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76" r:id="rId3"/>
    <p:sldId id="275" r:id="rId4"/>
    <p:sldId id="277" r:id="rId5"/>
    <p:sldId id="278" r:id="rId6"/>
    <p:sldId id="274" r:id="rId7"/>
    <p:sldId id="273" r:id="rId8"/>
    <p:sldId id="269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116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51F4E-26CD-4123-A05B-467CBF7BFB69}" type="datetimeFigureOut">
              <a:rPr lang="ru-RU" smtClean="0"/>
              <a:t>27.12.2017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FBDF7-FD15-482B-B710-8BC375D7B3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823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56DE-75FF-44FE-B76F-32C1A1F26E62}" type="datetime1">
              <a:rPr lang="ru-RU" smtClean="0"/>
              <a:t>27.12.2017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25C0-6B27-4236-9053-D8B6A2585300}" type="datetime1">
              <a:rPr lang="ru-RU" smtClean="0"/>
              <a:t>27.12.2017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BFCE-802F-48CA-8753-E225B8F8717C}" type="datetime1">
              <a:rPr lang="ru-RU" smtClean="0"/>
              <a:t>27.12.2017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4B2D-670C-4420-94A5-BCFCBED82E49}" type="datetime1">
              <a:rPr lang="ru-RU" smtClean="0"/>
              <a:t>27.12.2017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3F7-F120-4889-89C6-B16B11A65735}" type="datetime1">
              <a:rPr lang="ru-RU" smtClean="0"/>
              <a:t>27.12.2017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47AD-F4E4-436C-8F52-C576A5522E92}" type="datetime1">
              <a:rPr lang="ru-RU" smtClean="0"/>
              <a:t>27.12.2017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C61C-FD8C-4AB6-8C9A-ADA18FA59639}" type="datetime1">
              <a:rPr lang="ru-RU" smtClean="0"/>
              <a:t>27.12.2017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847-519F-444C-AB14-42BB63104A83}" type="datetime1">
              <a:rPr lang="ru-RU" smtClean="0"/>
              <a:t>27.12.2017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81F2-19F2-4863-ADB8-F4AE77A855FA}" type="datetime1">
              <a:rPr lang="ru-RU" smtClean="0"/>
              <a:t>27.12.2017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F277-2695-4F1F-8ADC-A8461783C653}" type="datetime1">
              <a:rPr lang="ru-RU" smtClean="0"/>
              <a:t>27.12.2017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FEAD-D986-4E26-AB08-690092DFFEA1}" type="datetime1">
              <a:rPr lang="ru-RU" smtClean="0"/>
              <a:t>27.12.2017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E211B8A-E4D9-49A8-9C74-608AA38FC7F5}" type="datetime1">
              <a:rPr lang="ru-RU" smtClean="0"/>
              <a:t>27.12.2017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2096130-AFAA-4679-B8F2-BAA2E901E0F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2376" y="764704"/>
            <a:ext cx="7772400" cy="2808312"/>
          </a:xfrm>
        </p:spPr>
        <p:txBody>
          <a:bodyPr>
            <a:noAutofit/>
          </a:bodyPr>
          <a:lstStyle/>
          <a:p>
            <a:pPr algn="ctr"/>
            <a:r>
              <a:rPr lang="en-US" sz="6000" dirty="0" err="1" smtClean="0"/>
              <a:t>ReactJs</a:t>
            </a:r>
            <a:r>
              <a:rPr lang="en-US" sz="6000" dirty="0" smtClean="0"/>
              <a:t>, NPM </a:t>
            </a:r>
            <a:r>
              <a:rPr lang="ru-RU" sz="6000" dirty="0" smtClean="0"/>
              <a:t>и </a:t>
            </a:r>
            <a:r>
              <a:rPr lang="en-US" sz="6000" dirty="0" err="1" smtClean="0"/>
              <a:t>Webpack</a:t>
            </a:r>
            <a:endParaRPr lang="ru-RU" sz="60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3203848" y="4293096"/>
            <a:ext cx="5290928" cy="176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Захаров Андрей</a:t>
            </a:r>
          </a:p>
          <a:p>
            <a:pPr algn="r"/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разработчик компании «</a:t>
            </a:r>
            <a:r>
              <a:rPr lang="ru-RU" sz="3000" dirty="0" err="1" smtClean="0">
                <a:solidFill>
                  <a:schemeClr val="tx2">
                    <a:lumMod val="75000"/>
                  </a:schemeClr>
                </a:solidFill>
              </a:rPr>
              <a:t>ТомскАСУпроект</a:t>
            </a:r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»</a:t>
            </a:r>
            <a:endParaRPr lang="ru-RU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E:\Андрей\Работа\library-angular\src\library-angular\Report\imgonline-com-ua-Transparent-backgr-j1cV4lJQn1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33988"/>
            <a:ext cx="185737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82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Первые проблемы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72816"/>
            <a:ext cx="7683184" cy="47657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32856"/>
            <a:ext cx="8712968" cy="258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5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Hello World!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52" y="1685592"/>
            <a:ext cx="6264696" cy="505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9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40"/>
            <a:ext cx="4320480" cy="561238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588890"/>
            <a:ext cx="4032448" cy="579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4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-153091"/>
            <a:ext cx="5184577" cy="700530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909" y="-5789"/>
            <a:ext cx="5780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4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00301 L 1.11111E-6 -0.00278 C -0.00469 -0.00139 -0.00903 0.00138 -0.01372 0.00138 C -0.04479 0.00393 -0.01962 -0.00186 -0.04375 -0.0051 C -0.06389 -0.00787 -0.05486 -0.00625 -0.07101 -0.00949 L -0.16701 -0.00764 C -0.1684 -0.00764 -0.16997 -0.00602 -0.17136 -0.0051 C -0.17361 -0.0044 -0.17552 -0.00394 -0.17743 -0.00301 C -0.17899 -0.00139 -0.18004 0.00092 -0.18195 0.00138 C -0.19306 0.00509 -0.22049 0.00393 -0.2283 0.00393 L -0.2283 -0.0007 " pathEditMode="relative" rAng="0" ptsTypes="AAAAAAAAA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24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636912"/>
          </a:xfrm>
        </p:spPr>
        <p:txBody>
          <a:bodyPr/>
          <a:lstStyle/>
          <a:p>
            <a:r>
              <a:rPr lang="ru-RU" dirty="0" smtClean="0"/>
              <a:t>Проблемы использование</a:t>
            </a:r>
            <a:br>
              <a:rPr lang="ru-RU" dirty="0" smtClean="0"/>
            </a:br>
            <a:r>
              <a:rPr lang="en-US" dirty="0" err="1" smtClean="0"/>
              <a:t>ReactJs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/>
          <a:lstStyle/>
          <a:p>
            <a:r>
              <a:rPr lang="ru-RU" dirty="0" smtClean="0"/>
              <a:t>Кривые </a:t>
            </a:r>
            <a:r>
              <a:rPr lang="ru-RU" dirty="0" err="1" smtClean="0"/>
              <a:t>тайпинги</a:t>
            </a:r>
            <a:endParaRPr lang="ru-RU" dirty="0" smtClean="0"/>
          </a:p>
          <a:p>
            <a:r>
              <a:rPr lang="ru-RU" dirty="0" smtClean="0"/>
              <a:t>Кривые плагины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27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7</a:t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24536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Webpack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412299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32856"/>
            <a:ext cx="8229600" cy="1656184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3203848" y="4293096"/>
            <a:ext cx="5290928" cy="176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Захаров Андрей</a:t>
            </a:r>
          </a:p>
          <a:p>
            <a:pPr algn="r"/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.NET full</a:t>
            </a:r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stack </a:t>
            </a:r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разработчик</a:t>
            </a:r>
          </a:p>
          <a:p>
            <a:pPr algn="r"/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«</a:t>
            </a:r>
            <a:r>
              <a:rPr lang="ru-RU" sz="3000" dirty="0" err="1" smtClean="0">
                <a:solidFill>
                  <a:schemeClr val="tx2">
                    <a:lumMod val="75000"/>
                  </a:schemeClr>
                </a:solidFill>
              </a:rPr>
              <a:t>ТомскАСУпроект</a:t>
            </a:r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»</a:t>
            </a:r>
            <a:endParaRPr lang="ru-RU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2" descr="E:\Андрей\Работа\library-angular\src\library-angular\Report\imgonline-com-ua-Transparent-backgr-j1cV4lJQn1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33988"/>
            <a:ext cx="185737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30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359</TotalTime>
  <Words>46</Words>
  <Application>Microsoft Office PowerPoint</Application>
  <PresentationFormat>Экран (4:3)</PresentationFormat>
  <Paragraphs>21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Courier New</vt:lpstr>
      <vt:lpstr>Palatino Linotype</vt:lpstr>
      <vt:lpstr>Исполнительная</vt:lpstr>
      <vt:lpstr>ReactJs, NPM и Webpack</vt:lpstr>
      <vt:lpstr>Первые проблемы</vt:lpstr>
      <vt:lpstr>Hello World!</vt:lpstr>
      <vt:lpstr>Презентация PowerPoint</vt:lpstr>
      <vt:lpstr>Презентация PowerPoint</vt:lpstr>
      <vt:lpstr>Проблемы использование ReactJs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vs Angular</dc:title>
  <dc:creator>ANDREW</dc:creator>
  <cp:lastModifiedBy>Пользователь Windows</cp:lastModifiedBy>
  <cp:revision>51</cp:revision>
  <dcterms:created xsi:type="dcterms:W3CDTF">2017-11-09T15:21:27Z</dcterms:created>
  <dcterms:modified xsi:type="dcterms:W3CDTF">2017-12-27T16:52:26Z</dcterms:modified>
</cp:coreProperties>
</file>