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78" r:id="rId8"/>
    <p:sldId id="277" r:id="rId9"/>
    <p:sldId id="264" r:id="rId10"/>
    <p:sldId id="284" r:id="rId11"/>
    <p:sldId id="265" r:id="rId1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Lora Medium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6B5"/>
    <a:srgbClr val="957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9765d7774d_3_2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9765d7774d_3_2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765d7774d_3_4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765d7774d_3_4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765d7774d_3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765d7774d_3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661d167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661d167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765d7774d_3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765d7774d_3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77685875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77685875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d776858757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d776858757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9765d7774d_3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9765d7774d_3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9765d7774d_3_2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9765d7774d_3_2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768a515b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768a515b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57200" y="803653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Spectrum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57200" y="3235000"/>
            <a:ext cx="44343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Members: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Maliha Zaman 				 	 200042114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Nazia Karim Khan Oishee 		 	 200042137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Mohammad Ittehad Rahman Sami 	 200042131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5946477" y="2824191"/>
            <a:ext cx="2020865" cy="194640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6418817" y="3400835"/>
            <a:ext cx="1074625" cy="517642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6005889" y="3814563"/>
            <a:ext cx="1894215" cy="115384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5225375" y="1311924"/>
            <a:ext cx="3461420" cy="223296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5225375" y="1311924"/>
            <a:ext cx="3461420" cy="1923068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891205" y="3286964"/>
            <a:ext cx="126744" cy="116767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5225375" y="1311924"/>
            <a:ext cx="3461420" cy="1923068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6104455" y="1793410"/>
            <a:ext cx="1701779" cy="1039407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6243630" y="2086079"/>
            <a:ext cx="886924" cy="631414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6282738" y="2122123"/>
            <a:ext cx="808712" cy="559332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321845" y="2159592"/>
            <a:ext cx="730499" cy="485866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298399" y="2401783"/>
            <a:ext cx="777389" cy="43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484513" y="2100514"/>
            <a:ext cx="47" cy="570870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889658" y="2100514"/>
            <a:ext cx="47" cy="570870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686288" y="2100514"/>
            <a:ext cx="47" cy="570870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104455" y="2681487"/>
            <a:ext cx="1701779" cy="151382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183716" y="2013993"/>
            <a:ext cx="461444" cy="818838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225965" y="1999601"/>
            <a:ext cx="376996" cy="834655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265073" y="2035601"/>
            <a:ext cx="298783" cy="761189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104455" y="2257610"/>
            <a:ext cx="1704920" cy="115384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225965" y="2443618"/>
            <a:ext cx="376996" cy="72083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249411" y="2469548"/>
            <a:ext cx="97015" cy="15903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104455" y="1848210"/>
            <a:ext cx="1701779" cy="129775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057516" y="1793410"/>
            <a:ext cx="1795653" cy="152851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470445" y="1590159"/>
            <a:ext cx="972921" cy="279687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457931" y="1581515"/>
            <a:ext cx="993224" cy="297017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946477" y="1999601"/>
            <a:ext cx="2017724" cy="201857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581030" y="1999601"/>
            <a:ext cx="383232" cy="201857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388633" y="1999601"/>
            <a:ext cx="306614" cy="201857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7196236" y="1999601"/>
            <a:ext cx="229949" cy="201857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7003839" y="1999601"/>
            <a:ext cx="153330" cy="201857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753578" y="1999601"/>
            <a:ext cx="153330" cy="201857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484513" y="1999601"/>
            <a:ext cx="229995" cy="201857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215495" y="1999601"/>
            <a:ext cx="306614" cy="201857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946477" y="1999601"/>
            <a:ext cx="383232" cy="201857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944882" y="2201427"/>
            <a:ext cx="136122" cy="113915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080962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215495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350027" y="2201427"/>
            <a:ext cx="134527" cy="113915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484513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619045" y="2201427"/>
            <a:ext cx="136122" cy="113915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753578" y="2201427"/>
            <a:ext cx="136122" cy="113915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889658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024190" y="2201427"/>
            <a:ext cx="134527" cy="113915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7158676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293208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427740" y="2201427"/>
            <a:ext cx="136122" cy="113915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562226" y="2201427"/>
            <a:ext cx="136169" cy="113915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698353" y="2201427"/>
            <a:ext cx="134527" cy="113915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832838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8061201" y="2757852"/>
            <a:ext cx="206550" cy="190362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457883" y="1590207"/>
            <a:ext cx="993300" cy="27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3"/>
          <p:cNvSpPr txBox="1">
            <a:spLocks noGrp="1"/>
          </p:cNvSpPr>
          <p:nvPr>
            <p:ph type="title"/>
          </p:nvPr>
        </p:nvSpPr>
        <p:spPr>
          <a:xfrm>
            <a:off x="2459593" y="317426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1236" name="Google Shape;1236;p43"/>
          <p:cNvSpPr/>
          <p:nvPr/>
        </p:nvSpPr>
        <p:spPr>
          <a:xfrm>
            <a:off x="3707590" y="1656745"/>
            <a:ext cx="1740856" cy="1508462"/>
          </a:xfrm>
          <a:custGeom>
            <a:avLst/>
            <a:gdLst/>
            <a:ahLst/>
            <a:cxnLst/>
            <a:rect l="l" t="t" r="r" b="b"/>
            <a:pathLst>
              <a:path w="35290" h="30579" extrusionOk="0">
                <a:moveTo>
                  <a:pt x="8815" y="0"/>
                </a:moveTo>
                <a:lnTo>
                  <a:pt x="0" y="15289"/>
                </a:lnTo>
                <a:lnTo>
                  <a:pt x="8815" y="30578"/>
                </a:lnTo>
                <a:lnTo>
                  <a:pt x="26475" y="30578"/>
                </a:lnTo>
                <a:lnTo>
                  <a:pt x="35290" y="15289"/>
                </a:lnTo>
                <a:lnTo>
                  <a:pt x="264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43"/>
          <p:cNvSpPr txBox="1"/>
          <p:nvPr/>
        </p:nvSpPr>
        <p:spPr>
          <a:xfrm>
            <a:off x="3734267" y="3622903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Purchase</a:t>
            </a:r>
            <a:endParaRPr sz="20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9" name="Google Shape;1239;p43"/>
          <p:cNvSpPr/>
          <p:nvPr/>
        </p:nvSpPr>
        <p:spPr>
          <a:xfrm>
            <a:off x="914392" y="1668350"/>
            <a:ext cx="1740905" cy="1506933"/>
          </a:xfrm>
          <a:custGeom>
            <a:avLst/>
            <a:gdLst/>
            <a:ahLst/>
            <a:cxnLst/>
            <a:rect l="l" t="t" r="r" b="b"/>
            <a:pathLst>
              <a:path w="35291" h="30548" extrusionOk="0">
                <a:moveTo>
                  <a:pt x="8816" y="0"/>
                </a:moveTo>
                <a:lnTo>
                  <a:pt x="1" y="15259"/>
                </a:lnTo>
                <a:lnTo>
                  <a:pt x="8816" y="30548"/>
                </a:lnTo>
                <a:lnTo>
                  <a:pt x="26476" y="30548"/>
                </a:lnTo>
                <a:lnTo>
                  <a:pt x="35290" y="15259"/>
                </a:lnTo>
                <a:lnTo>
                  <a:pt x="26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43"/>
          <p:cNvSpPr/>
          <p:nvPr/>
        </p:nvSpPr>
        <p:spPr>
          <a:xfrm>
            <a:off x="1599035" y="2175800"/>
            <a:ext cx="461509" cy="492071"/>
          </a:xfrm>
          <a:custGeom>
            <a:avLst/>
            <a:gdLst/>
            <a:ahLst/>
            <a:cxnLst/>
            <a:rect l="l" t="t" r="r" b="b"/>
            <a:pathLst>
              <a:path w="10933" h="11657" extrusionOk="0">
                <a:moveTo>
                  <a:pt x="5954" y="662"/>
                </a:moveTo>
                <a:cubicBezTo>
                  <a:pt x="5702" y="851"/>
                  <a:pt x="5482" y="1103"/>
                  <a:pt x="5324" y="1355"/>
                </a:cubicBezTo>
                <a:lnTo>
                  <a:pt x="693" y="1355"/>
                </a:lnTo>
                <a:lnTo>
                  <a:pt x="693" y="1008"/>
                </a:lnTo>
                <a:cubicBezTo>
                  <a:pt x="662" y="819"/>
                  <a:pt x="819" y="662"/>
                  <a:pt x="1008" y="662"/>
                </a:cubicBezTo>
                <a:close/>
                <a:moveTo>
                  <a:pt x="7902" y="692"/>
                </a:moveTo>
                <a:cubicBezTo>
                  <a:pt x="9199" y="692"/>
                  <a:pt x="10239" y="1752"/>
                  <a:pt x="10239" y="3056"/>
                </a:cubicBezTo>
                <a:cubicBezTo>
                  <a:pt x="10239" y="4411"/>
                  <a:pt x="9168" y="5450"/>
                  <a:pt x="7845" y="5450"/>
                </a:cubicBezTo>
                <a:cubicBezTo>
                  <a:pt x="7404" y="5450"/>
                  <a:pt x="6963" y="5356"/>
                  <a:pt x="6585" y="5104"/>
                </a:cubicBezTo>
                <a:cubicBezTo>
                  <a:pt x="6519" y="5082"/>
                  <a:pt x="6454" y="5045"/>
                  <a:pt x="6389" y="5045"/>
                </a:cubicBezTo>
                <a:cubicBezTo>
                  <a:pt x="6360" y="5045"/>
                  <a:pt x="6330" y="5053"/>
                  <a:pt x="6301" y="5072"/>
                </a:cubicBezTo>
                <a:lnTo>
                  <a:pt x="5671" y="5261"/>
                </a:lnTo>
                <a:lnTo>
                  <a:pt x="5860" y="4631"/>
                </a:lnTo>
                <a:cubicBezTo>
                  <a:pt x="5923" y="4568"/>
                  <a:pt x="5860" y="4442"/>
                  <a:pt x="5828" y="4348"/>
                </a:cubicBezTo>
                <a:cubicBezTo>
                  <a:pt x="5608" y="3970"/>
                  <a:pt x="5482" y="3529"/>
                  <a:pt x="5482" y="3087"/>
                </a:cubicBezTo>
                <a:cubicBezTo>
                  <a:pt x="5482" y="2678"/>
                  <a:pt x="5608" y="2268"/>
                  <a:pt x="5765" y="1953"/>
                </a:cubicBezTo>
                <a:cubicBezTo>
                  <a:pt x="5797" y="1922"/>
                  <a:pt x="5797" y="1922"/>
                  <a:pt x="5797" y="1859"/>
                </a:cubicBezTo>
                <a:cubicBezTo>
                  <a:pt x="6207" y="1166"/>
                  <a:pt x="6963" y="693"/>
                  <a:pt x="7845" y="693"/>
                </a:cubicBezTo>
                <a:cubicBezTo>
                  <a:pt x="7864" y="693"/>
                  <a:pt x="7883" y="692"/>
                  <a:pt x="7902" y="692"/>
                </a:cubicBezTo>
                <a:close/>
                <a:moveTo>
                  <a:pt x="3749" y="5450"/>
                </a:moveTo>
                <a:cubicBezTo>
                  <a:pt x="4127" y="5450"/>
                  <a:pt x="4411" y="5765"/>
                  <a:pt x="4411" y="6143"/>
                </a:cubicBezTo>
                <a:cubicBezTo>
                  <a:pt x="4411" y="6521"/>
                  <a:pt x="4096" y="6805"/>
                  <a:pt x="3749" y="6805"/>
                </a:cubicBezTo>
                <a:cubicBezTo>
                  <a:pt x="3732" y="6806"/>
                  <a:pt x="3714" y="6807"/>
                  <a:pt x="3697" y="6807"/>
                </a:cubicBezTo>
                <a:cubicBezTo>
                  <a:pt x="3343" y="6807"/>
                  <a:pt x="3056" y="6504"/>
                  <a:pt x="3056" y="6143"/>
                </a:cubicBezTo>
                <a:cubicBezTo>
                  <a:pt x="3056" y="5734"/>
                  <a:pt x="3371" y="5450"/>
                  <a:pt x="3749" y="5450"/>
                </a:cubicBezTo>
                <a:close/>
                <a:moveTo>
                  <a:pt x="4946" y="1985"/>
                </a:moveTo>
                <a:cubicBezTo>
                  <a:pt x="4852" y="2300"/>
                  <a:pt x="4789" y="2646"/>
                  <a:pt x="4789" y="3024"/>
                </a:cubicBezTo>
                <a:cubicBezTo>
                  <a:pt x="4757" y="3560"/>
                  <a:pt x="4915" y="4096"/>
                  <a:pt x="5167" y="4568"/>
                </a:cubicBezTo>
                <a:lnTo>
                  <a:pt x="4883" y="5387"/>
                </a:lnTo>
                <a:cubicBezTo>
                  <a:pt x="4631" y="5009"/>
                  <a:pt x="4222" y="4757"/>
                  <a:pt x="3749" y="4757"/>
                </a:cubicBezTo>
                <a:cubicBezTo>
                  <a:pt x="2993" y="4757"/>
                  <a:pt x="2363" y="5387"/>
                  <a:pt x="2363" y="6143"/>
                </a:cubicBezTo>
                <a:cubicBezTo>
                  <a:pt x="2363" y="6490"/>
                  <a:pt x="2489" y="6805"/>
                  <a:pt x="2709" y="7026"/>
                </a:cubicBezTo>
                <a:cubicBezTo>
                  <a:pt x="2016" y="7404"/>
                  <a:pt x="1481" y="8065"/>
                  <a:pt x="1386" y="8853"/>
                </a:cubicBezTo>
                <a:lnTo>
                  <a:pt x="662" y="8853"/>
                </a:lnTo>
                <a:lnTo>
                  <a:pt x="662" y="1985"/>
                </a:lnTo>
                <a:close/>
                <a:moveTo>
                  <a:pt x="3749" y="7498"/>
                </a:moveTo>
                <a:cubicBezTo>
                  <a:pt x="4568" y="7498"/>
                  <a:pt x="5261" y="8097"/>
                  <a:pt x="5419" y="8884"/>
                </a:cubicBezTo>
                <a:lnTo>
                  <a:pt x="2079" y="8884"/>
                </a:lnTo>
                <a:cubicBezTo>
                  <a:pt x="2237" y="8097"/>
                  <a:pt x="2899" y="7498"/>
                  <a:pt x="3749" y="7498"/>
                </a:cubicBezTo>
                <a:close/>
                <a:moveTo>
                  <a:pt x="6364" y="5765"/>
                </a:moveTo>
                <a:cubicBezTo>
                  <a:pt x="6522" y="5860"/>
                  <a:pt x="6679" y="5923"/>
                  <a:pt x="6837" y="5986"/>
                </a:cubicBezTo>
                <a:lnTo>
                  <a:pt x="6837" y="8884"/>
                </a:lnTo>
                <a:lnTo>
                  <a:pt x="6112" y="8884"/>
                </a:lnTo>
                <a:cubicBezTo>
                  <a:pt x="5986" y="8065"/>
                  <a:pt x="5482" y="7404"/>
                  <a:pt x="4757" y="7089"/>
                </a:cubicBezTo>
                <a:cubicBezTo>
                  <a:pt x="5009" y="6837"/>
                  <a:pt x="5104" y="6521"/>
                  <a:pt x="5104" y="6175"/>
                </a:cubicBezTo>
                <a:lnTo>
                  <a:pt x="5230" y="6175"/>
                </a:lnTo>
                <a:lnTo>
                  <a:pt x="6364" y="5765"/>
                </a:lnTo>
                <a:close/>
                <a:moveTo>
                  <a:pt x="6805" y="9514"/>
                </a:moveTo>
                <a:lnTo>
                  <a:pt x="6805" y="10586"/>
                </a:lnTo>
                <a:cubicBezTo>
                  <a:pt x="6805" y="10775"/>
                  <a:pt x="6648" y="10932"/>
                  <a:pt x="6490" y="10932"/>
                </a:cubicBezTo>
                <a:lnTo>
                  <a:pt x="1008" y="10932"/>
                </a:lnTo>
                <a:cubicBezTo>
                  <a:pt x="819" y="10932"/>
                  <a:pt x="662" y="10775"/>
                  <a:pt x="662" y="10586"/>
                </a:cubicBezTo>
                <a:lnTo>
                  <a:pt x="662" y="9514"/>
                </a:lnTo>
                <a:close/>
                <a:moveTo>
                  <a:pt x="1008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41" y="11657"/>
                  <a:pt x="1008" y="11657"/>
                </a:cubicBezTo>
                <a:lnTo>
                  <a:pt x="6490" y="11657"/>
                </a:lnTo>
                <a:cubicBezTo>
                  <a:pt x="7057" y="11657"/>
                  <a:pt x="7530" y="11184"/>
                  <a:pt x="7530" y="10617"/>
                </a:cubicBezTo>
                <a:lnTo>
                  <a:pt x="7530" y="6143"/>
                </a:lnTo>
                <a:cubicBezTo>
                  <a:pt x="7624" y="6143"/>
                  <a:pt x="7750" y="6175"/>
                  <a:pt x="7876" y="6175"/>
                </a:cubicBezTo>
                <a:cubicBezTo>
                  <a:pt x="9578" y="6175"/>
                  <a:pt x="10932" y="4789"/>
                  <a:pt x="10932" y="3087"/>
                </a:cubicBezTo>
                <a:cubicBezTo>
                  <a:pt x="10932" y="1418"/>
                  <a:pt x="9578" y="0"/>
                  <a:pt x="787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3"/>
          <p:cNvSpPr/>
          <p:nvPr/>
        </p:nvSpPr>
        <p:spPr>
          <a:xfrm>
            <a:off x="1916853" y="2231647"/>
            <a:ext cx="29295" cy="30604"/>
          </a:xfrm>
          <a:custGeom>
            <a:avLst/>
            <a:gdLst/>
            <a:ahLst/>
            <a:cxnLst/>
            <a:rect l="l" t="t" r="r" b="b"/>
            <a:pathLst>
              <a:path w="694" h="725" extrusionOk="0">
                <a:moveTo>
                  <a:pt x="347" y="0"/>
                </a:moveTo>
                <a:cubicBezTo>
                  <a:pt x="158" y="0"/>
                  <a:pt x="1" y="189"/>
                  <a:pt x="1" y="347"/>
                </a:cubicBezTo>
                <a:cubicBezTo>
                  <a:pt x="1" y="567"/>
                  <a:pt x="158" y="725"/>
                  <a:pt x="347" y="725"/>
                </a:cubicBezTo>
                <a:cubicBezTo>
                  <a:pt x="536" y="725"/>
                  <a:pt x="694" y="567"/>
                  <a:pt x="694" y="347"/>
                </a:cubicBezTo>
                <a:cubicBezTo>
                  <a:pt x="694" y="158"/>
                  <a:pt x="536" y="0"/>
                  <a:pt x="3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3"/>
          <p:cNvSpPr/>
          <p:nvPr/>
        </p:nvSpPr>
        <p:spPr>
          <a:xfrm>
            <a:off x="1914194" y="2290154"/>
            <a:ext cx="30646" cy="87802"/>
          </a:xfrm>
          <a:custGeom>
            <a:avLst/>
            <a:gdLst/>
            <a:ahLst/>
            <a:cxnLst/>
            <a:rect l="l" t="t" r="r" b="b"/>
            <a:pathLst>
              <a:path w="726" h="2080" extrusionOk="0">
                <a:moveTo>
                  <a:pt x="379" y="0"/>
                </a:moveTo>
                <a:cubicBezTo>
                  <a:pt x="158" y="0"/>
                  <a:pt x="1" y="158"/>
                  <a:pt x="1" y="347"/>
                </a:cubicBezTo>
                <a:lnTo>
                  <a:pt x="1" y="1733"/>
                </a:lnTo>
                <a:cubicBezTo>
                  <a:pt x="1" y="1922"/>
                  <a:pt x="158" y="2080"/>
                  <a:pt x="379" y="2080"/>
                </a:cubicBezTo>
                <a:cubicBezTo>
                  <a:pt x="568" y="2080"/>
                  <a:pt x="725" y="1922"/>
                  <a:pt x="725" y="1733"/>
                </a:cubicBezTo>
                <a:lnTo>
                  <a:pt x="725" y="347"/>
                </a:lnTo>
                <a:cubicBezTo>
                  <a:pt x="725" y="158"/>
                  <a:pt x="568" y="0"/>
                  <a:pt x="37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3"/>
          <p:cNvSpPr txBox="1"/>
          <p:nvPr/>
        </p:nvSpPr>
        <p:spPr>
          <a:xfrm>
            <a:off x="938280" y="3622903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Authentication</a:t>
            </a:r>
            <a:endParaRPr sz="20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5" name="Google Shape;1245;p43"/>
          <p:cNvSpPr/>
          <p:nvPr/>
        </p:nvSpPr>
        <p:spPr>
          <a:xfrm>
            <a:off x="2313260" y="2479455"/>
            <a:ext cx="1740856" cy="1506933"/>
          </a:xfrm>
          <a:custGeom>
            <a:avLst/>
            <a:gdLst/>
            <a:ahLst/>
            <a:cxnLst/>
            <a:rect l="l" t="t" r="r" b="b"/>
            <a:pathLst>
              <a:path w="35290" h="30548" extrusionOk="0">
                <a:moveTo>
                  <a:pt x="8845" y="0"/>
                </a:moveTo>
                <a:lnTo>
                  <a:pt x="0" y="15259"/>
                </a:lnTo>
                <a:lnTo>
                  <a:pt x="8845" y="30548"/>
                </a:lnTo>
                <a:lnTo>
                  <a:pt x="26475" y="30548"/>
                </a:lnTo>
                <a:lnTo>
                  <a:pt x="35290" y="15259"/>
                </a:lnTo>
                <a:lnTo>
                  <a:pt x="264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43"/>
          <p:cNvSpPr/>
          <p:nvPr/>
        </p:nvSpPr>
        <p:spPr>
          <a:xfrm>
            <a:off x="2934163" y="2986226"/>
            <a:ext cx="493422" cy="493464"/>
          </a:xfrm>
          <a:custGeom>
            <a:avLst/>
            <a:gdLst/>
            <a:ahLst/>
            <a:cxnLst/>
            <a:rect l="l" t="t" r="r" b="b"/>
            <a:pathLst>
              <a:path w="11689" h="11690" extrusionOk="0">
                <a:moveTo>
                  <a:pt x="5766" y="662"/>
                </a:moveTo>
                <a:cubicBezTo>
                  <a:pt x="8602" y="662"/>
                  <a:pt x="10933" y="2962"/>
                  <a:pt x="10933" y="5798"/>
                </a:cubicBezTo>
                <a:cubicBezTo>
                  <a:pt x="10933" y="6806"/>
                  <a:pt x="10649" y="7783"/>
                  <a:pt x="10114" y="8602"/>
                </a:cubicBezTo>
                <a:lnTo>
                  <a:pt x="10145" y="8444"/>
                </a:lnTo>
                <a:cubicBezTo>
                  <a:pt x="10177" y="8350"/>
                  <a:pt x="10145" y="8224"/>
                  <a:pt x="10082" y="8129"/>
                </a:cubicBezTo>
                <a:cubicBezTo>
                  <a:pt x="9988" y="8066"/>
                  <a:pt x="9862" y="8035"/>
                  <a:pt x="9767" y="8035"/>
                </a:cubicBezTo>
                <a:lnTo>
                  <a:pt x="9641" y="8066"/>
                </a:lnTo>
                <a:cubicBezTo>
                  <a:pt x="10019" y="7405"/>
                  <a:pt x="10240" y="6617"/>
                  <a:pt x="10240" y="5829"/>
                </a:cubicBezTo>
                <a:cubicBezTo>
                  <a:pt x="10240" y="3372"/>
                  <a:pt x="8223" y="1356"/>
                  <a:pt x="5766" y="1356"/>
                </a:cubicBezTo>
                <a:cubicBezTo>
                  <a:pt x="5136" y="1356"/>
                  <a:pt x="4506" y="1482"/>
                  <a:pt x="3970" y="1765"/>
                </a:cubicBezTo>
                <a:cubicBezTo>
                  <a:pt x="3813" y="1828"/>
                  <a:pt x="3718" y="2017"/>
                  <a:pt x="3813" y="2175"/>
                </a:cubicBezTo>
                <a:lnTo>
                  <a:pt x="3970" y="2553"/>
                </a:lnTo>
                <a:lnTo>
                  <a:pt x="2710" y="2742"/>
                </a:lnTo>
                <a:lnTo>
                  <a:pt x="2301" y="2773"/>
                </a:lnTo>
                <a:cubicBezTo>
                  <a:pt x="2364" y="2647"/>
                  <a:pt x="2710" y="1324"/>
                  <a:pt x="2742" y="1198"/>
                </a:cubicBezTo>
                <a:lnTo>
                  <a:pt x="2836" y="1293"/>
                </a:lnTo>
                <a:cubicBezTo>
                  <a:pt x="2898" y="1354"/>
                  <a:pt x="2986" y="1402"/>
                  <a:pt x="3084" y="1402"/>
                </a:cubicBezTo>
                <a:cubicBezTo>
                  <a:pt x="3136" y="1402"/>
                  <a:pt x="3191" y="1389"/>
                  <a:pt x="3246" y="1356"/>
                </a:cubicBezTo>
                <a:cubicBezTo>
                  <a:pt x="4033" y="883"/>
                  <a:pt x="4915" y="662"/>
                  <a:pt x="5766" y="662"/>
                </a:cubicBezTo>
                <a:close/>
                <a:moveTo>
                  <a:pt x="6144" y="2080"/>
                </a:moveTo>
                <a:cubicBezTo>
                  <a:pt x="7940" y="2238"/>
                  <a:pt x="9358" y="3687"/>
                  <a:pt x="9515" y="5451"/>
                </a:cubicBezTo>
                <a:lnTo>
                  <a:pt x="9200" y="5451"/>
                </a:lnTo>
                <a:cubicBezTo>
                  <a:pt x="9011" y="5451"/>
                  <a:pt x="8854" y="5609"/>
                  <a:pt x="8854" y="5829"/>
                </a:cubicBezTo>
                <a:cubicBezTo>
                  <a:pt x="8854" y="6018"/>
                  <a:pt x="9011" y="6176"/>
                  <a:pt x="9200" y="6176"/>
                </a:cubicBezTo>
                <a:lnTo>
                  <a:pt x="9515" y="6176"/>
                </a:lnTo>
                <a:cubicBezTo>
                  <a:pt x="9452" y="6932"/>
                  <a:pt x="9169" y="7657"/>
                  <a:pt x="8665" y="8255"/>
                </a:cubicBezTo>
                <a:lnTo>
                  <a:pt x="6995" y="8570"/>
                </a:lnTo>
                <a:cubicBezTo>
                  <a:pt x="6900" y="8602"/>
                  <a:pt x="6806" y="8665"/>
                  <a:pt x="6774" y="8759"/>
                </a:cubicBezTo>
                <a:cubicBezTo>
                  <a:pt x="6743" y="8885"/>
                  <a:pt x="6743" y="9011"/>
                  <a:pt x="6806" y="9074"/>
                </a:cubicBezTo>
                <a:lnTo>
                  <a:pt x="6995" y="9389"/>
                </a:lnTo>
                <a:cubicBezTo>
                  <a:pt x="6743" y="9484"/>
                  <a:pt x="6459" y="9547"/>
                  <a:pt x="6176" y="9547"/>
                </a:cubicBezTo>
                <a:lnTo>
                  <a:pt x="6176" y="9232"/>
                </a:lnTo>
                <a:cubicBezTo>
                  <a:pt x="6176" y="9043"/>
                  <a:pt x="6018" y="8885"/>
                  <a:pt x="5829" y="8885"/>
                </a:cubicBezTo>
                <a:cubicBezTo>
                  <a:pt x="5640" y="8885"/>
                  <a:pt x="5483" y="9043"/>
                  <a:pt x="5483" y="9232"/>
                </a:cubicBezTo>
                <a:lnTo>
                  <a:pt x="5483" y="9547"/>
                </a:lnTo>
                <a:cubicBezTo>
                  <a:pt x="3655" y="9389"/>
                  <a:pt x="2238" y="7940"/>
                  <a:pt x="2080" y="6176"/>
                </a:cubicBezTo>
                <a:lnTo>
                  <a:pt x="2395" y="6176"/>
                </a:lnTo>
                <a:cubicBezTo>
                  <a:pt x="2584" y="6176"/>
                  <a:pt x="2742" y="6018"/>
                  <a:pt x="2742" y="5829"/>
                </a:cubicBezTo>
                <a:cubicBezTo>
                  <a:pt x="2742" y="5609"/>
                  <a:pt x="2584" y="5451"/>
                  <a:pt x="2395" y="5451"/>
                </a:cubicBezTo>
                <a:lnTo>
                  <a:pt x="2080" y="5451"/>
                </a:lnTo>
                <a:cubicBezTo>
                  <a:pt x="2175" y="4727"/>
                  <a:pt x="2427" y="3971"/>
                  <a:pt x="2962" y="3372"/>
                </a:cubicBezTo>
                <a:lnTo>
                  <a:pt x="4474" y="3183"/>
                </a:lnTo>
                <a:cubicBezTo>
                  <a:pt x="4600" y="3183"/>
                  <a:pt x="4663" y="3088"/>
                  <a:pt x="4726" y="3025"/>
                </a:cubicBezTo>
                <a:cubicBezTo>
                  <a:pt x="4758" y="2931"/>
                  <a:pt x="4758" y="2836"/>
                  <a:pt x="4726" y="2710"/>
                </a:cubicBezTo>
                <a:lnTo>
                  <a:pt x="4506" y="2269"/>
                </a:lnTo>
                <a:cubicBezTo>
                  <a:pt x="4789" y="2143"/>
                  <a:pt x="5104" y="2112"/>
                  <a:pt x="5420" y="2080"/>
                </a:cubicBezTo>
                <a:lnTo>
                  <a:pt x="5420" y="2395"/>
                </a:lnTo>
                <a:cubicBezTo>
                  <a:pt x="5420" y="2584"/>
                  <a:pt x="5577" y="2742"/>
                  <a:pt x="5766" y="2742"/>
                </a:cubicBezTo>
                <a:cubicBezTo>
                  <a:pt x="5987" y="2742"/>
                  <a:pt x="6144" y="2584"/>
                  <a:pt x="6144" y="2395"/>
                </a:cubicBezTo>
                <a:lnTo>
                  <a:pt x="6144" y="2080"/>
                </a:lnTo>
                <a:close/>
                <a:moveTo>
                  <a:pt x="1607" y="2899"/>
                </a:moveTo>
                <a:lnTo>
                  <a:pt x="1544" y="3151"/>
                </a:lnTo>
                <a:cubicBezTo>
                  <a:pt x="1481" y="3246"/>
                  <a:pt x="1544" y="3372"/>
                  <a:pt x="1607" y="3466"/>
                </a:cubicBezTo>
                <a:cubicBezTo>
                  <a:pt x="1670" y="3529"/>
                  <a:pt x="1796" y="3561"/>
                  <a:pt x="1922" y="3561"/>
                </a:cubicBezTo>
                <a:lnTo>
                  <a:pt x="1985" y="3561"/>
                </a:lnTo>
                <a:cubicBezTo>
                  <a:pt x="1607" y="4254"/>
                  <a:pt x="1387" y="5042"/>
                  <a:pt x="1387" y="5861"/>
                </a:cubicBezTo>
                <a:cubicBezTo>
                  <a:pt x="1387" y="8287"/>
                  <a:pt x="3372" y="10303"/>
                  <a:pt x="5829" y="10303"/>
                </a:cubicBezTo>
                <a:cubicBezTo>
                  <a:pt x="6459" y="10303"/>
                  <a:pt x="7089" y="10177"/>
                  <a:pt x="7688" y="9925"/>
                </a:cubicBezTo>
                <a:cubicBezTo>
                  <a:pt x="7751" y="9862"/>
                  <a:pt x="7845" y="9799"/>
                  <a:pt x="7877" y="9704"/>
                </a:cubicBezTo>
                <a:cubicBezTo>
                  <a:pt x="7908" y="9641"/>
                  <a:pt x="7877" y="9515"/>
                  <a:pt x="7845" y="9452"/>
                </a:cubicBezTo>
                <a:lnTo>
                  <a:pt x="7688" y="9200"/>
                </a:lnTo>
                <a:lnTo>
                  <a:pt x="9421" y="8854"/>
                </a:lnTo>
                <a:lnTo>
                  <a:pt x="9421" y="8854"/>
                </a:lnTo>
                <a:cubicBezTo>
                  <a:pt x="9326" y="9200"/>
                  <a:pt x="9074" y="10177"/>
                  <a:pt x="9011" y="10492"/>
                </a:cubicBezTo>
                <a:lnTo>
                  <a:pt x="8759" y="10303"/>
                </a:lnTo>
                <a:cubicBezTo>
                  <a:pt x="8708" y="10235"/>
                  <a:pt x="8640" y="10204"/>
                  <a:pt x="8567" y="10204"/>
                </a:cubicBezTo>
                <a:cubicBezTo>
                  <a:pt x="8505" y="10204"/>
                  <a:pt x="8439" y="10228"/>
                  <a:pt x="8381" y="10271"/>
                </a:cubicBezTo>
                <a:cubicBezTo>
                  <a:pt x="7593" y="10744"/>
                  <a:pt x="6680" y="10965"/>
                  <a:pt x="5829" y="10965"/>
                </a:cubicBezTo>
                <a:cubicBezTo>
                  <a:pt x="2994" y="10965"/>
                  <a:pt x="662" y="8665"/>
                  <a:pt x="662" y="5829"/>
                </a:cubicBezTo>
                <a:cubicBezTo>
                  <a:pt x="662" y="4758"/>
                  <a:pt x="977" y="3781"/>
                  <a:pt x="1607" y="2899"/>
                </a:cubicBezTo>
                <a:close/>
                <a:moveTo>
                  <a:pt x="5766" y="1"/>
                </a:moveTo>
                <a:cubicBezTo>
                  <a:pt x="4884" y="1"/>
                  <a:pt x="3970" y="221"/>
                  <a:pt x="3151" y="662"/>
                </a:cubicBezTo>
                <a:lnTo>
                  <a:pt x="2836" y="316"/>
                </a:lnTo>
                <a:cubicBezTo>
                  <a:pt x="2765" y="245"/>
                  <a:pt x="2677" y="210"/>
                  <a:pt x="2597" y="210"/>
                </a:cubicBezTo>
                <a:cubicBezTo>
                  <a:pt x="2570" y="210"/>
                  <a:pt x="2545" y="214"/>
                  <a:pt x="2521" y="221"/>
                </a:cubicBezTo>
                <a:cubicBezTo>
                  <a:pt x="2395" y="253"/>
                  <a:pt x="2301" y="347"/>
                  <a:pt x="2269" y="473"/>
                </a:cubicBezTo>
                <a:lnTo>
                  <a:pt x="1985" y="1450"/>
                </a:lnTo>
                <a:cubicBezTo>
                  <a:pt x="694" y="2553"/>
                  <a:pt x="1" y="4160"/>
                  <a:pt x="1" y="5829"/>
                </a:cubicBezTo>
                <a:cubicBezTo>
                  <a:pt x="1" y="7342"/>
                  <a:pt x="599" y="8854"/>
                  <a:pt x="1733" y="9956"/>
                </a:cubicBezTo>
                <a:cubicBezTo>
                  <a:pt x="2836" y="11059"/>
                  <a:pt x="4285" y="11689"/>
                  <a:pt x="5861" y="11689"/>
                </a:cubicBezTo>
                <a:cubicBezTo>
                  <a:pt x="6774" y="11689"/>
                  <a:pt x="7719" y="11437"/>
                  <a:pt x="8539" y="11028"/>
                </a:cubicBezTo>
                <a:lnTo>
                  <a:pt x="8980" y="11406"/>
                </a:lnTo>
                <a:cubicBezTo>
                  <a:pt x="9027" y="11477"/>
                  <a:pt x="9110" y="11512"/>
                  <a:pt x="9201" y="11512"/>
                </a:cubicBezTo>
                <a:cubicBezTo>
                  <a:pt x="9232" y="11512"/>
                  <a:pt x="9263" y="11508"/>
                  <a:pt x="9295" y="11500"/>
                </a:cubicBezTo>
                <a:cubicBezTo>
                  <a:pt x="9421" y="11437"/>
                  <a:pt x="9484" y="11374"/>
                  <a:pt x="9515" y="11248"/>
                </a:cubicBezTo>
                <a:lnTo>
                  <a:pt x="9799" y="10114"/>
                </a:lnTo>
                <a:cubicBezTo>
                  <a:pt x="10996" y="9011"/>
                  <a:pt x="11689" y="7468"/>
                  <a:pt x="11689" y="5861"/>
                </a:cubicBezTo>
                <a:cubicBezTo>
                  <a:pt x="11658" y="2616"/>
                  <a:pt x="9011" y="1"/>
                  <a:pt x="57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43"/>
          <p:cNvSpPr/>
          <p:nvPr/>
        </p:nvSpPr>
        <p:spPr>
          <a:xfrm>
            <a:off x="3077812" y="3156469"/>
            <a:ext cx="86451" cy="146351"/>
          </a:xfrm>
          <a:custGeom>
            <a:avLst/>
            <a:gdLst/>
            <a:ahLst/>
            <a:cxnLst/>
            <a:rect l="l" t="t" r="r" b="b"/>
            <a:pathLst>
              <a:path w="2048" h="3467" extrusionOk="0"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229"/>
                  <a:pt x="158" y="1387"/>
                  <a:pt x="378" y="1387"/>
                </a:cubicBezTo>
                <a:cubicBezTo>
                  <a:pt x="567" y="1387"/>
                  <a:pt x="725" y="1229"/>
                  <a:pt x="725" y="1040"/>
                </a:cubicBezTo>
                <a:cubicBezTo>
                  <a:pt x="725" y="851"/>
                  <a:pt x="882" y="662"/>
                  <a:pt x="1071" y="662"/>
                </a:cubicBezTo>
                <a:cubicBezTo>
                  <a:pt x="1292" y="662"/>
                  <a:pt x="1449" y="851"/>
                  <a:pt x="1449" y="1040"/>
                </a:cubicBezTo>
                <a:lnTo>
                  <a:pt x="1449" y="1292"/>
                </a:lnTo>
                <a:cubicBezTo>
                  <a:pt x="1449" y="1418"/>
                  <a:pt x="1355" y="1544"/>
                  <a:pt x="1229" y="1639"/>
                </a:cubicBezTo>
                <a:lnTo>
                  <a:pt x="599" y="1954"/>
                </a:lnTo>
                <a:cubicBezTo>
                  <a:pt x="252" y="2111"/>
                  <a:pt x="63" y="2458"/>
                  <a:pt x="63" y="2836"/>
                </a:cubicBezTo>
                <a:lnTo>
                  <a:pt x="63" y="3119"/>
                </a:lnTo>
                <a:cubicBezTo>
                  <a:pt x="0" y="3372"/>
                  <a:pt x="158" y="3466"/>
                  <a:pt x="315" y="3466"/>
                </a:cubicBezTo>
                <a:lnTo>
                  <a:pt x="1701" y="3466"/>
                </a:lnTo>
                <a:cubicBezTo>
                  <a:pt x="1891" y="3466"/>
                  <a:pt x="2048" y="3309"/>
                  <a:pt x="2048" y="3119"/>
                </a:cubicBezTo>
                <a:cubicBezTo>
                  <a:pt x="2048" y="2930"/>
                  <a:pt x="1891" y="2773"/>
                  <a:pt x="1701" y="2773"/>
                </a:cubicBezTo>
                <a:lnTo>
                  <a:pt x="693" y="2773"/>
                </a:lnTo>
                <a:cubicBezTo>
                  <a:pt x="725" y="2678"/>
                  <a:pt x="756" y="2584"/>
                  <a:pt x="882" y="2521"/>
                </a:cubicBezTo>
                <a:lnTo>
                  <a:pt x="1512" y="2206"/>
                </a:lnTo>
                <a:cubicBezTo>
                  <a:pt x="1859" y="2048"/>
                  <a:pt x="2048" y="1702"/>
                  <a:pt x="2048" y="1292"/>
                </a:cubicBezTo>
                <a:lnTo>
                  <a:pt x="2048" y="1040"/>
                </a:lnTo>
                <a:cubicBezTo>
                  <a:pt x="2048" y="473"/>
                  <a:pt x="1575" y="1"/>
                  <a:pt x="10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3"/>
          <p:cNvSpPr/>
          <p:nvPr/>
        </p:nvSpPr>
        <p:spPr>
          <a:xfrm>
            <a:off x="3193516" y="3159128"/>
            <a:ext cx="87802" cy="146351"/>
          </a:xfrm>
          <a:custGeom>
            <a:avLst/>
            <a:gdLst/>
            <a:ahLst/>
            <a:cxnLst/>
            <a:rect l="l" t="t" r="r" b="b"/>
            <a:pathLst>
              <a:path w="2080" h="3467" extrusionOk="0">
                <a:moveTo>
                  <a:pt x="347" y="1"/>
                </a:moveTo>
                <a:cubicBezTo>
                  <a:pt x="158" y="1"/>
                  <a:pt x="0" y="158"/>
                  <a:pt x="0" y="347"/>
                </a:cubicBezTo>
                <a:lnTo>
                  <a:pt x="0" y="1733"/>
                </a:lnTo>
                <a:cubicBezTo>
                  <a:pt x="0" y="1922"/>
                  <a:pt x="158" y="2080"/>
                  <a:pt x="347" y="2080"/>
                </a:cubicBezTo>
                <a:lnTo>
                  <a:pt x="1355" y="2080"/>
                </a:lnTo>
                <a:lnTo>
                  <a:pt x="1355" y="3088"/>
                </a:lnTo>
                <a:cubicBezTo>
                  <a:pt x="1355" y="3309"/>
                  <a:pt x="1512" y="3466"/>
                  <a:pt x="1733" y="3466"/>
                </a:cubicBezTo>
                <a:cubicBezTo>
                  <a:pt x="1922" y="3466"/>
                  <a:pt x="2079" y="3309"/>
                  <a:pt x="2079" y="3088"/>
                </a:cubicBezTo>
                <a:lnTo>
                  <a:pt x="2079" y="1733"/>
                </a:lnTo>
                <a:lnTo>
                  <a:pt x="2079" y="347"/>
                </a:lnTo>
                <a:cubicBezTo>
                  <a:pt x="2079" y="158"/>
                  <a:pt x="1922" y="1"/>
                  <a:pt x="1733" y="1"/>
                </a:cubicBezTo>
                <a:cubicBezTo>
                  <a:pt x="1512" y="1"/>
                  <a:pt x="1355" y="158"/>
                  <a:pt x="1355" y="347"/>
                </a:cubicBezTo>
                <a:lnTo>
                  <a:pt x="1355" y="1355"/>
                </a:lnTo>
                <a:lnTo>
                  <a:pt x="693" y="1355"/>
                </a:lnTo>
                <a:lnTo>
                  <a:pt x="693" y="347"/>
                </a:lnTo>
                <a:cubicBezTo>
                  <a:pt x="693" y="158"/>
                  <a:pt x="536" y="1"/>
                  <a:pt x="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43"/>
          <p:cNvSpPr txBox="1"/>
          <p:nvPr/>
        </p:nvSpPr>
        <p:spPr>
          <a:xfrm>
            <a:off x="2336255" y="1754025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Sell</a:t>
            </a:r>
            <a:endParaRPr sz="20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1" name="Google Shape;1251;p43"/>
          <p:cNvSpPr/>
          <p:nvPr/>
        </p:nvSpPr>
        <p:spPr>
          <a:xfrm>
            <a:off x="5094422" y="2479455"/>
            <a:ext cx="1740856" cy="1506933"/>
          </a:xfrm>
          <a:custGeom>
            <a:avLst/>
            <a:gdLst/>
            <a:ahLst/>
            <a:cxnLst/>
            <a:rect l="l" t="t" r="r" b="b"/>
            <a:pathLst>
              <a:path w="35290" h="30548" extrusionOk="0">
                <a:moveTo>
                  <a:pt x="8815" y="0"/>
                </a:moveTo>
                <a:lnTo>
                  <a:pt x="0" y="15259"/>
                </a:lnTo>
                <a:lnTo>
                  <a:pt x="8815" y="30548"/>
                </a:lnTo>
                <a:lnTo>
                  <a:pt x="26444" y="30548"/>
                </a:lnTo>
                <a:lnTo>
                  <a:pt x="35290" y="15259"/>
                </a:lnTo>
                <a:lnTo>
                  <a:pt x="264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3"/>
          <p:cNvSpPr txBox="1"/>
          <p:nvPr/>
        </p:nvSpPr>
        <p:spPr>
          <a:xfrm>
            <a:off x="5120230" y="1754025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20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4" name="Google Shape;1254;p43"/>
          <p:cNvSpPr/>
          <p:nvPr/>
        </p:nvSpPr>
        <p:spPr>
          <a:xfrm>
            <a:off x="6487223" y="1683345"/>
            <a:ext cx="1742385" cy="1508462"/>
          </a:xfrm>
          <a:custGeom>
            <a:avLst/>
            <a:gdLst/>
            <a:ahLst/>
            <a:cxnLst/>
            <a:rect l="l" t="t" r="r" b="b"/>
            <a:pathLst>
              <a:path w="35321" h="30579" extrusionOk="0">
                <a:moveTo>
                  <a:pt x="8846" y="0"/>
                </a:moveTo>
                <a:lnTo>
                  <a:pt x="1" y="15289"/>
                </a:lnTo>
                <a:lnTo>
                  <a:pt x="8846" y="30578"/>
                </a:lnTo>
                <a:lnTo>
                  <a:pt x="26475" y="30578"/>
                </a:lnTo>
                <a:lnTo>
                  <a:pt x="35321" y="15289"/>
                </a:lnTo>
                <a:lnTo>
                  <a:pt x="264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3"/>
          <p:cNvSpPr/>
          <p:nvPr/>
        </p:nvSpPr>
        <p:spPr>
          <a:xfrm>
            <a:off x="7140397" y="2174584"/>
            <a:ext cx="470796" cy="494435"/>
          </a:xfrm>
          <a:custGeom>
            <a:avLst/>
            <a:gdLst/>
            <a:ahLst/>
            <a:cxnLst/>
            <a:rect l="l" t="t" r="r" b="b"/>
            <a:pathLst>
              <a:path w="11153" h="11713" extrusionOk="0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3"/>
          <p:cNvSpPr txBox="1"/>
          <p:nvPr/>
        </p:nvSpPr>
        <p:spPr>
          <a:xfrm>
            <a:off x="6530230" y="3622903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Chat system</a:t>
            </a:r>
            <a:endParaRPr sz="20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58" name="Google Shape;1258;p43"/>
          <p:cNvGrpSpPr/>
          <p:nvPr/>
        </p:nvGrpSpPr>
        <p:grpSpPr>
          <a:xfrm flipH="1">
            <a:off x="5710978" y="2979739"/>
            <a:ext cx="507743" cy="506364"/>
            <a:chOff x="-3854375" y="2405000"/>
            <a:chExt cx="294600" cy="293800"/>
          </a:xfrm>
        </p:grpSpPr>
        <p:sp>
          <p:nvSpPr>
            <p:cNvPr id="1259" name="Google Shape;1259;p43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43"/>
          <p:cNvGrpSpPr/>
          <p:nvPr/>
        </p:nvGrpSpPr>
        <p:grpSpPr>
          <a:xfrm>
            <a:off x="4370631" y="2146872"/>
            <a:ext cx="414774" cy="528207"/>
            <a:chOff x="4370626" y="2146872"/>
            <a:chExt cx="414774" cy="528207"/>
          </a:xfrm>
        </p:grpSpPr>
        <p:sp>
          <p:nvSpPr>
            <p:cNvPr id="1262" name="Google Shape;1262;p43"/>
            <p:cNvSpPr/>
            <p:nvPr/>
          </p:nvSpPr>
          <p:spPr>
            <a:xfrm>
              <a:off x="4473649" y="2262251"/>
              <a:ext cx="137927" cy="231650"/>
            </a:xfrm>
            <a:custGeom>
              <a:avLst/>
              <a:gdLst/>
              <a:ahLst/>
              <a:cxnLst/>
              <a:rect l="l" t="t" r="r" b="b"/>
              <a:pathLst>
                <a:path w="10700" h="17974" extrusionOk="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4516988" y="2613282"/>
              <a:ext cx="34442" cy="20524"/>
            </a:xfrm>
            <a:custGeom>
              <a:avLst/>
              <a:gdLst/>
              <a:ahLst/>
              <a:cxnLst/>
              <a:rect l="l" t="t" r="r" b="b"/>
              <a:pathLst>
                <a:path w="4437" h="2644" extrusionOk="0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4370626" y="2146872"/>
              <a:ext cx="414774" cy="528207"/>
            </a:xfrm>
            <a:custGeom>
              <a:avLst/>
              <a:gdLst/>
              <a:ahLst/>
              <a:cxnLst/>
              <a:rect l="l" t="t" r="r" b="b"/>
              <a:pathLst>
                <a:path w="53433" h="68046" extrusionOk="0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2545675" y="249702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5"/>
                </a:solidFill>
              </a:rPr>
              <a:t>T</a:t>
            </a:r>
            <a:r>
              <a:rPr lang="en" sz="4900">
                <a:solidFill>
                  <a:schemeClr val="accent4"/>
                </a:solidFill>
              </a:rPr>
              <a:t>H</a:t>
            </a:r>
            <a:r>
              <a:rPr lang="en" sz="4900">
                <a:solidFill>
                  <a:schemeClr val="accent3"/>
                </a:solidFill>
              </a:rPr>
              <a:t>A</a:t>
            </a:r>
            <a:r>
              <a:rPr lang="en" sz="4900">
                <a:solidFill>
                  <a:schemeClr val="accent2"/>
                </a:solidFill>
              </a:rPr>
              <a:t>N</a:t>
            </a:r>
            <a:r>
              <a:rPr lang="en" sz="4900">
                <a:solidFill>
                  <a:srgbClr val="69BEBC"/>
                </a:solidFill>
              </a:rPr>
              <a:t>K</a:t>
            </a:r>
            <a:r>
              <a:rPr lang="en" sz="4900"/>
              <a:t> </a:t>
            </a:r>
            <a:endParaRPr sz="4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909628"/>
                </a:solidFill>
              </a:rPr>
              <a:t>Y</a:t>
            </a:r>
            <a:r>
              <a:rPr lang="en" sz="4900">
                <a:solidFill>
                  <a:srgbClr val="A9AE4D"/>
                </a:solidFill>
              </a:rPr>
              <a:t>O</a:t>
            </a:r>
            <a:r>
              <a:rPr lang="en" sz="4900">
                <a:solidFill>
                  <a:srgbClr val="D5DA76"/>
                </a:solidFill>
              </a:rPr>
              <a:t>U</a:t>
            </a:r>
            <a:endParaRPr sz="4900">
              <a:solidFill>
                <a:srgbClr val="D5DA76"/>
              </a:solidFill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6207495" y="2045119"/>
            <a:ext cx="1502027" cy="1300151"/>
          </a:xfrm>
          <a:custGeom>
            <a:avLst/>
            <a:gdLst/>
            <a:ahLst/>
            <a:cxnLst/>
            <a:rect l="l" t="t" r="r" b="b"/>
            <a:pathLst>
              <a:path w="24196" h="20944" extrusionOk="0">
                <a:moveTo>
                  <a:pt x="6050" y="1"/>
                </a:moveTo>
                <a:lnTo>
                  <a:pt x="1" y="10487"/>
                </a:lnTo>
                <a:lnTo>
                  <a:pt x="6050" y="20943"/>
                </a:lnTo>
                <a:lnTo>
                  <a:pt x="18147" y="20943"/>
                </a:lnTo>
                <a:lnTo>
                  <a:pt x="24196" y="10487"/>
                </a:lnTo>
                <a:lnTo>
                  <a:pt x="181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4"/>
          <p:cNvSpPr/>
          <p:nvPr/>
        </p:nvSpPr>
        <p:spPr>
          <a:xfrm>
            <a:off x="3821016" y="3536337"/>
            <a:ext cx="1502027" cy="1300089"/>
          </a:xfrm>
          <a:custGeom>
            <a:avLst/>
            <a:gdLst/>
            <a:ahLst/>
            <a:cxnLst/>
            <a:rect l="l" t="t" r="r" b="b"/>
            <a:pathLst>
              <a:path w="24196" h="20943" extrusionOk="0">
                <a:moveTo>
                  <a:pt x="6049" y="0"/>
                </a:moveTo>
                <a:lnTo>
                  <a:pt x="0" y="10456"/>
                </a:lnTo>
                <a:lnTo>
                  <a:pt x="6049" y="20943"/>
                </a:lnTo>
                <a:lnTo>
                  <a:pt x="18146" y="20943"/>
                </a:lnTo>
                <a:lnTo>
                  <a:pt x="24195" y="10456"/>
                </a:lnTo>
                <a:lnTo>
                  <a:pt x="181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4"/>
          <p:cNvSpPr/>
          <p:nvPr/>
        </p:nvSpPr>
        <p:spPr>
          <a:xfrm>
            <a:off x="3852078" y="307025"/>
            <a:ext cx="1502027" cy="1300151"/>
          </a:xfrm>
          <a:custGeom>
            <a:avLst/>
            <a:gdLst/>
            <a:ahLst/>
            <a:cxnLst/>
            <a:rect l="l" t="t" r="r" b="b"/>
            <a:pathLst>
              <a:path w="24196" h="20944" extrusionOk="0">
                <a:moveTo>
                  <a:pt x="6049" y="1"/>
                </a:moveTo>
                <a:lnTo>
                  <a:pt x="0" y="10457"/>
                </a:lnTo>
                <a:lnTo>
                  <a:pt x="6049" y="20943"/>
                </a:lnTo>
                <a:lnTo>
                  <a:pt x="18146" y="20943"/>
                </a:lnTo>
                <a:lnTo>
                  <a:pt x="24195" y="10457"/>
                </a:lnTo>
                <a:lnTo>
                  <a:pt x="181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4"/>
          <p:cNvGrpSpPr/>
          <p:nvPr/>
        </p:nvGrpSpPr>
        <p:grpSpPr>
          <a:xfrm>
            <a:off x="4370356" y="3983543"/>
            <a:ext cx="403372" cy="405671"/>
            <a:chOff x="-62516625" y="2297875"/>
            <a:chExt cx="315875" cy="317650"/>
          </a:xfrm>
        </p:grpSpPr>
        <p:sp>
          <p:nvSpPr>
            <p:cNvPr id="348" name="Google Shape;348;p24"/>
            <p:cNvSpPr/>
            <p:nvPr/>
          </p:nvSpPr>
          <p:spPr>
            <a:xfrm>
              <a:off x="-62516625" y="2297875"/>
              <a:ext cx="315875" cy="317650"/>
            </a:xfrm>
            <a:custGeom>
              <a:avLst/>
              <a:gdLst/>
              <a:ahLst/>
              <a:cxnLst/>
              <a:rect l="l" t="t" r="r" b="b"/>
              <a:pathLst>
                <a:path w="12635" h="12706" extrusionOk="0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-62335475" y="2438075"/>
              <a:ext cx="62250" cy="145750"/>
            </a:xfrm>
            <a:custGeom>
              <a:avLst/>
              <a:gdLst/>
              <a:ahLst/>
              <a:cxnLst/>
              <a:rect l="l" t="t" r="r" b="b"/>
              <a:pathLst>
                <a:path w="2490" h="5830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4"/>
          <p:cNvSpPr/>
          <p:nvPr/>
        </p:nvSpPr>
        <p:spPr>
          <a:xfrm>
            <a:off x="1541025" y="2045119"/>
            <a:ext cx="1500165" cy="1300151"/>
          </a:xfrm>
          <a:custGeom>
            <a:avLst/>
            <a:gdLst/>
            <a:ahLst/>
            <a:cxnLst/>
            <a:rect l="l" t="t" r="r" b="b"/>
            <a:pathLst>
              <a:path w="24166" h="20944" extrusionOk="0">
                <a:moveTo>
                  <a:pt x="6019" y="1"/>
                </a:moveTo>
                <a:lnTo>
                  <a:pt x="1" y="10487"/>
                </a:lnTo>
                <a:lnTo>
                  <a:pt x="6019" y="20943"/>
                </a:lnTo>
                <a:lnTo>
                  <a:pt x="18117" y="20943"/>
                </a:lnTo>
                <a:lnTo>
                  <a:pt x="24165" y="10487"/>
                </a:lnTo>
                <a:lnTo>
                  <a:pt x="181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4"/>
          <p:cNvGrpSpPr/>
          <p:nvPr/>
        </p:nvGrpSpPr>
        <p:grpSpPr>
          <a:xfrm>
            <a:off x="4419854" y="723761"/>
            <a:ext cx="366453" cy="466671"/>
            <a:chOff x="4370626" y="2146872"/>
            <a:chExt cx="414774" cy="528207"/>
          </a:xfrm>
        </p:grpSpPr>
        <p:sp>
          <p:nvSpPr>
            <p:cNvPr id="352" name="Google Shape;352;p24"/>
            <p:cNvSpPr/>
            <p:nvPr/>
          </p:nvSpPr>
          <p:spPr>
            <a:xfrm>
              <a:off x="4473649" y="2262251"/>
              <a:ext cx="137923" cy="231640"/>
            </a:xfrm>
            <a:custGeom>
              <a:avLst/>
              <a:gdLst/>
              <a:ahLst/>
              <a:cxnLst/>
              <a:rect l="l" t="t" r="r" b="b"/>
              <a:pathLst>
                <a:path w="10700" h="17974" extrusionOk="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4516988" y="2613282"/>
              <a:ext cx="34442" cy="20524"/>
            </a:xfrm>
            <a:custGeom>
              <a:avLst/>
              <a:gdLst/>
              <a:ahLst/>
              <a:cxnLst/>
              <a:rect l="l" t="t" r="r" b="b"/>
              <a:pathLst>
                <a:path w="4437" h="2644" extrusionOk="0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4370626" y="2146872"/>
              <a:ext cx="414774" cy="528207"/>
            </a:xfrm>
            <a:custGeom>
              <a:avLst/>
              <a:gdLst/>
              <a:ahLst/>
              <a:cxnLst/>
              <a:rect l="l" t="t" r="r" b="b"/>
              <a:pathLst>
                <a:path w="53433" h="68046" extrusionOk="0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24"/>
          <p:cNvSpPr/>
          <p:nvPr/>
        </p:nvSpPr>
        <p:spPr>
          <a:xfrm>
            <a:off x="2055859" y="2471243"/>
            <a:ext cx="470497" cy="447915"/>
          </a:xfrm>
          <a:custGeom>
            <a:avLst/>
            <a:gdLst/>
            <a:ahLst/>
            <a:cxnLst/>
            <a:rect l="l" t="t" r="r" b="b"/>
            <a:pathLst>
              <a:path w="22251" h="21183" extrusionOk="0">
                <a:moveTo>
                  <a:pt x="7173" y="4504"/>
                </a:moveTo>
                <a:lnTo>
                  <a:pt x="7173" y="6472"/>
                </a:lnTo>
                <a:lnTo>
                  <a:pt x="4971" y="6472"/>
                </a:lnTo>
                <a:lnTo>
                  <a:pt x="4637" y="4504"/>
                </a:lnTo>
                <a:close/>
                <a:moveTo>
                  <a:pt x="11943" y="4504"/>
                </a:moveTo>
                <a:lnTo>
                  <a:pt x="11943" y="6472"/>
                </a:lnTo>
                <a:lnTo>
                  <a:pt x="8007" y="6472"/>
                </a:lnTo>
                <a:lnTo>
                  <a:pt x="8007" y="4504"/>
                </a:lnTo>
                <a:close/>
                <a:moveTo>
                  <a:pt x="16713" y="4504"/>
                </a:moveTo>
                <a:lnTo>
                  <a:pt x="16713" y="6472"/>
                </a:lnTo>
                <a:lnTo>
                  <a:pt x="12777" y="6472"/>
                </a:lnTo>
                <a:lnTo>
                  <a:pt x="12777" y="4504"/>
                </a:lnTo>
                <a:close/>
                <a:moveTo>
                  <a:pt x="21249" y="4504"/>
                </a:moveTo>
                <a:lnTo>
                  <a:pt x="20616" y="6472"/>
                </a:lnTo>
                <a:lnTo>
                  <a:pt x="17547" y="6472"/>
                </a:lnTo>
                <a:lnTo>
                  <a:pt x="17547" y="4504"/>
                </a:lnTo>
                <a:close/>
                <a:moveTo>
                  <a:pt x="7173" y="7306"/>
                </a:moveTo>
                <a:lnTo>
                  <a:pt x="7173" y="10341"/>
                </a:lnTo>
                <a:lnTo>
                  <a:pt x="5605" y="10341"/>
                </a:lnTo>
                <a:lnTo>
                  <a:pt x="5104" y="7306"/>
                </a:lnTo>
                <a:close/>
                <a:moveTo>
                  <a:pt x="11943" y="7306"/>
                </a:moveTo>
                <a:lnTo>
                  <a:pt x="11943" y="10341"/>
                </a:lnTo>
                <a:lnTo>
                  <a:pt x="8007" y="10341"/>
                </a:lnTo>
                <a:lnTo>
                  <a:pt x="8007" y="7306"/>
                </a:lnTo>
                <a:close/>
                <a:moveTo>
                  <a:pt x="16713" y="7306"/>
                </a:moveTo>
                <a:lnTo>
                  <a:pt x="16713" y="10341"/>
                </a:lnTo>
                <a:lnTo>
                  <a:pt x="12777" y="10341"/>
                </a:lnTo>
                <a:lnTo>
                  <a:pt x="12777" y="7306"/>
                </a:lnTo>
                <a:close/>
                <a:moveTo>
                  <a:pt x="20382" y="7306"/>
                </a:moveTo>
                <a:lnTo>
                  <a:pt x="19415" y="10341"/>
                </a:lnTo>
                <a:lnTo>
                  <a:pt x="17547" y="10341"/>
                </a:lnTo>
                <a:lnTo>
                  <a:pt x="17547" y="7306"/>
                </a:lnTo>
                <a:close/>
                <a:moveTo>
                  <a:pt x="7173" y="11175"/>
                </a:moveTo>
                <a:lnTo>
                  <a:pt x="7173" y="13677"/>
                </a:lnTo>
                <a:lnTo>
                  <a:pt x="6172" y="13677"/>
                </a:lnTo>
                <a:lnTo>
                  <a:pt x="5772" y="11175"/>
                </a:lnTo>
                <a:close/>
                <a:moveTo>
                  <a:pt x="11943" y="11175"/>
                </a:moveTo>
                <a:lnTo>
                  <a:pt x="11943" y="13677"/>
                </a:lnTo>
                <a:lnTo>
                  <a:pt x="8007" y="13677"/>
                </a:lnTo>
                <a:lnTo>
                  <a:pt x="8007" y="11175"/>
                </a:lnTo>
                <a:close/>
                <a:moveTo>
                  <a:pt x="16713" y="11175"/>
                </a:moveTo>
                <a:lnTo>
                  <a:pt x="16713" y="13677"/>
                </a:lnTo>
                <a:lnTo>
                  <a:pt x="12777" y="13677"/>
                </a:lnTo>
                <a:lnTo>
                  <a:pt x="12777" y="11175"/>
                </a:lnTo>
                <a:close/>
                <a:moveTo>
                  <a:pt x="19181" y="11175"/>
                </a:moveTo>
                <a:lnTo>
                  <a:pt x="18381" y="13677"/>
                </a:lnTo>
                <a:lnTo>
                  <a:pt x="17547" y="13677"/>
                </a:lnTo>
                <a:lnTo>
                  <a:pt x="17547" y="11175"/>
                </a:lnTo>
                <a:close/>
                <a:moveTo>
                  <a:pt x="5271" y="18714"/>
                </a:moveTo>
                <a:cubicBezTo>
                  <a:pt x="5705" y="18714"/>
                  <a:pt x="6072" y="19081"/>
                  <a:pt x="6072" y="19548"/>
                </a:cubicBezTo>
                <a:cubicBezTo>
                  <a:pt x="6072" y="19982"/>
                  <a:pt x="5705" y="20348"/>
                  <a:pt x="5271" y="20348"/>
                </a:cubicBezTo>
                <a:cubicBezTo>
                  <a:pt x="4804" y="20348"/>
                  <a:pt x="4437" y="19982"/>
                  <a:pt x="4437" y="19548"/>
                </a:cubicBezTo>
                <a:cubicBezTo>
                  <a:pt x="4437" y="19081"/>
                  <a:pt x="4804" y="18714"/>
                  <a:pt x="5271" y="18714"/>
                </a:cubicBezTo>
                <a:close/>
                <a:moveTo>
                  <a:pt x="18981" y="18714"/>
                </a:moveTo>
                <a:cubicBezTo>
                  <a:pt x="19415" y="18714"/>
                  <a:pt x="19782" y="19081"/>
                  <a:pt x="19782" y="19548"/>
                </a:cubicBezTo>
                <a:cubicBezTo>
                  <a:pt x="19782" y="19982"/>
                  <a:pt x="19415" y="20348"/>
                  <a:pt x="18981" y="20348"/>
                </a:cubicBezTo>
                <a:cubicBezTo>
                  <a:pt x="18514" y="20348"/>
                  <a:pt x="18147" y="19982"/>
                  <a:pt x="18147" y="19548"/>
                </a:cubicBezTo>
                <a:cubicBezTo>
                  <a:pt x="18147" y="19081"/>
                  <a:pt x="18514" y="18714"/>
                  <a:pt x="18981" y="18714"/>
                </a:cubicBezTo>
                <a:close/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cubicBezTo>
                  <a:pt x="1" y="634"/>
                  <a:pt x="201" y="835"/>
                  <a:pt x="434" y="835"/>
                </a:cubicBezTo>
                <a:lnTo>
                  <a:pt x="3170" y="835"/>
                </a:lnTo>
                <a:lnTo>
                  <a:pt x="5371" y="14011"/>
                </a:lnTo>
                <a:lnTo>
                  <a:pt x="2769" y="18080"/>
                </a:lnTo>
                <a:cubicBezTo>
                  <a:pt x="2703" y="18214"/>
                  <a:pt x="2669" y="18380"/>
                  <a:pt x="2769" y="18514"/>
                </a:cubicBezTo>
                <a:cubicBezTo>
                  <a:pt x="2836" y="18647"/>
                  <a:pt x="2970" y="18714"/>
                  <a:pt x="3103" y="18714"/>
                </a:cubicBezTo>
                <a:lnTo>
                  <a:pt x="3837" y="18714"/>
                </a:lnTo>
                <a:cubicBezTo>
                  <a:pt x="3670" y="18947"/>
                  <a:pt x="3603" y="19248"/>
                  <a:pt x="3603" y="19548"/>
                </a:cubicBezTo>
                <a:cubicBezTo>
                  <a:pt x="3603" y="20449"/>
                  <a:pt x="4337" y="21182"/>
                  <a:pt x="5271" y="21182"/>
                </a:cubicBezTo>
                <a:cubicBezTo>
                  <a:pt x="6172" y="21182"/>
                  <a:pt x="6906" y="20449"/>
                  <a:pt x="6906" y="19548"/>
                </a:cubicBezTo>
                <a:cubicBezTo>
                  <a:pt x="6906" y="19248"/>
                  <a:pt x="6839" y="18947"/>
                  <a:pt x="6672" y="18714"/>
                </a:cubicBezTo>
                <a:lnTo>
                  <a:pt x="17547" y="18714"/>
                </a:lnTo>
                <a:cubicBezTo>
                  <a:pt x="17380" y="18947"/>
                  <a:pt x="17313" y="19248"/>
                  <a:pt x="17313" y="19548"/>
                </a:cubicBezTo>
                <a:cubicBezTo>
                  <a:pt x="17313" y="20449"/>
                  <a:pt x="18047" y="21182"/>
                  <a:pt x="18948" y="21182"/>
                </a:cubicBezTo>
                <a:cubicBezTo>
                  <a:pt x="19882" y="21182"/>
                  <a:pt x="20616" y="20449"/>
                  <a:pt x="20616" y="19548"/>
                </a:cubicBezTo>
                <a:cubicBezTo>
                  <a:pt x="20616" y="19248"/>
                  <a:pt x="20549" y="18947"/>
                  <a:pt x="20382" y="18714"/>
                </a:cubicBezTo>
                <a:lnTo>
                  <a:pt x="21783" y="18714"/>
                </a:lnTo>
                <a:cubicBezTo>
                  <a:pt x="22017" y="18714"/>
                  <a:pt x="22217" y="18514"/>
                  <a:pt x="22217" y="18314"/>
                </a:cubicBezTo>
                <a:cubicBezTo>
                  <a:pt x="22217" y="18080"/>
                  <a:pt x="22050" y="17880"/>
                  <a:pt x="21816" y="17880"/>
                </a:cubicBezTo>
                <a:lnTo>
                  <a:pt x="3870" y="17880"/>
                </a:lnTo>
                <a:lnTo>
                  <a:pt x="6038" y="14511"/>
                </a:lnTo>
                <a:lnTo>
                  <a:pt x="18681" y="14511"/>
                </a:lnTo>
                <a:cubicBezTo>
                  <a:pt x="18881" y="14511"/>
                  <a:pt x="19048" y="14378"/>
                  <a:pt x="19081" y="14211"/>
                </a:cubicBezTo>
                <a:lnTo>
                  <a:pt x="22217" y="4204"/>
                </a:lnTo>
                <a:cubicBezTo>
                  <a:pt x="22250" y="4104"/>
                  <a:pt x="22217" y="3970"/>
                  <a:pt x="22150" y="3837"/>
                </a:cubicBezTo>
                <a:cubicBezTo>
                  <a:pt x="22050" y="3737"/>
                  <a:pt x="21950" y="3670"/>
                  <a:pt x="21816" y="3670"/>
                </a:cubicBezTo>
                <a:lnTo>
                  <a:pt x="4504" y="3670"/>
                </a:lnTo>
                <a:lnTo>
                  <a:pt x="3937" y="334"/>
                </a:lnTo>
                <a:cubicBezTo>
                  <a:pt x="3904" y="134"/>
                  <a:pt x="3737" y="1"/>
                  <a:pt x="353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4"/>
          <p:cNvGrpSpPr/>
          <p:nvPr/>
        </p:nvGrpSpPr>
        <p:grpSpPr>
          <a:xfrm>
            <a:off x="6759495" y="2484243"/>
            <a:ext cx="398020" cy="421914"/>
            <a:chOff x="-5995925" y="2757850"/>
            <a:chExt cx="275675" cy="292225"/>
          </a:xfrm>
        </p:grpSpPr>
        <p:sp>
          <p:nvSpPr>
            <p:cNvPr id="357" name="Google Shape;357;p24"/>
            <p:cNvSpPr/>
            <p:nvPr/>
          </p:nvSpPr>
          <p:spPr>
            <a:xfrm>
              <a:off x="-5995925" y="2757850"/>
              <a:ext cx="275675" cy="292225"/>
            </a:xfrm>
            <a:custGeom>
              <a:avLst/>
              <a:gdLst/>
              <a:ahLst/>
              <a:cxnLst/>
              <a:rect l="l" t="t" r="r" b="b"/>
              <a:pathLst>
                <a:path w="11027" h="11689" extrusionOk="0">
                  <a:moveTo>
                    <a:pt x="9924" y="1324"/>
                  </a:moveTo>
                  <a:cubicBezTo>
                    <a:pt x="10113" y="1324"/>
                    <a:pt x="10271" y="1481"/>
                    <a:pt x="10271" y="1702"/>
                  </a:cubicBezTo>
                  <a:lnTo>
                    <a:pt x="10271" y="9263"/>
                  </a:lnTo>
                  <a:lnTo>
                    <a:pt x="10302" y="9263"/>
                  </a:lnTo>
                  <a:cubicBezTo>
                    <a:pt x="10302" y="9452"/>
                    <a:pt x="10145" y="9610"/>
                    <a:pt x="9956" y="9610"/>
                  </a:cubicBezTo>
                  <a:lnTo>
                    <a:pt x="9609" y="9610"/>
                  </a:lnTo>
                  <a:lnTo>
                    <a:pt x="9609" y="8570"/>
                  </a:lnTo>
                  <a:cubicBezTo>
                    <a:pt x="9609" y="8381"/>
                    <a:pt x="9452" y="8223"/>
                    <a:pt x="9263" y="8223"/>
                  </a:cubicBezTo>
                  <a:lnTo>
                    <a:pt x="4442" y="8223"/>
                  </a:lnTo>
                  <a:cubicBezTo>
                    <a:pt x="4253" y="8223"/>
                    <a:pt x="4096" y="8381"/>
                    <a:pt x="4096" y="8570"/>
                  </a:cubicBezTo>
                  <a:lnTo>
                    <a:pt x="4096" y="9610"/>
                  </a:lnTo>
                  <a:lnTo>
                    <a:pt x="3434" y="9610"/>
                  </a:lnTo>
                  <a:lnTo>
                    <a:pt x="3434" y="1324"/>
                  </a:lnTo>
                  <a:close/>
                  <a:moveTo>
                    <a:pt x="2426" y="631"/>
                  </a:moveTo>
                  <a:cubicBezTo>
                    <a:pt x="2647" y="631"/>
                    <a:pt x="2804" y="788"/>
                    <a:pt x="2804" y="977"/>
                  </a:cubicBezTo>
                  <a:lnTo>
                    <a:pt x="2804" y="9925"/>
                  </a:lnTo>
                  <a:cubicBezTo>
                    <a:pt x="2804" y="10114"/>
                    <a:pt x="2647" y="10271"/>
                    <a:pt x="2426" y="10271"/>
                  </a:cubicBezTo>
                  <a:lnTo>
                    <a:pt x="1071" y="10271"/>
                  </a:lnTo>
                  <a:cubicBezTo>
                    <a:pt x="851" y="10271"/>
                    <a:pt x="693" y="10114"/>
                    <a:pt x="693" y="9925"/>
                  </a:cubicBezTo>
                  <a:lnTo>
                    <a:pt x="693" y="977"/>
                  </a:lnTo>
                  <a:cubicBezTo>
                    <a:pt x="693" y="788"/>
                    <a:pt x="851" y="631"/>
                    <a:pt x="1071" y="631"/>
                  </a:cubicBezTo>
                  <a:close/>
                  <a:moveTo>
                    <a:pt x="8948" y="8948"/>
                  </a:moveTo>
                  <a:lnTo>
                    <a:pt x="8948" y="10996"/>
                  </a:lnTo>
                  <a:lnTo>
                    <a:pt x="4852" y="10996"/>
                  </a:lnTo>
                  <a:lnTo>
                    <a:pt x="4852" y="8948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0" y="10523"/>
                    <a:pt x="473" y="10996"/>
                    <a:pt x="1008" y="10996"/>
                  </a:cubicBezTo>
                  <a:lnTo>
                    <a:pt x="2395" y="10996"/>
                  </a:lnTo>
                  <a:cubicBezTo>
                    <a:pt x="2836" y="10996"/>
                    <a:pt x="3214" y="10712"/>
                    <a:pt x="3371" y="10303"/>
                  </a:cubicBezTo>
                  <a:lnTo>
                    <a:pt x="4127" y="10303"/>
                  </a:lnTo>
                  <a:lnTo>
                    <a:pt x="4127" y="11342"/>
                  </a:lnTo>
                  <a:cubicBezTo>
                    <a:pt x="4127" y="11531"/>
                    <a:pt x="4285" y="11689"/>
                    <a:pt x="4474" y="11689"/>
                  </a:cubicBezTo>
                  <a:lnTo>
                    <a:pt x="9294" y="11689"/>
                  </a:lnTo>
                  <a:cubicBezTo>
                    <a:pt x="9483" y="11689"/>
                    <a:pt x="9641" y="11531"/>
                    <a:pt x="9641" y="11342"/>
                  </a:cubicBezTo>
                  <a:lnTo>
                    <a:pt x="9641" y="10271"/>
                  </a:lnTo>
                  <a:lnTo>
                    <a:pt x="9987" y="10271"/>
                  </a:lnTo>
                  <a:cubicBezTo>
                    <a:pt x="10554" y="10271"/>
                    <a:pt x="11027" y="9799"/>
                    <a:pt x="11027" y="9263"/>
                  </a:cubicBezTo>
                  <a:lnTo>
                    <a:pt x="11027" y="1702"/>
                  </a:lnTo>
                  <a:cubicBezTo>
                    <a:pt x="10995" y="1103"/>
                    <a:pt x="10554" y="662"/>
                    <a:pt x="9956" y="662"/>
                  </a:cubicBezTo>
                  <a:lnTo>
                    <a:pt x="3371" y="662"/>
                  </a:lnTo>
                  <a:cubicBezTo>
                    <a:pt x="3214" y="284"/>
                    <a:pt x="2867" y="1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-5892750" y="2808250"/>
              <a:ext cx="137850" cy="69350"/>
            </a:xfrm>
            <a:custGeom>
              <a:avLst/>
              <a:gdLst/>
              <a:ahLst/>
              <a:cxnLst/>
              <a:rect l="l" t="t" r="r" b="b"/>
              <a:pathLst>
                <a:path w="5514" h="2774" extrusionOk="0">
                  <a:moveTo>
                    <a:pt x="4821" y="694"/>
                  </a:moveTo>
                  <a:lnTo>
                    <a:pt x="4821" y="2112"/>
                  </a:lnTo>
                  <a:lnTo>
                    <a:pt x="725" y="2112"/>
                  </a:lnTo>
                  <a:lnTo>
                    <a:pt x="725" y="694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2427"/>
                  </a:lnTo>
                  <a:cubicBezTo>
                    <a:pt x="0" y="2616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6"/>
                    <a:pt x="5514" y="2427"/>
                  </a:cubicBezTo>
                  <a:lnTo>
                    <a:pt x="5514" y="348"/>
                  </a:lnTo>
                  <a:cubicBezTo>
                    <a:pt x="5514" y="158"/>
                    <a:pt x="5356" y="1"/>
                    <a:pt x="5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-5891975" y="2895675"/>
              <a:ext cx="34700" cy="17375"/>
            </a:xfrm>
            <a:custGeom>
              <a:avLst/>
              <a:gdLst/>
              <a:ahLst/>
              <a:cxnLst/>
              <a:rect l="l" t="t" r="r" b="b"/>
              <a:pathLst>
                <a:path w="1388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1" y="694"/>
                  </a:lnTo>
                  <a:cubicBezTo>
                    <a:pt x="1230" y="694"/>
                    <a:pt x="1387" y="537"/>
                    <a:pt x="1387" y="348"/>
                  </a:cubicBezTo>
                  <a:cubicBezTo>
                    <a:pt x="1356" y="127"/>
                    <a:pt x="11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-5891975" y="2928775"/>
              <a:ext cx="34700" cy="18125"/>
            </a:xfrm>
            <a:custGeom>
              <a:avLst/>
              <a:gdLst/>
              <a:ahLst/>
              <a:cxnLst/>
              <a:rect l="l" t="t" r="r" b="b"/>
              <a:pathLst>
                <a:path w="1388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1" y="725"/>
                  </a:lnTo>
                  <a:cubicBezTo>
                    <a:pt x="1230" y="725"/>
                    <a:pt x="1387" y="567"/>
                    <a:pt x="1387" y="378"/>
                  </a:cubicBezTo>
                  <a:cubicBezTo>
                    <a:pt x="1356" y="158"/>
                    <a:pt x="1198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-5840775" y="2928775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-5840775" y="2895675"/>
              <a:ext cx="34675" cy="17375"/>
            </a:xfrm>
            <a:custGeom>
              <a:avLst/>
              <a:gdLst/>
              <a:ahLst/>
              <a:cxnLst/>
              <a:rect l="l" t="t" r="r" b="b"/>
              <a:pathLst>
                <a:path w="1387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-5789575" y="2895675"/>
              <a:ext cx="34675" cy="17375"/>
            </a:xfrm>
            <a:custGeom>
              <a:avLst/>
              <a:gdLst/>
              <a:ahLst/>
              <a:cxnLst/>
              <a:rect l="l" t="t" r="r" b="b"/>
              <a:pathLst>
                <a:path w="1387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-5789575" y="2928775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-5858100" y="2998075"/>
              <a:ext cx="68550" cy="17350"/>
            </a:xfrm>
            <a:custGeom>
              <a:avLst/>
              <a:gdLst/>
              <a:ahLst/>
              <a:cxnLst/>
              <a:rect l="l" t="t" r="r" b="b"/>
              <a:pathLst>
                <a:path w="2742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584" y="694"/>
                    <a:pt x="2742" y="536"/>
                    <a:pt x="2742" y="347"/>
                  </a:cubicBezTo>
                  <a:cubicBezTo>
                    <a:pt x="2742" y="158"/>
                    <a:pt x="2584" y="1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5670353" y="209798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 flipH="1">
            <a:off x="5831487" y="2522487"/>
            <a:ext cx="804245" cy="307385"/>
          </a:xfrm>
          <a:custGeom>
            <a:avLst/>
            <a:gdLst/>
            <a:ahLst/>
            <a:cxnLst/>
            <a:rect l="l" t="t" r="r" b="b"/>
            <a:pathLst>
              <a:path w="35960" h="13744" extrusionOk="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flipH="1">
            <a:off x="6275371" y="209798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flipH="1">
            <a:off x="6307450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 flipH="1">
            <a:off x="6039597" y="2162889"/>
            <a:ext cx="76130" cy="76108"/>
          </a:xfrm>
          <a:custGeom>
            <a:avLst/>
            <a:gdLst/>
            <a:ahLst/>
            <a:cxnLst/>
            <a:rect l="l" t="t" r="r" b="b"/>
            <a:pathLst>
              <a:path w="3404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 flipH="1">
            <a:off x="6077671" y="195473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7528034" y="209798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flipH="1">
            <a:off x="7804055" y="2475228"/>
            <a:ext cx="626690" cy="373294"/>
          </a:xfrm>
          <a:custGeom>
            <a:avLst/>
            <a:gdLst/>
            <a:ahLst/>
            <a:cxnLst/>
            <a:rect l="l" t="t" r="r" b="b"/>
            <a:pathLst>
              <a:path w="28021" h="16691" extrusionOk="0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 flipH="1">
            <a:off x="7891738" y="2508821"/>
            <a:ext cx="258360" cy="211483"/>
          </a:xfrm>
          <a:custGeom>
            <a:avLst/>
            <a:gdLst/>
            <a:ahLst/>
            <a:cxnLst/>
            <a:rect l="l" t="t" r="r" b="b"/>
            <a:pathLst>
              <a:path w="11552" h="9456" extrusionOk="0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 flipH="1">
            <a:off x="7528012" y="209798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 flipH="1">
            <a:off x="7935345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 flipH="1">
            <a:off x="8203176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2" y="2635"/>
                  <a:pt x="3402" y="1701"/>
                </a:cubicBezTo>
                <a:cubicBezTo>
                  <a:pt x="3402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 flipH="1">
            <a:off x="7973396" y="195473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 flipH="1">
            <a:off x="6448492" y="1931605"/>
            <a:ext cx="1422705" cy="1568189"/>
          </a:xfrm>
          <a:custGeom>
            <a:avLst/>
            <a:gdLst/>
            <a:ahLst/>
            <a:cxnLst/>
            <a:rect l="l" t="t" r="r" b="b"/>
            <a:pathLst>
              <a:path w="63613" h="70118" extrusionOk="0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 flipH="1">
            <a:off x="7281058" y="1996510"/>
            <a:ext cx="126094" cy="126094"/>
          </a:xfrm>
          <a:custGeom>
            <a:avLst/>
            <a:gdLst/>
            <a:ahLst/>
            <a:cxnLst/>
            <a:rect l="l" t="t" r="r" b="b"/>
            <a:pathLst>
              <a:path w="5638" h="5638" extrusionOk="0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6910993" y="1995772"/>
            <a:ext cx="127615" cy="127592"/>
          </a:xfrm>
          <a:custGeom>
            <a:avLst/>
            <a:gdLst/>
            <a:ahLst/>
            <a:cxnLst/>
            <a:rect l="l" t="t" r="r" b="b"/>
            <a:pathLst>
              <a:path w="5706" h="5705" extrusionOk="0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74431" y="1674219"/>
            <a:ext cx="370051" cy="384969"/>
          </a:xfrm>
          <a:custGeom>
            <a:avLst/>
            <a:gdLst/>
            <a:ahLst/>
            <a:cxnLst/>
            <a:rect l="l" t="t" r="r" b="b"/>
            <a:pathLst>
              <a:path w="16546" h="17213" fill="none" extrusionOk="0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 flipH="1">
            <a:off x="6852011" y="2284448"/>
            <a:ext cx="645610" cy="267687"/>
          </a:xfrm>
          <a:custGeom>
            <a:avLst/>
            <a:gdLst/>
            <a:ahLst/>
            <a:cxnLst/>
            <a:rect l="l" t="t" r="r" b="b"/>
            <a:pathLst>
              <a:path w="28867" h="11969" extrusionOk="0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flipH="1">
            <a:off x="6890119" y="2532909"/>
            <a:ext cx="556575" cy="285780"/>
          </a:xfrm>
          <a:custGeom>
            <a:avLst/>
            <a:gdLst/>
            <a:ahLst/>
            <a:cxnLst/>
            <a:rect l="l" t="t" r="r" b="b"/>
            <a:pathLst>
              <a:path w="24886" h="12778" extrusionOk="0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flipH="1">
            <a:off x="6889381" y="2780521"/>
            <a:ext cx="556575" cy="308972"/>
          </a:xfrm>
          <a:custGeom>
            <a:avLst/>
            <a:gdLst/>
            <a:ahLst/>
            <a:cxnLst/>
            <a:rect l="l" t="t" r="r" b="b"/>
            <a:pathLst>
              <a:path w="24886" h="13815" extrusionOk="0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flipH="1">
            <a:off x="6837160" y="2504572"/>
            <a:ext cx="662496" cy="189521"/>
          </a:xfrm>
          <a:custGeom>
            <a:avLst/>
            <a:gdLst/>
            <a:ahLst/>
            <a:cxnLst/>
            <a:rect l="l" t="t" r="r" b="b"/>
            <a:pathLst>
              <a:path w="29622" h="8474" extrusionOk="0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 txBox="1"/>
          <p:nvPr/>
        </p:nvSpPr>
        <p:spPr>
          <a:xfrm flipH="1">
            <a:off x="5670462" y="3508525"/>
            <a:ext cx="30036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760850" y="1579825"/>
            <a:ext cx="41724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Spectrum is a website portal for different small and large pages and brands to sell their respective products.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Spectrum holds the basic properties of an e-commerce website along with an addition built-in chat system that allows the customers to communicate with the respective business owner.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5890673" y="1107575"/>
            <a:ext cx="1275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Buy/Sell</a:t>
            </a:r>
            <a:endParaRPr sz="2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5585999" y="3964925"/>
            <a:ext cx="170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Chat system</a:t>
            </a:r>
            <a:endParaRPr sz="2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6352525" y="2993263"/>
            <a:ext cx="1129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Report</a:t>
            </a:r>
            <a:endParaRPr sz="2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514681" y="1107568"/>
            <a:ext cx="2933985" cy="3282933"/>
            <a:chOff x="3514681" y="1107568"/>
            <a:chExt cx="2933985" cy="3282933"/>
          </a:xfrm>
        </p:grpSpPr>
        <p:grpSp>
          <p:nvGrpSpPr>
            <p:cNvPr id="163" name="Google Shape;163;p18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64" name="Google Shape;164;p18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141363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" name="Google Shape;167;p18"/>
            <p:cNvCxnSpPr/>
            <p:nvPr/>
          </p:nvCxnSpPr>
          <p:spPr>
            <a:xfrm>
              <a:off x="4267875" y="1309250"/>
              <a:ext cx="1396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68" name="Google Shape;168;p18"/>
            <p:cNvSpPr/>
            <p:nvPr/>
          </p:nvSpPr>
          <p:spPr>
            <a:xfrm>
              <a:off x="3928713" y="1107568"/>
              <a:ext cx="403691" cy="403384"/>
            </a:xfrm>
            <a:custGeom>
              <a:avLst/>
              <a:gdLst/>
              <a:ahLst/>
              <a:cxnLst/>
              <a:rect l="l" t="t" r="r" b="b"/>
              <a:pathLst>
                <a:path w="14146" h="14134" extrusionOk="0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69" name="Google Shape;169;p18"/>
            <p:cNvCxnSpPr/>
            <p:nvPr/>
          </p:nvCxnSpPr>
          <p:spPr>
            <a:xfrm rot="10800000" flipH="1">
              <a:off x="4267875" y="4187725"/>
              <a:ext cx="1066800" cy="9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70" name="Google Shape;170;p18"/>
            <p:cNvSpPr/>
            <p:nvPr/>
          </p:nvSpPr>
          <p:spPr>
            <a:xfrm>
              <a:off x="3928708" y="3986762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71" name="Google Shape;171;p18"/>
            <p:cNvCxnSpPr>
              <a:endCxn id="161" idx="1"/>
            </p:cNvCxnSpPr>
            <p:nvPr/>
          </p:nvCxnSpPr>
          <p:spPr>
            <a:xfrm>
              <a:off x="5070625" y="3194863"/>
              <a:ext cx="1281900" cy="132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72" name="Google Shape;172;p18"/>
            <p:cNvSpPr/>
            <p:nvPr/>
          </p:nvSpPr>
          <p:spPr>
            <a:xfrm>
              <a:off x="4768391" y="3026968"/>
              <a:ext cx="403709" cy="403744"/>
            </a:xfrm>
            <a:custGeom>
              <a:avLst/>
              <a:gdLst/>
              <a:ahLst/>
              <a:cxnLst/>
              <a:rect l="l" t="t" r="r" b="b"/>
              <a:pathLst>
                <a:path w="14133" h="14133" extrusionOk="0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73" name="Google Shape;173;p18"/>
            <p:cNvCxnSpPr/>
            <p:nvPr/>
          </p:nvCxnSpPr>
          <p:spPr>
            <a:xfrm rot="10800000" flipH="1">
              <a:off x="4974466" y="2263279"/>
              <a:ext cx="1474200" cy="3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74" name="Google Shape;174;p18"/>
            <p:cNvSpPr/>
            <p:nvPr/>
          </p:nvSpPr>
          <p:spPr>
            <a:xfrm>
              <a:off x="4768394" y="2067181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sp>
        <p:nvSpPr>
          <p:cNvPr id="175" name="Google Shape;175;p18"/>
          <p:cNvSpPr txBox="1"/>
          <p:nvPr/>
        </p:nvSpPr>
        <p:spPr>
          <a:xfrm>
            <a:off x="6484702" y="2050413"/>
            <a:ext cx="120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2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7095643" y="923975"/>
            <a:ext cx="255200" cy="211655"/>
          </a:xfrm>
          <a:custGeom>
            <a:avLst/>
            <a:gdLst/>
            <a:ahLst/>
            <a:cxnLst/>
            <a:rect l="l" t="t" r="r" b="b"/>
            <a:pathLst>
              <a:path w="7206" h="6739" extrusionOk="0">
                <a:moveTo>
                  <a:pt x="3603" y="1"/>
                </a:moveTo>
                <a:cubicBezTo>
                  <a:pt x="1602" y="1"/>
                  <a:pt x="1" y="1635"/>
                  <a:pt x="1" y="3603"/>
                </a:cubicBezTo>
                <a:lnTo>
                  <a:pt x="1" y="6739"/>
                </a:lnTo>
                <a:lnTo>
                  <a:pt x="835" y="6739"/>
                </a:lnTo>
                <a:lnTo>
                  <a:pt x="835" y="3603"/>
                </a:lnTo>
                <a:cubicBezTo>
                  <a:pt x="835" y="2102"/>
                  <a:pt x="2069" y="868"/>
                  <a:pt x="3603" y="868"/>
                </a:cubicBezTo>
                <a:cubicBezTo>
                  <a:pt x="5104" y="868"/>
                  <a:pt x="6339" y="2102"/>
                  <a:pt x="6339" y="3603"/>
                </a:cubicBezTo>
                <a:lnTo>
                  <a:pt x="6339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571" y="1"/>
                  <a:pt x="3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7305922" y="1093691"/>
            <a:ext cx="133515" cy="412820"/>
          </a:xfrm>
          <a:custGeom>
            <a:avLst/>
            <a:gdLst/>
            <a:ahLst/>
            <a:cxnLst/>
            <a:rect l="l" t="t" r="r" b="b"/>
            <a:pathLst>
              <a:path w="3770" h="13144" extrusionOk="0">
                <a:moveTo>
                  <a:pt x="1735" y="1"/>
                </a:moveTo>
                <a:lnTo>
                  <a:pt x="0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7233858" y="1093691"/>
            <a:ext cx="133515" cy="412820"/>
          </a:xfrm>
          <a:custGeom>
            <a:avLst/>
            <a:gdLst/>
            <a:ahLst/>
            <a:cxnLst/>
            <a:rect l="l" t="t" r="r" b="b"/>
            <a:pathLst>
              <a:path w="3770" h="13144" extrusionOk="0">
                <a:moveTo>
                  <a:pt x="1735" y="1"/>
                </a:moveTo>
                <a:lnTo>
                  <a:pt x="1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Buy</a:t>
            </a:r>
            <a:r>
              <a:rPr lang="en">
                <a:solidFill>
                  <a:schemeClr val="accent3"/>
                </a:solidFill>
              </a:rPr>
              <a:t>/</a:t>
            </a:r>
            <a:r>
              <a:rPr lang="en">
                <a:solidFill>
                  <a:schemeClr val="accent2"/>
                </a:solidFill>
              </a:rPr>
              <a:t>Sell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1333032" y="1503337"/>
            <a:ext cx="1925590" cy="1546312"/>
            <a:chOff x="1428585" y="1706178"/>
            <a:chExt cx="2049590" cy="1855872"/>
          </a:xfrm>
        </p:grpSpPr>
        <p:sp>
          <p:nvSpPr>
            <p:cNvPr id="213" name="Google Shape;213;p19"/>
            <p:cNvSpPr/>
            <p:nvPr/>
          </p:nvSpPr>
          <p:spPr>
            <a:xfrm flipH="1">
              <a:off x="2222020" y="3051528"/>
              <a:ext cx="462744" cy="472808"/>
            </a:xfrm>
            <a:custGeom>
              <a:avLst/>
              <a:gdLst/>
              <a:ahLst/>
              <a:cxnLst/>
              <a:rect l="l" t="t" r="r" b="b"/>
              <a:pathLst>
                <a:path w="12276" h="12543" extrusionOk="0">
                  <a:moveTo>
                    <a:pt x="12276" y="1"/>
                  </a:moveTo>
                  <a:lnTo>
                    <a:pt x="0" y="34"/>
                  </a:lnTo>
                  <a:lnTo>
                    <a:pt x="0" y="12543"/>
                  </a:lnTo>
                  <a:lnTo>
                    <a:pt x="12276" y="12543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 flipH="1">
              <a:off x="1576958" y="2918245"/>
              <a:ext cx="1750330" cy="38"/>
            </a:xfrm>
            <a:custGeom>
              <a:avLst/>
              <a:gdLst/>
              <a:ahLst/>
              <a:cxnLst/>
              <a:rect l="l" t="t" r="r" b="b"/>
              <a:pathLst>
                <a:path w="46434" h="1" fill="none" extrusionOk="0">
                  <a:moveTo>
                    <a:pt x="46434" y="1"/>
                  </a:moveTo>
                  <a:lnTo>
                    <a:pt x="1" y="1"/>
                  </a:lnTo>
                </a:path>
              </a:pathLst>
            </a:custGeom>
            <a:noFill/>
            <a:ln w="1567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 flipH="1">
              <a:off x="1428585" y="1706178"/>
              <a:ext cx="2049590" cy="1316536"/>
            </a:xfrm>
            <a:custGeom>
              <a:avLst/>
              <a:gdLst/>
              <a:ahLst/>
              <a:cxnLst/>
              <a:rect l="l" t="t" r="r" b="b"/>
              <a:pathLst>
                <a:path w="54373" h="34926" extrusionOk="0">
                  <a:moveTo>
                    <a:pt x="2636" y="0"/>
                  </a:moveTo>
                  <a:cubicBezTo>
                    <a:pt x="1202" y="0"/>
                    <a:pt x="1" y="1201"/>
                    <a:pt x="1" y="2669"/>
                  </a:cubicBezTo>
                  <a:lnTo>
                    <a:pt x="1" y="32257"/>
                  </a:lnTo>
                  <a:lnTo>
                    <a:pt x="27187" y="34925"/>
                  </a:lnTo>
                  <a:lnTo>
                    <a:pt x="54373" y="32257"/>
                  </a:lnTo>
                  <a:lnTo>
                    <a:pt x="54373" y="2669"/>
                  </a:lnTo>
                  <a:cubicBezTo>
                    <a:pt x="54373" y="1201"/>
                    <a:pt x="53172" y="0"/>
                    <a:pt x="51704" y="0"/>
                  </a:cubicBezTo>
                  <a:close/>
                </a:path>
              </a:pathLst>
            </a:custGeom>
            <a:solidFill>
              <a:srgbClr val="9EA24A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 flipH="1">
              <a:off x="1856100" y="3486585"/>
              <a:ext cx="1195836" cy="75465"/>
            </a:xfrm>
            <a:custGeom>
              <a:avLst/>
              <a:gdLst/>
              <a:ahLst/>
              <a:cxnLst/>
              <a:rect l="l" t="t" r="r" b="b"/>
              <a:pathLst>
                <a:path w="31724" h="2002" extrusionOk="0">
                  <a:moveTo>
                    <a:pt x="1002" y="0"/>
                  </a:moveTo>
                  <a:cubicBezTo>
                    <a:pt x="468" y="0"/>
                    <a:pt x="1" y="467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lnTo>
                    <a:pt x="30723" y="2002"/>
                  </a:lnTo>
                  <a:cubicBezTo>
                    <a:pt x="31290" y="2002"/>
                    <a:pt x="31724" y="1568"/>
                    <a:pt x="31724" y="1001"/>
                  </a:cubicBezTo>
                  <a:cubicBezTo>
                    <a:pt x="31724" y="434"/>
                    <a:pt x="31290" y="0"/>
                    <a:pt x="3072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 flipH="1">
              <a:off x="2272303" y="1931245"/>
              <a:ext cx="481629" cy="481629"/>
            </a:xfrm>
            <a:custGeom>
              <a:avLst/>
              <a:gdLst/>
              <a:ahLst/>
              <a:cxnLst/>
              <a:rect l="l" t="t" r="r" b="b"/>
              <a:pathLst>
                <a:path w="12777" h="12777" extrusionOk="0">
                  <a:moveTo>
                    <a:pt x="6405" y="0"/>
                  </a:moveTo>
                  <a:cubicBezTo>
                    <a:pt x="2869" y="0"/>
                    <a:pt x="1" y="2869"/>
                    <a:pt x="1" y="6405"/>
                  </a:cubicBezTo>
                  <a:cubicBezTo>
                    <a:pt x="1" y="9941"/>
                    <a:pt x="2869" y="12776"/>
                    <a:pt x="6405" y="12776"/>
                  </a:cubicBezTo>
                  <a:cubicBezTo>
                    <a:pt x="9941" y="12776"/>
                    <a:pt x="12776" y="9941"/>
                    <a:pt x="12776" y="6405"/>
                  </a:cubicBezTo>
                  <a:cubicBezTo>
                    <a:pt x="12776" y="2869"/>
                    <a:pt x="9941" y="0"/>
                    <a:pt x="6405" y="0"/>
                  </a:cubicBezTo>
                  <a:close/>
                </a:path>
              </a:pathLst>
            </a:custGeom>
            <a:solidFill>
              <a:srgbClr val="6C6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 flipH="1">
              <a:off x="2387994" y="2112286"/>
              <a:ext cx="230128" cy="138341"/>
            </a:xfrm>
            <a:custGeom>
              <a:avLst/>
              <a:gdLst/>
              <a:ahLst/>
              <a:cxnLst/>
              <a:rect l="l" t="t" r="r" b="b"/>
              <a:pathLst>
                <a:path w="6105" h="3670" extrusionOk="0">
                  <a:moveTo>
                    <a:pt x="1334" y="468"/>
                  </a:moveTo>
                  <a:lnTo>
                    <a:pt x="1401" y="1068"/>
                  </a:lnTo>
                  <a:lnTo>
                    <a:pt x="734" y="1068"/>
                  </a:lnTo>
                  <a:lnTo>
                    <a:pt x="601" y="468"/>
                  </a:lnTo>
                  <a:close/>
                  <a:moveTo>
                    <a:pt x="2835" y="468"/>
                  </a:moveTo>
                  <a:lnTo>
                    <a:pt x="2835" y="1068"/>
                  </a:lnTo>
                  <a:lnTo>
                    <a:pt x="1868" y="1068"/>
                  </a:lnTo>
                  <a:lnTo>
                    <a:pt x="1801" y="468"/>
                  </a:lnTo>
                  <a:close/>
                  <a:moveTo>
                    <a:pt x="4303" y="468"/>
                  </a:moveTo>
                  <a:lnTo>
                    <a:pt x="4236" y="1068"/>
                  </a:lnTo>
                  <a:lnTo>
                    <a:pt x="3269" y="1068"/>
                  </a:lnTo>
                  <a:lnTo>
                    <a:pt x="3269" y="468"/>
                  </a:lnTo>
                  <a:close/>
                  <a:moveTo>
                    <a:pt x="5504" y="468"/>
                  </a:moveTo>
                  <a:lnTo>
                    <a:pt x="5371" y="1068"/>
                  </a:lnTo>
                  <a:lnTo>
                    <a:pt x="4703" y="1068"/>
                  </a:lnTo>
                  <a:lnTo>
                    <a:pt x="4770" y="468"/>
                  </a:lnTo>
                  <a:close/>
                  <a:moveTo>
                    <a:pt x="1468" y="1535"/>
                  </a:moveTo>
                  <a:lnTo>
                    <a:pt x="1568" y="2169"/>
                  </a:lnTo>
                  <a:lnTo>
                    <a:pt x="1001" y="2169"/>
                  </a:lnTo>
                  <a:lnTo>
                    <a:pt x="867" y="1535"/>
                  </a:lnTo>
                  <a:close/>
                  <a:moveTo>
                    <a:pt x="2835" y="1535"/>
                  </a:moveTo>
                  <a:lnTo>
                    <a:pt x="2835" y="2169"/>
                  </a:lnTo>
                  <a:lnTo>
                    <a:pt x="2035" y="2169"/>
                  </a:lnTo>
                  <a:lnTo>
                    <a:pt x="1935" y="1535"/>
                  </a:lnTo>
                  <a:close/>
                  <a:moveTo>
                    <a:pt x="4170" y="1535"/>
                  </a:moveTo>
                  <a:lnTo>
                    <a:pt x="4103" y="2169"/>
                  </a:lnTo>
                  <a:lnTo>
                    <a:pt x="3302" y="2169"/>
                  </a:lnTo>
                  <a:lnTo>
                    <a:pt x="3302" y="1535"/>
                  </a:lnTo>
                  <a:close/>
                  <a:moveTo>
                    <a:pt x="5271" y="1535"/>
                  </a:moveTo>
                  <a:lnTo>
                    <a:pt x="5104" y="2169"/>
                  </a:lnTo>
                  <a:lnTo>
                    <a:pt x="4570" y="2169"/>
                  </a:lnTo>
                  <a:lnTo>
                    <a:pt x="4637" y="1535"/>
                  </a:lnTo>
                  <a:close/>
                  <a:moveTo>
                    <a:pt x="1635" y="2636"/>
                  </a:moveTo>
                  <a:lnTo>
                    <a:pt x="1701" y="3203"/>
                  </a:lnTo>
                  <a:lnTo>
                    <a:pt x="1268" y="3203"/>
                  </a:lnTo>
                  <a:lnTo>
                    <a:pt x="1134" y="2636"/>
                  </a:lnTo>
                  <a:close/>
                  <a:moveTo>
                    <a:pt x="2835" y="2636"/>
                  </a:moveTo>
                  <a:lnTo>
                    <a:pt x="2835" y="3203"/>
                  </a:lnTo>
                  <a:lnTo>
                    <a:pt x="2168" y="3203"/>
                  </a:lnTo>
                  <a:lnTo>
                    <a:pt x="2102" y="2636"/>
                  </a:lnTo>
                  <a:close/>
                  <a:moveTo>
                    <a:pt x="4036" y="2636"/>
                  </a:moveTo>
                  <a:lnTo>
                    <a:pt x="3936" y="3203"/>
                  </a:lnTo>
                  <a:lnTo>
                    <a:pt x="3302" y="3203"/>
                  </a:lnTo>
                  <a:lnTo>
                    <a:pt x="3302" y="2636"/>
                  </a:lnTo>
                  <a:close/>
                  <a:moveTo>
                    <a:pt x="5004" y="2636"/>
                  </a:moveTo>
                  <a:lnTo>
                    <a:pt x="4837" y="3203"/>
                  </a:lnTo>
                  <a:lnTo>
                    <a:pt x="4403" y="3203"/>
                  </a:lnTo>
                  <a:lnTo>
                    <a:pt x="4503" y="2636"/>
                  </a:lnTo>
                  <a:close/>
                  <a:moveTo>
                    <a:pt x="0" y="1"/>
                  </a:moveTo>
                  <a:lnTo>
                    <a:pt x="901" y="3670"/>
                  </a:lnTo>
                  <a:lnTo>
                    <a:pt x="5204" y="3670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 flipH="1">
              <a:off x="2600479" y="2062003"/>
              <a:ext cx="65439" cy="50323"/>
            </a:xfrm>
            <a:custGeom>
              <a:avLst/>
              <a:gdLst/>
              <a:ahLst/>
              <a:cxnLst/>
              <a:rect l="l" t="t" r="r" b="b"/>
              <a:pathLst>
                <a:path w="1736" h="1335" extrusionOk="0">
                  <a:moveTo>
                    <a:pt x="1" y="0"/>
                  </a:moveTo>
                  <a:lnTo>
                    <a:pt x="1" y="467"/>
                  </a:lnTo>
                  <a:lnTo>
                    <a:pt x="1068" y="467"/>
                  </a:lnTo>
                  <a:lnTo>
                    <a:pt x="1268" y="1335"/>
                  </a:lnTo>
                  <a:lnTo>
                    <a:pt x="1735" y="1335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 flipH="1">
              <a:off x="2520042" y="2261929"/>
              <a:ext cx="37733" cy="37733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0"/>
                  </a:moveTo>
                  <a:cubicBezTo>
                    <a:pt x="200" y="0"/>
                    <a:pt x="0" y="234"/>
                    <a:pt x="0" y="501"/>
                  </a:cubicBezTo>
                  <a:cubicBezTo>
                    <a:pt x="0" y="767"/>
                    <a:pt x="200" y="1001"/>
                    <a:pt x="501" y="1001"/>
                  </a:cubicBezTo>
                  <a:cubicBezTo>
                    <a:pt x="767" y="1001"/>
                    <a:pt x="1001" y="767"/>
                    <a:pt x="1001" y="501"/>
                  </a:cubicBezTo>
                  <a:cubicBezTo>
                    <a:pt x="1001" y="234"/>
                    <a:pt x="767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flipH="1">
              <a:off x="2426977" y="2261929"/>
              <a:ext cx="37770" cy="37733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cubicBezTo>
                    <a:pt x="1" y="767"/>
                    <a:pt x="234" y="1001"/>
                    <a:pt x="501" y="1001"/>
                  </a:cubicBezTo>
                  <a:cubicBezTo>
                    <a:pt x="801" y="1001"/>
                    <a:pt x="1001" y="767"/>
                    <a:pt x="1001" y="501"/>
                  </a:cubicBez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flipH="1">
              <a:off x="2068601" y="2150017"/>
              <a:ext cx="637536" cy="831175"/>
            </a:xfrm>
            <a:custGeom>
              <a:avLst/>
              <a:gdLst/>
              <a:ahLst/>
              <a:cxnLst/>
              <a:rect l="l" t="t" r="r" b="b"/>
              <a:pathLst>
                <a:path w="16913" h="22050" extrusionOk="0">
                  <a:moveTo>
                    <a:pt x="8873" y="0"/>
                  </a:moveTo>
                  <a:cubicBezTo>
                    <a:pt x="8540" y="0"/>
                    <a:pt x="8206" y="134"/>
                    <a:pt x="7972" y="367"/>
                  </a:cubicBezTo>
                  <a:cubicBezTo>
                    <a:pt x="7739" y="601"/>
                    <a:pt x="7606" y="934"/>
                    <a:pt x="7606" y="1268"/>
                  </a:cubicBezTo>
                  <a:lnTo>
                    <a:pt x="7606" y="6739"/>
                  </a:lnTo>
                  <a:cubicBezTo>
                    <a:pt x="7606" y="6605"/>
                    <a:pt x="7572" y="6505"/>
                    <a:pt x="7539" y="6372"/>
                  </a:cubicBezTo>
                  <a:cubicBezTo>
                    <a:pt x="7539" y="6372"/>
                    <a:pt x="7539" y="6338"/>
                    <a:pt x="7505" y="6338"/>
                  </a:cubicBezTo>
                  <a:cubicBezTo>
                    <a:pt x="7505" y="6305"/>
                    <a:pt x="7472" y="6272"/>
                    <a:pt x="7472" y="6205"/>
                  </a:cubicBezTo>
                  <a:cubicBezTo>
                    <a:pt x="7439" y="6205"/>
                    <a:pt x="7439" y="6172"/>
                    <a:pt x="7405" y="6138"/>
                  </a:cubicBezTo>
                  <a:cubicBezTo>
                    <a:pt x="7405" y="6105"/>
                    <a:pt x="7372" y="6105"/>
                    <a:pt x="7372" y="6071"/>
                  </a:cubicBezTo>
                  <a:cubicBezTo>
                    <a:pt x="7372" y="6071"/>
                    <a:pt x="7339" y="6038"/>
                    <a:pt x="7339" y="6038"/>
                  </a:cubicBezTo>
                  <a:cubicBezTo>
                    <a:pt x="7305" y="6005"/>
                    <a:pt x="7272" y="5971"/>
                    <a:pt x="7239" y="5938"/>
                  </a:cubicBezTo>
                  <a:cubicBezTo>
                    <a:pt x="7172" y="5838"/>
                    <a:pt x="7072" y="5771"/>
                    <a:pt x="6972" y="5705"/>
                  </a:cubicBezTo>
                  <a:cubicBezTo>
                    <a:pt x="6772" y="5604"/>
                    <a:pt x="6571" y="5538"/>
                    <a:pt x="6338" y="5538"/>
                  </a:cubicBezTo>
                  <a:cubicBezTo>
                    <a:pt x="5971" y="5538"/>
                    <a:pt x="5671" y="5671"/>
                    <a:pt x="5437" y="5905"/>
                  </a:cubicBezTo>
                  <a:cubicBezTo>
                    <a:pt x="5204" y="6138"/>
                    <a:pt x="5070" y="6472"/>
                    <a:pt x="5070" y="6805"/>
                  </a:cubicBezTo>
                  <a:lnTo>
                    <a:pt x="5070" y="7139"/>
                  </a:lnTo>
                  <a:cubicBezTo>
                    <a:pt x="5070" y="7106"/>
                    <a:pt x="5070" y="7072"/>
                    <a:pt x="5037" y="7005"/>
                  </a:cubicBezTo>
                  <a:cubicBezTo>
                    <a:pt x="5037" y="6972"/>
                    <a:pt x="5037" y="6939"/>
                    <a:pt x="5037" y="6905"/>
                  </a:cubicBezTo>
                  <a:cubicBezTo>
                    <a:pt x="5037" y="6905"/>
                    <a:pt x="5004" y="6872"/>
                    <a:pt x="5004" y="6839"/>
                  </a:cubicBezTo>
                  <a:cubicBezTo>
                    <a:pt x="5004" y="6805"/>
                    <a:pt x="4970" y="6772"/>
                    <a:pt x="4970" y="6772"/>
                  </a:cubicBezTo>
                  <a:cubicBezTo>
                    <a:pt x="4970" y="6739"/>
                    <a:pt x="4937" y="6705"/>
                    <a:pt x="4937" y="6672"/>
                  </a:cubicBezTo>
                  <a:lnTo>
                    <a:pt x="4937" y="6639"/>
                  </a:lnTo>
                  <a:lnTo>
                    <a:pt x="4870" y="6572"/>
                  </a:lnTo>
                  <a:cubicBezTo>
                    <a:pt x="4837" y="6538"/>
                    <a:pt x="4837" y="6505"/>
                    <a:pt x="4804" y="6472"/>
                  </a:cubicBezTo>
                  <a:lnTo>
                    <a:pt x="4737" y="6372"/>
                  </a:lnTo>
                  <a:cubicBezTo>
                    <a:pt x="4637" y="6272"/>
                    <a:pt x="4537" y="6205"/>
                    <a:pt x="4403" y="6138"/>
                  </a:cubicBezTo>
                  <a:cubicBezTo>
                    <a:pt x="4236" y="6038"/>
                    <a:pt x="4036" y="5971"/>
                    <a:pt x="3803" y="5971"/>
                  </a:cubicBezTo>
                  <a:cubicBezTo>
                    <a:pt x="3469" y="5971"/>
                    <a:pt x="3136" y="6105"/>
                    <a:pt x="2902" y="6338"/>
                  </a:cubicBezTo>
                  <a:cubicBezTo>
                    <a:pt x="2669" y="6572"/>
                    <a:pt x="2535" y="6905"/>
                    <a:pt x="2535" y="7239"/>
                  </a:cubicBezTo>
                  <a:lnTo>
                    <a:pt x="2535" y="8206"/>
                  </a:lnTo>
                  <a:cubicBezTo>
                    <a:pt x="2535" y="8140"/>
                    <a:pt x="2502" y="8073"/>
                    <a:pt x="2502" y="8040"/>
                  </a:cubicBezTo>
                  <a:cubicBezTo>
                    <a:pt x="2502" y="8006"/>
                    <a:pt x="2502" y="7973"/>
                    <a:pt x="2469" y="7939"/>
                  </a:cubicBezTo>
                  <a:cubicBezTo>
                    <a:pt x="2469" y="7873"/>
                    <a:pt x="2435" y="7806"/>
                    <a:pt x="2402" y="7739"/>
                  </a:cubicBezTo>
                  <a:cubicBezTo>
                    <a:pt x="2402" y="7706"/>
                    <a:pt x="2368" y="7706"/>
                    <a:pt x="2368" y="7673"/>
                  </a:cubicBezTo>
                  <a:cubicBezTo>
                    <a:pt x="2368" y="7673"/>
                    <a:pt x="2368" y="7673"/>
                    <a:pt x="2335" y="7639"/>
                  </a:cubicBezTo>
                  <a:cubicBezTo>
                    <a:pt x="2335" y="7639"/>
                    <a:pt x="2335" y="7606"/>
                    <a:pt x="2302" y="7606"/>
                  </a:cubicBezTo>
                  <a:cubicBezTo>
                    <a:pt x="2302" y="7573"/>
                    <a:pt x="2268" y="7539"/>
                    <a:pt x="2268" y="7506"/>
                  </a:cubicBezTo>
                  <a:cubicBezTo>
                    <a:pt x="2235" y="7472"/>
                    <a:pt x="2202" y="7439"/>
                    <a:pt x="2168" y="7439"/>
                  </a:cubicBezTo>
                  <a:lnTo>
                    <a:pt x="2168" y="7406"/>
                  </a:lnTo>
                  <a:cubicBezTo>
                    <a:pt x="2102" y="7339"/>
                    <a:pt x="2002" y="7272"/>
                    <a:pt x="1935" y="7239"/>
                  </a:cubicBezTo>
                  <a:cubicBezTo>
                    <a:pt x="1735" y="7106"/>
                    <a:pt x="1501" y="7039"/>
                    <a:pt x="1268" y="7039"/>
                  </a:cubicBezTo>
                  <a:cubicBezTo>
                    <a:pt x="567" y="7039"/>
                    <a:pt x="0" y="7606"/>
                    <a:pt x="0" y="8306"/>
                  </a:cubicBezTo>
                  <a:lnTo>
                    <a:pt x="0" y="14544"/>
                  </a:lnTo>
                  <a:cubicBezTo>
                    <a:pt x="0" y="14944"/>
                    <a:pt x="67" y="15311"/>
                    <a:pt x="167" y="15678"/>
                  </a:cubicBezTo>
                  <a:cubicBezTo>
                    <a:pt x="300" y="16045"/>
                    <a:pt x="500" y="16379"/>
                    <a:pt x="734" y="16679"/>
                  </a:cubicBezTo>
                  <a:lnTo>
                    <a:pt x="767" y="16712"/>
                  </a:lnTo>
                  <a:cubicBezTo>
                    <a:pt x="1501" y="17613"/>
                    <a:pt x="1935" y="18714"/>
                    <a:pt x="1935" y="19915"/>
                  </a:cubicBezTo>
                  <a:lnTo>
                    <a:pt x="1935" y="22050"/>
                  </a:lnTo>
                  <a:lnTo>
                    <a:pt x="10174" y="22050"/>
                  </a:lnTo>
                  <a:lnTo>
                    <a:pt x="10174" y="20182"/>
                  </a:lnTo>
                  <a:cubicBezTo>
                    <a:pt x="10174" y="19348"/>
                    <a:pt x="10641" y="18580"/>
                    <a:pt x="11375" y="18180"/>
                  </a:cubicBezTo>
                  <a:lnTo>
                    <a:pt x="11408" y="18180"/>
                  </a:lnTo>
                  <a:cubicBezTo>
                    <a:pt x="12142" y="17780"/>
                    <a:pt x="12843" y="17246"/>
                    <a:pt x="13410" y="16612"/>
                  </a:cubicBezTo>
                  <a:lnTo>
                    <a:pt x="16212" y="13610"/>
                  </a:lnTo>
                  <a:lnTo>
                    <a:pt x="16512" y="13277"/>
                  </a:lnTo>
                  <a:cubicBezTo>
                    <a:pt x="16679" y="13110"/>
                    <a:pt x="16779" y="12910"/>
                    <a:pt x="16812" y="12676"/>
                  </a:cubicBezTo>
                  <a:cubicBezTo>
                    <a:pt x="16912" y="12276"/>
                    <a:pt x="16812" y="11842"/>
                    <a:pt x="16512" y="11509"/>
                  </a:cubicBezTo>
                  <a:cubicBezTo>
                    <a:pt x="16262" y="11258"/>
                    <a:pt x="15928" y="11133"/>
                    <a:pt x="15595" y="11133"/>
                  </a:cubicBezTo>
                  <a:cubicBezTo>
                    <a:pt x="15261" y="11133"/>
                    <a:pt x="14927" y="11258"/>
                    <a:pt x="14677" y="11509"/>
                  </a:cubicBezTo>
                  <a:lnTo>
                    <a:pt x="12909" y="13277"/>
                  </a:lnTo>
                  <a:cubicBezTo>
                    <a:pt x="12574" y="13612"/>
                    <a:pt x="12165" y="13761"/>
                    <a:pt x="11766" y="13761"/>
                  </a:cubicBezTo>
                  <a:cubicBezTo>
                    <a:pt x="10933" y="13761"/>
                    <a:pt x="10141" y="13112"/>
                    <a:pt x="10141" y="12142"/>
                  </a:cubicBezTo>
                  <a:lnTo>
                    <a:pt x="10141" y="1301"/>
                  </a:lnTo>
                  <a:cubicBezTo>
                    <a:pt x="10141" y="601"/>
                    <a:pt x="9574" y="0"/>
                    <a:pt x="8873" y="0"/>
                  </a:cubicBezTo>
                  <a:close/>
                </a:path>
              </a:pathLst>
            </a:custGeom>
            <a:solidFill>
              <a:srgbClr val="CAC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 flipH="1">
              <a:off x="1428585" y="2922014"/>
              <a:ext cx="2049590" cy="230166"/>
            </a:xfrm>
            <a:custGeom>
              <a:avLst/>
              <a:gdLst/>
              <a:ahLst/>
              <a:cxnLst/>
              <a:rect l="l" t="t" r="r" b="b"/>
              <a:pathLst>
                <a:path w="54373" h="6106" extrusionOk="0">
                  <a:moveTo>
                    <a:pt x="1" y="1"/>
                  </a:moveTo>
                  <a:lnTo>
                    <a:pt x="1" y="3470"/>
                  </a:lnTo>
                  <a:cubicBezTo>
                    <a:pt x="1" y="4904"/>
                    <a:pt x="1202" y="6105"/>
                    <a:pt x="2636" y="6105"/>
                  </a:cubicBezTo>
                  <a:lnTo>
                    <a:pt x="51704" y="6105"/>
                  </a:lnTo>
                  <a:cubicBezTo>
                    <a:pt x="53172" y="6105"/>
                    <a:pt x="54373" y="4904"/>
                    <a:pt x="54373" y="3470"/>
                  </a:cubicBezTo>
                  <a:lnTo>
                    <a:pt x="5437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9"/>
          <p:cNvGrpSpPr/>
          <p:nvPr/>
        </p:nvGrpSpPr>
        <p:grpSpPr>
          <a:xfrm>
            <a:off x="5866026" y="3358750"/>
            <a:ext cx="2282700" cy="1222350"/>
            <a:chOff x="5644607" y="3836500"/>
            <a:chExt cx="2282700" cy="1222350"/>
          </a:xfrm>
        </p:grpSpPr>
        <p:sp>
          <p:nvSpPr>
            <p:cNvPr id="225" name="Google Shape;225;p19"/>
            <p:cNvSpPr txBox="1"/>
            <p:nvPr/>
          </p:nvSpPr>
          <p:spPr>
            <a:xfrm>
              <a:off x="5644607" y="4426150"/>
              <a:ext cx="22827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Brands and pages can sell products through our website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19"/>
            <p:cNvSpPr txBox="1"/>
            <p:nvPr/>
          </p:nvSpPr>
          <p:spPr>
            <a:xfrm>
              <a:off x="6106875" y="3836500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Sell</a:t>
              </a:r>
              <a:endParaRPr sz="4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27" name="Google Shape;227;p19"/>
          <p:cNvSpPr txBox="1"/>
          <p:nvPr/>
        </p:nvSpPr>
        <p:spPr>
          <a:xfrm>
            <a:off x="1008524" y="3891700"/>
            <a:ext cx="25746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Customers can access and buy products from our website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1729281" y="3358750"/>
            <a:ext cx="1133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Buy</a:t>
            </a:r>
            <a:endParaRPr sz="4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3918611" y="1586858"/>
            <a:ext cx="1395300" cy="7143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"/>
          <p:cNvSpPr/>
          <p:nvPr/>
        </p:nvSpPr>
        <p:spPr>
          <a:xfrm rot="10800000">
            <a:off x="3828221" y="2147833"/>
            <a:ext cx="1395300" cy="7143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6581807" y="1066462"/>
            <a:ext cx="46110" cy="84894"/>
          </a:xfrm>
          <a:custGeom>
            <a:avLst/>
            <a:gdLst/>
            <a:ahLst/>
            <a:cxnLst/>
            <a:rect l="l" t="t" r="r" b="b"/>
            <a:pathLst>
              <a:path w="1302" h="2703" extrusionOk="0">
                <a:moveTo>
                  <a:pt x="1301" y="0"/>
                </a:moveTo>
                <a:lnTo>
                  <a:pt x="0" y="367"/>
                </a:lnTo>
                <a:lnTo>
                  <a:pt x="0" y="2702"/>
                </a:lnTo>
                <a:lnTo>
                  <a:pt x="1301" y="2702"/>
                </a:lnTo>
                <a:lnTo>
                  <a:pt x="1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6581807" y="1038166"/>
            <a:ext cx="125263" cy="39856"/>
          </a:xfrm>
          <a:custGeom>
            <a:avLst/>
            <a:gdLst/>
            <a:ahLst/>
            <a:cxnLst/>
            <a:rect l="l" t="t" r="r" b="b"/>
            <a:pathLst>
              <a:path w="3537" h="1269" extrusionOk="0">
                <a:moveTo>
                  <a:pt x="1301" y="1"/>
                </a:moveTo>
                <a:lnTo>
                  <a:pt x="0" y="1268"/>
                </a:lnTo>
                <a:lnTo>
                  <a:pt x="3203" y="1268"/>
                </a:lnTo>
                <a:lnTo>
                  <a:pt x="3536" y="635"/>
                </a:lnTo>
                <a:lnTo>
                  <a:pt x="3203" y="1"/>
                </a:lnTo>
                <a:close/>
              </a:path>
            </a:pathLst>
          </a:custGeom>
          <a:solidFill>
            <a:srgbClr val="80A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6476667" y="1139794"/>
            <a:ext cx="230410" cy="308045"/>
          </a:xfrm>
          <a:custGeom>
            <a:avLst/>
            <a:gdLst/>
            <a:ahLst/>
            <a:cxnLst/>
            <a:rect l="l" t="t" r="r" b="b"/>
            <a:pathLst>
              <a:path w="6506" h="9808" extrusionOk="0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72" y="9440"/>
                </a:lnTo>
                <a:lnTo>
                  <a:pt x="6505" y="4737"/>
                </a:lnTo>
                <a:lnTo>
                  <a:pt x="6172" y="0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6762552" y="1066462"/>
            <a:ext cx="44906" cy="84894"/>
          </a:xfrm>
          <a:custGeom>
            <a:avLst/>
            <a:gdLst/>
            <a:ahLst/>
            <a:cxnLst/>
            <a:rect l="l" t="t" r="r" b="b"/>
            <a:pathLst>
              <a:path w="1268" h="2703" extrusionOk="0">
                <a:moveTo>
                  <a:pt x="0" y="0"/>
                </a:moveTo>
                <a:lnTo>
                  <a:pt x="0" y="2702"/>
                </a:lnTo>
                <a:lnTo>
                  <a:pt x="1268" y="2702"/>
                </a:lnTo>
                <a:lnTo>
                  <a:pt x="1268" y="3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6695198" y="1038166"/>
            <a:ext cx="112266" cy="39856"/>
          </a:xfrm>
          <a:custGeom>
            <a:avLst/>
            <a:gdLst/>
            <a:ahLst/>
            <a:cxnLst/>
            <a:rect l="l" t="t" r="r" b="b"/>
            <a:pathLst>
              <a:path w="3170" h="1269" extrusionOk="0">
                <a:moveTo>
                  <a:pt x="1" y="1"/>
                </a:moveTo>
                <a:lnTo>
                  <a:pt x="1" y="1268"/>
                </a:lnTo>
                <a:lnTo>
                  <a:pt x="3170" y="1268"/>
                </a:lnTo>
                <a:lnTo>
                  <a:pt x="1902" y="1"/>
                </a:ln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/>
          <p:cNvSpPr/>
          <p:nvPr/>
        </p:nvSpPr>
        <p:spPr>
          <a:xfrm flipH="1">
            <a:off x="6963900" y="1487579"/>
            <a:ext cx="230410" cy="74436"/>
          </a:xfrm>
          <a:custGeom>
            <a:avLst/>
            <a:gdLst/>
            <a:ahLst/>
            <a:cxnLst/>
            <a:rect l="l" t="t" r="r" b="b"/>
            <a:pathLst>
              <a:path w="6506" h="2370" extrusionOk="0">
                <a:moveTo>
                  <a:pt x="4437" y="1"/>
                </a:moveTo>
                <a:lnTo>
                  <a:pt x="2736" y="368"/>
                </a:lnTo>
                <a:lnTo>
                  <a:pt x="1" y="2369"/>
                </a:lnTo>
                <a:lnTo>
                  <a:pt x="6172" y="2369"/>
                </a:lnTo>
                <a:lnTo>
                  <a:pt x="6505" y="1435"/>
                </a:lnTo>
                <a:lnTo>
                  <a:pt x="6172" y="368"/>
                </a:lnTo>
                <a:lnTo>
                  <a:pt x="4437" y="1"/>
                </a:lnTo>
                <a:close/>
              </a:path>
            </a:pathLst>
          </a:custGeom>
          <a:solidFill>
            <a:srgbClr val="FFB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"/>
          <p:cNvSpPr/>
          <p:nvPr/>
        </p:nvSpPr>
        <p:spPr>
          <a:xfrm flipH="1">
            <a:off x="6975729" y="1436262"/>
            <a:ext cx="218581" cy="62878"/>
          </a:xfrm>
          <a:custGeom>
            <a:avLst/>
            <a:gdLst/>
            <a:ahLst/>
            <a:cxnLst/>
            <a:rect l="l" t="t" r="r" b="b"/>
            <a:pathLst>
              <a:path w="6172" h="2002" extrusionOk="0">
                <a:moveTo>
                  <a:pt x="1" y="0"/>
                </a:moveTo>
                <a:lnTo>
                  <a:pt x="2736" y="2002"/>
                </a:lnTo>
                <a:lnTo>
                  <a:pt x="6172" y="2002"/>
                </a:lnTo>
                <a:lnTo>
                  <a:pt x="6172" y="0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 flipH="1">
            <a:off x="7072589" y="1436262"/>
            <a:ext cx="121721" cy="125756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1" y="0"/>
                </a:moveTo>
                <a:lnTo>
                  <a:pt x="1" y="4003"/>
                </a:lnTo>
                <a:lnTo>
                  <a:pt x="3436" y="2002"/>
                </a:lnTo>
                <a:lnTo>
                  <a:pt x="1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6695198" y="1139794"/>
            <a:ext cx="217413" cy="308045"/>
          </a:xfrm>
          <a:custGeom>
            <a:avLst/>
            <a:gdLst/>
            <a:ahLst/>
            <a:cxnLst/>
            <a:rect l="l" t="t" r="r" b="b"/>
            <a:pathLst>
              <a:path w="6139" h="9808" extrusionOk="0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38" y="9440"/>
                </a:lnTo>
                <a:lnTo>
                  <a:pt x="6138" y="0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 flipH="1">
            <a:off x="6758366" y="1487579"/>
            <a:ext cx="217413" cy="74436"/>
          </a:xfrm>
          <a:custGeom>
            <a:avLst/>
            <a:gdLst/>
            <a:ahLst/>
            <a:cxnLst/>
            <a:rect l="l" t="t" r="r" b="b"/>
            <a:pathLst>
              <a:path w="6139" h="2370" extrusionOk="0">
                <a:moveTo>
                  <a:pt x="1702" y="1"/>
                </a:moveTo>
                <a:lnTo>
                  <a:pt x="1" y="368"/>
                </a:lnTo>
                <a:lnTo>
                  <a:pt x="1" y="2369"/>
                </a:lnTo>
                <a:lnTo>
                  <a:pt x="6138" y="2369"/>
                </a:lnTo>
                <a:lnTo>
                  <a:pt x="3437" y="368"/>
                </a:lnTo>
                <a:lnTo>
                  <a:pt x="1702" y="1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"/>
          <p:cNvSpPr/>
          <p:nvPr/>
        </p:nvSpPr>
        <p:spPr>
          <a:xfrm flipH="1">
            <a:off x="6758366" y="1436262"/>
            <a:ext cx="217413" cy="62878"/>
          </a:xfrm>
          <a:custGeom>
            <a:avLst/>
            <a:gdLst/>
            <a:ahLst/>
            <a:cxnLst/>
            <a:rect l="l" t="t" r="r" b="b"/>
            <a:pathLst>
              <a:path w="6139" h="2002" extrusionOk="0">
                <a:moveTo>
                  <a:pt x="1" y="0"/>
                </a:moveTo>
                <a:lnTo>
                  <a:pt x="1" y="2002"/>
                </a:lnTo>
                <a:lnTo>
                  <a:pt x="3437" y="2002"/>
                </a:lnTo>
                <a:lnTo>
                  <a:pt x="6138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 flipH="1">
            <a:off x="6758373" y="1436262"/>
            <a:ext cx="121721" cy="125756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3436" y="0"/>
                </a:moveTo>
                <a:lnTo>
                  <a:pt x="1" y="2002"/>
                </a:lnTo>
                <a:lnTo>
                  <a:pt x="3436" y="4003"/>
                </a:lnTo>
                <a:lnTo>
                  <a:pt x="3436" y="0"/>
                </a:lnTo>
                <a:close/>
              </a:path>
            </a:pathLst>
          </a:custGeom>
          <a:solidFill>
            <a:srgbClr val="BB4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6950345" y="923975"/>
            <a:ext cx="255236" cy="211655"/>
          </a:xfrm>
          <a:custGeom>
            <a:avLst/>
            <a:gdLst/>
            <a:ahLst/>
            <a:cxnLst/>
            <a:rect l="l" t="t" r="r" b="b"/>
            <a:pathLst>
              <a:path w="7207" h="6739" extrusionOk="0">
                <a:moveTo>
                  <a:pt x="3603" y="1"/>
                </a:moveTo>
                <a:cubicBezTo>
                  <a:pt x="1635" y="1"/>
                  <a:pt x="1" y="1635"/>
                  <a:pt x="1" y="3603"/>
                </a:cubicBezTo>
                <a:lnTo>
                  <a:pt x="1" y="6739"/>
                </a:lnTo>
                <a:lnTo>
                  <a:pt x="868" y="6739"/>
                </a:lnTo>
                <a:lnTo>
                  <a:pt x="868" y="3603"/>
                </a:lnTo>
                <a:cubicBezTo>
                  <a:pt x="868" y="2102"/>
                  <a:pt x="2102" y="868"/>
                  <a:pt x="3603" y="868"/>
                </a:cubicBezTo>
                <a:cubicBezTo>
                  <a:pt x="5138" y="868"/>
                  <a:pt x="6372" y="2102"/>
                  <a:pt x="6372" y="3603"/>
                </a:cubicBezTo>
                <a:lnTo>
                  <a:pt x="6372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605" y="1"/>
                  <a:pt x="3603" y="1"/>
                </a:cubicBez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6861778" y="1093691"/>
            <a:ext cx="433586" cy="412820"/>
          </a:xfrm>
          <a:custGeom>
            <a:avLst/>
            <a:gdLst/>
            <a:ahLst/>
            <a:cxnLst/>
            <a:rect l="l" t="t" r="r" b="b"/>
            <a:pathLst>
              <a:path w="12243" h="13144" extrusionOk="0">
                <a:moveTo>
                  <a:pt x="0" y="1"/>
                </a:moveTo>
                <a:lnTo>
                  <a:pt x="0" y="13143"/>
                </a:lnTo>
                <a:lnTo>
                  <a:pt x="12242" y="13143"/>
                </a:lnTo>
                <a:lnTo>
                  <a:pt x="12242" y="1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 flipH="1">
            <a:off x="6630760" y="2624240"/>
            <a:ext cx="434790" cy="393944"/>
          </a:xfrm>
          <a:custGeom>
            <a:avLst/>
            <a:gdLst/>
            <a:ahLst/>
            <a:cxnLst/>
            <a:rect l="l" t="t" r="r" b="b"/>
            <a:pathLst>
              <a:path w="12277" h="12543" extrusionOk="0">
                <a:moveTo>
                  <a:pt x="12276" y="1"/>
                </a:moveTo>
                <a:lnTo>
                  <a:pt x="1" y="34"/>
                </a:lnTo>
                <a:lnTo>
                  <a:pt x="1" y="12543"/>
                </a:lnTo>
                <a:lnTo>
                  <a:pt x="12276" y="12543"/>
                </a:lnTo>
                <a:lnTo>
                  <a:pt x="1227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 flipH="1">
            <a:off x="6024697" y="2513190"/>
            <a:ext cx="1644460" cy="31"/>
          </a:xfrm>
          <a:custGeom>
            <a:avLst/>
            <a:gdLst/>
            <a:ahLst/>
            <a:cxnLst/>
            <a:rect l="l" t="t" r="r" b="b"/>
            <a:pathLst>
              <a:path w="46434" h="1" fill="none" extrusionOk="0">
                <a:moveTo>
                  <a:pt x="46433" y="1"/>
                </a:moveTo>
                <a:lnTo>
                  <a:pt x="0" y="1"/>
                </a:lnTo>
              </a:path>
            </a:pathLst>
          </a:custGeom>
          <a:noFill/>
          <a:ln w="1567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 flipH="1">
            <a:off x="5884125" y="1503313"/>
            <a:ext cx="1926788" cy="1096938"/>
          </a:xfrm>
          <a:custGeom>
            <a:avLst/>
            <a:gdLst/>
            <a:ahLst/>
            <a:cxnLst/>
            <a:rect l="l" t="t" r="r" b="b"/>
            <a:pathLst>
              <a:path w="54406" h="34926" extrusionOk="0">
                <a:moveTo>
                  <a:pt x="2669" y="0"/>
                </a:moveTo>
                <a:cubicBezTo>
                  <a:pt x="1201" y="0"/>
                  <a:pt x="0" y="1201"/>
                  <a:pt x="0" y="2669"/>
                </a:cubicBezTo>
                <a:lnTo>
                  <a:pt x="0" y="32257"/>
                </a:lnTo>
                <a:lnTo>
                  <a:pt x="27186" y="34925"/>
                </a:lnTo>
                <a:lnTo>
                  <a:pt x="54406" y="32257"/>
                </a:lnTo>
                <a:lnTo>
                  <a:pt x="54406" y="2669"/>
                </a:lnTo>
                <a:lnTo>
                  <a:pt x="54372" y="2669"/>
                </a:lnTo>
                <a:cubicBezTo>
                  <a:pt x="54372" y="1201"/>
                  <a:pt x="53172" y="0"/>
                  <a:pt x="51737" y="0"/>
                </a:cubicBezTo>
                <a:close/>
              </a:path>
            </a:pathLst>
          </a:custGeom>
          <a:solidFill>
            <a:srgbClr val="2B87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 flipH="1">
            <a:off x="6285794" y="2986723"/>
            <a:ext cx="1123505" cy="62878"/>
          </a:xfrm>
          <a:custGeom>
            <a:avLst/>
            <a:gdLst/>
            <a:ahLst/>
            <a:cxnLst/>
            <a:rect l="l" t="t" r="r" b="b"/>
            <a:pathLst>
              <a:path w="31724" h="2002" extrusionOk="0">
                <a:moveTo>
                  <a:pt x="1001" y="0"/>
                </a:moveTo>
                <a:cubicBezTo>
                  <a:pt x="434" y="0"/>
                  <a:pt x="1" y="467"/>
                  <a:pt x="1" y="1001"/>
                </a:cubicBezTo>
                <a:cubicBezTo>
                  <a:pt x="1" y="1568"/>
                  <a:pt x="434" y="2002"/>
                  <a:pt x="1001" y="2002"/>
                </a:cubicBezTo>
                <a:lnTo>
                  <a:pt x="30723" y="2002"/>
                </a:lnTo>
                <a:cubicBezTo>
                  <a:pt x="31256" y="2002"/>
                  <a:pt x="31723" y="1568"/>
                  <a:pt x="31723" y="1001"/>
                </a:cubicBezTo>
                <a:cubicBezTo>
                  <a:pt x="31723" y="434"/>
                  <a:pt x="31256" y="0"/>
                  <a:pt x="3072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 flipH="1">
            <a:off x="5885293" y="2516331"/>
            <a:ext cx="1925620" cy="191774"/>
          </a:xfrm>
          <a:custGeom>
            <a:avLst/>
            <a:gdLst/>
            <a:ahLst/>
            <a:cxnLst/>
            <a:rect l="l" t="t" r="r" b="b"/>
            <a:pathLst>
              <a:path w="54373" h="6106" extrusionOk="0">
                <a:moveTo>
                  <a:pt x="0" y="1"/>
                </a:moveTo>
                <a:lnTo>
                  <a:pt x="0" y="3437"/>
                </a:lnTo>
                <a:cubicBezTo>
                  <a:pt x="0" y="4904"/>
                  <a:pt x="1201" y="6105"/>
                  <a:pt x="2669" y="6105"/>
                </a:cubicBezTo>
                <a:lnTo>
                  <a:pt x="51737" y="6105"/>
                </a:lnTo>
                <a:cubicBezTo>
                  <a:pt x="53172" y="6105"/>
                  <a:pt x="54372" y="4904"/>
                  <a:pt x="54372" y="3437"/>
                </a:cubicBezTo>
                <a:lnTo>
                  <a:pt x="5437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 flipH="1">
            <a:off x="5908917" y="1480262"/>
            <a:ext cx="1877207" cy="560561"/>
          </a:xfrm>
          <a:custGeom>
            <a:avLst/>
            <a:gdLst/>
            <a:ahLst/>
            <a:cxnLst/>
            <a:rect l="l" t="t" r="r" b="b"/>
            <a:pathLst>
              <a:path w="53006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468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cubicBezTo>
                  <a:pt x="10041" y="17280"/>
                  <a:pt x="11617" y="17830"/>
                  <a:pt x="13193" y="17830"/>
                </a:cubicBezTo>
                <a:cubicBezTo>
                  <a:pt x="14770" y="17830"/>
                  <a:pt x="16346" y="17280"/>
                  <a:pt x="17613" y="16179"/>
                </a:cubicBezTo>
                <a:cubicBezTo>
                  <a:pt x="18881" y="17280"/>
                  <a:pt x="20465" y="17830"/>
                  <a:pt x="22050" y="17830"/>
                </a:cubicBezTo>
                <a:cubicBezTo>
                  <a:pt x="23634" y="17830"/>
                  <a:pt x="25219" y="17280"/>
                  <a:pt x="26486" y="16179"/>
                </a:cubicBezTo>
                <a:cubicBezTo>
                  <a:pt x="27754" y="17280"/>
                  <a:pt x="29338" y="17830"/>
                  <a:pt x="30923" y="17830"/>
                </a:cubicBezTo>
                <a:cubicBezTo>
                  <a:pt x="32507" y="17830"/>
                  <a:pt x="34092" y="17280"/>
                  <a:pt x="35359" y="16179"/>
                </a:cubicBezTo>
                <a:cubicBezTo>
                  <a:pt x="36627" y="17280"/>
                  <a:pt x="38203" y="17830"/>
                  <a:pt x="39783" y="17830"/>
                </a:cubicBezTo>
                <a:cubicBezTo>
                  <a:pt x="41364" y="17830"/>
                  <a:pt x="42948" y="17280"/>
                  <a:pt x="44232" y="16179"/>
                </a:cubicBezTo>
                <a:cubicBezTo>
                  <a:pt x="45481" y="17291"/>
                  <a:pt x="47054" y="17847"/>
                  <a:pt x="48636" y="17847"/>
                </a:cubicBezTo>
                <a:cubicBezTo>
                  <a:pt x="49379" y="17847"/>
                  <a:pt x="50123" y="17725"/>
                  <a:pt x="50837" y="17480"/>
                </a:cubicBezTo>
                <a:cubicBezTo>
                  <a:pt x="52205" y="17013"/>
                  <a:pt x="53005" y="15612"/>
                  <a:pt x="52738" y="14211"/>
                </a:cubicBezTo>
                <a:lnTo>
                  <a:pt x="51504" y="7506"/>
                </a:lnTo>
                <a:lnTo>
                  <a:pt x="50604" y="2669"/>
                </a:lnTo>
                <a:cubicBezTo>
                  <a:pt x="50337" y="1101"/>
                  <a:pt x="49002" y="0"/>
                  <a:pt x="47401" y="0"/>
                </a:cubicBezTo>
                <a:close/>
              </a:path>
            </a:pathLst>
          </a:custGeom>
          <a:solidFill>
            <a:srgbClr val="51B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 flipH="1">
            <a:off x="6219697" y="1480262"/>
            <a:ext cx="349723" cy="559996"/>
          </a:xfrm>
          <a:custGeom>
            <a:avLst/>
            <a:gdLst/>
            <a:ahLst/>
            <a:cxnLst/>
            <a:rect l="l" t="t" r="r" b="b"/>
            <a:pathLst>
              <a:path w="9875" h="17830" extrusionOk="0">
                <a:moveTo>
                  <a:pt x="1" y="0"/>
                </a:moveTo>
                <a:lnTo>
                  <a:pt x="468" y="7506"/>
                </a:lnTo>
                <a:lnTo>
                  <a:pt x="1001" y="16179"/>
                </a:lnTo>
                <a:cubicBezTo>
                  <a:pt x="2269" y="17280"/>
                  <a:pt x="3853" y="17830"/>
                  <a:pt x="5438" y="17830"/>
                </a:cubicBezTo>
                <a:cubicBezTo>
                  <a:pt x="7022" y="17830"/>
                  <a:pt x="8607" y="17280"/>
                  <a:pt x="9874" y="16179"/>
                </a:cubicBezTo>
                <a:lnTo>
                  <a:pt x="8807" y="7506"/>
                </a:lnTo>
                <a:lnTo>
                  <a:pt x="7906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 flipH="1">
            <a:off x="6848131" y="1480262"/>
            <a:ext cx="313104" cy="559996"/>
          </a:xfrm>
          <a:custGeom>
            <a:avLst/>
            <a:gdLst/>
            <a:ahLst/>
            <a:cxnLst/>
            <a:rect l="l" t="t" r="r" b="b"/>
            <a:pathLst>
              <a:path w="8841" h="17830" extrusionOk="0">
                <a:moveTo>
                  <a:pt x="968" y="0"/>
                </a:moveTo>
                <a:lnTo>
                  <a:pt x="501" y="7506"/>
                </a:lnTo>
                <a:lnTo>
                  <a:pt x="1" y="16179"/>
                </a:lnTo>
                <a:cubicBezTo>
                  <a:pt x="1268" y="17280"/>
                  <a:pt x="2844" y="17830"/>
                  <a:pt x="4420" y="17830"/>
                </a:cubicBezTo>
                <a:cubicBezTo>
                  <a:pt x="5997" y="17830"/>
                  <a:pt x="7573" y="17280"/>
                  <a:pt x="8840" y="16179"/>
                </a:cubicBezTo>
                <a:lnTo>
                  <a:pt x="8840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 flipH="1">
            <a:off x="7405696" y="1480262"/>
            <a:ext cx="380428" cy="560561"/>
          </a:xfrm>
          <a:custGeom>
            <a:avLst/>
            <a:gdLst/>
            <a:ahLst/>
            <a:cxnLst/>
            <a:rect l="l" t="t" r="r" b="b"/>
            <a:pathLst>
              <a:path w="10742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502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lnTo>
                  <a:pt x="9808" y="7506"/>
                </a:lnTo>
                <a:lnTo>
                  <a:pt x="10742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6410516" y="1301124"/>
            <a:ext cx="824603" cy="325853"/>
          </a:xfrm>
          <a:custGeom>
            <a:avLst/>
            <a:gdLst/>
            <a:ahLst/>
            <a:cxnLst/>
            <a:rect l="l" t="t" r="r" b="b"/>
            <a:pathLst>
              <a:path w="23284" h="10375" extrusionOk="0">
                <a:moveTo>
                  <a:pt x="1" y="0"/>
                </a:moveTo>
                <a:lnTo>
                  <a:pt x="1" y="10374"/>
                </a:lnTo>
                <a:lnTo>
                  <a:pt x="23284" y="10374"/>
                </a:lnTo>
                <a:lnTo>
                  <a:pt x="23284" y="0"/>
                </a:lnTo>
                <a:close/>
              </a:path>
            </a:pathLst>
          </a:custGeom>
          <a:solidFill>
            <a:srgbClr val="2E9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6466043" y="1350368"/>
            <a:ext cx="714746" cy="227359"/>
          </a:xfrm>
          <a:custGeom>
            <a:avLst/>
            <a:gdLst/>
            <a:ahLst/>
            <a:cxnLst/>
            <a:rect l="l" t="t" r="r" b="b"/>
            <a:pathLst>
              <a:path w="20182" h="7239" extrusionOk="0">
                <a:moveTo>
                  <a:pt x="0" y="0"/>
                </a:moveTo>
                <a:lnTo>
                  <a:pt x="0" y="7239"/>
                </a:lnTo>
                <a:lnTo>
                  <a:pt x="20182" y="7239"/>
                </a:lnTo>
                <a:lnTo>
                  <a:pt x="20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594803" y="1403789"/>
            <a:ext cx="105183" cy="121547"/>
          </a:xfrm>
          <a:custGeom>
            <a:avLst/>
            <a:gdLst/>
            <a:ahLst/>
            <a:cxnLst/>
            <a:rect l="l" t="t" r="r" b="b"/>
            <a:pathLst>
              <a:path w="2970" h="3870" extrusionOk="0">
                <a:moveTo>
                  <a:pt x="1535" y="0"/>
                </a:moveTo>
                <a:cubicBezTo>
                  <a:pt x="1335" y="0"/>
                  <a:pt x="1168" y="34"/>
                  <a:pt x="1001" y="67"/>
                </a:cubicBezTo>
                <a:cubicBezTo>
                  <a:pt x="834" y="134"/>
                  <a:pt x="668" y="201"/>
                  <a:pt x="567" y="301"/>
                </a:cubicBezTo>
                <a:cubicBezTo>
                  <a:pt x="434" y="401"/>
                  <a:pt x="334" y="534"/>
                  <a:pt x="267" y="668"/>
                </a:cubicBezTo>
                <a:cubicBezTo>
                  <a:pt x="201" y="834"/>
                  <a:pt x="134" y="1001"/>
                  <a:pt x="134" y="1201"/>
                </a:cubicBezTo>
                <a:cubicBezTo>
                  <a:pt x="134" y="1335"/>
                  <a:pt x="167" y="1468"/>
                  <a:pt x="201" y="1568"/>
                </a:cubicBezTo>
                <a:cubicBezTo>
                  <a:pt x="267" y="1668"/>
                  <a:pt x="334" y="1768"/>
                  <a:pt x="401" y="1835"/>
                </a:cubicBezTo>
                <a:cubicBezTo>
                  <a:pt x="501" y="1935"/>
                  <a:pt x="601" y="2002"/>
                  <a:pt x="734" y="2069"/>
                </a:cubicBezTo>
                <a:cubicBezTo>
                  <a:pt x="868" y="2102"/>
                  <a:pt x="1034" y="2169"/>
                  <a:pt x="1235" y="2202"/>
                </a:cubicBezTo>
                <a:cubicBezTo>
                  <a:pt x="1368" y="2269"/>
                  <a:pt x="1501" y="2302"/>
                  <a:pt x="1635" y="2335"/>
                </a:cubicBezTo>
                <a:cubicBezTo>
                  <a:pt x="1735" y="2369"/>
                  <a:pt x="1835" y="2402"/>
                  <a:pt x="1935" y="2435"/>
                </a:cubicBezTo>
                <a:cubicBezTo>
                  <a:pt x="2002" y="2502"/>
                  <a:pt x="2069" y="2536"/>
                  <a:pt x="2135" y="2602"/>
                </a:cubicBezTo>
                <a:cubicBezTo>
                  <a:pt x="2169" y="2669"/>
                  <a:pt x="2202" y="2736"/>
                  <a:pt x="2202" y="2802"/>
                </a:cubicBezTo>
                <a:cubicBezTo>
                  <a:pt x="2202" y="3069"/>
                  <a:pt x="2002" y="3203"/>
                  <a:pt x="1602" y="3203"/>
                </a:cubicBezTo>
                <a:cubicBezTo>
                  <a:pt x="1435" y="3203"/>
                  <a:pt x="1301" y="3169"/>
                  <a:pt x="1168" y="3136"/>
                </a:cubicBezTo>
                <a:cubicBezTo>
                  <a:pt x="1034" y="3103"/>
                  <a:pt x="901" y="3069"/>
                  <a:pt x="801" y="3003"/>
                </a:cubicBezTo>
                <a:cubicBezTo>
                  <a:pt x="668" y="2969"/>
                  <a:pt x="567" y="2902"/>
                  <a:pt x="501" y="2869"/>
                </a:cubicBezTo>
                <a:cubicBezTo>
                  <a:pt x="401" y="2802"/>
                  <a:pt x="334" y="2769"/>
                  <a:pt x="301" y="2736"/>
                </a:cubicBezTo>
                <a:lnTo>
                  <a:pt x="0" y="3369"/>
                </a:lnTo>
                <a:cubicBezTo>
                  <a:pt x="201" y="3536"/>
                  <a:pt x="467" y="3636"/>
                  <a:pt x="734" y="3736"/>
                </a:cubicBezTo>
                <a:cubicBezTo>
                  <a:pt x="1001" y="3803"/>
                  <a:pt x="1301" y="3870"/>
                  <a:pt x="1568" y="3870"/>
                </a:cubicBezTo>
                <a:cubicBezTo>
                  <a:pt x="1768" y="3870"/>
                  <a:pt x="1935" y="3836"/>
                  <a:pt x="2102" y="3803"/>
                </a:cubicBezTo>
                <a:cubicBezTo>
                  <a:pt x="2269" y="3770"/>
                  <a:pt x="2435" y="3703"/>
                  <a:pt x="2569" y="3603"/>
                </a:cubicBezTo>
                <a:cubicBezTo>
                  <a:pt x="2702" y="3503"/>
                  <a:pt x="2802" y="3403"/>
                  <a:pt x="2869" y="3236"/>
                </a:cubicBezTo>
                <a:cubicBezTo>
                  <a:pt x="2936" y="3103"/>
                  <a:pt x="2969" y="2936"/>
                  <a:pt x="2969" y="2736"/>
                </a:cubicBezTo>
                <a:cubicBezTo>
                  <a:pt x="2969" y="2536"/>
                  <a:pt x="2969" y="2402"/>
                  <a:pt x="2902" y="2302"/>
                </a:cubicBezTo>
                <a:cubicBezTo>
                  <a:pt x="2836" y="2169"/>
                  <a:pt x="2769" y="2069"/>
                  <a:pt x="2669" y="1968"/>
                </a:cubicBezTo>
                <a:cubicBezTo>
                  <a:pt x="2569" y="1902"/>
                  <a:pt x="2435" y="1835"/>
                  <a:pt x="2269" y="1768"/>
                </a:cubicBezTo>
                <a:cubicBezTo>
                  <a:pt x="2135" y="1702"/>
                  <a:pt x="1968" y="1668"/>
                  <a:pt x="1768" y="1602"/>
                </a:cubicBezTo>
                <a:cubicBezTo>
                  <a:pt x="1635" y="1568"/>
                  <a:pt x="1501" y="1535"/>
                  <a:pt x="1401" y="1501"/>
                </a:cubicBezTo>
                <a:cubicBezTo>
                  <a:pt x="1301" y="1468"/>
                  <a:pt x="1201" y="1435"/>
                  <a:pt x="1135" y="1401"/>
                </a:cubicBezTo>
                <a:cubicBezTo>
                  <a:pt x="1068" y="1368"/>
                  <a:pt x="1001" y="1301"/>
                  <a:pt x="968" y="1268"/>
                </a:cubicBezTo>
                <a:cubicBezTo>
                  <a:pt x="934" y="1201"/>
                  <a:pt x="901" y="1135"/>
                  <a:pt x="901" y="1068"/>
                </a:cubicBezTo>
                <a:cubicBezTo>
                  <a:pt x="901" y="934"/>
                  <a:pt x="968" y="834"/>
                  <a:pt x="1068" y="734"/>
                </a:cubicBezTo>
                <a:cubicBezTo>
                  <a:pt x="1168" y="668"/>
                  <a:pt x="1301" y="634"/>
                  <a:pt x="1501" y="634"/>
                </a:cubicBezTo>
                <a:cubicBezTo>
                  <a:pt x="1635" y="634"/>
                  <a:pt x="1735" y="634"/>
                  <a:pt x="1835" y="668"/>
                </a:cubicBezTo>
                <a:cubicBezTo>
                  <a:pt x="1968" y="701"/>
                  <a:pt x="2069" y="734"/>
                  <a:pt x="2169" y="768"/>
                </a:cubicBezTo>
                <a:cubicBezTo>
                  <a:pt x="2269" y="834"/>
                  <a:pt x="2335" y="868"/>
                  <a:pt x="2402" y="901"/>
                </a:cubicBezTo>
                <a:cubicBezTo>
                  <a:pt x="2469" y="934"/>
                  <a:pt x="2502" y="968"/>
                  <a:pt x="2536" y="1001"/>
                </a:cubicBezTo>
                <a:lnTo>
                  <a:pt x="2869" y="434"/>
                </a:lnTo>
                <a:cubicBezTo>
                  <a:pt x="2702" y="301"/>
                  <a:pt x="2502" y="201"/>
                  <a:pt x="2269" y="134"/>
                </a:cubicBezTo>
                <a:cubicBezTo>
                  <a:pt x="2035" y="34"/>
                  <a:pt x="1802" y="0"/>
                  <a:pt x="15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6847578" y="1403789"/>
            <a:ext cx="94558" cy="119474"/>
          </a:xfrm>
          <a:custGeom>
            <a:avLst/>
            <a:gdLst/>
            <a:ahLst/>
            <a:cxnLst/>
            <a:rect l="l" t="t" r="r" b="b"/>
            <a:pathLst>
              <a:path w="2670" h="3804" extrusionOk="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6727088" y="1403789"/>
            <a:ext cx="93354" cy="119474"/>
          </a:xfrm>
          <a:custGeom>
            <a:avLst/>
            <a:gdLst/>
            <a:ahLst/>
            <a:cxnLst/>
            <a:rect l="l" t="t" r="r" b="b"/>
            <a:pathLst>
              <a:path w="2636" h="3804" extrusionOk="0">
                <a:moveTo>
                  <a:pt x="0" y="0"/>
                </a:moveTo>
                <a:lnTo>
                  <a:pt x="0" y="3803"/>
                </a:lnTo>
                <a:lnTo>
                  <a:pt x="2635" y="3803"/>
                </a:lnTo>
                <a:lnTo>
                  <a:pt x="2635" y="3169"/>
                </a:lnTo>
                <a:lnTo>
                  <a:pt x="767" y="3169"/>
                </a:lnTo>
                <a:lnTo>
                  <a:pt x="767" y="2169"/>
                </a:lnTo>
                <a:lnTo>
                  <a:pt x="2335" y="2169"/>
                </a:lnTo>
                <a:lnTo>
                  <a:pt x="2335" y="1568"/>
                </a:lnTo>
                <a:lnTo>
                  <a:pt x="767" y="1568"/>
                </a:lnTo>
                <a:lnTo>
                  <a:pt x="767" y="668"/>
                </a:lnTo>
                <a:lnTo>
                  <a:pt x="2602" y="668"/>
                </a:lnTo>
                <a:lnTo>
                  <a:pt x="2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6960090" y="1407951"/>
            <a:ext cx="94558" cy="119474"/>
          </a:xfrm>
          <a:custGeom>
            <a:avLst/>
            <a:gdLst/>
            <a:ahLst/>
            <a:cxnLst/>
            <a:rect l="l" t="t" r="r" b="b"/>
            <a:pathLst>
              <a:path w="2670" h="3804" extrusionOk="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0"/>
          <p:cNvGrpSpPr/>
          <p:nvPr/>
        </p:nvGrpSpPr>
        <p:grpSpPr>
          <a:xfrm flipH="1">
            <a:off x="2259436" y="1266946"/>
            <a:ext cx="2092566" cy="2025056"/>
            <a:chOff x="1576836" y="5097154"/>
            <a:chExt cx="653009" cy="652507"/>
          </a:xfrm>
        </p:grpSpPr>
        <p:sp>
          <p:nvSpPr>
            <p:cNvPr id="266" name="Google Shape;266;p20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0"/>
          <p:cNvSpPr txBox="1"/>
          <p:nvPr/>
        </p:nvSpPr>
        <p:spPr>
          <a:xfrm>
            <a:off x="4791595" y="2901891"/>
            <a:ext cx="22827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Brands and pages can sell products through our website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5133594" y="1530466"/>
            <a:ext cx="15987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4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Chat System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3924975" y="2514025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925163" y="2381991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2596419" y="2351916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1430436" y="1702640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1431637" y="1926129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1567668" y="2076724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1984280" y="2302543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51463" y="2302543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1792359" y="2459327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1811802" y="2617204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1919906" y="2871060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57543" y="2871060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1567668" y="3333804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1976962" y="1796179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017050" y="4034564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017050" y="4034564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053497" y="4069810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621906" y="2727383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668075" y="3027407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720288" y="3390532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624346" y="2346600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1386706" y="2424082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1991568" y="1504529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1629626" y="1106305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1813628" y="1305472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90350" y="3607576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1427397" y="862850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ctrTitle" idx="4294967295"/>
          </p:nvPr>
        </p:nvSpPr>
        <p:spPr>
          <a:xfrm>
            <a:off x="1572402" y="3355747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Chat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4572025" y="1702650"/>
            <a:ext cx="3075900" cy="1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Built-in chat system through which our customer can have direct contact with the owners of products on display.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7"/>
          <p:cNvSpPr/>
          <p:nvPr/>
        </p:nvSpPr>
        <p:spPr>
          <a:xfrm>
            <a:off x="3638769" y="1316336"/>
            <a:ext cx="1473349" cy="2946972"/>
          </a:xfrm>
          <a:custGeom>
            <a:avLst/>
            <a:gdLst/>
            <a:ahLst/>
            <a:cxnLst/>
            <a:rect l="l" t="t" r="r" b="b"/>
            <a:pathLst>
              <a:path w="19981" h="39963" extrusionOk="0">
                <a:moveTo>
                  <a:pt x="15911" y="1"/>
                </a:moveTo>
                <a:lnTo>
                  <a:pt x="4070" y="1"/>
                </a:lnTo>
                <a:cubicBezTo>
                  <a:pt x="1835" y="1"/>
                  <a:pt x="0" y="1835"/>
                  <a:pt x="0" y="4104"/>
                </a:cubicBezTo>
                <a:lnTo>
                  <a:pt x="0" y="35893"/>
                </a:lnTo>
                <a:cubicBezTo>
                  <a:pt x="0" y="38128"/>
                  <a:pt x="1835" y="39963"/>
                  <a:pt x="4070" y="39963"/>
                </a:cubicBezTo>
                <a:lnTo>
                  <a:pt x="15911" y="39963"/>
                </a:lnTo>
                <a:cubicBezTo>
                  <a:pt x="18146" y="39963"/>
                  <a:pt x="19981" y="38128"/>
                  <a:pt x="19981" y="35893"/>
                </a:cubicBezTo>
                <a:lnTo>
                  <a:pt x="19981" y="4104"/>
                </a:lnTo>
                <a:cubicBezTo>
                  <a:pt x="19981" y="1835"/>
                  <a:pt x="18146" y="1"/>
                  <a:pt x="15911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888275" y="1781949"/>
            <a:ext cx="1263055" cy="2108541"/>
          </a:xfrm>
          <a:custGeom>
            <a:avLst/>
            <a:gdLst/>
            <a:ahLst/>
            <a:cxnLst/>
            <a:rect l="l" t="t" r="r" b="b"/>
            <a:pathLst>
              <a:path w="17047" h="30256" extrusionOk="0">
                <a:moveTo>
                  <a:pt x="1" y="0"/>
                </a:moveTo>
                <a:lnTo>
                  <a:pt x="17046" y="0"/>
                </a:lnTo>
                <a:lnTo>
                  <a:pt x="17046" y="30255"/>
                </a:lnTo>
                <a:lnTo>
                  <a:pt x="1" y="3025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 txBox="1"/>
          <p:nvPr/>
        </p:nvSpPr>
        <p:spPr>
          <a:xfrm>
            <a:off x="3866225" y="1607652"/>
            <a:ext cx="847800" cy="21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1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141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0" name="Google Shape;1030;p37"/>
          <p:cNvSpPr/>
          <p:nvPr/>
        </p:nvSpPr>
        <p:spPr>
          <a:xfrm>
            <a:off x="4256099" y="3829812"/>
            <a:ext cx="238688" cy="238631"/>
          </a:xfrm>
          <a:custGeom>
            <a:avLst/>
            <a:gdLst/>
            <a:ahLst/>
            <a:cxnLst/>
            <a:rect l="l" t="t" r="r" b="b"/>
            <a:pathLst>
              <a:path w="3237" h="3236" extrusionOk="0">
                <a:moveTo>
                  <a:pt x="1602" y="0"/>
                </a:moveTo>
                <a:cubicBezTo>
                  <a:pt x="735" y="0"/>
                  <a:pt x="1" y="701"/>
                  <a:pt x="1" y="1601"/>
                </a:cubicBezTo>
                <a:cubicBezTo>
                  <a:pt x="1" y="2502"/>
                  <a:pt x="735" y="3236"/>
                  <a:pt x="1602" y="3236"/>
                </a:cubicBezTo>
                <a:cubicBezTo>
                  <a:pt x="2502" y="3236"/>
                  <a:pt x="3236" y="2502"/>
                  <a:pt x="3236" y="1601"/>
                </a:cubicBezTo>
                <a:cubicBezTo>
                  <a:pt x="3236" y="734"/>
                  <a:pt x="2502" y="0"/>
                  <a:pt x="1602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Implementation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1033" name="Google Shape;1033;p37"/>
          <p:cNvCxnSpPr>
            <a:cxnSpLocks/>
          </p:cNvCxnSpPr>
          <p:nvPr/>
        </p:nvCxnSpPr>
        <p:spPr>
          <a:xfrm>
            <a:off x="2912308" y="2917252"/>
            <a:ext cx="1452921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035" name="Google Shape;1035;p37"/>
          <p:cNvCxnSpPr>
            <a:cxnSpLocks/>
          </p:cNvCxnSpPr>
          <p:nvPr/>
        </p:nvCxnSpPr>
        <p:spPr>
          <a:xfrm>
            <a:off x="4365229" y="3085191"/>
            <a:ext cx="1488754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041" name="Google Shape;1041;p37"/>
          <p:cNvSpPr txBox="1"/>
          <p:nvPr/>
        </p:nvSpPr>
        <p:spPr>
          <a:xfrm>
            <a:off x="6013429" y="2749569"/>
            <a:ext cx="24585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Display products, chat system, review, add to cart and payment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37"/>
          <p:cNvSpPr txBox="1"/>
          <p:nvPr/>
        </p:nvSpPr>
        <p:spPr>
          <a:xfrm>
            <a:off x="109608" y="2721575"/>
            <a:ext cx="2864974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Basic layout of the website,  authentication, add product as seller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031;p37">
            <a:extLst>
              <a:ext uri="{FF2B5EF4-FFF2-40B4-BE49-F238E27FC236}">
                <a16:creationId xmlns:a16="http://schemas.microsoft.com/office/drawing/2014/main" id="{2371E91B-0E17-547A-1100-46532B69E0F1}"/>
              </a:ext>
            </a:extLst>
          </p:cNvPr>
          <p:cNvSpPr txBox="1">
            <a:spLocks/>
          </p:cNvSpPr>
          <p:nvPr/>
        </p:nvSpPr>
        <p:spPr>
          <a:xfrm>
            <a:off x="-467931" y="1696623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>
                <a:solidFill>
                  <a:srgbClr val="39B6B5"/>
                </a:solidFill>
              </a:rPr>
              <a:t>Before Progress Presentation</a:t>
            </a:r>
          </a:p>
        </p:txBody>
      </p:sp>
      <p:sp>
        <p:nvSpPr>
          <p:cNvPr id="11" name="Google Shape;1031;p37">
            <a:extLst>
              <a:ext uri="{FF2B5EF4-FFF2-40B4-BE49-F238E27FC236}">
                <a16:creationId xmlns:a16="http://schemas.microsoft.com/office/drawing/2014/main" id="{75AC3634-9FE3-A575-3586-9D202202A585}"/>
              </a:ext>
            </a:extLst>
          </p:cNvPr>
          <p:cNvSpPr txBox="1">
            <a:spLocks/>
          </p:cNvSpPr>
          <p:nvPr/>
        </p:nvSpPr>
        <p:spPr>
          <a:xfrm>
            <a:off x="5388181" y="1696623"/>
            <a:ext cx="3755819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>
                <a:solidFill>
                  <a:srgbClr val="957FCA"/>
                </a:solidFill>
              </a:rPr>
              <a:t>After Progress Presentation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6"/>
          <p:cNvSpPr/>
          <p:nvPr/>
        </p:nvSpPr>
        <p:spPr>
          <a:xfrm>
            <a:off x="703877" y="2110379"/>
            <a:ext cx="1969650" cy="2275238"/>
          </a:xfrm>
          <a:custGeom>
            <a:avLst/>
            <a:gdLst/>
            <a:ahLst/>
            <a:cxnLst/>
            <a:rect l="l" t="t" r="r" b="b"/>
            <a:pathLst>
              <a:path w="2605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49" y="22584"/>
                </a:lnTo>
                <a:lnTo>
                  <a:pt x="26049" y="7539"/>
                </a:lnTo>
                <a:lnTo>
                  <a:pt x="13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6"/>
          <p:cNvSpPr/>
          <p:nvPr/>
        </p:nvSpPr>
        <p:spPr>
          <a:xfrm>
            <a:off x="3586040" y="2110379"/>
            <a:ext cx="1971919" cy="2277507"/>
          </a:xfrm>
          <a:custGeom>
            <a:avLst/>
            <a:gdLst/>
            <a:ahLst/>
            <a:cxnLst/>
            <a:rect l="l" t="t" r="r" b="b"/>
            <a:pathLst>
              <a:path w="26080" h="30123" extrusionOk="0">
                <a:moveTo>
                  <a:pt x="13040" y="0"/>
                </a:moveTo>
                <a:lnTo>
                  <a:pt x="0" y="7538"/>
                </a:lnTo>
                <a:lnTo>
                  <a:pt x="0" y="22584"/>
                </a:lnTo>
                <a:lnTo>
                  <a:pt x="13040" y="30122"/>
                </a:lnTo>
                <a:lnTo>
                  <a:pt x="26080" y="22584"/>
                </a:lnTo>
                <a:lnTo>
                  <a:pt x="26080" y="7538"/>
                </a:lnTo>
                <a:lnTo>
                  <a:pt x="130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7" name="Google Shape;997;p36"/>
          <p:cNvSpPr/>
          <p:nvPr/>
        </p:nvSpPr>
        <p:spPr>
          <a:xfrm>
            <a:off x="6629375" y="2110378"/>
            <a:ext cx="1971919" cy="227523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8" name="Google Shape;998;p3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Contribution</a:t>
            </a:r>
            <a:endParaRPr dirty="0"/>
          </a:p>
        </p:txBody>
      </p:sp>
      <p:sp>
        <p:nvSpPr>
          <p:cNvPr id="999" name="Google Shape;999;p36"/>
          <p:cNvSpPr txBox="1"/>
          <p:nvPr/>
        </p:nvSpPr>
        <p:spPr>
          <a:xfrm>
            <a:off x="703871" y="2629786"/>
            <a:ext cx="1969657" cy="14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</a:t>
            </a:r>
          </a:p>
        </p:txBody>
      </p:sp>
      <p:sp>
        <p:nvSpPr>
          <p:cNvPr id="1000" name="Google Shape;1000;p36"/>
          <p:cNvSpPr txBox="1"/>
          <p:nvPr/>
        </p:nvSpPr>
        <p:spPr>
          <a:xfrm>
            <a:off x="986082" y="1009790"/>
            <a:ext cx="1405233" cy="948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Nazia Karim Khan Oishee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1" name="Google Shape;1001;p36"/>
          <p:cNvSpPr txBox="1"/>
          <p:nvPr/>
        </p:nvSpPr>
        <p:spPr>
          <a:xfrm>
            <a:off x="3585889" y="2495107"/>
            <a:ext cx="1972155" cy="154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36"/>
          <p:cNvSpPr txBox="1"/>
          <p:nvPr/>
        </p:nvSpPr>
        <p:spPr>
          <a:xfrm>
            <a:off x="3869349" y="1009790"/>
            <a:ext cx="1405233" cy="948762"/>
          </a:xfrm>
          <a:prstGeom prst="rect">
            <a:avLst/>
          </a:prstGeom>
          <a:solidFill>
            <a:srgbClr val="39B6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Maliha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Zaman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3" name="Google Shape;1003;p36"/>
          <p:cNvSpPr txBox="1"/>
          <p:nvPr/>
        </p:nvSpPr>
        <p:spPr>
          <a:xfrm>
            <a:off x="6629224" y="2495107"/>
            <a:ext cx="1972155" cy="154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very cold place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36"/>
          <p:cNvSpPr txBox="1"/>
          <p:nvPr/>
        </p:nvSpPr>
        <p:spPr>
          <a:xfrm>
            <a:off x="6912684" y="1009790"/>
            <a:ext cx="1405233" cy="948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Mohammad Ittehad Rahman Sami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Timeline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25" y="1060425"/>
            <a:ext cx="8709802" cy="34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Lora Medium</vt:lpstr>
      <vt:lpstr>Roboto</vt:lpstr>
      <vt:lpstr>Fira Sans Extra Condensed Medium</vt:lpstr>
      <vt:lpstr>Arial</vt:lpstr>
      <vt:lpstr>E-Commerce Infographics by Slidesgo</vt:lpstr>
      <vt:lpstr>Spectrum</vt:lpstr>
      <vt:lpstr>Introduction</vt:lpstr>
      <vt:lpstr>Features</vt:lpstr>
      <vt:lpstr>Buy/Sell</vt:lpstr>
      <vt:lpstr>PowerPoint Presentation</vt:lpstr>
      <vt:lpstr>Chat System</vt:lpstr>
      <vt:lpstr>Implementation</vt:lpstr>
      <vt:lpstr>Team Contribution</vt:lpstr>
      <vt:lpstr>Timeline</vt:lpstr>
      <vt:lpstr>Demonstration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</dc:title>
  <cp:lastModifiedBy>Ittehad Rahman</cp:lastModifiedBy>
  <cp:revision>3</cp:revision>
  <dcterms:modified xsi:type="dcterms:W3CDTF">2023-05-21T02:53:46Z</dcterms:modified>
</cp:coreProperties>
</file>