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ora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oraMedium-regular.fntdata"/><Relationship Id="rId14" Type="http://schemas.openxmlformats.org/officeDocument/2006/relationships/slide" Target="slides/slide10.xml"/><Relationship Id="rId17" Type="http://schemas.openxmlformats.org/officeDocument/2006/relationships/font" Target="fonts/LoraMedium-italic.fntdata"/><Relationship Id="rId16" Type="http://schemas.openxmlformats.org/officeDocument/2006/relationships/font" Target="fonts/Lora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Lora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765d7774d_3_4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765d7774d_3_4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765d7774d_3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765d7774d_3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61d1679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61d1679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61d1679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61d1679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65d7774d_3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65d7774d_3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7768587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7768587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768587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768587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765d7774d_3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765d7774d_3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768a515b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768a515b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57200" y="803653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Spectrum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3235000"/>
            <a:ext cx="443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Maliha Zaman 				 	 200042114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Nazia Karim Khan Oishee 		 	 200042137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</a:t>
            </a:r>
            <a:r>
              <a:rPr lang="en">
                <a:solidFill>
                  <a:schemeClr val="dk1"/>
                </a:solidFill>
              </a:rPr>
              <a:t>ammad</a:t>
            </a:r>
            <a:r>
              <a:rPr lang="en">
                <a:solidFill>
                  <a:schemeClr val="dk1"/>
                </a:solidFill>
              </a:rPr>
              <a:t> Ittehad Rahman Sami 	 </a:t>
            </a:r>
            <a:r>
              <a:rPr lang="en">
                <a:solidFill>
                  <a:schemeClr val="dk1"/>
                </a:solidFill>
              </a:rPr>
              <a:t>200042131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946477" y="2824191"/>
            <a:ext cx="2020865" cy="194640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6418817" y="3400835"/>
            <a:ext cx="1074625" cy="517642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05889" y="3814563"/>
            <a:ext cx="1894215" cy="115384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225375" y="1311924"/>
            <a:ext cx="3461420" cy="2232962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225375" y="1311924"/>
            <a:ext cx="3461420" cy="1923068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891205" y="3286964"/>
            <a:ext cx="126744" cy="116767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225375" y="1311924"/>
            <a:ext cx="3461420" cy="1923068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104455" y="1793410"/>
            <a:ext cx="1701779" cy="1039407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243630" y="2086079"/>
            <a:ext cx="886924" cy="631414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282738" y="2122123"/>
            <a:ext cx="808712" cy="559332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321845" y="2159592"/>
            <a:ext cx="730499" cy="485866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298399" y="2401783"/>
            <a:ext cx="777389" cy="43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484513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889658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686288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104455" y="2681487"/>
            <a:ext cx="1701779" cy="151382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183716" y="2013993"/>
            <a:ext cx="461444" cy="818838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225965" y="1999601"/>
            <a:ext cx="376996" cy="834655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265073" y="2035601"/>
            <a:ext cx="298783" cy="761189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104455" y="2257610"/>
            <a:ext cx="1704920" cy="115384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225965" y="2443618"/>
            <a:ext cx="376996" cy="72083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249411" y="2469548"/>
            <a:ext cx="97015" cy="15903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104455" y="1848210"/>
            <a:ext cx="1701779" cy="129775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057516" y="1793410"/>
            <a:ext cx="1795653" cy="152851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470445" y="1590159"/>
            <a:ext cx="972921" cy="279687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457931" y="1581515"/>
            <a:ext cx="993224" cy="297017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946477" y="1999601"/>
            <a:ext cx="2017724" cy="201857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581030" y="1999601"/>
            <a:ext cx="383232" cy="201857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88633" y="1999601"/>
            <a:ext cx="306614" cy="201857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196236" y="1999601"/>
            <a:ext cx="229949" cy="201857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003839" y="1999601"/>
            <a:ext cx="153330" cy="201857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753578" y="1999601"/>
            <a:ext cx="153330" cy="201857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484513" y="1999601"/>
            <a:ext cx="229995" cy="201857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215495" y="1999601"/>
            <a:ext cx="306614" cy="201857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946477" y="1999601"/>
            <a:ext cx="383232" cy="201857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944882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080962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215495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350027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484513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619045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753578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88965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024190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7158676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29320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427740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562226" y="2201427"/>
            <a:ext cx="136169" cy="113915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698353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83283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061201" y="2757852"/>
            <a:ext cx="206550" cy="190362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ctrTitle"/>
          </p:nvPr>
        </p:nvSpPr>
        <p:spPr>
          <a:xfrm>
            <a:off x="6457883" y="1590207"/>
            <a:ext cx="993300" cy="27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2545675" y="249702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5"/>
                </a:solidFill>
              </a:rPr>
              <a:t>T</a:t>
            </a:r>
            <a:r>
              <a:rPr lang="en" sz="4900">
                <a:solidFill>
                  <a:schemeClr val="accent4"/>
                </a:solidFill>
              </a:rPr>
              <a:t>H</a:t>
            </a:r>
            <a:r>
              <a:rPr lang="en" sz="4900">
                <a:solidFill>
                  <a:schemeClr val="accent3"/>
                </a:solidFill>
              </a:rPr>
              <a:t>A</a:t>
            </a:r>
            <a:r>
              <a:rPr lang="en" sz="4900">
                <a:solidFill>
                  <a:schemeClr val="accent2"/>
                </a:solidFill>
              </a:rPr>
              <a:t>N</a:t>
            </a:r>
            <a:r>
              <a:rPr lang="en" sz="4900">
                <a:solidFill>
                  <a:srgbClr val="69BEBC"/>
                </a:solidFill>
              </a:rPr>
              <a:t>K</a:t>
            </a:r>
            <a:r>
              <a:rPr lang="en" sz="4900"/>
              <a:t>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909628"/>
                </a:solidFill>
              </a:rPr>
              <a:t>Y</a:t>
            </a:r>
            <a:r>
              <a:rPr lang="en" sz="4900">
                <a:solidFill>
                  <a:srgbClr val="A9AE4D"/>
                </a:solidFill>
              </a:rPr>
              <a:t>O</a:t>
            </a:r>
            <a:r>
              <a:rPr lang="en" sz="4900">
                <a:solidFill>
                  <a:srgbClr val="D5DA76"/>
                </a:solidFill>
              </a:rPr>
              <a:t>U</a:t>
            </a:r>
            <a:endParaRPr sz="4900">
              <a:solidFill>
                <a:srgbClr val="D5DA76"/>
              </a:solidFill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6207495" y="2045119"/>
            <a:ext cx="1502027" cy="1300151"/>
          </a:xfrm>
          <a:custGeom>
            <a:rect b="b" l="l" r="r" t="t"/>
            <a:pathLst>
              <a:path extrusionOk="0" h="20944" w="24196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3852053" y="3638312"/>
            <a:ext cx="1502027" cy="1300089"/>
          </a:xfrm>
          <a:custGeom>
            <a:rect b="b" l="l" r="r" t="t"/>
            <a:pathLst>
              <a:path extrusionOk="0" h="20943" w="24196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3852078" y="307025"/>
            <a:ext cx="1502027" cy="1300151"/>
          </a:xfrm>
          <a:custGeom>
            <a:rect b="b" l="l" r="r" t="t"/>
            <a:pathLst>
              <a:path extrusionOk="0" h="20944" w="24196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2"/>
          <p:cNvGrpSpPr/>
          <p:nvPr/>
        </p:nvGrpSpPr>
        <p:grpSpPr>
          <a:xfrm>
            <a:off x="4401394" y="4085518"/>
            <a:ext cx="403372" cy="405671"/>
            <a:chOff x="-62516625" y="2297875"/>
            <a:chExt cx="315875" cy="317650"/>
          </a:xfrm>
        </p:grpSpPr>
        <p:sp>
          <p:nvSpPr>
            <p:cNvPr id="353" name="Google Shape;353;p22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1541025" y="2045119"/>
            <a:ext cx="1500165" cy="1300151"/>
          </a:xfrm>
          <a:custGeom>
            <a:rect b="b" l="l" r="r" t="t"/>
            <a:pathLst>
              <a:path extrusionOk="0" h="20944" w="24166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>
            <a:off x="4419854" y="723761"/>
            <a:ext cx="366453" cy="466671"/>
            <a:chOff x="4370626" y="2146872"/>
            <a:chExt cx="414774" cy="528207"/>
          </a:xfrm>
        </p:grpSpPr>
        <p:sp>
          <p:nvSpPr>
            <p:cNvPr id="357" name="Google Shape;357;p22"/>
            <p:cNvSpPr/>
            <p:nvPr/>
          </p:nvSpPr>
          <p:spPr>
            <a:xfrm>
              <a:off x="4473649" y="2262251"/>
              <a:ext cx="137923" cy="23164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4516988" y="2613282"/>
              <a:ext cx="34442" cy="20524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4370626" y="2146872"/>
              <a:ext cx="414774" cy="528207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2"/>
          <p:cNvSpPr/>
          <p:nvPr/>
        </p:nvSpPr>
        <p:spPr>
          <a:xfrm>
            <a:off x="2055859" y="2471243"/>
            <a:ext cx="470497" cy="447915"/>
          </a:xfrm>
          <a:custGeom>
            <a:rect b="b" l="l" r="r" t="t"/>
            <a:pathLst>
              <a:path extrusionOk="0" h="21183" w="22251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2"/>
          <p:cNvGrpSpPr/>
          <p:nvPr/>
        </p:nvGrpSpPr>
        <p:grpSpPr>
          <a:xfrm>
            <a:off x="6759495" y="2484243"/>
            <a:ext cx="398020" cy="421914"/>
            <a:chOff x="-5995925" y="2757850"/>
            <a:chExt cx="275675" cy="292225"/>
          </a:xfrm>
        </p:grpSpPr>
        <p:sp>
          <p:nvSpPr>
            <p:cNvPr id="362" name="Google Shape;362;p22"/>
            <p:cNvSpPr/>
            <p:nvPr/>
          </p:nvSpPr>
          <p:spPr>
            <a:xfrm>
              <a:off x="-5995925" y="2757850"/>
              <a:ext cx="275675" cy="292225"/>
            </a:xfrm>
            <a:custGeom>
              <a:rect b="b" l="l" r="r" t="t"/>
              <a:pathLst>
                <a:path extrusionOk="0" h="11689" w="11027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5892750" y="2808250"/>
              <a:ext cx="137850" cy="69350"/>
            </a:xfrm>
            <a:custGeom>
              <a:rect b="b" l="l" r="r" t="t"/>
              <a:pathLst>
                <a:path extrusionOk="0" h="2774" w="5514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5891975" y="2895675"/>
              <a:ext cx="34700" cy="17375"/>
            </a:xfrm>
            <a:custGeom>
              <a:rect b="b" l="l" r="r" t="t"/>
              <a:pathLst>
                <a:path extrusionOk="0" h="695" w="1388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5891975" y="2928775"/>
              <a:ext cx="34700" cy="18125"/>
            </a:xfrm>
            <a:custGeom>
              <a:rect b="b" l="l" r="r" t="t"/>
              <a:pathLst>
                <a:path extrusionOk="0" h="725" w="1388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58407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58407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57895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57895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5858100" y="2998075"/>
              <a:ext cx="68550" cy="17350"/>
            </a:xfrm>
            <a:custGeom>
              <a:rect b="b" l="l" r="r" t="t"/>
              <a:pathLst>
                <a:path extrusionOk="0" h="694" w="274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514600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flipH="1">
            <a:off x="5670353" y="2097984"/>
            <a:ext cx="1120554" cy="12354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flipH="1">
            <a:off x="5831487" y="2522487"/>
            <a:ext cx="804245" cy="307385"/>
          </a:xfrm>
          <a:custGeom>
            <a:rect b="b" l="l" r="r" t="t"/>
            <a:pathLst>
              <a:path extrusionOk="0" h="13744" w="3596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6275371" y="2097984"/>
            <a:ext cx="515536" cy="1235443"/>
          </a:xfrm>
          <a:custGeom>
            <a:rect b="b" l="l" r="r" t="t"/>
            <a:pathLst>
              <a:path extrusionOk="0" h="55240" w="23051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6307450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6039597" y="2162889"/>
            <a:ext cx="76130" cy="76108"/>
          </a:xfrm>
          <a:custGeom>
            <a:rect b="b" l="l" r="r" t="t"/>
            <a:pathLst>
              <a:path extrusionOk="0" h="3403" w="3404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flipH="1">
            <a:off x="6077671" y="1954731"/>
            <a:ext cx="267843" cy="246216"/>
          </a:xfrm>
          <a:custGeom>
            <a:rect b="b" l="l" r="r" t="t"/>
            <a:pathLst>
              <a:path extrusionOk="0" fill="none" h="11009" w="11976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>
            <a:off x="7528034" y="2097984"/>
            <a:ext cx="1120554" cy="12354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flipH="1">
            <a:off x="7804055" y="2475228"/>
            <a:ext cx="626690" cy="373294"/>
          </a:xfrm>
          <a:custGeom>
            <a:rect b="b" l="l" r="r" t="t"/>
            <a:pathLst>
              <a:path extrusionOk="0" h="16691" w="28021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flipH="1">
            <a:off x="7891738" y="2508821"/>
            <a:ext cx="258360" cy="211483"/>
          </a:xfrm>
          <a:custGeom>
            <a:rect b="b" l="l" r="r" t="t"/>
            <a:pathLst>
              <a:path extrusionOk="0" h="9456" w="11552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>
            <a:off x="7528012" y="2097984"/>
            <a:ext cx="515536" cy="1235443"/>
          </a:xfrm>
          <a:custGeom>
            <a:rect b="b" l="l" r="r" t="t"/>
            <a:pathLst>
              <a:path extrusionOk="0" h="55240" w="23051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flipH="1">
            <a:off x="7935345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flipH="1">
            <a:off x="8203176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flipH="1">
            <a:off x="7973396" y="1954731"/>
            <a:ext cx="267843" cy="246216"/>
          </a:xfrm>
          <a:custGeom>
            <a:rect b="b" l="l" r="r" t="t"/>
            <a:pathLst>
              <a:path extrusionOk="0" fill="none" h="11009" w="11976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flipH="1">
            <a:off x="6448492" y="1931605"/>
            <a:ext cx="1422705" cy="1568189"/>
          </a:xfrm>
          <a:custGeom>
            <a:rect b="b" l="l" r="r" t="t"/>
            <a:pathLst>
              <a:path extrusionOk="0" h="70118" w="63613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>
            <a:off x="7281058" y="1996510"/>
            <a:ext cx="126094" cy="126094"/>
          </a:xfrm>
          <a:custGeom>
            <a:rect b="b" l="l" r="r" t="t"/>
            <a:pathLst>
              <a:path extrusionOk="0" h="5638" w="5638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6910993" y="1995772"/>
            <a:ext cx="127615" cy="127592"/>
          </a:xfrm>
          <a:custGeom>
            <a:rect b="b" l="l" r="r" t="t"/>
            <a:pathLst>
              <a:path extrusionOk="0" h="5705" w="5706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flipH="1">
            <a:off x="6974431" y="1674219"/>
            <a:ext cx="370051" cy="384969"/>
          </a:xfrm>
          <a:custGeom>
            <a:rect b="b" l="l" r="r" t="t"/>
            <a:pathLst>
              <a:path extrusionOk="0" fill="none" h="17213" w="16546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>
            <a:off x="6852011" y="2284448"/>
            <a:ext cx="645610" cy="267687"/>
          </a:xfrm>
          <a:custGeom>
            <a:rect b="b" l="l" r="r" t="t"/>
            <a:pathLst>
              <a:path extrusionOk="0" h="11969" w="28867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6890119" y="2532909"/>
            <a:ext cx="556575" cy="285780"/>
          </a:xfrm>
          <a:custGeom>
            <a:rect b="b" l="l" r="r" t="t"/>
            <a:pathLst>
              <a:path extrusionOk="0" h="12778" w="24886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6889381" y="2780521"/>
            <a:ext cx="556575" cy="308972"/>
          </a:xfrm>
          <a:custGeom>
            <a:rect b="b" l="l" r="r" t="t"/>
            <a:pathLst>
              <a:path extrusionOk="0" h="13815" w="24886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6837160" y="2504572"/>
            <a:ext cx="662496" cy="189521"/>
          </a:xfrm>
          <a:custGeom>
            <a:rect b="b" l="l" r="r" t="t"/>
            <a:pathLst>
              <a:path extrusionOk="0" h="8474" w="29622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760850" y="1579825"/>
            <a:ext cx="4172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is a website portal for different small and large pages and brands to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their respective products.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holds the basic properties of an e-commerce website along with an addition built-in chat system that allows the customers to communicate with the respective business owner.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Spectrum??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332238" y="1763224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158688" y="2963551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985188" y="1763226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3560691" y="1937064"/>
            <a:ext cx="369594" cy="525619"/>
            <a:chOff x="3342275" y="2615925"/>
            <a:chExt cx="339700" cy="483150"/>
          </a:xfrm>
        </p:grpSpPr>
        <p:sp>
          <p:nvSpPr>
            <p:cNvPr id="144" name="Google Shape;144;p15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" name="Google Shape;146;p15"/>
          <p:cNvSpPr/>
          <p:nvPr/>
        </p:nvSpPr>
        <p:spPr>
          <a:xfrm>
            <a:off x="4309104" y="3153818"/>
            <a:ext cx="525667" cy="492764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135604" y="1953494"/>
            <a:ext cx="525667" cy="492764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65025" y="1668700"/>
            <a:ext cx="225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Many small businesses can be seen run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various social media platforms with not so many followers.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People want to do business but they do not get the attention of the customers.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436500" y="1668700"/>
            <a:ext cx="225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Spectrum brings together  such businesses under one roof along with big brands to gather the customer attention and to give them exposure.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website allows communication between the customers and the buyers through a built-in chat system.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6975" y="1111875"/>
            <a:ext cx="14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858450" y="1111875"/>
            <a:ext cx="14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5890673" y="1107575"/>
            <a:ext cx="1275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585999" y="3964925"/>
            <a:ext cx="170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52525" y="2993263"/>
            <a:ext cx="112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3514681" y="1107568"/>
            <a:ext cx="2933985" cy="3282933"/>
            <a:chOff x="3514681" y="1107568"/>
            <a:chExt cx="2933985" cy="3282933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63" name="Google Shape;163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rect b="b" l="l" r="r" t="t"/>
                <a:pathLst>
                  <a:path extrusionOk="0" h="141363" w="71403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6" name="Google Shape;166;p16"/>
            <p:cNvCxnSpPr/>
            <p:nvPr/>
          </p:nvCxnSpPr>
          <p:spPr>
            <a:xfrm>
              <a:off x="4267875" y="1309250"/>
              <a:ext cx="139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67" name="Google Shape;167;p16"/>
            <p:cNvSpPr/>
            <p:nvPr/>
          </p:nvSpPr>
          <p:spPr>
            <a:xfrm>
              <a:off x="3928713" y="1107568"/>
              <a:ext cx="403691" cy="403384"/>
            </a:xfrm>
            <a:custGeom>
              <a:rect b="b" l="l" r="r" t="t"/>
              <a:pathLst>
                <a:path extrusionOk="0" h="14134" w="14146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8" name="Google Shape;168;p16"/>
            <p:cNvCxnSpPr/>
            <p:nvPr/>
          </p:nvCxnSpPr>
          <p:spPr>
            <a:xfrm flipH="1" rot="10800000">
              <a:off x="4267875" y="4187725"/>
              <a:ext cx="1066800" cy="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3928708" y="3986762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6"/>
            <p:cNvCxnSpPr>
              <a:endCxn id="160" idx="1"/>
            </p:cNvCxnSpPr>
            <p:nvPr/>
          </p:nvCxnSpPr>
          <p:spPr>
            <a:xfrm>
              <a:off x="5070625" y="3194863"/>
              <a:ext cx="1281900" cy="13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1" name="Google Shape;171;p16"/>
            <p:cNvSpPr/>
            <p:nvPr/>
          </p:nvSpPr>
          <p:spPr>
            <a:xfrm>
              <a:off x="4768391" y="3026968"/>
              <a:ext cx="403709" cy="403744"/>
            </a:xfrm>
            <a:custGeom>
              <a:rect b="b" l="l" r="r" t="t"/>
              <a:pathLst>
                <a:path extrusionOk="0" h="14133" w="14133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2" name="Google Shape;172;p16"/>
            <p:cNvCxnSpPr/>
            <p:nvPr/>
          </p:nvCxnSpPr>
          <p:spPr>
            <a:xfrm flipH="1" rot="10800000">
              <a:off x="4974466" y="2263279"/>
              <a:ext cx="1474200" cy="3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3" name="Google Shape;173;p16"/>
            <p:cNvSpPr/>
            <p:nvPr/>
          </p:nvSpPr>
          <p:spPr>
            <a:xfrm>
              <a:off x="4768394" y="2067181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6484702" y="2050413"/>
            <a:ext cx="120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2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8438" y="2381966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129694" y="2351891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963711" y="1702615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964912" y="1926104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100943" y="2076699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1517555" y="2302518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1784738" y="2302518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325634" y="2459302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345077" y="2617179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453181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1790818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1100943" y="3333779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510237" y="1796154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1586772" y="4069785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2155181" y="2727358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2201350" y="3027382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2253563" y="3390507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2157621" y="2346575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919981" y="2424057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1524843" y="1504504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1162901" y="1106280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346903" y="1305447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823625" y="3607551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960672" y="862825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idx="4294967295" type="ctrTitle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/>
          <p:nvPr/>
        </p:nvSpPr>
        <p:spPr>
          <a:xfrm>
            <a:off x="7095643" y="923975"/>
            <a:ext cx="255200" cy="211655"/>
          </a:xfrm>
          <a:custGeom>
            <a:rect b="b" l="l" r="r" t="t"/>
            <a:pathLst>
              <a:path extrusionOk="0" h="6739" w="7206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305922" y="1093691"/>
            <a:ext cx="133515" cy="412820"/>
          </a:xfrm>
          <a:custGeom>
            <a:rect b="b" l="l" r="r" t="t"/>
            <a:pathLst>
              <a:path extrusionOk="0" h="13144" w="377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233858" y="1093691"/>
            <a:ext cx="133515" cy="412820"/>
          </a:xfrm>
          <a:custGeom>
            <a:rect b="b" l="l" r="r" t="t"/>
            <a:pathLst>
              <a:path extrusionOk="0" h="13144" w="377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Buy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>
                <a:solidFill>
                  <a:schemeClr val="accent2"/>
                </a:solidFill>
              </a:rPr>
              <a:t>Sell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12" name="Google Shape;212;p17"/>
          <p:cNvGrpSpPr/>
          <p:nvPr/>
        </p:nvGrpSpPr>
        <p:grpSpPr>
          <a:xfrm>
            <a:off x="1333032" y="1503337"/>
            <a:ext cx="1925590" cy="1546312"/>
            <a:chOff x="1428585" y="1706178"/>
            <a:chExt cx="2049590" cy="1855872"/>
          </a:xfrm>
        </p:grpSpPr>
        <p:sp>
          <p:nvSpPr>
            <p:cNvPr id="213" name="Google Shape;213;p17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rect b="b" l="l" r="r" t="t"/>
              <a:pathLst>
                <a:path extrusionOk="0" h="12543" w="12276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flipH="1">
              <a:off x="1576958" y="2918245"/>
              <a:ext cx="1750330" cy="38"/>
            </a:xfrm>
            <a:custGeom>
              <a:rect b="b" l="l" r="r" t="t"/>
              <a:pathLst>
                <a:path extrusionOk="0" fill="none" h="1" w="46434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6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rect b="b" l="l" r="r" t="t"/>
              <a:pathLst>
                <a:path extrusionOk="0" h="34926" w="54373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rect b="b" l="l" r="r" t="t"/>
              <a:pathLst>
                <a:path extrusionOk="0" h="2002" w="31724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rect b="b" l="l" r="r" t="t"/>
              <a:pathLst>
                <a:path extrusionOk="0" h="12777" w="12777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rect b="b" l="l" r="r" t="t"/>
              <a:pathLst>
                <a:path extrusionOk="0" h="3670" w="6105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flipH="1">
              <a:off x="2600479" y="2062003"/>
              <a:ext cx="65439" cy="50323"/>
            </a:xfrm>
            <a:custGeom>
              <a:rect b="b" l="l" r="r" t="t"/>
              <a:pathLst>
                <a:path extrusionOk="0" h="1335" w="1736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2520042" y="2261929"/>
              <a:ext cx="37733" cy="37733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flipH="1">
              <a:off x="2426977" y="2261929"/>
              <a:ext cx="37770" cy="37733"/>
            </a:xfrm>
            <a:custGeom>
              <a:rect b="b" l="l" r="r" t="t"/>
              <a:pathLst>
                <a:path extrusionOk="0" h="1001" w="1002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rect b="b" l="l" r="r" t="t"/>
              <a:pathLst>
                <a:path extrusionOk="0" h="22050" w="16913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rect b="b" l="l" r="r" t="t"/>
              <a:pathLst>
                <a:path extrusionOk="0" h="6106" w="54373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5866026" y="3358750"/>
            <a:ext cx="2282700" cy="1222350"/>
            <a:chOff x="5644607" y="3836500"/>
            <a:chExt cx="2282700" cy="1222350"/>
          </a:xfrm>
        </p:grpSpPr>
        <p:sp>
          <p:nvSpPr>
            <p:cNvPr id="225" name="Google Shape;225;p17"/>
            <p:cNvSpPr txBox="1"/>
            <p:nvPr/>
          </p:nvSpPr>
          <p:spPr>
            <a:xfrm>
              <a:off x="5644607" y="4426150"/>
              <a:ext cx="2282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Brands and pages can sell products through our website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6106875" y="38365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Sell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7" name="Google Shape;227;p17"/>
          <p:cNvSpPr txBox="1"/>
          <p:nvPr/>
        </p:nvSpPr>
        <p:spPr>
          <a:xfrm>
            <a:off x="1008524" y="389170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1729281" y="3358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</a:t>
            </a:r>
            <a:endParaRPr sz="4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918611" y="1586858"/>
            <a:ext cx="1395300" cy="714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 rot="10800000">
            <a:off x="3828221" y="2147833"/>
            <a:ext cx="1395300" cy="714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6581807" y="1066462"/>
            <a:ext cx="46110" cy="84894"/>
          </a:xfrm>
          <a:custGeom>
            <a:rect b="b" l="l" r="r" t="t"/>
            <a:pathLst>
              <a:path extrusionOk="0" h="2703" w="1302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581807" y="1038166"/>
            <a:ext cx="125263" cy="39856"/>
          </a:xfrm>
          <a:custGeom>
            <a:rect b="b" l="l" r="r" t="t"/>
            <a:pathLst>
              <a:path extrusionOk="0" h="1269" w="3537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476667" y="1139794"/>
            <a:ext cx="230410" cy="308045"/>
          </a:xfrm>
          <a:custGeom>
            <a:rect b="b" l="l" r="r" t="t"/>
            <a:pathLst>
              <a:path extrusionOk="0" h="9808" w="6506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762552" y="1066462"/>
            <a:ext cx="44906" cy="84894"/>
          </a:xfrm>
          <a:custGeom>
            <a:rect b="b" l="l" r="r" t="t"/>
            <a:pathLst>
              <a:path extrusionOk="0" h="2703" w="1268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6695198" y="1038166"/>
            <a:ext cx="112266" cy="39856"/>
          </a:xfrm>
          <a:custGeom>
            <a:rect b="b" l="l" r="r" t="t"/>
            <a:pathLst>
              <a:path extrusionOk="0" h="1269" w="317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 flipH="1">
            <a:off x="6963900" y="1487579"/>
            <a:ext cx="230410" cy="74436"/>
          </a:xfrm>
          <a:custGeom>
            <a:rect b="b" l="l" r="r" t="t"/>
            <a:pathLst>
              <a:path extrusionOk="0" h="2370" w="6506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 flipH="1">
            <a:off x="6975729" y="1436262"/>
            <a:ext cx="218581" cy="62878"/>
          </a:xfrm>
          <a:custGeom>
            <a:rect b="b" l="l" r="r" t="t"/>
            <a:pathLst>
              <a:path extrusionOk="0" h="2002" w="6172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 flipH="1">
            <a:off x="7072589" y="1436262"/>
            <a:ext cx="121721" cy="125756"/>
          </a:xfrm>
          <a:custGeom>
            <a:rect b="b" l="l" r="r" t="t"/>
            <a:pathLst>
              <a:path extrusionOk="0" h="4004" w="3437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6695198" y="1139794"/>
            <a:ext cx="217413" cy="308045"/>
          </a:xfrm>
          <a:custGeom>
            <a:rect b="b" l="l" r="r" t="t"/>
            <a:pathLst>
              <a:path extrusionOk="0" h="9808" w="6139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 flipH="1">
            <a:off x="6758366" y="1487579"/>
            <a:ext cx="217413" cy="74436"/>
          </a:xfrm>
          <a:custGeom>
            <a:rect b="b" l="l" r="r" t="t"/>
            <a:pathLst>
              <a:path extrusionOk="0" h="2370" w="6139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 flipH="1">
            <a:off x="6758366" y="1436262"/>
            <a:ext cx="217413" cy="62878"/>
          </a:xfrm>
          <a:custGeom>
            <a:rect b="b" l="l" r="r" t="t"/>
            <a:pathLst>
              <a:path extrusionOk="0" h="2002" w="6139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 flipH="1">
            <a:off x="6758373" y="1436262"/>
            <a:ext cx="121721" cy="125756"/>
          </a:xfrm>
          <a:custGeom>
            <a:rect b="b" l="l" r="r" t="t"/>
            <a:pathLst>
              <a:path extrusionOk="0" h="4004" w="3437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6950345" y="923975"/>
            <a:ext cx="255236" cy="211655"/>
          </a:xfrm>
          <a:custGeom>
            <a:rect b="b" l="l" r="r" t="t"/>
            <a:pathLst>
              <a:path extrusionOk="0" h="6739" w="7207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861778" y="1093691"/>
            <a:ext cx="433586" cy="412820"/>
          </a:xfrm>
          <a:custGeom>
            <a:rect b="b" l="l" r="r" t="t"/>
            <a:pathLst>
              <a:path extrusionOk="0" h="13144" w="12243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flipH="1">
            <a:off x="6630760" y="2624240"/>
            <a:ext cx="434790" cy="393944"/>
          </a:xfrm>
          <a:custGeom>
            <a:rect b="b" l="l" r="r" t="t"/>
            <a:pathLst>
              <a:path extrusionOk="0" h="12543" w="12277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flipH="1">
            <a:off x="6024697" y="2513190"/>
            <a:ext cx="1644460" cy="31"/>
          </a:xfrm>
          <a:custGeom>
            <a:rect b="b" l="l" r="r" t="t"/>
            <a:pathLst>
              <a:path extrusionOk="0" fill="none" h="1" w="46434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cap="rnd" cmpd="sng" w="1567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 flipH="1">
            <a:off x="5884125" y="1503313"/>
            <a:ext cx="1926788" cy="1096938"/>
          </a:xfrm>
          <a:custGeom>
            <a:rect b="b" l="l" r="r" t="t"/>
            <a:pathLst>
              <a:path extrusionOk="0" h="34926" w="54406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 flipH="1">
            <a:off x="6285794" y="2986723"/>
            <a:ext cx="1123505" cy="62878"/>
          </a:xfrm>
          <a:custGeom>
            <a:rect b="b" l="l" r="r" t="t"/>
            <a:pathLst>
              <a:path extrusionOk="0" h="2002" w="31724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flipH="1">
            <a:off x="5885293" y="2516331"/>
            <a:ext cx="1925620" cy="191774"/>
          </a:xfrm>
          <a:custGeom>
            <a:rect b="b" l="l" r="r" t="t"/>
            <a:pathLst>
              <a:path extrusionOk="0" h="6106" w="54373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5908917" y="1480262"/>
            <a:ext cx="1877207" cy="560561"/>
          </a:xfrm>
          <a:custGeom>
            <a:rect b="b" l="l" r="r" t="t"/>
            <a:pathLst>
              <a:path extrusionOk="0" h="17848" w="53006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6219697" y="1480262"/>
            <a:ext cx="349723" cy="559996"/>
          </a:xfrm>
          <a:custGeom>
            <a:rect b="b" l="l" r="r" t="t"/>
            <a:pathLst>
              <a:path extrusionOk="0" h="17830" w="9875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848131" y="1480262"/>
            <a:ext cx="313104" cy="559996"/>
          </a:xfrm>
          <a:custGeom>
            <a:rect b="b" l="l" r="r" t="t"/>
            <a:pathLst>
              <a:path extrusionOk="0" h="17830" w="8841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405696" y="1480262"/>
            <a:ext cx="380428" cy="560561"/>
          </a:xfrm>
          <a:custGeom>
            <a:rect b="b" l="l" r="r" t="t"/>
            <a:pathLst>
              <a:path extrusionOk="0" h="17848" w="10742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6410516" y="1301124"/>
            <a:ext cx="824603" cy="325853"/>
          </a:xfrm>
          <a:custGeom>
            <a:rect b="b" l="l" r="r" t="t"/>
            <a:pathLst>
              <a:path extrusionOk="0" h="10375" w="23284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6466043" y="1350368"/>
            <a:ext cx="714746" cy="227359"/>
          </a:xfrm>
          <a:custGeom>
            <a:rect b="b" l="l" r="r" t="t"/>
            <a:pathLst>
              <a:path extrusionOk="0" h="7239" w="20182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6594803" y="1403789"/>
            <a:ext cx="105183" cy="121547"/>
          </a:xfrm>
          <a:custGeom>
            <a:rect b="b" l="l" r="r" t="t"/>
            <a:pathLst>
              <a:path extrusionOk="0" h="3870" w="297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6847578" y="1403789"/>
            <a:ext cx="94558" cy="119474"/>
          </a:xfrm>
          <a:custGeom>
            <a:rect b="b" l="l" r="r" t="t"/>
            <a:pathLst>
              <a:path extrusionOk="0" h="3804" w="267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6727088" y="1403789"/>
            <a:ext cx="93354" cy="119474"/>
          </a:xfrm>
          <a:custGeom>
            <a:rect b="b" l="l" r="r" t="t"/>
            <a:pathLst>
              <a:path extrusionOk="0" h="3804" w="2636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6960090" y="1407951"/>
            <a:ext cx="94558" cy="119474"/>
          </a:xfrm>
          <a:custGeom>
            <a:rect b="b" l="l" r="r" t="t"/>
            <a:pathLst>
              <a:path extrusionOk="0" h="3804" w="267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/>
        </p:nvSpPr>
        <p:spPr>
          <a:xfrm>
            <a:off x="613299" y="286645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report sellers in case they have any complaints regarding the products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6" name="Google Shape;266;p18"/>
          <p:cNvGrpSpPr/>
          <p:nvPr/>
        </p:nvGrpSpPr>
        <p:grpSpPr>
          <a:xfrm flipH="1">
            <a:off x="3627492" y="1231505"/>
            <a:ext cx="2092566" cy="2025056"/>
            <a:chOff x="1576836" y="5097154"/>
            <a:chExt cx="653009" cy="652507"/>
          </a:xfrm>
        </p:grpSpPr>
        <p:sp>
          <p:nvSpPr>
            <p:cNvPr id="267" name="Google Shape;267;p18"/>
            <p:cNvSpPr/>
            <p:nvPr/>
          </p:nvSpPr>
          <p:spPr>
            <a:xfrm>
              <a:off x="1576836" y="5097154"/>
              <a:ext cx="653009" cy="652507"/>
            </a:xfrm>
            <a:custGeom>
              <a:rect b="b" l="l" r="r" t="t"/>
              <a:pathLst>
                <a:path extrusionOk="0" h="75478" w="75536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166572" y="5307348"/>
              <a:ext cx="20930" cy="20930"/>
            </a:xfrm>
            <a:custGeom>
              <a:rect b="b" l="l" r="r" t="t"/>
              <a:pathLst>
                <a:path extrusionOk="0" h="2421" w="2421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166572" y="5233624"/>
              <a:ext cx="20930" cy="63273"/>
            </a:xfrm>
            <a:custGeom>
              <a:rect b="b" l="l" r="r" t="t"/>
              <a:pathLst>
                <a:path extrusionOk="0" h="7319" w="2421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597757" y="5244084"/>
              <a:ext cx="73725" cy="73733"/>
            </a:xfrm>
            <a:custGeom>
              <a:rect b="b" l="l" r="r" t="t"/>
              <a:pathLst>
                <a:path extrusionOk="0" h="8529" w="8528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8"/>
          <p:cNvSpPr txBox="1"/>
          <p:nvPr/>
        </p:nvSpPr>
        <p:spPr>
          <a:xfrm>
            <a:off x="6159651" y="2784575"/>
            <a:ext cx="2282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review       the products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1101247" y="1495025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4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501650" y="1495025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4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Chat System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3924975" y="2514025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925163" y="2381991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2596419" y="2351916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1430436" y="1702640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1431637" y="1926129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1567668" y="2076724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1984280" y="2302543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251463" y="2302543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1792359" y="2459327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1811802" y="2617204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1919906" y="2871060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2257543" y="2871060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567668" y="3333804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1976962" y="1796179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017050" y="4034564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2017050" y="4034564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2053497" y="4069810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2621906" y="2727383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2668075" y="3027407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720288" y="3390532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2624346" y="2346600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386706" y="2424082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1991568" y="1504529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1629626" y="1106305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1813628" y="1305472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2290350" y="3607576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1427397" y="862850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 txBox="1"/>
          <p:nvPr>
            <p:ph idx="4294967295" type="ctrTitle"/>
          </p:nvPr>
        </p:nvSpPr>
        <p:spPr>
          <a:xfrm>
            <a:off x="1572402" y="3355747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4572025" y="1702650"/>
            <a:ext cx="30759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Built-in chat system through which our customer can have direct contact with the owners of products on display.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2258275" y="409575"/>
            <a:ext cx="48915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Technologies to be used</a:t>
            </a:r>
            <a:endParaRPr sz="3400"/>
          </a:p>
        </p:txBody>
      </p:sp>
      <p:sp>
        <p:nvSpPr>
          <p:cNvPr id="315" name="Google Shape;315;p20"/>
          <p:cNvSpPr/>
          <p:nvPr/>
        </p:nvSpPr>
        <p:spPr>
          <a:xfrm>
            <a:off x="749950" y="1562575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1738955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869675" y="3794999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to be used in our project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869663" y="3474400"/>
            <a:ext cx="1733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MongoDB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4360820" y="1562575"/>
            <a:ext cx="2220529" cy="1267066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345775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4501950" y="3958250"/>
            <a:ext cx="1687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will be established using react along with HTML, 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4501953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ReactJS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2554319" y="1562575"/>
            <a:ext cx="2222662" cy="1267066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3541841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2821892" y="4295520"/>
            <a:ext cx="1687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ExpressJS for the backend of the project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2697074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ExpressJS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6165257" y="1562575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7149717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6381625" y="4064462"/>
            <a:ext cx="1687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Framework to help manage servers and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306838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NodeJS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090825" y="896675"/>
            <a:ext cx="4962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be using the MERN stack technology for our 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350" y="1842275"/>
            <a:ext cx="1812753" cy="6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75" y="1801641"/>
            <a:ext cx="1256725" cy="82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650" y="1806550"/>
            <a:ext cx="1812751" cy="82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850" y="1745623"/>
            <a:ext cx="1487293" cy="8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2514625" y="662350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Timeline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" y="1680431"/>
            <a:ext cx="8991625" cy="247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