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78" r:id="rId8"/>
    <p:sldId id="277" r:id="rId9"/>
    <p:sldId id="264" r:id="rId10"/>
    <p:sldId id="284" r:id="rId11"/>
    <p:sldId id="265" r:id="rId12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4"/>
      <p:bold r:id="rId15"/>
      <p:italic r:id="rId16"/>
      <p:boldItalic r:id="rId17"/>
    </p:embeddedFont>
    <p:embeddedFont>
      <p:font typeface="Lora Medium" pitchFamily="2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B6B5"/>
    <a:srgbClr val="957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0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641a476e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641a476e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9765d7774d_3_2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9765d7774d_3_2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9765d7774d_3_4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9765d7774d_3_4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765d7774d_3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765d7774d_3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661d16799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661d16799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765d7774d_3_9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765d7774d_3_9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d776858757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d776858757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d776858757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d776858757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9765d7774d_3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9765d7774d_3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9765d7774d_3_2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9765d7774d_3_2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e768a515b3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e768a515b3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175" y="1584238"/>
            <a:ext cx="3461400" cy="15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7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175" y="3231075"/>
            <a:ext cx="3338400" cy="3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4176">
          <p15:clr>
            <a:srgbClr val="EA4335"/>
          </p15:clr>
        </p15:guide>
        <p15:guide id="8" pos="158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57200" y="803653"/>
            <a:ext cx="3461400" cy="15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 Medium"/>
                <a:ea typeface="Lora Medium"/>
                <a:cs typeface="Lora Medium"/>
                <a:sym typeface="Lora Medium"/>
              </a:rPr>
              <a:t>Spectrum</a:t>
            </a:r>
            <a:endParaRPr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57200" y="3235000"/>
            <a:ext cx="44343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Members: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Maliha Zaman 				 	 200042114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Nazia Karim Khan Oishee 		 	 200042137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Mohammad Ittehad Rahman Sami 	 200042131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57" name="Google Shape;57;p15"/>
          <p:cNvSpPr/>
          <p:nvPr/>
        </p:nvSpPr>
        <p:spPr>
          <a:xfrm>
            <a:off x="5946477" y="2824191"/>
            <a:ext cx="2020865" cy="194640"/>
          </a:xfrm>
          <a:custGeom>
            <a:avLst/>
            <a:gdLst/>
            <a:ahLst/>
            <a:cxnLst/>
            <a:rect l="l" t="t" r="r" b="b"/>
            <a:pathLst>
              <a:path w="43098" h="4504" extrusionOk="0">
                <a:moveTo>
                  <a:pt x="21549" y="0"/>
                </a:moveTo>
                <a:cubicBezTo>
                  <a:pt x="9640" y="0"/>
                  <a:pt x="0" y="1001"/>
                  <a:pt x="0" y="2235"/>
                </a:cubicBezTo>
                <a:cubicBezTo>
                  <a:pt x="0" y="3470"/>
                  <a:pt x="9640" y="4504"/>
                  <a:pt x="21549" y="4504"/>
                </a:cubicBezTo>
                <a:cubicBezTo>
                  <a:pt x="33457" y="4504"/>
                  <a:pt x="43097" y="3470"/>
                  <a:pt x="43097" y="2235"/>
                </a:cubicBezTo>
                <a:cubicBezTo>
                  <a:pt x="43097" y="1001"/>
                  <a:pt x="33457" y="0"/>
                  <a:pt x="21549" y="0"/>
                </a:cubicBezTo>
                <a:close/>
              </a:path>
            </a:pathLst>
          </a:custGeom>
          <a:solidFill>
            <a:srgbClr val="142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5"/>
          <p:cNvSpPr/>
          <p:nvPr/>
        </p:nvSpPr>
        <p:spPr>
          <a:xfrm rot="10800000" flipH="1">
            <a:off x="6418817" y="3400835"/>
            <a:ext cx="1074625" cy="517642"/>
          </a:xfrm>
          <a:custGeom>
            <a:avLst/>
            <a:gdLst/>
            <a:ahLst/>
            <a:cxnLst/>
            <a:rect l="l" t="t" r="r" b="b"/>
            <a:pathLst>
              <a:path w="22918" h="9574" extrusionOk="0">
                <a:moveTo>
                  <a:pt x="1" y="0"/>
                </a:moveTo>
                <a:lnTo>
                  <a:pt x="1" y="9574"/>
                </a:lnTo>
                <a:lnTo>
                  <a:pt x="22917" y="9574"/>
                </a:lnTo>
                <a:lnTo>
                  <a:pt x="22917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6005889" y="3814563"/>
            <a:ext cx="1894215" cy="115384"/>
          </a:xfrm>
          <a:custGeom>
            <a:avLst/>
            <a:gdLst/>
            <a:ahLst/>
            <a:cxnLst/>
            <a:rect l="l" t="t" r="r" b="b"/>
            <a:pathLst>
              <a:path w="40397" h="2670" extrusionOk="0">
                <a:moveTo>
                  <a:pt x="1" y="1"/>
                </a:moveTo>
                <a:lnTo>
                  <a:pt x="1" y="2669"/>
                </a:lnTo>
                <a:lnTo>
                  <a:pt x="40396" y="2669"/>
                </a:lnTo>
                <a:lnTo>
                  <a:pt x="40396" y="1"/>
                </a:lnTo>
                <a:close/>
              </a:path>
            </a:pathLst>
          </a:custGeom>
          <a:solidFill>
            <a:schemeClr val="lt2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5225375" y="1311924"/>
            <a:ext cx="3461420" cy="2232962"/>
          </a:xfrm>
          <a:custGeom>
            <a:avLst/>
            <a:gdLst/>
            <a:ahLst/>
            <a:cxnLst/>
            <a:rect l="l" t="t" r="r" b="b"/>
            <a:pathLst>
              <a:path w="73820" h="51671" extrusionOk="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cubicBezTo>
                  <a:pt x="0" y="48469"/>
                  <a:pt x="3236" y="51671"/>
                  <a:pt x="7206" y="51671"/>
                </a:cubicBezTo>
                <a:lnTo>
                  <a:pt x="66648" y="51671"/>
                </a:lnTo>
                <a:cubicBezTo>
                  <a:pt x="70617" y="51671"/>
                  <a:pt x="73820" y="48469"/>
                  <a:pt x="73820" y="44499"/>
                </a:cubicBez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5225375" y="1311924"/>
            <a:ext cx="3461420" cy="1923068"/>
          </a:xfrm>
          <a:custGeom>
            <a:avLst/>
            <a:gdLst/>
            <a:ahLst/>
            <a:cxnLst/>
            <a:rect l="l" t="t" r="r" b="b"/>
            <a:pathLst>
              <a:path w="73820" h="44500" extrusionOk="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6891205" y="3286964"/>
            <a:ext cx="126744" cy="116767"/>
          </a:xfrm>
          <a:custGeom>
            <a:avLst/>
            <a:gdLst/>
            <a:ahLst/>
            <a:cxnLst/>
            <a:rect l="l" t="t" r="r" b="b"/>
            <a:pathLst>
              <a:path w="2703" h="2702" extrusionOk="0">
                <a:moveTo>
                  <a:pt x="1335" y="0"/>
                </a:moveTo>
                <a:cubicBezTo>
                  <a:pt x="601" y="0"/>
                  <a:pt x="1" y="634"/>
                  <a:pt x="1" y="1368"/>
                </a:cubicBezTo>
                <a:cubicBezTo>
                  <a:pt x="1" y="2102"/>
                  <a:pt x="601" y="2702"/>
                  <a:pt x="1335" y="2702"/>
                </a:cubicBezTo>
                <a:cubicBezTo>
                  <a:pt x="2069" y="2702"/>
                  <a:pt x="2703" y="2102"/>
                  <a:pt x="2703" y="1368"/>
                </a:cubicBezTo>
                <a:cubicBezTo>
                  <a:pt x="2703" y="634"/>
                  <a:pt x="2069" y="33"/>
                  <a:pt x="1335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5225375" y="1311924"/>
            <a:ext cx="3461420" cy="1923068"/>
          </a:xfrm>
          <a:custGeom>
            <a:avLst/>
            <a:gdLst/>
            <a:ahLst/>
            <a:cxnLst/>
            <a:rect l="l" t="t" r="r" b="b"/>
            <a:pathLst>
              <a:path w="73820" h="44500" extrusionOk="0">
                <a:moveTo>
                  <a:pt x="66648" y="2136"/>
                </a:moveTo>
                <a:cubicBezTo>
                  <a:pt x="69417" y="2136"/>
                  <a:pt x="71685" y="4404"/>
                  <a:pt x="71685" y="7172"/>
                </a:cubicBezTo>
                <a:lnTo>
                  <a:pt x="71685" y="42331"/>
                </a:lnTo>
                <a:lnTo>
                  <a:pt x="2169" y="42331"/>
                </a:lnTo>
                <a:lnTo>
                  <a:pt x="2169" y="7172"/>
                </a:lnTo>
                <a:cubicBezTo>
                  <a:pt x="2169" y="4404"/>
                  <a:pt x="4437" y="2136"/>
                  <a:pt x="7206" y="2136"/>
                </a:cubicBezTo>
                <a:close/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6104455" y="1793410"/>
            <a:ext cx="1701779" cy="1039407"/>
          </a:xfrm>
          <a:custGeom>
            <a:avLst/>
            <a:gdLst/>
            <a:ahLst/>
            <a:cxnLst/>
            <a:rect l="l" t="t" r="r" b="b"/>
            <a:pathLst>
              <a:path w="36293" h="24052" extrusionOk="0">
                <a:moveTo>
                  <a:pt x="0" y="1"/>
                </a:moveTo>
                <a:lnTo>
                  <a:pt x="0" y="24052"/>
                </a:lnTo>
                <a:lnTo>
                  <a:pt x="36293" y="24052"/>
                </a:lnTo>
                <a:lnTo>
                  <a:pt x="3629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6243630" y="2086079"/>
            <a:ext cx="886924" cy="631414"/>
          </a:xfrm>
          <a:custGeom>
            <a:avLst/>
            <a:gdLst/>
            <a:ahLst/>
            <a:cxnLst/>
            <a:rect l="l" t="t" r="r" b="b"/>
            <a:pathLst>
              <a:path w="18915" h="14611" extrusionOk="0">
                <a:moveTo>
                  <a:pt x="1" y="0"/>
                </a:moveTo>
                <a:lnTo>
                  <a:pt x="1" y="14611"/>
                </a:lnTo>
                <a:lnTo>
                  <a:pt x="18914" y="14611"/>
                </a:lnTo>
                <a:lnTo>
                  <a:pt x="1891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6282738" y="2122123"/>
            <a:ext cx="808712" cy="559332"/>
          </a:xfrm>
          <a:custGeom>
            <a:avLst/>
            <a:gdLst/>
            <a:ahLst/>
            <a:cxnLst/>
            <a:rect l="l" t="t" r="r" b="b"/>
            <a:pathLst>
              <a:path w="17247" h="12943" extrusionOk="0">
                <a:moveTo>
                  <a:pt x="1" y="0"/>
                </a:moveTo>
                <a:lnTo>
                  <a:pt x="1" y="12943"/>
                </a:lnTo>
                <a:lnTo>
                  <a:pt x="17246" y="12943"/>
                </a:lnTo>
                <a:lnTo>
                  <a:pt x="172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6321845" y="2159592"/>
            <a:ext cx="730499" cy="485866"/>
          </a:xfrm>
          <a:custGeom>
            <a:avLst/>
            <a:gdLst/>
            <a:ahLst/>
            <a:cxnLst/>
            <a:rect l="l" t="t" r="r" b="b"/>
            <a:pathLst>
              <a:path w="15579" h="11243" extrusionOk="0">
                <a:moveTo>
                  <a:pt x="1" y="1"/>
                </a:moveTo>
                <a:lnTo>
                  <a:pt x="1" y="11242"/>
                </a:lnTo>
                <a:lnTo>
                  <a:pt x="15579" y="11242"/>
                </a:lnTo>
                <a:lnTo>
                  <a:pt x="155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6298399" y="2401783"/>
            <a:ext cx="777389" cy="43"/>
          </a:xfrm>
          <a:custGeom>
            <a:avLst/>
            <a:gdLst/>
            <a:ahLst/>
            <a:cxnLst/>
            <a:rect l="l" t="t" r="r" b="b"/>
            <a:pathLst>
              <a:path w="16579" h="1" fill="none" extrusionOk="0">
                <a:moveTo>
                  <a:pt x="16579" y="1"/>
                </a:moveTo>
                <a:lnTo>
                  <a:pt x="0" y="1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6484513" y="2100514"/>
            <a:ext cx="47" cy="570870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6889658" y="2100514"/>
            <a:ext cx="47" cy="570870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0" y="13210"/>
                </a:moveTo>
                <a:lnTo>
                  <a:pt x="0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686288" y="2100514"/>
            <a:ext cx="47" cy="570870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104455" y="2681487"/>
            <a:ext cx="1701779" cy="151382"/>
          </a:xfrm>
          <a:custGeom>
            <a:avLst/>
            <a:gdLst/>
            <a:ahLst/>
            <a:cxnLst/>
            <a:rect l="l" t="t" r="r" b="b"/>
            <a:pathLst>
              <a:path w="36293" h="3503" extrusionOk="0">
                <a:moveTo>
                  <a:pt x="0" y="0"/>
                </a:moveTo>
                <a:lnTo>
                  <a:pt x="0" y="3503"/>
                </a:lnTo>
                <a:lnTo>
                  <a:pt x="36293" y="3503"/>
                </a:lnTo>
                <a:lnTo>
                  <a:pt x="36293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7183716" y="2013993"/>
            <a:ext cx="461444" cy="818838"/>
          </a:xfrm>
          <a:custGeom>
            <a:avLst/>
            <a:gdLst/>
            <a:ahLst/>
            <a:cxnLst/>
            <a:rect l="l" t="t" r="r" b="b"/>
            <a:pathLst>
              <a:path w="9841" h="18948" extrusionOk="0">
                <a:moveTo>
                  <a:pt x="1" y="1"/>
                </a:moveTo>
                <a:lnTo>
                  <a:pt x="1" y="18948"/>
                </a:lnTo>
                <a:lnTo>
                  <a:pt x="9841" y="18948"/>
                </a:lnTo>
                <a:lnTo>
                  <a:pt x="984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7225965" y="1999601"/>
            <a:ext cx="376996" cy="834655"/>
          </a:xfrm>
          <a:custGeom>
            <a:avLst/>
            <a:gdLst/>
            <a:ahLst/>
            <a:cxnLst/>
            <a:rect l="l" t="t" r="r" b="b"/>
            <a:pathLst>
              <a:path w="8040" h="19314" extrusionOk="0">
                <a:moveTo>
                  <a:pt x="0" y="0"/>
                </a:moveTo>
                <a:lnTo>
                  <a:pt x="0" y="19314"/>
                </a:lnTo>
                <a:lnTo>
                  <a:pt x="8039" y="19314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7265073" y="2035601"/>
            <a:ext cx="298783" cy="761189"/>
          </a:xfrm>
          <a:custGeom>
            <a:avLst/>
            <a:gdLst/>
            <a:ahLst/>
            <a:cxnLst/>
            <a:rect l="l" t="t" r="r" b="b"/>
            <a:pathLst>
              <a:path w="6372" h="17614" extrusionOk="0">
                <a:moveTo>
                  <a:pt x="0" y="1"/>
                </a:moveTo>
                <a:lnTo>
                  <a:pt x="0" y="17614"/>
                </a:lnTo>
                <a:lnTo>
                  <a:pt x="6371" y="17614"/>
                </a:lnTo>
                <a:lnTo>
                  <a:pt x="637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6104455" y="2257610"/>
            <a:ext cx="1704920" cy="115384"/>
          </a:xfrm>
          <a:custGeom>
            <a:avLst/>
            <a:gdLst/>
            <a:ahLst/>
            <a:cxnLst/>
            <a:rect l="l" t="t" r="r" b="b"/>
            <a:pathLst>
              <a:path w="36360" h="2670" extrusionOk="0">
                <a:moveTo>
                  <a:pt x="0" y="1"/>
                </a:moveTo>
                <a:lnTo>
                  <a:pt x="0" y="2303"/>
                </a:lnTo>
                <a:cubicBezTo>
                  <a:pt x="267" y="2536"/>
                  <a:pt x="567" y="2670"/>
                  <a:pt x="934" y="2670"/>
                </a:cubicBezTo>
                <a:cubicBezTo>
                  <a:pt x="1735" y="2670"/>
                  <a:pt x="2368" y="2036"/>
                  <a:pt x="2368" y="1235"/>
                </a:cubicBezTo>
                <a:cubicBezTo>
                  <a:pt x="2368" y="2036"/>
                  <a:pt x="3036" y="2670"/>
                  <a:pt x="3803" y="2670"/>
                </a:cubicBezTo>
                <a:cubicBezTo>
                  <a:pt x="4603" y="2670"/>
                  <a:pt x="5271" y="2036"/>
                  <a:pt x="5271" y="1235"/>
                </a:cubicBezTo>
                <a:cubicBezTo>
                  <a:pt x="5271" y="2036"/>
                  <a:pt x="5904" y="2670"/>
                  <a:pt x="6705" y="2670"/>
                </a:cubicBezTo>
                <a:cubicBezTo>
                  <a:pt x="7472" y="2670"/>
                  <a:pt x="8139" y="2036"/>
                  <a:pt x="8139" y="1235"/>
                </a:cubicBezTo>
                <a:cubicBezTo>
                  <a:pt x="8139" y="2036"/>
                  <a:pt x="8773" y="2670"/>
                  <a:pt x="9574" y="2670"/>
                </a:cubicBezTo>
                <a:cubicBezTo>
                  <a:pt x="10374" y="2670"/>
                  <a:pt x="11008" y="2036"/>
                  <a:pt x="11008" y="1235"/>
                </a:cubicBezTo>
                <a:cubicBezTo>
                  <a:pt x="11008" y="2036"/>
                  <a:pt x="11642" y="2670"/>
                  <a:pt x="12442" y="2670"/>
                </a:cubicBezTo>
                <a:cubicBezTo>
                  <a:pt x="13243" y="2670"/>
                  <a:pt x="13877" y="2036"/>
                  <a:pt x="13877" y="1235"/>
                </a:cubicBezTo>
                <a:cubicBezTo>
                  <a:pt x="13877" y="2036"/>
                  <a:pt x="14544" y="2670"/>
                  <a:pt x="15311" y="2670"/>
                </a:cubicBezTo>
                <a:cubicBezTo>
                  <a:pt x="16112" y="2670"/>
                  <a:pt x="16779" y="2036"/>
                  <a:pt x="16779" y="1235"/>
                </a:cubicBezTo>
                <a:cubicBezTo>
                  <a:pt x="16779" y="2036"/>
                  <a:pt x="17413" y="2670"/>
                  <a:pt x="18213" y="2670"/>
                </a:cubicBezTo>
                <a:cubicBezTo>
                  <a:pt x="18980" y="2670"/>
                  <a:pt x="19647" y="2036"/>
                  <a:pt x="19647" y="1235"/>
                </a:cubicBezTo>
                <a:cubicBezTo>
                  <a:pt x="19647" y="2036"/>
                  <a:pt x="20281" y="2670"/>
                  <a:pt x="21082" y="2670"/>
                </a:cubicBezTo>
                <a:cubicBezTo>
                  <a:pt x="21882" y="2670"/>
                  <a:pt x="22516" y="2036"/>
                  <a:pt x="22516" y="1235"/>
                </a:cubicBezTo>
                <a:cubicBezTo>
                  <a:pt x="22516" y="2036"/>
                  <a:pt x="23150" y="2670"/>
                  <a:pt x="23951" y="2670"/>
                </a:cubicBezTo>
                <a:cubicBezTo>
                  <a:pt x="24751" y="2670"/>
                  <a:pt x="25385" y="2036"/>
                  <a:pt x="25385" y="1235"/>
                </a:cubicBezTo>
                <a:cubicBezTo>
                  <a:pt x="25385" y="2036"/>
                  <a:pt x="26052" y="2670"/>
                  <a:pt x="26819" y="2670"/>
                </a:cubicBezTo>
                <a:cubicBezTo>
                  <a:pt x="27620" y="2670"/>
                  <a:pt x="28254" y="2036"/>
                  <a:pt x="28254" y="1235"/>
                </a:cubicBezTo>
                <a:cubicBezTo>
                  <a:pt x="28254" y="2036"/>
                  <a:pt x="28921" y="2670"/>
                  <a:pt x="29721" y="2670"/>
                </a:cubicBezTo>
                <a:cubicBezTo>
                  <a:pt x="30489" y="2670"/>
                  <a:pt x="31156" y="2036"/>
                  <a:pt x="31156" y="1235"/>
                </a:cubicBezTo>
                <a:cubicBezTo>
                  <a:pt x="31156" y="2036"/>
                  <a:pt x="31789" y="2670"/>
                  <a:pt x="32590" y="2670"/>
                </a:cubicBezTo>
                <a:cubicBezTo>
                  <a:pt x="33391" y="2670"/>
                  <a:pt x="34024" y="2036"/>
                  <a:pt x="34024" y="1235"/>
                </a:cubicBezTo>
                <a:cubicBezTo>
                  <a:pt x="34024" y="2036"/>
                  <a:pt x="34658" y="2670"/>
                  <a:pt x="35459" y="2670"/>
                </a:cubicBezTo>
                <a:cubicBezTo>
                  <a:pt x="35792" y="2670"/>
                  <a:pt x="36093" y="2536"/>
                  <a:pt x="36359" y="2369"/>
                </a:cubicBezTo>
                <a:lnTo>
                  <a:pt x="3635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7225965" y="2443618"/>
            <a:ext cx="376996" cy="72083"/>
          </a:xfrm>
          <a:custGeom>
            <a:avLst/>
            <a:gdLst/>
            <a:ahLst/>
            <a:cxnLst/>
            <a:rect l="l" t="t" r="r" b="b"/>
            <a:pathLst>
              <a:path w="8040" h="1668" extrusionOk="0">
                <a:moveTo>
                  <a:pt x="0" y="0"/>
                </a:moveTo>
                <a:lnTo>
                  <a:pt x="0" y="1668"/>
                </a:lnTo>
                <a:lnTo>
                  <a:pt x="8039" y="1668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7249411" y="2469548"/>
            <a:ext cx="97015" cy="15903"/>
          </a:xfrm>
          <a:custGeom>
            <a:avLst/>
            <a:gdLst/>
            <a:ahLst/>
            <a:cxnLst/>
            <a:rect l="l" t="t" r="r" b="b"/>
            <a:pathLst>
              <a:path w="2069" h="368" extrusionOk="0">
                <a:moveTo>
                  <a:pt x="201" y="0"/>
                </a:moveTo>
                <a:cubicBezTo>
                  <a:pt x="101" y="0"/>
                  <a:pt x="1" y="67"/>
                  <a:pt x="1" y="201"/>
                </a:cubicBezTo>
                <a:cubicBezTo>
                  <a:pt x="1" y="301"/>
                  <a:pt x="101" y="367"/>
                  <a:pt x="201" y="367"/>
                </a:cubicBezTo>
                <a:lnTo>
                  <a:pt x="1869" y="367"/>
                </a:lnTo>
                <a:cubicBezTo>
                  <a:pt x="1969" y="367"/>
                  <a:pt x="2069" y="301"/>
                  <a:pt x="2069" y="201"/>
                </a:cubicBezTo>
                <a:cubicBezTo>
                  <a:pt x="2069" y="67"/>
                  <a:pt x="1969" y="0"/>
                  <a:pt x="18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6104455" y="1848210"/>
            <a:ext cx="1701779" cy="129775"/>
          </a:xfrm>
          <a:custGeom>
            <a:avLst/>
            <a:gdLst/>
            <a:ahLst/>
            <a:cxnLst/>
            <a:rect l="l" t="t" r="r" b="b"/>
            <a:pathLst>
              <a:path w="36293" h="3003" extrusionOk="0">
                <a:moveTo>
                  <a:pt x="0" y="1"/>
                </a:moveTo>
                <a:lnTo>
                  <a:pt x="0" y="3003"/>
                </a:lnTo>
                <a:lnTo>
                  <a:pt x="36293" y="3003"/>
                </a:lnTo>
                <a:lnTo>
                  <a:pt x="362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6057516" y="1793410"/>
            <a:ext cx="1795653" cy="152851"/>
          </a:xfrm>
          <a:custGeom>
            <a:avLst/>
            <a:gdLst/>
            <a:ahLst/>
            <a:cxnLst/>
            <a:rect l="l" t="t" r="r" b="b"/>
            <a:pathLst>
              <a:path w="38295" h="3537" extrusionOk="0">
                <a:moveTo>
                  <a:pt x="0" y="1"/>
                </a:moveTo>
                <a:lnTo>
                  <a:pt x="0" y="3537"/>
                </a:lnTo>
                <a:lnTo>
                  <a:pt x="38294" y="3537"/>
                </a:lnTo>
                <a:lnTo>
                  <a:pt x="382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6470445" y="1590159"/>
            <a:ext cx="972921" cy="279687"/>
          </a:xfrm>
          <a:custGeom>
            <a:avLst/>
            <a:gdLst/>
            <a:ahLst/>
            <a:cxnLst/>
            <a:rect l="l" t="t" r="r" b="b"/>
            <a:pathLst>
              <a:path w="20749" h="6472" extrusionOk="0">
                <a:moveTo>
                  <a:pt x="1" y="1"/>
                </a:moveTo>
                <a:lnTo>
                  <a:pt x="1" y="6472"/>
                </a:lnTo>
                <a:lnTo>
                  <a:pt x="20749" y="6472"/>
                </a:lnTo>
                <a:lnTo>
                  <a:pt x="207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6457931" y="1581515"/>
            <a:ext cx="993224" cy="297017"/>
          </a:xfrm>
          <a:custGeom>
            <a:avLst/>
            <a:gdLst/>
            <a:ahLst/>
            <a:cxnLst/>
            <a:rect l="l" t="t" r="r" b="b"/>
            <a:pathLst>
              <a:path w="21182" h="6873" extrusionOk="0">
                <a:moveTo>
                  <a:pt x="20782" y="401"/>
                </a:moveTo>
                <a:lnTo>
                  <a:pt x="20782" y="6472"/>
                </a:lnTo>
                <a:lnTo>
                  <a:pt x="434" y="6472"/>
                </a:lnTo>
                <a:lnTo>
                  <a:pt x="434" y="401"/>
                </a:lnTo>
                <a:close/>
                <a:moveTo>
                  <a:pt x="0" y="0"/>
                </a:moveTo>
                <a:lnTo>
                  <a:pt x="0" y="6872"/>
                </a:lnTo>
                <a:lnTo>
                  <a:pt x="21182" y="6872"/>
                </a:lnTo>
                <a:lnTo>
                  <a:pt x="211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946477" y="1999601"/>
            <a:ext cx="2017724" cy="201857"/>
          </a:xfrm>
          <a:custGeom>
            <a:avLst/>
            <a:gdLst/>
            <a:ahLst/>
            <a:cxnLst/>
            <a:rect l="l" t="t" r="r" b="b"/>
            <a:pathLst>
              <a:path w="43031" h="4671" extrusionOk="0">
                <a:moveTo>
                  <a:pt x="6104" y="0"/>
                </a:moveTo>
                <a:lnTo>
                  <a:pt x="0" y="4670"/>
                </a:lnTo>
                <a:lnTo>
                  <a:pt x="43031" y="4670"/>
                </a:lnTo>
                <a:lnTo>
                  <a:pt x="369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7581030" y="1999601"/>
            <a:ext cx="383232" cy="201857"/>
          </a:xfrm>
          <a:custGeom>
            <a:avLst/>
            <a:gdLst/>
            <a:ahLst/>
            <a:cxnLst/>
            <a:rect l="l" t="t" r="r" b="b"/>
            <a:pathLst>
              <a:path w="8173" h="4671" extrusionOk="0">
                <a:moveTo>
                  <a:pt x="0" y="0"/>
                </a:moveTo>
                <a:lnTo>
                  <a:pt x="5304" y="4670"/>
                </a:lnTo>
                <a:lnTo>
                  <a:pt x="8173" y="4670"/>
                </a:lnTo>
                <a:lnTo>
                  <a:pt x="206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7388633" y="1999601"/>
            <a:ext cx="306614" cy="201857"/>
          </a:xfrm>
          <a:custGeom>
            <a:avLst/>
            <a:gdLst/>
            <a:ahLst/>
            <a:cxnLst/>
            <a:rect l="l" t="t" r="r" b="b"/>
            <a:pathLst>
              <a:path w="6539" h="4671" extrusionOk="0">
                <a:moveTo>
                  <a:pt x="0" y="0"/>
                </a:moveTo>
                <a:lnTo>
                  <a:pt x="3670" y="4670"/>
                </a:lnTo>
                <a:lnTo>
                  <a:pt x="6538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7196236" y="1999601"/>
            <a:ext cx="229949" cy="201857"/>
          </a:xfrm>
          <a:custGeom>
            <a:avLst/>
            <a:gdLst/>
            <a:ahLst/>
            <a:cxnLst/>
            <a:rect l="l" t="t" r="r" b="b"/>
            <a:pathLst>
              <a:path w="4904" h="4671" extrusionOk="0">
                <a:moveTo>
                  <a:pt x="0" y="0"/>
                </a:moveTo>
                <a:lnTo>
                  <a:pt x="2035" y="4670"/>
                </a:lnTo>
                <a:lnTo>
                  <a:pt x="4904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7003839" y="1999601"/>
            <a:ext cx="153330" cy="201857"/>
          </a:xfrm>
          <a:custGeom>
            <a:avLst/>
            <a:gdLst/>
            <a:ahLst/>
            <a:cxnLst/>
            <a:rect l="l" t="t" r="r" b="b"/>
            <a:pathLst>
              <a:path w="3270" h="4671" extrusionOk="0">
                <a:moveTo>
                  <a:pt x="0" y="0"/>
                </a:moveTo>
                <a:lnTo>
                  <a:pt x="401" y="4670"/>
                </a:lnTo>
                <a:lnTo>
                  <a:pt x="3269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6753578" y="1999601"/>
            <a:ext cx="153330" cy="201857"/>
          </a:xfrm>
          <a:custGeom>
            <a:avLst/>
            <a:gdLst/>
            <a:ahLst/>
            <a:cxnLst/>
            <a:rect l="l" t="t" r="r" b="b"/>
            <a:pathLst>
              <a:path w="3270" h="4671" extrusionOk="0">
                <a:moveTo>
                  <a:pt x="1235" y="0"/>
                </a:moveTo>
                <a:lnTo>
                  <a:pt x="0" y="4670"/>
                </a:lnTo>
                <a:lnTo>
                  <a:pt x="2869" y="4670"/>
                </a:lnTo>
                <a:lnTo>
                  <a:pt x="326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6484513" y="1999601"/>
            <a:ext cx="229995" cy="201857"/>
          </a:xfrm>
          <a:custGeom>
            <a:avLst/>
            <a:gdLst/>
            <a:ahLst/>
            <a:cxnLst/>
            <a:rect l="l" t="t" r="r" b="b"/>
            <a:pathLst>
              <a:path w="4905" h="4671" extrusionOk="0">
                <a:moveTo>
                  <a:pt x="2870" y="0"/>
                </a:moveTo>
                <a:lnTo>
                  <a:pt x="1" y="4670"/>
                </a:lnTo>
                <a:lnTo>
                  <a:pt x="2870" y="4670"/>
                </a:lnTo>
                <a:lnTo>
                  <a:pt x="49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6215495" y="1999601"/>
            <a:ext cx="306614" cy="201857"/>
          </a:xfrm>
          <a:custGeom>
            <a:avLst/>
            <a:gdLst/>
            <a:ahLst/>
            <a:cxnLst/>
            <a:rect l="l" t="t" r="r" b="b"/>
            <a:pathLst>
              <a:path w="6539" h="4671" extrusionOk="0">
                <a:moveTo>
                  <a:pt x="4470" y="0"/>
                </a:moveTo>
                <a:lnTo>
                  <a:pt x="0" y="4670"/>
                </a:lnTo>
                <a:lnTo>
                  <a:pt x="2869" y="4670"/>
                </a:lnTo>
                <a:lnTo>
                  <a:pt x="65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5946477" y="1999601"/>
            <a:ext cx="383232" cy="201857"/>
          </a:xfrm>
          <a:custGeom>
            <a:avLst/>
            <a:gdLst/>
            <a:ahLst/>
            <a:cxnLst/>
            <a:rect l="l" t="t" r="r" b="b"/>
            <a:pathLst>
              <a:path w="8173" h="4671" extrusionOk="0">
                <a:moveTo>
                  <a:pt x="6104" y="0"/>
                </a:moveTo>
                <a:lnTo>
                  <a:pt x="0" y="4670"/>
                </a:lnTo>
                <a:lnTo>
                  <a:pt x="2869" y="4670"/>
                </a:lnTo>
                <a:lnTo>
                  <a:pt x="81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5944882" y="2201427"/>
            <a:ext cx="136122" cy="113915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8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6080962" y="2201427"/>
            <a:ext cx="134574" cy="113915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6215495" y="2201427"/>
            <a:ext cx="134574" cy="113915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6350027" y="2201427"/>
            <a:ext cx="134527" cy="113915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6484513" y="2201427"/>
            <a:ext cx="134574" cy="113915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6619045" y="2201427"/>
            <a:ext cx="136122" cy="113915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6753578" y="2201427"/>
            <a:ext cx="136122" cy="113915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68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902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6889658" y="2201427"/>
            <a:ext cx="134574" cy="113915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7024190" y="2201427"/>
            <a:ext cx="134527" cy="113915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7158676" y="2201427"/>
            <a:ext cx="134574" cy="113915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7293208" y="2201427"/>
            <a:ext cx="134574" cy="113915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7427740" y="2201427"/>
            <a:ext cx="136122" cy="113915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35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7562226" y="2201427"/>
            <a:ext cx="136169" cy="113915"/>
          </a:xfrm>
          <a:custGeom>
            <a:avLst/>
            <a:gdLst/>
            <a:ahLst/>
            <a:cxnLst/>
            <a:rect l="l" t="t" r="r" b="b"/>
            <a:pathLst>
              <a:path w="2904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9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7698353" y="2201427"/>
            <a:ext cx="134527" cy="113915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02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7832838" y="2201427"/>
            <a:ext cx="134574" cy="113915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8061201" y="2757852"/>
            <a:ext cx="206550" cy="190362"/>
          </a:xfrm>
          <a:custGeom>
            <a:avLst/>
            <a:gdLst/>
            <a:ahLst/>
            <a:cxnLst/>
            <a:rect l="l" t="t" r="r" b="b"/>
            <a:pathLst>
              <a:path w="4405" h="4405" extrusionOk="0">
                <a:moveTo>
                  <a:pt x="1" y="1"/>
                </a:moveTo>
                <a:lnTo>
                  <a:pt x="1902" y="4237"/>
                </a:lnTo>
                <a:lnTo>
                  <a:pt x="2770" y="3370"/>
                </a:lnTo>
                <a:lnTo>
                  <a:pt x="3770" y="4404"/>
                </a:lnTo>
                <a:lnTo>
                  <a:pt x="4404" y="3804"/>
                </a:lnTo>
                <a:lnTo>
                  <a:pt x="3370" y="2770"/>
                </a:lnTo>
                <a:lnTo>
                  <a:pt x="4237" y="1902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6457883" y="1590207"/>
            <a:ext cx="993300" cy="27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</a:rPr>
              <a:t>SHOP</a:t>
            </a:r>
            <a:endParaRPr sz="25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43"/>
          <p:cNvSpPr txBox="1">
            <a:spLocks noGrp="1"/>
          </p:cNvSpPr>
          <p:nvPr>
            <p:ph type="title"/>
          </p:nvPr>
        </p:nvSpPr>
        <p:spPr>
          <a:xfrm>
            <a:off x="2459593" y="317426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Demonstration</a:t>
            </a:r>
            <a:endParaRPr dirty="0"/>
          </a:p>
        </p:txBody>
      </p:sp>
      <p:sp>
        <p:nvSpPr>
          <p:cNvPr id="1236" name="Google Shape;1236;p43"/>
          <p:cNvSpPr/>
          <p:nvPr/>
        </p:nvSpPr>
        <p:spPr>
          <a:xfrm>
            <a:off x="3707590" y="1656745"/>
            <a:ext cx="1740856" cy="1508462"/>
          </a:xfrm>
          <a:custGeom>
            <a:avLst/>
            <a:gdLst/>
            <a:ahLst/>
            <a:cxnLst/>
            <a:rect l="l" t="t" r="r" b="b"/>
            <a:pathLst>
              <a:path w="35290" h="30579" extrusionOk="0">
                <a:moveTo>
                  <a:pt x="8815" y="0"/>
                </a:moveTo>
                <a:lnTo>
                  <a:pt x="0" y="15289"/>
                </a:lnTo>
                <a:lnTo>
                  <a:pt x="8815" y="30578"/>
                </a:lnTo>
                <a:lnTo>
                  <a:pt x="26475" y="30578"/>
                </a:lnTo>
                <a:lnTo>
                  <a:pt x="35290" y="15289"/>
                </a:lnTo>
                <a:lnTo>
                  <a:pt x="2647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43"/>
          <p:cNvSpPr txBox="1"/>
          <p:nvPr/>
        </p:nvSpPr>
        <p:spPr>
          <a:xfrm>
            <a:off x="3734267" y="3622903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Purchase</a:t>
            </a:r>
            <a:endParaRPr sz="20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39" name="Google Shape;1239;p43"/>
          <p:cNvSpPr/>
          <p:nvPr/>
        </p:nvSpPr>
        <p:spPr>
          <a:xfrm>
            <a:off x="914392" y="1668350"/>
            <a:ext cx="1740905" cy="1506933"/>
          </a:xfrm>
          <a:custGeom>
            <a:avLst/>
            <a:gdLst/>
            <a:ahLst/>
            <a:cxnLst/>
            <a:rect l="l" t="t" r="r" b="b"/>
            <a:pathLst>
              <a:path w="35291" h="30548" extrusionOk="0">
                <a:moveTo>
                  <a:pt x="8816" y="0"/>
                </a:moveTo>
                <a:lnTo>
                  <a:pt x="1" y="15259"/>
                </a:lnTo>
                <a:lnTo>
                  <a:pt x="8816" y="30548"/>
                </a:lnTo>
                <a:lnTo>
                  <a:pt x="26476" y="30548"/>
                </a:lnTo>
                <a:lnTo>
                  <a:pt x="35290" y="15259"/>
                </a:lnTo>
                <a:lnTo>
                  <a:pt x="26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43"/>
          <p:cNvSpPr/>
          <p:nvPr/>
        </p:nvSpPr>
        <p:spPr>
          <a:xfrm>
            <a:off x="1599035" y="2175800"/>
            <a:ext cx="461509" cy="492071"/>
          </a:xfrm>
          <a:custGeom>
            <a:avLst/>
            <a:gdLst/>
            <a:ahLst/>
            <a:cxnLst/>
            <a:rect l="l" t="t" r="r" b="b"/>
            <a:pathLst>
              <a:path w="10933" h="11657" extrusionOk="0">
                <a:moveTo>
                  <a:pt x="5954" y="662"/>
                </a:moveTo>
                <a:cubicBezTo>
                  <a:pt x="5702" y="851"/>
                  <a:pt x="5482" y="1103"/>
                  <a:pt x="5324" y="1355"/>
                </a:cubicBezTo>
                <a:lnTo>
                  <a:pt x="693" y="1355"/>
                </a:lnTo>
                <a:lnTo>
                  <a:pt x="693" y="1008"/>
                </a:lnTo>
                <a:cubicBezTo>
                  <a:pt x="662" y="819"/>
                  <a:pt x="819" y="662"/>
                  <a:pt x="1008" y="662"/>
                </a:cubicBezTo>
                <a:close/>
                <a:moveTo>
                  <a:pt x="7902" y="692"/>
                </a:moveTo>
                <a:cubicBezTo>
                  <a:pt x="9199" y="692"/>
                  <a:pt x="10239" y="1752"/>
                  <a:pt x="10239" y="3056"/>
                </a:cubicBezTo>
                <a:cubicBezTo>
                  <a:pt x="10239" y="4411"/>
                  <a:pt x="9168" y="5450"/>
                  <a:pt x="7845" y="5450"/>
                </a:cubicBezTo>
                <a:cubicBezTo>
                  <a:pt x="7404" y="5450"/>
                  <a:pt x="6963" y="5356"/>
                  <a:pt x="6585" y="5104"/>
                </a:cubicBezTo>
                <a:cubicBezTo>
                  <a:pt x="6519" y="5082"/>
                  <a:pt x="6454" y="5045"/>
                  <a:pt x="6389" y="5045"/>
                </a:cubicBezTo>
                <a:cubicBezTo>
                  <a:pt x="6360" y="5045"/>
                  <a:pt x="6330" y="5053"/>
                  <a:pt x="6301" y="5072"/>
                </a:cubicBezTo>
                <a:lnTo>
                  <a:pt x="5671" y="5261"/>
                </a:lnTo>
                <a:lnTo>
                  <a:pt x="5860" y="4631"/>
                </a:lnTo>
                <a:cubicBezTo>
                  <a:pt x="5923" y="4568"/>
                  <a:pt x="5860" y="4442"/>
                  <a:pt x="5828" y="4348"/>
                </a:cubicBezTo>
                <a:cubicBezTo>
                  <a:pt x="5608" y="3970"/>
                  <a:pt x="5482" y="3529"/>
                  <a:pt x="5482" y="3087"/>
                </a:cubicBezTo>
                <a:cubicBezTo>
                  <a:pt x="5482" y="2678"/>
                  <a:pt x="5608" y="2268"/>
                  <a:pt x="5765" y="1953"/>
                </a:cubicBezTo>
                <a:cubicBezTo>
                  <a:pt x="5797" y="1922"/>
                  <a:pt x="5797" y="1922"/>
                  <a:pt x="5797" y="1859"/>
                </a:cubicBezTo>
                <a:cubicBezTo>
                  <a:pt x="6207" y="1166"/>
                  <a:pt x="6963" y="693"/>
                  <a:pt x="7845" y="693"/>
                </a:cubicBezTo>
                <a:cubicBezTo>
                  <a:pt x="7864" y="693"/>
                  <a:pt x="7883" y="692"/>
                  <a:pt x="7902" y="692"/>
                </a:cubicBezTo>
                <a:close/>
                <a:moveTo>
                  <a:pt x="3749" y="5450"/>
                </a:moveTo>
                <a:cubicBezTo>
                  <a:pt x="4127" y="5450"/>
                  <a:pt x="4411" y="5765"/>
                  <a:pt x="4411" y="6143"/>
                </a:cubicBezTo>
                <a:cubicBezTo>
                  <a:pt x="4411" y="6521"/>
                  <a:pt x="4096" y="6805"/>
                  <a:pt x="3749" y="6805"/>
                </a:cubicBezTo>
                <a:cubicBezTo>
                  <a:pt x="3732" y="6806"/>
                  <a:pt x="3714" y="6807"/>
                  <a:pt x="3697" y="6807"/>
                </a:cubicBezTo>
                <a:cubicBezTo>
                  <a:pt x="3343" y="6807"/>
                  <a:pt x="3056" y="6504"/>
                  <a:pt x="3056" y="6143"/>
                </a:cubicBezTo>
                <a:cubicBezTo>
                  <a:pt x="3056" y="5734"/>
                  <a:pt x="3371" y="5450"/>
                  <a:pt x="3749" y="5450"/>
                </a:cubicBezTo>
                <a:close/>
                <a:moveTo>
                  <a:pt x="4946" y="1985"/>
                </a:moveTo>
                <a:cubicBezTo>
                  <a:pt x="4852" y="2300"/>
                  <a:pt x="4789" y="2646"/>
                  <a:pt x="4789" y="3024"/>
                </a:cubicBezTo>
                <a:cubicBezTo>
                  <a:pt x="4757" y="3560"/>
                  <a:pt x="4915" y="4096"/>
                  <a:pt x="5167" y="4568"/>
                </a:cubicBezTo>
                <a:lnTo>
                  <a:pt x="4883" y="5387"/>
                </a:lnTo>
                <a:cubicBezTo>
                  <a:pt x="4631" y="5009"/>
                  <a:pt x="4222" y="4757"/>
                  <a:pt x="3749" y="4757"/>
                </a:cubicBezTo>
                <a:cubicBezTo>
                  <a:pt x="2993" y="4757"/>
                  <a:pt x="2363" y="5387"/>
                  <a:pt x="2363" y="6143"/>
                </a:cubicBezTo>
                <a:cubicBezTo>
                  <a:pt x="2363" y="6490"/>
                  <a:pt x="2489" y="6805"/>
                  <a:pt x="2709" y="7026"/>
                </a:cubicBezTo>
                <a:cubicBezTo>
                  <a:pt x="2016" y="7404"/>
                  <a:pt x="1481" y="8065"/>
                  <a:pt x="1386" y="8853"/>
                </a:cubicBezTo>
                <a:lnTo>
                  <a:pt x="662" y="8853"/>
                </a:lnTo>
                <a:lnTo>
                  <a:pt x="662" y="1985"/>
                </a:lnTo>
                <a:close/>
                <a:moveTo>
                  <a:pt x="3749" y="7498"/>
                </a:moveTo>
                <a:cubicBezTo>
                  <a:pt x="4568" y="7498"/>
                  <a:pt x="5261" y="8097"/>
                  <a:pt x="5419" y="8884"/>
                </a:cubicBezTo>
                <a:lnTo>
                  <a:pt x="2079" y="8884"/>
                </a:lnTo>
                <a:cubicBezTo>
                  <a:pt x="2237" y="8097"/>
                  <a:pt x="2899" y="7498"/>
                  <a:pt x="3749" y="7498"/>
                </a:cubicBezTo>
                <a:close/>
                <a:moveTo>
                  <a:pt x="6364" y="5765"/>
                </a:moveTo>
                <a:cubicBezTo>
                  <a:pt x="6522" y="5860"/>
                  <a:pt x="6679" y="5923"/>
                  <a:pt x="6837" y="5986"/>
                </a:cubicBezTo>
                <a:lnTo>
                  <a:pt x="6837" y="8884"/>
                </a:lnTo>
                <a:lnTo>
                  <a:pt x="6112" y="8884"/>
                </a:lnTo>
                <a:cubicBezTo>
                  <a:pt x="5986" y="8065"/>
                  <a:pt x="5482" y="7404"/>
                  <a:pt x="4757" y="7089"/>
                </a:cubicBezTo>
                <a:cubicBezTo>
                  <a:pt x="5009" y="6837"/>
                  <a:pt x="5104" y="6521"/>
                  <a:pt x="5104" y="6175"/>
                </a:cubicBezTo>
                <a:lnTo>
                  <a:pt x="5230" y="6175"/>
                </a:lnTo>
                <a:lnTo>
                  <a:pt x="6364" y="5765"/>
                </a:lnTo>
                <a:close/>
                <a:moveTo>
                  <a:pt x="6805" y="9514"/>
                </a:moveTo>
                <a:lnTo>
                  <a:pt x="6805" y="10586"/>
                </a:lnTo>
                <a:cubicBezTo>
                  <a:pt x="6805" y="10775"/>
                  <a:pt x="6648" y="10932"/>
                  <a:pt x="6490" y="10932"/>
                </a:cubicBezTo>
                <a:lnTo>
                  <a:pt x="1008" y="10932"/>
                </a:lnTo>
                <a:cubicBezTo>
                  <a:pt x="819" y="10932"/>
                  <a:pt x="662" y="10775"/>
                  <a:pt x="662" y="10586"/>
                </a:cubicBezTo>
                <a:lnTo>
                  <a:pt x="662" y="9514"/>
                </a:lnTo>
                <a:close/>
                <a:moveTo>
                  <a:pt x="1008" y="0"/>
                </a:moveTo>
                <a:cubicBezTo>
                  <a:pt x="473" y="0"/>
                  <a:pt x="0" y="473"/>
                  <a:pt x="0" y="1040"/>
                </a:cubicBezTo>
                <a:lnTo>
                  <a:pt x="0" y="10649"/>
                </a:lnTo>
                <a:cubicBezTo>
                  <a:pt x="0" y="11184"/>
                  <a:pt x="441" y="11657"/>
                  <a:pt x="1008" y="11657"/>
                </a:cubicBezTo>
                <a:lnTo>
                  <a:pt x="6490" y="11657"/>
                </a:lnTo>
                <a:cubicBezTo>
                  <a:pt x="7057" y="11657"/>
                  <a:pt x="7530" y="11184"/>
                  <a:pt x="7530" y="10617"/>
                </a:cubicBezTo>
                <a:lnTo>
                  <a:pt x="7530" y="6143"/>
                </a:lnTo>
                <a:cubicBezTo>
                  <a:pt x="7624" y="6143"/>
                  <a:pt x="7750" y="6175"/>
                  <a:pt x="7876" y="6175"/>
                </a:cubicBezTo>
                <a:cubicBezTo>
                  <a:pt x="9578" y="6175"/>
                  <a:pt x="10932" y="4789"/>
                  <a:pt x="10932" y="3087"/>
                </a:cubicBezTo>
                <a:cubicBezTo>
                  <a:pt x="10932" y="1418"/>
                  <a:pt x="9578" y="0"/>
                  <a:pt x="787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3"/>
          <p:cNvSpPr/>
          <p:nvPr/>
        </p:nvSpPr>
        <p:spPr>
          <a:xfrm>
            <a:off x="1916853" y="2231647"/>
            <a:ext cx="29295" cy="30604"/>
          </a:xfrm>
          <a:custGeom>
            <a:avLst/>
            <a:gdLst/>
            <a:ahLst/>
            <a:cxnLst/>
            <a:rect l="l" t="t" r="r" b="b"/>
            <a:pathLst>
              <a:path w="694" h="725" extrusionOk="0">
                <a:moveTo>
                  <a:pt x="347" y="0"/>
                </a:moveTo>
                <a:cubicBezTo>
                  <a:pt x="158" y="0"/>
                  <a:pt x="1" y="189"/>
                  <a:pt x="1" y="347"/>
                </a:cubicBezTo>
                <a:cubicBezTo>
                  <a:pt x="1" y="567"/>
                  <a:pt x="158" y="725"/>
                  <a:pt x="347" y="725"/>
                </a:cubicBezTo>
                <a:cubicBezTo>
                  <a:pt x="536" y="725"/>
                  <a:pt x="694" y="567"/>
                  <a:pt x="694" y="347"/>
                </a:cubicBezTo>
                <a:cubicBezTo>
                  <a:pt x="694" y="158"/>
                  <a:pt x="536" y="0"/>
                  <a:pt x="3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3"/>
          <p:cNvSpPr/>
          <p:nvPr/>
        </p:nvSpPr>
        <p:spPr>
          <a:xfrm>
            <a:off x="1914194" y="2290154"/>
            <a:ext cx="30646" cy="87802"/>
          </a:xfrm>
          <a:custGeom>
            <a:avLst/>
            <a:gdLst/>
            <a:ahLst/>
            <a:cxnLst/>
            <a:rect l="l" t="t" r="r" b="b"/>
            <a:pathLst>
              <a:path w="726" h="2080" extrusionOk="0">
                <a:moveTo>
                  <a:pt x="379" y="0"/>
                </a:moveTo>
                <a:cubicBezTo>
                  <a:pt x="158" y="0"/>
                  <a:pt x="1" y="158"/>
                  <a:pt x="1" y="347"/>
                </a:cubicBezTo>
                <a:lnTo>
                  <a:pt x="1" y="1733"/>
                </a:lnTo>
                <a:cubicBezTo>
                  <a:pt x="1" y="1922"/>
                  <a:pt x="158" y="2080"/>
                  <a:pt x="379" y="2080"/>
                </a:cubicBezTo>
                <a:cubicBezTo>
                  <a:pt x="568" y="2080"/>
                  <a:pt x="725" y="1922"/>
                  <a:pt x="725" y="1733"/>
                </a:cubicBezTo>
                <a:lnTo>
                  <a:pt x="725" y="347"/>
                </a:lnTo>
                <a:cubicBezTo>
                  <a:pt x="725" y="158"/>
                  <a:pt x="568" y="0"/>
                  <a:pt x="37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43"/>
          <p:cNvSpPr txBox="1"/>
          <p:nvPr/>
        </p:nvSpPr>
        <p:spPr>
          <a:xfrm>
            <a:off x="938280" y="3622903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Authentication</a:t>
            </a:r>
            <a:endParaRPr sz="20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45" name="Google Shape;1245;p43"/>
          <p:cNvSpPr/>
          <p:nvPr/>
        </p:nvSpPr>
        <p:spPr>
          <a:xfrm>
            <a:off x="2313260" y="2479455"/>
            <a:ext cx="1740856" cy="1506933"/>
          </a:xfrm>
          <a:custGeom>
            <a:avLst/>
            <a:gdLst/>
            <a:ahLst/>
            <a:cxnLst/>
            <a:rect l="l" t="t" r="r" b="b"/>
            <a:pathLst>
              <a:path w="35290" h="30548" extrusionOk="0">
                <a:moveTo>
                  <a:pt x="8845" y="0"/>
                </a:moveTo>
                <a:lnTo>
                  <a:pt x="0" y="15259"/>
                </a:lnTo>
                <a:lnTo>
                  <a:pt x="8845" y="30548"/>
                </a:lnTo>
                <a:lnTo>
                  <a:pt x="26475" y="30548"/>
                </a:lnTo>
                <a:lnTo>
                  <a:pt x="35290" y="15259"/>
                </a:lnTo>
                <a:lnTo>
                  <a:pt x="2647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43"/>
          <p:cNvSpPr/>
          <p:nvPr/>
        </p:nvSpPr>
        <p:spPr>
          <a:xfrm>
            <a:off x="2934163" y="2986226"/>
            <a:ext cx="493422" cy="493464"/>
          </a:xfrm>
          <a:custGeom>
            <a:avLst/>
            <a:gdLst/>
            <a:ahLst/>
            <a:cxnLst/>
            <a:rect l="l" t="t" r="r" b="b"/>
            <a:pathLst>
              <a:path w="11689" h="11690" extrusionOk="0">
                <a:moveTo>
                  <a:pt x="5766" y="662"/>
                </a:moveTo>
                <a:cubicBezTo>
                  <a:pt x="8602" y="662"/>
                  <a:pt x="10933" y="2962"/>
                  <a:pt x="10933" y="5798"/>
                </a:cubicBezTo>
                <a:cubicBezTo>
                  <a:pt x="10933" y="6806"/>
                  <a:pt x="10649" y="7783"/>
                  <a:pt x="10114" y="8602"/>
                </a:cubicBezTo>
                <a:lnTo>
                  <a:pt x="10145" y="8444"/>
                </a:lnTo>
                <a:cubicBezTo>
                  <a:pt x="10177" y="8350"/>
                  <a:pt x="10145" y="8224"/>
                  <a:pt x="10082" y="8129"/>
                </a:cubicBezTo>
                <a:cubicBezTo>
                  <a:pt x="9988" y="8066"/>
                  <a:pt x="9862" y="8035"/>
                  <a:pt x="9767" y="8035"/>
                </a:cubicBezTo>
                <a:lnTo>
                  <a:pt x="9641" y="8066"/>
                </a:lnTo>
                <a:cubicBezTo>
                  <a:pt x="10019" y="7405"/>
                  <a:pt x="10240" y="6617"/>
                  <a:pt x="10240" y="5829"/>
                </a:cubicBezTo>
                <a:cubicBezTo>
                  <a:pt x="10240" y="3372"/>
                  <a:pt x="8223" y="1356"/>
                  <a:pt x="5766" y="1356"/>
                </a:cubicBezTo>
                <a:cubicBezTo>
                  <a:pt x="5136" y="1356"/>
                  <a:pt x="4506" y="1482"/>
                  <a:pt x="3970" y="1765"/>
                </a:cubicBezTo>
                <a:cubicBezTo>
                  <a:pt x="3813" y="1828"/>
                  <a:pt x="3718" y="2017"/>
                  <a:pt x="3813" y="2175"/>
                </a:cubicBezTo>
                <a:lnTo>
                  <a:pt x="3970" y="2553"/>
                </a:lnTo>
                <a:lnTo>
                  <a:pt x="2710" y="2742"/>
                </a:lnTo>
                <a:lnTo>
                  <a:pt x="2301" y="2773"/>
                </a:lnTo>
                <a:cubicBezTo>
                  <a:pt x="2364" y="2647"/>
                  <a:pt x="2710" y="1324"/>
                  <a:pt x="2742" y="1198"/>
                </a:cubicBezTo>
                <a:lnTo>
                  <a:pt x="2836" y="1293"/>
                </a:lnTo>
                <a:cubicBezTo>
                  <a:pt x="2898" y="1354"/>
                  <a:pt x="2986" y="1402"/>
                  <a:pt x="3084" y="1402"/>
                </a:cubicBezTo>
                <a:cubicBezTo>
                  <a:pt x="3136" y="1402"/>
                  <a:pt x="3191" y="1389"/>
                  <a:pt x="3246" y="1356"/>
                </a:cubicBezTo>
                <a:cubicBezTo>
                  <a:pt x="4033" y="883"/>
                  <a:pt x="4915" y="662"/>
                  <a:pt x="5766" y="662"/>
                </a:cubicBezTo>
                <a:close/>
                <a:moveTo>
                  <a:pt x="6144" y="2080"/>
                </a:moveTo>
                <a:cubicBezTo>
                  <a:pt x="7940" y="2238"/>
                  <a:pt x="9358" y="3687"/>
                  <a:pt x="9515" y="5451"/>
                </a:cubicBezTo>
                <a:lnTo>
                  <a:pt x="9200" y="5451"/>
                </a:lnTo>
                <a:cubicBezTo>
                  <a:pt x="9011" y="5451"/>
                  <a:pt x="8854" y="5609"/>
                  <a:pt x="8854" y="5829"/>
                </a:cubicBezTo>
                <a:cubicBezTo>
                  <a:pt x="8854" y="6018"/>
                  <a:pt x="9011" y="6176"/>
                  <a:pt x="9200" y="6176"/>
                </a:cubicBezTo>
                <a:lnTo>
                  <a:pt x="9515" y="6176"/>
                </a:lnTo>
                <a:cubicBezTo>
                  <a:pt x="9452" y="6932"/>
                  <a:pt x="9169" y="7657"/>
                  <a:pt x="8665" y="8255"/>
                </a:cubicBezTo>
                <a:lnTo>
                  <a:pt x="6995" y="8570"/>
                </a:lnTo>
                <a:cubicBezTo>
                  <a:pt x="6900" y="8602"/>
                  <a:pt x="6806" y="8665"/>
                  <a:pt x="6774" y="8759"/>
                </a:cubicBezTo>
                <a:cubicBezTo>
                  <a:pt x="6743" y="8885"/>
                  <a:pt x="6743" y="9011"/>
                  <a:pt x="6806" y="9074"/>
                </a:cubicBezTo>
                <a:lnTo>
                  <a:pt x="6995" y="9389"/>
                </a:lnTo>
                <a:cubicBezTo>
                  <a:pt x="6743" y="9484"/>
                  <a:pt x="6459" y="9547"/>
                  <a:pt x="6176" y="9547"/>
                </a:cubicBezTo>
                <a:lnTo>
                  <a:pt x="6176" y="9232"/>
                </a:lnTo>
                <a:cubicBezTo>
                  <a:pt x="6176" y="9043"/>
                  <a:pt x="6018" y="8885"/>
                  <a:pt x="5829" y="8885"/>
                </a:cubicBezTo>
                <a:cubicBezTo>
                  <a:pt x="5640" y="8885"/>
                  <a:pt x="5483" y="9043"/>
                  <a:pt x="5483" y="9232"/>
                </a:cubicBezTo>
                <a:lnTo>
                  <a:pt x="5483" y="9547"/>
                </a:lnTo>
                <a:cubicBezTo>
                  <a:pt x="3655" y="9389"/>
                  <a:pt x="2238" y="7940"/>
                  <a:pt x="2080" y="6176"/>
                </a:cubicBezTo>
                <a:lnTo>
                  <a:pt x="2395" y="6176"/>
                </a:lnTo>
                <a:cubicBezTo>
                  <a:pt x="2584" y="6176"/>
                  <a:pt x="2742" y="6018"/>
                  <a:pt x="2742" y="5829"/>
                </a:cubicBezTo>
                <a:cubicBezTo>
                  <a:pt x="2742" y="5609"/>
                  <a:pt x="2584" y="5451"/>
                  <a:pt x="2395" y="5451"/>
                </a:cubicBezTo>
                <a:lnTo>
                  <a:pt x="2080" y="5451"/>
                </a:lnTo>
                <a:cubicBezTo>
                  <a:pt x="2175" y="4727"/>
                  <a:pt x="2427" y="3971"/>
                  <a:pt x="2962" y="3372"/>
                </a:cubicBezTo>
                <a:lnTo>
                  <a:pt x="4474" y="3183"/>
                </a:lnTo>
                <a:cubicBezTo>
                  <a:pt x="4600" y="3183"/>
                  <a:pt x="4663" y="3088"/>
                  <a:pt x="4726" y="3025"/>
                </a:cubicBezTo>
                <a:cubicBezTo>
                  <a:pt x="4758" y="2931"/>
                  <a:pt x="4758" y="2836"/>
                  <a:pt x="4726" y="2710"/>
                </a:cubicBezTo>
                <a:lnTo>
                  <a:pt x="4506" y="2269"/>
                </a:lnTo>
                <a:cubicBezTo>
                  <a:pt x="4789" y="2143"/>
                  <a:pt x="5104" y="2112"/>
                  <a:pt x="5420" y="2080"/>
                </a:cubicBezTo>
                <a:lnTo>
                  <a:pt x="5420" y="2395"/>
                </a:lnTo>
                <a:cubicBezTo>
                  <a:pt x="5420" y="2584"/>
                  <a:pt x="5577" y="2742"/>
                  <a:pt x="5766" y="2742"/>
                </a:cubicBezTo>
                <a:cubicBezTo>
                  <a:pt x="5987" y="2742"/>
                  <a:pt x="6144" y="2584"/>
                  <a:pt x="6144" y="2395"/>
                </a:cubicBezTo>
                <a:lnTo>
                  <a:pt x="6144" y="2080"/>
                </a:lnTo>
                <a:close/>
                <a:moveTo>
                  <a:pt x="1607" y="2899"/>
                </a:moveTo>
                <a:lnTo>
                  <a:pt x="1544" y="3151"/>
                </a:lnTo>
                <a:cubicBezTo>
                  <a:pt x="1481" y="3246"/>
                  <a:pt x="1544" y="3372"/>
                  <a:pt x="1607" y="3466"/>
                </a:cubicBezTo>
                <a:cubicBezTo>
                  <a:pt x="1670" y="3529"/>
                  <a:pt x="1796" y="3561"/>
                  <a:pt x="1922" y="3561"/>
                </a:cubicBezTo>
                <a:lnTo>
                  <a:pt x="1985" y="3561"/>
                </a:lnTo>
                <a:cubicBezTo>
                  <a:pt x="1607" y="4254"/>
                  <a:pt x="1387" y="5042"/>
                  <a:pt x="1387" y="5861"/>
                </a:cubicBezTo>
                <a:cubicBezTo>
                  <a:pt x="1387" y="8287"/>
                  <a:pt x="3372" y="10303"/>
                  <a:pt x="5829" y="10303"/>
                </a:cubicBezTo>
                <a:cubicBezTo>
                  <a:pt x="6459" y="10303"/>
                  <a:pt x="7089" y="10177"/>
                  <a:pt x="7688" y="9925"/>
                </a:cubicBezTo>
                <a:cubicBezTo>
                  <a:pt x="7751" y="9862"/>
                  <a:pt x="7845" y="9799"/>
                  <a:pt x="7877" y="9704"/>
                </a:cubicBezTo>
                <a:cubicBezTo>
                  <a:pt x="7908" y="9641"/>
                  <a:pt x="7877" y="9515"/>
                  <a:pt x="7845" y="9452"/>
                </a:cubicBezTo>
                <a:lnTo>
                  <a:pt x="7688" y="9200"/>
                </a:lnTo>
                <a:lnTo>
                  <a:pt x="9421" y="8854"/>
                </a:lnTo>
                <a:lnTo>
                  <a:pt x="9421" y="8854"/>
                </a:lnTo>
                <a:cubicBezTo>
                  <a:pt x="9326" y="9200"/>
                  <a:pt x="9074" y="10177"/>
                  <a:pt x="9011" y="10492"/>
                </a:cubicBezTo>
                <a:lnTo>
                  <a:pt x="8759" y="10303"/>
                </a:lnTo>
                <a:cubicBezTo>
                  <a:pt x="8708" y="10235"/>
                  <a:pt x="8640" y="10204"/>
                  <a:pt x="8567" y="10204"/>
                </a:cubicBezTo>
                <a:cubicBezTo>
                  <a:pt x="8505" y="10204"/>
                  <a:pt x="8439" y="10228"/>
                  <a:pt x="8381" y="10271"/>
                </a:cubicBezTo>
                <a:cubicBezTo>
                  <a:pt x="7593" y="10744"/>
                  <a:pt x="6680" y="10965"/>
                  <a:pt x="5829" y="10965"/>
                </a:cubicBezTo>
                <a:cubicBezTo>
                  <a:pt x="2994" y="10965"/>
                  <a:pt x="662" y="8665"/>
                  <a:pt x="662" y="5829"/>
                </a:cubicBezTo>
                <a:cubicBezTo>
                  <a:pt x="662" y="4758"/>
                  <a:pt x="977" y="3781"/>
                  <a:pt x="1607" y="2899"/>
                </a:cubicBezTo>
                <a:close/>
                <a:moveTo>
                  <a:pt x="5766" y="1"/>
                </a:moveTo>
                <a:cubicBezTo>
                  <a:pt x="4884" y="1"/>
                  <a:pt x="3970" y="221"/>
                  <a:pt x="3151" y="662"/>
                </a:cubicBezTo>
                <a:lnTo>
                  <a:pt x="2836" y="316"/>
                </a:lnTo>
                <a:cubicBezTo>
                  <a:pt x="2765" y="245"/>
                  <a:pt x="2677" y="210"/>
                  <a:pt x="2597" y="210"/>
                </a:cubicBezTo>
                <a:cubicBezTo>
                  <a:pt x="2570" y="210"/>
                  <a:pt x="2545" y="214"/>
                  <a:pt x="2521" y="221"/>
                </a:cubicBezTo>
                <a:cubicBezTo>
                  <a:pt x="2395" y="253"/>
                  <a:pt x="2301" y="347"/>
                  <a:pt x="2269" y="473"/>
                </a:cubicBezTo>
                <a:lnTo>
                  <a:pt x="1985" y="1450"/>
                </a:lnTo>
                <a:cubicBezTo>
                  <a:pt x="694" y="2553"/>
                  <a:pt x="1" y="4160"/>
                  <a:pt x="1" y="5829"/>
                </a:cubicBezTo>
                <a:cubicBezTo>
                  <a:pt x="1" y="7342"/>
                  <a:pt x="599" y="8854"/>
                  <a:pt x="1733" y="9956"/>
                </a:cubicBezTo>
                <a:cubicBezTo>
                  <a:pt x="2836" y="11059"/>
                  <a:pt x="4285" y="11689"/>
                  <a:pt x="5861" y="11689"/>
                </a:cubicBezTo>
                <a:cubicBezTo>
                  <a:pt x="6774" y="11689"/>
                  <a:pt x="7719" y="11437"/>
                  <a:pt x="8539" y="11028"/>
                </a:cubicBezTo>
                <a:lnTo>
                  <a:pt x="8980" y="11406"/>
                </a:lnTo>
                <a:cubicBezTo>
                  <a:pt x="9027" y="11477"/>
                  <a:pt x="9110" y="11512"/>
                  <a:pt x="9201" y="11512"/>
                </a:cubicBezTo>
                <a:cubicBezTo>
                  <a:pt x="9232" y="11512"/>
                  <a:pt x="9263" y="11508"/>
                  <a:pt x="9295" y="11500"/>
                </a:cubicBezTo>
                <a:cubicBezTo>
                  <a:pt x="9421" y="11437"/>
                  <a:pt x="9484" y="11374"/>
                  <a:pt x="9515" y="11248"/>
                </a:cubicBezTo>
                <a:lnTo>
                  <a:pt x="9799" y="10114"/>
                </a:lnTo>
                <a:cubicBezTo>
                  <a:pt x="10996" y="9011"/>
                  <a:pt x="11689" y="7468"/>
                  <a:pt x="11689" y="5861"/>
                </a:cubicBezTo>
                <a:cubicBezTo>
                  <a:pt x="11658" y="2616"/>
                  <a:pt x="9011" y="1"/>
                  <a:pt x="57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43"/>
          <p:cNvSpPr/>
          <p:nvPr/>
        </p:nvSpPr>
        <p:spPr>
          <a:xfrm>
            <a:off x="3077812" y="3156469"/>
            <a:ext cx="86451" cy="146351"/>
          </a:xfrm>
          <a:custGeom>
            <a:avLst/>
            <a:gdLst/>
            <a:ahLst/>
            <a:cxnLst/>
            <a:rect l="l" t="t" r="r" b="b"/>
            <a:pathLst>
              <a:path w="2048" h="3467" extrusionOk="0"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229"/>
                  <a:pt x="158" y="1387"/>
                  <a:pt x="378" y="1387"/>
                </a:cubicBezTo>
                <a:cubicBezTo>
                  <a:pt x="567" y="1387"/>
                  <a:pt x="725" y="1229"/>
                  <a:pt x="725" y="1040"/>
                </a:cubicBezTo>
                <a:cubicBezTo>
                  <a:pt x="725" y="851"/>
                  <a:pt x="882" y="662"/>
                  <a:pt x="1071" y="662"/>
                </a:cubicBezTo>
                <a:cubicBezTo>
                  <a:pt x="1292" y="662"/>
                  <a:pt x="1449" y="851"/>
                  <a:pt x="1449" y="1040"/>
                </a:cubicBezTo>
                <a:lnTo>
                  <a:pt x="1449" y="1292"/>
                </a:lnTo>
                <a:cubicBezTo>
                  <a:pt x="1449" y="1418"/>
                  <a:pt x="1355" y="1544"/>
                  <a:pt x="1229" y="1639"/>
                </a:cubicBezTo>
                <a:lnTo>
                  <a:pt x="599" y="1954"/>
                </a:lnTo>
                <a:cubicBezTo>
                  <a:pt x="252" y="2111"/>
                  <a:pt x="63" y="2458"/>
                  <a:pt x="63" y="2836"/>
                </a:cubicBezTo>
                <a:lnTo>
                  <a:pt x="63" y="3119"/>
                </a:lnTo>
                <a:cubicBezTo>
                  <a:pt x="0" y="3372"/>
                  <a:pt x="158" y="3466"/>
                  <a:pt x="315" y="3466"/>
                </a:cubicBezTo>
                <a:lnTo>
                  <a:pt x="1701" y="3466"/>
                </a:lnTo>
                <a:cubicBezTo>
                  <a:pt x="1891" y="3466"/>
                  <a:pt x="2048" y="3309"/>
                  <a:pt x="2048" y="3119"/>
                </a:cubicBezTo>
                <a:cubicBezTo>
                  <a:pt x="2048" y="2930"/>
                  <a:pt x="1891" y="2773"/>
                  <a:pt x="1701" y="2773"/>
                </a:cubicBezTo>
                <a:lnTo>
                  <a:pt x="693" y="2773"/>
                </a:lnTo>
                <a:cubicBezTo>
                  <a:pt x="725" y="2678"/>
                  <a:pt x="756" y="2584"/>
                  <a:pt x="882" y="2521"/>
                </a:cubicBezTo>
                <a:lnTo>
                  <a:pt x="1512" y="2206"/>
                </a:lnTo>
                <a:cubicBezTo>
                  <a:pt x="1859" y="2048"/>
                  <a:pt x="2048" y="1702"/>
                  <a:pt x="2048" y="1292"/>
                </a:cubicBezTo>
                <a:lnTo>
                  <a:pt x="2048" y="1040"/>
                </a:lnTo>
                <a:cubicBezTo>
                  <a:pt x="2048" y="473"/>
                  <a:pt x="1575" y="1"/>
                  <a:pt x="10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43"/>
          <p:cNvSpPr/>
          <p:nvPr/>
        </p:nvSpPr>
        <p:spPr>
          <a:xfrm>
            <a:off x="3193516" y="3159128"/>
            <a:ext cx="87802" cy="146351"/>
          </a:xfrm>
          <a:custGeom>
            <a:avLst/>
            <a:gdLst/>
            <a:ahLst/>
            <a:cxnLst/>
            <a:rect l="l" t="t" r="r" b="b"/>
            <a:pathLst>
              <a:path w="2080" h="3467" extrusionOk="0">
                <a:moveTo>
                  <a:pt x="347" y="1"/>
                </a:moveTo>
                <a:cubicBezTo>
                  <a:pt x="158" y="1"/>
                  <a:pt x="0" y="158"/>
                  <a:pt x="0" y="347"/>
                </a:cubicBezTo>
                <a:lnTo>
                  <a:pt x="0" y="1733"/>
                </a:lnTo>
                <a:cubicBezTo>
                  <a:pt x="0" y="1922"/>
                  <a:pt x="158" y="2080"/>
                  <a:pt x="347" y="2080"/>
                </a:cubicBezTo>
                <a:lnTo>
                  <a:pt x="1355" y="2080"/>
                </a:lnTo>
                <a:lnTo>
                  <a:pt x="1355" y="3088"/>
                </a:lnTo>
                <a:cubicBezTo>
                  <a:pt x="1355" y="3309"/>
                  <a:pt x="1512" y="3466"/>
                  <a:pt x="1733" y="3466"/>
                </a:cubicBezTo>
                <a:cubicBezTo>
                  <a:pt x="1922" y="3466"/>
                  <a:pt x="2079" y="3309"/>
                  <a:pt x="2079" y="3088"/>
                </a:cubicBezTo>
                <a:lnTo>
                  <a:pt x="2079" y="1733"/>
                </a:lnTo>
                <a:lnTo>
                  <a:pt x="2079" y="347"/>
                </a:lnTo>
                <a:cubicBezTo>
                  <a:pt x="2079" y="158"/>
                  <a:pt x="1922" y="1"/>
                  <a:pt x="1733" y="1"/>
                </a:cubicBezTo>
                <a:cubicBezTo>
                  <a:pt x="1512" y="1"/>
                  <a:pt x="1355" y="158"/>
                  <a:pt x="1355" y="347"/>
                </a:cubicBezTo>
                <a:lnTo>
                  <a:pt x="1355" y="1355"/>
                </a:lnTo>
                <a:lnTo>
                  <a:pt x="693" y="1355"/>
                </a:lnTo>
                <a:lnTo>
                  <a:pt x="693" y="347"/>
                </a:lnTo>
                <a:cubicBezTo>
                  <a:pt x="693" y="158"/>
                  <a:pt x="536" y="1"/>
                  <a:pt x="3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43"/>
          <p:cNvSpPr txBox="1"/>
          <p:nvPr/>
        </p:nvSpPr>
        <p:spPr>
          <a:xfrm>
            <a:off x="2336255" y="1754025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Sell</a:t>
            </a:r>
            <a:endParaRPr sz="20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51" name="Google Shape;1251;p43"/>
          <p:cNvSpPr/>
          <p:nvPr/>
        </p:nvSpPr>
        <p:spPr>
          <a:xfrm>
            <a:off x="5094422" y="2479455"/>
            <a:ext cx="1740856" cy="1506933"/>
          </a:xfrm>
          <a:custGeom>
            <a:avLst/>
            <a:gdLst/>
            <a:ahLst/>
            <a:cxnLst/>
            <a:rect l="l" t="t" r="r" b="b"/>
            <a:pathLst>
              <a:path w="35290" h="30548" extrusionOk="0">
                <a:moveTo>
                  <a:pt x="8815" y="0"/>
                </a:moveTo>
                <a:lnTo>
                  <a:pt x="0" y="15259"/>
                </a:lnTo>
                <a:lnTo>
                  <a:pt x="8815" y="30548"/>
                </a:lnTo>
                <a:lnTo>
                  <a:pt x="26444" y="30548"/>
                </a:lnTo>
                <a:lnTo>
                  <a:pt x="35290" y="15259"/>
                </a:lnTo>
                <a:lnTo>
                  <a:pt x="264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43"/>
          <p:cNvSpPr txBox="1"/>
          <p:nvPr/>
        </p:nvSpPr>
        <p:spPr>
          <a:xfrm>
            <a:off x="5120230" y="1754025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Review</a:t>
            </a:r>
            <a:endParaRPr sz="20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54" name="Google Shape;1254;p43"/>
          <p:cNvSpPr/>
          <p:nvPr/>
        </p:nvSpPr>
        <p:spPr>
          <a:xfrm>
            <a:off x="6487223" y="1683345"/>
            <a:ext cx="1742385" cy="1508462"/>
          </a:xfrm>
          <a:custGeom>
            <a:avLst/>
            <a:gdLst/>
            <a:ahLst/>
            <a:cxnLst/>
            <a:rect l="l" t="t" r="r" b="b"/>
            <a:pathLst>
              <a:path w="35321" h="30579" extrusionOk="0">
                <a:moveTo>
                  <a:pt x="8846" y="0"/>
                </a:moveTo>
                <a:lnTo>
                  <a:pt x="1" y="15289"/>
                </a:lnTo>
                <a:lnTo>
                  <a:pt x="8846" y="30578"/>
                </a:lnTo>
                <a:lnTo>
                  <a:pt x="26475" y="30578"/>
                </a:lnTo>
                <a:lnTo>
                  <a:pt x="35321" y="15289"/>
                </a:lnTo>
                <a:lnTo>
                  <a:pt x="264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43"/>
          <p:cNvSpPr/>
          <p:nvPr/>
        </p:nvSpPr>
        <p:spPr>
          <a:xfrm>
            <a:off x="7140397" y="2174584"/>
            <a:ext cx="470796" cy="494435"/>
          </a:xfrm>
          <a:custGeom>
            <a:avLst/>
            <a:gdLst/>
            <a:ahLst/>
            <a:cxnLst/>
            <a:rect l="l" t="t" r="r" b="b"/>
            <a:pathLst>
              <a:path w="11153" h="11713" extrusionOk="0">
                <a:moveTo>
                  <a:pt x="9594" y="693"/>
                </a:moveTo>
                <a:cubicBezTo>
                  <a:pt x="9767" y="693"/>
                  <a:pt x="9940" y="764"/>
                  <a:pt x="10082" y="906"/>
                </a:cubicBezTo>
                <a:cubicBezTo>
                  <a:pt x="10365" y="1158"/>
                  <a:pt x="10365" y="1599"/>
                  <a:pt x="10082" y="1883"/>
                </a:cubicBezTo>
                <a:lnTo>
                  <a:pt x="9168" y="2796"/>
                </a:lnTo>
                <a:lnTo>
                  <a:pt x="6175" y="3364"/>
                </a:lnTo>
                <a:lnTo>
                  <a:pt x="6175" y="1410"/>
                </a:lnTo>
                <a:lnTo>
                  <a:pt x="8475" y="1410"/>
                </a:lnTo>
                <a:cubicBezTo>
                  <a:pt x="8538" y="1410"/>
                  <a:pt x="8664" y="1379"/>
                  <a:pt x="8696" y="1284"/>
                </a:cubicBezTo>
                <a:lnTo>
                  <a:pt x="9105" y="906"/>
                </a:lnTo>
                <a:cubicBezTo>
                  <a:pt x="9247" y="764"/>
                  <a:pt x="9420" y="693"/>
                  <a:pt x="9594" y="693"/>
                </a:cubicBezTo>
                <a:close/>
                <a:moveTo>
                  <a:pt x="5136" y="749"/>
                </a:moveTo>
                <a:cubicBezTo>
                  <a:pt x="5325" y="749"/>
                  <a:pt x="5482" y="906"/>
                  <a:pt x="5482" y="1095"/>
                </a:cubicBezTo>
                <a:lnTo>
                  <a:pt x="5482" y="4214"/>
                </a:lnTo>
                <a:cubicBezTo>
                  <a:pt x="5356" y="4151"/>
                  <a:pt x="5230" y="4151"/>
                  <a:pt x="5136" y="4151"/>
                </a:cubicBezTo>
                <a:cubicBezTo>
                  <a:pt x="5010" y="4151"/>
                  <a:pt x="4884" y="4151"/>
                  <a:pt x="4758" y="4214"/>
                </a:cubicBezTo>
                <a:lnTo>
                  <a:pt x="4758" y="1095"/>
                </a:lnTo>
                <a:cubicBezTo>
                  <a:pt x="4758" y="906"/>
                  <a:pt x="4915" y="749"/>
                  <a:pt x="5136" y="749"/>
                </a:cubicBezTo>
                <a:close/>
                <a:moveTo>
                  <a:pt x="5136" y="4844"/>
                </a:moveTo>
                <a:cubicBezTo>
                  <a:pt x="5671" y="4844"/>
                  <a:pt x="6144" y="5317"/>
                  <a:pt x="6144" y="5852"/>
                </a:cubicBezTo>
                <a:cubicBezTo>
                  <a:pt x="6144" y="6419"/>
                  <a:pt x="5671" y="6861"/>
                  <a:pt x="5136" y="6861"/>
                </a:cubicBezTo>
                <a:cubicBezTo>
                  <a:pt x="4568" y="6861"/>
                  <a:pt x="4096" y="6388"/>
                  <a:pt x="4096" y="5852"/>
                </a:cubicBezTo>
                <a:cubicBezTo>
                  <a:pt x="4096" y="5317"/>
                  <a:pt x="4568" y="4844"/>
                  <a:pt x="5136" y="4844"/>
                </a:cubicBezTo>
                <a:close/>
                <a:moveTo>
                  <a:pt x="4096" y="1442"/>
                </a:moveTo>
                <a:lnTo>
                  <a:pt x="4096" y="4529"/>
                </a:lnTo>
                <a:cubicBezTo>
                  <a:pt x="3655" y="4844"/>
                  <a:pt x="3434" y="5348"/>
                  <a:pt x="3434" y="5884"/>
                </a:cubicBezTo>
                <a:cubicBezTo>
                  <a:pt x="3434" y="6136"/>
                  <a:pt x="3466" y="6419"/>
                  <a:pt x="3592" y="6609"/>
                </a:cubicBezTo>
                <a:lnTo>
                  <a:pt x="2332" y="8184"/>
                </a:lnTo>
                <a:cubicBezTo>
                  <a:pt x="1323" y="7522"/>
                  <a:pt x="725" y="6356"/>
                  <a:pt x="725" y="5159"/>
                </a:cubicBezTo>
                <a:cubicBezTo>
                  <a:pt x="662" y="3143"/>
                  <a:pt x="2206" y="1568"/>
                  <a:pt x="4096" y="1442"/>
                </a:cubicBezTo>
                <a:close/>
                <a:moveTo>
                  <a:pt x="8916" y="3521"/>
                </a:moveTo>
                <a:lnTo>
                  <a:pt x="8916" y="4466"/>
                </a:lnTo>
                <a:cubicBezTo>
                  <a:pt x="8916" y="4529"/>
                  <a:pt x="8916" y="4592"/>
                  <a:pt x="8948" y="4624"/>
                </a:cubicBezTo>
                <a:lnTo>
                  <a:pt x="9798" y="6419"/>
                </a:lnTo>
                <a:cubicBezTo>
                  <a:pt x="9893" y="6577"/>
                  <a:pt x="9798" y="6672"/>
                  <a:pt x="9798" y="6735"/>
                </a:cubicBezTo>
                <a:cubicBezTo>
                  <a:pt x="9767" y="6766"/>
                  <a:pt x="9704" y="6892"/>
                  <a:pt x="9546" y="6892"/>
                </a:cubicBezTo>
                <a:lnTo>
                  <a:pt x="9263" y="6892"/>
                </a:lnTo>
                <a:cubicBezTo>
                  <a:pt x="9074" y="6892"/>
                  <a:pt x="8916" y="7050"/>
                  <a:pt x="8916" y="7239"/>
                </a:cubicBezTo>
                <a:lnTo>
                  <a:pt x="8916" y="8341"/>
                </a:lnTo>
                <a:cubicBezTo>
                  <a:pt x="8633" y="8467"/>
                  <a:pt x="8381" y="8656"/>
                  <a:pt x="8286" y="8971"/>
                </a:cubicBezTo>
                <a:lnTo>
                  <a:pt x="6522" y="8971"/>
                </a:lnTo>
                <a:cubicBezTo>
                  <a:pt x="5955" y="8971"/>
                  <a:pt x="5482" y="8499"/>
                  <a:pt x="5482" y="7932"/>
                </a:cubicBezTo>
                <a:lnTo>
                  <a:pt x="5482" y="7554"/>
                </a:lnTo>
                <a:cubicBezTo>
                  <a:pt x="6270" y="7396"/>
                  <a:pt x="6868" y="6672"/>
                  <a:pt x="6868" y="5852"/>
                </a:cubicBezTo>
                <a:cubicBezTo>
                  <a:pt x="6868" y="5317"/>
                  <a:pt x="6585" y="4781"/>
                  <a:pt x="6207" y="4466"/>
                </a:cubicBezTo>
                <a:lnTo>
                  <a:pt x="6207" y="4088"/>
                </a:lnTo>
                <a:lnTo>
                  <a:pt x="8916" y="3521"/>
                </a:lnTo>
                <a:close/>
                <a:moveTo>
                  <a:pt x="9231" y="8940"/>
                </a:moveTo>
                <a:cubicBezTo>
                  <a:pt x="9420" y="8940"/>
                  <a:pt x="9578" y="9097"/>
                  <a:pt x="9578" y="9286"/>
                </a:cubicBezTo>
                <a:cubicBezTo>
                  <a:pt x="9578" y="9475"/>
                  <a:pt x="9420" y="9633"/>
                  <a:pt x="9231" y="9633"/>
                </a:cubicBezTo>
                <a:cubicBezTo>
                  <a:pt x="9011" y="9633"/>
                  <a:pt x="8853" y="9475"/>
                  <a:pt x="8853" y="9286"/>
                </a:cubicBezTo>
                <a:cubicBezTo>
                  <a:pt x="8853" y="9097"/>
                  <a:pt x="9011" y="8940"/>
                  <a:pt x="9231" y="8940"/>
                </a:cubicBezTo>
                <a:close/>
                <a:moveTo>
                  <a:pt x="3970" y="7144"/>
                </a:moveTo>
                <a:cubicBezTo>
                  <a:pt x="4222" y="7365"/>
                  <a:pt x="4442" y="7522"/>
                  <a:pt x="4758" y="7554"/>
                </a:cubicBezTo>
                <a:lnTo>
                  <a:pt x="4758" y="7932"/>
                </a:lnTo>
                <a:cubicBezTo>
                  <a:pt x="4758" y="8877"/>
                  <a:pt x="5514" y="9633"/>
                  <a:pt x="6459" y="9633"/>
                </a:cubicBezTo>
                <a:lnTo>
                  <a:pt x="8223" y="9633"/>
                </a:lnTo>
                <a:cubicBezTo>
                  <a:pt x="8286" y="9727"/>
                  <a:pt x="8318" y="9791"/>
                  <a:pt x="8349" y="9822"/>
                </a:cubicBezTo>
                <a:cubicBezTo>
                  <a:pt x="8034" y="10137"/>
                  <a:pt x="7593" y="10295"/>
                  <a:pt x="7183" y="10295"/>
                </a:cubicBezTo>
                <a:lnTo>
                  <a:pt x="5797" y="10295"/>
                </a:lnTo>
                <a:cubicBezTo>
                  <a:pt x="5608" y="10295"/>
                  <a:pt x="5451" y="10452"/>
                  <a:pt x="5451" y="10673"/>
                </a:cubicBezTo>
                <a:lnTo>
                  <a:pt x="5451" y="11051"/>
                </a:lnTo>
                <a:lnTo>
                  <a:pt x="2710" y="11051"/>
                </a:lnTo>
                <a:lnTo>
                  <a:pt x="2710" y="8719"/>
                </a:lnTo>
                <a:lnTo>
                  <a:pt x="3970" y="7144"/>
                </a:lnTo>
                <a:close/>
                <a:moveTo>
                  <a:pt x="9629" y="0"/>
                </a:moveTo>
                <a:cubicBezTo>
                  <a:pt x="9278" y="0"/>
                  <a:pt x="8932" y="134"/>
                  <a:pt x="8664" y="402"/>
                </a:cubicBezTo>
                <a:lnTo>
                  <a:pt x="8412" y="686"/>
                </a:lnTo>
                <a:lnTo>
                  <a:pt x="6144" y="686"/>
                </a:lnTo>
                <a:cubicBezTo>
                  <a:pt x="5986" y="308"/>
                  <a:pt x="5640" y="24"/>
                  <a:pt x="5167" y="24"/>
                </a:cubicBezTo>
                <a:cubicBezTo>
                  <a:pt x="4726" y="24"/>
                  <a:pt x="4348" y="308"/>
                  <a:pt x="4190" y="686"/>
                </a:cubicBezTo>
                <a:cubicBezTo>
                  <a:pt x="1859" y="812"/>
                  <a:pt x="0" y="2702"/>
                  <a:pt x="0" y="5033"/>
                </a:cubicBezTo>
                <a:cubicBezTo>
                  <a:pt x="0" y="6514"/>
                  <a:pt x="725" y="7900"/>
                  <a:pt x="1922" y="8688"/>
                </a:cubicBezTo>
                <a:lnTo>
                  <a:pt x="2048" y="8782"/>
                </a:lnTo>
                <a:lnTo>
                  <a:pt x="2048" y="11366"/>
                </a:lnTo>
                <a:cubicBezTo>
                  <a:pt x="2048" y="11555"/>
                  <a:pt x="2206" y="11712"/>
                  <a:pt x="2426" y="11712"/>
                </a:cubicBezTo>
                <a:lnTo>
                  <a:pt x="5829" y="11712"/>
                </a:lnTo>
                <a:cubicBezTo>
                  <a:pt x="6018" y="11712"/>
                  <a:pt x="6207" y="11555"/>
                  <a:pt x="6207" y="11366"/>
                </a:cubicBezTo>
                <a:lnTo>
                  <a:pt x="6207" y="10956"/>
                </a:lnTo>
                <a:lnTo>
                  <a:pt x="7215" y="10956"/>
                </a:lnTo>
                <a:cubicBezTo>
                  <a:pt x="7877" y="10956"/>
                  <a:pt x="8475" y="10704"/>
                  <a:pt x="8948" y="10232"/>
                </a:cubicBezTo>
                <a:cubicBezTo>
                  <a:pt x="9074" y="10263"/>
                  <a:pt x="9137" y="10263"/>
                  <a:pt x="9263" y="10263"/>
                </a:cubicBezTo>
                <a:cubicBezTo>
                  <a:pt x="9830" y="10263"/>
                  <a:pt x="10302" y="9791"/>
                  <a:pt x="10302" y="9223"/>
                </a:cubicBezTo>
                <a:cubicBezTo>
                  <a:pt x="10302" y="8814"/>
                  <a:pt x="10019" y="8404"/>
                  <a:pt x="9609" y="8247"/>
                </a:cubicBezTo>
                <a:lnTo>
                  <a:pt x="9609" y="7491"/>
                </a:lnTo>
                <a:cubicBezTo>
                  <a:pt x="9924" y="7459"/>
                  <a:pt x="10239" y="7302"/>
                  <a:pt x="10397" y="7018"/>
                </a:cubicBezTo>
                <a:cubicBezTo>
                  <a:pt x="10617" y="6703"/>
                  <a:pt x="10617" y="6356"/>
                  <a:pt x="10460" y="6041"/>
                </a:cubicBezTo>
                <a:lnTo>
                  <a:pt x="9609" y="4403"/>
                </a:lnTo>
                <a:lnTo>
                  <a:pt x="9609" y="3332"/>
                </a:lnTo>
                <a:lnTo>
                  <a:pt x="10617" y="2355"/>
                </a:lnTo>
                <a:cubicBezTo>
                  <a:pt x="11153" y="1788"/>
                  <a:pt x="11153" y="938"/>
                  <a:pt x="10617" y="402"/>
                </a:cubicBezTo>
                <a:cubicBezTo>
                  <a:pt x="10334" y="134"/>
                  <a:pt x="9979" y="0"/>
                  <a:pt x="96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43"/>
          <p:cNvSpPr txBox="1"/>
          <p:nvPr/>
        </p:nvSpPr>
        <p:spPr>
          <a:xfrm>
            <a:off x="6530230" y="3622903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Chat system</a:t>
            </a:r>
            <a:endParaRPr sz="2000" dirty="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258" name="Google Shape;1258;p43"/>
          <p:cNvGrpSpPr/>
          <p:nvPr/>
        </p:nvGrpSpPr>
        <p:grpSpPr>
          <a:xfrm flipH="1">
            <a:off x="5710978" y="2979739"/>
            <a:ext cx="507743" cy="506364"/>
            <a:chOff x="-3854375" y="2405000"/>
            <a:chExt cx="294600" cy="293800"/>
          </a:xfrm>
        </p:grpSpPr>
        <p:sp>
          <p:nvSpPr>
            <p:cNvPr id="1259" name="Google Shape;1259;p43"/>
            <p:cNvSpPr/>
            <p:nvPr/>
          </p:nvSpPr>
          <p:spPr>
            <a:xfrm>
              <a:off x="-3854375" y="240500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6994" y="694"/>
                  </a:moveTo>
                  <a:lnTo>
                    <a:pt x="6994" y="1103"/>
                  </a:lnTo>
                  <a:cubicBezTo>
                    <a:pt x="6994" y="1261"/>
                    <a:pt x="7120" y="1387"/>
                    <a:pt x="7278" y="1418"/>
                  </a:cubicBezTo>
                  <a:cubicBezTo>
                    <a:pt x="7467" y="1481"/>
                    <a:pt x="7719" y="1576"/>
                    <a:pt x="7908" y="1702"/>
                  </a:cubicBezTo>
                  <a:cubicBezTo>
                    <a:pt x="7954" y="1736"/>
                    <a:pt x="8009" y="1750"/>
                    <a:pt x="8066" y="1750"/>
                  </a:cubicBezTo>
                  <a:cubicBezTo>
                    <a:pt x="8164" y="1750"/>
                    <a:pt x="8269" y="1710"/>
                    <a:pt x="8349" y="1670"/>
                  </a:cubicBezTo>
                  <a:lnTo>
                    <a:pt x="8664" y="1355"/>
                  </a:lnTo>
                  <a:lnTo>
                    <a:pt x="9137" y="1828"/>
                  </a:lnTo>
                  <a:lnTo>
                    <a:pt x="8822" y="2143"/>
                  </a:lnTo>
                  <a:cubicBezTo>
                    <a:pt x="8696" y="2269"/>
                    <a:pt x="8696" y="2426"/>
                    <a:pt x="8759" y="2584"/>
                  </a:cubicBezTo>
                  <a:cubicBezTo>
                    <a:pt x="8885" y="2773"/>
                    <a:pt x="8979" y="2962"/>
                    <a:pt x="9042" y="3214"/>
                  </a:cubicBezTo>
                  <a:cubicBezTo>
                    <a:pt x="9074" y="3372"/>
                    <a:pt x="9200" y="3466"/>
                    <a:pt x="9357" y="3466"/>
                  </a:cubicBezTo>
                  <a:lnTo>
                    <a:pt x="9798" y="3466"/>
                  </a:lnTo>
                  <a:lnTo>
                    <a:pt x="9798" y="4159"/>
                  </a:lnTo>
                  <a:lnTo>
                    <a:pt x="9357" y="4159"/>
                  </a:lnTo>
                  <a:cubicBezTo>
                    <a:pt x="9200" y="4159"/>
                    <a:pt x="9074" y="4222"/>
                    <a:pt x="9042" y="4380"/>
                  </a:cubicBezTo>
                  <a:cubicBezTo>
                    <a:pt x="9011" y="4569"/>
                    <a:pt x="8885" y="4821"/>
                    <a:pt x="8759" y="5010"/>
                  </a:cubicBezTo>
                  <a:cubicBezTo>
                    <a:pt x="8696" y="5136"/>
                    <a:pt x="8727" y="5325"/>
                    <a:pt x="8822" y="5451"/>
                  </a:cubicBezTo>
                  <a:lnTo>
                    <a:pt x="9137" y="5766"/>
                  </a:lnTo>
                  <a:lnTo>
                    <a:pt x="8664" y="6238"/>
                  </a:lnTo>
                  <a:lnTo>
                    <a:pt x="8349" y="5923"/>
                  </a:lnTo>
                  <a:cubicBezTo>
                    <a:pt x="8275" y="5850"/>
                    <a:pt x="8191" y="5819"/>
                    <a:pt x="8101" y="5819"/>
                  </a:cubicBezTo>
                  <a:cubicBezTo>
                    <a:pt x="8038" y="5819"/>
                    <a:pt x="7973" y="5834"/>
                    <a:pt x="7908" y="5860"/>
                  </a:cubicBezTo>
                  <a:cubicBezTo>
                    <a:pt x="7719" y="5986"/>
                    <a:pt x="7498" y="6081"/>
                    <a:pt x="7278" y="6144"/>
                  </a:cubicBezTo>
                  <a:cubicBezTo>
                    <a:pt x="7120" y="6175"/>
                    <a:pt x="6994" y="6301"/>
                    <a:pt x="6994" y="6459"/>
                  </a:cubicBezTo>
                  <a:lnTo>
                    <a:pt x="6994" y="6900"/>
                  </a:lnTo>
                  <a:lnTo>
                    <a:pt x="6333" y="6900"/>
                  </a:lnTo>
                  <a:lnTo>
                    <a:pt x="6333" y="6459"/>
                  </a:lnTo>
                  <a:cubicBezTo>
                    <a:pt x="6333" y="6301"/>
                    <a:pt x="6207" y="6207"/>
                    <a:pt x="6049" y="6144"/>
                  </a:cubicBezTo>
                  <a:cubicBezTo>
                    <a:pt x="5860" y="6112"/>
                    <a:pt x="5608" y="5986"/>
                    <a:pt x="5419" y="5860"/>
                  </a:cubicBezTo>
                  <a:cubicBezTo>
                    <a:pt x="5374" y="5838"/>
                    <a:pt x="5322" y="5828"/>
                    <a:pt x="5267" y="5828"/>
                  </a:cubicBezTo>
                  <a:cubicBezTo>
                    <a:pt x="5167" y="5828"/>
                    <a:pt x="5059" y="5862"/>
                    <a:pt x="4978" y="5923"/>
                  </a:cubicBezTo>
                  <a:lnTo>
                    <a:pt x="4663" y="6238"/>
                  </a:lnTo>
                  <a:lnTo>
                    <a:pt x="4190" y="5766"/>
                  </a:lnTo>
                  <a:lnTo>
                    <a:pt x="4505" y="5451"/>
                  </a:lnTo>
                  <a:cubicBezTo>
                    <a:pt x="4631" y="5325"/>
                    <a:pt x="4631" y="5167"/>
                    <a:pt x="4568" y="5010"/>
                  </a:cubicBezTo>
                  <a:cubicBezTo>
                    <a:pt x="4442" y="4821"/>
                    <a:pt x="4348" y="4632"/>
                    <a:pt x="4285" y="4380"/>
                  </a:cubicBezTo>
                  <a:cubicBezTo>
                    <a:pt x="4253" y="4254"/>
                    <a:pt x="4127" y="4159"/>
                    <a:pt x="4001" y="4159"/>
                  </a:cubicBezTo>
                  <a:lnTo>
                    <a:pt x="3529" y="4159"/>
                  </a:lnTo>
                  <a:lnTo>
                    <a:pt x="3529" y="3466"/>
                  </a:lnTo>
                  <a:lnTo>
                    <a:pt x="3970" y="3466"/>
                  </a:lnTo>
                  <a:cubicBezTo>
                    <a:pt x="4127" y="3466"/>
                    <a:pt x="4253" y="3372"/>
                    <a:pt x="4285" y="3214"/>
                  </a:cubicBezTo>
                  <a:cubicBezTo>
                    <a:pt x="4316" y="2993"/>
                    <a:pt x="4442" y="2773"/>
                    <a:pt x="4568" y="2584"/>
                  </a:cubicBezTo>
                  <a:cubicBezTo>
                    <a:pt x="4631" y="2458"/>
                    <a:pt x="4600" y="2269"/>
                    <a:pt x="4505" y="2143"/>
                  </a:cubicBezTo>
                  <a:lnTo>
                    <a:pt x="4190" y="1828"/>
                  </a:lnTo>
                  <a:lnTo>
                    <a:pt x="4663" y="1355"/>
                  </a:lnTo>
                  <a:lnTo>
                    <a:pt x="4978" y="1670"/>
                  </a:lnTo>
                  <a:cubicBezTo>
                    <a:pt x="5046" y="1738"/>
                    <a:pt x="5122" y="1769"/>
                    <a:pt x="5203" y="1769"/>
                  </a:cubicBezTo>
                  <a:cubicBezTo>
                    <a:pt x="5273" y="1769"/>
                    <a:pt x="5346" y="1746"/>
                    <a:pt x="5419" y="1702"/>
                  </a:cubicBezTo>
                  <a:cubicBezTo>
                    <a:pt x="5608" y="1576"/>
                    <a:pt x="5829" y="1513"/>
                    <a:pt x="6049" y="1418"/>
                  </a:cubicBezTo>
                  <a:cubicBezTo>
                    <a:pt x="6207" y="1387"/>
                    <a:pt x="6333" y="1261"/>
                    <a:pt x="6333" y="1103"/>
                  </a:cubicBezTo>
                  <a:lnTo>
                    <a:pt x="6333" y="694"/>
                  </a:lnTo>
                  <a:close/>
                  <a:moveTo>
                    <a:pt x="10964" y="4821"/>
                  </a:moveTo>
                  <a:lnTo>
                    <a:pt x="9830" y="8255"/>
                  </a:lnTo>
                  <a:lnTo>
                    <a:pt x="2773" y="8255"/>
                  </a:lnTo>
                  <a:lnTo>
                    <a:pt x="2143" y="4821"/>
                  </a:lnTo>
                  <a:lnTo>
                    <a:pt x="3686" y="4821"/>
                  </a:lnTo>
                  <a:cubicBezTo>
                    <a:pt x="3718" y="4947"/>
                    <a:pt x="3781" y="5010"/>
                    <a:pt x="3812" y="5136"/>
                  </a:cubicBezTo>
                  <a:lnTo>
                    <a:pt x="3466" y="5482"/>
                  </a:lnTo>
                  <a:cubicBezTo>
                    <a:pt x="3340" y="5608"/>
                    <a:pt x="3340" y="5829"/>
                    <a:pt x="3466" y="5955"/>
                  </a:cubicBezTo>
                  <a:lnTo>
                    <a:pt x="4442" y="6932"/>
                  </a:lnTo>
                  <a:cubicBezTo>
                    <a:pt x="4505" y="6995"/>
                    <a:pt x="4592" y="7026"/>
                    <a:pt x="4679" y="7026"/>
                  </a:cubicBezTo>
                  <a:cubicBezTo>
                    <a:pt x="4765" y="7026"/>
                    <a:pt x="4852" y="6995"/>
                    <a:pt x="4915" y="6932"/>
                  </a:cubicBezTo>
                  <a:lnTo>
                    <a:pt x="5262" y="6585"/>
                  </a:lnTo>
                  <a:cubicBezTo>
                    <a:pt x="5356" y="6617"/>
                    <a:pt x="5451" y="6680"/>
                    <a:pt x="5577" y="6711"/>
                  </a:cubicBezTo>
                  <a:lnTo>
                    <a:pt x="5577" y="7215"/>
                  </a:lnTo>
                  <a:cubicBezTo>
                    <a:pt x="5577" y="7404"/>
                    <a:pt x="5734" y="7562"/>
                    <a:pt x="5923" y="7562"/>
                  </a:cubicBezTo>
                  <a:lnTo>
                    <a:pt x="7309" y="7562"/>
                  </a:lnTo>
                  <a:cubicBezTo>
                    <a:pt x="7498" y="7562"/>
                    <a:pt x="7656" y="7404"/>
                    <a:pt x="7656" y="7215"/>
                  </a:cubicBezTo>
                  <a:lnTo>
                    <a:pt x="7656" y="6711"/>
                  </a:lnTo>
                  <a:cubicBezTo>
                    <a:pt x="7782" y="6680"/>
                    <a:pt x="7876" y="6617"/>
                    <a:pt x="7971" y="6585"/>
                  </a:cubicBezTo>
                  <a:lnTo>
                    <a:pt x="8349" y="6932"/>
                  </a:lnTo>
                  <a:cubicBezTo>
                    <a:pt x="8396" y="6995"/>
                    <a:pt x="8483" y="7026"/>
                    <a:pt x="8574" y="7026"/>
                  </a:cubicBezTo>
                  <a:cubicBezTo>
                    <a:pt x="8664" y="7026"/>
                    <a:pt x="8759" y="6995"/>
                    <a:pt x="8822" y="6932"/>
                  </a:cubicBezTo>
                  <a:lnTo>
                    <a:pt x="9798" y="5955"/>
                  </a:lnTo>
                  <a:cubicBezTo>
                    <a:pt x="9924" y="5829"/>
                    <a:pt x="9924" y="5608"/>
                    <a:pt x="9798" y="5482"/>
                  </a:cubicBezTo>
                  <a:lnTo>
                    <a:pt x="9452" y="5136"/>
                  </a:lnTo>
                  <a:cubicBezTo>
                    <a:pt x="9483" y="5041"/>
                    <a:pt x="9515" y="4947"/>
                    <a:pt x="9546" y="4821"/>
                  </a:cubicBezTo>
                  <a:close/>
                  <a:moveTo>
                    <a:pt x="3907" y="10334"/>
                  </a:moveTo>
                  <a:cubicBezTo>
                    <a:pt x="4096" y="10366"/>
                    <a:pt x="4253" y="10523"/>
                    <a:pt x="4253" y="10681"/>
                  </a:cubicBezTo>
                  <a:cubicBezTo>
                    <a:pt x="4253" y="10870"/>
                    <a:pt x="4096" y="11027"/>
                    <a:pt x="3907" y="11027"/>
                  </a:cubicBezTo>
                  <a:cubicBezTo>
                    <a:pt x="3686" y="11027"/>
                    <a:pt x="3529" y="10870"/>
                    <a:pt x="3529" y="10681"/>
                  </a:cubicBezTo>
                  <a:cubicBezTo>
                    <a:pt x="3529" y="10492"/>
                    <a:pt x="3686" y="10334"/>
                    <a:pt x="3907" y="10334"/>
                  </a:cubicBezTo>
                  <a:close/>
                  <a:moveTo>
                    <a:pt x="8664" y="10334"/>
                  </a:moveTo>
                  <a:cubicBezTo>
                    <a:pt x="8853" y="10366"/>
                    <a:pt x="9011" y="10523"/>
                    <a:pt x="9011" y="10681"/>
                  </a:cubicBezTo>
                  <a:cubicBezTo>
                    <a:pt x="9011" y="10870"/>
                    <a:pt x="8853" y="11027"/>
                    <a:pt x="8664" y="11027"/>
                  </a:cubicBezTo>
                  <a:cubicBezTo>
                    <a:pt x="8444" y="11027"/>
                    <a:pt x="8286" y="10870"/>
                    <a:pt x="8286" y="10681"/>
                  </a:cubicBezTo>
                  <a:cubicBezTo>
                    <a:pt x="8286" y="10492"/>
                    <a:pt x="8444" y="10334"/>
                    <a:pt x="8664" y="10334"/>
                  </a:cubicBezTo>
                  <a:close/>
                  <a:moveTo>
                    <a:pt x="5892" y="0"/>
                  </a:moveTo>
                  <a:cubicBezTo>
                    <a:pt x="5703" y="0"/>
                    <a:pt x="5545" y="158"/>
                    <a:pt x="5545" y="379"/>
                  </a:cubicBezTo>
                  <a:lnTo>
                    <a:pt x="5545" y="883"/>
                  </a:lnTo>
                  <a:cubicBezTo>
                    <a:pt x="5419" y="914"/>
                    <a:pt x="5356" y="946"/>
                    <a:pt x="5230" y="1009"/>
                  </a:cubicBezTo>
                  <a:lnTo>
                    <a:pt x="4883" y="631"/>
                  </a:lnTo>
                  <a:cubicBezTo>
                    <a:pt x="4820" y="583"/>
                    <a:pt x="4734" y="560"/>
                    <a:pt x="4647" y="560"/>
                  </a:cubicBezTo>
                  <a:cubicBezTo>
                    <a:pt x="4561" y="560"/>
                    <a:pt x="4474" y="583"/>
                    <a:pt x="4411" y="631"/>
                  </a:cubicBezTo>
                  <a:lnTo>
                    <a:pt x="3434" y="1639"/>
                  </a:lnTo>
                  <a:cubicBezTo>
                    <a:pt x="3308" y="1733"/>
                    <a:pt x="3308" y="1985"/>
                    <a:pt x="3434" y="2111"/>
                  </a:cubicBezTo>
                  <a:lnTo>
                    <a:pt x="3781" y="2458"/>
                  </a:lnTo>
                  <a:cubicBezTo>
                    <a:pt x="3718" y="2521"/>
                    <a:pt x="3686" y="2647"/>
                    <a:pt x="3655" y="2773"/>
                  </a:cubicBezTo>
                  <a:lnTo>
                    <a:pt x="3151" y="2773"/>
                  </a:lnTo>
                  <a:cubicBezTo>
                    <a:pt x="2930" y="2773"/>
                    <a:pt x="2773" y="2930"/>
                    <a:pt x="2773" y="3119"/>
                  </a:cubicBezTo>
                  <a:lnTo>
                    <a:pt x="2773" y="4159"/>
                  </a:lnTo>
                  <a:lnTo>
                    <a:pt x="1985" y="4159"/>
                  </a:lnTo>
                  <a:lnTo>
                    <a:pt x="1765" y="2930"/>
                  </a:lnTo>
                  <a:cubicBezTo>
                    <a:pt x="1670" y="2458"/>
                    <a:pt x="1197" y="2111"/>
                    <a:pt x="693" y="2111"/>
                  </a:cubicBezTo>
                  <a:lnTo>
                    <a:pt x="347" y="2111"/>
                  </a:lnTo>
                  <a:cubicBezTo>
                    <a:pt x="158" y="2111"/>
                    <a:pt x="0" y="2269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693" y="2804"/>
                  </a:lnTo>
                  <a:cubicBezTo>
                    <a:pt x="882" y="2804"/>
                    <a:pt x="1103" y="2930"/>
                    <a:pt x="1103" y="3088"/>
                  </a:cubicBezTo>
                  <a:lnTo>
                    <a:pt x="2080" y="8570"/>
                  </a:lnTo>
                  <a:cubicBezTo>
                    <a:pt x="1891" y="8759"/>
                    <a:pt x="1765" y="9042"/>
                    <a:pt x="1765" y="9357"/>
                  </a:cubicBezTo>
                  <a:cubicBezTo>
                    <a:pt x="1765" y="9861"/>
                    <a:pt x="2143" y="10366"/>
                    <a:pt x="2867" y="10366"/>
                  </a:cubicBezTo>
                  <a:cubicBezTo>
                    <a:pt x="2836" y="10492"/>
                    <a:pt x="2836" y="10618"/>
                    <a:pt x="2836" y="10712"/>
                  </a:cubicBezTo>
                  <a:cubicBezTo>
                    <a:pt x="2836" y="11279"/>
                    <a:pt x="3308" y="11752"/>
                    <a:pt x="3844" y="11752"/>
                  </a:cubicBezTo>
                  <a:cubicBezTo>
                    <a:pt x="4411" y="11752"/>
                    <a:pt x="4883" y="11279"/>
                    <a:pt x="4883" y="10712"/>
                  </a:cubicBezTo>
                  <a:cubicBezTo>
                    <a:pt x="4883" y="10618"/>
                    <a:pt x="4820" y="10492"/>
                    <a:pt x="4820" y="10366"/>
                  </a:cubicBezTo>
                  <a:lnTo>
                    <a:pt x="7719" y="10366"/>
                  </a:lnTo>
                  <a:cubicBezTo>
                    <a:pt x="7656" y="10492"/>
                    <a:pt x="7656" y="10618"/>
                    <a:pt x="7656" y="10712"/>
                  </a:cubicBezTo>
                  <a:cubicBezTo>
                    <a:pt x="7656" y="11279"/>
                    <a:pt x="8129" y="11752"/>
                    <a:pt x="8696" y="11752"/>
                  </a:cubicBezTo>
                  <a:cubicBezTo>
                    <a:pt x="9231" y="11752"/>
                    <a:pt x="9735" y="11279"/>
                    <a:pt x="9735" y="10712"/>
                  </a:cubicBezTo>
                  <a:cubicBezTo>
                    <a:pt x="9735" y="10618"/>
                    <a:pt x="9672" y="10492"/>
                    <a:pt x="9672" y="10366"/>
                  </a:cubicBezTo>
                  <a:lnTo>
                    <a:pt x="10082" y="10366"/>
                  </a:lnTo>
                  <a:cubicBezTo>
                    <a:pt x="10271" y="10366"/>
                    <a:pt x="10428" y="10208"/>
                    <a:pt x="10428" y="10019"/>
                  </a:cubicBezTo>
                  <a:cubicBezTo>
                    <a:pt x="10428" y="9830"/>
                    <a:pt x="10271" y="9672"/>
                    <a:pt x="10082" y="9672"/>
                  </a:cubicBezTo>
                  <a:lnTo>
                    <a:pt x="2867" y="9672"/>
                  </a:lnTo>
                  <a:cubicBezTo>
                    <a:pt x="2678" y="9672"/>
                    <a:pt x="2521" y="9515"/>
                    <a:pt x="2521" y="9294"/>
                  </a:cubicBezTo>
                  <a:cubicBezTo>
                    <a:pt x="2521" y="9137"/>
                    <a:pt x="2678" y="8948"/>
                    <a:pt x="2867" y="8948"/>
                  </a:cubicBezTo>
                  <a:lnTo>
                    <a:pt x="10082" y="8948"/>
                  </a:lnTo>
                  <a:cubicBezTo>
                    <a:pt x="10239" y="8948"/>
                    <a:pt x="10334" y="8885"/>
                    <a:pt x="10397" y="8727"/>
                  </a:cubicBezTo>
                  <a:lnTo>
                    <a:pt x="11720" y="4663"/>
                  </a:lnTo>
                  <a:cubicBezTo>
                    <a:pt x="11783" y="4537"/>
                    <a:pt x="11720" y="4411"/>
                    <a:pt x="11689" y="4348"/>
                  </a:cubicBezTo>
                  <a:cubicBezTo>
                    <a:pt x="11563" y="4191"/>
                    <a:pt x="11405" y="4191"/>
                    <a:pt x="11279" y="4191"/>
                  </a:cubicBezTo>
                  <a:lnTo>
                    <a:pt x="10397" y="4191"/>
                  </a:lnTo>
                  <a:lnTo>
                    <a:pt x="10397" y="3119"/>
                  </a:lnTo>
                  <a:cubicBezTo>
                    <a:pt x="10397" y="2930"/>
                    <a:pt x="10239" y="2773"/>
                    <a:pt x="10019" y="2773"/>
                  </a:cubicBezTo>
                  <a:lnTo>
                    <a:pt x="9515" y="2773"/>
                  </a:lnTo>
                  <a:cubicBezTo>
                    <a:pt x="9483" y="2647"/>
                    <a:pt x="9452" y="2584"/>
                    <a:pt x="9389" y="2458"/>
                  </a:cubicBezTo>
                  <a:lnTo>
                    <a:pt x="9767" y="2080"/>
                  </a:lnTo>
                  <a:cubicBezTo>
                    <a:pt x="9861" y="1985"/>
                    <a:pt x="9861" y="1733"/>
                    <a:pt x="9767" y="1607"/>
                  </a:cubicBezTo>
                  <a:lnTo>
                    <a:pt x="8759" y="631"/>
                  </a:lnTo>
                  <a:cubicBezTo>
                    <a:pt x="8711" y="568"/>
                    <a:pt x="8625" y="536"/>
                    <a:pt x="8534" y="536"/>
                  </a:cubicBezTo>
                  <a:cubicBezTo>
                    <a:pt x="8444" y="536"/>
                    <a:pt x="8349" y="568"/>
                    <a:pt x="8286" y="631"/>
                  </a:cubicBezTo>
                  <a:lnTo>
                    <a:pt x="7939" y="1009"/>
                  </a:lnTo>
                  <a:cubicBezTo>
                    <a:pt x="7876" y="946"/>
                    <a:pt x="7750" y="914"/>
                    <a:pt x="7624" y="883"/>
                  </a:cubicBezTo>
                  <a:lnTo>
                    <a:pt x="7624" y="379"/>
                  </a:lnTo>
                  <a:cubicBezTo>
                    <a:pt x="7624" y="158"/>
                    <a:pt x="7467" y="0"/>
                    <a:pt x="7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3"/>
            <p:cNvSpPr/>
            <p:nvPr/>
          </p:nvSpPr>
          <p:spPr>
            <a:xfrm>
              <a:off x="-3731500" y="24585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1701" y="631"/>
                  </a:moveTo>
                  <a:cubicBezTo>
                    <a:pt x="2237" y="631"/>
                    <a:pt x="2709" y="1103"/>
                    <a:pt x="2709" y="1639"/>
                  </a:cubicBezTo>
                  <a:cubicBezTo>
                    <a:pt x="2709" y="2206"/>
                    <a:pt x="2237" y="2679"/>
                    <a:pt x="1701" y="2679"/>
                  </a:cubicBezTo>
                  <a:cubicBezTo>
                    <a:pt x="1134" y="2679"/>
                    <a:pt x="662" y="2206"/>
                    <a:pt x="662" y="1639"/>
                  </a:cubicBezTo>
                  <a:cubicBezTo>
                    <a:pt x="662" y="1103"/>
                    <a:pt x="1134" y="631"/>
                    <a:pt x="1701" y="631"/>
                  </a:cubicBezTo>
                  <a:close/>
                  <a:moveTo>
                    <a:pt x="1701" y="1"/>
                  </a:moveTo>
                  <a:cubicBezTo>
                    <a:pt x="756" y="1"/>
                    <a:pt x="0" y="725"/>
                    <a:pt x="0" y="1702"/>
                  </a:cubicBezTo>
                  <a:cubicBezTo>
                    <a:pt x="0" y="2647"/>
                    <a:pt x="756" y="3372"/>
                    <a:pt x="1701" y="3372"/>
                  </a:cubicBezTo>
                  <a:cubicBezTo>
                    <a:pt x="2646" y="3372"/>
                    <a:pt x="3371" y="2647"/>
                    <a:pt x="3371" y="1702"/>
                  </a:cubicBezTo>
                  <a:cubicBezTo>
                    <a:pt x="3371" y="725"/>
                    <a:pt x="2646" y="1"/>
                    <a:pt x="1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1" name="Google Shape;1261;p43"/>
          <p:cNvGrpSpPr/>
          <p:nvPr/>
        </p:nvGrpSpPr>
        <p:grpSpPr>
          <a:xfrm>
            <a:off x="4370631" y="2146872"/>
            <a:ext cx="414774" cy="528207"/>
            <a:chOff x="4370626" y="2146872"/>
            <a:chExt cx="414774" cy="528207"/>
          </a:xfrm>
        </p:grpSpPr>
        <p:sp>
          <p:nvSpPr>
            <p:cNvPr id="1262" name="Google Shape;1262;p43"/>
            <p:cNvSpPr/>
            <p:nvPr/>
          </p:nvSpPr>
          <p:spPr>
            <a:xfrm>
              <a:off x="4473649" y="2262251"/>
              <a:ext cx="137927" cy="231650"/>
            </a:xfrm>
            <a:custGeom>
              <a:avLst/>
              <a:gdLst/>
              <a:ahLst/>
              <a:cxnLst/>
              <a:rect l="l" t="t" r="r" b="b"/>
              <a:pathLst>
                <a:path w="10700" h="17974" extrusionOk="0">
                  <a:moveTo>
                    <a:pt x="3817" y="4371"/>
                  </a:moveTo>
                  <a:lnTo>
                    <a:pt x="3817" y="6655"/>
                  </a:lnTo>
                  <a:cubicBezTo>
                    <a:pt x="3360" y="6394"/>
                    <a:pt x="3132" y="6002"/>
                    <a:pt x="3197" y="5513"/>
                  </a:cubicBezTo>
                  <a:cubicBezTo>
                    <a:pt x="3230" y="5056"/>
                    <a:pt x="3458" y="4632"/>
                    <a:pt x="3817" y="4371"/>
                  </a:cubicBezTo>
                  <a:close/>
                  <a:moveTo>
                    <a:pt x="6459" y="10569"/>
                  </a:moveTo>
                  <a:cubicBezTo>
                    <a:pt x="7503" y="11091"/>
                    <a:pt x="7894" y="12004"/>
                    <a:pt x="7797" y="12689"/>
                  </a:cubicBezTo>
                  <a:cubicBezTo>
                    <a:pt x="7731" y="13309"/>
                    <a:pt x="7242" y="13766"/>
                    <a:pt x="6459" y="13994"/>
                  </a:cubicBezTo>
                  <a:lnTo>
                    <a:pt x="6459" y="10569"/>
                  </a:lnTo>
                  <a:close/>
                  <a:moveTo>
                    <a:pt x="5154" y="0"/>
                  </a:moveTo>
                  <a:cubicBezTo>
                    <a:pt x="4404" y="0"/>
                    <a:pt x="3817" y="587"/>
                    <a:pt x="3817" y="1338"/>
                  </a:cubicBezTo>
                  <a:lnTo>
                    <a:pt x="3817" y="1566"/>
                  </a:lnTo>
                  <a:cubicBezTo>
                    <a:pt x="3654" y="1599"/>
                    <a:pt x="3523" y="1631"/>
                    <a:pt x="3360" y="1664"/>
                  </a:cubicBezTo>
                  <a:cubicBezTo>
                    <a:pt x="1827" y="2153"/>
                    <a:pt x="653" y="3654"/>
                    <a:pt x="522" y="5317"/>
                  </a:cubicBezTo>
                  <a:cubicBezTo>
                    <a:pt x="424" y="6981"/>
                    <a:pt x="1305" y="8416"/>
                    <a:pt x="2904" y="9199"/>
                  </a:cubicBezTo>
                  <a:cubicBezTo>
                    <a:pt x="3099" y="9297"/>
                    <a:pt x="3425" y="9427"/>
                    <a:pt x="3817" y="9558"/>
                  </a:cubicBezTo>
                  <a:lnTo>
                    <a:pt x="3817" y="13864"/>
                  </a:lnTo>
                  <a:cubicBezTo>
                    <a:pt x="3295" y="13668"/>
                    <a:pt x="2838" y="13407"/>
                    <a:pt x="2545" y="13016"/>
                  </a:cubicBezTo>
                  <a:cubicBezTo>
                    <a:pt x="2288" y="12685"/>
                    <a:pt x="1907" y="12520"/>
                    <a:pt x="1519" y="12520"/>
                  </a:cubicBezTo>
                  <a:cubicBezTo>
                    <a:pt x="1216" y="12520"/>
                    <a:pt x="910" y="12620"/>
                    <a:pt x="653" y="12820"/>
                  </a:cubicBezTo>
                  <a:cubicBezTo>
                    <a:pt x="98" y="13276"/>
                    <a:pt x="0" y="14125"/>
                    <a:pt x="457" y="14679"/>
                  </a:cubicBezTo>
                  <a:cubicBezTo>
                    <a:pt x="1338" y="15756"/>
                    <a:pt x="2577" y="16343"/>
                    <a:pt x="3817" y="16604"/>
                  </a:cubicBezTo>
                  <a:lnTo>
                    <a:pt x="3817" y="16636"/>
                  </a:lnTo>
                  <a:cubicBezTo>
                    <a:pt x="3817" y="17387"/>
                    <a:pt x="4404" y="17974"/>
                    <a:pt x="5154" y="17974"/>
                  </a:cubicBezTo>
                  <a:cubicBezTo>
                    <a:pt x="5872" y="17974"/>
                    <a:pt x="6459" y="17419"/>
                    <a:pt x="6492" y="16702"/>
                  </a:cubicBezTo>
                  <a:cubicBezTo>
                    <a:pt x="8645" y="16375"/>
                    <a:pt x="10178" y="14973"/>
                    <a:pt x="10439" y="13016"/>
                  </a:cubicBezTo>
                  <a:cubicBezTo>
                    <a:pt x="10700" y="10830"/>
                    <a:pt x="9264" y="8710"/>
                    <a:pt x="6948" y="7894"/>
                  </a:cubicBezTo>
                  <a:cubicBezTo>
                    <a:pt x="6785" y="7829"/>
                    <a:pt x="6622" y="7764"/>
                    <a:pt x="6459" y="7731"/>
                  </a:cubicBezTo>
                  <a:lnTo>
                    <a:pt x="6459" y="4208"/>
                  </a:lnTo>
                  <a:cubicBezTo>
                    <a:pt x="6818" y="4339"/>
                    <a:pt x="7046" y="4534"/>
                    <a:pt x="7177" y="4697"/>
                  </a:cubicBezTo>
                  <a:cubicBezTo>
                    <a:pt x="7439" y="5061"/>
                    <a:pt x="7851" y="5262"/>
                    <a:pt x="8267" y="5262"/>
                  </a:cubicBezTo>
                  <a:cubicBezTo>
                    <a:pt x="8522" y="5262"/>
                    <a:pt x="8780" y="5185"/>
                    <a:pt x="9003" y="5024"/>
                  </a:cubicBezTo>
                  <a:cubicBezTo>
                    <a:pt x="9623" y="4600"/>
                    <a:pt x="9754" y="3784"/>
                    <a:pt x="9330" y="3164"/>
                  </a:cubicBezTo>
                  <a:cubicBezTo>
                    <a:pt x="8775" y="2381"/>
                    <a:pt x="7797" y="1696"/>
                    <a:pt x="6459" y="1468"/>
                  </a:cubicBezTo>
                  <a:lnTo>
                    <a:pt x="6459" y="1338"/>
                  </a:lnTo>
                  <a:cubicBezTo>
                    <a:pt x="6459" y="587"/>
                    <a:pt x="5872" y="0"/>
                    <a:pt x="5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4516988" y="2613282"/>
              <a:ext cx="34442" cy="20524"/>
            </a:xfrm>
            <a:custGeom>
              <a:avLst/>
              <a:gdLst/>
              <a:ahLst/>
              <a:cxnLst/>
              <a:rect l="l" t="t" r="r" b="b"/>
              <a:pathLst>
                <a:path w="4437" h="2644" extrusionOk="0">
                  <a:moveTo>
                    <a:pt x="1338" y="1"/>
                  </a:moveTo>
                  <a:cubicBezTo>
                    <a:pt x="587" y="1"/>
                    <a:pt x="0" y="588"/>
                    <a:pt x="0" y="1338"/>
                  </a:cubicBezTo>
                  <a:cubicBezTo>
                    <a:pt x="0" y="2056"/>
                    <a:pt x="587" y="2643"/>
                    <a:pt x="1338" y="2643"/>
                  </a:cubicBezTo>
                  <a:lnTo>
                    <a:pt x="3099" y="2643"/>
                  </a:lnTo>
                  <a:cubicBezTo>
                    <a:pt x="3849" y="2643"/>
                    <a:pt x="4437" y="2056"/>
                    <a:pt x="4437" y="1338"/>
                  </a:cubicBezTo>
                  <a:cubicBezTo>
                    <a:pt x="4437" y="588"/>
                    <a:pt x="3849" y="1"/>
                    <a:pt x="3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4370626" y="2146872"/>
              <a:ext cx="414774" cy="528207"/>
            </a:xfrm>
            <a:custGeom>
              <a:avLst/>
              <a:gdLst/>
              <a:ahLst/>
              <a:cxnLst/>
              <a:rect l="l" t="t" r="r" b="b"/>
              <a:pathLst>
                <a:path w="53433" h="68046" extrusionOk="0">
                  <a:moveTo>
                    <a:pt x="35720" y="2675"/>
                  </a:moveTo>
                  <a:cubicBezTo>
                    <a:pt x="37807" y="2675"/>
                    <a:pt x="39504" y="4339"/>
                    <a:pt x="39504" y="6394"/>
                  </a:cubicBezTo>
                  <a:lnTo>
                    <a:pt x="39504" y="8579"/>
                  </a:lnTo>
                  <a:lnTo>
                    <a:pt x="2643" y="8579"/>
                  </a:lnTo>
                  <a:lnTo>
                    <a:pt x="2643" y="6394"/>
                  </a:lnTo>
                  <a:cubicBezTo>
                    <a:pt x="2643" y="4339"/>
                    <a:pt x="4339" y="2675"/>
                    <a:pt x="6427" y="2675"/>
                  </a:cubicBezTo>
                  <a:close/>
                  <a:moveTo>
                    <a:pt x="40808" y="37937"/>
                  </a:moveTo>
                  <a:cubicBezTo>
                    <a:pt x="42961" y="37937"/>
                    <a:pt x="44723" y="39699"/>
                    <a:pt x="44723" y="41884"/>
                  </a:cubicBezTo>
                  <a:lnTo>
                    <a:pt x="44723" y="42700"/>
                  </a:lnTo>
                  <a:lnTo>
                    <a:pt x="36894" y="42700"/>
                  </a:lnTo>
                  <a:lnTo>
                    <a:pt x="36894" y="41884"/>
                  </a:lnTo>
                  <a:cubicBezTo>
                    <a:pt x="36894" y="39699"/>
                    <a:pt x="38656" y="37937"/>
                    <a:pt x="40808" y="37937"/>
                  </a:cubicBezTo>
                  <a:close/>
                  <a:moveTo>
                    <a:pt x="39504" y="11254"/>
                  </a:moveTo>
                  <a:lnTo>
                    <a:pt x="39504" y="35425"/>
                  </a:lnTo>
                  <a:cubicBezTo>
                    <a:pt x="36503" y="36045"/>
                    <a:pt x="34252" y="38687"/>
                    <a:pt x="34252" y="41884"/>
                  </a:cubicBezTo>
                  <a:lnTo>
                    <a:pt x="34252" y="42700"/>
                  </a:lnTo>
                  <a:lnTo>
                    <a:pt x="29522" y="42700"/>
                  </a:lnTo>
                  <a:cubicBezTo>
                    <a:pt x="28804" y="42700"/>
                    <a:pt x="28185" y="43319"/>
                    <a:pt x="28185" y="44037"/>
                  </a:cubicBezTo>
                  <a:lnTo>
                    <a:pt x="28185" y="54769"/>
                  </a:lnTo>
                  <a:lnTo>
                    <a:pt x="2643" y="54769"/>
                  </a:lnTo>
                  <a:lnTo>
                    <a:pt x="2643" y="11254"/>
                  </a:lnTo>
                  <a:close/>
                  <a:moveTo>
                    <a:pt x="28185" y="57444"/>
                  </a:moveTo>
                  <a:lnTo>
                    <a:pt x="28185" y="62761"/>
                  </a:lnTo>
                  <a:cubicBezTo>
                    <a:pt x="28185" y="63707"/>
                    <a:pt x="28445" y="64620"/>
                    <a:pt x="28902" y="65403"/>
                  </a:cubicBezTo>
                  <a:lnTo>
                    <a:pt x="6394" y="65403"/>
                  </a:lnTo>
                  <a:cubicBezTo>
                    <a:pt x="4339" y="65403"/>
                    <a:pt x="2643" y="63707"/>
                    <a:pt x="2643" y="61652"/>
                  </a:cubicBezTo>
                  <a:lnTo>
                    <a:pt x="2643" y="57444"/>
                  </a:lnTo>
                  <a:close/>
                  <a:moveTo>
                    <a:pt x="50790" y="45374"/>
                  </a:moveTo>
                  <a:lnTo>
                    <a:pt x="50790" y="62761"/>
                  </a:lnTo>
                  <a:cubicBezTo>
                    <a:pt x="50790" y="64196"/>
                    <a:pt x="49616" y="65403"/>
                    <a:pt x="48148" y="65403"/>
                  </a:cubicBezTo>
                  <a:lnTo>
                    <a:pt x="33502" y="65403"/>
                  </a:lnTo>
                  <a:cubicBezTo>
                    <a:pt x="32034" y="65403"/>
                    <a:pt x="30859" y="64196"/>
                    <a:pt x="30859" y="62761"/>
                  </a:cubicBezTo>
                  <a:lnTo>
                    <a:pt x="30859" y="45374"/>
                  </a:lnTo>
                  <a:lnTo>
                    <a:pt x="34219" y="45374"/>
                  </a:lnTo>
                  <a:lnTo>
                    <a:pt x="34219" y="49158"/>
                  </a:lnTo>
                  <a:cubicBezTo>
                    <a:pt x="34219" y="49909"/>
                    <a:pt x="34839" y="50496"/>
                    <a:pt x="35557" y="50496"/>
                  </a:cubicBezTo>
                  <a:cubicBezTo>
                    <a:pt x="36307" y="50496"/>
                    <a:pt x="36894" y="49909"/>
                    <a:pt x="36894" y="49158"/>
                  </a:cubicBezTo>
                  <a:lnTo>
                    <a:pt x="36894" y="45374"/>
                  </a:lnTo>
                  <a:lnTo>
                    <a:pt x="44690" y="45374"/>
                  </a:lnTo>
                  <a:lnTo>
                    <a:pt x="44690" y="49158"/>
                  </a:lnTo>
                  <a:cubicBezTo>
                    <a:pt x="44690" y="49909"/>
                    <a:pt x="45310" y="50496"/>
                    <a:pt x="46028" y="50496"/>
                  </a:cubicBezTo>
                  <a:cubicBezTo>
                    <a:pt x="46778" y="50496"/>
                    <a:pt x="47365" y="49909"/>
                    <a:pt x="47365" y="49158"/>
                  </a:cubicBezTo>
                  <a:lnTo>
                    <a:pt x="47365" y="45374"/>
                  </a:lnTo>
                  <a:close/>
                  <a:moveTo>
                    <a:pt x="6394" y="0"/>
                  </a:moveTo>
                  <a:cubicBezTo>
                    <a:pt x="2872" y="0"/>
                    <a:pt x="1" y="2871"/>
                    <a:pt x="1" y="6394"/>
                  </a:cubicBezTo>
                  <a:lnTo>
                    <a:pt x="1" y="61652"/>
                  </a:lnTo>
                  <a:cubicBezTo>
                    <a:pt x="1" y="65175"/>
                    <a:pt x="2872" y="68045"/>
                    <a:pt x="6394" y="68045"/>
                  </a:cubicBezTo>
                  <a:lnTo>
                    <a:pt x="48148" y="68045"/>
                  </a:lnTo>
                  <a:cubicBezTo>
                    <a:pt x="51051" y="68045"/>
                    <a:pt x="53432" y="65664"/>
                    <a:pt x="53432" y="62761"/>
                  </a:cubicBezTo>
                  <a:lnTo>
                    <a:pt x="53432" y="44037"/>
                  </a:lnTo>
                  <a:cubicBezTo>
                    <a:pt x="53432" y="43319"/>
                    <a:pt x="52845" y="42700"/>
                    <a:pt x="52128" y="42700"/>
                  </a:cubicBezTo>
                  <a:lnTo>
                    <a:pt x="47365" y="42700"/>
                  </a:lnTo>
                  <a:lnTo>
                    <a:pt x="47365" y="41884"/>
                  </a:lnTo>
                  <a:cubicBezTo>
                    <a:pt x="47365" y="38720"/>
                    <a:pt x="45114" y="36045"/>
                    <a:pt x="42146" y="35425"/>
                  </a:cubicBezTo>
                  <a:lnTo>
                    <a:pt x="42146" y="6394"/>
                  </a:lnTo>
                  <a:cubicBezTo>
                    <a:pt x="42146" y="2871"/>
                    <a:pt x="39275" y="0"/>
                    <a:pt x="35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>
            <a:spLocks noGrp="1"/>
          </p:cNvSpPr>
          <p:nvPr>
            <p:ph type="title"/>
          </p:nvPr>
        </p:nvSpPr>
        <p:spPr>
          <a:xfrm>
            <a:off x="2545675" y="249702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accent5"/>
                </a:solidFill>
              </a:rPr>
              <a:t>T</a:t>
            </a:r>
            <a:r>
              <a:rPr lang="en" sz="4900">
                <a:solidFill>
                  <a:schemeClr val="accent4"/>
                </a:solidFill>
              </a:rPr>
              <a:t>H</a:t>
            </a:r>
            <a:r>
              <a:rPr lang="en" sz="4900">
                <a:solidFill>
                  <a:schemeClr val="accent3"/>
                </a:solidFill>
              </a:rPr>
              <a:t>A</a:t>
            </a:r>
            <a:r>
              <a:rPr lang="en" sz="4900">
                <a:solidFill>
                  <a:schemeClr val="accent2"/>
                </a:solidFill>
              </a:rPr>
              <a:t>N</a:t>
            </a:r>
            <a:r>
              <a:rPr lang="en" sz="4900">
                <a:solidFill>
                  <a:srgbClr val="69BEBC"/>
                </a:solidFill>
              </a:rPr>
              <a:t>K</a:t>
            </a:r>
            <a:r>
              <a:rPr lang="en" sz="4900"/>
              <a:t> </a:t>
            </a:r>
            <a:endParaRPr sz="4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909628"/>
                </a:solidFill>
              </a:rPr>
              <a:t>Y</a:t>
            </a:r>
            <a:r>
              <a:rPr lang="en" sz="4900">
                <a:solidFill>
                  <a:srgbClr val="A9AE4D"/>
                </a:solidFill>
              </a:rPr>
              <a:t>O</a:t>
            </a:r>
            <a:r>
              <a:rPr lang="en" sz="4900">
                <a:solidFill>
                  <a:srgbClr val="D5DA76"/>
                </a:solidFill>
              </a:rPr>
              <a:t>U</a:t>
            </a:r>
            <a:endParaRPr sz="4900">
              <a:solidFill>
                <a:srgbClr val="D5DA76"/>
              </a:solidFill>
            </a:endParaRPr>
          </a:p>
        </p:txBody>
      </p:sp>
      <p:sp>
        <p:nvSpPr>
          <p:cNvPr id="344" name="Google Shape;344;p24"/>
          <p:cNvSpPr/>
          <p:nvPr/>
        </p:nvSpPr>
        <p:spPr>
          <a:xfrm>
            <a:off x="6207495" y="2045119"/>
            <a:ext cx="1502027" cy="1300151"/>
          </a:xfrm>
          <a:custGeom>
            <a:avLst/>
            <a:gdLst/>
            <a:ahLst/>
            <a:cxnLst/>
            <a:rect l="l" t="t" r="r" b="b"/>
            <a:pathLst>
              <a:path w="24196" h="20944" extrusionOk="0">
                <a:moveTo>
                  <a:pt x="6050" y="1"/>
                </a:moveTo>
                <a:lnTo>
                  <a:pt x="1" y="10487"/>
                </a:lnTo>
                <a:lnTo>
                  <a:pt x="6050" y="20943"/>
                </a:lnTo>
                <a:lnTo>
                  <a:pt x="18147" y="20943"/>
                </a:lnTo>
                <a:lnTo>
                  <a:pt x="24196" y="10487"/>
                </a:lnTo>
                <a:lnTo>
                  <a:pt x="1814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4"/>
          <p:cNvSpPr/>
          <p:nvPr/>
        </p:nvSpPr>
        <p:spPr>
          <a:xfrm>
            <a:off x="3821016" y="3536337"/>
            <a:ext cx="1502027" cy="1300089"/>
          </a:xfrm>
          <a:custGeom>
            <a:avLst/>
            <a:gdLst/>
            <a:ahLst/>
            <a:cxnLst/>
            <a:rect l="l" t="t" r="r" b="b"/>
            <a:pathLst>
              <a:path w="24196" h="20943" extrusionOk="0">
                <a:moveTo>
                  <a:pt x="6049" y="0"/>
                </a:moveTo>
                <a:lnTo>
                  <a:pt x="0" y="10456"/>
                </a:lnTo>
                <a:lnTo>
                  <a:pt x="6049" y="20943"/>
                </a:lnTo>
                <a:lnTo>
                  <a:pt x="18146" y="20943"/>
                </a:lnTo>
                <a:lnTo>
                  <a:pt x="24195" y="10456"/>
                </a:lnTo>
                <a:lnTo>
                  <a:pt x="1814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4"/>
          <p:cNvSpPr/>
          <p:nvPr/>
        </p:nvSpPr>
        <p:spPr>
          <a:xfrm>
            <a:off x="3852078" y="307025"/>
            <a:ext cx="1502027" cy="1300151"/>
          </a:xfrm>
          <a:custGeom>
            <a:avLst/>
            <a:gdLst/>
            <a:ahLst/>
            <a:cxnLst/>
            <a:rect l="l" t="t" r="r" b="b"/>
            <a:pathLst>
              <a:path w="24196" h="20944" extrusionOk="0">
                <a:moveTo>
                  <a:pt x="6049" y="1"/>
                </a:moveTo>
                <a:lnTo>
                  <a:pt x="0" y="10457"/>
                </a:lnTo>
                <a:lnTo>
                  <a:pt x="6049" y="20943"/>
                </a:lnTo>
                <a:lnTo>
                  <a:pt x="18146" y="20943"/>
                </a:lnTo>
                <a:lnTo>
                  <a:pt x="24195" y="10457"/>
                </a:lnTo>
                <a:lnTo>
                  <a:pt x="1814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7" name="Google Shape;347;p24"/>
          <p:cNvGrpSpPr/>
          <p:nvPr/>
        </p:nvGrpSpPr>
        <p:grpSpPr>
          <a:xfrm>
            <a:off x="4370356" y="3983543"/>
            <a:ext cx="403372" cy="405671"/>
            <a:chOff x="-62516625" y="2297875"/>
            <a:chExt cx="315875" cy="317650"/>
          </a:xfrm>
        </p:grpSpPr>
        <p:sp>
          <p:nvSpPr>
            <p:cNvPr id="348" name="Google Shape;348;p24"/>
            <p:cNvSpPr/>
            <p:nvPr/>
          </p:nvSpPr>
          <p:spPr>
            <a:xfrm>
              <a:off x="-62516625" y="2297875"/>
              <a:ext cx="315875" cy="317650"/>
            </a:xfrm>
            <a:custGeom>
              <a:avLst/>
              <a:gdLst/>
              <a:ahLst/>
              <a:cxnLst/>
              <a:rect l="l" t="t" r="r" b="b"/>
              <a:pathLst>
                <a:path w="12635" h="12706" extrusionOk="0">
                  <a:moveTo>
                    <a:pt x="4632" y="3309"/>
                  </a:moveTo>
                  <a:cubicBezTo>
                    <a:pt x="5388" y="3309"/>
                    <a:pt x="6018" y="3939"/>
                    <a:pt x="6018" y="4695"/>
                  </a:cubicBezTo>
                  <a:cubicBezTo>
                    <a:pt x="6018" y="4916"/>
                    <a:pt x="5924" y="5168"/>
                    <a:pt x="5829" y="5388"/>
                  </a:cubicBezTo>
                  <a:lnTo>
                    <a:pt x="5357" y="5861"/>
                  </a:lnTo>
                  <a:cubicBezTo>
                    <a:pt x="5136" y="5987"/>
                    <a:pt x="4916" y="6081"/>
                    <a:pt x="4632" y="6081"/>
                  </a:cubicBezTo>
                  <a:cubicBezTo>
                    <a:pt x="3876" y="6081"/>
                    <a:pt x="3246" y="5451"/>
                    <a:pt x="3246" y="4695"/>
                  </a:cubicBezTo>
                  <a:cubicBezTo>
                    <a:pt x="3246" y="3939"/>
                    <a:pt x="3876" y="3309"/>
                    <a:pt x="4632" y="3309"/>
                  </a:cubicBezTo>
                  <a:close/>
                  <a:moveTo>
                    <a:pt x="4632" y="820"/>
                  </a:moveTo>
                  <a:cubicBezTo>
                    <a:pt x="6617" y="820"/>
                    <a:pt x="8287" y="2364"/>
                    <a:pt x="8444" y="4285"/>
                  </a:cubicBezTo>
                  <a:lnTo>
                    <a:pt x="8444" y="4412"/>
                  </a:lnTo>
                  <a:cubicBezTo>
                    <a:pt x="7877" y="4412"/>
                    <a:pt x="7310" y="4538"/>
                    <a:pt x="6806" y="4758"/>
                  </a:cubicBezTo>
                  <a:lnTo>
                    <a:pt x="6806" y="4695"/>
                  </a:lnTo>
                  <a:cubicBezTo>
                    <a:pt x="6806" y="3466"/>
                    <a:pt x="5829" y="2490"/>
                    <a:pt x="4601" y="2490"/>
                  </a:cubicBezTo>
                  <a:cubicBezTo>
                    <a:pt x="3372" y="2490"/>
                    <a:pt x="2395" y="3466"/>
                    <a:pt x="2395" y="4695"/>
                  </a:cubicBezTo>
                  <a:cubicBezTo>
                    <a:pt x="2395" y="5924"/>
                    <a:pt x="3372" y="6900"/>
                    <a:pt x="4601" y="6900"/>
                  </a:cubicBezTo>
                  <a:lnTo>
                    <a:pt x="4664" y="6900"/>
                  </a:lnTo>
                  <a:cubicBezTo>
                    <a:pt x="4443" y="7404"/>
                    <a:pt x="4317" y="7972"/>
                    <a:pt x="4317" y="8539"/>
                  </a:cubicBezTo>
                  <a:cubicBezTo>
                    <a:pt x="4317" y="9421"/>
                    <a:pt x="4601" y="10240"/>
                    <a:pt x="5073" y="10902"/>
                  </a:cubicBezTo>
                  <a:lnTo>
                    <a:pt x="4601" y="11532"/>
                  </a:lnTo>
                  <a:lnTo>
                    <a:pt x="1513" y="7026"/>
                  </a:lnTo>
                  <a:cubicBezTo>
                    <a:pt x="1009" y="6333"/>
                    <a:pt x="725" y="5546"/>
                    <a:pt x="725" y="4695"/>
                  </a:cubicBezTo>
                  <a:cubicBezTo>
                    <a:pt x="788" y="2553"/>
                    <a:pt x="2521" y="820"/>
                    <a:pt x="4632" y="820"/>
                  </a:cubicBezTo>
                  <a:close/>
                  <a:moveTo>
                    <a:pt x="8507" y="5231"/>
                  </a:moveTo>
                  <a:cubicBezTo>
                    <a:pt x="10334" y="5231"/>
                    <a:pt x="11815" y="6743"/>
                    <a:pt x="11815" y="8539"/>
                  </a:cubicBezTo>
                  <a:cubicBezTo>
                    <a:pt x="11815" y="10366"/>
                    <a:pt x="10303" y="11847"/>
                    <a:pt x="8507" y="11847"/>
                  </a:cubicBezTo>
                  <a:cubicBezTo>
                    <a:pt x="6680" y="11847"/>
                    <a:pt x="5199" y="10366"/>
                    <a:pt x="5199" y="8539"/>
                  </a:cubicBezTo>
                  <a:cubicBezTo>
                    <a:pt x="5199" y="6743"/>
                    <a:pt x="6680" y="5231"/>
                    <a:pt x="8507" y="5231"/>
                  </a:cubicBezTo>
                  <a:close/>
                  <a:moveTo>
                    <a:pt x="4664" y="1"/>
                  </a:moveTo>
                  <a:cubicBezTo>
                    <a:pt x="2080" y="1"/>
                    <a:pt x="1" y="2080"/>
                    <a:pt x="1" y="4695"/>
                  </a:cubicBezTo>
                  <a:cubicBezTo>
                    <a:pt x="1" y="5703"/>
                    <a:pt x="316" y="6711"/>
                    <a:pt x="946" y="7499"/>
                  </a:cubicBezTo>
                  <a:lnTo>
                    <a:pt x="4317" y="12540"/>
                  </a:lnTo>
                  <a:cubicBezTo>
                    <a:pt x="4396" y="12650"/>
                    <a:pt x="4522" y="12705"/>
                    <a:pt x="4648" y="12705"/>
                  </a:cubicBezTo>
                  <a:cubicBezTo>
                    <a:pt x="4774" y="12705"/>
                    <a:pt x="4900" y="12650"/>
                    <a:pt x="4979" y="12540"/>
                  </a:cubicBezTo>
                  <a:lnTo>
                    <a:pt x="5672" y="11532"/>
                  </a:lnTo>
                  <a:cubicBezTo>
                    <a:pt x="6396" y="12256"/>
                    <a:pt x="7404" y="12697"/>
                    <a:pt x="8507" y="12697"/>
                  </a:cubicBezTo>
                  <a:cubicBezTo>
                    <a:pt x="10776" y="12697"/>
                    <a:pt x="12634" y="10838"/>
                    <a:pt x="12634" y="8539"/>
                  </a:cubicBezTo>
                  <a:cubicBezTo>
                    <a:pt x="12634" y="6554"/>
                    <a:pt x="11217" y="4884"/>
                    <a:pt x="9326" y="4506"/>
                  </a:cubicBezTo>
                  <a:lnTo>
                    <a:pt x="9326" y="4222"/>
                  </a:lnTo>
                  <a:cubicBezTo>
                    <a:pt x="9074" y="1891"/>
                    <a:pt x="7121" y="1"/>
                    <a:pt x="4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-62335475" y="2438075"/>
              <a:ext cx="62250" cy="145750"/>
            </a:xfrm>
            <a:custGeom>
              <a:avLst/>
              <a:gdLst/>
              <a:ahLst/>
              <a:cxnLst/>
              <a:rect l="l" t="t" r="r" b="b"/>
              <a:pathLst>
                <a:path w="2490" h="5830" extrusionOk="0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3"/>
                    <a:pt x="537" y="2931"/>
                    <a:pt x="978" y="3246"/>
                  </a:cubicBezTo>
                  <a:cubicBezTo>
                    <a:pt x="1293" y="3498"/>
                    <a:pt x="1639" y="3718"/>
                    <a:pt x="1639" y="3970"/>
                  </a:cubicBezTo>
                  <a:cubicBezTo>
                    <a:pt x="1671" y="4191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20"/>
                  </a:lnTo>
                  <a:cubicBezTo>
                    <a:pt x="820" y="5672"/>
                    <a:pt x="1009" y="5829"/>
                    <a:pt x="1261" y="5829"/>
                  </a:cubicBezTo>
                  <a:cubicBezTo>
                    <a:pt x="1482" y="5829"/>
                    <a:pt x="1639" y="5609"/>
                    <a:pt x="1639" y="5420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9"/>
                    <a:pt x="1923" y="2899"/>
                    <a:pt x="1482" y="2584"/>
                  </a:cubicBezTo>
                  <a:cubicBezTo>
                    <a:pt x="1167" y="2364"/>
                    <a:pt x="820" y="2112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2"/>
                    <a:pt x="1860" y="2301"/>
                    <a:pt x="2049" y="2301"/>
                  </a:cubicBezTo>
                  <a:cubicBezTo>
                    <a:pt x="2269" y="2301"/>
                    <a:pt x="2490" y="2112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" name="Google Shape;350;p24"/>
          <p:cNvSpPr/>
          <p:nvPr/>
        </p:nvSpPr>
        <p:spPr>
          <a:xfrm>
            <a:off x="1541025" y="2045119"/>
            <a:ext cx="1500165" cy="1300151"/>
          </a:xfrm>
          <a:custGeom>
            <a:avLst/>
            <a:gdLst/>
            <a:ahLst/>
            <a:cxnLst/>
            <a:rect l="l" t="t" r="r" b="b"/>
            <a:pathLst>
              <a:path w="24166" h="20944" extrusionOk="0">
                <a:moveTo>
                  <a:pt x="6019" y="1"/>
                </a:moveTo>
                <a:lnTo>
                  <a:pt x="1" y="10487"/>
                </a:lnTo>
                <a:lnTo>
                  <a:pt x="6019" y="20943"/>
                </a:lnTo>
                <a:lnTo>
                  <a:pt x="18117" y="20943"/>
                </a:lnTo>
                <a:lnTo>
                  <a:pt x="24165" y="10487"/>
                </a:lnTo>
                <a:lnTo>
                  <a:pt x="181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24"/>
          <p:cNvGrpSpPr/>
          <p:nvPr/>
        </p:nvGrpSpPr>
        <p:grpSpPr>
          <a:xfrm>
            <a:off x="4419854" y="723761"/>
            <a:ext cx="366453" cy="466671"/>
            <a:chOff x="4370626" y="2146872"/>
            <a:chExt cx="414774" cy="528207"/>
          </a:xfrm>
        </p:grpSpPr>
        <p:sp>
          <p:nvSpPr>
            <p:cNvPr id="352" name="Google Shape;352;p24"/>
            <p:cNvSpPr/>
            <p:nvPr/>
          </p:nvSpPr>
          <p:spPr>
            <a:xfrm>
              <a:off x="4473649" y="2262251"/>
              <a:ext cx="137923" cy="231640"/>
            </a:xfrm>
            <a:custGeom>
              <a:avLst/>
              <a:gdLst/>
              <a:ahLst/>
              <a:cxnLst/>
              <a:rect l="l" t="t" r="r" b="b"/>
              <a:pathLst>
                <a:path w="10700" h="17974" extrusionOk="0">
                  <a:moveTo>
                    <a:pt x="3817" y="4371"/>
                  </a:moveTo>
                  <a:lnTo>
                    <a:pt x="3817" y="6655"/>
                  </a:lnTo>
                  <a:cubicBezTo>
                    <a:pt x="3360" y="6394"/>
                    <a:pt x="3132" y="6002"/>
                    <a:pt x="3197" y="5513"/>
                  </a:cubicBezTo>
                  <a:cubicBezTo>
                    <a:pt x="3230" y="5056"/>
                    <a:pt x="3458" y="4632"/>
                    <a:pt x="3817" y="4371"/>
                  </a:cubicBezTo>
                  <a:close/>
                  <a:moveTo>
                    <a:pt x="6459" y="10569"/>
                  </a:moveTo>
                  <a:cubicBezTo>
                    <a:pt x="7503" y="11091"/>
                    <a:pt x="7894" y="12004"/>
                    <a:pt x="7797" y="12689"/>
                  </a:cubicBezTo>
                  <a:cubicBezTo>
                    <a:pt x="7731" y="13309"/>
                    <a:pt x="7242" y="13766"/>
                    <a:pt x="6459" y="13994"/>
                  </a:cubicBezTo>
                  <a:lnTo>
                    <a:pt x="6459" y="10569"/>
                  </a:lnTo>
                  <a:close/>
                  <a:moveTo>
                    <a:pt x="5154" y="0"/>
                  </a:moveTo>
                  <a:cubicBezTo>
                    <a:pt x="4404" y="0"/>
                    <a:pt x="3817" y="587"/>
                    <a:pt x="3817" y="1338"/>
                  </a:cubicBezTo>
                  <a:lnTo>
                    <a:pt x="3817" y="1566"/>
                  </a:lnTo>
                  <a:cubicBezTo>
                    <a:pt x="3654" y="1599"/>
                    <a:pt x="3523" y="1631"/>
                    <a:pt x="3360" y="1664"/>
                  </a:cubicBezTo>
                  <a:cubicBezTo>
                    <a:pt x="1827" y="2153"/>
                    <a:pt x="653" y="3654"/>
                    <a:pt x="522" y="5317"/>
                  </a:cubicBezTo>
                  <a:cubicBezTo>
                    <a:pt x="424" y="6981"/>
                    <a:pt x="1305" y="8416"/>
                    <a:pt x="2904" y="9199"/>
                  </a:cubicBezTo>
                  <a:cubicBezTo>
                    <a:pt x="3099" y="9297"/>
                    <a:pt x="3425" y="9427"/>
                    <a:pt x="3817" y="9558"/>
                  </a:cubicBezTo>
                  <a:lnTo>
                    <a:pt x="3817" y="13864"/>
                  </a:lnTo>
                  <a:cubicBezTo>
                    <a:pt x="3295" y="13668"/>
                    <a:pt x="2838" y="13407"/>
                    <a:pt x="2545" y="13016"/>
                  </a:cubicBezTo>
                  <a:cubicBezTo>
                    <a:pt x="2288" y="12685"/>
                    <a:pt x="1907" y="12520"/>
                    <a:pt x="1519" y="12520"/>
                  </a:cubicBezTo>
                  <a:cubicBezTo>
                    <a:pt x="1216" y="12520"/>
                    <a:pt x="910" y="12620"/>
                    <a:pt x="653" y="12820"/>
                  </a:cubicBezTo>
                  <a:cubicBezTo>
                    <a:pt x="98" y="13276"/>
                    <a:pt x="0" y="14125"/>
                    <a:pt x="457" y="14679"/>
                  </a:cubicBezTo>
                  <a:cubicBezTo>
                    <a:pt x="1338" y="15756"/>
                    <a:pt x="2577" y="16343"/>
                    <a:pt x="3817" y="16604"/>
                  </a:cubicBezTo>
                  <a:lnTo>
                    <a:pt x="3817" y="16636"/>
                  </a:lnTo>
                  <a:cubicBezTo>
                    <a:pt x="3817" y="17387"/>
                    <a:pt x="4404" y="17974"/>
                    <a:pt x="5154" y="17974"/>
                  </a:cubicBezTo>
                  <a:cubicBezTo>
                    <a:pt x="5872" y="17974"/>
                    <a:pt x="6459" y="17419"/>
                    <a:pt x="6492" y="16702"/>
                  </a:cubicBezTo>
                  <a:cubicBezTo>
                    <a:pt x="8645" y="16375"/>
                    <a:pt x="10178" y="14973"/>
                    <a:pt x="10439" y="13016"/>
                  </a:cubicBezTo>
                  <a:cubicBezTo>
                    <a:pt x="10700" y="10830"/>
                    <a:pt x="9264" y="8710"/>
                    <a:pt x="6948" y="7894"/>
                  </a:cubicBezTo>
                  <a:cubicBezTo>
                    <a:pt x="6785" y="7829"/>
                    <a:pt x="6622" y="7764"/>
                    <a:pt x="6459" y="7731"/>
                  </a:cubicBezTo>
                  <a:lnTo>
                    <a:pt x="6459" y="4208"/>
                  </a:lnTo>
                  <a:cubicBezTo>
                    <a:pt x="6818" y="4339"/>
                    <a:pt x="7046" y="4534"/>
                    <a:pt x="7177" y="4697"/>
                  </a:cubicBezTo>
                  <a:cubicBezTo>
                    <a:pt x="7439" y="5061"/>
                    <a:pt x="7851" y="5262"/>
                    <a:pt x="8267" y="5262"/>
                  </a:cubicBezTo>
                  <a:cubicBezTo>
                    <a:pt x="8522" y="5262"/>
                    <a:pt x="8780" y="5185"/>
                    <a:pt x="9003" y="5024"/>
                  </a:cubicBezTo>
                  <a:cubicBezTo>
                    <a:pt x="9623" y="4600"/>
                    <a:pt x="9754" y="3784"/>
                    <a:pt x="9330" y="3164"/>
                  </a:cubicBezTo>
                  <a:cubicBezTo>
                    <a:pt x="8775" y="2381"/>
                    <a:pt x="7797" y="1696"/>
                    <a:pt x="6459" y="1468"/>
                  </a:cubicBezTo>
                  <a:lnTo>
                    <a:pt x="6459" y="1338"/>
                  </a:lnTo>
                  <a:cubicBezTo>
                    <a:pt x="6459" y="587"/>
                    <a:pt x="5872" y="0"/>
                    <a:pt x="5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4516988" y="2613282"/>
              <a:ext cx="34442" cy="20524"/>
            </a:xfrm>
            <a:custGeom>
              <a:avLst/>
              <a:gdLst/>
              <a:ahLst/>
              <a:cxnLst/>
              <a:rect l="l" t="t" r="r" b="b"/>
              <a:pathLst>
                <a:path w="4437" h="2644" extrusionOk="0">
                  <a:moveTo>
                    <a:pt x="1338" y="1"/>
                  </a:moveTo>
                  <a:cubicBezTo>
                    <a:pt x="587" y="1"/>
                    <a:pt x="0" y="588"/>
                    <a:pt x="0" y="1338"/>
                  </a:cubicBezTo>
                  <a:cubicBezTo>
                    <a:pt x="0" y="2056"/>
                    <a:pt x="587" y="2643"/>
                    <a:pt x="1338" y="2643"/>
                  </a:cubicBezTo>
                  <a:lnTo>
                    <a:pt x="3099" y="2643"/>
                  </a:lnTo>
                  <a:cubicBezTo>
                    <a:pt x="3849" y="2643"/>
                    <a:pt x="4437" y="2056"/>
                    <a:pt x="4437" y="1338"/>
                  </a:cubicBezTo>
                  <a:cubicBezTo>
                    <a:pt x="4437" y="588"/>
                    <a:pt x="3849" y="1"/>
                    <a:pt x="3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4370626" y="2146872"/>
              <a:ext cx="414774" cy="528207"/>
            </a:xfrm>
            <a:custGeom>
              <a:avLst/>
              <a:gdLst/>
              <a:ahLst/>
              <a:cxnLst/>
              <a:rect l="l" t="t" r="r" b="b"/>
              <a:pathLst>
                <a:path w="53433" h="68046" extrusionOk="0">
                  <a:moveTo>
                    <a:pt x="35720" y="2675"/>
                  </a:moveTo>
                  <a:cubicBezTo>
                    <a:pt x="37807" y="2675"/>
                    <a:pt x="39504" y="4339"/>
                    <a:pt x="39504" y="6394"/>
                  </a:cubicBezTo>
                  <a:lnTo>
                    <a:pt x="39504" y="8579"/>
                  </a:lnTo>
                  <a:lnTo>
                    <a:pt x="2643" y="8579"/>
                  </a:lnTo>
                  <a:lnTo>
                    <a:pt x="2643" y="6394"/>
                  </a:lnTo>
                  <a:cubicBezTo>
                    <a:pt x="2643" y="4339"/>
                    <a:pt x="4339" y="2675"/>
                    <a:pt x="6427" y="2675"/>
                  </a:cubicBezTo>
                  <a:close/>
                  <a:moveTo>
                    <a:pt x="40808" y="37937"/>
                  </a:moveTo>
                  <a:cubicBezTo>
                    <a:pt x="42961" y="37937"/>
                    <a:pt x="44723" y="39699"/>
                    <a:pt x="44723" y="41884"/>
                  </a:cubicBezTo>
                  <a:lnTo>
                    <a:pt x="44723" y="42700"/>
                  </a:lnTo>
                  <a:lnTo>
                    <a:pt x="36894" y="42700"/>
                  </a:lnTo>
                  <a:lnTo>
                    <a:pt x="36894" y="41884"/>
                  </a:lnTo>
                  <a:cubicBezTo>
                    <a:pt x="36894" y="39699"/>
                    <a:pt x="38656" y="37937"/>
                    <a:pt x="40808" y="37937"/>
                  </a:cubicBezTo>
                  <a:close/>
                  <a:moveTo>
                    <a:pt x="39504" y="11254"/>
                  </a:moveTo>
                  <a:lnTo>
                    <a:pt x="39504" y="35425"/>
                  </a:lnTo>
                  <a:cubicBezTo>
                    <a:pt x="36503" y="36045"/>
                    <a:pt x="34252" y="38687"/>
                    <a:pt x="34252" y="41884"/>
                  </a:cubicBezTo>
                  <a:lnTo>
                    <a:pt x="34252" y="42700"/>
                  </a:lnTo>
                  <a:lnTo>
                    <a:pt x="29522" y="42700"/>
                  </a:lnTo>
                  <a:cubicBezTo>
                    <a:pt x="28804" y="42700"/>
                    <a:pt x="28185" y="43319"/>
                    <a:pt x="28185" y="44037"/>
                  </a:cubicBezTo>
                  <a:lnTo>
                    <a:pt x="28185" y="54769"/>
                  </a:lnTo>
                  <a:lnTo>
                    <a:pt x="2643" y="54769"/>
                  </a:lnTo>
                  <a:lnTo>
                    <a:pt x="2643" y="11254"/>
                  </a:lnTo>
                  <a:close/>
                  <a:moveTo>
                    <a:pt x="28185" y="57444"/>
                  </a:moveTo>
                  <a:lnTo>
                    <a:pt x="28185" y="62761"/>
                  </a:lnTo>
                  <a:cubicBezTo>
                    <a:pt x="28185" y="63707"/>
                    <a:pt x="28445" y="64620"/>
                    <a:pt x="28902" y="65403"/>
                  </a:cubicBezTo>
                  <a:lnTo>
                    <a:pt x="6394" y="65403"/>
                  </a:lnTo>
                  <a:cubicBezTo>
                    <a:pt x="4339" y="65403"/>
                    <a:pt x="2643" y="63707"/>
                    <a:pt x="2643" y="61652"/>
                  </a:cubicBezTo>
                  <a:lnTo>
                    <a:pt x="2643" y="57444"/>
                  </a:lnTo>
                  <a:close/>
                  <a:moveTo>
                    <a:pt x="50790" y="45374"/>
                  </a:moveTo>
                  <a:lnTo>
                    <a:pt x="50790" y="62761"/>
                  </a:lnTo>
                  <a:cubicBezTo>
                    <a:pt x="50790" y="64196"/>
                    <a:pt x="49616" y="65403"/>
                    <a:pt x="48148" y="65403"/>
                  </a:cubicBezTo>
                  <a:lnTo>
                    <a:pt x="33502" y="65403"/>
                  </a:lnTo>
                  <a:cubicBezTo>
                    <a:pt x="32034" y="65403"/>
                    <a:pt x="30859" y="64196"/>
                    <a:pt x="30859" y="62761"/>
                  </a:cubicBezTo>
                  <a:lnTo>
                    <a:pt x="30859" y="45374"/>
                  </a:lnTo>
                  <a:lnTo>
                    <a:pt x="34219" y="45374"/>
                  </a:lnTo>
                  <a:lnTo>
                    <a:pt x="34219" y="49158"/>
                  </a:lnTo>
                  <a:cubicBezTo>
                    <a:pt x="34219" y="49909"/>
                    <a:pt x="34839" y="50496"/>
                    <a:pt x="35557" y="50496"/>
                  </a:cubicBezTo>
                  <a:cubicBezTo>
                    <a:pt x="36307" y="50496"/>
                    <a:pt x="36894" y="49909"/>
                    <a:pt x="36894" y="49158"/>
                  </a:cubicBezTo>
                  <a:lnTo>
                    <a:pt x="36894" y="45374"/>
                  </a:lnTo>
                  <a:lnTo>
                    <a:pt x="44690" y="45374"/>
                  </a:lnTo>
                  <a:lnTo>
                    <a:pt x="44690" y="49158"/>
                  </a:lnTo>
                  <a:cubicBezTo>
                    <a:pt x="44690" y="49909"/>
                    <a:pt x="45310" y="50496"/>
                    <a:pt x="46028" y="50496"/>
                  </a:cubicBezTo>
                  <a:cubicBezTo>
                    <a:pt x="46778" y="50496"/>
                    <a:pt x="47365" y="49909"/>
                    <a:pt x="47365" y="49158"/>
                  </a:cubicBezTo>
                  <a:lnTo>
                    <a:pt x="47365" y="45374"/>
                  </a:lnTo>
                  <a:close/>
                  <a:moveTo>
                    <a:pt x="6394" y="0"/>
                  </a:moveTo>
                  <a:cubicBezTo>
                    <a:pt x="2872" y="0"/>
                    <a:pt x="1" y="2871"/>
                    <a:pt x="1" y="6394"/>
                  </a:cubicBezTo>
                  <a:lnTo>
                    <a:pt x="1" y="61652"/>
                  </a:lnTo>
                  <a:cubicBezTo>
                    <a:pt x="1" y="65175"/>
                    <a:pt x="2872" y="68045"/>
                    <a:pt x="6394" y="68045"/>
                  </a:cubicBezTo>
                  <a:lnTo>
                    <a:pt x="48148" y="68045"/>
                  </a:lnTo>
                  <a:cubicBezTo>
                    <a:pt x="51051" y="68045"/>
                    <a:pt x="53432" y="65664"/>
                    <a:pt x="53432" y="62761"/>
                  </a:cubicBezTo>
                  <a:lnTo>
                    <a:pt x="53432" y="44037"/>
                  </a:lnTo>
                  <a:cubicBezTo>
                    <a:pt x="53432" y="43319"/>
                    <a:pt x="52845" y="42700"/>
                    <a:pt x="52128" y="42700"/>
                  </a:cubicBezTo>
                  <a:lnTo>
                    <a:pt x="47365" y="42700"/>
                  </a:lnTo>
                  <a:lnTo>
                    <a:pt x="47365" y="41884"/>
                  </a:lnTo>
                  <a:cubicBezTo>
                    <a:pt x="47365" y="38720"/>
                    <a:pt x="45114" y="36045"/>
                    <a:pt x="42146" y="35425"/>
                  </a:cubicBezTo>
                  <a:lnTo>
                    <a:pt x="42146" y="6394"/>
                  </a:lnTo>
                  <a:cubicBezTo>
                    <a:pt x="42146" y="2871"/>
                    <a:pt x="39275" y="0"/>
                    <a:pt x="35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24"/>
          <p:cNvSpPr/>
          <p:nvPr/>
        </p:nvSpPr>
        <p:spPr>
          <a:xfrm>
            <a:off x="2055859" y="2471243"/>
            <a:ext cx="470497" cy="447915"/>
          </a:xfrm>
          <a:custGeom>
            <a:avLst/>
            <a:gdLst/>
            <a:ahLst/>
            <a:cxnLst/>
            <a:rect l="l" t="t" r="r" b="b"/>
            <a:pathLst>
              <a:path w="22251" h="21183" extrusionOk="0">
                <a:moveTo>
                  <a:pt x="7173" y="4504"/>
                </a:moveTo>
                <a:lnTo>
                  <a:pt x="7173" y="6472"/>
                </a:lnTo>
                <a:lnTo>
                  <a:pt x="4971" y="6472"/>
                </a:lnTo>
                <a:lnTo>
                  <a:pt x="4637" y="4504"/>
                </a:lnTo>
                <a:close/>
                <a:moveTo>
                  <a:pt x="11943" y="4504"/>
                </a:moveTo>
                <a:lnTo>
                  <a:pt x="11943" y="6472"/>
                </a:lnTo>
                <a:lnTo>
                  <a:pt x="8007" y="6472"/>
                </a:lnTo>
                <a:lnTo>
                  <a:pt x="8007" y="4504"/>
                </a:lnTo>
                <a:close/>
                <a:moveTo>
                  <a:pt x="16713" y="4504"/>
                </a:moveTo>
                <a:lnTo>
                  <a:pt x="16713" y="6472"/>
                </a:lnTo>
                <a:lnTo>
                  <a:pt x="12777" y="6472"/>
                </a:lnTo>
                <a:lnTo>
                  <a:pt x="12777" y="4504"/>
                </a:lnTo>
                <a:close/>
                <a:moveTo>
                  <a:pt x="21249" y="4504"/>
                </a:moveTo>
                <a:lnTo>
                  <a:pt x="20616" y="6472"/>
                </a:lnTo>
                <a:lnTo>
                  <a:pt x="17547" y="6472"/>
                </a:lnTo>
                <a:lnTo>
                  <a:pt x="17547" y="4504"/>
                </a:lnTo>
                <a:close/>
                <a:moveTo>
                  <a:pt x="7173" y="7306"/>
                </a:moveTo>
                <a:lnTo>
                  <a:pt x="7173" y="10341"/>
                </a:lnTo>
                <a:lnTo>
                  <a:pt x="5605" y="10341"/>
                </a:lnTo>
                <a:lnTo>
                  <a:pt x="5104" y="7306"/>
                </a:lnTo>
                <a:close/>
                <a:moveTo>
                  <a:pt x="11943" y="7306"/>
                </a:moveTo>
                <a:lnTo>
                  <a:pt x="11943" y="10341"/>
                </a:lnTo>
                <a:lnTo>
                  <a:pt x="8007" y="10341"/>
                </a:lnTo>
                <a:lnTo>
                  <a:pt x="8007" y="7306"/>
                </a:lnTo>
                <a:close/>
                <a:moveTo>
                  <a:pt x="16713" y="7306"/>
                </a:moveTo>
                <a:lnTo>
                  <a:pt x="16713" y="10341"/>
                </a:lnTo>
                <a:lnTo>
                  <a:pt x="12777" y="10341"/>
                </a:lnTo>
                <a:lnTo>
                  <a:pt x="12777" y="7306"/>
                </a:lnTo>
                <a:close/>
                <a:moveTo>
                  <a:pt x="20382" y="7306"/>
                </a:moveTo>
                <a:lnTo>
                  <a:pt x="19415" y="10341"/>
                </a:lnTo>
                <a:lnTo>
                  <a:pt x="17547" y="10341"/>
                </a:lnTo>
                <a:lnTo>
                  <a:pt x="17547" y="7306"/>
                </a:lnTo>
                <a:close/>
                <a:moveTo>
                  <a:pt x="7173" y="11175"/>
                </a:moveTo>
                <a:lnTo>
                  <a:pt x="7173" y="13677"/>
                </a:lnTo>
                <a:lnTo>
                  <a:pt x="6172" y="13677"/>
                </a:lnTo>
                <a:lnTo>
                  <a:pt x="5772" y="11175"/>
                </a:lnTo>
                <a:close/>
                <a:moveTo>
                  <a:pt x="11943" y="11175"/>
                </a:moveTo>
                <a:lnTo>
                  <a:pt x="11943" y="13677"/>
                </a:lnTo>
                <a:lnTo>
                  <a:pt x="8007" y="13677"/>
                </a:lnTo>
                <a:lnTo>
                  <a:pt x="8007" y="11175"/>
                </a:lnTo>
                <a:close/>
                <a:moveTo>
                  <a:pt x="16713" y="11175"/>
                </a:moveTo>
                <a:lnTo>
                  <a:pt x="16713" y="13677"/>
                </a:lnTo>
                <a:lnTo>
                  <a:pt x="12777" y="13677"/>
                </a:lnTo>
                <a:lnTo>
                  <a:pt x="12777" y="11175"/>
                </a:lnTo>
                <a:close/>
                <a:moveTo>
                  <a:pt x="19181" y="11175"/>
                </a:moveTo>
                <a:lnTo>
                  <a:pt x="18381" y="13677"/>
                </a:lnTo>
                <a:lnTo>
                  <a:pt x="17547" y="13677"/>
                </a:lnTo>
                <a:lnTo>
                  <a:pt x="17547" y="11175"/>
                </a:lnTo>
                <a:close/>
                <a:moveTo>
                  <a:pt x="5271" y="18714"/>
                </a:moveTo>
                <a:cubicBezTo>
                  <a:pt x="5705" y="18714"/>
                  <a:pt x="6072" y="19081"/>
                  <a:pt x="6072" y="19548"/>
                </a:cubicBezTo>
                <a:cubicBezTo>
                  <a:pt x="6072" y="19982"/>
                  <a:pt x="5705" y="20348"/>
                  <a:pt x="5271" y="20348"/>
                </a:cubicBezTo>
                <a:cubicBezTo>
                  <a:pt x="4804" y="20348"/>
                  <a:pt x="4437" y="19982"/>
                  <a:pt x="4437" y="19548"/>
                </a:cubicBezTo>
                <a:cubicBezTo>
                  <a:pt x="4437" y="19081"/>
                  <a:pt x="4804" y="18714"/>
                  <a:pt x="5271" y="18714"/>
                </a:cubicBezTo>
                <a:close/>
                <a:moveTo>
                  <a:pt x="18981" y="18714"/>
                </a:moveTo>
                <a:cubicBezTo>
                  <a:pt x="19415" y="18714"/>
                  <a:pt x="19782" y="19081"/>
                  <a:pt x="19782" y="19548"/>
                </a:cubicBezTo>
                <a:cubicBezTo>
                  <a:pt x="19782" y="19982"/>
                  <a:pt x="19415" y="20348"/>
                  <a:pt x="18981" y="20348"/>
                </a:cubicBezTo>
                <a:cubicBezTo>
                  <a:pt x="18514" y="20348"/>
                  <a:pt x="18147" y="19982"/>
                  <a:pt x="18147" y="19548"/>
                </a:cubicBezTo>
                <a:cubicBezTo>
                  <a:pt x="18147" y="19081"/>
                  <a:pt x="18514" y="18714"/>
                  <a:pt x="18981" y="18714"/>
                </a:cubicBezTo>
                <a:close/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cubicBezTo>
                  <a:pt x="1" y="634"/>
                  <a:pt x="201" y="835"/>
                  <a:pt x="434" y="835"/>
                </a:cubicBezTo>
                <a:lnTo>
                  <a:pt x="3170" y="835"/>
                </a:lnTo>
                <a:lnTo>
                  <a:pt x="5371" y="14011"/>
                </a:lnTo>
                <a:lnTo>
                  <a:pt x="2769" y="18080"/>
                </a:lnTo>
                <a:cubicBezTo>
                  <a:pt x="2703" y="18214"/>
                  <a:pt x="2669" y="18380"/>
                  <a:pt x="2769" y="18514"/>
                </a:cubicBezTo>
                <a:cubicBezTo>
                  <a:pt x="2836" y="18647"/>
                  <a:pt x="2970" y="18714"/>
                  <a:pt x="3103" y="18714"/>
                </a:cubicBezTo>
                <a:lnTo>
                  <a:pt x="3837" y="18714"/>
                </a:lnTo>
                <a:cubicBezTo>
                  <a:pt x="3670" y="18947"/>
                  <a:pt x="3603" y="19248"/>
                  <a:pt x="3603" y="19548"/>
                </a:cubicBezTo>
                <a:cubicBezTo>
                  <a:pt x="3603" y="20449"/>
                  <a:pt x="4337" y="21182"/>
                  <a:pt x="5271" y="21182"/>
                </a:cubicBezTo>
                <a:cubicBezTo>
                  <a:pt x="6172" y="21182"/>
                  <a:pt x="6906" y="20449"/>
                  <a:pt x="6906" y="19548"/>
                </a:cubicBezTo>
                <a:cubicBezTo>
                  <a:pt x="6906" y="19248"/>
                  <a:pt x="6839" y="18947"/>
                  <a:pt x="6672" y="18714"/>
                </a:cubicBezTo>
                <a:lnTo>
                  <a:pt x="17547" y="18714"/>
                </a:lnTo>
                <a:cubicBezTo>
                  <a:pt x="17380" y="18947"/>
                  <a:pt x="17313" y="19248"/>
                  <a:pt x="17313" y="19548"/>
                </a:cubicBezTo>
                <a:cubicBezTo>
                  <a:pt x="17313" y="20449"/>
                  <a:pt x="18047" y="21182"/>
                  <a:pt x="18948" y="21182"/>
                </a:cubicBezTo>
                <a:cubicBezTo>
                  <a:pt x="19882" y="21182"/>
                  <a:pt x="20616" y="20449"/>
                  <a:pt x="20616" y="19548"/>
                </a:cubicBezTo>
                <a:cubicBezTo>
                  <a:pt x="20616" y="19248"/>
                  <a:pt x="20549" y="18947"/>
                  <a:pt x="20382" y="18714"/>
                </a:cubicBezTo>
                <a:lnTo>
                  <a:pt x="21783" y="18714"/>
                </a:lnTo>
                <a:cubicBezTo>
                  <a:pt x="22017" y="18714"/>
                  <a:pt x="22217" y="18514"/>
                  <a:pt x="22217" y="18314"/>
                </a:cubicBezTo>
                <a:cubicBezTo>
                  <a:pt x="22217" y="18080"/>
                  <a:pt x="22050" y="17880"/>
                  <a:pt x="21816" y="17880"/>
                </a:cubicBezTo>
                <a:lnTo>
                  <a:pt x="3870" y="17880"/>
                </a:lnTo>
                <a:lnTo>
                  <a:pt x="6038" y="14511"/>
                </a:lnTo>
                <a:lnTo>
                  <a:pt x="18681" y="14511"/>
                </a:lnTo>
                <a:cubicBezTo>
                  <a:pt x="18881" y="14511"/>
                  <a:pt x="19048" y="14378"/>
                  <a:pt x="19081" y="14211"/>
                </a:cubicBezTo>
                <a:lnTo>
                  <a:pt x="22217" y="4204"/>
                </a:lnTo>
                <a:cubicBezTo>
                  <a:pt x="22250" y="4104"/>
                  <a:pt x="22217" y="3970"/>
                  <a:pt x="22150" y="3837"/>
                </a:cubicBezTo>
                <a:cubicBezTo>
                  <a:pt x="22050" y="3737"/>
                  <a:pt x="21950" y="3670"/>
                  <a:pt x="21816" y="3670"/>
                </a:cubicBezTo>
                <a:lnTo>
                  <a:pt x="4504" y="3670"/>
                </a:lnTo>
                <a:lnTo>
                  <a:pt x="3937" y="334"/>
                </a:lnTo>
                <a:cubicBezTo>
                  <a:pt x="3904" y="134"/>
                  <a:pt x="3737" y="1"/>
                  <a:pt x="3537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" name="Google Shape;356;p24"/>
          <p:cNvGrpSpPr/>
          <p:nvPr/>
        </p:nvGrpSpPr>
        <p:grpSpPr>
          <a:xfrm>
            <a:off x="6759495" y="2484243"/>
            <a:ext cx="398020" cy="421914"/>
            <a:chOff x="-5995925" y="2757850"/>
            <a:chExt cx="275675" cy="292225"/>
          </a:xfrm>
        </p:grpSpPr>
        <p:sp>
          <p:nvSpPr>
            <p:cNvPr id="357" name="Google Shape;357;p24"/>
            <p:cNvSpPr/>
            <p:nvPr/>
          </p:nvSpPr>
          <p:spPr>
            <a:xfrm>
              <a:off x="-5995925" y="2757850"/>
              <a:ext cx="275675" cy="292225"/>
            </a:xfrm>
            <a:custGeom>
              <a:avLst/>
              <a:gdLst/>
              <a:ahLst/>
              <a:cxnLst/>
              <a:rect l="l" t="t" r="r" b="b"/>
              <a:pathLst>
                <a:path w="11027" h="11689" extrusionOk="0">
                  <a:moveTo>
                    <a:pt x="9924" y="1324"/>
                  </a:moveTo>
                  <a:cubicBezTo>
                    <a:pt x="10113" y="1324"/>
                    <a:pt x="10271" y="1481"/>
                    <a:pt x="10271" y="1702"/>
                  </a:cubicBezTo>
                  <a:lnTo>
                    <a:pt x="10271" y="9263"/>
                  </a:lnTo>
                  <a:lnTo>
                    <a:pt x="10302" y="9263"/>
                  </a:lnTo>
                  <a:cubicBezTo>
                    <a:pt x="10302" y="9452"/>
                    <a:pt x="10145" y="9610"/>
                    <a:pt x="9956" y="9610"/>
                  </a:cubicBezTo>
                  <a:lnTo>
                    <a:pt x="9609" y="9610"/>
                  </a:lnTo>
                  <a:lnTo>
                    <a:pt x="9609" y="8570"/>
                  </a:lnTo>
                  <a:cubicBezTo>
                    <a:pt x="9609" y="8381"/>
                    <a:pt x="9452" y="8223"/>
                    <a:pt x="9263" y="8223"/>
                  </a:cubicBezTo>
                  <a:lnTo>
                    <a:pt x="4442" y="8223"/>
                  </a:lnTo>
                  <a:cubicBezTo>
                    <a:pt x="4253" y="8223"/>
                    <a:pt x="4096" y="8381"/>
                    <a:pt x="4096" y="8570"/>
                  </a:cubicBezTo>
                  <a:lnTo>
                    <a:pt x="4096" y="9610"/>
                  </a:lnTo>
                  <a:lnTo>
                    <a:pt x="3434" y="9610"/>
                  </a:lnTo>
                  <a:lnTo>
                    <a:pt x="3434" y="1324"/>
                  </a:lnTo>
                  <a:close/>
                  <a:moveTo>
                    <a:pt x="2426" y="631"/>
                  </a:moveTo>
                  <a:cubicBezTo>
                    <a:pt x="2647" y="631"/>
                    <a:pt x="2804" y="788"/>
                    <a:pt x="2804" y="977"/>
                  </a:cubicBezTo>
                  <a:lnTo>
                    <a:pt x="2804" y="9925"/>
                  </a:lnTo>
                  <a:cubicBezTo>
                    <a:pt x="2804" y="10114"/>
                    <a:pt x="2647" y="10271"/>
                    <a:pt x="2426" y="10271"/>
                  </a:cubicBezTo>
                  <a:lnTo>
                    <a:pt x="1071" y="10271"/>
                  </a:lnTo>
                  <a:cubicBezTo>
                    <a:pt x="851" y="10271"/>
                    <a:pt x="693" y="10114"/>
                    <a:pt x="693" y="9925"/>
                  </a:cubicBezTo>
                  <a:lnTo>
                    <a:pt x="693" y="977"/>
                  </a:lnTo>
                  <a:cubicBezTo>
                    <a:pt x="693" y="788"/>
                    <a:pt x="851" y="631"/>
                    <a:pt x="1071" y="631"/>
                  </a:cubicBezTo>
                  <a:close/>
                  <a:moveTo>
                    <a:pt x="8948" y="8948"/>
                  </a:moveTo>
                  <a:lnTo>
                    <a:pt x="8948" y="10996"/>
                  </a:lnTo>
                  <a:lnTo>
                    <a:pt x="4852" y="10996"/>
                  </a:lnTo>
                  <a:lnTo>
                    <a:pt x="4852" y="8948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0" y="10523"/>
                    <a:pt x="473" y="10996"/>
                    <a:pt x="1008" y="10996"/>
                  </a:cubicBezTo>
                  <a:lnTo>
                    <a:pt x="2395" y="10996"/>
                  </a:lnTo>
                  <a:cubicBezTo>
                    <a:pt x="2836" y="10996"/>
                    <a:pt x="3214" y="10712"/>
                    <a:pt x="3371" y="10303"/>
                  </a:cubicBezTo>
                  <a:lnTo>
                    <a:pt x="4127" y="10303"/>
                  </a:lnTo>
                  <a:lnTo>
                    <a:pt x="4127" y="11342"/>
                  </a:lnTo>
                  <a:cubicBezTo>
                    <a:pt x="4127" y="11531"/>
                    <a:pt x="4285" y="11689"/>
                    <a:pt x="4474" y="11689"/>
                  </a:cubicBezTo>
                  <a:lnTo>
                    <a:pt x="9294" y="11689"/>
                  </a:lnTo>
                  <a:cubicBezTo>
                    <a:pt x="9483" y="11689"/>
                    <a:pt x="9641" y="11531"/>
                    <a:pt x="9641" y="11342"/>
                  </a:cubicBezTo>
                  <a:lnTo>
                    <a:pt x="9641" y="10271"/>
                  </a:lnTo>
                  <a:lnTo>
                    <a:pt x="9987" y="10271"/>
                  </a:lnTo>
                  <a:cubicBezTo>
                    <a:pt x="10554" y="10271"/>
                    <a:pt x="11027" y="9799"/>
                    <a:pt x="11027" y="9263"/>
                  </a:cubicBezTo>
                  <a:lnTo>
                    <a:pt x="11027" y="1702"/>
                  </a:lnTo>
                  <a:cubicBezTo>
                    <a:pt x="10995" y="1103"/>
                    <a:pt x="10554" y="662"/>
                    <a:pt x="9956" y="662"/>
                  </a:cubicBezTo>
                  <a:lnTo>
                    <a:pt x="3371" y="662"/>
                  </a:lnTo>
                  <a:cubicBezTo>
                    <a:pt x="3214" y="284"/>
                    <a:pt x="2867" y="1"/>
                    <a:pt x="23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-5892750" y="2808250"/>
              <a:ext cx="137850" cy="69350"/>
            </a:xfrm>
            <a:custGeom>
              <a:avLst/>
              <a:gdLst/>
              <a:ahLst/>
              <a:cxnLst/>
              <a:rect l="l" t="t" r="r" b="b"/>
              <a:pathLst>
                <a:path w="5514" h="2774" extrusionOk="0">
                  <a:moveTo>
                    <a:pt x="4821" y="694"/>
                  </a:moveTo>
                  <a:lnTo>
                    <a:pt x="4821" y="2112"/>
                  </a:lnTo>
                  <a:lnTo>
                    <a:pt x="725" y="2112"/>
                  </a:lnTo>
                  <a:lnTo>
                    <a:pt x="725" y="694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lnTo>
                    <a:pt x="0" y="2427"/>
                  </a:lnTo>
                  <a:cubicBezTo>
                    <a:pt x="0" y="2616"/>
                    <a:pt x="158" y="2773"/>
                    <a:pt x="347" y="2773"/>
                  </a:cubicBezTo>
                  <a:lnTo>
                    <a:pt x="5167" y="2773"/>
                  </a:lnTo>
                  <a:cubicBezTo>
                    <a:pt x="5356" y="2773"/>
                    <a:pt x="5514" y="2616"/>
                    <a:pt x="5514" y="2427"/>
                  </a:cubicBezTo>
                  <a:lnTo>
                    <a:pt x="5514" y="348"/>
                  </a:lnTo>
                  <a:cubicBezTo>
                    <a:pt x="5514" y="158"/>
                    <a:pt x="5356" y="1"/>
                    <a:pt x="5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-5891975" y="2895675"/>
              <a:ext cx="34700" cy="17375"/>
            </a:xfrm>
            <a:custGeom>
              <a:avLst/>
              <a:gdLst/>
              <a:ahLst/>
              <a:cxnLst/>
              <a:rect l="l" t="t" r="r" b="b"/>
              <a:pathLst>
                <a:path w="1388" h="695" extrusionOk="0">
                  <a:moveTo>
                    <a:pt x="379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lnTo>
                    <a:pt x="1041" y="694"/>
                  </a:lnTo>
                  <a:cubicBezTo>
                    <a:pt x="1230" y="694"/>
                    <a:pt x="1387" y="537"/>
                    <a:pt x="1387" y="348"/>
                  </a:cubicBezTo>
                  <a:cubicBezTo>
                    <a:pt x="1356" y="127"/>
                    <a:pt x="1198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-5891975" y="2928775"/>
              <a:ext cx="34700" cy="18125"/>
            </a:xfrm>
            <a:custGeom>
              <a:avLst/>
              <a:gdLst/>
              <a:ahLst/>
              <a:cxnLst/>
              <a:rect l="l" t="t" r="r" b="b"/>
              <a:pathLst>
                <a:path w="1388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41" y="725"/>
                  </a:lnTo>
                  <a:cubicBezTo>
                    <a:pt x="1230" y="725"/>
                    <a:pt x="1387" y="567"/>
                    <a:pt x="1387" y="378"/>
                  </a:cubicBezTo>
                  <a:cubicBezTo>
                    <a:pt x="1356" y="158"/>
                    <a:pt x="1198" y="0"/>
                    <a:pt x="1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-5840775" y="2928775"/>
              <a:ext cx="34675" cy="18125"/>
            </a:xfrm>
            <a:custGeom>
              <a:avLst/>
              <a:gdLst/>
              <a:ahLst/>
              <a:cxnLst/>
              <a:rect l="l" t="t" r="r" b="b"/>
              <a:pathLst>
                <a:path w="1387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40" y="725"/>
                  </a:lnTo>
                  <a:cubicBezTo>
                    <a:pt x="1229" y="725"/>
                    <a:pt x="1387" y="567"/>
                    <a:pt x="1387" y="378"/>
                  </a:cubicBezTo>
                  <a:cubicBezTo>
                    <a:pt x="1387" y="158"/>
                    <a:pt x="1229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-5840775" y="2895675"/>
              <a:ext cx="34675" cy="17375"/>
            </a:xfrm>
            <a:custGeom>
              <a:avLst/>
              <a:gdLst/>
              <a:ahLst/>
              <a:cxnLst/>
              <a:rect l="l" t="t" r="r" b="b"/>
              <a:pathLst>
                <a:path w="1387" h="695" extrusionOk="0">
                  <a:moveTo>
                    <a:pt x="379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lnTo>
                    <a:pt x="1040" y="694"/>
                  </a:lnTo>
                  <a:cubicBezTo>
                    <a:pt x="1229" y="694"/>
                    <a:pt x="1387" y="537"/>
                    <a:pt x="1387" y="348"/>
                  </a:cubicBezTo>
                  <a:cubicBezTo>
                    <a:pt x="1387" y="127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-5789575" y="2895675"/>
              <a:ext cx="34675" cy="17375"/>
            </a:xfrm>
            <a:custGeom>
              <a:avLst/>
              <a:gdLst/>
              <a:ahLst/>
              <a:cxnLst/>
              <a:rect l="l" t="t" r="r" b="b"/>
              <a:pathLst>
                <a:path w="1387" h="695" extrusionOk="0">
                  <a:moveTo>
                    <a:pt x="379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lnTo>
                    <a:pt x="1040" y="694"/>
                  </a:lnTo>
                  <a:cubicBezTo>
                    <a:pt x="1229" y="694"/>
                    <a:pt x="1387" y="537"/>
                    <a:pt x="1387" y="348"/>
                  </a:cubicBezTo>
                  <a:cubicBezTo>
                    <a:pt x="1387" y="127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-5789575" y="2928775"/>
              <a:ext cx="34675" cy="18125"/>
            </a:xfrm>
            <a:custGeom>
              <a:avLst/>
              <a:gdLst/>
              <a:ahLst/>
              <a:cxnLst/>
              <a:rect l="l" t="t" r="r" b="b"/>
              <a:pathLst>
                <a:path w="1387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40" y="725"/>
                  </a:lnTo>
                  <a:cubicBezTo>
                    <a:pt x="1229" y="725"/>
                    <a:pt x="1387" y="567"/>
                    <a:pt x="1387" y="378"/>
                  </a:cubicBezTo>
                  <a:cubicBezTo>
                    <a:pt x="1387" y="158"/>
                    <a:pt x="1229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-5858100" y="2998075"/>
              <a:ext cx="68550" cy="17350"/>
            </a:xfrm>
            <a:custGeom>
              <a:avLst/>
              <a:gdLst/>
              <a:ahLst/>
              <a:cxnLst/>
              <a:rect l="l" t="t" r="r" b="b"/>
              <a:pathLst>
                <a:path w="2742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2395" y="694"/>
                  </a:lnTo>
                  <a:cubicBezTo>
                    <a:pt x="2584" y="694"/>
                    <a:pt x="2742" y="536"/>
                    <a:pt x="2742" y="347"/>
                  </a:cubicBezTo>
                  <a:cubicBezTo>
                    <a:pt x="2742" y="158"/>
                    <a:pt x="2584" y="1"/>
                    <a:pt x="23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 flipH="1">
            <a:off x="5670353" y="2097984"/>
            <a:ext cx="1120554" cy="1235443"/>
          </a:xfrm>
          <a:custGeom>
            <a:avLst/>
            <a:gdLst/>
            <a:ahLst/>
            <a:cxnLst/>
            <a:rect l="l" t="t" r="r" b="b"/>
            <a:pathLst>
              <a:path w="50103" h="55240" extrusionOk="0">
                <a:moveTo>
                  <a:pt x="3703" y="0"/>
                </a:moveTo>
                <a:cubicBezTo>
                  <a:pt x="4170" y="18380"/>
                  <a:pt x="3003" y="36860"/>
                  <a:pt x="1" y="55240"/>
                </a:cubicBezTo>
                <a:lnTo>
                  <a:pt x="50103" y="55240"/>
                </a:lnTo>
                <a:cubicBezTo>
                  <a:pt x="47067" y="36860"/>
                  <a:pt x="45933" y="18380"/>
                  <a:pt x="464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 flipH="1">
            <a:off x="5831487" y="2522487"/>
            <a:ext cx="804245" cy="307385"/>
          </a:xfrm>
          <a:custGeom>
            <a:avLst/>
            <a:gdLst/>
            <a:ahLst/>
            <a:cxnLst/>
            <a:rect l="l" t="t" r="r" b="b"/>
            <a:pathLst>
              <a:path w="35960" h="13744" extrusionOk="0">
                <a:moveTo>
                  <a:pt x="8674" y="334"/>
                </a:moveTo>
                <a:cubicBezTo>
                  <a:pt x="10809" y="201"/>
                  <a:pt x="12877" y="534"/>
                  <a:pt x="14978" y="868"/>
                </a:cubicBezTo>
                <a:cubicBezTo>
                  <a:pt x="17246" y="1268"/>
                  <a:pt x="19515" y="1135"/>
                  <a:pt x="21750" y="668"/>
                </a:cubicBezTo>
                <a:cubicBezTo>
                  <a:pt x="24585" y="34"/>
                  <a:pt x="27454" y="0"/>
                  <a:pt x="30322" y="301"/>
                </a:cubicBezTo>
                <a:cubicBezTo>
                  <a:pt x="31890" y="467"/>
                  <a:pt x="33425" y="701"/>
                  <a:pt x="34959" y="968"/>
                </a:cubicBezTo>
                <a:cubicBezTo>
                  <a:pt x="35760" y="1101"/>
                  <a:pt x="35793" y="1135"/>
                  <a:pt x="35860" y="1968"/>
                </a:cubicBezTo>
                <a:cubicBezTo>
                  <a:pt x="35960" y="2936"/>
                  <a:pt x="35960" y="3937"/>
                  <a:pt x="35960" y="4904"/>
                </a:cubicBezTo>
                <a:cubicBezTo>
                  <a:pt x="35960" y="5104"/>
                  <a:pt x="35893" y="5371"/>
                  <a:pt x="35760" y="5471"/>
                </a:cubicBezTo>
                <a:cubicBezTo>
                  <a:pt x="35393" y="5671"/>
                  <a:pt x="35359" y="6005"/>
                  <a:pt x="35259" y="6338"/>
                </a:cubicBezTo>
                <a:cubicBezTo>
                  <a:pt x="34859" y="7773"/>
                  <a:pt x="34492" y="9207"/>
                  <a:pt x="33992" y="10608"/>
                </a:cubicBezTo>
                <a:cubicBezTo>
                  <a:pt x="33425" y="12242"/>
                  <a:pt x="32090" y="13043"/>
                  <a:pt x="30423" y="13210"/>
                </a:cubicBezTo>
                <a:cubicBezTo>
                  <a:pt x="28454" y="13410"/>
                  <a:pt x="26520" y="13443"/>
                  <a:pt x="24585" y="12943"/>
                </a:cubicBezTo>
                <a:cubicBezTo>
                  <a:pt x="23251" y="12609"/>
                  <a:pt x="22217" y="11942"/>
                  <a:pt x="21449" y="10708"/>
                </a:cubicBezTo>
                <a:cubicBezTo>
                  <a:pt x="20382" y="8973"/>
                  <a:pt x="19715" y="7105"/>
                  <a:pt x="19215" y="5171"/>
                </a:cubicBezTo>
                <a:cubicBezTo>
                  <a:pt x="19114" y="4837"/>
                  <a:pt x="19014" y="4537"/>
                  <a:pt x="18914" y="4237"/>
                </a:cubicBezTo>
                <a:cubicBezTo>
                  <a:pt x="18748" y="3703"/>
                  <a:pt x="18581" y="3636"/>
                  <a:pt x="17947" y="3636"/>
                </a:cubicBezTo>
                <a:cubicBezTo>
                  <a:pt x="17513" y="3636"/>
                  <a:pt x="17180" y="3736"/>
                  <a:pt x="17013" y="4237"/>
                </a:cubicBezTo>
                <a:cubicBezTo>
                  <a:pt x="16713" y="5404"/>
                  <a:pt x="16479" y="6572"/>
                  <a:pt x="16046" y="7673"/>
                </a:cubicBezTo>
                <a:cubicBezTo>
                  <a:pt x="15645" y="8773"/>
                  <a:pt x="15078" y="9841"/>
                  <a:pt x="14545" y="10942"/>
                </a:cubicBezTo>
                <a:cubicBezTo>
                  <a:pt x="13977" y="12109"/>
                  <a:pt x="12910" y="12709"/>
                  <a:pt x="11709" y="13043"/>
                </a:cubicBezTo>
                <a:cubicBezTo>
                  <a:pt x="9574" y="13677"/>
                  <a:pt x="7406" y="13744"/>
                  <a:pt x="5238" y="13443"/>
                </a:cubicBezTo>
                <a:cubicBezTo>
                  <a:pt x="3770" y="13243"/>
                  <a:pt x="2636" y="12443"/>
                  <a:pt x="2102" y="11008"/>
                </a:cubicBezTo>
                <a:cubicBezTo>
                  <a:pt x="1569" y="9574"/>
                  <a:pt x="1168" y="8106"/>
                  <a:pt x="701" y="6672"/>
                </a:cubicBezTo>
                <a:cubicBezTo>
                  <a:pt x="601" y="6405"/>
                  <a:pt x="401" y="6205"/>
                  <a:pt x="268" y="5938"/>
                </a:cubicBezTo>
                <a:cubicBezTo>
                  <a:pt x="168" y="5738"/>
                  <a:pt x="1" y="5538"/>
                  <a:pt x="1" y="5338"/>
                </a:cubicBezTo>
                <a:cubicBezTo>
                  <a:pt x="1" y="4237"/>
                  <a:pt x="34" y="3169"/>
                  <a:pt x="68" y="2069"/>
                </a:cubicBezTo>
                <a:cubicBezTo>
                  <a:pt x="68" y="1702"/>
                  <a:pt x="268" y="1501"/>
                  <a:pt x="635" y="1468"/>
                </a:cubicBezTo>
                <a:cubicBezTo>
                  <a:pt x="2436" y="1135"/>
                  <a:pt x="4237" y="834"/>
                  <a:pt x="6038" y="534"/>
                </a:cubicBezTo>
                <a:cubicBezTo>
                  <a:pt x="6906" y="401"/>
                  <a:pt x="7806" y="401"/>
                  <a:pt x="8674" y="334"/>
                </a:cubicBezTo>
                <a:close/>
                <a:moveTo>
                  <a:pt x="9274" y="1835"/>
                </a:moveTo>
                <a:cubicBezTo>
                  <a:pt x="8707" y="1868"/>
                  <a:pt x="7873" y="1902"/>
                  <a:pt x="7006" y="1968"/>
                </a:cubicBezTo>
                <a:cubicBezTo>
                  <a:pt x="5805" y="2102"/>
                  <a:pt x="4604" y="2302"/>
                  <a:pt x="3503" y="2869"/>
                </a:cubicBezTo>
                <a:cubicBezTo>
                  <a:pt x="3003" y="3103"/>
                  <a:pt x="2569" y="3436"/>
                  <a:pt x="2436" y="4037"/>
                </a:cubicBezTo>
                <a:cubicBezTo>
                  <a:pt x="1969" y="6438"/>
                  <a:pt x="2236" y="8740"/>
                  <a:pt x="3403" y="10942"/>
                </a:cubicBezTo>
                <a:cubicBezTo>
                  <a:pt x="3770" y="11675"/>
                  <a:pt x="4371" y="12142"/>
                  <a:pt x="5205" y="12276"/>
                </a:cubicBezTo>
                <a:cubicBezTo>
                  <a:pt x="7106" y="12643"/>
                  <a:pt x="9041" y="12676"/>
                  <a:pt x="10942" y="12242"/>
                </a:cubicBezTo>
                <a:cubicBezTo>
                  <a:pt x="12276" y="11942"/>
                  <a:pt x="13244" y="11242"/>
                  <a:pt x="13911" y="10074"/>
                </a:cubicBezTo>
                <a:cubicBezTo>
                  <a:pt x="14778" y="8607"/>
                  <a:pt x="15378" y="7005"/>
                  <a:pt x="15645" y="5304"/>
                </a:cubicBezTo>
                <a:cubicBezTo>
                  <a:pt x="15912" y="3603"/>
                  <a:pt x="15479" y="2936"/>
                  <a:pt x="13811" y="2402"/>
                </a:cubicBezTo>
                <a:cubicBezTo>
                  <a:pt x="12443" y="1935"/>
                  <a:pt x="11009" y="1902"/>
                  <a:pt x="9274" y="1835"/>
                </a:cubicBezTo>
                <a:close/>
                <a:moveTo>
                  <a:pt x="28454" y="12309"/>
                </a:moveTo>
                <a:cubicBezTo>
                  <a:pt x="28955" y="12242"/>
                  <a:pt x="29555" y="12176"/>
                  <a:pt x="30156" y="12142"/>
                </a:cubicBezTo>
                <a:cubicBezTo>
                  <a:pt x="31590" y="12009"/>
                  <a:pt x="32557" y="11275"/>
                  <a:pt x="33058" y="9907"/>
                </a:cubicBezTo>
                <a:cubicBezTo>
                  <a:pt x="33692" y="8240"/>
                  <a:pt x="33892" y="6538"/>
                  <a:pt x="33692" y="4804"/>
                </a:cubicBezTo>
                <a:cubicBezTo>
                  <a:pt x="33625" y="4037"/>
                  <a:pt x="33591" y="3203"/>
                  <a:pt x="32824" y="2736"/>
                </a:cubicBezTo>
                <a:cubicBezTo>
                  <a:pt x="32391" y="2469"/>
                  <a:pt x="31890" y="2269"/>
                  <a:pt x="31390" y="2135"/>
                </a:cubicBezTo>
                <a:cubicBezTo>
                  <a:pt x="29522" y="1635"/>
                  <a:pt x="27621" y="1535"/>
                  <a:pt x="25719" y="1668"/>
                </a:cubicBezTo>
                <a:cubicBezTo>
                  <a:pt x="24318" y="1735"/>
                  <a:pt x="22951" y="1902"/>
                  <a:pt x="21650" y="2469"/>
                </a:cubicBezTo>
                <a:cubicBezTo>
                  <a:pt x="20582" y="2936"/>
                  <a:pt x="20149" y="3470"/>
                  <a:pt x="20282" y="4637"/>
                </a:cubicBezTo>
                <a:cubicBezTo>
                  <a:pt x="20515" y="6872"/>
                  <a:pt x="21316" y="8940"/>
                  <a:pt x="22750" y="10741"/>
                </a:cubicBezTo>
                <a:cubicBezTo>
                  <a:pt x="23184" y="11308"/>
                  <a:pt x="23784" y="11642"/>
                  <a:pt x="24452" y="11842"/>
                </a:cubicBezTo>
                <a:cubicBezTo>
                  <a:pt x="25719" y="12276"/>
                  <a:pt x="27020" y="12343"/>
                  <a:pt x="28454" y="1230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 flipH="1">
            <a:off x="6275371" y="2097984"/>
            <a:ext cx="515536" cy="1235443"/>
          </a:xfrm>
          <a:custGeom>
            <a:avLst/>
            <a:gdLst/>
            <a:ahLst/>
            <a:cxnLst/>
            <a:rect l="l" t="t" r="r" b="b"/>
            <a:pathLst>
              <a:path w="23051" h="55240" extrusionOk="0">
                <a:moveTo>
                  <a:pt x="3703" y="0"/>
                </a:moveTo>
                <a:cubicBezTo>
                  <a:pt x="4137" y="18380"/>
                  <a:pt x="3003" y="36860"/>
                  <a:pt x="1" y="55240"/>
                </a:cubicBezTo>
                <a:lnTo>
                  <a:pt x="23050" y="55240"/>
                </a:lnTo>
                <a:cubicBezTo>
                  <a:pt x="18180" y="37294"/>
                  <a:pt x="12309" y="18380"/>
                  <a:pt x="18080" y="0"/>
                </a:cubicBezTo>
                <a:close/>
              </a:path>
            </a:pathLst>
          </a:custGeom>
          <a:solidFill>
            <a:srgbClr val="1E6C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/>
          <p:nvPr/>
        </p:nvSpPr>
        <p:spPr>
          <a:xfrm flipH="1">
            <a:off x="6307450" y="2162889"/>
            <a:ext cx="76108" cy="76108"/>
          </a:xfrm>
          <a:custGeom>
            <a:avLst/>
            <a:gdLst/>
            <a:ahLst/>
            <a:cxnLst/>
            <a:rect l="l" t="t" r="r" b="b"/>
            <a:pathLst>
              <a:path w="3403" h="3403" extrusionOk="0">
                <a:moveTo>
                  <a:pt x="1702" y="0"/>
                </a:moveTo>
                <a:cubicBezTo>
                  <a:pt x="768" y="0"/>
                  <a:pt x="1" y="767"/>
                  <a:pt x="1" y="1701"/>
                </a:cubicBezTo>
                <a:cubicBezTo>
                  <a:pt x="1" y="2635"/>
                  <a:pt x="768" y="3403"/>
                  <a:pt x="1702" y="3403"/>
                </a:cubicBezTo>
                <a:cubicBezTo>
                  <a:pt x="2636" y="3403"/>
                  <a:pt x="3403" y="2635"/>
                  <a:pt x="3403" y="1701"/>
                </a:cubicBezTo>
                <a:cubicBezTo>
                  <a:pt x="3403" y="767"/>
                  <a:pt x="2636" y="0"/>
                  <a:pt x="1702" y="0"/>
                </a:cubicBezTo>
                <a:close/>
              </a:path>
            </a:pathLst>
          </a:custGeom>
          <a:solidFill>
            <a:srgbClr val="277D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/>
          <p:nvPr/>
        </p:nvSpPr>
        <p:spPr>
          <a:xfrm flipH="1">
            <a:off x="6039597" y="2162889"/>
            <a:ext cx="76130" cy="76108"/>
          </a:xfrm>
          <a:custGeom>
            <a:avLst/>
            <a:gdLst/>
            <a:ahLst/>
            <a:cxnLst/>
            <a:rect l="l" t="t" r="r" b="b"/>
            <a:pathLst>
              <a:path w="3404" h="3403" extrusionOk="0">
                <a:moveTo>
                  <a:pt x="1702" y="0"/>
                </a:moveTo>
                <a:cubicBezTo>
                  <a:pt x="768" y="0"/>
                  <a:pt x="1" y="767"/>
                  <a:pt x="1" y="1701"/>
                </a:cubicBezTo>
                <a:cubicBezTo>
                  <a:pt x="1" y="2635"/>
                  <a:pt x="768" y="3403"/>
                  <a:pt x="1702" y="3403"/>
                </a:cubicBezTo>
                <a:cubicBezTo>
                  <a:pt x="2636" y="3403"/>
                  <a:pt x="3403" y="2635"/>
                  <a:pt x="3403" y="1701"/>
                </a:cubicBezTo>
                <a:cubicBezTo>
                  <a:pt x="3403" y="767"/>
                  <a:pt x="2636" y="0"/>
                  <a:pt x="1702" y="0"/>
                </a:cubicBezTo>
                <a:close/>
              </a:path>
            </a:pathLst>
          </a:custGeom>
          <a:solidFill>
            <a:srgbClr val="277D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 flipH="1">
            <a:off x="6077671" y="1954731"/>
            <a:ext cx="267843" cy="246216"/>
          </a:xfrm>
          <a:custGeom>
            <a:avLst/>
            <a:gdLst/>
            <a:ahLst/>
            <a:cxnLst/>
            <a:rect l="l" t="t" r="r" b="b"/>
            <a:pathLst>
              <a:path w="11976" h="11009" fill="none" extrusionOk="0">
                <a:moveTo>
                  <a:pt x="1" y="11008"/>
                </a:moveTo>
                <a:cubicBezTo>
                  <a:pt x="1" y="1935"/>
                  <a:pt x="2669" y="1"/>
                  <a:pt x="5972" y="1"/>
                </a:cubicBezTo>
                <a:cubicBezTo>
                  <a:pt x="9307" y="1"/>
                  <a:pt x="11976" y="1935"/>
                  <a:pt x="11976" y="11008"/>
                </a:cubicBezTo>
              </a:path>
            </a:pathLst>
          </a:custGeom>
          <a:noFill/>
          <a:ln w="417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/>
          <p:nvPr/>
        </p:nvSpPr>
        <p:spPr>
          <a:xfrm flipH="1">
            <a:off x="7528034" y="2097984"/>
            <a:ext cx="1120554" cy="1235443"/>
          </a:xfrm>
          <a:custGeom>
            <a:avLst/>
            <a:gdLst/>
            <a:ahLst/>
            <a:cxnLst/>
            <a:rect l="l" t="t" r="r" b="b"/>
            <a:pathLst>
              <a:path w="50103" h="55240" extrusionOk="0">
                <a:moveTo>
                  <a:pt x="3703" y="0"/>
                </a:moveTo>
                <a:cubicBezTo>
                  <a:pt x="4170" y="18380"/>
                  <a:pt x="3036" y="36860"/>
                  <a:pt x="0" y="55240"/>
                </a:cubicBezTo>
                <a:lnTo>
                  <a:pt x="50103" y="55240"/>
                </a:lnTo>
                <a:cubicBezTo>
                  <a:pt x="47101" y="36860"/>
                  <a:pt x="45966" y="18380"/>
                  <a:pt x="464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/>
          <p:nvPr/>
        </p:nvSpPr>
        <p:spPr>
          <a:xfrm flipH="1">
            <a:off x="7804055" y="2475228"/>
            <a:ext cx="626690" cy="373294"/>
          </a:xfrm>
          <a:custGeom>
            <a:avLst/>
            <a:gdLst/>
            <a:ahLst/>
            <a:cxnLst/>
            <a:rect l="l" t="t" r="r" b="b"/>
            <a:pathLst>
              <a:path w="28021" h="16691" extrusionOk="0">
                <a:moveTo>
                  <a:pt x="25478" y="1"/>
                </a:moveTo>
                <a:cubicBezTo>
                  <a:pt x="25425" y="1"/>
                  <a:pt x="25372" y="4"/>
                  <a:pt x="25319" y="12"/>
                </a:cubicBezTo>
                <a:cubicBezTo>
                  <a:pt x="23050" y="379"/>
                  <a:pt x="16279" y="2213"/>
                  <a:pt x="10508" y="11453"/>
                </a:cubicBezTo>
                <a:cubicBezTo>
                  <a:pt x="10508" y="11453"/>
                  <a:pt x="1068" y="13755"/>
                  <a:pt x="534" y="14756"/>
                </a:cubicBezTo>
                <a:cubicBezTo>
                  <a:pt x="1" y="15756"/>
                  <a:pt x="668" y="16490"/>
                  <a:pt x="668" y="16490"/>
                </a:cubicBezTo>
                <a:cubicBezTo>
                  <a:pt x="668" y="16490"/>
                  <a:pt x="7739" y="16683"/>
                  <a:pt x="12750" y="16683"/>
                </a:cubicBezTo>
                <a:cubicBezTo>
                  <a:pt x="15256" y="16683"/>
                  <a:pt x="17246" y="16635"/>
                  <a:pt x="17580" y="16490"/>
                </a:cubicBezTo>
                <a:cubicBezTo>
                  <a:pt x="18580" y="16057"/>
                  <a:pt x="20749" y="9485"/>
                  <a:pt x="23851" y="8318"/>
                </a:cubicBezTo>
                <a:cubicBezTo>
                  <a:pt x="23851" y="8318"/>
                  <a:pt x="25080" y="16691"/>
                  <a:pt x="25450" y="16691"/>
                </a:cubicBezTo>
                <a:cubicBezTo>
                  <a:pt x="25451" y="16691"/>
                  <a:pt x="25451" y="16691"/>
                  <a:pt x="25452" y="16690"/>
                </a:cubicBezTo>
                <a:cubicBezTo>
                  <a:pt x="25563" y="16679"/>
                  <a:pt x="25745" y="16676"/>
                  <a:pt x="25938" y="16676"/>
                </a:cubicBezTo>
                <a:cubicBezTo>
                  <a:pt x="26323" y="16676"/>
                  <a:pt x="26753" y="16690"/>
                  <a:pt x="26753" y="16690"/>
                </a:cubicBezTo>
                <a:cubicBezTo>
                  <a:pt x="26753" y="16690"/>
                  <a:pt x="26186" y="11320"/>
                  <a:pt x="27153" y="8985"/>
                </a:cubicBezTo>
                <a:cubicBezTo>
                  <a:pt x="28021" y="6850"/>
                  <a:pt x="27987" y="3481"/>
                  <a:pt x="26453" y="579"/>
                </a:cubicBezTo>
                <a:cubicBezTo>
                  <a:pt x="26275" y="224"/>
                  <a:pt x="25889" y="1"/>
                  <a:pt x="254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/>
          <p:nvPr/>
        </p:nvSpPr>
        <p:spPr>
          <a:xfrm flipH="1">
            <a:off x="7891738" y="2508821"/>
            <a:ext cx="258360" cy="211483"/>
          </a:xfrm>
          <a:custGeom>
            <a:avLst/>
            <a:gdLst/>
            <a:ahLst/>
            <a:cxnLst/>
            <a:rect l="l" t="t" r="r" b="b"/>
            <a:pathLst>
              <a:path w="11552" h="9456" extrusionOk="0">
                <a:moveTo>
                  <a:pt x="11298" y="0"/>
                </a:moveTo>
                <a:cubicBezTo>
                  <a:pt x="11279" y="0"/>
                  <a:pt x="11258" y="4"/>
                  <a:pt x="11236" y="11"/>
                </a:cubicBezTo>
                <a:cubicBezTo>
                  <a:pt x="4031" y="2046"/>
                  <a:pt x="762" y="7817"/>
                  <a:pt x="62" y="9184"/>
                </a:cubicBezTo>
                <a:cubicBezTo>
                  <a:pt x="1" y="9306"/>
                  <a:pt x="106" y="9455"/>
                  <a:pt x="227" y="9455"/>
                </a:cubicBezTo>
                <a:cubicBezTo>
                  <a:pt x="238" y="9455"/>
                  <a:pt x="250" y="9454"/>
                  <a:pt x="262" y="9451"/>
                </a:cubicBezTo>
                <a:cubicBezTo>
                  <a:pt x="1062" y="9318"/>
                  <a:pt x="3164" y="8817"/>
                  <a:pt x="4665" y="6682"/>
                </a:cubicBezTo>
                <a:cubicBezTo>
                  <a:pt x="6133" y="4581"/>
                  <a:pt x="9869" y="1579"/>
                  <a:pt x="11403" y="345"/>
                </a:cubicBezTo>
                <a:cubicBezTo>
                  <a:pt x="11552" y="226"/>
                  <a:pt x="11462" y="0"/>
                  <a:pt x="112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/>
          <p:nvPr/>
        </p:nvSpPr>
        <p:spPr>
          <a:xfrm flipH="1">
            <a:off x="7528012" y="2097984"/>
            <a:ext cx="515536" cy="1235443"/>
          </a:xfrm>
          <a:custGeom>
            <a:avLst/>
            <a:gdLst/>
            <a:ahLst/>
            <a:cxnLst/>
            <a:rect l="l" t="t" r="r" b="b"/>
            <a:pathLst>
              <a:path w="23051" h="55240" extrusionOk="0">
                <a:moveTo>
                  <a:pt x="4971" y="0"/>
                </a:moveTo>
                <a:cubicBezTo>
                  <a:pt x="11176" y="19080"/>
                  <a:pt x="4871" y="37294"/>
                  <a:pt x="1" y="55240"/>
                </a:cubicBezTo>
                <a:lnTo>
                  <a:pt x="23051" y="55240"/>
                </a:lnTo>
                <a:cubicBezTo>
                  <a:pt x="20049" y="36860"/>
                  <a:pt x="18914" y="18380"/>
                  <a:pt x="19348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/>
          <p:nvPr/>
        </p:nvSpPr>
        <p:spPr>
          <a:xfrm flipH="1">
            <a:off x="7935345" y="2162889"/>
            <a:ext cx="76108" cy="76108"/>
          </a:xfrm>
          <a:custGeom>
            <a:avLst/>
            <a:gdLst/>
            <a:ahLst/>
            <a:cxnLst/>
            <a:rect l="l" t="t" r="r" b="b"/>
            <a:pathLst>
              <a:path w="3403" h="3403" extrusionOk="0">
                <a:moveTo>
                  <a:pt x="1701" y="0"/>
                </a:moveTo>
                <a:cubicBezTo>
                  <a:pt x="767" y="0"/>
                  <a:pt x="0" y="767"/>
                  <a:pt x="0" y="1701"/>
                </a:cubicBezTo>
                <a:cubicBezTo>
                  <a:pt x="0" y="2635"/>
                  <a:pt x="767" y="3403"/>
                  <a:pt x="1701" y="3403"/>
                </a:cubicBezTo>
                <a:cubicBezTo>
                  <a:pt x="2635" y="3403"/>
                  <a:pt x="3403" y="2635"/>
                  <a:pt x="3403" y="1701"/>
                </a:cubicBezTo>
                <a:cubicBezTo>
                  <a:pt x="3403" y="767"/>
                  <a:pt x="2635" y="0"/>
                  <a:pt x="1701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6"/>
          <p:cNvSpPr/>
          <p:nvPr/>
        </p:nvSpPr>
        <p:spPr>
          <a:xfrm flipH="1">
            <a:off x="8203176" y="2162889"/>
            <a:ext cx="76108" cy="76108"/>
          </a:xfrm>
          <a:custGeom>
            <a:avLst/>
            <a:gdLst/>
            <a:ahLst/>
            <a:cxnLst/>
            <a:rect l="l" t="t" r="r" b="b"/>
            <a:pathLst>
              <a:path w="3403" h="3403" extrusionOk="0">
                <a:moveTo>
                  <a:pt x="1701" y="0"/>
                </a:moveTo>
                <a:cubicBezTo>
                  <a:pt x="767" y="0"/>
                  <a:pt x="0" y="767"/>
                  <a:pt x="0" y="1701"/>
                </a:cubicBezTo>
                <a:cubicBezTo>
                  <a:pt x="0" y="2635"/>
                  <a:pt x="767" y="3403"/>
                  <a:pt x="1701" y="3403"/>
                </a:cubicBezTo>
                <a:cubicBezTo>
                  <a:pt x="2635" y="3403"/>
                  <a:pt x="3402" y="2635"/>
                  <a:pt x="3402" y="1701"/>
                </a:cubicBezTo>
                <a:cubicBezTo>
                  <a:pt x="3402" y="767"/>
                  <a:pt x="2635" y="0"/>
                  <a:pt x="1701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6"/>
          <p:cNvSpPr/>
          <p:nvPr/>
        </p:nvSpPr>
        <p:spPr>
          <a:xfrm flipH="1">
            <a:off x="7973396" y="1954731"/>
            <a:ext cx="267843" cy="246216"/>
          </a:xfrm>
          <a:custGeom>
            <a:avLst/>
            <a:gdLst/>
            <a:ahLst/>
            <a:cxnLst/>
            <a:rect l="l" t="t" r="r" b="b"/>
            <a:pathLst>
              <a:path w="11976" h="11009" fill="none" extrusionOk="0">
                <a:moveTo>
                  <a:pt x="11975" y="11008"/>
                </a:moveTo>
                <a:cubicBezTo>
                  <a:pt x="11975" y="1935"/>
                  <a:pt x="9307" y="1"/>
                  <a:pt x="6005" y="1"/>
                </a:cubicBezTo>
                <a:cubicBezTo>
                  <a:pt x="2702" y="1"/>
                  <a:pt x="0" y="1935"/>
                  <a:pt x="0" y="11008"/>
                </a:cubicBezTo>
              </a:path>
            </a:pathLst>
          </a:custGeom>
          <a:noFill/>
          <a:ln w="417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6"/>
          <p:cNvSpPr/>
          <p:nvPr/>
        </p:nvSpPr>
        <p:spPr>
          <a:xfrm flipH="1">
            <a:off x="6448492" y="1931605"/>
            <a:ext cx="1422705" cy="1568189"/>
          </a:xfrm>
          <a:custGeom>
            <a:avLst/>
            <a:gdLst/>
            <a:ahLst/>
            <a:cxnLst/>
            <a:rect l="l" t="t" r="r" b="b"/>
            <a:pathLst>
              <a:path w="63613" h="70118" extrusionOk="0">
                <a:moveTo>
                  <a:pt x="4737" y="0"/>
                </a:moveTo>
                <a:cubicBezTo>
                  <a:pt x="5304" y="23317"/>
                  <a:pt x="3836" y="46801"/>
                  <a:pt x="0" y="70117"/>
                </a:cubicBezTo>
                <a:lnTo>
                  <a:pt x="63612" y="70117"/>
                </a:lnTo>
                <a:cubicBezTo>
                  <a:pt x="59810" y="46801"/>
                  <a:pt x="58342" y="23317"/>
                  <a:pt x="58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/>
          <p:cNvSpPr/>
          <p:nvPr/>
        </p:nvSpPr>
        <p:spPr>
          <a:xfrm flipH="1">
            <a:off x="7281058" y="1996510"/>
            <a:ext cx="126094" cy="126094"/>
          </a:xfrm>
          <a:custGeom>
            <a:avLst/>
            <a:gdLst/>
            <a:ahLst/>
            <a:cxnLst/>
            <a:rect l="l" t="t" r="r" b="b"/>
            <a:pathLst>
              <a:path w="5638" h="5638" extrusionOk="0">
                <a:moveTo>
                  <a:pt x="2803" y="1"/>
                </a:moveTo>
                <a:cubicBezTo>
                  <a:pt x="1268" y="1"/>
                  <a:pt x="1" y="1268"/>
                  <a:pt x="1" y="2803"/>
                </a:cubicBezTo>
                <a:cubicBezTo>
                  <a:pt x="1" y="4370"/>
                  <a:pt x="1268" y="5638"/>
                  <a:pt x="2803" y="5638"/>
                </a:cubicBezTo>
                <a:cubicBezTo>
                  <a:pt x="4370" y="5638"/>
                  <a:pt x="5638" y="4370"/>
                  <a:pt x="5638" y="2803"/>
                </a:cubicBezTo>
                <a:cubicBezTo>
                  <a:pt x="5638" y="1268"/>
                  <a:pt x="4370" y="1"/>
                  <a:pt x="2803" y="1"/>
                </a:cubicBezTo>
                <a:close/>
              </a:path>
            </a:pathLst>
          </a:custGeom>
          <a:solidFill>
            <a:srgbClr val="909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6"/>
          <p:cNvSpPr/>
          <p:nvPr/>
        </p:nvSpPr>
        <p:spPr>
          <a:xfrm flipH="1">
            <a:off x="6910993" y="1995772"/>
            <a:ext cx="127615" cy="127592"/>
          </a:xfrm>
          <a:custGeom>
            <a:avLst/>
            <a:gdLst/>
            <a:ahLst/>
            <a:cxnLst/>
            <a:rect l="l" t="t" r="r" b="b"/>
            <a:pathLst>
              <a:path w="5706" h="5705" extrusionOk="0">
                <a:moveTo>
                  <a:pt x="2870" y="0"/>
                </a:moveTo>
                <a:cubicBezTo>
                  <a:pt x="1269" y="0"/>
                  <a:pt x="1" y="1268"/>
                  <a:pt x="1" y="2836"/>
                </a:cubicBezTo>
                <a:cubicBezTo>
                  <a:pt x="1" y="4437"/>
                  <a:pt x="1269" y="5704"/>
                  <a:pt x="2870" y="5704"/>
                </a:cubicBezTo>
                <a:cubicBezTo>
                  <a:pt x="4437" y="5704"/>
                  <a:pt x="5705" y="4437"/>
                  <a:pt x="5705" y="2836"/>
                </a:cubicBezTo>
                <a:cubicBezTo>
                  <a:pt x="5705" y="1268"/>
                  <a:pt x="4437" y="0"/>
                  <a:pt x="2870" y="0"/>
                </a:cubicBezTo>
                <a:close/>
              </a:path>
            </a:pathLst>
          </a:custGeom>
          <a:solidFill>
            <a:srgbClr val="909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 flipH="1">
            <a:off x="6974431" y="1674219"/>
            <a:ext cx="370051" cy="384969"/>
          </a:xfrm>
          <a:custGeom>
            <a:avLst/>
            <a:gdLst/>
            <a:ahLst/>
            <a:cxnLst/>
            <a:rect l="l" t="t" r="r" b="b"/>
            <a:pathLst>
              <a:path w="16546" h="17213" fill="none" extrusionOk="0">
                <a:moveTo>
                  <a:pt x="1" y="17213"/>
                </a:moveTo>
                <a:cubicBezTo>
                  <a:pt x="1" y="4704"/>
                  <a:pt x="3703" y="0"/>
                  <a:pt x="8273" y="0"/>
                </a:cubicBezTo>
                <a:cubicBezTo>
                  <a:pt x="12843" y="0"/>
                  <a:pt x="16546" y="4704"/>
                  <a:pt x="16546" y="17213"/>
                </a:cubicBezTo>
              </a:path>
            </a:pathLst>
          </a:custGeom>
          <a:noFill/>
          <a:ln w="417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/>
          <p:nvPr/>
        </p:nvSpPr>
        <p:spPr>
          <a:xfrm flipH="1">
            <a:off x="6852011" y="2284448"/>
            <a:ext cx="645610" cy="267687"/>
          </a:xfrm>
          <a:custGeom>
            <a:avLst/>
            <a:gdLst/>
            <a:ahLst/>
            <a:cxnLst/>
            <a:rect l="l" t="t" r="r" b="b"/>
            <a:pathLst>
              <a:path w="28867" h="11969" extrusionOk="0">
                <a:moveTo>
                  <a:pt x="9526" y="2060"/>
                </a:moveTo>
                <a:cubicBezTo>
                  <a:pt x="11700" y="2060"/>
                  <a:pt x="12681" y="6132"/>
                  <a:pt x="13052" y="8642"/>
                </a:cubicBezTo>
                <a:cubicBezTo>
                  <a:pt x="10917" y="7208"/>
                  <a:pt x="6047" y="3772"/>
                  <a:pt x="8315" y="2438"/>
                </a:cubicBezTo>
                <a:cubicBezTo>
                  <a:pt x="8755" y="2177"/>
                  <a:pt x="9157" y="2060"/>
                  <a:pt x="9526" y="2060"/>
                </a:cubicBezTo>
                <a:close/>
                <a:moveTo>
                  <a:pt x="17816" y="1471"/>
                </a:moveTo>
                <a:cubicBezTo>
                  <a:pt x="18061" y="1471"/>
                  <a:pt x="18329" y="1513"/>
                  <a:pt x="18623" y="1604"/>
                </a:cubicBezTo>
                <a:cubicBezTo>
                  <a:pt x="21158" y="2371"/>
                  <a:pt x="17255" y="6874"/>
                  <a:pt x="15520" y="8775"/>
                </a:cubicBezTo>
                <a:cubicBezTo>
                  <a:pt x="15277" y="6096"/>
                  <a:pt x="15256" y="1471"/>
                  <a:pt x="17816" y="1471"/>
                </a:cubicBezTo>
                <a:close/>
                <a:moveTo>
                  <a:pt x="17733" y="0"/>
                </a:moveTo>
                <a:cubicBezTo>
                  <a:pt x="14962" y="0"/>
                  <a:pt x="14106" y="2795"/>
                  <a:pt x="13953" y="5673"/>
                </a:cubicBezTo>
                <a:cubicBezTo>
                  <a:pt x="13236" y="3084"/>
                  <a:pt x="11929" y="540"/>
                  <a:pt x="9635" y="540"/>
                </a:cubicBezTo>
                <a:cubicBezTo>
                  <a:pt x="9151" y="540"/>
                  <a:pt x="8624" y="653"/>
                  <a:pt x="8048" y="903"/>
                </a:cubicBezTo>
                <a:cubicBezTo>
                  <a:pt x="4246" y="2538"/>
                  <a:pt x="6747" y="5606"/>
                  <a:pt x="9516" y="7875"/>
                </a:cubicBezTo>
                <a:cubicBezTo>
                  <a:pt x="9110" y="7837"/>
                  <a:pt x="8699" y="7819"/>
                  <a:pt x="8289" y="7819"/>
                </a:cubicBezTo>
                <a:cubicBezTo>
                  <a:pt x="5396" y="7819"/>
                  <a:pt x="2471" y="8749"/>
                  <a:pt x="543" y="10677"/>
                </a:cubicBezTo>
                <a:cubicBezTo>
                  <a:pt x="1" y="11193"/>
                  <a:pt x="518" y="11969"/>
                  <a:pt x="1088" y="11969"/>
                </a:cubicBezTo>
                <a:cubicBezTo>
                  <a:pt x="1255" y="11969"/>
                  <a:pt x="1426" y="11903"/>
                  <a:pt x="1577" y="11744"/>
                </a:cubicBezTo>
                <a:cubicBezTo>
                  <a:pt x="3229" y="10112"/>
                  <a:pt x="5796" y="9299"/>
                  <a:pt x="8307" y="9299"/>
                </a:cubicBezTo>
                <a:cubicBezTo>
                  <a:pt x="10003" y="9299"/>
                  <a:pt x="11674" y="9670"/>
                  <a:pt x="13019" y="10410"/>
                </a:cubicBezTo>
                <a:cubicBezTo>
                  <a:pt x="13185" y="10510"/>
                  <a:pt x="13352" y="10510"/>
                  <a:pt x="13486" y="10510"/>
                </a:cubicBezTo>
                <a:cubicBezTo>
                  <a:pt x="13643" y="10641"/>
                  <a:pt x="13883" y="10731"/>
                  <a:pt x="14092" y="10731"/>
                </a:cubicBezTo>
                <a:cubicBezTo>
                  <a:pt x="14148" y="10731"/>
                  <a:pt x="14203" y="10724"/>
                  <a:pt x="14253" y="10710"/>
                </a:cubicBezTo>
                <a:cubicBezTo>
                  <a:pt x="14362" y="10959"/>
                  <a:pt x="14580" y="11070"/>
                  <a:pt x="14812" y="11070"/>
                </a:cubicBezTo>
                <a:cubicBezTo>
                  <a:pt x="15077" y="11070"/>
                  <a:pt x="15360" y="10926"/>
                  <a:pt x="15520" y="10677"/>
                </a:cubicBezTo>
                <a:cubicBezTo>
                  <a:pt x="15687" y="10677"/>
                  <a:pt x="15821" y="10610"/>
                  <a:pt x="15987" y="10477"/>
                </a:cubicBezTo>
                <a:cubicBezTo>
                  <a:pt x="17731" y="8879"/>
                  <a:pt x="20429" y="7939"/>
                  <a:pt x="23023" y="7939"/>
                </a:cubicBezTo>
                <a:cubicBezTo>
                  <a:pt x="24598" y="7939"/>
                  <a:pt x="26135" y="8286"/>
                  <a:pt x="27396" y="9042"/>
                </a:cubicBezTo>
                <a:cubicBezTo>
                  <a:pt x="27526" y="9121"/>
                  <a:pt x="27655" y="9155"/>
                  <a:pt x="27777" y="9155"/>
                </a:cubicBezTo>
                <a:cubicBezTo>
                  <a:pt x="28431" y="9155"/>
                  <a:pt x="28866" y="8163"/>
                  <a:pt x="28163" y="7741"/>
                </a:cubicBezTo>
                <a:cubicBezTo>
                  <a:pt x="26677" y="6850"/>
                  <a:pt x="24891" y="6444"/>
                  <a:pt x="23064" y="6444"/>
                </a:cubicBezTo>
                <a:cubicBezTo>
                  <a:pt x="21611" y="6444"/>
                  <a:pt x="20131" y="6701"/>
                  <a:pt x="18756" y="7174"/>
                </a:cubicBezTo>
                <a:cubicBezTo>
                  <a:pt x="20891" y="4306"/>
                  <a:pt x="22625" y="736"/>
                  <a:pt x="18523" y="69"/>
                </a:cubicBezTo>
                <a:cubicBezTo>
                  <a:pt x="18244" y="23"/>
                  <a:pt x="17981" y="0"/>
                  <a:pt x="177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"/>
          <p:cNvSpPr/>
          <p:nvPr/>
        </p:nvSpPr>
        <p:spPr>
          <a:xfrm flipH="1">
            <a:off x="6890119" y="2532909"/>
            <a:ext cx="556575" cy="285780"/>
          </a:xfrm>
          <a:custGeom>
            <a:avLst/>
            <a:gdLst/>
            <a:ahLst/>
            <a:cxnLst/>
            <a:rect l="l" t="t" r="r" b="b"/>
            <a:pathLst>
              <a:path w="24886" h="12778" extrusionOk="0">
                <a:moveTo>
                  <a:pt x="22243" y="1"/>
                </a:moveTo>
                <a:cubicBezTo>
                  <a:pt x="22223" y="1"/>
                  <a:pt x="22203" y="1"/>
                  <a:pt x="22183" y="1"/>
                </a:cubicBezTo>
                <a:lnTo>
                  <a:pt x="2669" y="68"/>
                </a:lnTo>
                <a:cubicBezTo>
                  <a:pt x="1201" y="68"/>
                  <a:pt x="1" y="1269"/>
                  <a:pt x="1" y="2737"/>
                </a:cubicBezTo>
                <a:lnTo>
                  <a:pt x="34" y="10409"/>
                </a:lnTo>
                <a:lnTo>
                  <a:pt x="34" y="12777"/>
                </a:lnTo>
                <a:cubicBezTo>
                  <a:pt x="3784" y="11559"/>
                  <a:pt x="7707" y="11076"/>
                  <a:pt x="11678" y="11076"/>
                </a:cubicBezTo>
                <a:cubicBezTo>
                  <a:pt x="16078" y="11076"/>
                  <a:pt x="20537" y="11669"/>
                  <a:pt x="24885" y="12510"/>
                </a:cubicBezTo>
                <a:lnTo>
                  <a:pt x="24885" y="10042"/>
                </a:lnTo>
                <a:lnTo>
                  <a:pt x="24852" y="2637"/>
                </a:lnTo>
                <a:cubicBezTo>
                  <a:pt x="24852" y="1189"/>
                  <a:pt x="23683" y="1"/>
                  <a:pt x="22243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6"/>
          <p:cNvSpPr/>
          <p:nvPr/>
        </p:nvSpPr>
        <p:spPr>
          <a:xfrm flipH="1">
            <a:off x="6889381" y="2780521"/>
            <a:ext cx="556575" cy="308972"/>
          </a:xfrm>
          <a:custGeom>
            <a:avLst/>
            <a:gdLst/>
            <a:ahLst/>
            <a:cxnLst/>
            <a:rect l="l" t="t" r="r" b="b"/>
            <a:pathLst>
              <a:path w="24886" h="13815" extrusionOk="0">
                <a:moveTo>
                  <a:pt x="11591" y="0"/>
                </a:moveTo>
                <a:cubicBezTo>
                  <a:pt x="7638" y="0"/>
                  <a:pt x="3734" y="476"/>
                  <a:pt x="1" y="1673"/>
                </a:cubicBezTo>
                <a:lnTo>
                  <a:pt x="34" y="11180"/>
                </a:lnTo>
                <a:cubicBezTo>
                  <a:pt x="34" y="12647"/>
                  <a:pt x="1235" y="13815"/>
                  <a:pt x="2703" y="13815"/>
                </a:cubicBezTo>
                <a:lnTo>
                  <a:pt x="22217" y="13748"/>
                </a:lnTo>
                <a:cubicBezTo>
                  <a:pt x="23718" y="13748"/>
                  <a:pt x="24885" y="12547"/>
                  <a:pt x="24885" y="11080"/>
                </a:cubicBezTo>
                <a:lnTo>
                  <a:pt x="24852" y="1439"/>
                </a:lnTo>
                <a:cubicBezTo>
                  <a:pt x="20486" y="594"/>
                  <a:pt x="16008" y="0"/>
                  <a:pt x="115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6"/>
          <p:cNvSpPr/>
          <p:nvPr/>
        </p:nvSpPr>
        <p:spPr>
          <a:xfrm flipH="1">
            <a:off x="6837160" y="2504572"/>
            <a:ext cx="662496" cy="189521"/>
          </a:xfrm>
          <a:custGeom>
            <a:avLst/>
            <a:gdLst/>
            <a:ahLst/>
            <a:cxnLst/>
            <a:rect l="l" t="t" r="r" b="b"/>
            <a:pathLst>
              <a:path w="29622" h="8474" extrusionOk="0">
                <a:moveTo>
                  <a:pt x="26919" y="1"/>
                </a:moveTo>
                <a:lnTo>
                  <a:pt x="2635" y="68"/>
                </a:lnTo>
                <a:cubicBezTo>
                  <a:pt x="1168" y="68"/>
                  <a:pt x="0" y="1268"/>
                  <a:pt x="0" y="2769"/>
                </a:cubicBezTo>
                <a:lnTo>
                  <a:pt x="0" y="5805"/>
                </a:lnTo>
                <a:cubicBezTo>
                  <a:pt x="0" y="7273"/>
                  <a:pt x="1201" y="8474"/>
                  <a:pt x="2669" y="8474"/>
                </a:cubicBezTo>
                <a:lnTo>
                  <a:pt x="26953" y="8373"/>
                </a:lnTo>
                <a:cubicBezTo>
                  <a:pt x="28421" y="8373"/>
                  <a:pt x="29621" y="7173"/>
                  <a:pt x="29588" y="5705"/>
                </a:cubicBezTo>
                <a:lnTo>
                  <a:pt x="29588" y="2669"/>
                </a:lnTo>
                <a:cubicBezTo>
                  <a:pt x="29588" y="1202"/>
                  <a:pt x="28387" y="1"/>
                  <a:pt x="269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 txBox="1"/>
          <p:nvPr/>
        </p:nvSpPr>
        <p:spPr>
          <a:xfrm flipH="1">
            <a:off x="5670462" y="3508525"/>
            <a:ext cx="30036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760850" y="1579825"/>
            <a:ext cx="41724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Spectrum is a website portal for different small and large pages and brands to sell their respective products.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Spectrum holds the basic properties of an e-commerce website along with an addition built-in chat system that allows the customers to communicate with the respective business owner.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59" name="Google Shape;159;p18"/>
          <p:cNvSpPr txBox="1"/>
          <p:nvPr/>
        </p:nvSpPr>
        <p:spPr>
          <a:xfrm>
            <a:off x="5890673" y="1107575"/>
            <a:ext cx="1275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Buy/Sell</a:t>
            </a:r>
            <a:endParaRPr sz="26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5585999" y="3964925"/>
            <a:ext cx="170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Chat system</a:t>
            </a:r>
            <a:endParaRPr sz="26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62" name="Google Shape;162;p18"/>
          <p:cNvGrpSpPr/>
          <p:nvPr/>
        </p:nvGrpSpPr>
        <p:grpSpPr>
          <a:xfrm>
            <a:off x="3514681" y="1107568"/>
            <a:ext cx="2969879" cy="3282932"/>
            <a:chOff x="3514681" y="1107568"/>
            <a:chExt cx="2969879" cy="3282932"/>
          </a:xfrm>
        </p:grpSpPr>
        <p:grpSp>
          <p:nvGrpSpPr>
            <p:cNvPr id="163" name="Google Shape;163;p18"/>
            <p:cNvGrpSpPr/>
            <p:nvPr/>
          </p:nvGrpSpPr>
          <p:grpSpPr>
            <a:xfrm>
              <a:off x="3514681" y="1194845"/>
              <a:ext cx="1567540" cy="3104651"/>
              <a:chOff x="2678318" y="1487495"/>
              <a:chExt cx="1567540" cy="3104651"/>
            </a:xfrm>
          </p:grpSpPr>
          <p:sp>
            <p:nvSpPr>
              <p:cNvPr id="164" name="Google Shape;164;p18"/>
              <p:cNvSpPr/>
              <p:nvPr/>
            </p:nvSpPr>
            <p:spPr>
              <a:xfrm>
                <a:off x="2703018" y="1512454"/>
                <a:ext cx="1542840" cy="3054501"/>
              </a:xfrm>
              <a:custGeom>
                <a:avLst/>
                <a:gdLst/>
                <a:ahLst/>
                <a:cxnLst/>
                <a:rect l="l" t="t" r="r" b="b"/>
                <a:pathLst>
                  <a:path w="71403" h="141363" extrusionOk="0">
                    <a:moveTo>
                      <a:pt x="727" y="0"/>
                    </a:moveTo>
                    <a:cubicBezTo>
                      <a:pt x="322" y="0"/>
                      <a:pt x="1" y="322"/>
                      <a:pt x="1" y="714"/>
                    </a:cubicBezTo>
                    <a:cubicBezTo>
                      <a:pt x="1" y="1107"/>
                      <a:pt x="322" y="1429"/>
                      <a:pt x="727" y="1429"/>
                    </a:cubicBezTo>
                    <a:cubicBezTo>
                      <a:pt x="10074" y="1429"/>
                      <a:pt x="19134" y="3262"/>
                      <a:pt x="27683" y="6870"/>
                    </a:cubicBezTo>
                    <a:cubicBezTo>
                      <a:pt x="35922" y="10359"/>
                      <a:pt x="43328" y="15359"/>
                      <a:pt x="49686" y="21717"/>
                    </a:cubicBezTo>
                    <a:cubicBezTo>
                      <a:pt x="56044" y="28075"/>
                      <a:pt x="61044" y="35481"/>
                      <a:pt x="64533" y="43732"/>
                    </a:cubicBezTo>
                    <a:cubicBezTo>
                      <a:pt x="68140" y="52268"/>
                      <a:pt x="69974" y="61329"/>
                      <a:pt x="69974" y="70675"/>
                    </a:cubicBezTo>
                    <a:cubicBezTo>
                      <a:pt x="69974" y="80034"/>
                      <a:pt x="68140" y="89094"/>
                      <a:pt x="64533" y="97631"/>
                    </a:cubicBezTo>
                    <a:cubicBezTo>
                      <a:pt x="61044" y="105882"/>
                      <a:pt x="56044" y="113288"/>
                      <a:pt x="49686" y="119646"/>
                    </a:cubicBezTo>
                    <a:cubicBezTo>
                      <a:pt x="43328" y="126004"/>
                      <a:pt x="35922" y="131004"/>
                      <a:pt x="27683" y="134493"/>
                    </a:cubicBezTo>
                    <a:cubicBezTo>
                      <a:pt x="19134" y="138100"/>
                      <a:pt x="10074" y="139934"/>
                      <a:pt x="727" y="139934"/>
                    </a:cubicBezTo>
                    <a:cubicBezTo>
                      <a:pt x="322" y="139934"/>
                      <a:pt x="1" y="140255"/>
                      <a:pt x="1" y="140648"/>
                    </a:cubicBezTo>
                    <a:cubicBezTo>
                      <a:pt x="1" y="141041"/>
                      <a:pt x="322" y="141363"/>
                      <a:pt x="727" y="141363"/>
                    </a:cubicBezTo>
                    <a:cubicBezTo>
                      <a:pt x="10264" y="141363"/>
                      <a:pt x="19515" y="139493"/>
                      <a:pt x="28231" y="135802"/>
                    </a:cubicBezTo>
                    <a:cubicBezTo>
                      <a:pt x="36648" y="132243"/>
                      <a:pt x="44209" y="127147"/>
                      <a:pt x="50698" y="120658"/>
                    </a:cubicBezTo>
                    <a:cubicBezTo>
                      <a:pt x="57187" y="114169"/>
                      <a:pt x="62294" y="106608"/>
                      <a:pt x="65854" y="98191"/>
                    </a:cubicBezTo>
                    <a:cubicBezTo>
                      <a:pt x="69533" y="89475"/>
                      <a:pt x="71403" y="80224"/>
                      <a:pt x="71403" y="70675"/>
                    </a:cubicBezTo>
                    <a:cubicBezTo>
                      <a:pt x="71403" y="61139"/>
                      <a:pt x="69533" y="51887"/>
                      <a:pt x="65854" y="43172"/>
                    </a:cubicBezTo>
                    <a:cubicBezTo>
                      <a:pt x="62294" y="34754"/>
                      <a:pt x="57187" y="27194"/>
                      <a:pt x="50698" y="20705"/>
                    </a:cubicBezTo>
                    <a:cubicBezTo>
                      <a:pt x="44209" y="14216"/>
                      <a:pt x="36648" y="9120"/>
                      <a:pt x="28231" y="5560"/>
                    </a:cubicBezTo>
                    <a:cubicBezTo>
                      <a:pt x="19515" y="1869"/>
                      <a:pt x="10264" y="0"/>
                      <a:pt x="7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8"/>
              <p:cNvSpPr/>
              <p:nvPr/>
            </p:nvSpPr>
            <p:spPr>
              <a:xfrm>
                <a:off x="2678318" y="1487495"/>
                <a:ext cx="80553" cy="80790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3739" extrusionOk="0">
                    <a:moveTo>
                      <a:pt x="1870" y="0"/>
                    </a:moveTo>
                    <a:cubicBezTo>
                      <a:pt x="834" y="0"/>
                      <a:pt x="1" y="834"/>
                      <a:pt x="1" y="1869"/>
                    </a:cubicBezTo>
                    <a:cubicBezTo>
                      <a:pt x="1" y="2905"/>
                      <a:pt x="834" y="3739"/>
                      <a:pt x="1870" y="3739"/>
                    </a:cubicBezTo>
                    <a:cubicBezTo>
                      <a:pt x="2894" y="3739"/>
                      <a:pt x="3727" y="2905"/>
                      <a:pt x="3727" y="1869"/>
                    </a:cubicBezTo>
                    <a:cubicBezTo>
                      <a:pt x="3727" y="834"/>
                      <a:pt x="2894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8"/>
              <p:cNvSpPr/>
              <p:nvPr/>
            </p:nvSpPr>
            <p:spPr>
              <a:xfrm>
                <a:off x="2678318" y="4511356"/>
                <a:ext cx="80553" cy="80790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3739" extrusionOk="0">
                    <a:moveTo>
                      <a:pt x="1870" y="0"/>
                    </a:moveTo>
                    <a:cubicBezTo>
                      <a:pt x="834" y="0"/>
                      <a:pt x="1" y="833"/>
                      <a:pt x="1" y="1869"/>
                    </a:cubicBezTo>
                    <a:cubicBezTo>
                      <a:pt x="1" y="2905"/>
                      <a:pt x="834" y="3739"/>
                      <a:pt x="1870" y="3739"/>
                    </a:cubicBezTo>
                    <a:cubicBezTo>
                      <a:pt x="2894" y="3739"/>
                      <a:pt x="3727" y="2905"/>
                      <a:pt x="3727" y="1869"/>
                    </a:cubicBezTo>
                    <a:cubicBezTo>
                      <a:pt x="3727" y="833"/>
                      <a:pt x="2894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" name="Google Shape;167;p18"/>
            <p:cNvCxnSpPr/>
            <p:nvPr/>
          </p:nvCxnSpPr>
          <p:spPr>
            <a:xfrm>
              <a:off x="4267875" y="1309250"/>
              <a:ext cx="1396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68" name="Google Shape;168;p18"/>
            <p:cNvSpPr/>
            <p:nvPr/>
          </p:nvSpPr>
          <p:spPr>
            <a:xfrm>
              <a:off x="3928713" y="1107568"/>
              <a:ext cx="403691" cy="403384"/>
            </a:xfrm>
            <a:custGeom>
              <a:avLst/>
              <a:gdLst/>
              <a:ahLst/>
              <a:cxnLst/>
              <a:rect l="l" t="t" r="r" b="b"/>
              <a:pathLst>
                <a:path w="14146" h="14134" extrusionOk="0">
                  <a:moveTo>
                    <a:pt x="7073" y="0"/>
                  </a:moveTo>
                  <a:cubicBezTo>
                    <a:pt x="3168" y="0"/>
                    <a:pt x="1" y="3167"/>
                    <a:pt x="1" y="7073"/>
                  </a:cubicBezTo>
                  <a:cubicBezTo>
                    <a:pt x="1" y="10978"/>
                    <a:pt x="3168" y="14133"/>
                    <a:pt x="7073" y="14133"/>
                  </a:cubicBezTo>
                  <a:cubicBezTo>
                    <a:pt x="10978" y="14133"/>
                    <a:pt x="14145" y="10978"/>
                    <a:pt x="14145" y="7073"/>
                  </a:cubicBezTo>
                  <a:cubicBezTo>
                    <a:pt x="14145" y="3167"/>
                    <a:pt x="10978" y="0"/>
                    <a:pt x="7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500">
                <a:solidFill>
                  <a:srgbClr val="FFFFFF"/>
                </a:solidFill>
              </a:endParaRPr>
            </a:p>
          </p:txBody>
        </p:sp>
        <p:cxnSp>
          <p:nvCxnSpPr>
            <p:cNvPr id="169" name="Google Shape;169;p18"/>
            <p:cNvCxnSpPr/>
            <p:nvPr/>
          </p:nvCxnSpPr>
          <p:spPr>
            <a:xfrm rot="10800000" flipH="1">
              <a:off x="4267875" y="4187725"/>
              <a:ext cx="1066800" cy="9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70" name="Google Shape;170;p18"/>
            <p:cNvSpPr/>
            <p:nvPr/>
          </p:nvSpPr>
          <p:spPr>
            <a:xfrm>
              <a:off x="3928708" y="3986762"/>
              <a:ext cx="403702" cy="403738"/>
            </a:xfrm>
            <a:custGeom>
              <a:avLst/>
              <a:gdLst/>
              <a:ahLst/>
              <a:cxnLst/>
              <a:rect l="l" t="t" r="r" b="b"/>
              <a:pathLst>
                <a:path w="14134" h="14134" extrusionOk="0">
                  <a:moveTo>
                    <a:pt x="7073" y="0"/>
                  </a:moveTo>
                  <a:cubicBezTo>
                    <a:pt x="3168" y="0"/>
                    <a:pt x="1" y="3168"/>
                    <a:pt x="1" y="7061"/>
                  </a:cubicBezTo>
                  <a:cubicBezTo>
                    <a:pt x="1" y="10966"/>
                    <a:pt x="3168" y="14133"/>
                    <a:pt x="7073" y="14133"/>
                  </a:cubicBezTo>
                  <a:cubicBezTo>
                    <a:pt x="10978" y="14133"/>
                    <a:pt x="14133" y="10966"/>
                    <a:pt x="14133" y="7061"/>
                  </a:cubicBezTo>
                  <a:cubicBezTo>
                    <a:pt x="14133" y="3168"/>
                    <a:pt x="10978" y="0"/>
                    <a:pt x="7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cxnSp>
          <p:nvCxnSpPr>
            <p:cNvPr id="173" name="Google Shape;173;p18"/>
            <p:cNvCxnSpPr/>
            <p:nvPr/>
          </p:nvCxnSpPr>
          <p:spPr>
            <a:xfrm rot="10800000" flipH="1">
              <a:off x="5010360" y="2767848"/>
              <a:ext cx="1474200" cy="39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74" name="Google Shape;174;p18"/>
            <p:cNvSpPr/>
            <p:nvPr/>
          </p:nvSpPr>
          <p:spPr>
            <a:xfrm>
              <a:off x="4804288" y="2571750"/>
              <a:ext cx="403702" cy="403738"/>
            </a:xfrm>
            <a:custGeom>
              <a:avLst/>
              <a:gdLst/>
              <a:ahLst/>
              <a:cxnLst/>
              <a:rect l="l" t="t" r="r" b="b"/>
              <a:pathLst>
                <a:path w="14134" h="14134" extrusionOk="0">
                  <a:moveTo>
                    <a:pt x="7073" y="1"/>
                  </a:moveTo>
                  <a:cubicBezTo>
                    <a:pt x="3168" y="1"/>
                    <a:pt x="1" y="3156"/>
                    <a:pt x="1" y="7061"/>
                  </a:cubicBezTo>
                  <a:cubicBezTo>
                    <a:pt x="1" y="10966"/>
                    <a:pt x="3168" y="14133"/>
                    <a:pt x="7073" y="14133"/>
                  </a:cubicBezTo>
                  <a:cubicBezTo>
                    <a:pt x="10966" y="14133"/>
                    <a:pt x="14133" y="10966"/>
                    <a:pt x="14133" y="7061"/>
                  </a:cubicBezTo>
                  <a:cubicBezTo>
                    <a:pt x="14133" y="3156"/>
                    <a:pt x="10966" y="1"/>
                    <a:pt x="7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500">
                <a:solidFill>
                  <a:srgbClr val="FFFFFF"/>
                </a:solidFill>
              </a:endParaRPr>
            </a:p>
          </p:txBody>
        </p:sp>
      </p:grpSp>
      <p:sp>
        <p:nvSpPr>
          <p:cNvPr id="175" name="Google Shape;175;p18"/>
          <p:cNvSpPr txBox="1"/>
          <p:nvPr/>
        </p:nvSpPr>
        <p:spPr>
          <a:xfrm>
            <a:off x="6438299" y="2537066"/>
            <a:ext cx="1200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Review</a:t>
            </a:r>
            <a:endParaRPr sz="26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3458250" y="2514000"/>
            <a:ext cx="19200" cy="36700"/>
          </a:xfrm>
          <a:custGeom>
            <a:avLst/>
            <a:gdLst/>
            <a:ahLst/>
            <a:cxnLst/>
            <a:rect l="l" t="t" r="r" b="b"/>
            <a:pathLst>
              <a:path w="768" h="1468" fill="none" extrusionOk="0">
                <a:moveTo>
                  <a:pt x="768" y="1468"/>
                </a:moveTo>
                <a:cubicBezTo>
                  <a:pt x="534" y="968"/>
                  <a:pt x="267" y="467"/>
                  <a:pt x="0" y="0"/>
                </a:cubicBezTo>
              </a:path>
            </a:pathLst>
          </a:custGeom>
          <a:noFill/>
          <a:ln w="417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458438" y="2381966"/>
            <a:ext cx="1831569" cy="2761480"/>
          </a:xfrm>
          <a:custGeom>
            <a:avLst/>
            <a:gdLst/>
            <a:ahLst/>
            <a:cxnLst/>
            <a:rect l="l" t="t" r="r" b="b"/>
            <a:pathLst>
              <a:path w="50304" h="75844" extrusionOk="0">
                <a:moveTo>
                  <a:pt x="10290" y="0"/>
                </a:moveTo>
                <a:cubicBezTo>
                  <a:pt x="9560" y="0"/>
                  <a:pt x="8996" y="196"/>
                  <a:pt x="8707" y="423"/>
                </a:cubicBezTo>
                <a:cubicBezTo>
                  <a:pt x="7473" y="1424"/>
                  <a:pt x="9307" y="13999"/>
                  <a:pt x="9374" y="17902"/>
                </a:cubicBezTo>
                <a:cubicBezTo>
                  <a:pt x="9541" y="27309"/>
                  <a:pt x="7539" y="33780"/>
                  <a:pt x="7139" y="36315"/>
                </a:cubicBezTo>
                <a:cubicBezTo>
                  <a:pt x="6572" y="40018"/>
                  <a:pt x="7206" y="46489"/>
                  <a:pt x="9307" y="53494"/>
                </a:cubicBezTo>
                <a:lnTo>
                  <a:pt x="1" y="75844"/>
                </a:lnTo>
                <a:lnTo>
                  <a:pt x="30289" y="75844"/>
                </a:lnTo>
                <a:lnTo>
                  <a:pt x="30856" y="60066"/>
                </a:lnTo>
                <a:cubicBezTo>
                  <a:pt x="32224" y="60032"/>
                  <a:pt x="33591" y="59832"/>
                  <a:pt x="34926" y="59499"/>
                </a:cubicBezTo>
                <a:cubicBezTo>
                  <a:pt x="47902" y="56129"/>
                  <a:pt x="50303" y="47723"/>
                  <a:pt x="50303" y="47723"/>
                </a:cubicBezTo>
                <a:cubicBezTo>
                  <a:pt x="50303" y="47723"/>
                  <a:pt x="22050" y="24840"/>
                  <a:pt x="19081" y="11965"/>
                </a:cubicBezTo>
                <a:cubicBezTo>
                  <a:pt x="16834" y="2084"/>
                  <a:pt x="12672" y="0"/>
                  <a:pt x="10290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2129694" y="2351891"/>
            <a:ext cx="521064" cy="555070"/>
          </a:xfrm>
          <a:custGeom>
            <a:avLst/>
            <a:gdLst/>
            <a:ahLst/>
            <a:cxnLst/>
            <a:rect l="l" t="t" r="r" b="b"/>
            <a:pathLst>
              <a:path w="14311" h="15245" extrusionOk="0">
                <a:moveTo>
                  <a:pt x="9564" y="0"/>
                </a:moveTo>
                <a:cubicBezTo>
                  <a:pt x="8587" y="0"/>
                  <a:pt x="7664" y="385"/>
                  <a:pt x="7038" y="1149"/>
                </a:cubicBezTo>
                <a:lnTo>
                  <a:pt x="1201" y="9188"/>
                </a:lnTo>
                <a:cubicBezTo>
                  <a:pt x="0" y="10656"/>
                  <a:pt x="400" y="12924"/>
                  <a:pt x="2102" y="14292"/>
                </a:cubicBezTo>
                <a:cubicBezTo>
                  <a:pt x="2896" y="14927"/>
                  <a:pt x="3834" y="15245"/>
                  <a:pt x="4728" y="15245"/>
                </a:cubicBezTo>
                <a:cubicBezTo>
                  <a:pt x="5712" y="15245"/>
                  <a:pt x="6643" y="14860"/>
                  <a:pt x="7272" y="14091"/>
                </a:cubicBezTo>
                <a:lnTo>
                  <a:pt x="13109" y="6052"/>
                </a:lnTo>
                <a:cubicBezTo>
                  <a:pt x="14310" y="4618"/>
                  <a:pt x="13877" y="2316"/>
                  <a:pt x="12209" y="982"/>
                </a:cubicBezTo>
                <a:cubicBezTo>
                  <a:pt x="11409" y="326"/>
                  <a:pt x="10464" y="0"/>
                  <a:pt x="95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963711" y="1702615"/>
            <a:ext cx="1473258" cy="2699947"/>
          </a:xfrm>
          <a:custGeom>
            <a:avLst/>
            <a:gdLst/>
            <a:ahLst/>
            <a:cxnLst/>
            <a:rect l="l" t="t" r="r" b="b"/>
            <a:pathLst>
              <a:path w="40463" h="74154" extrusionOk="0">
                <a:moveTo>
                  <a:pt x="3369" y="1"/>
                </a:moveTo>
                <a:cubicBezTo>
                  <a:pt x="1668" y="1"/>
                  <a:pt x="267" y="1368"/>
                  <a:pt x="267" y="3103"/>
                </a:cubicBezTo>
                <a:lnTo>
                  <a:pt x="34" y="70918"/>
                </a:lnTo>
                <a:cubicBezTo>
                  <a:pt x="0" y="72653"/>
                  <a:pt x="1401" y="74054"/>
                  <a:pt x="3136" y="74054"/>
                </a:cubicBezTo>
                <a:lnTo>
                  <a:pt x="37093" y="74154"/>
                </a:lnTo>
                <a:cubicBezTo>
                  <a:pt x="38795" y="74154"/>
                  <a:pt x="40196" y="72786"/>
                  <a:pt x="40229" y="71051"/>
                </a:cubicBezTo>
                <a:lnTo>
                  <a:pt x="40462" y="3236"/>
                </a:lnTo>
                <a:cubicBezTo>
                  <a:pt x="40462" y="1502"/>
                  <a:pt x="39061" y="101"/>
                  <a:pt x="37327" y="101"/>
                </a:cubicBezTo>
                <a:lnTo>
                  <a:pt x="336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964912" y="1926104"/>
            <a:ext cx="1470855" cy="2034372"/>
          </a:xfrm>
          <a:custGeom>
            <a:avLst/>
            <a:gdLst/>
            <a:ahLst/>
            <a:cxnLst/>
            <a:rect l="l" t="t" r="r" b="b"/>
            <a:pathLst>
              <a:path w="40397" h="55874" extrusionOk="0">
                <a:moveTo>
                  <a:pt x="201" y="0"/>
                </a:moveTo>
                <a:lnTo>
                  <a:pt x="1" y="55740"/>
                </a:lnTo>
                <a:lnTo>
                  <a:pt x="40196" y="55874"/>
                </a:lnTo>
                <a:lnTo>
                  <a:pt x="40396" y="134"/>
                </a:lnTo>
                <a:lnTo>
                  <a:pt x="20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1100943" y="2076699"/>
            <a:ext cx="1065175" cy="765193"/>
          </a:xfrm>
          <a:custGeom>
            <a:avLst/>
            <a:gdLst/>
            <a:ahLst/>
            <a:cxnLst/>
            <a:rect l="l" t="t" r="r" b="b"/>
            <a:pathLst>
              <a:path w="29255" h="21016" extrusionOk="0">
                <a:moveTo>
                  <a:pt x="27387" y="7639"/>
                </a:moveTo>
                <a:lnTo>
                  <a:pt x="24385" y="19415"/>
                </a:lnTo>
                <a:lnTo>
                  <a:pt x="8173" y="19415"/>
                </a:lnTo>
                <a:lnTo>
                  <a:pt x="6505" y="7639"/>
                </a:lnTo>
                <a:close/>
                <a:moveTo>
                  <a:pt x="2903" y="1"/>
                </a:moveTo>
                <a:cubicBezTo>
                  <a:pt x="1302" y="1"/>
                  <a:pt x="1" y="1302"/>
                  <a:pt x="1" y="2869"/>
                </a:cubicBezTo>
                <a:lnTo>
                  <a:pt x="1" y="4737"/>
                </a:lnTo>
                <a:cubicBezTo>
                  <a:pt x="1" y="5171"/>
                  <a:pt x="368" y="5538"/>
                  <a:pt x="801" y="5538"/>
                </a:cubicBezTo>
                <a:cubicBezTo>
                  <a:pt x="1268" y="5538"/>
                  <a:pt x="1602" y="5171"/>
                  <a:pt x="1602" y="4737"/>
                </a:cubicBezTo>
                <a:lnTo>
                  <a:pt x="1602" y="2869"/>
                </a:lnTo>
                <a:cubicBezTo>
                  <a:pt x="1602" y="2169"/>
                  <a:pt x="2202" y="1602"/>
                  <a:pt x="2903" y="1602"/>
                </a:cubicBezTo>
                <a:cubicBezTo>
                  <a:pt x="3503" y="1602"/>
                  <a:pt x="4070" y="2069"/>
                  <a:pt x="4170" y="2703"/>
                </a:cubicBezTo>
                <a:lnTo>
                  <a:pt x="6672" y="20315"/>
                </a:lnTo>
                <a:cubicBezTo>
                  <a:pt x="6739" y="20715"/>
                  <a:pt x="7072" y="21016"/>
                  <a:pt x="7473" y="21016"/>
                </a:cubicBezTo>
                <a:lnTo>
                  <a:pt x="25018" y="21016"/>
                </a:lnTo>
                <a:cubicBezTo>
                  <a:pt x="25385" y="21016"/>
                  <a:pt x="25686" y="20749"/>
                  <a:pt x="25786" y="20382"/>
                </a:cubicBezTo>
                <a:lnTo>
                  <a:pt x="29188" y="7039"/>
                </a:lnTo>
                <a:cubicBezTo>
                  <a:pt x="29255" y="6805"/>
                  <a:pt x="29188" y="6539"/>
                  <a:pt x="29055" y="6338"/>
                </a:cubicBezTo>
                <a:cubicBezTo>
                  <a:pt x="28888" y="6138"/>
                  <a:pt x="28654" y="6038"/>
                  <a:pt x="28421" y="6038"/>
                </a:cubicBezTo>
                <a:lnTo>
                  <a:pt x="6272" y="6038"/>
                </a:lnTo>
                <a:lnTo>
                  <a:pt x="5738" y="2469"/>
                </a:lnTo>
                <a:cubicBezTo>
                  <a:pt x="5538" y="1068"/>
                  <a:pt x="4304" y="1"/>
                  <a:pt x="29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1517555" y="2302518"/>
            <a:ext cx="112980" cy="539378"/>
          </a:xfrm>
          <a:custGeom>
            <a:avLst/>
            <a:gdLst/>
            <a:ahLst/>
            <a:cxnLst/>
            <a:rect l="l" t="t" r="r" b="b"/>
            <a:pathLst>
              <a:path w="3103" h="14814" extrusionOk="0">
                <a:moveTo>
                  <a:pt x="798" y="1"/>
                </a:moveTo>
                <a:cubicBezTo>
                  <a:pt x="777" y="1"/>
                  <a:pt x="756" y="2"/>
                  <a:pt x="734" y="3"/>
                </a:cubicBezTo>
                <a:cubicBezTo>
                  <a:pt x="300" y="70"/>
                  <a:pt x="0" y="470"/>
                  <a:pt x="33" y="904"/>
                </a:cubicBezTo>
                <a:lnTo>
                  <a:pt x="1468" y="14080"/>
                </a:lnTo>
                <a:cubicBezTo>
                  <a:pt x="1501" y="14513"/>
                  <a:pt x="1868" y="14814"/>
                  <a:pt x="2268" y="14814"/>
                </a:cubicBezTo>
                <a:lnTo>
                  <a:pt x="2368" y="14814"/>
                </a:lnTo>
                <a:cubicBezTo>
                  <a:pt x="2802" y="14747"/>
                  <a:pt x="3102" y="14347"/>
                  <a:pt x="3069" y="13913"/>
                </a:cubicBezTo>
                <a:lnTo>
                  <a:pt x="1635" y="737"/>
                </a:lnTo>
                <a:cubicBezTo>
                  <a:pt x="1603" y="323"/>
                  <a:pt x="1237" y="1"/>
                  <a:pt x="7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1784738" y="2302518"/>
            <a:ext cx="106936" cy="539378"/>
          </a:xfrm>
          <a:custGeom>
            <a:avLst/>
            <a:gdLst/>
            <a:ahLst/>
            <a:cxnLst/>
            <a:rect l="l" t="t" r="r" b="b"/>
            <a:pathLst>
              <a:path w="2937" h="14814" extrusionOk="0">
                <a:moveTo>
                  <a:pt x="2109" y="1"/>
                </a:moveTo>
                <a:cubicBezTo>
                  <a:pt x="1699" y="1"/>
                  <a:pt x="1333" y="323"/>
                  <a:pt x="1302" y="737"/>
                </a:cubicBezTo>
                <a:lnTo>
                  <a:pt x="34" y="13913"/>
                </a:lnTo>
                <a:cubicBezTo>
                  <a:pt x="1" y="14380"/>
                  <a:pt x="334" y="14747"/>
                  <a:pt x="768" y="14814"/>
                </a:cubicBezTo>
                <a:lnTo>
                  <a:pt x="835" y="14814"/>
                </a:lnTo>
                <a:cubicBezTo>
                  <a:pt x="1235" y="14814"/>
                  <a:pt x="1602" y="14480"/>
                  <a:pt x="1635" y="14080"/>
                </a:cubicBezTo>
                <a:lnTo>
                  <a:pt x="2903" y="904"/>
                </a:lnTo>
                <a:cubicBezTo>
                  <a:pt x="2936" y="437"/>
                  <a:pt x="2603" y="70"/>
                  <a:pt x="2169" y="3"/>
                </a:cubicBezTo>
                <a:cubicBezTo>
                  <a:pt x="2149" y="2"/>
                  <a:pt x="2129" y="1"/>
                  <a:pt x="2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1325634" y="2459302"/>
            <a:ext cx="772475" cy="58329"/>
          </a:xfrm>
          <a:custGeom>
            <a:avLst/>
            <a:gdLst/>
            <a:ahLst/>
            <a:cxnLst/>
            <a:rect l="l" t="t" r="r" b="b"/>
            <a:pathLst>
              <a:path w="21216" h="1602" extrusionOk="0">
                <a:moveTo>
                  <a:pt x="801" y="0"/>
                </a:moveTo>
                <a:cubicBezTo>
                  <a:pt x="334" y="0"/>
                  <a:pt x="1" y="367"/>
                  <a:pt x="1" y="801"/>
                </a:cubicBezTo>
                <a:cubicBezTo>
                  <a:pt x="1" y="1268"/>
                  <a:pt x="334" y="1601"/>
                  <a:pt x="801" y="1601"/>
                </a:cubicBezTo>
                <a:lnTo>
                  <a:pt x="20415" y="1601"/>
                </a:lnTo>
                <a:cubicBezTo>
                  <a:pt x="20849" y="1601"/>
                  <a:pt x="21216" y="1268"/>
                  <a:pt x="21216" y="801"/>
                </a:cubicBezTo>
                <a:cubicBezTo>
                  <a:pt x="21216" y="367"/>
                  <a:pt x="20849" y="0"/>
                  <a:pt x="204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1345077" y="2617179"/>
            <a:ext cx="733625" cy="58329"/>
          </a:xfrm>
          <a:custGeom>
            <a:avLst/>
            <a:gdLst/>
            <a:ahLst/>
            <a:cxnLst/>
            <a:rect l="l" t="t" r="r" b="b"/>
            <a:pathLst>
              <a:path w="20149" h="1602" extrusionOk="0">
                <a:moveTo>
                  <a:pt x="801" y="1"/>
                </a:moveTo>
                <a:cubicBezTo>
                  <a:pt x="367" y="1"/>
                  <a:pt x="0" y="334"/>
                  <a:pt x="0" y="801"/>
                </a:cubicBezTo>
                <a:cubicBezTo>
                  <a:pt x="0" y="1235"/>
                  <a:pt x="367" y="1602"/>
                  <a:pt x="801" y="1602"/>
                </a:cubicBezTo>
                <a:lnTo>
                  <a:pt x="19348" y="1602"/>
                </a:lnTo>
                <a:cubicBezTo>
                  <a:pt x="19781" y="1602"/>
                  <a:pt x="20148" y="1235"/>
                  <a:pt x="20148" y="801"/>
                </a:cubicBezTo>
                <a:cubicBezTo>
                  <a:pt x="20148" y="334"/>
                  <a:pt x="19781" y="1"/>
                  <a:pt x="19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1453181" y="2871035"/>
            <a:ext cx="166430" cy="166430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302" y="1601"/>
                </a:moveTo>
                <a:cubicBezTo>
                  <a:pt x="2669" y="1601"/>
                  <a:pt x="2969" y="1902"/>
                  <a:pt x="2969" y="2269"/>
                </a:cubicBezTo>
                <a:cubicBezTo>
                  <a:pt x="2969" y="2635"/>
                  <a:pt x="2669" y="2936"/>
                  <a:pt x="2302" y="2936"/>
                </a:cubicBezTo>
                <a:cubicBezTo>
                  <a:pt x="1935" y="2936"/>
                  <a:pt x="1635" y="2635"/>
                  <a:pt x="1635" y="2269"/>
                </a:cubicBezTo>
                <a:cubicBezTo>
                  <a:pt x="1635" y="1902"/>
                  <a:pt x="1935" y="1601"/>
                  <a:pt x="2302" y="1601"/>
                </a:cubicBezTo>
                <a:close/>
                <a:moveTo>
                  <a:pt x="2302" y="0"/>
                </a:moveTo>
                <a:cubicBezTo>
                  <a:pt x="1034" y="0"/>
                  <a:pt x="0" y="1034"/>
                  <a:pt x="0" y="2269"/>
                </a:cubicBezTo>
                <a:cubicBezTo>
                  <a:pt x="0" y="3536"/>
                  <a:pt x="1034" y="4570"/>
                  <a:pt x="2302" y="4570"/>
                </a:cubicBezTo>
                <a:cubicBezTo>
                  <a:pt x="3536" y="4570"/>
                  <a:pt x="4570" y="3536"/>
                  <a:pt x="4570" y="2269"/>
                </a:cubicBezTo>
                <a:cubicBezTo>
                  <a:pt x="4570" y="1034"/>
                  <a:pt x="3536" y="0"/>
                  <a:pt x="23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1790818" y="2871035"/>
            <a:ext cx="166430" cy="166430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269" y="1601"/>
                </a:moveTo>
                <a:cubicBezTo>
                  <a:pt x="2636" y="1601"/>
                  <a:pt x="2936" y="1902"/>
                  <a:pt x="2936" y="2269"/>
                </a:cubicBezTo>
                <a:cubicBezTo>
                  <a:pt x="2936" y="2635"/>
                  <a:pt x="2636" y="2936"/>
                  <a:pt x="2269" y="2936"/>
                </a:cubicBezTo>
                <a:cubicBezTo>
                  <a:pt x="1902" y="2936"/>
                  <a:pt x="1602" y="2635"/>
                  <a:pt x="1602" y="2269"/>
                </a:cubicBezTo>
                <a:cubicBezTo>
                  <a:pt x="1602" y="1902"/>
                  <a:pt x="1902" y="1601"/>
                  <a:pt x="2269" y="1601"/>
                </a:cubicBezTo>
                <a:close/>
                <a:moveTo>
                  <a:pt x="2269" y="0"/>
                </a:moveTo>
                <a:cubicBezTo>
                  <a:pt x="1035" y="0"/>
                  <a:pt x="0" y="1034"/>
                  <a:pt x="0" y="2269"/>
                </a:cubicBezTo>
                <a:cubicBezTo>
                  <a:pt x="0" y="3536"/>
                  <a:pt x="1035" y="4570"/>
                  <a:pt x="2269" y="4570"/>
                </a:cubicBezTo>
                <a:cubicBezTo>
                  <a:pt x="3536" y="4570"/>
                  <a:pt x="4570" y="3536"/>
                  <a:pt x="4537" y="2269"/>
                </a:cubicBezTo>
                <a:cubicBezTo>
                  <a:pt x="4537" y="1034"/>
                  <a:pt x="3536" y="0"/>
                  <a:pt x="2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1100943" y="3333779"/>
            <a:ext cx="1200001" cy="414200"/>
          </a:xfrm>
          <a:custGeom>
            <a:avLst/>
            <a:gdLst/>
            <a:ahLst/>
            <a:cxnLst/>
            <a:rect l="l" t="t" r="r" b="b"/>
            <a:pathLst>
              <a:path w="32958" h="11376" extrusionOk="0">
                <a:moveTo>
                  <a:pt x="2035" y="0"/>
                </a:moveTo>
                <a:cubicBezTo>
                  <a:pt x="901" y="0"/>
                  <a:pt x="1" y="901"/>
                  <a:pt x="1" y="2035"/>
                </a:cubicBezTo>
                <a:lnTo>
                  <a:pt x="1" y="9340"/>
                </a:lnTo>
                <a:cubicBezTo>
                  <a:pt x="1" y="10474"/>
                  <a:pt x="901" y="11375"/>
                  <a:pt x="2035" y="11375"/>
                </a:cubicBezTo>
                <a:lnTo>
                  <a:pt x="30923" y="11375"/>
                </a:lnTo>
                <a:cubicBezTo>
                  <a:pt x="32023" y="11375"/>
                  <a:pt x="32957" y="10474"/>
                  <a:pt x="32957" y="9340"/>
                </a:cubicBezTo>
                <a:lnTo>
                  <a:pt x="32957" y="2035"/>
                </a:lnTo>
                <a:cubicBezTo>
                  <a:pt x="32957" y="901"/>
                  <a:pt x="32023" y="0"/>
                  <a:pt x="309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1510237" y="1796154"/>
            <a:ext cx="400838" cy="32805"/>
          </a:xfrm>
          <a:custGeom>
            <a:avLst/>
            <a:gdLst/>
            <a:ahLst/>
            <a:cxnLst/>
            <a:rect l="l" t="t" r="r" b="b"/>
            <a:pathLst>
              <a:path w="11009" h="901" extrusionOk="0">
                <a:moveTo>
                  <a:pt x="401" y="0"/>
                </a:moveTo>
                <a:cubicBezTo>
                  <a:pt x="168" y="0"/>
                  <a:pt x="1" y="200"/>
                  <a:pt x="1" y="434"/>
                </a:cubicBezTo>
                <a:cubicBezTo>
                  <a:pt x="1" y="667"/>
                  <a:pt x="168" y="867"/>
                  <a:pt x="401" y="867"/>
                </a:cubicBezTo>
                <a:lnTo>
                  <a:pt x="10575" y="901"/>
                </a:lnTo>
                <a:cubicBezTo>
                  <a:pt x="10809" y="901"/>
                  <a:pt x="11009" y="701"/>
                  <a:pt x="11009" y="467"/>
                </a:cubicBezTo>
                <a:cubicBezTo>
                  <a:pt x="11009" y="234"/>
                  <a:pt x="10809" y="67"/>
                  <a:pt x="10575" y="33"/>
                </a:cubicBezTo>
                <a:lnTo>
                  <a:pt x="4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1550325" y="4034539"/>
            <a:ext cx="291535" cy="290370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rgbClr val="C9D6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1550325" y="4034539"/>
            <a:ext cx="291535" cy="290370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1586772" y="4069785"/>
            <a:ext cx="219880" cy="218678"/>
          </a:xfrm>
          <a:custGeom>
            <a:avLst/>
            <a:gdLst/>
            <a:ahLst/>
            <a:cxnLst/>
            <a:rect l="l" t="t" r="r" b="b"/>
            <a:pathLst>
              <a:path w="6039" h="6006" extrusionOk="0">
                <a:moveTo>
                  <a:pt x="3036" y="1"/>
                </a:moveTo>
                <a:cubicBezTo>
                  <a:pt x="1368" y="1"/>
                  <a:pt x="0" y="1335"/>
                  <a:pt x="0" y="3003"/>
                </a:cubicBezTo>
                <a:cubicBezTo>
                  <a:pt x="0" y="4671"/>
                  <a:pt x="1335" y="6005"/>
                  <a:pt x="3003" y="6005"/>
                </a:cubicBezTo>
                <a:cubicBezTo>
                  <a:pt x="3023" y="6006"/>
                  <a:pt x="3043" y="6006"/>
                  <a:pt x="3064" y="6006"/>
                </a:cubicBezTo>
                <a:cubicBezTo>
                  <a:pt x="4703" y="6006"/>
                  <a:pt x="6005" y="4684"/>
                  <a:pt x="6005" y="3036"/>
                </a:cubicBezTo>
                <a:cubicBezTo>
                  <a:pt x="6038" y="1368"/>
                  <a:pt x="4670" y="34"/>
                  <a:pt x="3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2155181" y="2727358"/>
            <a:ext cx="598799" cy="500201"/>
          </a:xfrm>
          <a:custGeom>
            <a:avLst/>
            <a:gdLst/>
            <a:ahLst/>
            <a:cxnLst/>
            <a:rect l="l" t="t" r="r" b="b"/>
            <a:pathLst>
              <a:path w="16446" h="13738" extrusionOk="0">
                <a:moveTo>
                  <a:pt x="11947" y="1"/>
                </a:moveTo>
                <a:cubicBezTo>
                  <a:pt x="11284" y="1"/>
                  <a:pt x="10643" y="197"/>
                  <a:pt x="10108" y="611"/>
                </a:cubicBezTo>
                <a:lnTo>
                  <a:pt x="1668" y="6882"/>
                </a:lnTo>
                <a:cubicBezTo>
                  <a:pt x="167" y="8016"/>
                  <a:pt x="1" y="10317"/>
                  <a:pt x="1302" y="12052"/>
                </a:cubicBezTo>
                <a:cubicBezTo>
                  <a:pt x="2123" y="13148"/>
                  <a:pt x="3331" y="13738"/>
                  <a:pt x="4488" y="13738"/>
                </a:cubicBezTo>
                <a:cubicBezTo>
                  <a:pt x="5162" y="13738"/>
                  <a:pt x="5819" y="13537"/>
                  <a:pt x="6372" y="13119"/>
                </a:cubicBezTo>
                <a:lnTo>
                  <a:pt x="14778" y="6848"/>
                </a:lnTo>
                <a:cubicBezTo>
                  <a:pt x="16279" y="5714"/>
                  <a:pt x="16446" y="3413"/>
                  <a:pt x="15145" y="1678"/>
                </a:cubicBezTo>
                <a:cubicBezTo>
                  <a:pt x="14318" y="597"/>
                  <a:pt x="13101" y="1"/>
                  <a:pt x="11947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2201350" y="3027382"/>
            <a:ext cx="597561" cy="500164"/>
          </a:xfrm>
          <a:custGeom>
            <a:avLst/>
            <a:gdLst/>
            <a:ahLst/>
            <a:cxnLst/>
            <a:rect l="l" t="t" r="r" b="b"/>
            <a:pathLst>
              <a:path w="16412" h="13737" extrusionOk="0">
                <a:moveTo>
                  <a:pt x="11936" y="0"/>
                </a:moveTo>
                <a:cubicBezTo>
                  <a:pt x="11271" y="0"/>
                  <a:pt x="10621" y="196"/>
                  <a:pt x="10074" y="610"/>
                </a:cubicBezTo>
                <a:lnTo>
                  <a:pt x="1635" y="6881"/>
                </a:lnTo>
                <a:cubicBezTo>
                  <a:pt x="134" y="8015"/>
                  <a:pt x="0" y="10317"/>
                  <a:pt x="1301" y="12051"/>
                </a:cubicBezTo>
                <a:cubicBezTo>
                  <a:pt x="2102" y="13147"/>
                  <a:pt x="3302" y="13737"/>
                  <a:pt x="4456" y="13737"/>
                </a:cubicBezTo>
                <a:cubicBezTo>
                  <a:pt x="5128" y="13737"/>
                  <a:pt x="5785" y="13536"/>
                  <a:pt x="6338" y="13119"/>
                </a:cubicBezTo>
                <a:lnTo>
                  <a:pt x="14777" y="6848"/>
                </a:lnTo>
                <a:cubicBezTo>
                  <a:pt x="16278" y="5713"/>
                  <a:pt x="16412" y="3412"/>
                  <a:pt x="15111" y="1677"/>
                </a:cubicBezTo>
                <a:cubicBezTo>
                  <a:pt x="14306" y="596"/>
                  <a:pt x="13096" y="0"/>
                  <a:pt x="1193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2253563" y="3390507"/>
            <a:ext cx="518660" cy="445185"/>
          </a:xfrm>
          <a:custGeom>
            <a:avLst/>
            <a:gdLst/>
            <a:ahLst/>
            <a:cxnLst/>
            <a:rect l="l" t="t" r="r" b="b"/>
            <a:pathLst>
              <a:path w="14245" h="12227" extrusionOk="0">
                <a:moveTo>
                  <a:pt x="9736" y="1"/>
                </a:moveTo>
                <a:cubicBezTo>
                  <a:pt x="9069" y="1"/>
                  <a:pt x="8420" y="197"/>
                  <a:pt x="7873" y="611"/>
                </a:cubicBezTo>
                <a:lnTo>
                  <a:pt x="1668" y="5381"/>
                </a:lnTo>
                <a:cubicBezTo>
                  <a:pt x="167" y="6515"/>
                  <a:pt x="1" y="8816"/>
                  <a:pt x="1301" y="10518"/>
                </a:cubicBezTo>
                <a:cubicBezTo>
                  <a:pt x="2130" y="11622"/>
                  <a:pt x="3351" y="12227"/>
                  <a:pt x="4516" y="12227"/>
                </a:cubicBezTo>
                <a:cubicBezTo>
                  <a:pt x="5181" y="12227"/>
                  <a:pt x="5827" y="12030"/>
                  <a:pt x="6372" y="11618"/>
                </a:cubicBezTo>
                <a:lnTo>
                  <a:pt x="12576" y="6848"/>
                </a:lnTo>
                <a:cubicBezTo>
                  <a:pt x="14077" y="5714"/>
                  <a:pt x="14244" y="3413"/>
                  <a:pt x="12943" y="1678"/>
                </a:cubicBezTo>
                <a:cubicBezTo>
                  <a:pt x="12116" y="597"/>
                  <a:pt x="10899" y="1"/>
                  <a:pt x="9736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2157621" y="2346575"/>
            <a:ext cx="489496" cy="420353"/>
          </a:xfrm>
          <a:custGeom>
            <a:avLst/>
            <a:gdLst/>
            <a:ahLst/>
            <a:cxnLst/>
            <a:rect l="l" t="t" r="r" b="b"/>
            <a:pathLst>
              <a:path w="13444" h="11545" extrusionOk="0">
                <a:moveTo>
                  <a:pt x="8940" y="1"/>
                </a:moveTo>
                <a:cubicBezTo>
                  <a:pt x="8279" y="1"/>
                  <a:pt x="7639" y="194"/>
                  <a:pt x="7105" y="594"/>
                </a:cubicBezTo>
                <a:lnTo>
                  <a:pt x="1635" y="4697"/>
                </a:lnTo>
                <a:cubicBezTo>
                  <a:pt x="167" y="5831"/>
                  <a:pt x="0" y="8133"/>
                  <a:pt x="1301" y="9868"/>
                </a:cubicBezTo>
                <a:cubicBezTo>
                  <a:pt x="2128" y="10949"/>
                  <a:pt x="3332" y="11545"/>
                  <a:pt x="4485" y="11545"/>
                </a:cubicBezTo>
                <a:cubicBezTo>
                  <a:pt x="5146" y="11545"/>
                  <a:pt x="5791" y="11349"/>
                  <a:pt x="6338" y="10935"/>
                </a:cubicBezTo>
                <a:lnTo>
                  <a:pt x="11775" y="6832"/>
                </a:lnTo>
                <a:cubicBezTo>
                  <a:pt x="13276" y="5698"/>
                  <a:pt x="13443" y="3396"/>
                  <a:pt x="12142" y="1695"/>
                </a:cubicBezTo>
                <a:cubicBezTo>
                  <a:pt x="11315" y="591"/>
                  <a:pt x="10095" y="1"/>
                  <a:pt x="8940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919981" y="2424057"/>
            <a:ext cx="174914" cy="642527"/>
          </a:xfrm>
          <a:custGeom>
            <a:avLst/>
            <a:gdLst/>
            <a:ahLst/>
            <a:cxnLst/>
            <a:rect l="l" t="t" r="r" b="b"/>
            <a:pathLst>
              <a:path w="4804" h="17647" extrusionOk="0">
                <a:moveTo>
                  <a:pt x="801" y="1"/>
                </a:moveTo>
                <a:lnTo>
                  <a:pt x="0" y="7073"/>
                </a:lnTo>
                <a:lnTo>
                  <a:pt x="1335" y="17647"/>
                </a:lnTo>
                <a:cubicBezTo>
                  <a:pt x="1335" y="17647"/>
                  <a:pt x="4804" y="11042"/>
                  <a:pt x="4303" y="6772"/>
                </a:cubicBezTo>
                <a:cubicBezTo>
                  <a:pt x="3836" y="2503"/>
                  <a:pt x="801" y="1"/>
                  <a:pt x="801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1524843" y="1504504"/>
            <a:ext cx="342509" cy="124049"/>
          </a:xfrm>
          <a:custGeom>
            <a:avLst/>
            <a:gdLst/>
            <a:ahLst/>
            <a:cxnLst/>
            <a:rect l="l" t="t" r="r" b="b"/>
            <a:pathLst>
              <a:path w="9407" h="3407" extrusionOk="0">
                <a:moveTo>
                  <a:pt x="4707" y="0"/>
                </a:moveTo>
                <a:cubicBezTo>
                  <a:pt x="3130" y="0"/>
                  <a:pt x="1555" y="601"/>
                  <a:pt x="367" y="1806"/>
                </a:cubicBezTo>
                <a:cubicBezTo>
                  <a:pt x="0" y="2173"/>
                  <a:pt x="0" y="2773"/>
                  <a:pt x="367" y="3140"/>
                </a:cubicBezTo>
                <a:cubicBezTo>
                  <a:pt x="567" y="3307"/>
                  <a:pt x="801" y="3407"/>
                  <a:pt x="1034" y="3407"/>
                </a:cubicBezTo>
                <a:cubicBezTo>
                  <a:pt x="1268" y="3407"/>
                  <a:pt x="1535" y="3307"/>
                  <a:pt x="1701" y="3140"/>
                </a:cubicBezTo>
                <a:cubicBezTo>
                  <a:pt x="2523" y="2302"/>
                  <a:pt x="3614" y="1885"/>
                  <a:pt x="4707" y="1885"/>
                </a:cubicBezTo>
                <a:cubicBezTo>
                  <a:pt x="5790" y="1885"/>
                  <a:pt x="6876" y="2293"/>
                  <a:pt x="7706" y="3107"/>
                </a:cubicBezTo>
                <a:cubicBezTo>
                  <a:pt x="7889" y="3290"/>
                  <a:pt x="8131" y="3382"/>
                  <a:pt x="8373" y="3382"/>
                </a:cubicBezTo>
                <a:cubicBezTo>
                  <a:pt x="8615" y="3382"/>
                  <a:pt x="8856" y="3290"/>
                  <a:pt x="9040" y="3107"/>
                </a:cubicBezTo>
                <a:cubicBezTo>
                  <a:pt x="9407" y="2740"/>
                  <a:pt x="9407" y="2139"/>
                  <a:pt x="9040" y="1772"/>
                </a:cubicBezTo>
                <a:cubicBezTo>
                  <a:pt x="7843" y="592"/>
                  <a:pt x="6274" y="0"/>
                  <a:pt x="47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1162901" y="1106280"/>
            <a:ext cx="1066376" cy="275733"/>
          </a:xfrm>
          <a:custGeom>
            <a:avLst/>
            <a:gdLst/>
            <a:ahLst/>
            <a:cxnLst/>
            <a:rect l="l" t="t" r="r" b="b"/>
            <a:pathLst>
              <a:path w="29288" h="7573" extrusionOk="0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1346903" y="1305447"/>
            <a:ext cx="698380" cy="198034"/>
          </a:xfrm>
          <a:custGeom>
            <a:avLst/>
            <a:gdLst/>
            <a:ahLst/>
            <a:cxnLst/>
            <a:rect l="l" t="t" r="r" b="b"/>
            <a:pathLst>
              <a:path w="19181" h="5439" extrusionOk="0">
                <a:moveTo>
                  <a:pt x="9611" y="1"/>
                </a:moveTo>
                <a:cubicBezTo>
                  <a:pt x="6260" y="1"/>
                  <a:pt x="2911" y="1277"/>
                  <a:pt x="368" y="3837"/>
                </a:cubicBezTo>
                <a:cubicBezTo>
                  <a:pt x="1" y="4204"/>
                  <a:pt x="1" y="4804"/>
                  <a:pt x="368" y="5171"/>
                </a:cubicBezTo>
                <a:cubicBezTo>
                  <a:pt x="568" y="5371"/>
                  <a:pt x="801" y="5438"/>
                  <a:pt x="1035" y="5438"/>
                </a:cubicBezTo>
                <a:cubicBezTo>
                  <a:pt x="1302" y="5438"/>
                  <a:pt x="1535" y="5371"/>
                  <a:pt x="1735" y="5171"/>
                </a:cubicBezTo>
                <a:cubicBezTo>
                  <a:pt x="3895" y="2995"/>
                  <a:pt x="6752" y="1902"/>
                  <a:pt x="9611" y="1902"/>
                </a:cubicBezTo>
                <a:cubicBezTo>
                  <a:pt x="12448" y="1902"/>
                  <a:pt x="15287" y="2978"/>
                  <a:pt x="17446" y="5138"/>
                </a:cubicBezTo>
                <a:cubicBezTo>
                  <a:pt x="17647" y="5321"/>
                  <a:pt x="17897" y="5413"/>
                  <a:pt x="18143" y="5413"/>
                </a:cubicBezTo>
                <a:cubicBezTo>
                  <a:pt x="18389" y="5413"/>
                  <a:pt x="18631" y="5321"/>
                  <a:pt x="18814" y="5138"/>
                </a:cubicBezTo>
                <a:cubicBezTo>
                  <a:pt x="19181" y="4771"/>
                  <a:pt x="19181" y="4170"/>
                  <a:pt x="18814" y="3770"/>
                </a:cubicBezTo>
                <a:cubicBezTo>
                  <a:pt x="16271" y="1260"/>
                  <a:pt x="12940" y="1"/>
                  <a:pt x="96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1823625" y="3607551"/>
            <a:ext cx="1900784" cy="1535919"/>
          </a:xfrm>
          <a:custGeom>
            <a:avLst/>
            <a:gdLst/>
            <a:ahLst/>
            <a:cxnLst/>
            <a:rect l="l" t="t" r="r" b="b"/>
            <a:pathLst>
              <a:path w="52205" h="42184" extrusionOk="0">
                <a:moveTo>
                  <a:pt x="7606" y="0"/>
                </a:moveTo>
                <a:cubicBezTo>
                  <a:pt x="7207" y="0"/>
                  <a:pt x="6801" y="71"/>
                  <a:pt x="6405" y="220"/>
                </a:cubicBezTo>
                <a:cubicBezTo>
                  <a:pt x="4637" y="887"/>
                  <a:pt x="3736" y="2855"/>
                  <a:pt x="4403" y="4623"/>
                </a:cubicBezTo>
                <a:lnTo>
                  <a:pt x="12609" y="33044"/>
                </a:lnTo>
                <a:cubicBezTo>
                  <a:pt x="11241" y="31009"/>
                  <a:pt x="9740" y="28974"/>
                  <a:pt x="8473" y="27707"/>
                </a:cubicBezTo>
                <a:cubicBezTo>
                  <a:pt x="6686" y="25979"/>
                  <a:pt x="4314" y="25555"/>
                  <a:pt x="2473" y="25555"/>
                </a:cubicBezTo>
                <a:cubicBezTo>
                  <a:pt x="2252" y="25555"/>
                  <a:pt x="2039" y="25561"/>
                  <a:pt x="1835" y="25572"/>
                </a:cubicBezTo>
                <a:cubicBezTo>
                  <a:pt x="734" y="25605"/>
                  <a:pt x="0" y="26773"/>
                  <a:pt x="500" y="27807"/>
                </a:cubicBezTo>
                <a:cubicBezTo>
                  <a:pt x="1901" y="30742"/>
                  <a:pt x="4670" y="36546"/>
                  <a:pt x="7305" y="42184"/>
                </a:cubicBezTo>
                <a:lnTo>
                  <a:pt x="52204" y="42184"/>
                </a:lnTo>
                <a:cubicBezTo>
                  <a:pt x="51870" y="40149"/>
                  <a:pt x="51403" y="38347"/>
                  <a:pt x="50870" y="37113"/>
                </a:cubicBezTo>
                <a:cubicBezTo>
                  <a:pt x="48601" y="31876"/>
                  <a:pt x="46867" y="24004"/>
                  <a:pt x="44065" y="22936"/>
                </a:cubicBezTo>
                <a:cubicBezTo>
                  <a:pt x="43690" y="22795"/>
                  <a:pt x="43329" y="22734"/>
                  <a:pt x="42985" y="22734"/>
                </a:cubicBezTo>
                <a:cubicBezTo>
                  <a:pt x="40727" y="22734"/>
                  <a:pt x="39195" y="25372"/>
                  <a:pt x="39195" y="25372"/>
                </a:cubicBezTo>
                <a:cubicBezTo>
                  <a:pt x="39195" y="25372"/>
                  <a:pt x="37711" y="20209"/>
                  <a:pt x="33681" y="20209"/>
                </a:cubicBezTo>
                <a:cubicBezTo>
                  <a:pt x="33438" y="20209"/>
                  <a:pt x="33186" y="20228"/>
                  <a:pt x="32924" y="20268"/>
                </a:cubicBezTo>
                <a:cubicBezTo>
                  <a:pt x="29888" y="20768"/>
                  <a:pt x="28854" y="26172"/>
                  <a:pt x="28854" y="26172"/>
                </a:cubicBezTo>
                <a:cubicBezTo>
                  <a:pt x="28854" y="26172"/>
                  <a:pt x="26647" y="18891"/>
                  <a:pt x="22870" y="18891"/>
                </a:cubicBezTo>
                <a:cubicBezTo>
                  <a:pt x="22573" y="18891"/>
                  <a:pt x="22266" y="18936"/>
                  <a:pt x="21949" y="19034"/>
                </a:cubicBezTo>
                <a:cubicBezTo>
                  <a:pt x="20248" y="19567"/>
                  <a:pt x="19281" y="21402"/>
                  <a:pt x="18713" y="23470"/>
                </a:cubicBezTo>
                <a:lnTo>
                  <a:pt x="10808" y="2222"/>
                </a:lnTo>
                <a:cubicBezTo>
                  <a:pt x="10290" y="850"/>
                  <a:pt x="8989" y="0"/>
                  <a:pt x="760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960672" y="862825"/>
            <a:ext cx="1470843" cy="380316"/>
          </a:xfrm>
          <a:custGeom>
            <a:avLst/>
            <a:gdLst/>
            <a:ahLst/>
            <a:cxnLst/>
            <a:rect l="l" t="t" r="r" b="b"/>
            <a:pathLst>
              <a:path w="29288" h="7573" extrusionOk="0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ctrTitle" idx="4294967295"/>
          </p:nvPr>
        </p:nvSpPr>
        <p:spPr>
          <a:xfrm>
            <a:off x="1105677" y="3355722"/>
            <a:ext cx="1180800" cy="36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PAY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/>
          <p:nvPr/>
        </p:nvSpPr>
        <p:spPr>
          <a:xfrm>
            <a:off x="7095643" y="923975"/>
            <a:ext cx="255200" cy="211655"/>
          </a:xfrm>
          <a:custGeom>
            <a:avLst/>
            <a:gdLst/>
            <a:ahLst/>
            <a:cxnLst/>
            <a:rect l="l" t="t" r="r" b="b"/>
            <a:pathLst>
              <a:path w="7206" h="6739" extrusionOk="0">
                <a:moveTo>
                  <a:pt x="3603" y="1"/>
                </a:moveTo>
                <a:cubicBezTo>
                  <a:pt x="1602" y="1"/>
                  <a:pt x="1" y="1635"/>
                  <a:pt x="1" y="3603"/>
                </a:cubicBezTo>
                <a:lnTo>
                  <a:pt x="1" y="6739"/>
                </a:lnTo>
                <a:lnTo>
                  <a:pt x="835" y="6739"/>
                </a:lnTo>
                <a:lnTo>
                  <a:pt x="835" y="3603"/>
                </a:lnTo>
                <a:cubicBezTo>
                  <a:pt x="835" y="2102"/>
                  <a:pt x="2069" y="868"/>
                  <a:pt x="3603" y="868"/>
                </a:cubicBezTo>
                <a:cubicBezTo>
                  <a:pt x="5104" y="868"/>
                  <a:pt x="6339" y="2102"/>
                  <a:pt x="6339" y="3603"/>
                </a:cubicBezTo>
                <a:lnTo>
                  <a:pt x="6339" y="6739"/>
                </a:lnTo>
                <a:lnTo>
                  <a:pt x="7206" y="6739"/>
                </a:lnTo>
                <a:lnTo>
                  <a:pt x="7206" y="3603"/>
                </a:lnTo>
                <a:cubicBezTo>
                  <a:pt x="7206" y="1635"/>
                  <a:pt x="5571" y="1"/>
                  <a:pt x="3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7305922" y="1093691"/>
            <a:ext cx="133515" cy="412820"/>
          </a:xfrm>
          <a:custGeom>
            <a:avLst/>
            <a:gdLst/>
            <a:ahLst/>
            <a:cxnLst/>
            <a:rect l="l" t="t" r="r" b="b"/>
            <a:pathLst>
              <a:path w="3770" h="13144" extrusionOk="0">
                <a:moveTo>
                  <a:pt x="1735" y="1"/>
                </a:moveTo>
                <a:lnTo>
                  <a:pt x="0" y="6572"/>
                </a:lnTo>
                <a:lnTo>
                  <a:pt x="1735" y="13143"/>
                </a:lnTo>
                <a:lnTo>
                  <a:pt x="3770" y="13143"/>
                </a:lnTo>
                <a:lnTo>
                  <a:pt x="3770" y="1"/>
                </a:lnTo>
                <a:close/>
              </a:path>
            </a:pathLst>
          </a:custGeom>
          <a:solidFill>
            <a:srgbClr val="084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7233858" y="1093691"/>
            <a:ext cx="133515" cy="412820"/>
          </a:xfrm>
          <a:custGeom>
            <a:avLst/>
            <a:gdLst/>
            <a:ahLst/>
            <a:cxnLst/>
            <a:rect l="l" t="t" r="r" b="b"/>
            <a:pathLst>
              <a:path w="3770" h="13144" extrusionOk="0">
                <a:moveTo>
                  <a:pt x="1735" y="1"/>
                </a:moveTo>
                <a:lnTo>
                  <a:pt x="1" y="6572"/>
                </a:lnTo>
                <a:lnTo>
                  <a:pt x="1735" y="13143"/>
                </a:lnTo>
                <a:lnTo>
                  <a:pt x="3770" y="13143"/>
                </a:lnTo>
                <a:lnTo>
                  <a:pt x="3770" y="1"/>
                </a:lnTo>
                <a:close/>
              </a:path>
            </a:pathLst>
          </a:custGeom>
          <a:solidFill>
            <a:srgbClr val="084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Buy</a:t>
            </a:r>
            <a:r>
              <a:rPr lang="en">
                <a:solidFill>
                  <a:schemeClr val="accent3"/>
                </a:solidFill>
              </a:rPr>
              <a:t>/</a:t>
            </a:r>
            <a:r>
              <a:rPr lang="en">
                <a:solidFill>
                  <a:schemeClr val="accent2"/>
                </a:solidFill>
              </a:rPr>
              <a:t>Sell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212" name="Google Shape;212;p19"/>
          <p:cNvGrpSpPr/>
          <p:nvPr/>
        </p:nvGrpSpPr>
        <p:grpSpPr>
          <a:xfrm>
            <a:off x="1333032" y="1503337"/>
            <a:ext cx="1925590" cy="1546312"/>
            <a:chOff x="1428585" y="1706178"/>
            <a:chExt cx="2049590" cy="1855872"/>
          </a:xfrm>
        </p:grpSpPr>
        <p:sp>
          <p:nvSpPr>
            <p:cNvPr id="213" name="Google Shape;213;p19"/>
            <p:cNvSpPr/>
            <p:nvPr/>
          </p:nvSpPr>
          <p:spPr>
            <a:xfrm flipH="1">
              <a:off x="2222020" y="3051528"/>
              <a:ext cx="462744" cy="472808"/>
            </a:xfrm>
            <a:custGeom>
              <a:avLst/>
              <a:gdLst/>
              <a:ahLst/>
              <a:cxnLst/>
              <a:rect l="l" t="t" r="r" b="b"/>
              <a:pathLst>
                <a:path w="12276" h="12543" extrusionOk="0">
                  <a:moveTo>
                    <a:pt x="12276" y="1"/>
                  </a:moveTo>
                  <a:lnTo>
                    <a:pt x="0" y="34"/>
                  </a:lnTo>
                  <a:lnTo>
                    <a:pt x="0" y="12543"/>
                  </a:lnTo>
                  <a:lnTo>
                    <a:pt x="12276" y="12543"/>
                  </a:lnTo>
                  <a:lnTo>
                    <a:pt x="12276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 flipH="1">
              <a:off x="1576958" y="2918245"/>
              <a:ext cx="1750330" cy="38"/>
            </a:xfrm>
            <a:custGeom>
              <a:avLst/>
              <a:gdLst/>
              <a:ahLst/>
              <a:cxnLst/>
              <a:rect l="l" t="t" r="r" b="b"/>
              <a:pathLst>
                <a:path w="46434" h="1" fill="none" extrusionOk="0">
                  <a:moveTo>
                    <a:pt x="46434" y="1"/>
                  </a:moveTo>
                  <a:lnTo>
                    <a:pt x="1" y="1"/>
                  </a:lnTo>
                </a:path>
              </a:pathLst>
            </a:custGeom>
            <a:noFill/>
            <a:ln w="1567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 flipH="1">
              <a:off x="1428585" y="1706178"/>
              <a:ext cx="2049590" cy="1316536"/>
            </a:xfrm>
            <a:custGeom>
              <a:avLst/>
              <a:gdLst/>
              <a:ahLst/>
              <a:cxnLst/>
              <a:rect l="l" t="t" r="r" b="b"/>
              <a:pathLst>
                <a:path w="54373" h="34926" extrusionOk="0">
                  <a:moveTo>
                    <a:pt x="2636" y="0"/>
                  </a:moveTo>
                  <a:cubicBezTo>
                    <a:pt x="1202" y="0"/>
                    <a:pt x="1" y="1201"/>
                    <a:pt x="1" y="2669"/>
                  </a:cubicBezTo>
                  <a:lnTo>
                    <a:pt x="1" y="32257"/>
                  </a:lnTo>
                  <a:lnTo>
                    <a:pt x="27187" y="34925"/>
                  </a:lnTo>
                  <a:lnTo>
                    <a:pt x="54373" y="32257"/>
                  </a:lnTo>
                  <a:lnTo>
                    <a:pt x="54373" y="2669"/>
                  </a:lnTo>
                  <a:cubicBezTo>
                    <a:pt x="54373" y="1201"/>
                    <a:pt x="53172" y="0"/>
                    <a:pt x="51704" y="0"/>
                  </a:cubicBezTo>
                  <a:close/>
                </a:path>
              </a:pathLst>
            </a:custGeom>
            <a:solidFill>
              <a:srgbClr val="9EA24A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 flipH="1">
              <a:off x="1856100" y="3486585"/>
              <a:ext cx="1195836" cy="75465"/>
            </a:xfrm>
            <a:custGeom>
              <a:avLst/>
              <a:gdLst/>
              <a:ahLst/>
              <a:cxnLst/>
              <a:rect l="l" t="t" r="r" b="b"/>
              <a:pathLst>
                <a:path w="31724" h="2002" extrusionOk="0">
                  <a:moveTo>
                    <a:pt x="1002" y="0"/>
                  </a:moveTo>
                  <a:cubicBezTo>
                    <a:pt x="468" y="0"/>
                    <a:pt x="1" y="467"/>
                    <a:pt x="1" y="1001"/>
                  </a:cubicBezTo>
                  <a:cubicBezTo>
                    <a:pt x="1" y="1568"/>
                    <a:pt x="468" y="2002"/>
                    <a:pt x="1002" y="2002"/>
                  </a:cubicBezTo>
                  <a:lnTo>
                    <a:pt x="30723" y="2002"/>
                  </a:lnTo>
                  <a:cubicBezTo>
                    <a:pt x="31290" y="2002"/>
                    <a:pt x="31724" y="1568"/>
                    <a:pt x="31724" y="1001"/>
                  </a:cubicBezTo>
                  <a:cubicBezTo>
                    <a:pt x="31724" y="434"/>
                    <a:pt x="31290" y="0"/>
                    <a:pt x="3072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 flipH="1">
              <a:off x="2272303" y="1931245"/>
              <a:ext cx="481629" cy="481629"/>
            </a:xfrm>
            <a:custGeom>
              <a:avLst/>
              <a:gdLst/>
              <a:ahLst/>
              <a:cxnLst/>
              <a:rect l="l" t="t" r="r" b="b"/>
              <a:pathLst>
                <a:path w="12777" h="12777" extrusionOk="0">
                  <a:moveTo>
                    <a:pt x="6405" y="0"/>
                  </a:moveTo>
                  <a:cubicBezTo>
                    <a:pt x="2869" y="0"/>
                    <a:pt x="1" y="2869"/>
                    <a:pt x="1" y="6405"/>
                  </a:cubicBezTo>
                  <a:cubicBezTo>
                    <a:pt x="1" y="9941"/>
                    <a:pt x="2869" y="12776"/>
                    <a:pt x="6405" y="12776"/>
                  </a:cubicBezTo>
                  <a:cubicBezTo>
                    <a:pt x="9941" y="12776"/>
                    <a:pt x="12776" y="9941"/>
                    <a:pt x="12776" y="6405"/>
                  </a:cubicBezTo>
                  <a:cubicBezTo>
                    <a:pt x="12776" y="2869"/>
                    <a:pt x="9941" y="0"/>
                    <a:pt x="6405" y="0"/>
                  </a:cubicBezTo>
                  <a:close/>
                </a:path>
              </a:pathLst>
            </a:custGeom>
            <a:solidFill>
              <a:srgbClr val="6C6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 flipH="1">
              <a:off x="2387994" y="2112286"/>
              <a:ext cx="230128" cy="138341"/>
            </a:xfrm>
            <a:custGeom>
              <a:avLst/>
              <a:gdLst/>
              <a:ahLst/>
              <a:cxnLst/>
              <a:rect l="l" t="t" r="r" b="b"/>
              <a:pathLst>
                <a:path w="6105" h="3670" extrusionOk="0">
                  <a:moveTo>
                    <a:pt x="1334" y="468"/>
                  </a:moveTo>
                  <a:lnTo>
                    <a:pt x="1401" y="1068"/>
                  </a:lnTo>
                  <a:lnTo>
                    <a:pt x="734" y="1068"/>
                  </a:lnTo>
                  <a:lnTo>
                    <a:pt x="601" y="468"/>
                  </a:lnTo>
                  <a:close/>
                  <a:moveTo>
                    <a:pt x="2835" y="468"/>
                  </a:moveTo>
                  <a:lnTo>
                    <a:pt x="2835" y="1068"/>
                  </a:lnTo>
                  <a:lnTo>
                    <a:pt x="1868" y="1068"/>
                  </a:lnTo>
                  <a:lnTo>
                    <a:pt x="1801" y="468"/>
                  </a:lnTo>
                  <a:close/>
                  <a:moveTo>
                    <a:pt x="4303" y="468"/>
                  </a:moveTo>
                  <a:lnTo>
                    <a:pt x="4236" y="1068"/>
                  </a:lnTo>
                  <a:lnTo>
                    <a:pt x="3269" y="1068"/>
                  </a:lnTo>
                  <a:lnTo>
                    <a:pt x="3269" y="468"/>
                  </a:lnTo>
                  <a:close/>
                  <a:moveTo>
                    <a:pt x="5504" y="468"/>
                  </a:moveTo>
                  <a:lnTo>
                    <a:pt x="5371" y="1068"/>
                  </a:lnTo>
                  <a:lnTo>
                    <a:pt x="4703" y="1068"/>
                  </a:lnTo>
                  <a:lnTo>
                    <a:pt x="4770" y="468"/>
                  </a:lnTo>
                  <a:close/>
                  <a:moveTo>
                    <a:pt x="1468" y="1535"/>
                  </a:moveTo>
                  <a:lnTo>
                    <a:pt x="1568" y="2169"/>
                  </a:lnTo>
                  <a:lnTo>
                    <a:pt x="1001" y="2169"/>
                  </a:lnTo>
                  <a:lnTo>
                    <a:pt x="867" y="1535"/>
                  </a:lnTo>
                  <a:close/>
                  <a:moveTo>
                    <a:pt x="2835" y="1535"/>
                  </a:moveTo>
                  <a:lnTo>
                    <a:pt x="2835" y="2169"/>
                  </a:lnTo>
                  <a:lnTo>
                    <a:pt x="2035" y="2169"/>
                  </a:lnTo>
                  <a:lnTo>
                    <a:pt x="1935" y="1535"/>
                  </a:lnTo>
                  <a:close/>
                  <a:moveTo>
                    <a:pt x="4170" y="1535"/>
                  </a:moveTo>
                  <a:lnTo>
                    <a:pt x="4103" y="2169"/>
                  </a:lnTo>
                  <a:lnTo>
                    <a:pt x="3302" y="2169"/>
                  </a:lnTo>
                  <a:lnTo>
                    <a:pt x="3302" y="1535"/>
                  </a:lnTo>
                  <a:close/>
                  <a:moveTo>
                    <a:pt x="5271" y="1535"/>
                  </a:moveTo>
                  <a:lnTo>
                    <a:pt x="5104" y="2169"/>
                  </a:lnTo>
                  <a:lnTo>
                    <a:pt x="4570" y="2169"/>
                  </a:lnTo>
                  <a:lnTo>
                    <a:pt x="4637" y="1535"/>
                  </a:lnTo>
                  <a:close/>
                  <a:moveTo>
                    <a:pt x="1635" y="2636"/>
                  </a:moveTo>
                  <a:lnTo>
                    <a:pt x="1701" y="3203"/>
                  </a:lnTo>
                  <a:lnTo>
                    <a:pt x="1268" y="3203"/>
                  </a:lnTo>
                  <a:lnTo>
                    <a:pt x="1134" y="2636"/>
                  </a:lnTo>
                  <a:close/>
                  <a:moveTo>
                    <a:pt x="2835" y="2636"/>
                  </a:moveTo>
                  <a:lnTo>
                    <a:pt x="2835" y="3203"/>
                  </a:lnTo>
                  <a:lnTo>
                    <a:pt x="2168" y="3203"/>
                  </a:lnTo>
                  <a:lnTo>
                    <a:pt x="2102" y="2636"/>
                  </a:lnTo>
                  <a:close/>
                  <a:moveTo>
                    <a:pt x="4036" y="2636"/>
                  </a:moveTo>
                  <a:lnTo>
                    <a:pt x="3936" y="3203"/>
                  </a:lnTo>
                  <a:lnTo>
                    <a:pt x="3302" y="3203"/>
                  </a:lnTo>
                  <a:lnTo>
                    <a:pt x="3302" y="2636"/>
                  </a:lnTo>
                  <a:close/>
                  <a:moveTo>
                    <a:pt x="5004" y="2636"/>
                  </a:moveTo>
                  <a:lnTo>
                    <a:pt x="4837" y="3203"/>
                  </a:lnTo>
                  <a:lnTo>
                    <a:pt x="4403" y="3203"/>
                  </a:lnTo>
                  <a:lnTo>
                    <a:pt x="4503" y="2636"/>
                  </a:lnTo>
                  <a:close/>
                  <a:moveTo>
                    <a:pt x="0" y="1"/>
                  </a:moveTo>
                  <a:lnTo>
                    <a:pt x="901" y="3670"/>
                  </a:lnTo>
                  <a:lnTo>
                    <a:pt x="5204" y="3670"/>
                  </a:lnTo>
                  <a:lnTo>
                    <a:pt x="610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 flipH="1">
              <a:off x="2600479" y="2062003"/>
              <a:ext cx="65439" cy="50323"/>
            </a:xfrm>
            <a:custGeom>
              <a:avLst/>
              <a:gdLst/>
              <a:ahLst/>
              <a:cxnLst/>
              <a:rect l="l" t="t" r="r" b="b"/>
              <a:pathLst>
                <a:path w="1736" h="1335" extrusionOk="0">
                  <a:moveTo>
                    <a:pt x="1" y="0"/>
                  </a:moveTo>
                  <a:lnTo>
                    <a:pt x="1" y="467"/>
                  </a:lnTo>
                  <a:lnTo>
                    <a:pt x="1068" y="467"/>
                  </a:lnTo>
                  <a:lnTo>
                    <a:pt x="1268" y="1335"/>
                  </a:lnTo>
                  <a:lnTo>
                    <a:pt x="1735" y="1335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 flipH="1">
              <a:off x="2520042" y="2261929"/>
              <a:ext cx="37733" cy="37733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1" y="0"/>
                  </a:moveTo>
                  <a:cubicBezTo>
                    <a:pt x="200" y="0"/>
                    <a:pt x="0" y="234"/>
                    <a:pt x="0" y="501"/>
                  </a:cubicBezTo>
                  <a:cubicBezTo>
                    <a:pt x="0" y="767"/>
                    <a:pt x="200" y="1001"/>
                    <a:pt x="501" y="1001"/>
                  </a:cubicBezTo>
                  <a:cubicBezTo>
                    <a:pt x="767" y="1001"/>
                    <a:pt x="1001" y="767"/>
                    <a:pt x="1001" y="501"/>
                  </a:cubicBezTo>
                  <a:cubicBezTo>
                    <a:pt x="1001" y="234"/>
                    <a:pt x="767" y="0"/>
                    <a:pt x="50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 flipH="1">
              <a:off x="2426977" y="2261929"/>
              <a:ext cx="37770" cy="37733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501" y="0"/>
                  </a:moveTo>
                  <a:cubicBezTo>
                    <a:pt x="234" y="0"/>
                    <a:pt x="1" y="234"/>
                    <a:pt x="1" y="501"/>
                  </a:cubicBezTo>
                  <a:cubicBezTo>
                    <a:pt x="1" y="767"/>
                    <a:pt x="234" y="1001"/>
                    <a:pt x="501" y="1001"/>
                  </a:cubicBezTo>
                  <a:cubicBezTo>
                    <a:pt x="801" y="1001"/>
                    <a:pt x="1001" y="767"/>
                    <a:pt x="1001" y="501"/>
                  </a:cubicBez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 flipH="1">
              <a:off x="2068601" y="2150017"/>
              <a:ext cx="637536" cy="831175"/>
            </a:xfrm>
            <a:custGeom>
              <a:avLst/>
              <a:gdLst/>
              <a:ahLst/>
              <a:cxnLst/>
              <a:rect l="l" t="t" r="r" b="b"/>
              <a:pathLst>
                <a:path w="16913" h="22050" extrusionOk="0">
                  <a:moveTo>
                    <a:pt x="8873" y="0"/>
                  </a:moveTo>
                  <a:cubicBezTo>
                    <a:pt x="8540" y="0"/>
                    <a:pt x="8206" y="134"/>
                    <a:pt x="7972" y="367"/>
                  </a:cubicBezTo>
                  <a:cubicBezTo>
                    <a:pt x="7739" y="601"/>
                    <a:pt x="7606" y="934"/>
                    <a:pt x="7606" y="1268"/>
                  </a:cubicBezTo>
                  <a:lnTo>
                    <a:pt x="7606" y="6739"/>
                  </a:lnTo>
                  <a:cubicBezTo>
                    <a:pt x="7606" y="6605"/>
                    <a:pt x="7572" y="6505"/>
                    <a:pt x="7539" y="6372"/>
                  </a:cubicBezTo>
                  <a:cubicBezTo>
                    <a:pt x="7539" y="6372"/>
                    <a:pt x="7539" y="6338"/>
                    <a:pt x="7505" y="6338"/>
                  </a:cubicBezTo>
                  <a:cubicBezTo>
                    <a:pt x="7505" y="6305"/>
                    <a:pt x="7472" y="6272"/>
                    <a:pt x="7472" y="6205"/>
                  </a:cubicBezTo>
                  <a:cubicBezTo>
                    <a:pt x="7439" y="6205"/>
                    <a:pt x="7439" y="6172"/>
                    <a:pt x="7405" y="6138"/>
                  </a:cubicBezTo>
                  <a:cubicBezTo>
                    <a:pt x="7405" y="6105"/>
                    <a:pt x="7372" y="6105"/>
                    <a:pt x="7372" y="6071"/>
                  </a:cubicBezTo>
                  <a:cubicBezTo>
                    <a:pt x="7372" y="6071"/>
                    <a:pt x="7339" y="6038"/>
                    <a:pt x="7339" y="6038"/>
                  </a:cubicBezTo>
                  <a:cubicBezTo>
                    <a:pt x="7305" y="6005"/>
                    <a:pt x="7272" y="5971"/>
                    <a:pt x="7239" y="5938"/>
                  </a:cubicBezTo>
                  <a:cubicBezTo>
                    <a:pt x="7172" y="5838"/>
                    <a:pt x="7072" y="5771"/>
                    <a:pt x="6972" y="5705"/>
                  </a:cubicBezTo>
                  <a:cubicBezTo>
                    <a:pt x="6772" y="5604"/>
                    <a:pt x="6571" y="5538"/>
                    <a:pt x="6338" y="5538"/>
                  </a:cubicBezTo>
                  <a:cubicBezTo>
                    <a:pt x="5971" y="5538"/>
                    <a:pt x="5671" y="5671"/>
                    <a:pt x="5437" y="5905"/>
                  </a:cubicBezTo>
                  <a:cubicBezTo>
                    <a:pt x="5204" y="6138"/>
                    <a:pt x="5070" y="6472"/>
                    <a:pt x="5070" y="6805"/>
                  </a:cubicBezTo>
                  <a:lnTo>
                    <a:pt x="5070" y="7139"/>
                  </a:lnTo>
                  <a:cubicBezTo>
                    <a:pt x="5070" y="7106"/>
                    <a:pt x="5070" y="7072"/>
                    <a:pt x="5037" y="7005"/>
                  </a:cubicBezTo>
                  <a:cubicBezTo>
                    <a:pt x="5037" y="6972"/>
                    <a:pt x="5037" y="6939"/>
                    <a:pt x="5037" y="6905"/>
                  </a:cubicBezTo>
                  <a:cubicBezTo>
                    <a:pt x="5037" y="6905"/>
                    <a:pt x="5004" y="6872"/>
                    <a:pt x="5004" y="6839"/>
                  </a:cubicBezTo>
                  <a:cubicBezTo>
                    <a:pt x="5004" y="6805"/>
                    <a:pt x="4970" y="6772"/>
                    <a:pt x="4970" y="6772"/>
                  </a:cubicBezTo>
                  <a:cubicBezTo>
                    <a:pt x="4970" y="6739"/>
                    <a:pt x="4937" y="6705"/>
                    <a:pt x="4937" y="6672"/>
                  </a:cubicBezTo>
                  <a:lnTo>
                    <a:pt x="4937" y="6639"/>
                  </a:lnTo>
                  <a:lnTo>
                    <a:pt x="4870" y="6572"/>
                  </a:lnTo>
                  <a:cubicBezTo>
                    <a:pt x="4837" y="6538"/>
                    <a:pt x="4837" y="6505"/>
                    <a:pt x="4804" y="6472"/>
                  </a:cubicBezTo>
                  <a:lnTo>
                    <a:pt x="4737" y="6372"/>
                  </a:lnTo>
                  <a:cubicBezTo>
                    <a:pt x="4637" y="6272"/>
                    <a:pt x="4537" y="6205"/>
                    <a:pt x="4403" y="6138"/>
                  </a:cubicBezTo>
                  <a:cubicBezTo>
                    <a:pt x="4236" y="6038"/>
                    <a:pt x="4036" y="5971"/>
                    <a:pt x="3803" y="5971"/>
                  </a:cubicBezTo>
                  <a:cubicBezTo>
                    <a:pt x="3469" y="5971"/>
                    <a:pt x="3136" y="6105"/>
                    <a:pt x="2902" y="6338"/>
                  </a:cubicBezTo>
                  <a:cubicBezTo>
                    <a:pt x="2669" y="6572"/>
                    <a:pt x="2535" y="6905"/>
                    <a:pt x="2535" y="7239"/>
                  </a:cubicBezTo>
                  <a:lnTo>
                    <a:pt x="2535" y="8206"/>
                  </a:lnTo>
                  <a:cubicBezTo>
                    <a:pt x="2535" y="8140"/>
                    <a:pt x="2502" y="8073"/>
                    <a:pt x="2502" y="8040"/>
                  </a:cubicBezTo>
                  <a:cubicBezTo>
                    <a:pt x="2502" y="8006"/>
                    <a:pt x="2502" y="7973"/>
                    <a:pt x="2469" y="7939"/>
                  </a:cubicBezTo>
                  <a:cubicBezTo>
                    <a:pt x="2469" y="7873"/>
                    <a:pt x="2435" y="7806"/>
                    <a:pt x="2402" y="7739"/>
                  </a:cubicBezTo>
                  <a:cubicBezTo>
                    <a:pt x="2402" y="7706"/>
                    <a:pt x="2368" y="7706"/>
                    <a:pt x="2368" y="7673"/>
                  </a:cubicBezTo>
                  <a:cubicBezTo>
                    <a:pt x="2368" y="7673"/>
                    <a:pt x="2368" y="7673"/>
                    <a:pt x="2335" y="7639"/>
                  </a:cubicBezTo>
                  <a:cubicBezTo>
                    <a:pt x="2335" y="7639"/>
                    <a:pt x="2335" y="7606"/>
                    <a:pt x="2302" y="7606"/>
                  </a:cubicBezTo>
                  <a:cubicBezTo>
                    <a:pt x="2302" y="7573"/>
                    <a:pt x="2268" y="7539"/>
                    <a:pt x="2268" y="7506"/>
                  </a:cubicBezTo>
                  <a:cubicBezTo>
                    <a:pt x="2235" y="7472"/>
                    <a:pt x="2202" y="7439"/>
                    <a:pt x="2168" y="7439"/>
                  </a:cubicBezTo>
                  <a:lnTo>
                    <a:pt x="2168" y="7406"/>
                  </a:lnTo>
                  <a:cubicBezTo>
                    <a:pt x="2102" y="7339"/>
                    <a:pt x="2002" y="7272"/>
                    <a:pt x="1935" y="7239"/>
                  </a:cubicBezTo>
                  <a:cubicBezTo>
                    <a:pt x="1735" y="7106"/>
                    <a:pt x="1501" y="7039"/>
                    <a:pt x="1268" y="7039"/>
                  </a:cubicBezTo>
                  <a:cubicBezTo>
                    <a:pt x="567" y="7039"/>
                    <a:pt x="0" y="7606"/>
                    <a:pt x="0" y="8306"/>
                  </a:cubicBezTo>
                  <a:lnTo>
                    <a:pt x="0" y="14544"/>
                  </a:lnTo>
                  <a:cubicBezTo>
                    <a:pt x="0" y="14944"/>
                    <a:pt x="67" y="15311"/>
                    <a:pt x="167" y="15678"/>
                  </a:cubicBezTo>
                  <a:cubicBezTo>
                    <a:pt x="300" y="16045"/>
                    <a:pt x="500" y="16379"/>
                    <a:pt x="734" y="16679"/>
                  </a:cubicBezTo>
                  <a:lnTo>
                    <a:pt x="767" y="16712"/>
                  </a:lnTo>
                  <a:cubicBezTo>
                    <a:pt x="1501" y="17613"/>
                    <a:pt x="1935" y="18714"/>
                    <a:pt x="1935" y="19915"/>
                  </a:cubicBezTo>
                  <a:lnTo>
                    <a:pt x="1935" y="22050"/>
                  </a:lnTo>
                  <a:lnTo>
                    <a:pt x="10174" y="22050"/>
                  </a:lnTo>
                  <a:lnTo>
                    <a:pt x="10174" y="20182"/>
                  </a:lnTo>
                  <a:cubicBezTo>
                    <a:pt x="10174" y="19348"/>
                    <a:pt x="10641" y="18580"/>
                    <a:pt x="11375" y="18180"/>
                  </a:cubicBezTo>
                  <a:lnTo>
                    <a:pt x="11408" y="18180"/>
                  </a:lnTo>
                  <a:cubicBezTo>
                    <a:pt x="12142" y="17780"/>
                    <a:pt x="12843" y="17246"/>
                    <a:pt x="13410" y="16612"/>
                  </a:cubicBezTo>
                  <a:lnTo>
                    <a:pt x="16212" y="13610"/>
                  </a:lnTo>
                  <a:lnTo>
                    <a:pt x="16512" y="13277"/>
                  </a:lnTo>
                  <a:cubicBezTo>
                    <a:pt x="16679" y="13110"/>
                    <a:pt x="16779" y="12910"/>
                    <a:pt x="16812" y="12676"/>
                  </a:cubicBezTo>
                  <a:cubicBezTo>
                    <a:pt x="16912" y="12276"/>
                    <a:pt x="16812" y="11842"/>
                    <a:pt x="16512" y="11509"/>
                  </a:cubicBezTo>
                  <a:cubicBezTo>
                    <a:pt x="16262" y="11258"/>
                    <a:pt x="15928" y="11133"/>
                    <a:pt x="15595" y="11133"/>
                  </a:cubicBezTo>
                  <a:cubicBezTo>
                    <a:pt x="15261" y="11133"/>
                    <a:pt x="14927" y="11258"/>
                    <a:pt x="14677" y="11509"/>
                  </a:cubicBezTo>
                  <a:lnTo>
                    <a:pt x="12909" y="13277"/>
                  </a:lnTo>
                  <a:cubicBezTo>
                    <a:pt x="12574" y="13612"/>
                    <a:pt x="12165" y="13761"/>
                    <a:pt x="11766" y="13761"/>
                  </a:cubicBezTo>
                  <a:cubicBezTo>
                    <a:pt x="10933" y="13761"/>
                    <a:pt x="10141" y="13112"/>
                    <a:pt x="10141" y="12142"/>
                  </a:cubicBezTo>
                  <a:lnTo>
                    <a:pt x="10141" y="1301"/>
                  </a:lnTo>
                  <a:cubicBezTo>
                    <a:pt x="10141" y="601"/>
                    <a:pt x="9574" y="0"/>
                    <a:pt x="8873" y="0"/>
                  </a:cubicBezTo>
                  <a:close/>
                </a:path>
              </a:pathLst>
            </a:custGeom>
            <a:solidFill>
              <a:srgbClr val="CAC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 flipH="1">
              <a:off x="1428585" y="2922014"/>
              <a:ext cx="2049590" cy="230166"/>
            </a:xfrm>
            <a:custGeom>
              <a:avLst/>
              <a:gdLst/>
              <a:ahLst/>
              <a:cxnLst/>
              <a:rect l="l" t="t" r="r" b="b"/>
              <a:pathLst>
                <a:path w="54373" h="6106" extrusionOk="0">
                  <a:moveTo>
                    <a:pt x="1" y="1"/>
                  </a:moveTo>
                  <a:lnTo>
                    <a:pt x="1" y="3470"/>
                  </a:lnTo>
                  <a:cubicBezTo>
                    <a:pt x="1" y="4904"/>
                    <a:pt x="1202" y="6105"/>
                    <a:pt x="2636" y="6105"/>
                  </a:cubicBezTo>
                  <a:lnTo>
                    <a:pt x="51704" y="6105"/>
                  </a:lnTo>
                  <a:cubicBezTo>
                    <a:pt x="53172" y="6105"/>
                    <a:pt x="54373" y="4904"/>
                    <a:pt x="54373" y="3470"/>
                  </a:cubicBezTo>
                  <a:lnTo>
                    <a:pt x="54373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19"/>
          <p:cNvGrpSpPr/>
          <p:nvPr/>
        </p:nvGrpSpPr>
        <p:grpSpPr>
          <a:xfrm>
            <a:off x="5866026" y="3358750"/>
            <a:ext cx="2282700" cy="1222350"/>
            <a:chOff x="5644607" y="3836500"/>
            <a:chExt cx="2282700" cy="1222350"/>
          </a:xfrm>
        </p:grpSpPr>
        <p:sp>
          <p:nvSpPr>
            <p:cNvPr id="225" name="Google Shape;225;p19"/>
            <p:cNvSpPr txBox="1"/>
            <p:nvPr/>
          </p:nvSpPr>
          <p:spPr>
            <a:xfrm>
              <a:off x="5644607" y="4426150"/>
              <a:ext cx="2282700" cy="63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Brands and pages can sell products through our website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" name="Google Shape;226;p19"/>
            <p:cNvSpPr txBox="1"/>
            <p:nvPr/>
          </p:nvSpPr>
          <p:spPr>
            <a:xfrm>
              <a:off x="6106875" y="3836500"/>
              <a:ext cx="11331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Sell</a:t>
              </a:r>
              <a:endParaRPr sz="4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27" name="Google Shape;227;p19"/>
          <p:cNvSpPr txBox="1"/>
          <p:nvPr/>
        </p:nvSpPr>
        <p:spPr>
          <a:xfrm>
            <a:off x="1008524" y="3891700"/>
            <a:ext cx="25746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Customers can access and buy products from our website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19"/>
          <p:cNvSpPr txBox="1"/>
          <p:nvPr/>
        </p:nvSpPr>
        <p:spPr>
          <a:xfrm>
            <a:off x="1729281" y="3358750"/>
            <a:ext cx="11331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Buy</a:t>
            </a:r>
            <a:endParaRPr sz="4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9" name="Google Shape;229;p19"/>
          <p:cNvSpPr/>
          <p:nvPr/>
        </p:nvSpPr>
        <p:spPr>
          <a:xfrm>
            <a:off x="3918611" y="1586858"/>
            <a:ext cx="1395300" cy="7143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9"/>
          <p:cNvSpPr/>
          <p:nvPr/>
        </p:nvSpPr>
        <p:spPr>
          <a:xfrm rot="10800000">
            <a:off x="3828221" y="2147833"/>
            <a:ext cx="1395300" cy="7143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9"/>
          <p:cNvSpPr/>
          <p:nvPr/>
        </p:nvSpPr>
        <p:spPr>
          <a:xfrm>
            <a:off x="6581807" y="1066462"/>
            <a:ext cx="46110" cy="84894"/>
          </a:xfrm>
          <a:custGeom>
            <a:avLst/>
            <a:gdLst/>
            <a:ahLst/>
            <a:cxnLst/>
            <a:rect l="l" t="t" r="r" b="b"/>
            <a:pathLst>
              <a:path w="1302" h="2703" extrusionOk="0">
                <a:moveTo>
                  <a:pt x="1301" y="0"/>
                </a:moveTo>
                <a:lnTo>
                  <a:pt x="0" y="367"/>
                </a:lnTo>
                <a:lnTo>
                  <a:pt x="0" y="2702"/>
                </a:lnTo>
                <a:lnTo>
                  <a:pt x="1301" y="2702"/>
                </a:lnTo>
                <a:lnTo>
                  <a:pt x="130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9"/>
          <p:cNvSpPr/>
          <p:nvPr/>
        </p:nvSpPr>
        <p:spPr>
          <a:xfrm>
            <a:off x="6581807" y="1038166"/>
            <a:ext cx="125263" cy="39856"/>
          </a:xfrm>
          <a:custGeom>
            <a:avLst/>
            <a:gdLst/>
            <a:ahLst/>
            <a:cxnLst/>
            <a:rect l="l" t="t" r="r" b="b"/>
            <a:pathLst>
              <a:path w="3537" h="1269" extrusionOk="0">
                <a:moveTo>
                  <a:pt x="1301" y="1"/>
                </a:moveTo>
                <a:lnTo>
                  <a:pt x="0" y="1268"/>
                </a:lnTo>
                <a:lnTo>
                  <a:pt x="3203" y="1268"/>
                </a:lnTo>
                <a:lnTo>
                  <a:pt x="3536" y="635"/>
                </a:lnTo>
                <a:lnTo>
                  <a:pt x="3203" y="1"/>
                </a:lnTo>
                <a:close/>
              </a:path>
            </a:pathLst>
          </a:custGeom>
          <a:solidFill>
            <a:srgbClr val="80A1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9"/>
          <p:cNvSpPr/>
          <p:nvPr/>
        </p:nvSpPr>
        <p:spPr>
          <a:xfrm>
            <a:off x="6476667" y="1139794"/>
            <a:ext cx="230410" cy="308045"/>
          </a:xfrm>
          <a:custGeom>
            <a:avLst/>
            <a:gdLst/>
            <a:ahLst/>
            <a:cxnLst/>
            <a:rect l="l" t="t" r="r" b="b"/>
            <a:pathLst>
              <a:path w="6506" h="9808" extrusionOk="0">
                <a:moveTo>
                  <a:pt x="1" y="0"/>
                </a:moveTo>
                <a:lnTo>
                  <a:pt x="1" y="9440"/>
                </a:lnTo>
                <a:lnTo>
                  <a:pt x="3070" y="9807"/>
                </a:lnTo>
                <a:lnTo>
                  <a:pt x="6172" y="9440"/>
                </a:lnTo>
                <a:lnTo>
                  <a:pt x="6505" y="4737"/>
                </a:lnTo>
                <a:lnTo>
                  <a:pt x="6172" y="0"/>
                </a:lnTo>
                <a:close/>
              </a:path>
            </a:pathLst>
          </a:custGeom>
          <a:solidFill>
            <a:srgbClr val="236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9"/>
          <p:cNvSpPr/>
          <p:nvPr/>
        </p:nvSpPr>
        <p:spPr>
          <a:xfrm>
            <a:off x="6762552" y="1066462"/>
            <a:ext cx="44906" cy="84894"/>
          </a:xfrm>
          <a:custGeom>
            <a:avLst/>
            <a:gdLst/>
            <a:ahLst/>
            <a:cxnLst/>
            <a:rect l="l" t="t" r="r" b="b"/>
            <a:pathLst>
              <a:path w="1268" h="2703" extrusionOk="0">
                <a:moveTo>
                  <a:pt x="0" y="0"/>
                </a:moveTo>
                <a:lnTo>
                  <a:pt x="0" y="2702"/>
                </a:lnTo>
                <a:lnTo>
                  <a:pt x="1268" y="2702"/>
                </a:lnTo>
                <a:lnTo>
                  <a:pt x="1268" y="3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9"/>
          <p:cNvSpPr/>
          <p:nvPr/>
        </p:nvSpPr>
        <p:spPr>
          <a:xfrm>
            <a:off x="6695198" y="1038166"/>
            <a:ext cx="112266" cy="39856"/>
          </a:xfrm>
          <a:custGeom>
            <a:avLst/>
            <a:gdLst/>
            <a:ahLst/>
            <a:cxnLst/>
            <a:rect l="l" t="t" r="r" b="b"/>
            <a:pathLst>
              <a:path w="3170" h="1269" extrusionOk="0">
                <a:moveTo>
                  <a:pt x="1" y="1"/>
                </a:moveTo>
                <a:lnTo>
                  <a:pt x="1" y="1268"/>
                </a:lnTo>
                <a:lnTo>
                  <a:pt x="3170" y="1268"/>
                </a:lnTo>
                <a:lnTo>
                  <a:pt x="1902" y="1"/>
                </a:lnTo>
                <a:close/>
              </a:path>
            </a:pathLst>
          </a:custGeom>
          <a:solidFill>
            <a:srgbClr val="A0CB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9"/>
          <p:cNvSpPr/>
          <p:nvPr/>
        </p:nvSpPr>
        <p:spPr>
          <a:xfrm flipH="1">
            <a:off x="6963900" y="1487579"/>
            <a:ext cx="230410" cy="74436"/>
          </a:xfrm>
          <a:custGeom>
            <a:avLst/>
            <a:gdLst/>
            <a:ahLst/>
            <a:cxnLst/>
            <a:rect l="l" t="t" r="r" b="b"/>
            <a:pathLst>
              <a:path w="6506" h="2370" extrusionOk="0">
                <a:moveTo>
                  <a:pt x="4437" y="1"/>
                </a:moveTo>
                <a:lnTo>
                  <a:pt x="2736" y="368"/>
                </a:lnTo>
                <a:lnTo>
                  <a:pt x="1" y="2369"/>
                </a:lnTo>
                <a:lnTo>
                  <a:pt x="6172" y="2369"/>
                </a:lnTo>
                <a:lnTo>
                  <a:pt x="6505" y="1435"/>
                </a:lnTo>
                <a:lnTo>
                  <a:pt x="6172" y="368"/>
                </a:lnTo>
                <a:lnTo>
                  <a:pt x="4437" y="1"/>
                </a:lnTo>
                <a:close/>
              </a:path>
            </a:pathLst>
          </a:custGeom>
          <a:solidFill>
            <a:srgbClr val="FFB7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9"/>
          <p:cNvSpPr/>
          <p:nvPr/>
        </p:nvSpPr>
        <p:spPr>
          <a:xfrm flipH="1">
            <a:off x="6975729" y="1436262"/>
            <a:ext cx="218581" cy="62878"/>
          </a:xfrm>
          <a:custGeom>
            <a:avLst/>
            <a:gdLst/>
            <a:ahLst/>
            <a:cxnLst/>
            <a:rect l="l" t="t" r="r" b="b"/>
            <a:pathLst>
              <a:path w="6172" h="2002" extrusionOk="0">
                <a:moveTo>
                  <a:pt x="1" y="0"/>
                </a:moveTo>
                <a:lnTo>
                  <a:pt x="2736" y="2002"/>
                </a:lnTo>
                <a:lnTo>
                  <a:pt x="6172" y="2002"/>
                </a:lnTo>
                <a:lnTo>
                  <a:pt x="6172" y="0"/>
                </a:lnTo>
                <a:close/>
              </a:path>
            </a:pathLst>
          </a:custGeom>
          <a:solidFill>
            <a:srgbClr val="FB99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"/>
          <p:cNvSpPr/>
          <p:nvPr/>
        </p:nvSpPr>
        <p:spPr>
          <a:xfrm flipH="1">
            <a:off x="7072589" y="1436262"/>
            <a:ext cx="121721" cy="125756"/>
          </a:xfrm>
          <a:custGeom>
            <a:avLst/>
            <a:gdLst/>
            <a:ahLst/>
            <a:cxnLst/>
            <a:rect l="l" t="t" r="r" b="b"/>
            <a:pathLst>
              <a:path w="3437" h="4004" extrusionOk="0">
                <a:moveTo>
                  <a:pt x="1" y="0"/>
                </a:moveTo>
                <a:lnTo>
                  <a:pt x="1" y="4003"/>
                </a:lnTo>
                <a:lnTo>
                  <a:pt x="3436" y="2002"/>
                </a:lnTo>
                <a:lnTo>
                  <a:pt x="1" y="0"/>
                </a:lnTo>
                <a:close/>
              </a:path>
            </a:pathLst>
          </a:custGeom>
          <a:solidFill>
            <a:srgbClr val="F67A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9"/>
          <p:cNvSpPr/>
          <p:nvPr/>
        </p:nvSpPr>
        <p:spPr>
          <a:xfrm>
            <a:off x="6695198" y="1139794"/>
            <a:ext cx="217413" cy="308045"/>
          </a:xfrm>
          <a:custGeom>
            <a:avLst/>
            <a:gdLst/>
            <a:ahLst/>
            <a:cxnLst/>
            <a:rect l="l" t="t" r="r" b="b"/>
            <a:pathLst>
              <a:path w="6139" h="9808" extrusionOk="0">
                <a:moveTo>
                  <a:pt x="1" y="0"/>
                </a:moveTo>
                <a:lnTo>
                  <a:pt x="1" y="9440"/>
                </a:lnTo>
                <a:lnTo>
                  <a:pt x="3070" y="9807"/>
                </a:lnTo>
                <a:lnTo>
                  <a:pt x="6138" y="9440"/>
                </a:lnTo>
                <a:lnTo>
                  <a:pt x="6138" y="0"/>
                </a:lnTo>
                <a:close/>
              </a:path>
            </a:pathLst>
          </a:custGeom>
          <a:solidFill>
            <a:srgbClr val="084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/>
          <p:nvPr/>
        </p:nvSpPr>
        <p:spPr>
          <a:xfrm flipH="1">
            <a:off x="6758366" y="1487579"/>
            <a:ext cx="217413" cy="74436"/>
          </a:xfrm>
          <a:custGeom>
            <a:avLst/>
            <a:gdLst/>
            <a:ahLst/>
            <a:cxnLst/>
            <a:rect l="l" t="t" r="r" b="b"/>
            <a:pathLst>
              <a:path w="6139" h="2370" extrusionOk="0">
                <a:moveTo>
                  <a:pt x="1702" y="1"/>
                </a:moveTo>
                <a:lnTo>
                  <a:pt x="1" y="368"/>
                </a:lnTo>
                <a:lnTo>
                  <a:pt x="1" y="2369"/>
                </a:lnTo>
                <a:lnTo>
                  <a:pt x="6138" y="2369"/>
                </a:lnTo>
                <a:lnTo>
                  <a:pt x="3437" y="368"/>
                </a:lnTo>
                <a:lnTo>
                  <a:pt x="1702" y="1"/>
                </a:lnTo>
                <a:close/>
              </a:path>
            </a:pathLst>
          </a:custGeom>
          <a:solidFill>
            <a:srgbClr val="FB99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9"/>
          <p:cNvSpPr/>
          <p:nvPr/>
        </p:nvSpPr>
        <p:spPr>
          <a:xfrm flipH="1">
            <a:off x="6758366" y="1436262"/>
            <a:ext cx="217413" cy="62878"/>
          </a:xfrm>
          <a:custGeom>
            <a:avLst/>
            <a:gdLst/>
            <a:ahLst/>
            <a:cxnLst/>
            <a:rect l="l" t="t" r="r" b="b"/>
            <a:pathLst>
              <a:path w="6139" h="2002" extrusionOk="0">
                <a:moveTo>
                  <a:pt x="1" y="0"/>
                </a:moveTo>
                <a:lnTo>
                  <a:pt x="1" y="2002"/>
                </a:lnTo>
                <a:lnTo>
                  <a:pt x="3437" y="2002"/>
                </a:lnTo>
                <a:lnTo>
                  <a:pt x="6138" y="0"/>
                </a:lnTo>
                <a:close/>
              </a:path>
            </a:pathLst>
          </a:custGeom>
          <a:solidFill>
            <a:srgbClr val="F67A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"/>
          <p:cNvSpPr/>
          <p:nvPr/>
        </p:nvSpPr>
        <p:spPr>
          <a:xfrm flipH="1">
            <a:off x="6758373" y="1436262"/>
            <a:ext cx="121721" cy="125756"/>
          </a:xfrm>
          <a:custGeom>
            <a:avLst/>
            <a:gdLst/>
            <a:ahLst/>
            <a:cxnLst/>
            <a:rect l="l" t="t" r="r" b="b"/>
            <a:pathLst>
              <a:path w="3437" h="4004" extrusionOk="0">
                <a:moveTo>
                  <a:pt x="3436" y="0"/>
                </a:moveTo>
                <a:lnTo>
                  <a:pt x="1" y="2002"/>
                </a:lnTo>
                <a:lnTo>
                  <a:pt x="3436" y="4003"/>
                </a:lnTo>
                <a:lnTo>
                  <a:pt x="3436" y="0"/>
                </a:lnTo>
                <a:close/>
              </a:path>
            </a:pathLst>
          </a:custGeom>
          <a:solidFill>
            <a:srgbClr val="BB49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6950345" y="923975"/>
            <a:ext cx="255236" cy="211655"/>
          </a:xfrm>
          <a:custGeom>
            <a:avLst/>
            <a:gdLst/>
            <a:ahLst/>
            <a:cxnLst/>
            <a:rect l="l" t="t" r="r" b="b"/>
            <a:pathLst>
              <a:path w="7207" h="6739" extrusionOk="0">
                <a:moveTo>
                  <a:pt x="3603" y="1"/>
                </a:moveTo>
                <a:cubicBezTo>
                  <a:pt x="1635" y="1"/>
                  <a:pt x="1" y="1635"/>
                  <a:pt x="1" y="3603"/>
                </a:cubicBezTo>
                <a:lnTo>
                  <a:pt x="1" y="6739"/>
                </a:lnTo>
                <a:lnTo>
                  <a:pt x="868" y="6739"/>
                </a:lnTo>
                <a:lnTo>
                  <a:pt x="868" y="3603"/>
                </a:lnTo>
                <a:cubicBezTo>
                  <a:pt x="868" y="2102"/>
                  <a:pt x="2102" y="868"/>
                  <a:pt x="3603" y="868"/>
                </a:cubicBezTo>
                <a:cubicBezTo>
                  <a:pt x="5138" y="868"/>
                  <a:pt x="6372" y="2102"/>
                  <a:pt x="6372" y="3603"/>
                </a:cubicBezTo>
                <a:lnTo>
                  <a:pt x="6372" y="6739"/>
                </a:lnTo>
                <a:lnTo>
                  <a:pt x="7206" y="6739"/>
                </a:lnTo>
                <a:lnTo>
                  <a:pt x="7206" y="3603"/>
                </a:lnTo>
                <a:cubicBezTo>
                  <a:pt x="7206" y="1635"/>
                  <a:pt x="5605" y="1"/>
                  <a:pt x="3603" y="1"/>
                </a:cubicBezTo>
                <a:close/>
              </a:path>
            </a:pathLst>
          </a:custGeom>
          <a:solidFill>
            <a:srgbClr val="A0CB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6861778" y="1093691"/>
            <a:ext cx="433586" cy="412820"/>
          </a:xfrm>
          <a:custGeom>
            <a:avLst/>
            <a:gdLst/>
            <a:ahLst/>
            <a:cxnLst/>
            <a:rect l="l" t="t" r="r" b="b"/>
            <a:pathLst>
              <a:path w="12243" h="13144" extrusionOk="0">
                <a:moveTo>
                  <a:pt x="0" y="1"/>
                </a:moveTo>
                <a:lnTo>
                  <a:pt x="0" y="13143"/>
                </a:lnTo>
                <a:lnTo>
                  <a:pt x="12242" y="13143"/>
                </a:lnTo>
                <a:lnTo>
                  <a:pt x="12242" y="1"/>
                </a:lnTo>
                <a:close/>
              </a:path>
            </a:pathLst>
          </a:custGeom>
          <a:solidFill>
            <a:srgbClr val="236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 flipH="1">
            <a:off x="6630760" y="2624240"/>
            <a:ext cx="434790" cy="393944"/>
          </a:xfrm>
          <a:custGeom>
            <a:avLst/>
            <a:gdLst/>
            <a:ahLst/>
            <a:cxnLst/>
            <a:rect l="l" t="t" r="r" b="b"/>
            <a:pathLst>
              <a:path w="12277" h="12543" extrusionOk="0">
                <a:moveTo>
                  <a:pt x="12276" y="1"/>
                </a:moveTo>
                <a:lnTo>
                  <a:pt x="1" y="34"/>
                </a:lnTo>
                <a:lnTo>
                  <a:pt x="1" y="12543"/>
                </a:lnTo>
                <a:lnTo>
                  <a:pt x="12276" y="12543"/>
                </a:lnTo>
                <a:lnTo>
                  <a:pt x="12276" y="1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 flipH="1">
            <a:off x="6024697" y="2513190"/>
            <a:ext cx="1644460" cy="31"/>
          </a:xfrm>
          <a:custGeom>
            <a:avLst/>
            <a:gdLst/>
            <a:ahLst/>
            <a:cxnLst/>
            <a:rect l="l" t="t" r="r" b="b"/>
            <a:pathLst>
              <a:path w="46434" h="1" fill="none" extrusionOk="0">
                <a:moveTo>
                  <a:pt x="46433" y="1"/>
                </a:moveTo>
                <a:lnTo>
                  <a:pt x="0" y="1"/>
                </a:lnTo>
              </a:path>
            </a:pathLst>
          </a:custGeom>
          <a:noFill/>
          <a:ln w="1567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 flipH="1">
            <a:off x="5884125" y="1503313"/>
            <a:ext cx="1926788" cy="1096938"/>
          </a:xfrm>
          <a:custGeom>
            <a:avLst/>
            <a:gdLst/>
            <a:ahLst/>
            <a:cxnLst/>
            <a:rect l="l" t="t" r="r" b="b"/>
            <a:pathLst>
              <a:path w="54406" h="34926" extrusionOk="0">
                <a:moveTo>
                  <a:pt x="2669" y="0"/>
                </a:moveTo>
                <a:cubicBezTo>
                  <a:pt x="1201" y="0"/>
                  <a:pt x="0" y="1201"/>
                  <a:pt x="0" y="2669"/>
                </a:cubicBezTo>
                <a:lnTo>
                  <a:pt x="0" y="32257"/>
                </a:lnTo>
                <a:lnTo>
                  <a:pt x="27186" y="34925"/>
                </a:lnTo>
                <a:lnTo>
                  <a:pt x="54406" y="32257"/>
                </a:lnTo>
                <a:lnTo>
                  <a:pt x="54406" y="2669"/>
                </a:lnTo>
                <a:lnTo>
                  <a:pt x="54372" y="2669"/>
                </a:lnTo>
                <a:cubicBezTo>
                  <a:pt x="54372" y="1201"/>
                  <a:pt x="53172" y="0"/>
                  <a:pt x="51737" y="0"/>
                </a:cubicBezTo>
                <a:close/>
              </a:path>
            </a:pathLst>
          </a:custGeom>
          <a:solidFill>
            <a:srgbClr val="2B87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 flipH="1">
            <a:off x="6285794" y="2986723"/>
            <a:ext cx="1123505" cy="62878"/>
          </a:xfrm>
          <a:custGeom>
            <a:avLst/>
            <a:gdLst/>
            <a:ahLst/>
            <a:cxnLst/>
            <a:rect l="l" t="t" r="r" b="b"/>
            <a:pathLst>
              <a:path w="31724" h="2002" extrusionOk="0">
                <a:moveTo>
                  <a:pt x="1001" y="0"/>
                </a:moveTo>
                <a:cubicBezTo>
                  <a:pt x="434" y="0"/>
                  <a:pt x="1" y="467"/>
                  <a:pt x="1" y="1001"/>
                </a:cubicBezTo>
                <a:cubicBezTo>
                  <a:pt x="1" y="1568"/>
                  <a:pt x="434" y="2002"/>
                  <a:pt x="1001" y="2002"/>
                </a:cubicBezTo>
                <a:lnTo>
                  <a:pt x="30723" y="2002"/>
                </a:lnTo>
                <a:cubicBezTo>
                  <a:pt x="31256" y="2002"/>
                  <a:pt x="31723" y="1568"/>
                  <a:pt x="31723" y="1001"/>
                </a:cubicBezTo>
                <a:cubicBezTo>
                  <a:pt x="31723" y="434"/>
                  <a:pt x="31256" y="0"/>
                  <a:pt x="30723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 flipH="1">
            <a:off x="5885293" y="2516331"/>
            <a:ext cx="1925620" cy="191774"/>
          </a:xfrm>
          <a:custGeom>
            <a:avLst/>
            <a:gdLst/>
            <a:ahLst/>
            <a:cxnLst/>
            <a:rect l="l" t="t" r="r" b="b"/>
            <a:pathLst>
              <a:path w="54373" h="6106" extrusionOk="0">
                <a:moveTo>
                  <a:pt x="0" y="1"/>
                </a:moveTo>
                <a:lnTo>
                  <a:pt x="0" y="3437"/>
                </a:lnTo>
                <a:cubicBezTo>
                  <a:pt x="0" y="4904"/>
                  <a:pt x="1201" y="6105"/>
                  <a:pt x="2669" y="6105"/>
                </a:cubicBezTo>
                <a:lnTo>
                  <a:pt x="51737" y="6105"/>
                </a:lnTo>
                <a:cubicBezTo>
                  <a:pt x="53172" y="6105"/>
                  <a:pt x="54372" y="4904"/>
                  <a:pt x="54372" y="3437"/>
                </a:cubicBezTo>
                <a:lnTo>
                  <a:pt x="54372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 flipH="1">
            <a:off x="5908917" y="1480262"/>
            <a:ext cx="1877207" cy="560561"/>
          </a:xfrm>
          <a:custGeom>
            <a:avLst/>
            <a:gdLst/>
            <a:ahLst/>
            <a:cxnLst/>
            <a:rect l="l" t="t" r="r" b="b"/>
            <a:pathLst>
              <a:path w="53006" h="17848" extrusionOk="0">
                <a:moveTo>
                  <a:pt x="5571" y="0"/>
                </a:moveTo>
                <a:cubicBezTo>
                  <a:pt x="4004" y="0"/>
                  <a:pt x="2669" y="1101"/>
                  <a:pt x="2369" y="2669"/>
                </a:cubicBezTo>
                <a:lnTo>
                  <a:pt x="1468" y="7506"/>
                </a:lnTo>
                <a:lnTo>
                  <a:pt x="268" y="14211"/>
                </a:lnTo>
                <a:cubicBezTo>
                  <a:pt x="1" y="15612"/>
                  <a:pt x="801" y="17013"/>
                  <a:pt x="2136" y="17480"/>
                </a:cubicBezTo>
                <a:cubicBezTo>
                  <a:pt x="2850" y="17725"/>
                  <a:pt x="3594" y="17847"/>
                  <a:pt x="4338" y="17847"/>
                </a:cubicBezTo>
                <a:cubicBezTo>
                  <a:pt x="5922" y="17847"/>
                  <a:pt x="7502" y="17291"/>
                  <a:pt x="8774" y="16179"/>
                </a:cubicBezTo>
                <a:cubicBezTo>
                  <a:pt x="10041" y="17280"/>
                  <a:pt x="11617" y="17830"/>
                  <a:pt x="13193" y="17830"/>
                </a:cubicBezTo>
                <a:cubicBezTo>
                  <a:pt x="14770" y="17830"/>
                  <a:pt x="16346" y="17280"/>
                  <a:pt x="17613" y="16179"/>
                </a:cubicBezTo>
                <a:cubicBezTo>
                  <a:pt x="18881" y="17280"/>
                  <a:pt x="20465" y="17830"/>
                  <a:pt x="22050" y="17830"/>
                </a:cubicBezTo>
                <a:cubicBezTo>
                  <a:pt x="23634" y="17830"/>
                  <a:pt x="25219" y="17280"/>
                  <a:pt x="26486" y="16179"/>
                </a:cubicBezTo>
                <a:cubicBezTo>
                  <a:pt x="27754" y="17280"/>
                  <a:pt x="29338" y="17830"/>
                  <a:pt x="30923" y="17830"/>
                </a:cubicBezTo>
                <a:cubicBezTo>
                  <a:pt x="32507" y="17830"/>
                  <a:pt x="34092" y="17280"/>
                  <a:pt x="35359" y="16179"/>
                </a:cubicBezTo>
                <a:cubicBezTo>
                  <a:pt x="36627" y="17280"/>
                  <a:pt x="38203" y="17830"/>
                  <a:pt x="39783" y="17830"/>
                </a:cubicBezTo>
                <a:cubicBezTo>
                  <a:pt x="41364" y="17830"/>
                  <a:pt x="42948" y="17280"/>
                  <a:pt x="44232" y="16179"/>
                </a:cubicBezTo>
                <a:cubicBezTo>
                  <a:pt x="45481" y="17291"/>
                  <a:pt x="47054" y="17847"/>
                  <a:pt x="48636" y="17847"/>
                </a:cubicBezTo>
                <a:cubicBezTo>
                  <a:pt x="49379" y="17847"/>
                  <a:pt x="50123" y="17725"/>
                  <a:pt x="50837" y="17480"/>
                </a:cubicBezTo>
                <a:cubicBezTo>
                  <a:pt x="52205" y="17013"/>
                  <a:pt x="53005" y="15612"/>
                  <a:pt x="52738" y="14211"/>
                </a:cubicBezTo>
                <a:lnTo>
                  <a:pt x="51504" y="7506"/>
                </a:lnTo>
                <a:lnTo>
                  <a:pt x="50604" y="2669"/>
                </a:lnTo>
                <a:cubicBezTo>
                  <a:pt x="50337" y="1101"/>
                  <a:pt x="49002" y="0"/>
                  <a:pt x="47401" y="0"/>
                </a:cubicBezTo>
                <a:close/>
              </a:path>
            </a:pathLst>
          </a:custGeom>
          <a:solidFill>
            <a:srgbClr val="51B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 flipH="1">
            <a:off x="6219697" y="1480262"/>
            <a:ext cx="349723" cy="559996"/>
          </a:xfrm>
          <a:custGeom>
            <a:avLst/>
            <a:gdLst/>
            <a:ahLst/>
            <a:cxnLst/>
            <a:rect l="l" t="t" r="r" b="b"/>
            <a:pathLst>
              <a:path w="9875" h="17830" extrusionOk="0">
                <a:moveTo>
                  <a:pt x="1" y="0"/>
                </a:moveTo>
                <a:lnTo>
                  <a:pt x="468" y="7506"/>
                </a:lnTo>
                <a:lnTo>
                  <a:pt x="1001" y="16179"/>
                </a:lnTo>
                <a:cubicBezTo>
                  <a:pt x="2269" y="17280"/>
                  <a:pt x="3853" y="17830"/>
                  <a:pt x="5438" y="17830"/>
                </a:cubicBezTo>
                <a:cubicBezTo>
                  <a:pt x="7022" y="17830"/>
                  <a:pt x="8607" y="17280"/>
                  <a:pt x="9874" y="16179"/>
                </a:cubicBezTo>
                <a:lnTo>
                  <a:pt x="8807" y="7506"/>
                </a:lnTo>
                <a:lnTo>
                  <a:pt x="7906" y="0"/>
                </a:lnTo>
                <a:close/>
              </a:path>
            </a:pathLst>
          </a:custGeom>
          <a:solidFill>
            <a:srgbClr val="89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 flipH="1">
            <a:off x="6848131" y="1480262"/>
            <a:ext cx="313104" cy="559996"/>
          </a:xfrm>
          <a:custGeom>
            <a:avLst/>
            <a:gdLst/>
            <a:ahLst/>
            <a:cxnLst/>
            <a:rect l="l" t="t" r="r" b="b"/>
            <a:pathLst>
              <a:path w="8841" h="17830" extrusionOk="0">
                <a:moveTo>
                  <a:pt x="968" y="0"/>
                </a:moveTo>
                <a:lnTo>
                  <a:pt x="501" y="7506"/>
                </a:lnTo>
                <a:lnTo>
                  <a:pt x="1" y="16179"/>
                </a:lnTo>
                <a:cubicBezTo>
                  <a:pt x="1268" y="17280"/>
                  <a:pt x="2844" y="17830"/>
                  <a:pt x="4420" y="17830"/>
                </a:cubicBezTo>
                <a:cubicBezTo>
                  <a:pt x="5997" y="17830"/>
                  <a:pt x="7573" y="17280"/>
                  <a:pt x="8840" y="16179"/>
                </a:cubicBezTo>
                <a:lnTo>
                  <a:pt x="8840" y="0"/>
                </a:lnTo>
                <a:close/>
              </a:path>
            </a:pathLst>
          </a:custGeom>
          <a:solidFill>
            <a:srgbClr val="89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 flipH="1">
            <a:off x="7405696" y="1480262"/>
            <a:ext cx="380428" cy="560561"/>
          </a:xfrm>
          <a:custGeom>
            <a:avLst/>
            <a:gdLst/>
            <a:ahLst/>
            <a:cxnLst/>
            <a:rect l="l" t="t" r="r" b="b"/>
            <a:pathLst>
              <a:path w="10742" h="17848" extrusionOk="0">
                <a:moveTo>
                  <a:pt x="5571" y="0"/>
                </a:moveTo>
                <a:cubicBezTo>
                  <a:pt x="4004" y="0"/>
                  <a:pt x="2669" y="1101"/>
                  <a:pt x="2369" y="2669"/>
                </a:cubicBezTo>
                <a:lnTo>
                  <a:pt x="1502" y="7506"/>
                </a:lnTo>
                <a:lnTo>
                  <a:pt x="268" y="14211"/>
                </a:lnTo>
                <a:cubicBezTo>
                  <a:pt x="1" y="15612"/>
                  <a:pt x="801" y="17013"/>
                  <a:pt x="2136" y="17480"/>
                </a:cubicBezTo>
                <a:cubicBezTo>
                  <a:pt x="2850" y="17725"/>
                  <a:pt x="3594" y="17847"/>
                  <a:pt x="4338" y="17847"/>
                </a:cubicBezTo>
                <a:cubicBezTo>
                  <a:pt x="5922" y="17847"/>
                  <a:pt x="7502" y="17291"/>
                  <a:pt x="8774" y="16179"/>
                </a:cubicBezTo>
                <a:lnTo>
                  <a:pt x="9808" y="7506"/>
                </a:lnTo>
                <a:lnTo>
                  <a:pt x="10742" y="0"/>
                </a:lnTo>
                <a:close/>
              </a:path>
            </a:pathLst>
          </a:custGeom>
          <a:solidFill>
            <a:srgbClr val="89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6410516" y="1301124"/>
            <a:ext cx="824603" cy="325853"/>
          </a:xfrm>
          <a:custGeom>
            <a:avLst/>
            <a:gdLst/>
            <a:ahLst/>
            <a:cxnLst/>
            <a:rect l="l" t="t" r="r" b="b"/>
            <a:pathLst>
              <a:path w="23284" h="10375" extrusionOk="0">
                <a:moveTo>
                  <a:pt x="1" y="0"/>
                </a:moveTo>
                <a:lnTo>
                  <a:pt x="1" y="10374"/>
                </a:lnTo>
                <a:lnTo>
                  <a:pt x="23284" y="10374"/>
                </a:lnTo>
                <a:lnTo>
                  <a:pt x="23284" y="0"/>
                </a:lnTo>
                <a:close/>
              </a:path>
            </a:pathLst>
          </a:custGeom>
          <a:solidFill>
            <a:srgbClr val="2E98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6466043" y="1350368"/>
            <a:ext cx="714746" cy="227359"/>
          </a:xfrm>
          <a:custGeom>
            <a:avLst/>
            <a:gdLst/>
            <a:ahLst/>
            <a:cxnLst/>
            <a:rect l="l" t="t" r="r" b="b"/>
            <a:pathLst>
              <a:path w="20182" h="7239" extrusionOk="0">
                <a:moveTo>
                  <a:pt x="0" y="0"/>
                </a:moveTo>
                <a:lnTo>
                  <a:pt x="0" y="7239"/>
                </a:lnTo>
                <a:lnTo>
                  <a:pt x="20182" y="7239"/>
                </a:lnTo>
                <a:lnTo>
                  <a:pt x="201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6594803" y="1403789"/>
            <a:ext cx="105183" cy="121547"/>
          </a:xfrm>
          <a:custGeom>
            <a:avLst/>
            <a:gdLst/>
            <a:ahLst/>
            <a:cxnLst/>
            <a:rect l="l" t="t" r="r" b="b"/>
            <a:pathLst>
              <a:path w="2970" h="3870" extrusionOk="0">
                <a:moveTo>
                  <a:pt x="1535" y="0"/>
                </a:moveTo>
                <a:cubicBezTo>
                  <a:pt x="1335" y="0"/>
                  <a:pt x="1168" y="34"/>
                  <a:pt x="1001" y="67"/>
                </a:cubicBezTo>
                <a:cubicBezTo>
                  <a:pt x="834" y="134"/>
                  <a:pt x="668" y="201"/>
                  <a:pt x="567" y="301"/>
                </a:cubicBezTo>
                <a:cubicBezTo>
                  <a:pt x="434" y="401"/>
                  <a:pt x="334" y="534"/>
                  <a:pt x="267" y="668"/>
                </a:cubicBezTo>
                <a:cubicBezTo>
                  <a:pt x="201" y="834"/>
                  <a:pt x="134" y="1001"/>
                  <a:pt x="134" y="1201"/>
                </a:cubicBezTo>
                <a:cubicBezTo>
                  <a:pt x="134" y="1335"/>
                  <a:pt x="167" y="1468"/>
                  <a:pt x="201" y="1568"/>
                </a:cubicBezTo>
                <a:cubicBezTo>
                  <a:pt x="267" y="1668"/>
                  <a:pt x="334" y="1768"/>
                  <a:pt x="401" y="1835"/>
                </a:cubicBezTo>
                <a:cubicBezTo>
                  <a:pt x="501" y="1935"/>
                  <a:pt x="601" y="2002"/>
                  <a:pt x="734" y="2069"/>
                </a:cubicBezTo>
                <a:cubicBezTo>
                  <a:pt x="868" y="2102"/>
                  <a:pt x="1034" y="2169"/>
                  <a:pt x="1235" y="2202"/>
                </a:cubicBezTo>
                <a:cubicBezTo>
                  <a:pt x="1368" y="2269"/>
                  <a:pt x="1501" y="2302"/>
                  <a:pt x="1635" y="2335"/>
                </a:cubicBezTo>
                <a:cubicBezTo>
                  <a:pt x="1735" y="2369"/>
                  <a:pt x="1835" y="2402"/>
                  <a:pt x="1935" y="2435"/>
                </a:cubicBezTo>
                <a:cubicBezTo>
                  <a:pt x="2002" y="2502"/>
                  <a:pt x="2069" y="2536"/>
                  <a:pt x="2135" y="2602"/>
                </a:cubicBezTo>
                <a:cubicBezTo>
                  <a:pt x="2169" y="2669"/>
                  <a:pt x="2202" y="2736"/>
                  <a:pt x="2202" y="2802"/>
                </a:cubicBezTo>
                <a:cubicBezTo>
                  <a:pt x="2202" y="3069"/>
                  <a:pt x="2002" y="3203"/>
                  <a:pt x="1602" y="3203"/>
                </a:cubicBezTo>
                <a:cubicBezTo>
                  <a:pt x="1435" y="3203"/>
                  <a:pt x="1301" y="3169"/>
                  <a:pt x="1168" y="3136"/>
                </a:cubicBezTo>
                <a:cubicBezTo>
                  <a:pt x="1034" y="3103"/>
                  <a:pt x="901" y="3069"/>
                  <a:pt x="801" y="3003"/>
                </a:cubicBezTo>
                <a:cubicBezTo>
                  <a:pt x="668" y="2969"/>
                  <a:pt x="567" y="2902"/>
                  <a:pt x="501" y="2869"/>
                </a:cubicBezTo>
                <a:cubicBezTo>
                  <a:pt x="401" y="2802"/>
                  <a:pt x="334" y="2769"/>
                  <a:pt x="301" y="2736"/>
                </a:cubicBezTo>
                <a:lnTo>
                  <a:pt x="0" y="3369"/>
                </a:lnTo>
                <a:cubicBezTo>
                  <a:pt x="201" y="3536"/>
                  <a:pt x="467" y="3636"/>
                  <a:pt x="734" y="3736"/>
                </a:cubicBezTo>
                <a:cubicBezTo>
                  <a:pt x="1001" y="3803"/>
                  <a:pt x="1301" y="3870"/>
                  <a:pt x="1568" y="3870"/>
                </a:cubicBezTo>
                <a:cubicBezTo>
                  <a:pt x="1768" y="3870"/>
                  <a:pt x="1935" y="3836"/>
                  <a:pt x="2102" y="3803"/>
                </a:cubicBezTo>
                <a:cubicBezTo>
                  <a:pt x="2269" y="3770"/>
                  <a:pt x="2435" y="3703"/>
                  <a:pt x="2569" y="3603"/>
                </a:cubicBezTo>
                <a:cubicBezTo>
                  <a:pt x="2702" y="3503"/>
                  <a:pt x="2802" y="3403"/>
                  <a:pt x="2869" y="3236"/>
                </a:cubicBezTo>
                <a:cubicBezTo>
                  <a:pt x="2936" y="3103"/>
                  <a:pt x="2969" y="2936"/>
                  <a:pt x="2969" y="2736"/>
                </a:cubicBezTo>
                <a:cubicBezTo>
                  <a:pt x="2969" y="2536"/>
                  <a:pt x="2969" y="2402"/>
                  <a:pt x="2902" y="2302"/>
                </a:cubicBezTo>
                <a:cubicBezTo>
                  <a:pt x="2836" y="2169"/>
                  <a:pt x="2769" y="2069"/>
                  <a:pt x="2669" y="1968"/>
                </a:cubicBezTo>
                <a:cubicBezTo>
                  <a:pt x="2569" y="1902"/>
                  <a:pt x="2435" y="1835"/>
                  <a:pt x="2269" y="1768"/>
                </a:cubicBezTo>
                <a:cubicBezTo>
                  <a:pt x="2135" y="1702"/>
                  <a:pt x="1968" y="1668"/>
                  <a:pt x="1768" y="1602"/>
                </a:cubicBezTo>
                <a:cubicBezTo>
                  <a:pt x="1635" y="1568"/>
                  <a:pt x="1501" y="1535"/>
                  <a:pt x="1401" y="1501"/>
                </a:cubicBezTo>
                <a:cubicBezTo>
                  <a:pt x="1301" y="1468"/>
                  <a:pt x="1201" y="1435"/>
                  <a:pt x="1135" y="1401"/>
                </a:cubicBezTo>
                <a:cubicBezTo>
                  <a:pt x="1068" y="1368"/>
                  <a:pt x="1001" y="1301"/>
                  <a:pt x="968" y="1268"/>
                </a:cubicBezTo>
                <a:cubicBezTo>
                  <a:pt x="934" y="1201"/>
                  <a:pt x="901" y="1135"/>
                  <a:pt x="901" y="1068"/>
                </a:cubicBezTo>
                <a:cubicBezTo>
                  <a:pt x="901" y="934"/>
                  <a:pt x="968" y="834"/>
                  <a:pt x="1068" y="734"/>
                </a:cubicBezTo>
                <a:cubicBezTo>
                  <a:pt x="1168" y="668"/>
                  <a:pt x="1301" y="634"/>
                  <a:pt x="1501" y="634"/>
                </a:cubicBezTo>
                <a:cubicBezTo>
                  <a:pt x="1635" y="634"/>
                  <a:pt x="1735" y="634"/>
                  <a:pt x="1835" y="668"/>
                </a:cubicBezTo>
                <a:cubicBezTo>
                  <a:pt x="1968" y="701"/>
                  <a:pt x="2069" y="734"/>
                  <a:pt x="2169" y="768"/>
                </a:cubicBezTo>
                <a:cubicBezTo>
                  <a:pt x="2269" y="834"/>
                  <a:pt x="2335" y="868"/>
                  <a:pt x="2402" y="901"/>
                </a:cubicBezTo>
                <a:cubicBezTo>
                  <a:pt x="2469" y="934"/>
                  <a:pt x="2502" y="968"/>
                  <a:pt x="2536" y="1001"/>
                </a:cubicBezTo>
                <a:lnTo>
                  <a:pt x="2869" y="434"/>
                </a:lnTo>
                <a:cubicBezTo>
                  <a:pt x="2702" y="301"/>
                  <a:pt x="2502" y="201"/>
                  <a:pt x="2269" y="134"/>
                </a:cubicBezTo>
                <a:cubicBezTo>
                  <a:pt x="2035" y="34"/>
                  <a:pt x="1802" y="0"/>
                  <a:pt x="15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6847578" y="1403789"/>
            <a:ext cx="94558" cy="119474"/>
          </a:xfrm>
          <a:custGeom>
            <a:avLst/>
            <a:gdLst/>
            <a:ahLst/>
            <a:cxnLst/>
            <a:rect l="l" t="t" r="r" b="b"/>
            <a:pathLst>
              <a:path w="2670" h="3804" extrusionOk="0">
                <a:moveTo>
                  <a:pt x="1" y="0"/>
                </a:moveTo>
                <a:lnTo>
                  <a:pt x="1" y="3803"/>
                </a:lnTo>
                <a:lnTo>
                  <a:pt x="2669" y="3803"/>
                </a:lnTo>
                <a:lnTo>
                  <a:pt x="2669" y="3169"/>
                </a:lnTo>
                <a:lnTo>
                  <a:pt x="735" y="3169"/>
                </a:lnTo>
                <a:lnTo>
                  <a:pt x="7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6727088" y="1403789"/>
            <a:ext cx="93354" cy="119474"/>
          </a:xfrm>
          <a:custGeom>
            <a:avLst/>
            <a:gdLst/>
            <a:ahLst/>
            <a:cxnLst/>
            <a:rect l="l" t="t" r="r" b="b"/>
            <a:pathLst>
              <a:path w="2636" h="3804" extrusionOk="0">
                <a:moveTo>
                  <a:pt x="0" y="0"/>
                </a:moveTo>
                <a:lnTo>
                  <a:pt x="0" y="3803"/>
                </a:lnTo>
                <a:lnTo>
                  <a:pt x="2635" y="3803"/>
                </a:lnTo>
                <a:lnTo>
                  <a:pt x="2635" y="3169"/>
                </a:lnTo>
                <a:lnTo>
                  <a:pt x="767" y="3169"/>
                </a:lnTo>
                <a:lnTo>
                  <a:pt x="767" y="2169"/>
                </a:lnTo>
                <a:lnTo>
                  <a:pt x="2335" y="2169"/>
                </a:lnTo>
                <a:lnTo>
                  <a:pt x="2335" y="1568"/>
                </a:lnTo>
                <a:lnTo>
                  <a:pt x="767" y="1568"/>
                </a:lnTo>
                <a:lnTo>
                  <a:pt x="767" y="668"/>
                </a:lnTo>
                <a:lnTo>
                  <a:pt x="2602" y="668"/>
                </a:lnTo>
                <a:lnTo>
                  <a:pt x="26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6960090" y="1407951"/>
            <a:ext cx="94558" cy="119474"/>
          </a:xfrm>
          <a:custGeom>
            <a:avLst/>
            <a:gdLst/>
            <a:ahLst/>
            <a:cxnLst/>
            <a:rect l="l" t="t" r="r" b="b"/>
            <a:pathLst>
              <a:path w="2670" h="3804" extrusionOk="0">
                <a:moveTo>
                  <a:pt x="1" y="0"/>
                </a:moveTo>
                <a:lnTo>
                  <a:pt x="1" y="3803"/>
                </a:lnTo>
                <a:lnTo>
                  <a:pt x="2669" y="3803"/>
                </a:lnTo>
                <a:lnTo>
                  <a:pt x="2669" y="3169"/>
                </a:lnTo>
                <a:lnTo>
                  <a:pt x="735" y="3169"/>
                </a:lnTo>
                <a:lnTo>
                  <a:pt x="7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0"/>
          <p:cNvGrpSpPr/>
          <p:nvPr/>
        </p:nvGrpSpPr>
        <p:grpSpPr>
          <a:xfrm flipH="1">
            <a:off x="2259436" y="1266946"/>
            <a:ext cx="2092566" cy="2025056"/>
            <a:chOff x="1576836" y="5097154"/>
            <a:chExt cx="653009" cy="652507"/>
          </a:xfrm>
        </p:grpSpPr>
        <p:sp>
          <p:nvSpPr>
            <p:cNvPr id="266" name="Google Shape;266;p20"/>
            <p:cNvSpPr/>
            <p:nvPr/>
          </p:nvSpPr>
          <p:spPr>
            <a:xfrm>
              <a:off x="1576836" y="5097154"/>
              <a:ext cx="653009" cy="652507"/>
            </a:xfrm>
            <a:custGeom>
              <a:avLst/>
              <a:gdLst/>
              <a:ahLst/>
              <a:cxnLst/>
              <a:rect l="l" t="t" r="r" b="b"/>
              <a:pathLst>
                <a:path w="75536" h="75478" extrusionOk="0">
                  <a:moveTo>
                    <a:pt x="10947" y="2420"/>
                  </a:moveTo>
                  <a:lnTo>
                    <a:pt x="10947" y="21261"/>
                  </a:lnTo>
                  <a:lnTo>
                    <a:pt x="10947" y="40159"/>
                  </a:lnTo>
                  <a:lnTo>
                    <a:pt x="3688" y="40159"/>
                  </a:lnTo>
                  <a:cubicBezTo>
                    <a:pt x="2996" y="40159"/>
                    <a:pt x="2420" y="39640"/>
                    <a:pt x="2420" y="38949"/>
                  </a:cubicBezTo>
                  <a:lnTo>
                    <a:pt x="2420" y="21261"/>
                  </a:lnTo>
                  <a:lnTo>
                    <a:pt x="2420" y="3630"/>
                  </a:lnTo>
                  <a:cubicBezTo>
                    <a:pt x="2420" y="2939"/>
                    <a:pt x="2996" y="2420"/>
                    <a:pt x="3630" y="2420"/>
                  </a:cubicBezTo>
                  <a:close/>
                  <a:moveTo>
                    <a:pt x="63320" y="2420"/>
                  </a:moveTo>
                  <a:lnTo>
                    <a:pt x="63320" y="34973"/>
                  </a:lnTo>
                  <a:cubicBezTo>
                    <a:pt x="62456" y="34397"/>
                    <a:pt x="61419" y="34051"/>
                    <a:pt x="60267" y="34051"/>
                  </a:cubicBezTo>
                  <a:cubicBezTo>
                    <a:pt x="58999" y="34051"/>
                    <a:pt x="57847" y="34512"/>
                    <a:pt x="56925" y="35261"/>
                  </a:cubicBezTo>
                  <a:cubicBezTo>
                    <a:pt x="56118" y="33129"/>
                    <a:pt x="54160" y="31631"/>
                    <a:pt x="51740" y="31631"/>
                  </a:cubicBezTo>
                  <a:cubicBezTo>
                    <a:pt x="50299" y="31631"/>
                    <a:pt x="48974" y="32208"/>
                    <a:pt x="47937" y="33187"/>
                  </a:cubicBezTo>
                  <a:cubicBezTo>
                    <a:pt x="47015" y="31516"/>
                    <a:pt x="45287" y="30421"/>
                    <a:pt x="43212" y="30421"/>
                  </a:cubicBezTo>
                  <a:cubicBezTo>
                    <a:pt x="42118" y="30421"/>
                    <a:pt x="41081" y="30767"/>
                    <a:pt x="40159" y="31343"/>
                  </a:cubicBezTo>
                  <a:lnTo>
                    <a:pt x="40159" y="21261"/>
                  </a:lnTo>
                  <a:cubicBezTo>
                    <a:pt x="40159" y="18264"/>
                    <a:pt x="37739" y="15787"/>
                    <a:pt x="34685" y="15787"/>
                  </a:cubicBezTo>
                  <a:cubicBezTo>
                    <a:pt x="31689" y="15787"/>
                    <a:pt x="29212" y="18264"/>
                    <a:pt x="29212" y="21261"/>
                  </a:cubicBezTo>
                  <a:lnTo>
                    <a:pt x="29212" y="40159"/>
                  </a:lnTo>
                  <a:lnTo>
                    <a:pt x="13425" y="40159"/>
                  </a:lnTo>
                  <a:lnTo>
                    <a:pt x="13425" y="2420"/>
                  </a:lnTo>
                  <a:close/>
                  <a:moveTo>
                    <a:pt x="71848" y="2420"/>
                  </a:moveTo>
                  <a:cubicBezTo>
                    <a:pt x="72539" y="2420"/>
                    <a:pt x="73058" y="2939"/>
                    <a:pt x="73058" y="3630"/>
                  </a:cubicBezTo>
                  <a:lnTo>
                    <a:pt x="73058" y="38949"/>
                  </a:lnTo>
                  <a:cubicBezTo>
                    <a:pt x="73058" y="39640"/>
                    <a:pt x="72539" y="40159"/>
                    <a:pt x="71848" y="40159"/>
                  </a:cubicBezTo>
                  <a:lnTo>
                    <a:pt x="65740" y="40159"/>
                  </a:lnTo>
                  <a:lnTo>
                    <a:pt x="65740" y="39525"/>
                  </a:lnTo>
                  <a:lnTo>
                    <a:pt x="65740" y="2420"/>
                  </a:lnTo>
                  <a:close/>
                  <a:moveTo>
                    <a:pt x="29212" y="42579"/>
                  </a:moveTo>
                  <a:lnTo>
                    <a:pt x="29212" y="48225"/>
                  </a:lnTo>
                  <a:lnTo>
                    <a:pt x="23969" y="42982"/>
                  </a:lnTo>
                  <a:cubicBezTo>
                    <a:pt x="23853" y="42867"/>
                    <a:pt x="23681" y="42751"/>
                    <a:pt x="23508" y="42579"/>
                  </a:cubicBezTo>
                  <a:close/>
                  <a:moveTo>
                    <a:pt x="3688" y="0"/>
                  </a:moveTo>
                  <a:cubicBezTo>
                    <a:pt x="1671" y="0"/>
                    <a:pt x="0" y="1613"/>
                    <a:pt x="0" y="3630"/>
                  </a:cubicBezTo>
                  <a:lnTo>
                    <a:pt x="0" y="38949"/>
                  </a:lnTo>
                  <a:cubicBezTo>
                    <a:pt x="0" y="40965"/>
                    <a:pt x="1671" y="42579"/>
                    <a:pt x="3688" y="42579"/>
                  </a:cubicBezTo>
                  <a:lnTo>
                    <a:pt x="16709" y="42579"/>
                  </a:lnTo>
                  <a:cubicBezTo>
                    <a:pt x="16536" y="42694"/>
                    <a:pt x="16363" y="42809"/>
                    <a:pt x="16248" y="42982"/>
                  </a:cubicBezTo>
                  <a:cubicBezTo>
                    <a:pt x="15211" y="44019"/>
                    <a:pt x="14635" y="45402"/>
                    <a:pt x="14635" y="46842"/>
                  </a:cubicBezTo>
                  <a:cubicBezTo>
                    <a:pt x="14635" y="48340"/>
                    <a:pt x="15211" y="49665"/>
                    <a:pt x="16248" y="50702"/>
                  </a:cubicBezTo>
                  <a:lnTo>
                    <a:pt x="29212" y="63724"/>
                  </a:lnTo>
                  <a:lnTo>
                    <a:pt x="29212" y="75477"/>
                  </a:lnTo>
                  <a:lnTo>
                    <a:pt x="31689" y="75477"/>
                  </a:lnTo>
                  <a:lnTo>
                    <a:pt x="31689" y="62744"/>
                  </a:lnTo>
                  <a:lnTo>
                    <a:pt x="17977" y="48974"/>
                  </a:lnTo>
                  <a:cubicBezTo>
                    <a:pt x="17400" y="48398"/>
                    <a:pt x="17055" y="47649"/>
                    <a:pt x="17055" y="46842"/>
                  </a:cubicBezTo>
                  <a:cubicBezTo>
                    <a:pt x="17055" y="46035"/>
                    <a:pt x="17343" y="45286"/>
                    <a:pt x="17977" y="44710"/>
                  </a:cubicBezTo>
                  <a:cubicBezTo>
                    <a:pt x="18553" y="44134"/>
                    <a:pt x="19331" y="43846"/>
                    <a:pt x="20108" y="43846"/>
                  </a:cubicBezTo>
                  <a:cubicBezTo>
                    <a:pt x="20886" y="43846"/>
                    <a:pt x="21664" y="44134"/>
                    <a:pt x="22240" y="44710"/>
                  </a:cubicBezTo>
                  <a:lnTo>
                    <a:pt x="31689" y="54102"/>
                  </a:lnTo>
                  <a:lnTo>
                    <a:pt x="31689" y="21261"/>
                  </a:lnTo>
                  <a:cubicBezTo>
                    <a:pt x="31689" y="19590"/>
                    <a:pt x="33014" y="18207"/>
                    <a:pt x="34685" y="18207"/>
                  </a:cubicBezTo>
                  <a:cubicBezTo>
                    <a:pt x="36356" y="18207"/>
                    <a:pt x="37739" y="19590"/>
                    <a:pt x="37739" y="21261"/>
                  </a:cubicBezTo>
                  <a:lnTo>
                    <a:pt x="37739" y="35895"/>
                  </a:lnTo>
                  <a:lnTo>
                    <a:pt x="37739" y="38949"/>
                  </a:lnTo>
                  <a:lnTo>
                    <a:pt x="40159" y="38949"/>
                  </a:lnTo>
                  <a:lnTo>
                    <a:pt x="40159" y="35895"/>
                  </a:lnTo>
                  <a:cubicBezTo>
                    <a:pt x="40159" y="34224"/>
                    <a:pt x="41542" y="32841"/>
                    <a:pt x="43212" y="32841"/>
                  </a:cubicBezTo>
                  <a:cubicBezTo>
                    <a:pt x="44941" y="32841"/>
                    <a:pt x="46266" y="34224"/>
                    <a:pt x="46266" y="35895"/>
                  </a:cubicBezTo>
                  <a:lnTo>
                    <a:pt x="46266" y="37105"/>
                  </a:lnTo>
                  <a:lnTo>
                    <a:pt x="46266" y="38949"/>
                  </a:lnTo>
                  <a:lnTo>
                    <a:pt x="48744" y="38949"/>
                  </a:lnTo>
                  <a:lnTo>
                    <a:pt x="48744" y="37105"/>
                  </a:lnTo>
                  <a:cubicBezTo>
                    <a:pt x="48744" y="35434"/>
                    <a:pt x="50069" y="34051"/>
                    <a:pt x="51740" y="34051"/>
                  </a:cubicBezTo>
                  <a:cubicBezTo>
                    <a:pt x="53468" y="34051"/>
                    <a:pt x="54793" y="35434"/>
                    <a:pt x="54793" y="37105"/>
                  </a:cubicBezTo>
                  <a:lnTo>
                    <a:pt x="54793" y="39525"/>
                  </a:lnTo>
                  <a:lnTo>
                    <a:pt x="54793" y="40159"/>
                  </a:lnTo>
                  <a:lnTo>
                    <a:pt x="57271" y="40159"/>
                  </a:lnTo>
                  <a:lnTo>
                    <a:pt x="57271" y="39525"/>
                  </a:lnTo>
                  <a:cubicBezTo>
                    <a:pt x="57271" y="37854"/>
                    <a:pt x="58596" y="36529"/>
                    <a:pt x="60267" y="36529"/>
                  </a:cubicBezTo>
                  <a:cubicBezTo>
                    <a:pt x="61995" y="36529"/>
                    <a:pt x="63320" y="37854"/>
                    <a:pt x="63320" y="39525"/>
                  </a:cubicBezTo>
                  <a:lnTo>
                    <a:pt x="63320" y="41369"/>
                  </a:lnTo>
                  <a:lnTo>
                    <a:pt x="63320" y="65740"/>
                  </a:lnTo>
                  <a:cubicBezTo>
                    <a:pt x="63320" y="67757"/>
                    <a:pt x="61707" y="69370"/>
                    <a:pt x="59691" y="69370"/>
                  </a:cubicBezTo>
                  <a:lnTo>
                    <a:pt x="58481" y="69370"/>
                  </a:lnTo>
                  <a:lnTo>
                    <a:pt x="58481" y="75477"/>
                  </a:lnTo>
                  <a:lnTo>
                    <a:pt x="60901" y="75477"/>
                  </a:lnTo>
                  <a:lnTo>
                    <a:pt x="60901" y="71675"/>
                  </a:lnTo>
                  <a:cubicBezTo>
                    <a:pt x="63666" y="71099"/>
                    <a:pt x="65740" y="68679"/>
                    <a:pt x="65740" y="65740"/>
                  </a:cubicBezTo>
                  <a:lnTo>
                    <a:pt x="65740" y="42579"/>
                  </a:lnTo>
                  <a:lnTo>
                    <a:pt x="71848" y="42579"/>
                  </a:lnTo>
                  <a:cubicBezTo>
                    <a:pt x="73864" y="42579"/>
                    <a:pt x="75478" y="40965"/>
                    <a:pt x="75478" y="38949"/>
                  </a:cubicBezTo>
                  <a:lnTo>
                    <a:pt x="75478" y="3630"/>
                  </a:lnTo>
                  <a:cubicBezTo>
                    <a:pt x="75535" y="1613"/>
                    <a:pt x="73864" y="0"/>
                    <a:pt x="7184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2166572" y="5307348"/>
              <a:ext cx="20930" cy="20930"/>
            </a:xfrm>
            <a:custGeom>
              <a:avLst/>
              <a:gdLst/>
              <a:ahLst/>
              <a:cxnLst/>
              <a:rect l="l" t="t" r="r" b="b"/>
              <a:pathLst>
                <a:path w="2421" h="2421" extrusionOk="0">
                  <a:moveTo>
                    <a:pt x="1" y="0"/>
                  </a:moveTo>
                  <a:lnTo>
                    <a:pt x="1" y="2420"/>
                  </a:lnTo>
                  <a:lnTo>
                    <a:pt x="2421" y="2420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2166572" y="5233624"/>
              <a:ext cx="20930" cy="63273"/>
            </a:xfrm>
            <a:custGeom>
              <a:avLst/>
              <a:gdLst/>
              <a:ahLst/>
              <a:cxnLst/>
              <a:rect l="l" t="t" r="r" b="b"/>
              <a:pathLst>
                <a:path w="2421" h="7319" extrusionOk="0">
                  <a:moveTo>
                    <a:pt x="1" y="1"/>
                  </a:moveTo>
                  <a:lnTo>
                    <a:pt x="1" y="7318"/>
                  </a:lnTo>
                  <a:lnTo>
                    <a:pt x="2421" y="7318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1597757" y="5244084"/>
              <a:ext cx="73725" cy="73733"/>
            </a:xfrm>
            <a:custGeom>
              <a:avLst/>
              <a:gdLst/>
              <a:ahLst/>
              <a:cxnLst/>
              <a:rect l="l" t="t" r="r" b="b"/>
              <a:pathLst>
                <a:path w="8528" h="8529" extrusionOk="0">
                  <a:moveTo>
                    <a:pt x="4264" y="2478"/>
                  </a:moveTo>
                  <a:cubicBezTo>
                    <a:pt x="5301" y="2478"/>
                    <a:pt x="6108" y="3285"/>
                    <a:pt x="6108" y="4265"/>
                  </a:cubicBezTo>
                  <a:cubicBezTo>
                    <a:pt x="6108" y="5302"/>
                    <a:pt x="5301" y="6108"/>
                    <a:pt x="4264" y="6108"/>
                  </a:cubicBezTo>
                  <a:cubicBezTo>
                    <a:pt x="3284" y="6108"/>
                    <a:pt x="2478" y="5302"/>
                    <a:pt x="2478" y="4265"/>
                  </a:cubicBezTo>
                  <a:cubicBezTo>
                    <a:pt x="2478" y="3285"/>
                    <a:pt x="3284" y="2478"/>
                    <a:pt x="4264" y="2478"/>
                  </a:cubicBezTo>
                  <a:close/>
                  <a:moveTo>
                    <a:pt x="4264" y="1"/>
                  </a:moveTo>
                  <a:cubicBezTo>
                    <a:pt x="1902" y="1"/>
                    <a:pt x="0" y="1960"/>
                    <a:pt x="0" y="4265"/>
                  </a:cubicBezTo>
                  <a:cubicBezTo>
                    <a:pt x="0" y="6627"/>
                    <a:pt x="1959" y="8528"/>
                    <a:pt x="4264" y="8528"/>
                  </a:cubicBezTo>
                  <a:cubicBezTo>
                    <a:pt x="6626" y="8528"/>
                    <a:pt x="8527" y="6627"/>
                    <a:pt x="8527" y="4265"/>
                  </a:cubicBezTo>
                  <a:cubicBezTo>
                    <a:pt x="8527" y="1960"/>
                    <a:pt x="6626" y="1"/>
                    <a:pt x="426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0"/>
          <p:cNvSpPr txBox="1"/>
          <p:nvPr/>
        </p:nvSpPr>
        <p:spPr>
          <a:xfrm>
            <a:off x="4791595" y="2901891"/>
            <a:ext cx="22827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Brands and pages can sell products through our website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0"/>
          <p:cNvSpPr txBox="1"/>
          <p:nvPr/>
        </p:nvSpPr>
        <p:spPr>
          <a:xfrm>
            <a:off x="5133594" y="1530466"/>
            <a:ext cx="15987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Review</a:t>
            </a:r>
            <a:endParaRPr sz="40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Chat System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78" name="Google Shape;278;p21"/>
          <p:cNvSpPr/>
          <p:nvPr/>
        </p:nvSpPr>
        <p:spPr>
          <a:xfrm>
            <a:off x="3924975" y="2514025"/>
            <a:ext cx="19200" cy="36700"/>
          </a:xfrm>
          <a:custGeom>
            <a:avLst/>
            <a:gdLst/>
            <a:ahLst/>
            <a:cxnLst/>
            <a:rect l="l" t="t" r="r" b="b"/>
            <a:pathLst>
              <a:path w="768" h="1468" fill="none" extrusionOk="0">
                <a:moveTo>
                  <a:pt x="768" y="1468"/>
                </a:moveTo>
                <a:cubicBezTo>
                  <a:pt x="534" y="968"/>
                  <a:pt x="267" y="467"/>
                  <a:pt x="0" y="0"/>
                </a:cubicBezTo>
              </a:path>
            </a:pathLst>
          </a:custGeom>
          <a:noFill/>
          <a:ln w="417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925163" y="2381991"/>
            <a:ext cx="1831569" cy="2761480"/>
          </a:xfrm>
          <a:custGeom>
            <a:avLst/>
            <a:gdLst/>
            <a:ahLst/>
            <a:cxnLst/>
            <a:rect l="l" t="t" r="r" b="b"/>
            <a:pathLst>
              <a:path w="50304" h="75844" extrusionOk="0">
                <a:moveTo>
                  <a:pt x="10290" y="0"/>
                </a:moveTo>
                <a:cubicBezTo>
                  <a:pt x="9560" y="0"/>
                  <a:pt x="8996" y="196"/>
                  <a:pt x="8707" y="423"/>
                </a:cubicBezTo>
                <a:cubicBezTo>
                  <a:pt x="7473" y="1424"/>
                  <a:pt x="9307" y="13999"/>
                  <a:pt x="9374" y="17902"/>
                </a:cubicBezTo>
                <a:cubicBezTo>
                  <a:pt x="9541" y="27309"/>
                  <a:pt x="7539" y="33780"/>
                  <a:pt x="7139" y="36315"/>
                </a:cubicBezTo>
                <a:cubicBezTo>
                  <a:pt x="6572" y="40018"/>
                  <a:pt x="7206" y="46489"/>
                  <a:pt x="9307" y="53494"/>
                </a:cubicBezTo>
                <a:lnTo>
                  <a:pt x="1" y="75844"/>
                </a:lnTo>
                <a:lnTo>
                  <a:pt x="30289" y="75844"/>
                </a:lnTo>
                <a:lnTo>
                  <a:pt x="30856" y="60066"/>
                </a:lnTo>
                <a:cubicBezTo>
                  <a:pt x="32224" y="60032"/>
                  <a:pt x="33591" y="59832"/>
                  <a:pt x="34926" y="59499"/>
                </a:cubicBezTo>
                <a:cubicBezTo>
                  <a:pt x="47902" y="56129"/>
                  <a:pt x="50303" y="47723"/>
                  <a:pt x="50303" y="47723"/>
                </a:cubicBezTo>
                <a:cubicBezTo>
                  <a:pt x="50303" y="47723"/>
                  <a:pt x="22050" y="24840"/>
                  <a:pt x="19081" y="11965"/>
                </a:cubicBezTo>
                <a:cubicBezTo>
                  <a:pt x="16834" y="2084"/>
                  <a:pt x="12672" y="0"/>
                  <a:pt x="10290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2596419" y="2351916"/>
            <a:ext cx="521064" cy="555070"/>
          </a:xfrm>
          <a:custGeom>
            <a:avLst/>
            <a:gdLst/>
            <a:ahLst/>
            <a:cxnLst/>
            <a:rect l="l" t="t" r="r" b="b"/>
            <a:pathLst>
              <a:path w="14311" h="15245" extrusionOk="0">
                <a:moveTo>
                  <a:pt x="9564" y="0"/>
                </a:moveTo>
                <a:cubicBezTo>
                  <a:pt x="8587" y="0"/>
                  <a:pt x="7664" y="385"/>
                  <a:pt x="7038" y="1149"/>
                </a:cubicBezTo>
                <a:lnTo>
                  <a:pt x="1201" y="9188"/>
                </a:lnTo>
                <a:cubicBezTo>
                  <a:pt x="0" y="10656"/>
                  <a:pt x="400" y="12924"/>
                  <a:pt x="2102" y="14292"/>
                </a:cubicBezTo>
                <a:cubicBezTo>
                  <a:pt x="2896" y="14927"/>
                  <a:pt x="3834" y="15245"/>
                  <a:pt x="4728" y="15245"/>
                </a:cubicBezTo>
                <a:cubicBezTo>
                  <a:pt x="5712" y="15245"/>
                  <a:pt x="6643" y="14860"/>
                  <a:pt x="7272" y="14091"/>
                </a:cubicBezTo>
                <a:lnTo>
                  <a:pt x="13109" y="6052"/>
                </a:lnTo>
                <a:cubicBezTo>
                  <a:pt x="14310" y="4618"/>
                  <a:pt x="13877" y="2316"/>
                  <a:pt x="12209" y="982"/>
                </a:cubicBezTo>
                <a:cubicBezTo>
                  <a:pt x="11409" y="326"/>
                  <a:pt x="10464" y="0"/>
                  <a:pt x="95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1430436" y="1702640"/>
            <a:ext cx="1473258" cy="2699947"/>
          </a:xfrm>
          <a:custGeom>
            <a:avLst/>
            <a:gdLst/>
            <a:ahLst/>
            <a:cxnLst/>
            <a:rect l="l" t="t" r="r" b="b"/>
            <a:pathLst>
              <a:path w="40463" h="74154" extrusionOk="0">
                <a:moveTo>
                  <a:pt x="3369" y="1"/>
                </a:moveTo>
                <a:cubicBezTo>
                  <a:pt x="1668" y="1"/>
                  <a:pt x="267" y="1368"/>
                  <a:pt x="267" y="3103"/>
                </a:cubicBezTo>
                <a:lnTo>
                  <a:pt x="34" y="70918"/>
                </a:lnTo>
                <a:cubicBezTo>
                  <a:pt x="0" y="72653"/>
                  <a:pt x="1401" y="74054"/>
                  <a:pt x="3136" y="74054"/>
                </a:cubicBezTo>
                <a:lnTo>
                  <a:pt x="37093" y="74154"/>
                </a:lnTo>
                <a:cubicBezTo>
                  <a:pt x="38795" y="74154"/>
                  <a:pt x="40196" y="72786"/>
                  <a:pt x="40229" y="71051"/>
                </a:cubicBezTo>
                <a:lnTo>
                  <a:pt x="40462" y="3236"/>
                </a:lnTo>
                <a:cubicBezTo>
                  <a:pt x="40462" y="1502"/>
                  <a:pt x="39061" y="101"/>
                  <a:pt x="37327" y="101"/>
                </a:cubicBezTo>
                <a:lnTo>
                  <a:pt x="336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1431637" y="1926129"/>
            <a:ext cx="1470855" cy="2034372"/>
          </a:xfrm>
          <a:custGeom>
            <a:avLst/>
            <a:gdLst/>
            <a:ahLst/>
            <a:cxnLst/>
            <a:rect l="l" t="t" r="r" b="b"/>
            <a:pathLst>
              <a:path w="40397" h="55874" extrusionOk="0">
                <a:moveTo>
                  <a:pt x="201" y="0"/>
                </a:moveTo>
                <a:lnTo>
                  <a:pt x="1" y="55740"/>
                </a:lnTo>
                <a:lnTo>
                  <a:pt x="40196" y="55874"/>
                </a:lnTo>
                <a:lnTo>
                  <a:pt x="40396" y="134"/>
                </a:lnTo>
                <a:lnTo>
                  <a:pt x="20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1567668" y="2076724"/>
            <a:ext cx="1065175" cy="765193"/>
          </a:xfrm>
          <a:custGeom>
            <a:avLst/>
            <a:gdLst/>
            <a:ahLst/>
            <a:cxnLst/>
            <a:rect l="l" t="t" r="r" b="b"/>
            <a:pathLst>
              <a:path w="29255" h="21016" extrusionOk="0">
                <a:moveTo>
                  <a:pt x="27387" y="7639"/>
                </a:moveTo>
                <a:lnTo>
                  <a:pt x="24385" y="19415"/>
                </a:lnTo>
                <a:lnTo>
                  <a:pt x="8173" y="19415"/>
                </a:lnTo>
                <a:lnTo>
                  <a:pt x="6505" y="7639"/>
                </a:lnTo>
                <a:close/>
                <a:moveTo>
                  <a:pt x="2903" y="1"/>
                </a:moveTo>
                <a:cubicBezTo>
                  <a:pt x="1302" y="1"/>
                  <a:pt x="1" y="1302"/>
                  <a:pt x="1" y="2869"/>
                </a:cubicBezTo>
                <a:lnTo>
                  <a:pt x="1" y="4737"/>
                </a:lnTo>
                <a:cubicBezTo>
                  <a:pt x="1" y="5171"/>
                  <a:pt x="368" y="5538"/>
                  <a:pt x="801" y="5538"/>
                </a:cubicBezTo>
                <a:cubicBezTo>
                  <a:pt x="1268" y="5538"/>
                  <a:pt x="1602" y="5171"/>
                  <a:pt x="1602" y="4737"/>
                </a:cubicBezTo>
                <a:lnTo>
                  <a:pt x="1602" y="2869"/>
                </a:lnTo>
                <a:cubicBezTo>
                  <a:pt x="1602" y="2169"/>
                  <a:pt x="2202" y="1602"/>
                  <a:pt x="2903" y="1602"/>
                </a:cubicBezTo>
                <a:cubicBezTo>
                  <a:pt x="3503" y="1602"/>
                  <a:pt x="4070" y="2069"/>
                  <a:pt x="4170" y="2703"/>
                </a:cubicBezTo>
                <a:lnTo>
                  <a:pt x="6672" y="20315"/>
                </a:lnTo>
                <a:cubicBezTo>
                  <a:pt x="6739" y="20715"/>
                  <a:pt x="7072" y="21016"/>
                  <a:pt x="7473" y="21016"/>
                </a:cubicBezTo>
                <a:lnTo>
                  <a:pt x="25018" y="21016"/>
                </a:lnTo>
                <a:cubicBezTo>
                  <a:pt x="25385" y="21016"/>
                  <a:pt x="25686" y="20749"/>
                  <a:pt x="25786" y="20382"/>
                </a:cubicBezTo>
                <a:lnTo>
                  <a:pt x="29188" y="7039"/>
                </a:lnTo>
                <a:cubicBezTo>
                  <a:pt x="29255" y="6805"/>
                  <a:pt x="29188" y="6539"/>
                  <a:pt x="29055" y="6338"/>
                </a:cubicBezTo>
                <a:cubicBezTo>
                  <a:pt x="28888" y="6138"/>
                  <a:pt x="28654" y="6038"/>
                  <a:pt x="28421" y="6038"/>
                </a:cubicBezTo>
                <a:lnTo>
                  <a:pt x="6272" y="6038"/>
                </a:lnTo>
                <a:lnTo>
                  <a:pt x="5738" y="2469"/>
                </a:lnTo>
                <a:cubicBezTo>
                  <a:pt x="5538" y="1068"/>
                  <a:pt x="4304" y="1"/>
                  <a:pt x="29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1984280" y="2302543"/>
            <a:ext cx="112980" cy="539378"/>
          </a:xfrm>
          <a:custGeom>
            <a:avLst/>
            <a:gdLst/>
            <a:ahLst/>
            <a:cxnLst/>
            <a:rect l="l" t="t" r="r" b="b"/>
            <a:pathLst>
              <a:path w="3103" h="14814" extrusionOk="0">
                <a:moveTo>
                  <a:pt x="798" y="1"/>
                </a:moveTo>
                <a:cubicBezTo>
                  <a:pt x="777" y="1"/>
                  <a:pt x="756" y="2"/>
                  <a:pt x="734" y="3"/>
                </a:cubicBezTo>
                <a:cubicBezTo>
                  <a:pt x="300" y="70"/>
                  <a:pt x="0" y="470"/>
                  <a:pt x="33" y="904"/>
                </a:cubicBezTo>
                <a:lnTo>
                  <a:pt x="1468" y="14080"/>
                </a:lnTo>
                <a:cubicBezTo>
                  <a:pt x="1501" y="14513"/>
                  <a:pt x="1868" y="14814"/>
                  <a:pt x="2268" y="14814"/>
                </a:cubicBezTo>
                <a:lnTo>
                  <a:pt x="2368" y="14814"/>
                </a:lnTo>
                <a:cubicBezTo>
                  <a:pt x="2802" y="14747"/>
                  <a:pt x="3102" y="14347"/>
                  <a:pt x="3069" y="13913"/>
                </a:cubicBezTo>
                <a:lnTo>
                  <a:pt x="1635" y="737"/>
                </a:lnTo>
                <a:cubicBezTo>
                  <a:pt x="1603" y="323"/>
                  <a:pt x="1237" y="1"/>
                  <a:pt x="7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2251463" y="2302543"/>
            <a:ext cx="106936" cy="539378"/>
          </a:xfrm>
          <a:custGeom>
            <a:avLst/>
            <a:gdLst/>
            <a:ahLst/>
            <a:cxnLst/>
            <a:rect l="l" t="t" r="r" b="b"/>
            <a:pathLst>
              <a:path w="2937" h="14814" extrusionOk="0">
                <a:moveTo>
                  <a:pt x="2109" y="1"/>
                </a:moveTo>
                <a:cubicBezTo>
                  <a:pt x="1699" y="1"/>
                  <a:pt x="1333" y="323"/>
                  <a:pt x="1302" y="737"/>
                </a:cubicBezTo>
                <a:lnTo>
                  <a:pt x="34" y="13913"/>
                </a:lnTo>
                <a:cubicBezTo>
                  <a:pt x="1" y="14380"/>
                  <a:pt x="334" y="14747"/>
                  <a:pt x="768" y="14814"/>
                </a:cubicBezTo>
                <a:lnTo>
                  <a:pt x="835" y="14814"/>
                </a:lnTo>
                <a:cubicBezTo>
                  <a:pt x="1235" y="14814"/>
                  <a:pt x="1602" y="14480"/>
                  <a:pt x="1635" y="14080"/>
                </a:cubicBezTo>
                <a:lnTo>
                  <a:pt x="2903" y="904"/>
                </a:lnTo>
                <a:cubicBezTo>
                  <a:pt x="2936" y="437"/>
                  <a:pt x="2603" y="70"/>
                  <a:pt x="2169" y="3"/>
                </a:cubicBezTo>
                <a:cubicBezTo>
                  <a:pt x="2149" y="2"/>
                  <a:pt x="2129" y="1"/>
                  <a:pt x="2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1792359" y="2459327"/>
            <a:ext cx="772475" cy="58329"/>
          </a:xfrm>
          <a:custGeom>
            <a:avLst/>
            <a:gdLst/>
            <a:ahLst/>
            <a:cxnLst/>
            <a:rect l="l" t="t" r="r" b="b"/>
            <a:pathLst>
              <a:path w="21216" h="1602" extrusionOk="0">
                <a:moveTo>
                  <a:pt x="801" y="0"/>
                </a:moveTo>
                <a:cubicBezTo>
                  <a:pt x="334" y="0"/>
                  <a:pt x="1" y="367"/>
                  <a:pt x="1" y="801"/>
                </a:cubicBezTo>
                <a:cubicBezTo>
                  <a:pt x="1" y="1268"/>
                  <a:pt x="334" y="1601"/>
                  <a:pt x="801" y="1601"/>
                </a:cubicBezTo>
                <a:lnTo>
                  <a:pt x="20415" y="1601"/>
                </a:lnTo>
                <a:cubicBezTo>
                  <a:pt x="20849" y="1601"/>
                  <a:pt x="21216" y="1268"/>
                  <a:pt x="21216" y="801"/>
                </a:cubicBezTo>
                <a:cubicBezTo>
                  <a:pt x="21216" y="367"/>
                  <a:pt x="20849" y="0"/>
                  <a:pt x="204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1"/>
          <p:cNvSpPr/>
          <p:nvPr/>
        </p:nvSpPr>
        <p:spPr>
          <a:xfrm>
            <a:off x="1811802" y="2617204"/>
            <a:ext cx="733625" cy="58329"/>
          </a:xfrm>
          <a:custGeom>
            <a:avLst/>
            <a:gdLst/>
            <a:ahLst/>
            <a:cxnLst/>
            <a:rect l="l" t="t" r="r" b="b"/>
            <a:pathLst>
              <a:path w="20149" h="1602" extrusionOk="0">
                <a:moveTo>
                  <a:pt x="801" y="1"/>
                </a:moveTo>
                <a:cubicBezTo>
                  <a:pt x="367" y="1"/>
                  <a:pt x="0" y="334"/>
                  <a:pt x="0" y="801"/>
                </a:cubicBezTo>
                <a:cubicBezTo>
                  <a:pt x="0" y="1235"/>
                  <a:pt x="367" y="1602"/>
                  <a:pt x="801" y="1602"/>
                </a:cubicBezTo>
                <a:lnTo>
                  <a:pt x="19348" y="1602"/>
                </a:lnTo>
                <a:cubicBezTo>
                  <a:pt x="19781" y="1602"/>
                  <a:pt x="20148" y="1235"/>
                  <a:pt x="20148" y="801"/>
                </a:cubicBezTo>
                <a:cubicBezTo>
                  <a:pt x="20148" y="334"/>
                  <a:pt x="19781" y="1"/>
                  <a:pt x="19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1919906" y="2871060"/>
            <a:ext cx="166430" cy="166430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302" y="1601"/>
                </a:moveTo>
                <a:cubicBezTo>
                  <a:pt x="2669" y="1601"/>
                  <a:pt x="2969" y="1902"/>
                  <a:pt x="2969" y="2269"/>
                </a:cubicBezTo>
                <a:cubicBezTo>
                  <a:pt x="2969" y="2635"/>
                  <a:pt x="2669" y="2936"/>
                  <a:pt x="2302" y="2936"/>
                </a:cubicBezTo>
                <a:cubicBezTo>
                  <a:pt x="1935" y="2936"/>
                  <a:pt x="1635" y="2635"/>
                  <a:pt x="1635" y="2269"/>
                </a:cubicBezTo>
                <a:cubicBezTo>
                  <a:pt x="1635" y="1902"/>
                  <a:pt x="1935" y="1601"/>
                  <a:pt x="2302" y="1601"/>
                </a:cubicBezTo>
                <a:close/>
                <a:moveTo>
                  <a:pt x="2302" y="0"/>
                </a:moveTo>
                <a:cubicBezTo>
                  <a:pt x="1034" y="0"/>
                  <a:pt x="0" y="1034"/>
                  <a:pt x="0" y="2269"/>
                </a:cubicBezTo>
                <a:cubicBezTo>
                  <a:pt x="0" y="3536"/>
                  <a:pt x="1034" y="4570"/>
                  <a:pt x="2302" y="4570"/>
                </a:cubicBezTo>
                <a:cubicBezTo>
                  <a:pt x="3536" y="4570"/>
                  <a:pt x="4570" y="3536"/>
                  <a:pt x="4570" y="2269"/>
                </a:cubicBezTo>
                <a:cubicBezTo>
                  <a:pt x="4570" y="1034"/>
                  <a:pt x="3536" y="0"/>
                  <a:pt x="23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2257543" y="2871060"/>
            <a:ext cx="166430" cy="166430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269" y="1601"/>
                </a:moveTo>
                <a:cubicBezTo>
                  <a:pt x="2636" y="1601"/>
                  <a:pt x="2936" y="1902"/>
                  <a:pt x="2936" y="2269"/>
                </a:cubicBezTo>
                <a:cubicBezTo>
                  <a:pt x="2936" y="2635"/>
                  <a:pt x="2636" y="2936"/>
                  <a:pt x="2269" y="2936"/>
                </a:cubicBezTo>
                <a:cubicBezTo>
                  <a:pt x="1902" y="2936"/>
                  <a:pt x="1602" y="2635"/>
                  <a:pt x="1602" y="2269"/>
                </a:cubicBezTo>
                <a:cubicBezTo>
                  <a:pt x="1602" y="1902"/>
                  <a:pt x="1902" y="1601"/>
                  <a:pt x="2269" y="1601"/>
                </a:cubicBezTo>
                <a:close/>
                <a:moveTo>
                  <a:pt x="2269" y="0"/>
                </a:moveTo>
                <a:cubicBezTo>
                  <a:pt x="1035" y="0"/>
                  <a:pt x="0" y="1034"/>
                  <a:pt x="0" y="2269"/>
                </a:cubicBezTo>
                <a:cubicBezTo>
                  <a:pt x="0" y="3536"/>
                  <a:pt x="1035" y="4570"/>
                  <a:pt x="2269" y="4570"/>
                </a:cubicBezTo>
                <a:cubicBezTo>
                  <a:pt x="3536" y="4570"/>
                  <a:pt x="4570" y="3536"/>
                  <a:pt x="4537" y="2269"/>
                </a:cubicBezTo>
                <a:cubicBezTo>
                  <a:pt x="4537" y="1034"/>
                  <a:pt x="3536" y="0"/>
                  <a:pt x="2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1567668" y="3333804"/>
            <a:ext cx="1200001" cy="414200"/>
          </a:xfrm>
          <a:custGeom>
            <a:avLst/>
            <a:gdLst/>
            <a:ahLst/>
            <a:cxnLst/>
            <a:rect l="l" t="t" r="r" b="b"/>
            <a:pathLst>
              <a:path w="32958" h="11376" extrusionOk="0">
                <a:moveTo>
                  <a:pt x="2035" y="0"/>
                </a:moveTo>
                <a:cubicBezTo>
                  <a:pt x="901" y="0"/>
                  <a:pt x="1" y="901"/>
                  <a:pt x="1" y="2035"/>
                </a:cubicBezTo>
                <a:lnTo>
                  <a:pt x="1" y="9340"/>
                </a:lnTo>
                <a:cubicBezTo>
                  <a:pt x="1" y="10474"/>
                  <a:pt x="901" y="11375"/>
                  <a:pt x="2035" y="11375"/>
                </a:cubicBezTo>
                <a:lnTo>
                  <a:pt x="30923" y="11375"/>
                </a:lnTo>
                <a:cubicBezTo>
                  <a:pt x="32023" y="11375"/>
                  <a:pt x="32957" y="10474"/>
                  <a:pt x="32957" y="9340"/>
                </a:cubicBezTo>
                <a:lnTo>
                  <a:pt x="32957" y="2035"/>
                </a:lnTo>
                <a:cubicBezTo>
                  <a:pt x="32957" y="901"/>
                  <a:pt x="32023" y="0"/>
                  <a:pt x="309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1976962" y="1796179"/>
            <a:ext cx="400838" cy="32805"/>
          </a:xfrm>
          <a:custGeom>
            <a:avLst/>
            <a:gdLst/>
            <a:ahLst/>
            <a:cxnLst/>
            <a:rect l="l" t="t" r="r" b="b"/>
            <a:pathLst>
              <a:path w="11009" h="901" extrusionOk="0">
                <a:moveTo>
                  <a:pt x="401" y="0"/>
                </a:moveTo>
                <a:cubicBezTo>
                  <a:pt x="168" y="0"/>
                  <a:pt x="1" y="200"/>
                  <a:pt x="1" y="434"/>
                </a:cubicBezTo>
                <a:cubicBezTo>
                  <a:pt x="1" y="667"/>
                  <a:pt x="168" y="867"/>
                  <a:pt x="401" y="867"/>
                </a:cubicBezTo>
                <a:lnTo>
                  <a:pt x="10575" y="901"/>
                </a:lnTo>
                <a:cubicBezTo>
                  <a:pt x="10809" y="901"/>
                  <a:pt x="11009" y="701"/>
                  <a:pt x="11009" y="467"/>
                </a:cubicBezTo>
                <a:cubicBezTo>
                  <a:pt x="11009" y="234"/>
                  <a:pt x="10809" y="67"/>
                  <a:pt x="10575" y="33"/>
                </a:cubicBezTo>
                <a:lnTo>
                  <a:pt x="4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2017050" y="4034564"/>
            <a:ext cx="291535" cy="290370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rgbClr val="C9D6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2017050" y="4034564"/>
            <a:ext cx="291535" cy="290370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2053497" y="4069810"/>
            <a:ext cx="219880" cy="218678"/>
          </a:xfrm>
          <a:custGeom>
            <a:avLst/>
            <a:gdLst/>
            <a:ahLst/>
            <a:cxnLst/>
            <a:rect l="l" t="t" r="r" b="b"/>
            <a:pathLst>
              <a:path w="6039" h="6006" extrusionOk="0">
                <a:moveTo>
                  <a:pt x="3036" y="1"/>
                </a:moveTo>
                <a:cubicBezTo>
                  <a:pt x="1368" y="1"/>
                  <a:pt x="0" y="1335"/>
                  <a:pt x="0" y="3003"/>
                </a:cubicBezTo>
                <a:cubicBezTo>
                  <a:pt x="0" y="4671"/>
                  <a:pt x="1335" y="6005"/>
                  <a:pt x="3003" y="6005"/>
                </a:cubicBezTo>
                <a:cubicBezTo>
                  <a:pt x="3023" y="6006"/>
                  <a:pt x="3043" y="6006"/>
                  <a:pt x="3064" y="6006"/>
                </a:cubicBezTo>
                <a:cubicBezTo>
                  <a:pt x="4703" y="6006"/>
                  <a:pt x="6005" y="4684"/>
                  <a:pt x="6005" y="3036"/>
                </a:cubicBezTo>
                <a:cubicBezTo>
                  <a:pt x="6038" y="1368"/>
                  <a:pt x="4670" y="34"/>
                  <a:pt x="3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1"/>
          <p:cNvSpPr/>
          <p:nvPr/>
        </p:nvSpPr>
        <p:spPr>
          <a:xfrm>
            <a:off x="2621906" y="2727383"/>
            <a:ext cx="598799" cy="500201"/>
          </a:xfrm>
          <a:custGeom>
            <a:avLst/>
            <a:gdLst/>
            <a:ahLst/>
            <a:cxnLst/>
            <a:rect l="l" t="t" r="r" b="b"/>
            <a:pathLst>
              <a:path w="16446" h="13738" extrusionOk="0">
                <a:moveTo>
                  <a:pt x="11947" y="1"/>
                </a:moveTo>
                <a:cubicBezTo>
                  <a:pt x="11284" y="1"/>
                  <a:pt x="10643" y="197"/>
                  <a:pt x="10108" y="611"/>
                </a:cubicBezTo>
                <a:lnTo>
                  <a:pt x="1668" y="6882"/>
                </a:lnTo>
                <a:cubicBezTo>
                  <a:pt x="167" y="8016"/>
                  <a:pt x="1" y="10317"/>
                  <a:pt x="1302" y="12052"/>
                </a:cubicBezTo>
                <a:cubicBezTo>
                  <a:pt x="2123" y="13148"/>
                  <a:pt x="3331" y="13738"/>
                  <a:pt x="4488" y="13738"/>
                </a:cubicBezTo>
                <a:cubicBezTo>
                  <a:pt x="5162" y="13738"/>
                  <a:pt x="5819" y="13537"/>
                  <a:pt x="6372" y="13119"/>
                </a:cubicBezTo>
                <a:lnTo>
                  <a:pt x="14778" y="6848"/>
                </a:lnTo>
                <a:cubicBezTo>
                  <a:pt x="16279" y="5714"/>
                  <a:pt x="16446" y="3413"/>
                  <a:pt x="15145" y="1678"/>
                </a:cubicBezTo>
                <a:cubicBezTo>
                  <a:pt x="14318" y="597"/>
                  <a:pt x="13101" y="1"/>
                  <a:pt x="11947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1"/>
          <p:cNvSpPr/>
          <p:nvPr/>
        </p:nvSpPr>
        <p:spPr>
          <a:xfrm>
            <a:off x="2668075" y="3027407"/>
            <a:ext cx="597561" cy="500164"/>
          </a:xfrm>
          <a:custGeom>
            <a:avLst/>
            <a:gdLst/>
            <a:ahLst/>
            <a:cxnLst/>
            <a:rect l="l" t="t" r="r" b="b"/>
            <a:pathLst>
              <a:path w="16412" h="13737" extrusionOk="0">
                <a:moveTo>
                  <a:pt x="11936" y="0"/>
                </a:moveTo>
                <a:cubicBezTo>
                  <a:pt x="11271" y="0"/>
                  <a:pt x="10621" y="196"/>
                  <a:pt x="10074" y="610"/>
                </a:cubicBezTo>
                <a:lnTo>
                  <a:pt x="1635" y="6881"/>
                </a:lnTo>
                <a:cubicBezTo>
                  <a:pt x="134" y="8015"/>
                  <a:pt x="0" y="10317"/>
                  <a:pt x="1301" y="12051"/>
                </a:cubicBezTo>
                <a:cubicBezTo>
                  <a:pt x="2102" y="13147"/>
                  <a:pt x="3302" y="13737"/>
                  <a:pt x="4456" y="13737"/>
                </a:cubicBezTo>
                <a:cubicBezTo>
                  <a:pt x="5128" y="13737"/>
                  <a:pt x="5785" y="13536"/>
                  <a:pt x="6338" y="13119"/>
                </a:cubicBezTo>
                <a:lnTo>
                  <a:pt x="14777" y="6848"/>
                </a:lnTo>
                <a:cubicBezTo>
                  <a:pt x="16278" y="5713"/>
                  <a:pt x="16412" y="3412"/>
                  <a:pt x="15111" y="1677"/>
                </a:cubicBezTo>
                <a:cubicBezTo>
                  <a:pt x="14306" y="596"/>
                  <a:pt x="13096" y="0"/>
                  <a:pt x="1193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1"/>
          <p:cNvSpPr/>
          <p:nvPr/>
        </p:nvSpPr>
        <p:spPr>
          <a:xfrm>
            <a:off x="2720288" y="3390532"/>
            <a:ext cx="518660" cy="445185"/>
          </a:xfrm>
          <a:custGeom>
            <a:avLst/>
            <a:gdLst/>
            <a:ahLst/>
            <a:cxnLst/>
            <a:rect l="l" t="t" r="r" b="b"/>
            <a:pathLst>
              <a:path w="14245" h="12227" extrusionOk="0">
                <a:moveTo>
                  <a:pt x="9736" y="1"/>
                </a:moveTo>
                <a:cubicBezTo>
                  <a:pt x="9069" y="1"/>
                  <a:pt x="8420" y="197"/>
                  <a:pt x="7873" y="611"/>
                </a:cubicBezTo>
                <a:lnTo>
                  <a:pt x="1668" y="5381"/>
                </a:lnTo>
                <a:cubicBezTo>
                  <a:pt x="167" y="6515"/>
                  <a:pt x="1" y="8816"/>
                  <a:pt x="1301" y="10518"/>
                </a:cubicBezTo>
                <a:cubicBezTo>
                  <a:pt x="2130" y="11622"/>
                  <a:pt x="3351" y="12227"/>
                  <a:pt x="4516" y="12227"/>
                </a:cubicBezTo>
                <a:cubicBezTo>
                  <a:pt x="5181" y="12227"/>
                  <a:pt x="5827" y="12030"/>
                  <a:pt x="6372" y="11618"/>
                </a:cubicBezTo>
                <a:lnTo>
                  <a:pt x="12576" y="6848"/>
                </a:lnTo>
                <a:cubicBezTo>
                  <a:pt x="14077" y="5714"/>
                  <a:pt x="14244" y="3413"/>
                  <a:pt x="12943" y="1678"/>
                </a:cubicBezTo>
                <a:cubicBezTo>
                  <a:pt x="12116" y="597"/>
                  <a:pt x="10899" y="1"/>
                  <a:pt x="9736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2624346" y="2346600"/>
            <a:ext cx="489496" cy="420353"/>
          </a:xfrm>
          <a:custGeom>
            <a:avLst/>
            <a:gdLst/>
            <a:ahLst/>
            <a:cxnLst/>
            <a:rect l="l" t="t" r="r" b="b"/>
            <a:pathLst>
              <a:path w="13444" h="11545" extrusionOk="0">
                <a:moveTo>
                  <a:pt x="8940" y="1"/>
                </a:moveTo>
                <a:cubicBezTo>
                  <a:pt x="8279" y="1"/>
                  <a:pt x="7639" y="194"/>
                  <a:pt x="7105" y="594"/>
                </a:cubicBezTo>
                <a:lnTo>
                  <a:pt x="1635" y="4697"/>
                </a:lnTo>
                <a:cubicBezTo>
                  <a:pt x="167" y="5831"/>
                  <a:pt x="0" y="8133"/>
                  <a:pt x="1301" y="9868"/>
                </a:cubicBezTo>
                <a:cubicBezTo>
                  <a:pt x="2128" y="10949"/>
                  <a:pt x="3332" y="11545"/>
                  <a:pt x="4485" y="11545"/>
                </a:cubicBezTo>
                <a:cubicBezTo>
                  <a:pt x="5146" y="11545"/>
                  <a:pt x="5791" y="11349"/>
                  <a:pt x="6338" y="10935"/>
                </a:cubicBezTo>
                <a:lnTo>
                  <a:pt x="11775" y="6832"/>
                </a:lnTo>
                <a:cubicBezTo>
                  <a:pt x="13276" y="5698"/>
                  <a:pt x="13443" y="3396"/>
                  <a:pt x="12142" y="1695"/>
                </a:cubicBezTo>
                <a:cubicBezTo>
                  <a:pt x="11315" y="591"/>
                  <a:pt x="10095" y="1"/>
                  <a:pt x="8940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1386706" y="2424082"/>
            <a:ext cx="174914" cy="642527"/>
          </a:xfrm>
          <a:custGeom>
            <a:avLst/>
            <a:gdLst/>
            <a:ahLst/>
            <a:cxnLst/>
            <a:rect l="l" t="t" r="r" b="b"/>
            <a:pathLst>
              <a:path w="4804" h="17647" extrusionOk="0">
                <a:moveTo>
                  <a:pt x="801" y="1"/>
                </a:moveTo>
                <a:lnTo>
                  <a:pt x="0" y="7073"/>
                </a:lnTo>
                <a:lnTo>
                  <a:pt x="1335" y="17647"/>
                </a:lnTo>
                <a:cubicBezTo>
                  <a:pt x="1335" y="17647"/>
                  <a:pt x="4804" y="11042"/>
                  <a:pt x="4303" y="6772"/>
                </a:cubicBezTo>
                <a:cubicBezTo>
                  <a:pt x="3836" y="2503"/>
                  <a:pt x="801" y="1"/>
                  <a:pt x="801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1991568" y="1504529"/>
            <a:ext cx="342509" cy="124049"/>
          </a:xfrm>
          <a:custGeom>
            <a:avLst/>
            <a:gdLst/>
            <a:ahLst/>
            <a:cxnLst/>
            <a:rect l="l" t="t" r="r" b="b"/>
            <a:pathLst>
              <a:path w="9407" h="3407" extrusionOk="0">
                <a:moveTo>
                  <a:pt x="4707" y="0"/>
                </a:moveTo>
                <a:cubicBezTo>
                  <a:pt x="3130" y="0"/>
                  <a:pt x="1555" y="601"/>
                  <a:pt x="367" y="1806"/>
                </a:cubicBezTo>
                <a:cubicBezTo>
                  <a:pt x="0" y="2173"/>
                  <a:pt x="0" y="2773"/>
                  <a:pt x="367" y="3140"/>
                </a:cubicBezTo>
                <a:cubicBezTo>
                  <a:pt x="567" y="3307"/>
                  <a:pt x="801" y="3407"/>
                  <a:pt x="1034" y="3407"/>
                </a:cubicBezTo>
                <a:cubicBezTo>
                  <a:pt x="1268" y="3407"/>
                  <a:pt x="1535" y="3307"/>
                  <a:pt x="1701" y="3140"/>
                </a:cubicBezTo>
                <a:cubicBezTo>
                  <a:pt x="2523" y="2302"/>
                  <a:pt x="3614" y="1885"/>
                  <a:pt x="4707" y="1885"/>
                </a:cubicBezTo>
                <a:cubicBezTo>
                  <a:pt x="5790" y="1885"/>
                  <a:pt x="6876" y="2293"/>
                  <a:pt x="7706" y="3107"/>
                </a:cubicBezTo>
                <a:cubicBezTo>
                  <a:pt x="7889" y="3290"/>
                  <a:pt x="8131" y="3382"/>
                  <a:pt x="8373" y="3382"/>
                </a:cubicBezTo>
                <a:cubicBezTo>
                  <a:pt x="8615" y="3382"/>
                  <a:pt x="8856" y="3290"/>
                  <a:pt x="9040" y="3107"/>
                </a:cubicBezTo>
                <a:cubicBezTo>
                  <a:pt x="9407" y="2740"/>
                  <a:pt x="9407" y="2139"/>
                  <a:pt x="9040" y="1772"/>
                </a:cubicBezTo>
                <a:cubicBezTo>
                  <a:pt x="7843" y="592"/>
                  <a:pt x="6274" y="0"/>
                  <a:pt x="47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1629626" y="1106305"/>
            <a:ext cx="1066376" cy="275733"/>
          </a:xfrm>
          <a:custGeom>
            <a:avLst/>
            <a:gdLst/>
            <a:ahLst/>
            <a:cxnLst/>
            <a:rect l="l" t="t" r="r" b="b"/>
            <a:pathLst>
              <a:path w="29288" h="7573" extrusionOk="0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1"/>
          <p:cNvSpPr/>
          <p:nvPr/>
        </p:nvSpPr>
        <p:spPr>
          <a:xfrm>
            <a:off x="1813628" y="1305472"/>
            <a:ext cx="698380" cy="198034"/>
          </a:xfrm>
          <a:custGeom>
            <a:avLst/>
            <a:gdLst/>
            <a:ahLst/>
            <a:cxnLst/>
            <a:rect l="l" t="t" r="r" b="b"/>
            <a:pathLst>
              <a:path w="19181" h="5439" extrusionOk="0">
                <a:moveTo>
                  <a:pt x="9611" y="1"/>
                </a:moveTo>
                <a:cubicBezTo>
                  <a:pt x="6260" y="1"/>
                  <a:pt x="2911" y="1277"/>
                  <a:pt x="368" y="3837"/>
                </a:cubicBezTo>
                <a:cubicBezTo>
                  <a:pt x="1" y="4204"/>
                  <a:pt x="1" y="4804"/>
                  <a:pt x="368" y="5171"/>
                </a:cubicBezTo>
                <a:cubicBezTo>
                  <a:pt x="568" y="5371"/>
                  <a:pt x="801" y="5438"/>
                  <a:pt x="1035" y="5438"/>
                </a:cubicBezTo>
                <a:cubicBezTo>
                  <a:pt x="1302" y="5438"/>
                  <a:pt x="1535" y="5371"/>
                  <a:pt x="1735" y="5171"/>
                </a:cubicBezTo>
                <a:cubicBezTo>
                  <a:pt x="3895" y="2995"/>
                  <a:pt x="6752" y="1902"/>
                  <a:pt x="9611" y="1902"/>
                </a:cubicBezTo>
                <a:cubicBezTo>
                  <a:pt x="12448" y="1902"/>
                  <a:pt x="15287" y="2978"/>
                  <a:pt x="17446" y="5138"/>
                </a:cubicBezTo>
                <a:cubicBezTo>
                  <a:pt x="17647" y="5321"/>
                  <a:pt x="17897" y="5413"/>
                  <a:pt x="18143" y="5413"/>
                </a:cubicBezTo>
                <a:cubicBezTo>
                  <a:pt x="18389" y="5413"/>
                  <a:pt x="18631" y="5321"/>
                  <a:pt x="18814" y="5138"/>
                </a:cubicBezTo>
                <a:cubicBezTo>
                  <a:pt x="19181" y="4771"/>
                  <a:pt x="19181" y="4170"/>
                  <a:pt x="18814" y="3770"/>
                </a:cubicBezTo>
                <a:cubicBezTo>
                  <a:pt x="16271" y="1260"/>
                  <a:pt x="12940" y="1"/>
                  <a:pt x="96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2290350" y="3607576"/>
            <a:ext cx="1900784" cy="1535919"/>
          </a:xfrm>
          <a:custGeom>
            <a:avLst/>
            <a:gdLst/>
            <a:ahLst/>
            <a:cxnLst/>
            <a:rect l="l" t="t" r="r" b="b"/>
            <a:pathLst>
              <a:path w="52205" h="42184" extrusionOk="0">
                <a:moveTo>
                  <a:pt x="7606" y="0"/>
                </a:moveTo>
                <a:cubicBezTo>
                  <a:pt x="7207" y="0"/>
                  <a:pt x="6801" y="71"/>
                  <a:pt x="6405" y="220"/>
                </a:cubicBezTo>
                <a:cubicBezTo>
                  <a:pt x="4637" y="887"/>
                  <a:pt x="3736" y="2855"/>
                  <a:pt x="4403" y="4623"/>
                </a:cubicBezTo>
                <a:lnTo>
                  <a:pt x="12609" y="33044"/>
                </a:lnTo>
                <a:cubicBezTo>
                  <a:pt x="11241" y="31009"/>
                  <a:pt x="9740" y="28974"/>
                  <a:pt x="8473" y="27707"/>
                </a:cubicBezTo>
                <a:cubicBezTo>
                  <a:pt x="6686" y="25979"/>
                  <a:pt x="4314" y="25555"/>
                  <a:pt x="2473" y="25555"/>
                </a:cubicBezTo>
                <a:cubicBezTo>
                  <a:pt x="2252" y="25555"/>
                  <a:pt x="2039" y="25561"/>
                  <a:pt x="1835" y="25572"/>
                </a:cubicBezTo>
                <a:cubicBezTo>
                  <a:pt x="734" y="25605"/>
                  <a:pt x="0" y="26773"/>
                  <a:pt x="500" y="27807"/>
                </a:cubicBezTo>
                <a:cubicBezTo>
                  <a:pt x="1901" y="30742"/>
                  <a:pt x="4670" y="36546"/>
                  <a:pt x="7305" y="42184"/>
                </a:cubicBezTo>
                <a:lnTo>
                  <a:pt x="52204" y="42184"/>
                </a:lnTo>
                <a:cubicBezTo>
                  <a:pt x="51870" y="40149"/>
                  <a:pt x="51403" y="38347"/>
                  <a:pt x="50870" y="37113"/>
                </a:cubicBezTo>
                <a:cubicBezTo>
                  <a:pt x="48601" y="31876"/>
                  <a:pt x="46867" y="24004"/>
                  <a:pt x="44065" y="22936"/>
                </a:cubicBezTo>
                <a:cubicBezTo>
                  <a:pt x="43690" y="22795"/>
                  <a:pt x="43329" y="22734"/>
                  <a:pt x="42985" y="22734"/>
                </a:cubicBezTo>
                <a:cubicBezTo>
                  <a:pt x="40727" y="22734"/>
                  <a:pt x="39195" y="25372"/>
                  <a:pt x="39195" y="25372"/>
                </a:cubicBezTo>
                <a:cubicBezTo>
                  <a:pt x="39195" y="25372"/>
                  <a:pt x="37711" y="20209"/>
                  <a:pt x="33681" y="20209"/>
                </a:cubicBezTo>
                <a:cubicBezTo>
                  <a:pt x="33438" y="20209"/>
                  <a:pt x="33186" y="20228"/>
                  <a:pt x="32924" y="20268"/>
                </a:cubicBezTo>
                <a:cubicBezTo>
                  <a:pt x="29888" y="20768"/>
                  <a:pt x="28854" y="26172"/>
                  <a:pt x="28854" y="26172"/>
                </a:cubicBezTo>
                <a:cubicBezTo>
                  <a:pt x="28854" y="26172"/>
                  <a:pt x="26647" y="18891"/>
                  <a:pt x="22870" y="18891"/>
                </a:cubicBezTo>
                <a:cubicBezTo>
                  <a:pt x="22573" y="18891"/>
                  <a:pt x="22266" y="18936"/>
                  <a:pt x="21949" y="19034"/>
                </a:cubicBezTo>
                <a:cubicBezTo>
                  <a:pt x="20248" y="19567"/>
                  <a:pt x="19281" y="21402"/>
                  <a:pt x="18713" y="23470"/>
                </a:cubicBezTo>
                <a:lnTo>
                  <a:pt x="10808" y="2222"/>
                </a:lnTo>
                <a:cubicBezTo>
                  <a:pt x="10290" y="850"/>
                  <a:pt x="8989" y="0"/>
                  <a:pt x="760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1427397" y="862850"/>
            <a:ext cx="1470843" cy="380316"/>
          </a:xfrm>
          <a:custGeom>
            <a:avLst/>
            <a:gdLst/>
            <a:ahLst/>
            <a:cxnLst/>
            <a:rect l="l" t="t" r="r" b="b"/>
            <a:pathLst>
              <a:path w="29288" h="7573" extrusionOk="0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1"/>
          <p:cNvSpPr txBox="1">
            <a:spLocks noGrp="1"/>
          </p:cNvSpPr>
          <p:nvPr>
            <p:ph type="ctrTitle" idx="4294967295"/>
          </p:nvPr>
        </p:nvSpPr>
        <p:spPr>
          <a:xfrm>
            <a:off x="1572402" y="3355747"/>
            <a:ext cx="1180800" cy="36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Chat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306" name="Google Shape;306;p21"/>
          <p:cNvSpPr txBox="1"/>
          <p:nvPr/>
        </p:nvSpPr>
        <p:spPr>
          <a:xfrm>
            <a:off x="4572025" y="1702650"/>
            <a:ext cx="3075900" cy="19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Built-in chat system through which our customer can have direct contact with the owners of products on display.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7"/>
          <p:cNvSpPr/>
          <p:nvPr/>
        </p:nvSpPr>
        <p:spPr>
          <a:xfrm>
            <a:off x="3638769" y="1316336"/>
            <a:ext cx="1473349" cy="2946972"/>
          </a:xfrm>
          <a:custGeom>
            <a:avLst/>
            <a:gdLst/>
            <a:ahLst/>
            <a:cxnLst/>
            <a:rect l="l" t="t" r="r" b="b"/>
            <a:pathLst>
              <a:path w="19981" h="39963" extrusionOk="0">
                <a:moveTo>
                  <a:pt x="15911" y="1"/>
                </a:moveTo>
                <a:lnTo>
                  <a:pt x="4070" y="1"/>
                </a:lnTo>
                <a:cubicBezTo>
                  <a:pt x="1835" y="1"/>
                  <a:pt x="0" y="1835"/>
                  <a:pt x="0" y="4104"/>
                </a:cubicBezTo>
                <a:lnTo>
                  <a:pt x="0" y="35893"/>
                </a:lnTo>
                <a:cubicBezTo>
                  <a:pt x="0" y="38128"/>
                  <a:pt x="1835" y="39963"/>
                  <a:pt x="4070" y="39963"/>
                </a:cubicBezTo>
                <a:lnTo>
                  <a:pt x="15911" y="39963"/>
                </a:lnTo>
                <a:cubicBezTo>
                  <a:pt x="18146" y="39963"/>
                  <a:pt x="19981" y="38128"/>
                  <a:pt x="19981" y="35893"/>
                </a:cubicBezTo>
                <a:lnTo>
                  <a:pt x="19981" y="4104"/>
                </a:lnTo>
                <a:cubicBezTo>
                  <a:pt x="19981" y="1835"/>
                  <a:pt x="18146" y="1"/>
                  <a:pt x="15911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7"/>
          <p:cNvSpPr/>
          <p:nvPr/>
        </p:nvSpPr>
        <p:spPr>
          <a:xfrm>
            <a:off x="888275" y="1781949"/>
            <a:ext cx="1263055" cy="2108541"/>
          </a:xfrm>
          <a:custGeom>
            <a:avLst/>
            <a:gdLst/>
            <a:ahLst/>
            <a:cxnLst/>
            <a:rect l="l" t="t" r="r" b="b"/>
            <a:pathLst>
              <a:path w="17047" h="30256" extrusionOk="0">
                <a:moveTo>
                  <a:pt x="1" y="0"/>
                </a:moveTo>
                <a:lnTo>
                  <a:pt x="17046" y="0"/>
                </a:lnTo>
                <a:lnTo>
                  <a:pt x="17046" y="30255"/>
                </a:lnTo>
                <a:lnTo>
                  <a:pt x="1" y="3025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7"/>
          <p:cNvSpPr txBox="1"/>
          <p:nvPr/>
        </p:nvSpPr>
        <p:spPr>
          <a:xfrm>
            <a:off x="3866225" y="1607652"/>
            <a:ext cx="847800" cy="21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1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</a:t>
            </a:r>
            <a:endParaRPr sz="14100" dirty="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30" name="Google Shape;1030;p37"/>
          <p:cNvSpPr/>
          <p:nvPr/>
        </p:nvSpPr>
        <p:spPr>
          <a:xfrm>
            <a:off x="4256099" y="3829812"/>
            <a:ext cx="238688" cy="238631"/>
          </a:xfrm>
          <a:custGeom>
            <a:avLst/>
            <a:gdLst/>
            <a:ahLst/>
            <a:cxnLst/>
            <a:rect l="l" t="t" r="r" b="b"/>
            <a:pathLst>
              <a:path w="3237" h="3236" extrusionOk="0">
                <a:moveTo>
                  <a:pt x="1602" y="0"/>
                </a:moveTo>
                <a:cubicBezTo>
                  <a:pt x="735" y="0"/>
                  <a:pt x="1" y="701"/>
                  <a:pt x="1" y="1601"/>
                </a:cubicBezTo>
                <a:cubicBezTo>
                  <a:pt x="1" y="2502"/>
                  <a:pt x="735" y="3236"/>
                  <a:pt x="1602" y="3236"/>
                </a:cubicBezTo>
                <a:cubicBezTo>
                  <a:pt x="2502" y="3236"/>
                  <a:pt x="3236" y="2502"/>
                  <a:pt x="3236" y="1601"/>
                </a:cubicBezTo>
                <a:cubicBezTo>
                  <a:pt x="3236" y="734"/>
                  <a:pt x="2502" y="0"/>
                  <a:pt x="1602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7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Implementation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1033" name="Google Shape;1033;p37"/>
          <p:cNvCxnSpPr>
            <a:cxnSpLocks/>
          </p:cNvCxnSpPr>
          <p:nvPr/>
        </p:nvCxnSpPr>
        <p:spPr>
          <a:xfrm>
            <a:off x="2912308" y="2917252"/>
            <a:ext cx="1452921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035" name="Google Shape;1035;p37"/>
          <p:cNvCxnSpPr>
            <a:cxnSpLocks/>
          </p:cNvCxnSpPr>
          <p:nvPr/>
        </p:nvCxnSpPr>
        <p:spPr>
          <a:xfrm>
            <a:off x="4365229" y="3085191"/>
            <a:ext cx="1488754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041" name="Google Shape;1041;p37"/>
          <p:cNvSpPr txBox="1"/>
          <p:nvPr/>
        </p:nvSpPr>
        <p:spPr>
          <a:xfrm>
            <a:off x="6013429" y="2749569"/>
            <a:ext cx="24585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Display products, chat system, review, add to cart and payment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3" name="Google Shape;1043;p37"/>
          <p:cNvSpPr txBox="1"/>
          <p:nvPr/>
        </p:nvSpPr>
        <p:spPr>
          <a:xfrm>
            <a:off x="109608" y="2721575"/>
            <a:ext cx="2864974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Basic layout of the website,  authentication, add product as seller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031;p37">
            <a:extLst>
              <a:ext uri="{FF2B5EF4-FFF2-40B4-BE49-F238E27FC236}">
                <a16:creationId xmlns:a16="http://schemas.microsoft.com/office/drawing/2014/main" id="{2371E91B-0E17-547A-1100-46532B69E0F1}"/>
              </a:ext>
            </a:extLst>
          </p:cNvPr>
          <p:cNvSpPr txBox="1">
            <a:spLocks/>
          </p:cNvSpPr>
          <p:nvPr/>
        </p:nvSpPr>
        <p:spPr>
          <a:xfrm>
            <a:off x="-467931" y="1696623"/>
            <a:ext cx="41148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dirty="0">
                <a:solidFill>
                  <a:srgbClr val="39B6B5"/>
                </a:solidFill>
              </a:rPr>
              <a:t>Before Progress Presentation</a:t>
            </a:r>
          </a:p>
        </p:txBody>
      </p:sp>
      <p:sp>
        <p:nvSpPr>
          <p:cNvPr id="11" name="Google Shape;1031;p37">
            <a:extLst>
              <a:ext uri="{FF2B5EF4-FFF2-40B4-BE49-F238E27FC236}">
                <a16:creationId xmlns:a16="http://schemas.microsoft.com/office/drawing/2014/main" id="{75AC3634-9FE3-A575-3586-9D202202A585}"/>
              </a:ext>
            </a:extLst>
          </p:cNvPr>
          <p:cNvSpPr txBox="1">
            <a:spLocks/>
          </p:cNvSpPr>
          <p:nvPr/>
        </p:nvSpPr>
        <p:spPr>
          <a:xfrm>
            <a:off x="5388181" y="1696623"/>
            <a:ext cx="3755819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dirty="0">
                <a:solidFill>
                  <a:srgbClr val="957FCA"/>
                </a:solidFill>
              </a:rPr>
              <a:t>After Progress Presentation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36"/>
          <p:cNvSpPr/>
          <p:nvPr/>
        </p:nvSpPr>
        <p:spPr>
          <a:xfrm>
            <a:off x="703877" y="2110379"/>
            <a:ext cx="1969650" cy="2275238"/>
          </a:xfrm>
          <a:custGeom>
            <a:avLst/>
            <a:gdLst/>
            <a:ahLst/>
            <a:cxnLst/>
            <a:rect l="l" t="t" r="r" b="b"/>
            <a:pathLst>
              <a:path w="2605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49" y="22584"/>
                </a:lnTo>
                <a:lnTo>
                  <a:pt x="26049" y="7539"/>
                </a:lnTo>
                <a:lnTo>
                  <a:pt x="130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6"/>
          <p:cNvSpPr/>
          <p:nvPr/>
        </p:nvSpPr>
        <p:spPr>
          <a:xfrm>
            <a:off x="3586040" y="2110379"/>
            <a:ext cx="1971919" cy="2277507"/>
          </a:xfrm>
          <a:custGeom>
            <a:avLst/>
            <a:gdLst/>
            <a:ahLst/>
            <a:cxnLst/>
            <a:rect l="l" t="t" r="r" b="b"/>
            <a:pathLst>
              <a:path w="26080" h="30123" extrusionOk="0">
                <a:moveTo>
                  <a:pt x="13040" y="0"/>
                </a:moveTo>
                <a:lnTo>
                  <a:pt x="0" y="7538"/>
                </a:lnTo>
                <a:lnTo>
                  <a:pt x="0" y="22584"/>
                </a:lnTo>
                <a:lnTo>
                  <a:pt x="13040" y="30122"/>
                </a:lnTo>
                <a:lnTo>
                  <a:pt x="26080" y="22584"/>
                </a:lnTo>
                <a:lnTo>
                  <a:pt x="26080" y="7538"/>
                </a:lnTo>
                <a:lnTo>
                  <a:pt x="130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7" name="Google Shape;997;p36"/>
          <p:cNvSpPr/>
          <p:nvPr/>
        </p:nvSpPr>
        <p:spPr>
          <a:xfrm>
            <a:off x="6629375" y="2110378"/>
            <a:ext cx="1971919" cy="227523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8" name="Google Shape;998;p36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Contribution</a:t>
            </a:r>
            <a:endParaRPr dirty="0"/>
          </a:p>
        </p:txBody>
      </p:sp>
      <p:sp>
        <p:nvSpPr>
          <p:cNvPr id="999" name="Google Shape;999;p36"/>
          <p:cNvSpPr txBox="1"/>
          <p:nvPr/>
        </p:nvSpPr>
        <p:spPr>
          <a:xfrm>
            <a:off x="703871" y="2629786"/>
            <a:ext cx="1969657" cy="14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Authentication, selling and add to cart</a:t>
            </a:r>
          </a:p>
        </p:txBody>
      </p:sp>
      <p:sp>
        <p:nvSpPr>
          <p:cNvPr id="1000" name="Google Shape;1000;p36"/>
          <p:cNvSpPr txBox="1"/>
          <p:nvPr/>
        </p:nvSpPr>
        <p:spPr>
          <a:xfrm>
            <a:off x="986082" y="1009790"/>
            <a:ext cx="1405233" cy="9487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Nazia Karim Khan Oishee</a:t>
            </a:r>
            <a:endParaRPr sz="17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1" name="Google Shape;1001;p36"/>
          <p:cNvSpPr txBox="1"/>
          <p:nvPr/>
        </p:nvSpPr>
        <p:spPr>
          <a:xfrm>
            <a:off x="3585889" y="2495107"/>
            <a:ext cx="1972155" cy="1541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Authentication, chat system and purchases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2" name="Google Shape;1002;p36"/>
          <p:cNvSpPr txBox="1"/>
          <p:nvPr/>
        </p:nvSpPr>
        <p:spPr>
          <a:xfrm>
            <a:off x="3869349" y="1009790"/>
            <a:ext cx="1405233" cy="948762"/>
          </a:xfrm>
          <a:prstGeom prst="rect">
            <a:avLst/>
          </a:prstGeom>
          <a:solidFill>
            <a:srgbClr val="39B6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Maliha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Zaman</a:t>
            </a:r>
            <a:endParaRPr sz="17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3" name="Google Shape;1003;p36"/>
          <p:cNvSpPr txBox="1"/>
          <p:nvPr/>
        </p:nvSpPr>
        <p:spPr>
          <a:xfrm>
            <a:off x="6629224" y="2495107"/>
            <a:ext cx="1972155" cy="1544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Authenticatin, rontend of the whole project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4" name="Google Shape;1004;p36"/>
          <p:cNvSpPr txBox="1"/>
          <p:nvPr/>
        </p:nvSpPr>
        <p:spPr>
          <a:xfrm>
            <a:off x="6912684" y="1009790"/>
            <a:ext cx="1405233" cy="948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Mohammad Ittehad Rahman Sami</a:t>
            </a:r>
            <a:endParaRPr sz="17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Timeline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338" name="Google Shape;3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25" y="1060425"/>
            <a:ext cx="8709802" cy="34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-Commerce Infographics by Slidesgo">
  <a:themeElements>
    <a:clrScheme name="Simple Light">
      <a:dk1>
        <a:srgbClr val="000000"/>
      </a:dk1>
      <a:lt1>
        <a:srgbClr val="FFFFFF"/>
      </a:lt1>
      <a:dk2>
        <a:srgbClr val="929292"/>
      </a:dk2>
      <a:lt2>
        <a:srgbClr val="CFCFCF"/>
      </a:lt2>
      <a:accent1>
        <a:srgbClr val="C0C55F"/>
      </a:accent1>
      <a:accent2>
        <a:srgbClr val="39B6B5"/>
      </a:accent2>
      <a:accent3>
        <a:srgbClr val="B878C2"/>
      </a:accent3>
      <a:accent4>
        <a:srgbClr val="957FCA"/>
      </a:accent4>
      <a:accent5>
        <a:srgbClr val="6639A8"/>
      </a:accent5>
      <a:accent6>
        <a:srgbClr val="4C076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220</Words>
  <Application>Microsoft Office PowerPoint</Application>
  <PresentationFormat>On-screen Show (16:9)</PresentationFormat>
  <Paragraphs>52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Fira Sans Extra Condensed Medium</vt:lpstr>
      <vt:lpstr>Arial</vt:lpstr>
      <vt:lpstr>Lora Medium</vt:lpstr>
      <vt:lpstr>Roboto</vt:lpstr>
      <vt:lpstr>E-Commerce Infographics by Slidesgo</vt:lpstr>
      <vt:lpstr>Spectrum</vt:lpstr>
      <vt:lpstr>Introduction</vt:lpstr>
      <vt:lpstr>Features</vt:lpstr>
      <vt:lpstr>Buy/Sell</vt:lpstr>
      <vt:lpstr>PowerPoint Presentation</vt:lpstr>
      <vt:lpstr>Chat System</vt:lpstr>
      <vt:lpstr>Implementation</vt:lpstr>
      <vt:lpstr>Team Contribution</vt:lpstr>
      <vt:lpstr>Timeline</vt:lpstr>
      <vt:lpstr>Demonstration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Spectrum</dc:title>
  <cp:lastModifiedBy>Ittehad Rahman</cp:lastModifiedBy>
  <cp:revision>4</cp:revision>
  <dcterms:modified xsi:type="dcterms:W3CDTF">2023-05-21T16:56:46Z</dcterms:modified>
</cp:coreProperties>
</file>