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38"/>
  </p:notesMasterIdLst>
  <p:sldIdLst>
    <p:sldId id="256" r:id="rId3"/>
    <p:sldId id="257" r:id="rId4"/>
    <p:sldId id="259" r:id="rId5"/>
    <p:sldId id="260" r:id="rId6"/>
    <p:sldId id="261" r:id="rId7"/>
    <p:sldId id="262" r:id="rId8"/>
    <p:sldId id="278" r:id="rId9"/>
    <p:sldId id="277" r:id="rId10"/>
    <p:sldId id="264" r:id="rId11"/>
    <p:sldId id="28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Fira Sans Extra Condensed Light" panose="020B0403050000020004" pitchFamily="34" charset="0"/>
      <p:regular r:id="rId44"/>
      <p:bold r:id="rId45"/>
      <p:italic r:id="rId46"/>
      <p:boldItalic r:id="rId47"/>
    </p:embeddedFont>
    <p:embeddedFont>
      <p:font typeface="Fira Sans Extra Condensed Medium" panose="020B0604020202020204" charset="0"/>
      <p:regular r:id="rId48"/>
      <p:bold r:id="rId49"/>
      <p:italic r:id="rId50"/>
      <p:boldItalic r:id="rId51"/>
    </p:embeddedFont>
    <p:embeddedFont>
      <p:font typeface="Lora Medium" pitchFamily="2" charset="0"/>
      <p:regular r:id="rId52"/>
      <p:bold r:id="rId53"/>
      <p:italic r:id="rId54"/>
      <p:boldItalic r:id="rId55"/>
    </p:embeddedFont>
    <p:embeddedFont>
      <p:font typeface="Open Sans" panose="020B0606030504020204" pitchFamily="34" charset="0"/>
      <p:regular r:id="rId56"/>
      <p:bold r:id="rId57"/>
      <p:italic r:id="rId58"/>
      <p:boldItalic r:id="rId59"/>
    </p:embeddedFont>
    <p:embeddedFont>
      <p:font typeface="Proxima Nova" panose="020B0604020202020204" charset="0"/>
      <p:regular r:id="rId60"/>
      <p:bold r:id="rId61"/>
      <p:italic r:id="rId62"/>
      <p:boldItalic r:id="rId63"/>
    </p:embeddedFont>
    <p:embeddedFont>
      <p:font typeface="Proxima Nova Semibold" panose="020B0604020202020204" charset="0"/>
      <p:regular r:id="rId64"/>
      <p:bold r:id="rId65"/>
      <p:boldItalic r:id="rId66"/>
    </p:embeddedFont>
    <p:embeddedFont>
      <p:font typeface="Roboto" panose="02000000000000000000" pitchFamily="2" charset="0"/>
      <p:regular r:id="rId67"/>
      <p:bold r:id="rId68"/>
      <p:italic r:id="rId69"/>
      <p:boldItalic r:id="rId70"/>
    </p:embeddedFont>
    <p:embeddedFont>
      <p:font typeface="Roboto Medium" panose="02000000000000000000" pitchFamily="2" charset="0"/>
      <p:regular r:id="rId71"/>
      <p:bold r:id="rId72"/>
      <p:italic r:id="rId73"/>
      <p:boldItalic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B6B5"/>
    <a:srgbClr val="957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63" Type="http://schemas.openxmlformats.org/officeDocument/2006/relationships/font" Target="fonts/font25.fntdata"/><Relationship Id="rId68" Type="http://schemas.openxmlformats.org/officeDocument/2006/relationships/font" Target="fonts/font30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font" Target="fonts/font20.fntdata"/><Relationship Id="rId66" Type="http://schemas.openxmlformats.org/officeDocument/2006/relationships/font" Target="fonts/font28.fntdata"/><Relationship Id="rId74" Type="http://schemas.openxmlformats.org/officeDocument/2006/relationships/font" Target="fonts/font36.fntdata"/><Relationship Id="rId5" Type="http://schemas.openxmlformats.org/officeDocument/2006/relationships/slide" Target="slides/slide3.xml"/><Relationship Id="rId61" Type="http://schemas.openxmlformats.org/officeDocument/2006/relationships/font" Target="fonts/font23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64" Type="http://schemas.openxmlformats.org/officeDocument/2006/relationships/font" Target="fonts/font26.fntdata"/><Relationship Id="rId69" Type="http://schemas.openxmlformats.org/officeDocument/2006/relationships/font" Target="fonts/font31.fntdata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font" Target="fonts/font13.fntdata"/><Relationship Id="rId72" Type="http://schemas.openxmlformats.org/officeDocument/2006/relationships/font" Target="fonts/font34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schemas.openxmlformats.org/officeDocument/2006/relationships/font" Target="fonts/font21.fntdata"/><Relationship Id="rId67" Type="http://schemas.openxmlformats.org/officeDocument/2006/relationships/font" Target="fonts/font29.fntdata"/><Relationship Id="rId20" Type="http://schemas.openxmlformats.org/officeDocument/2006/relationships/slide" Target="slides/slide18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62" Type="http://schemas.openxmlformats.org/officeDocument/2006/relationships/font" Target="fonts/font24.fntdata"/><Relationship Id="rId70" Type="http://schemas.openxmlformats.org/officeDocument/2006/relationships/font" Target="fonts/font32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1.fntdata"/><Relationship Id="rId57" Type="http://schemas.openxmlformats.org/officeDocument/2006/relationships/font" Target="fonts/font19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font" Target="fonts/font22.fntdata"/><Relationship Id="rId65" Type="http://schemas.openxmlformats.org/officeDocument/2006/relationships/font" Target="fonts/font27.fntdata"/><Relationship Id="rId73" Type="http://schemas.openxmlformats.org/officeDocument/2006/relationships/font" Target="fonts/font35.fntdata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font" Target="fonts/font1.fntdata"/><Relationship Id="rId34" Type="http://schemas.openxmlformats.org/officeDocument/2006/relationships/slide" Target="slides/slide32.xml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font" Target="fonts/font33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641a476e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641a476e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9765d7774d_3_2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9765d7774d_3_2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9765d7774d_3_4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9765d7774d_3_4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d7768587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d7768587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77ae687167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77ae687167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9661d16799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9661d16799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9661d16799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9661d16799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9661d1679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9661d1679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9661d16799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9661d16799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9765d7774d_3_1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9765d7774d_3_1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9765d7774d_3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9765d7774d_3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765d7774d_3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765d7774d_3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9765d7774d_3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9765d7774d_3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9765d7774d_3_3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9765d7774d_3_3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9765d7774d_3_2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9765d7774d_3_2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9765d7774d_3_1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9765d7774d_3_1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9765d7774d_3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9765d7774d_3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9765d7774d_3_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9765d7774d_3_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9765d7774d_3_2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9765d7774d_3_2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9765d7774d_3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9765d7774d_3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9765d7774d_3_2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9765d7774d_3_2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9765d7774d_3_2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9765d7774d_3_2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661d16799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661d16799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9765d7774d_3_4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9765d7774d_3_4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9765d7774d_3_3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9765d7774d_3_3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9765d7774d_3_4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9765d7774d_3_4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SLIDES_API1274969478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SLIDES_API1274969478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SLIDES_API127496947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SLIDES_API127496947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g97a6f84bc1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5" name="Google Shape;1625;g97a6f84bc1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765d7774d_3_9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765d7774d_3_9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d776858757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d776858757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d776858757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d776858757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9765d7774d_3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9765d7774d_3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9765d7774d_3_2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9765d7774d_3_2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e768a515b3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e768a515b3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175" y="1584238"/>
            <a:ext cx="3461400" cy="15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7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175" y="3231075"/>
            <a:ext cx="3338400" cy="3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4176">
          <p15:clr>
            <a:srgbClr val="EA4335"/>
          </p15:clr>
        </p15:guide>
        <p15:guide id="8" pos="1584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57200" y="803653"/>
            <a:ext cx="3461400" cy="15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 Medium"/>
                <a:ea typeface="Lora Medium"/>
                <a:cs typeface="Lora Medium"/>
                <a:sym typeface="Lora Medium"/>
              </a:rPr>
              <a:t>Spectrum</a:t>
            </a:r>
            <a:endParaRPr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57200" y="3235000"/>
            <a:ext cx="44343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Members: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Maliha Zaman 				 	 200042114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Nazia Karim Khan Oishee 		 	 200042137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Mohammad Ittehad Rahman Sami 	 200042131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57" name="Google Shape;57;p15"/>
          <p:cNvSpPr/>
          <p:nvPr/>
        </p:nvSpPr>
        <p:spPr>
          <a:xfrm>
            <a:off x="5946477" y="2824191"/>
            <a:ext cx="2020865" cy="194640"/>
          </a:xfrm>
          <a:custGeom>
            <a:avLst/>
            <a:gdLst/>
            <a:ahLst/>
            <a:cxnLst/>
            <a:rect l="l" t="t" r="r" b="b"/>
            <a:pathLst>
              <a:path w="43098" h="4504" extrusionOk="0">
                <a:moveTo>
                  <a:pt x="21549" y="0"/>
                </a:moveTo>
                <a:cubicBezTo>
                  <a:pt x="9640" y="0"/>
                  <a:pt x="0" y="1001"/>
                  <a:pt x="0" y="2235"/>
                </a:cubicBezTo>
                <a:cubicBezTo>
                  <a:pt x="0" y="3470"/>
                  <a:pt x="9640" y="4504"/>
                  <a:pt x="21549" y="4504"/>
                </a:cubicBezTo>
                <a:cubicBezTo>
                  <a:pt x="33457" y="4504"/>
                  <a:pt x="43097" y="3470"/>
                  <a:pt x="43097" y="2235"/>
                </a:cubicBezTo>
                <a:cubicBezTo>
                  <a:pt x="43097" y="1001"/>
                  <a:pt x="33457" y="0"/>
                  <a:pt x="21549" y="0"/>
                </a:cubicBezTo>
                <a:close/>
              </a:path>
            </a:pathLst>
          </a:custGeom>
          <a:solidFill>
            <a:srgbClr val="142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5"/>
          <p:cNvSpPr/>
          <p:nvPr/>
        </p:nvSpPr>
        <p:spPr>
          <a:xfrm rot="10800000" flipH="1">
            <a:off x="6418817" y="3400835"/>
            <a:ext cx="1074625" cy="517642"/>
          </a:xfrm>
          <a:custGeom>
            <a:avLst/>
            <a:gdLst/>
            <a:ahLst/>
            <a:cxnLst/>
            <a:rect l="l" t="t" r="r" b="b"/>
            <a:pathLst>
              <a:path w="22918" h="9574" extrusionOk="0">
                <a:moveTo>
                  <a:pt x="1" y="0"/>
                </a:moveTo>
                <a:lnTo>
                  <a:pt x="1" y="9574"/>
                </a:lnTo>
                <a:lnTo>
                  <a:pt x="22917" y="9574"/>
                </a:lnTo>
                <a:lnTo>
                  <a:pt x="22917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6005889" y="3814563"/>
            <a:ext cx="1894215" cy="115384"/>
          </a:xfrm>
          <a:custGeom>
            <a:avLst/>
            <a:gdLst/>
            <a:ahLst/>
            <a:cxnLst/>
            <a:rect l="l" t="t" r="r" b="b"/>
            <a:pathLst>
              <a:path w="40397" h="2670" extrusionOk="0">
                <a:moveTo>
                  <a:pt x="1" y="1"/>
                </a:moveTo>
                <a:lnTo>
                  <a:pt x="1" y="2669"/>
                </a:lnTo>
                <a:lnTo>
                  <a:pt x="40396" y="2669"/>
                </a:lnTo>
                <a:lnTo>
                  <a:pt x="40396" y="1"/>
                </a:lnTo>
                <a:close/>
              </a:path>
            </a:pathLst>
          </a:custGeom>
          <a:solidFill>
            <a:schemeClr val="lt2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5225375" y="1311924"/>
            <a:ext cx="3461420" cy="2232962"/>
          </a:xfrm>
          <a:custGeom>
            <a:avLst/>
            <a:gdLst/>
            <a:ahLst/>
            <a:cxnLst/>
            <a:rect l="l" t="t" r="r" b="b"/>
            <a:pathLst>
              <a:path w="73820" h="51671" extrusionOk="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cubicBezTo>
                  <a:pt x="0" y="48469"/>
                  <a:pt x="3236" y="51671"/>
                  <a:pt x="7206" y="51671"/>
                </a:cubicBezTo>
                <a:lnTo>
                  <a:pt x="66648" y="51671"/>
                </a:lnTo>
                <a:cubicBezTo>
                  <a:pt x="70617" y="51671"/>
                  <a:pt x="73820" y="48469"/>
                  <a:pt x="73820" y="44499"/>
                </a:cubicBez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5225375" y="1311924"/>
            <a:ext cx="3461420" cy="1923068"/>
          </a:xfrm>
          <a:custGeom>
            <a:avLst/>
            <a:gdLst/>
            <a:ahLst/>
            <a:cxnLst/>
            <a:rect l="l" t="t" r="r" b="b"/>
            <a:pathLst>
              <a:path w="73820" h="44500" extrusionOk="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6891205" y="3286964"/>
            <a:ext cx="126744" cy="116767"/>
          </a:xfrm>
          <a:custGeom>
            <a:avLst/>
            <a:gdLst/>
            <a:ahLst/>
            <a:cxnLst/>
            <a:rect l="l" t="t" r="r" b="b"/>
            <a:pathLst>
              <a:path w="2703" h="2702" extrusionOk="0">
                <a:moveTo>
                  <a:pt x="1335" y="0"/>
                </a:moveTo>
                <a:cubicBezTo>
                  <a:pt x="601" y="0"/>
                  <a:pt x="1" y="634"/>
                  <a:pt x="1" y="1368"/>
                </a:cubicBezTo>
                <a:cubicBezTo>
                  <a:pt x="1" y="2102"/>
                  <a:pt x="601" y="2702"/>
                  <a:pt x="1335" y="2702"/>
                </a:cubicBezTo>
                <a:cubicBezTo>
                  <a:pt x="2069" y="2702"/>
                  <a:pt x="2703" y="2102"/>
                  <a:pt x="2703" y="1368"/>
                </a:cubicBezTo>
                <a:cubicBezTo>
                  <a:pt x="2703" y="634"/>
                  <a:pt x="2069" y="33"/>
                  <a:pt x="1335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5225375" y="1311924"/>
            <a:ext cx="3461420" cy="1923068"/>
          </a:xfrm>
          <a:custGeom>
            <a:avLst/>
            <a:gdLst/>
            <a:ahLst/>
            <a:cxnLst/>
            <a:rect l="l" t="t" r="r" b="b"/>
            <a:pathLst>
              <a:path w="73820" h="44500" extrusionOk="0">
                <a:moveTo>
                  <a:pt x="66648" y="2136"/>
                </a:moveTo>
                <a:cubicBezTo>
                  <a:pt x="69417" y="2136"/>
                  <a:pt x="71685" y="4404"/>
                  <a:pt x="71685" y="7172"/>
                </a:cubicBezTo>
                <a:lnTo>
                  <a:pt x="71685" y="42331"/>
                </a:lnTo>
                <a:lnTo>
                  <a:pt x="2169" y="42331"/>
                </a:lnTo>
                <a:lnTo>
                  <a:pt x="2169" y="7172"/>
                </a:lnTo>
                <a:cubicBezTo>
                  <a:pt x="2169" y="4404"/>
                  <a:pt x="4437" y="2136"/>
                  <a:pt x="7206" y="2136"/>
                </a:cubicBezTo>
                <a:close/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6104455" y="1793410"/>
            <a:ext cx="1701779" cy="1039407"/>
          </a:xfrm>
          <a:custGeom>
            <a:avLst/>
            <a:gdLst/>
            <a:ahLst/>
            <a:cxnLst/>
            <a:rect l="l" t="t" r="r" b="b"/>
            <a:pathLst>
              <a:path w="36293" h="24052" extrusionOk="0">
                <a:moveTo>
                  <a:pt x="0" y="1"/>
                </a:moveTo>
                <a:lnTo>
                  <a:pt x="0" y="24052"/>
                </a:lnTo>
                <a:lnTo>
                  <a:pt x="36293" y="24052"/>
                </a:lnTo>
                <a:lnTo>
                  <a:pt x="3629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6243630" y="2086079"/>
            <a:ext cx="886924" cy="631414"/>
          </a:xfrm>
          <a:custGeom>
            <a:avLst/>
            <a:gdLst/>
            <a:ahLst/>
            <a:cxnLst/>
            <a:rect l="l" t="t" r="r" b="b"/>
            <a:pathLst>
              <a:path w="18915" h="14611" extrusionOk="0">
                <a:moveTo>
                  <a:pt x="1" y="0"/>
                </a:moveTo>
                <a:lnTo>
                  <a:pt x="1" y="14611"/>
                </a:lnTo>
                <a:lnTo>
                  <a:pt x="18914" y="14611"/>
                </a:lnTo>
                <a:lnTo>
                  <a:pt x="1891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6282738" y="2122123"/>
            <a:ext cx="808712" cy="559332"/>
          </a:xfrm>
          <a:custGeom>
            <a:avLst/>
            <a:gdLst/>
            <a:ahLst/>
            <a:cxnLst/>
            <a:rect l="l" t="t" r="r" b="b"/>
            <a:pathLst>
              <a:path w="17247" h="12943" extrusionOk="0">
                <a:moveTo>
                  <a:pt x="1" y="0"/>
                </a:moveTo>
                <a:lnTo>
                  <a:pt x="1" y="12943"/>
                </a:lnTo>
                <a:lnTo>
                  <a:pt x="17246" y="12943"/>
                </a:lnTo>
                <a:lnTo>
                  <a:pt x="172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6321845" y="2159592"/>
            <a:ext cx="730499" cy="485866"/>
          </a:xfrm>
          <a:custGeom>
            <a:avLst/>
            <a:gdLst/>
            <a:ahLst/>
            <a:cxnLst/>
            <a:rect l="l" t="t" r="r" b="b"/>
            <a:pathLst>
              <a:path w="15579" h="11243" extrusionOk="0">
                <a:moveTo>
                  <a:pt x="1" y="1"/>
                </a:moveTo>
                <a:lnTo>
                  <a:pt x="1" y="11242"/>
                </a:lnTo>
                <a:lnTo>
                  <a:pt x="15579" y="11242"/>
                </a:lnTo>
                <a:lnTo>
                  <a:pt x="155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6298399" y="2401783"/>
            <a:ext cx="777389" cy="43"/>
          </a:xfrm>
          <a:custGeom>
            <a:avLst/>
            <a:gdLst/>
            <a:ahLst/>
            <a:cxnLst/>
            <a:rect l="l" t="t" r="r" b="b"/>
            <a:pathLst>
              <a:path w="16579" h="1" fill="none" extrusionOk="0">
                <a:moveTo>
                  <a:pt x="16579" y="1"/>
                </a:moveTo>
                <a:lnTo>
                  <a:pt x="0" y="1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6484513" y="2100514"/>
            <a:ext cx="47" cy="570870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6889658" y="2100514"/>
            <a:ext cx="47" cy="570870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0" y="13210"/>
                </a:moveTo>
                <a:lnTo>
                  <a:pt x="0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686288" y="2100514"/>
            <a:ext cx="47" cy="570870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6104455" y="2681487"/>
            <a:ext cx="1701779" cy="151382"/>
          </a:xfrm>
          <a:custGeom>
            <a:avLst/>
            <a:gdLst/>
            <a:ahLst/>
            <a:cxnLst/>
            <a:rect l="l" t="t" r="r" b="b"/>
            <a:pathLst>
              <a:path w="36293" h="3503" extrusionOk="0">
                <a:moveTo>
                  <a:pt x="0" y="0"/>
                </a:moveTo>
                <a:lnTo>
                  <a:pt x="0" y="3503"/>
                </a:lnTo>
                <a:lnTo>
                  <a:pt x="36293" y="3503"/>
                </a:lnTo>
                <a:lnTo>
                  <a:pt x="36293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7183716" y="2013993"/>
            <a:ext cx="461444" cy="818838"/>
          </a:xfrm>
          <a:custGeom>
            <a:avLst/>
            <a:gdLst/>
            <a:ahLst/>
            <a:cxnLst/>
            <a:rect l="l" t="t" r="r" b="b"/>
            <a:pathLst>
              <a:path w="9841" h="18948" extrusionOk="0">
                <a:moveTo>
                  <a:pt x="1" y="1"/>
                </a:moveTo>
                <a:lnTo>
                  <a:pt x="1" y="18948"/>
                </a:lnTo>
                <a:lnTo>
                  <a:pt x="9841" y="18948"/>
                </a:lnTo>
                <a:lnTo>
                  <a:pt x="984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7225965" y="1999601"/>
            <a:ext cx="376996" cy="834655"/>
          </a:xfrm>
          <a:custGeom>
            <a:avLst/>
            <a:gdLst/>
            <a:ahLst/>
            <a:cxnLst/>
            <a:rect l="l" t="t" r="r" b="b"/>
            <a:pathLst>
              <a:path w="8040" h="19314" extrusionOk="0">
                <a:moveTo>
                  <a:pt x="0" y="0"/>
                </a:moveTo>
                <a:lnTo>
                  <a:pt x="0" y="19314"/>
                </a:lnTo>
                <a:lnTo>
                  <a:pt x="8039" y="19314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7265073" y="2035601"/>
            <a:ext cx="298783" cy="761189"/>
          </a:xfrm>
          <a:custGeom>
            <a:avLst/>
            <a:gdLst/>
            <a:ahLst/>
            <a:cxnLst/>
            <a:rect l="l" t="t" r="r" b="b"/>
            <a:pathLst>
              <a:path w="6372" h="17614" extrusionOk="0">
                <a:moveTo>
                  <a:pt x="0" y="1"/>
                </a:moveTo>
                <a:lnTo>
                  <a:pt x="0" y="17614"/>
                </a:lnTo>
                <a:lnTo>
                  <a:pt x="6371" y="17614"/>
                </a:lnTo>
                <a:lnTo>
                  <a:pt x="637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6104455" y="2257610"/>
            <a:ext cx="1704920" cy="115384"/>
          </a:xfrm>
          <a:custGeom>
            <a:avLst/>
            <a:gdLst/>
            <a:ahLst/>
            <a:cxnLst/>
            <a:rect l="l" t="t" r="r" b="b"/>
            <a:pathLst>
              <a:path w="36360" h="2670" extrusionOk="0">
                <a:moveTo>
                  <a:pt x="0" y="1"/>
                </a:moveTo>
                <a:lnTo>
                  <a:pt x="0" y="2303"/>
                </a:lnTo>
                <a:cubicBezTo>
                  <a:pt x="267" y="2536"/>
                  <a:pt x="567" y="2670"/>
                  <a:pt x="934" y="2670"/>
                </a:cubicBezTo>
                <a:cubicBezTo>
                  <a:pt x="1735" y="2670"/>
                  <a:pt x="2368" y="2036"/>
                  <a:pt x="2368" y="1235"/>
                </a:cubicBezTo>
                <a:cubicBezTo>
                  <a:pt x="2368" y="2036"/>
                  <a:pt x="3036" y="2670"/>
                  <a:pt x="3803" y="2670"/>
                </a:cubicBezTo>
                <a:cubicBezTo>
                  <a:pt x="4603" y="2670"/>
                  <a:pt x="5271" y="2036"/>
                  <a:pt x="5271" y="1235"/>
                </a:cubicBezTo>
                <a:cubicBezTo>
                  <a:pt x="5271" y="2036"/>
                  <a:pt x="5904" y="2670"/>
                  <a:pt x="6705" y="2670"/>
                </a:cubicBezTo>
                <a:cubicBezTo>
                  <a:pt x="7472" y="2670"/>
                  <a:pt x="8139" y="2036"/>
                  <a:pt x="8139" y="1235"/>
                </a:cubicBezTo>
                <a:cubicBezTo>
                  <a:pt x="8139" y="2036"/>
                  <a:pt x="8773" y="2670"/>
                  <a:pt x="9574" y="2670"/>
                </a:cubicBezTo>
                <a:cubicBezTo>
                  <a:pt x="10374" y="2670"/>
                  <a:pt x="11008" y="2036"/>
                  <a:pt x="11008" y="1235"/>
                </a:cubicBezTo>
                <a:cubicBezTo>
                  <a:pt x="11008" y="2036"/>
                  <a:pt x="11642" y="2670"/>
                  <a:pt x="12442" y="2670"/>
                </a:cubicBezTo>
                <a:cubicBezTo>
                  <a:pt x="13243" y="2670"/>
                  <a:pt x="13877" y="2036"/>
                  <a:pt x="13877" y="1235"/>
                </a:cubicBezTo>
                <a:cubicBezTo>
                  <a:pt x="13877" y="2036"/>
                  <a:pt x="14544" y="2670"/>
                  <a:pt x="15311" y="2670"/>
                </a:cubicBezTo>
                <a:cubicBezTo>
                  <a:pt x="16112" y="2670"/>
                  <a:pt x="16779" y="2036"/>
                  <a:pt x="16779" y="1235"/>
                </a:cubicBezTo>
                <a:cubicBezTo>
                  <a:pt x="16779" y="2036"/>
                  <a:pt x="17413" y="2670"/>
                  <a:pt x="18213" y="2670"/>
                </a:cubicBezTo>
                <a:cubicBezTo>
                  <a:pt x="18980" y="2670"/>
                  <a:pt x="19647" y="2036"/>
                  <a:pt x="19647" y="1235"/>
                </a:cubicBezTo>
                <a:cubicBezTo>
                  <a:pt x="19647" y="2036"/>
                  <a:pt x="20281" y="2670"/>
                  <a:pt x="21082" y="2670"/>
                </a:cubicBezTo>
                <a:cubicBezTo>
                  <a:pt x="21882" y="2670"/>
                  <a:pt x="22516" y="2036"/>
                  <a:pt x="22516" y="1235"/>
                </a:cubicBezTo>
                <a:cubicBezTo>
                  <a:pt x="22516" y="2036"/>
                  <a:pt x="23150" y="2670"/>
                  <a:pt x="23951" y="2670"/>
                </a:cubicBezTo>
                <a:cubicBezTo>
                  <a:pt x="24751" y="2670"/>
                  <a:pt x="25385" y="2036"/>
                  <a:pt x="25385" y="1235"/>
                </a:cubicBezTo>
                <a:cubicBezTo>
                  <a:pt x="25385" y="2036"/>
                  <a:pt x="26052" y="2670"/>
                  <a:pt x="26819" y="2670"/>
                </a:cubicBezTo>
                <a:cubicBezTo>
                  <a:pt x="27620" y="2670"/>
                  <a:pt x="28254" y="2036"/>
                  <a:pt x="28254" y="1235"/>
                </a:cubicBezTo>
                <a:cubicBezTo>
                  <a:pt x="28254" y="2036"/>
                  <a:pt x="28921" y="2670"/>
                  <a:pt x="29721" y="2670"/>
                </a:cubicBezTo>
                <a:cubicBezTo>
                  <a:pt x="30489" y="2670"/>
                  <a:pt x="31156" y="2036"/>
                  <a:pt x="31156" y="1235"/>
                </a:cubicBezTo>
                <a:cubicBezTo>
                  <a:pt x="31156" y="2036"/>
                  <a:pt x="31789" y="2670"/>
                  <a:pt x="32590" y="2670"/>
                </a:cubicBezTo>
                <a:cubicBezTo>
                  <a:pt x="33391" y="2670"/>
                  <a:pt x="34024" y="2036"/>
                  <a:pt x="34024" y="1235"/>
                </a:cubicBezTo>
                <a:cubicBezTo>
                  <a:pt x="34024" y="2036"/>
                  <a:pt x="34658" y="2670"/>
                  <a:pt x="35459" y="2670"/>
                </a:cubicBezTo>
                <a:cubicBezTo>
                  <a:pt x="35792" y="2670"/>
                  <a:pt x="36093" y="2536"/>
                  <a:pt x="36359" y="2369"/>
                </a:cubicBezTo>
                <a:lnTo>
                  <a:pt x="3635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7225965" y="2443618"/>
            <a:ext cx="376996" cy="72083"/>
          </a:xfrm>
          <a:custGeom>
            <a:avLst/>
            <a:gdLst/>
            <a:ahLst/>
            <a:cxnLst/>
            <a:rect l="l" t="t" r="r" b="b"/>
            <a:pathLst>
              <a:path w="8040" h="1668" extrusionOk="0">
                <a:moveTo>
                  <a:pt x="0" y="0"/>
                </a:moveTo>
                <a:lnTo>
                  <a:pt x="0" y="1668"/>
                </a:lnTo>
                <a:lnTo>
                  <a:pt x="8039" y="1668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7249411" y="2469548"/>
            <a:ext cx="97015" cy="15903"/>
          </a:xfrm>
          <a:custGeom>
            <a:avLst/>
            <a:gdLst/>
            <a:ahLst/>
            <a:cxnLst/>
            <a:rect l="l" t="t" r="r" b="b"/>
            <a:pathLst>
              <a:path w="2069" h="368" extrusionOk="0">
                <a:moveTo>
                  <a:pt x="201" y="0"/>
                </a:moveTo>
                <a:cubicBezTo>
                  <a:pt x="101" y="0"/>
                  <a:pt x="1" y="67"/>
                  <a:pt x="1" y="201"/>
                </a:cubicBezTo>
                <a:cubicBezTo>
                  <a:pt x="1" y="301"/>
                  <a:pt x="101" y="367"/>
                  <a:pt x="201" y="367"/>
                </a:cubicBezTo>
                <a:lnTo>
                  <a:pt x="1869" y="367"/>
                </a:lnTo>
                <a:cubicBezTo>
                  <a:pt x="1969" y="367"/>
                  <a:pt x="2069" y="301"/>
                  <a:pt x="2069" y="201"/>
                </a:cubicBezTo>
                <a:cubicBezTo>
                  <a:pt x="2069" y="67"/>
                  <a:pt x="1969" y="0"/>
                  <a:pt x="18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6104455" y="1848210"/>
            <a:ext cx="1701779" cy="129775"/>
          </a:xfrm>
          <a:custGeom>
            <a:avLst/>
            <a:gdLst/>
            <a:ahLst/>
            <a:cxnLst/>
            <a:rect l="l" t="t" r="r" b="b"/>
            <a:pathLst>
              <a:path w="36293" h="3003" extrusionOk="0">
                <a:moveTo>
                  <a:pt x="0" y="1"/>
                </a:moveTo>
                <a:lnTo>
                  <a:pt x="0" y="3003"/>
                </a:lnTo>
                <a:lnTo>
                  <a:pt x="36293" y="3003"/>
                </a:lnTo>
                <a:lnTo>
                  <a:pt x="3629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6057516" y="1793410"/>
            <a:ext cx="1795653" cy="152851"/>
          </a:xfrm>
          <a:custGeom>
            <a:avLst/>
            <a:gdLst/>
            <a:ahLst/>
            <a:cxnLst/>
            <a:rect l="l" t="t" r="r" b="b"/>
            <a:pathLst>
              <a:path w="38295" h="3537" extrusionOk="0">
                <a:moveTo>
                  <a:pt x="0" y="1"/>
                </a:moveTo>
                <a:lnTo>
                  <a:pt x="0" y="3537"/>
                </a:lnTo>
                <a:lnTo>
                  <a:pt x="38294" y="3537"/>
                </a:lnTo>
                <a:lnTo>
                  <a:pt x="382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6470445" y="1590159"/>
            <a:ext cx="972921" cy="279687"/>
          </a:xfrm>
          <a:custGeom>
            <a:avLst/>
            <a:gdLst/>
            <a:ahLst/>
            <a:cxnLst/>
            <a:rect l="l" t="t" r="r" b="b"/>
            <a:pathLst>
              <a:path w="20749" h="6472" extrusionOk="0">
                <a:moveTo>
                  <a:pt x="1" y="1"/>
                </a:moveTo>
                <a:lnTo>
                  <a:pt x="1" y="6472"/>
                </a:lnTo>
                <a:lnTo>
                  <a:pt x="20749" y="6472"/>
                </a:lnTo>
                <a:lnTo>
                  <a:pt x="207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6457931" y="1581515"/>
            <a:ext cx="993224" cy="297017"/>
          </a:xfrm>
          <a:custGeom>
            <a:avLst/>
            <a:gdLst/>
            <a:ahLst/>
            <a:cxnLst/>
            <a:rect l="l" t="t" r="r" b="b"/>
            <a:pathLst>
              <a:path w="21182" h="6873" extrusionOk="0">
                <a:moveTo>
                  <a:pt x="20782" y="401"/>
                </a:moveTo>
                <a:lnTo>
                  <a:pt x="20782" y="6472"/>
                </a:lnTo>
                <a:lnTo>
                  <a:pt x="434" y="6472"/>
                </a:lnTo>
                <a:lnTo>
                  <a:pt x="434" y="401"/>
                </a:lnTo>
                <a:close/>
                <a:moveTo>
                  <a:pt x="0" y="0"/>
                </a:moveTo>
                <a:lnTo>
                  <a:pt x="0" y="6872"/>
                </a:lnTo>
                <a:lnTo>
                  <a:pt x="21182" y="6872"/>
                </a:lnTo>
                <a:lnTo>
                  <a:pt x="211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946477" y="1999601"/>
            <a:ext cx="2017724" cy="201857"/>
          </a:xfrm>
          <a:custGeom>
            <a:avLst/>
            <a:gdLst/>
            <a:ahLst/>
            <a:cxnLst/>
            <a:rect l="l" t="t" r="r" b="b"/>
            <a:pathLst>
              <a:path w="43031" h="4671" extrusionOk="0">
                <a:moveTo>
                  <a:pt x="6104" y="0"/>
                </a:moveTo>
                <a:lnTo>
                  <a:pt x="0" y="4670"/>
                </a:lnTo>
                <a:lnTo>
                  <a:pt x="43031" y="4670"/>
                </a:lnTo>
                <a:lnTo>
                  <a:pt x="369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7581030" y="1999601"/>
            <a:ext cx="383232" cy="201857"/>
          </a:xfrm>
          <a:custGeom>
            <a:avLst/>
            <a:gdLst/>
            <a:ahLst/>
            <a:cxnLst/>
            <a:rect l="l" t="t" r="r" b="b"/>
            <a:pathLst>
              <a:path w="8173" h="4671" extrusionOk="0">
                <a:moveTo>
                  <a:pt x="0" y="0"/>
                </a:moveTo>
                <a:lnTo>
                  <a:pt x="5304" y="4670"/>
                </a:lnTo>
                <a:lnTo>
                  <a:pt x="8173" y="4670"/>
                </a:lnTo>
                <a:lnTo>
                  <a:pt x="206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7388633" y="1999601"/>
            <a:ext cx="306614" cy="201857"/>
          </a:xfrm>
          <a:custGeom>
            <a:avLst/>
            <a:gdLst/>
            <a:ahLst/>
            <a:cxnLst/>
            <a:rect l="l" t="t" r="r" b="b"/>
            <a:pathLst>
              <a:path w="6539" h="4671" extrusionOk="0">
                <a:moveTo>
                  <a:pt x="0" y="0"/>
                </a:moveTo>
                <a:lnTo>
                  <a:pt x="3670" y="4670"/>
                </a:lnTo>
                <a:lnTo>
                  <a:pt x="6538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7196236" y="1999601"/>
            <a:ext cx="229949" cy="201857"/>
          </a:xfrm>
          <a:custGeom>
            <a:avLst/>
            <a:gdLst/>
            <a:ahLst/>
            <a:cxnLst/>
            <a:rect l="l" t="t" r="r" b="b"/>
            <a:pathLst>
              <a:path w="4904" h="4671" extrusionOk="0">
                <a:moveTo>
                  <a:pt x="0" y="0"/>
                </a:moveTo>
                <a:lnTo>
                  <a:pt x="2035" y="4670"/>
                </a:lnTo>
                <a:lnTo>
                  <a:pt x="4904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7003839" y="1999601"/>
            <a:ext cx="153330" cy="201857"/>
          </a:xfrm>
          <a:custGeom>
            <a:avLst/>
            <a:gdLst/>
            <a:ahLst/>
            <a:cxnLst/>
            <a:rect l="l" t="t" r="r" b="b"/>
            <a:pathLst>
              <a:path w="3270" h="4671" extrusionOk="0">
                <a:moveTo>
                  <a:pt x="0" y="0"/>
                </a:moveTo>
                <a:lnTo>
                  <a:pt x="401" y="4670"/>
                </a:lnTo>
                <a:lnTo>
                  <a:pt x="3269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6753578" y="1999601"/>
            <a:ext cx="153330" cy="201857"/>
          </a:xfrm>
          <a:custGeom>
            <a:avLst/>
            <a:gdLst/>
            <a:ahLst/>
            <a:cxnLst/>
            <a:rect l="l" t="t" r="r" b="b"/>
            <a:pathLst>
              <a:path w="3270" h="4671" extrusionOk="0">
                <a:moveTo>
                  <a:pt x="1235" y="0"/>
                </a:moveTo>
                <a:lnTo>
                  <a:pt x="0" y="4670"/>
                </a:lnTo>
                <a:lnTo>
                  <a:pt x="2869" y="4670"/>
                </a:lnTo>
                <a:lnTo>
                  <a:pt x="326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6484513" y="1999601"/>
            <a:ext cx="229995" cy="201857"/>
          </a:xfrm>
          <a:custGeom>
            <a:avLst/>
            <a:gdLst/>
            <a:ahLst/>
            <a:cxnLst/>
            <a:rect l="l" t="t" r="r" b="b"/>
            <a:pathLst>
              <a:path w="4905" h="4671" extrusionOk="0">
                <a:moveTo>
                  <a:pt x="2870" y="0"/>
                </a:moveTo>
                <a:lnTo>
                  <a:pt x="1" y="4670"/>
                </a:lnTo>
                <a:lnTo>
                  <a:pt x="2870" y="4670"/>
                </a:lnTo>
                <a:lnTo>
                  <a:pt x="49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6215495" y="1999601"/>
            <a:ext cx="306614" cy="201857"/>
          </a:xfrm>
          <a:custGeom>
            <a:avLst/>
            <a:gdLst/>
            <a:ahLst/>
            <a:cxnLst/>
            <a:rect l="l" t="t" r="r" b="b"/>
            <a:pathLst>
              <a:path w="6539" h="4671" extrusionOk="0">
                <a:moveTo>
                  <a:pt x="4470" y="0"/>
                </a:moveTo>
                <a:lnTo>
                  <a:pt x="0" y="4670"/>
                </a:lnTo>
                <a:lnTo>
                  <a:pt x="2869" y="4670"/>
                </a:lnTo>
                <a:lnTo>
                  <a:pt x="65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5946477" y="1999601"/>
            <a:ext cx="383232" cy="201857"/>
          </a:xfrm>
          <a:custGeom>
            <a:avLst/>
            <a:gdLst/>
            <a:ahLst/>
            <a:cxnLst/>
            <a:rect l="l" t="t" r="r" b="b"/>
            <a:pathLst>
              <a:path w="8173" h="4671" extrusionOk="0">
                <a:moveTo>
                  <a:pt x="6104" y="0"/>
                </a:moveTo>
                <a:lnTo>
                  <a:pt x="0" y="4670"/>
                </a:lnTo>
                <a:lnTo>
                  <a:pt x="2869" y="4670"/>
                </a:lnTo>
                <a:lnTo>
                  <a:pt x="81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5944882" y="2201427"/>
            <a:ext cx="136122" cy="113915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8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6080962" y="2201427"/>
            <a:ext cx="134574" cy="113915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6215495" y="2201427"/>
            <a:ext cx="134574" cy="113915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6350027" y="2201427"/>
            <a:ext cx="134527" cy="113915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6484513" y="2201427"/>
            <a:ext cx="134574" cy="113915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6619045" y="2201427"/>
            <a:ext cx="136122" cy="113915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6753578" y="2201427"/>
            <a:ext cx="136122" cy="113915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68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902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6889658" y="2201427"/>
            <a:ext cx="134574" cy="113915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7024190" y="2201427"/>
            <a:ext cx="134527" cy="113915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7158676" y="2201427"/>
            <a:ext cx="134574" cy="113915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7293208" y="2201427"/>
            <a:ext cx="134574" cy="113915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7427740" y="2201427"/>
            <a:ext cx="136122" cy="113915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35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7562226" y="2201427"/>
            <a:ext cx="136169" cy="113915"/>
          </a:xfrm>
          <a:custGeom>
            <a:avLst/>
            <a:gdLst/>
            <a:ahLst/>
            <a:cxnLst/>
            <a:rect l="l" t="t" r="r" b="b"/>
            <a:pathLst>
              <a:path w="2904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9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7698353" y="2201427"/>
            <a:ext cx="134527" cy="113915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02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7832838" y="2201427"/>
            <a:ext cx="134574" cy="113915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8061201" y="2757852"/>
            <a:ext cx="206550" cy="190362"/>
          </a:xfrm>
          <a:custGeom>
            <a:avLst/>
            <a:gdLst/>
            <a:ahLst/>
            <a:cxnLst/>
            <a:rect l="l" t="t" r="r" b="b"/>
            <a:pathLst>
              <a:path w="4405" h="4405" extrusionOk="0">
                <a:moveTo>
                  <a:pt x="1" y="1"/>
                </a:moveTo>
                <a:lnTo>
                  <a:pt x="1902" y="4237"/>
                </a:lnTo>
                <a:lnTo>
                  <a:pt x="2770" y="3370"/>
                </a:lnTo>
                <a:lnTo>
                  <a:pt x="3770" y="4404"/>
                </a:lnTo>
                <a:lnTo>
                  <a:pt x="4404" y="3804"/>
                </a:lnTo>
                <a:lnTo>
                  <a:pt x="3370" y="2770"/>
                </a:lnTo>
                <a:lnTo>
                  <a:pt x="4237" y="1902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>
          <a:xfrm>
            <a:off x="6457883" y="1590207"/>
            <a:ext cx="993300" cy="27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</a:rPr>
              <a:t>SHOP</a:t>
            </a:r>
            <a:endParaRPr sz="25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43"/>
          <p:cNvSpPr txBox="1">
            <a:spLocks noGrp="1"/>
          </p:cNvSpPr>
          <p:nvPr>
            <p:ph type="title"/>
          </p:nvPr>
        </p:nvSpPr>
        <p:spPr>
          <a:xfrm>
            <a:off x="2459593" y="317426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Demonstration</a:t>
            </a:r>
            <a:endParaRPr dirty="0"/>
          </a:p>
        </p:txBody>
      </p:sp>
      <p:sp>
        <p:nvSpPr>
          <p:cNvPr id="1236" name="Google Shape;1236;p43"/>
          <p:cNvSpPr/>
          <p:nvPr/>
        </p:nvSpPr>
        <p:spPr>
          <a:xfrm>
            <a:off x="3707590" y="1656745"/>
            <a:ext cx="1740856" cy="1508462"/>
          </a:xfrm>
          <a:custGeom>
            <a:avLst/>
            <a:gdLst/>
            <a:ahLst/>
            <a:cxnLst/>
            <a:rect l="l" t="t" r="r" b="b"/>
            <a:pathLst>
              <a:path w="35290" h="30579" extrusionOk="0">
                <a:moveTo>
                  <a:pt x="8815" y="0"/>
                </a:moveTo>
                <a:lnTo>
                  <a:pt x="0" y="15289"/>
                </a:lnTo>
                <a:lnTo>
                  <a:pt x="8815" y="30578"/>
                </a:lnTo>
                <a:lnTo>
                  <a:pt x="26475" y="30578"/>
                </a:lnTo>
                <a:lnTo>
                  <a:pt x="35290" y="15289"/>
                </a:lnTo>
                <a:lnTo>
                  <a:pt x="2647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43"/>
          <p:cNvSpPr txBox="1"/>
          <p:nvPr/>
        </p:nvSpPr>
        <p:spPr>
          <a:xfrm>
            <a:off x="3734267" y="3622903"/>
            <a:ext cx="16875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Purchase</a:t>
            </a:r>
            <a:endParaRPr sz="20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39" name="Google Shape;1239;p43"/>
          <p:cNvSpPr/>
          <p:nvPr/>
        </p:nvSpPr>
        <p:spPr>
          <a:xfrm>
            <a:off x="914392" y="1668350"/>
            <a:ext cx="1740905" cy="1506933"/>
          </a:xfrm>
          <a:custGeom>
            <a:avLst/>
            <a:gdLst/>
            <a:ahLst/>
            <a:cxnLst/>
            <a:rect l="l" t="t" r="r" b="b"/>
            <a:pathLst>
              <a:path w="35291" h="30548" extrusionOk="0">
                <a:moveTo>
                  <a:pt x="8816" y="0"/>
                </a:moveTo>
                <a:lnTo>
                  <a:pt x="1" y="15259"/>
                </a:lnTo>
                <a:lnTo>
                  <a:pt x="8816" y="30548"/>
                </a:lnTo>
                <a:lnTo>
                  <a:pt x="26476" y="30548"/>
                </a:lnTo>
                <a:lnTo>
                  <a:pt x="35290" y="15259"/>
                </a:lnTo>
                <a:lnTo>
                  <a:pt x="26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43"/>
          <p:cNvSpPr/>
          <p:nvPr/>
        </p:nvSpPr>
        <p:spPr>
          <a:xfrm>
            <a:off x="1599035" y="2175800"/>
            <a:ext cx="461509" cy="492071"/>
          </a:xfrm>
          <a:custGeom>
            <a:avLst/>
            <a:gdLst/>
            <a:ahLst/>
            <a:cxnLst/>
            <a:rect l="l" t="t" r="r" b="b"/>
            <a:pathLst>
              <a:path w="10933" h="11657" extrusionOk="0">
                <a:moveTo>
                  <a:pt x="5954" y="662"/>
                </a:moveTo>
                <a:cubicBezTo>
                  <a:pt x="5702" y="851"/>
                  <a:pt x="5482" y="1103"/>
                  <a:pt x="5324" y="1355"/>
                </a:cubicBezTo>
                <a:lnTo>
                  <a:pt x="693" y="1355"/>
                </a:lnTo>
                <a:lnTo>
                  <a:pt x="693" y="1008"/>
                </a:lnTo>
                <a:cubicBezTo>
                  <a:pt x="662" y="819"/>
                  <a:pt x="819" y="662"/>
                  <a:pt x="1008" y="662"/>
                </a:cubicBezTo>
                <a:close/>
                <a:moveTo>
                  <a:pt x="7902" y="692"/>
                </a:moveTo>
                <a:cubicBezTo>
                  <a:pt x="9199" y="692"/>
                  <a:pt x="10239" y="1752"/>
                  <a:pt x="10239" y="3056"/>
                </a:cubicBezTo>
                <a:cubicBezTo>
                  <a:pt x="10239" y="4411"/>
                  <a:pt x="9168" y="5450"/>
                  <a:pt x="7845" y="5450"/>
                </a:cubicBezTo>
                <a:cubicBezTo>
                  <a:pt x="7404" y="5450"/>
                  <a:pt x="6963" y="5356"/>
                  <a:pt x="6585" y="5104"/>
                </a:cubicBezTo>
                <a:cubicBezTo>
                  <a:pt x="6519" y="5082"/>
                  <a:pt x="6454" y="5045"/>
                  <a:pt x="6389" y="5045"/>
                </a:cubicBezTo>
                <a:cubicBezTo>
                  <a:pt x="6360" y="5045"/>
                  <a:pt x="6330" y="5053"/>
                  <a:pt x="6301" y="5072"/>
                </a:cubicBezTo>
                <a:lnTo>
                  <a:pt x="5671" y="5261"/>
                </a:lnTo>
                <a:lnTo>
                  <a:pt x="5860" y="4631"/>
                </a:lnTo>
                <a:cubicBezTo>
                  <a:pt x="5923" y="4568"/>
                  <a:pt x="5860" y="4442"/>
                  <a:pt x="5828" y="4348"/>
                </a:cubicBezTo>
                <a:cubicBezTo>
                  <a:pt x="5608" y="3970"/>
                  <a:pt x="5482" y="3529"/>
                  <a:pt x="5482" y="3087"/>
                </a:cubicBezTo>
                <a:cubicBezTo>
                  <a:pt x="5482" y="2678"/>
                  <a:pt x="5608" y="2268"/>
                  <a:pt x="5765" y="1953"/>
                </a:cubicBezTo>
                <a:cubicBezTo>
                  <a:pt x="5797" y="1922"/>
                  <a:pt x="5797" y="1922"/>
                  <a:pt x="5797" y="1859"/>
                </a:cubicBezTo>
                <a:cubicBezTo>
                  <a:pt x="6207" y="1166"/>
                  <a:pt x="6963" y="693"/>
                  <a:pt x="7845" y="693"/>
                </a:cubicBezTo>
                <a:cubicBezTo>
                  <a:pt x="7864" y="693"/>
                  <a:pt x="7883" y="692"/>
                  <a:pt x="7902" y="692"/>
                </a:cubicBezTo>
                <a:close/>
                <a:moveTo>
                  <a:pt x="3749" y="5450"/>
                </a:moveTo>
                <a:cubicBezTo>
                  <a:pt x="4127" y="5450"/>
                  <a:pt x="4411" y="5765"/>
                  <a:pt x="4411" y="6143"/>
                </a:cubicBezTo>
                <a:cubicBezTo>
                  <a:pt x="4411" y="6521"/>
                  <a:pt x="4096" y="6805"/>
                  <a:pt x="3749" y="6805"/>
                </a:cubicBezTo>
                <a:cubicBezTo>
                  <a:pt x="3732" y="6806"/>
                  <a:pt x="3714" y="6807"/>
                  <a:pt x="3697" y="6807"/>
                </a:cubicBezTo>
                <a:cubicBezTo>
                  <a:pt x="3343" y="6807"/>
                  <a:pt x="3056" y="6504"/>
                  <a:pt x="3056" y="6143"/>
                </a:cubicBezTo>
                <a:cubicBezTo>
                  <a:pt x="3056" y="5734"/>
                  <a:pt x="3371" y="5450"/>
                  <a:pt x="3749" y="5450"/>
                </a:cubicBezTo>
                <a:close/>
                <a:moveTo>
                  <a:pt x="4946" y="1985"/>
                </a:moveTo>
                <a:cubicBezTo>
                  <a:pt x="4852" y="2300"/>
                  <a:pt x="4789" y="2646"/>
                  <a:pt x="4789" y="3024"/>
                </a:cubicBezTo>
                <a:cubicBezTo>
                  <a:pt x="4757" y="3560"/>
                  <a:pt x="4915" y="4096"/>
                  <a:pt x="5167" y="4568"/>
                </a:cubicBezTo>
                <a:lnTo>
                  <a:pt x="4883" y="5387"/>
                </a:lnTo>
                <a:cubicBezTo>
                  <a:pt x="4631" y="5009"/>
                  <a:pt x="4222" y="4757"/>
                  <a:pt x="3749" y="4757"/>
                </a:cubicBezTo>
                <a:cubicBezTo>
                  <a:pt x="2993" y="4757"/>
                  <a:pt x="2363" y="5387"/>
                  <a:pt x="2363" y="6143"/>
                </a:cubicBezTo>
                <a:cubicBezTo>
                  <a:pt x="2363" y="6490"/>
                  <a:pt x="2489" y="6805"/>
                  <a:pt x="2709" y="7026"/>
                </a:cubicBezTo>
                <a:cubicBezTo>
                  <a:pt x="2016" y="7404"/>
                  <a:pt x="1481" y="8065"/>
                  <a:pt x="1386" y="8853"/>
                </a:cubicBezTo>
                <a:lnTo>
                  <a:pt x="662" y="8853"/>
                </a:lnTo>
                <a:lnTo>
                  <a:pt x="662" y="1985"/>
                </a:lnTo>
                <a:close/>
                <a:moveTo>
                  <a:pt x="3749" y="7498"/>
                </a:moveTo>
                <a:cubicBezTo>
                  <a:pt x="4568" y="7498"/>
                  <a:pt x="5261" y="8097"/>
                  <a:pt x="5419" y="8884"/>
                </a:cubicBezTo>
                <a:lnTo>
                  <a:pt x="2079" y="8884"/>
                </a:lnTo>
                <a:cubicBezTo>
                  <a:pt x="2237" y="8097"/>
                  <a:pt x="2899" y="7498"/>
                  <a:pt x="3749" y="7498"/>
                </a:cubicBezTo>
                <a:close/>
                <a:moveTo>
                  <a:pt x="6364" y="5765"/>
                </a:moveTo>
                <a:cubicBezTo>
                  <a:pt x="6522" y="5860"/>
                  <a:pt x="6679" y="5923"/>
                  <a:pt x="6837" y="5986"/>
                </a:cubicBezTo>
                <a:lnTo>
                  <a:pt x="6837" y="8884"/>
                </a:lnTo>
                <a:lnTo>
                  <a:pt x="6112" y="8884"/>
                </a:lnTo>
                <a:cubicBezTo>
                  <a:pt x="5986" y="8065"/>
                  <a:pt x="5482" y="7404"/>
                  <a:pt x="4757" y="7089"/>
                </a:cubicBezTo>
                <a:cubicBezTo>
                  <a:pt x="5009" y="6837"/>
                  <a:pt x="5104" y="6521"/>
                  <a:pt x="5104" y="6175"/>
                </a:cubicBezTo>
                <a:lnTo>
                  <a:pt x="5230" y="6175"/>
                </a:lnTo>
                <a:lnTo>
                  <a:pt x="6364" y="5765"/>
                </a:lnTo>
                <a:close/>
                <a:moveTo>
                  <a:pt x="6805" y="9514"/>
                </a:moveTo>
                <a:lnTo>
                  <a:pt x="6805" y="10586"/>
                </a:lnTo>
                <a:cubicBezTo>
                  <a:pt x="6805" y="10775"/>
                  <a:pt x="6648" y="10932"/>
                  <a:pt x="6490" y="10932"/>
                </a:cubicBezTo>
                <a:lnTo>
                  <a:pt x="1008" y="10932"/>
                </a:lnTo>
                <a:cubicBezTo>
                  <a:pt x="819" y="10932"/>
                  <a:pt x="662" y="10775"/>
                  <a:pt x="662" y="10586"/>
                </a:cubicBezTo>
                <a:lnTo>
                  <a:pt x="662" y="9514"/>
                </a:lnTo>
                <a:close/>
                <a:moveTo>
                  <a:pt x="1008" y="0"/>
                </a:moveTo>
                <a:cubicBezTo>
                  <a:pt x="473" y="0"/>
                  <a:pt x="0" y="473"/>
                  <a:pt x="0" y="1040"/>
                </a:cubicBezTo>
                <a:lnTo>
                  <a:pt x="0" y="10649"/>
                </a:lnTo>
                <a:cubicBezTo>
                  <a:pt x="0" y="11184"/>
                  <a:pt x="441" y="11657"/>
                  <a:pt x="1008" y="11657"/>
                </a:cubicBezTo>
                <a:lnTo>
                  <a:pt x="6490" y="11657"/>
                </a:lnTo>
                <a:cubicBezTo>
                  <a:pt x="7057" y="11657"/>
                  <a:pt x="7530" y="11184"/>
                  <a:pt x="7530" y="10617"/>
                </a:cubicBezTo>
                <a:lnTo>
                  <a:pt x="7530" y="6143"/>
                </a:lnTo>
                <a:cubicBezTo>
                  <a:pt x="7624" y="6143"/>
                  <a:pt x="7750" y="6175"/>
                  <a:pt x="7876" y="6175"/>
                </a:cubicBezTo>
                <a:cubicBezTo>
                  <a:pt x="9578" y="6175"/>
                  <a:pt x="10932" y="4789"/>
                  <a:pt x="10932" y="3087"/>
                </a:cubicBezTo>
                <a:cubicBezTo>
                  <a:pt x="10932" y="1418"/>
                  <a:pt x="9578" y="0"/>
                  <a:pt x="787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3"/>
          <p:cNvSpPr/>
          <p:nvPr/>
        </p:nvSpPr>
        <p:spPr>
          <a:xfrm>
            <a:off x="1916853" y="2231647"/>
            <a:ext cx="29295" cy="30604"/>
          </a:xfrm>
          <a:custGeom>
            <a:avLst/>
            <a:gdLst/>
            <a:ahLst/>
            <a:cxnLst/>
            <a:rect l="l" t="t" r="r" b="b"/>
            <a:pathLst>
              <a:path w="694" h="725" extrusionOk="0">
                <a:moveTo>
                  <a:pt x="347" y="0"/>
                </a:moveTo>
                <a:cubicBezTo>
                  <a:pt x="158" y="0"/>
                  <a:pt x="1" y="189"/>
                  <a:pt x="1" y="347"/>
                </a:cubicBezTo>
                <a:cubicBezTo>
                  <a:pt x="1" y="567"/>
                  <a:pt x="158" y="725"/>
                  <a:pt x="347" y="725"/>
                </a:cubicBezTo>
                <a:cubicBezTo>
                  <a:pt x="536" y="725"/>
                  <a:pt x="694" y="567"/>
                  <a:pt x="694" y="347"/>
                </a:cubicBezTo>
                <a:cubicBezTo>
                  <a:pt x="694" y="158"/>
                  <a:pt x="536" y="0"/>
                  <a:pt x="3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3"/>
          <p:cNvSpPr/>
          <p:nvPr/>
        </p:nvSpPr>
        <p:spPr>
          <a:xfrm>
            <a:off x="1914194" y="2290154"/>
            <a:ext cx="30646" cy="87802"/>
          </a:xfrm>
          <a:custGeom>
            <a:avLst/>
            <a:gdLst/>
            <a:ahLst/>
            <a:cxnLst/>
            <a:rect l="l" t="t" r="r" b="b"/>
            <a:pathLst>
              <a:path w="726" h="2080" extrusionOk="0">
                <a:moveTo>
                  <a:pt x="379" y="0"/>
                </a:moveTo>
                <a:cubicBezTo>
                  <a:pt x="158" y="0"/>
                  <a:pt x="1" y="158"/>
                  <a:pt x="1" y="347"/>
                </a:cubicBezTo>
                <a:lnTo>
                  <a:pt x="1" y="1733"/>
                </a:lnTo>
                <a:cubicBezTo>
                  <a:pt x="1" y="1922"/>
                  <a:pt x="158" y="2080"/>
                  <a:pt x="379" y="2080"/>
                </a:cubicBezTo>
                <a:cubicBezTo>
                  <a:pt x="568" y="2080"/>
                  <a:pt x="725" y="1922"/>
                  <a:pt x="725" y="1733"/>
                </a:cubicBezTo>
                <a:lnTo>
                  <a:pt x="725" y="347"/>
                </a:lnTo>
                <a:cubicBezTo>
                  <a:pt x="725" y="158"/>
                  <a:pt x="568" y="0"/>
                  <a:pt x="37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43"/>
          <p:cNvSpPr txBox="1"/>
          <p:nvPr/>
        </p:nvSpPr>
        <p:spPr>
          <a:xfrm>
            <a:off x="938280" y="3622903"/>
            <a:ext cx="16875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Authentication</a:t>
            </a:r>
            <a:endParaRPr sz="20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45" name="Google Shape;1245;p43"/>
          <p:cNvSpPr/>
          <p:nvPr/>
        </p:nvSpPr>
        <p:spPr>
          <a:xfrm>
            <a:off x="2313260" y="2479455"/>
            <a:ext cx="1740856" cy="1506933"/>
          </a:xfrm>
          <a:custGeom>
            <a:avLst/>
            <a:gdLst/>
            <a:ahLst/>
            <a:cxnLst/>
            <a:rect l="l" t="t" r="r" b="b"/>
            <a:pathLst>
              <a:path w="35290" h="30548" extrusionOk="0">
                <a:moveTo>
                  <a:pt x="8845" y="0"/>
                </a:moveTo>
                <a:lnTo>
                  <a:pt x="0" y="15259"/>
                </a:lnTo>
                <a:lnTo>
                  <a:pt x="8845" y="30548"/>
                </a:lnTo>
                <a:lnTo>
                  <a:pt x="26475" y="30548"/>
                </a:lnTo>
                <a:lnTo>
                  <a:pt x="35290" y="15259"/>
                </a:lnTo>
                <a:lnTo>
                  <a:pt x="2647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43"/>
          <p:cNvSpPr/>
          <p:nvPr/>
        </p:nvSpPr>
        <p:spPr>
          <a:xfrm>
            <a:off x="2934163" y="2986226"/>
            <a:ext cx="493422" cy="493464"/>
          </a:xfrm>
          <a:custGeom>
            <a:avLst/>
            <a:gdLst/>
            <a:ahLst/>
            <a:cxnLst/>
            <a:rect l="l" t="t" r="r" b="b"/>
            <a:pathLst>
              <a:path w="11689" h="11690" extrusionOk="0">
                <a:moveTo>
                  <a:pt x="5766" y="662"/>
                </a:moveTo>
                <a:cubicBezTo>
                  <a:pt x="8602" y="662"/>
                  <a:pt x="10933" y="2962"/>
                  <a:pt x="10933" y="5798"/>
                </a:cubicBezTo>
                <a:cubicBezTo>
                  <a:pt x="10933" y="6806"/>
                  <a:pt x="10649" y="7783"/>
                  <a:pt x="10114" y="8602"/>
                </a:cubicBezTo>
                <a:lnTo>
                  <a:pt x="10145" y="8444"/>
                </a:lnTo>
                <a:cubicBezTo>
                  <a:pt x="10177" y="8350"/>
                  <a:pt x="10145" y="8224"/>
                  <a:pt x="10082" y="8129"/>
                </a:cubicBezTo>
                <a:cubicBezTo>
                  <a:pt x="9988" y="8066"/>
                  <a:pt x="9862" y="8035"/>
                  <a:pt x="9767" y="8035"/>
                </a:cubicBezTo>
                <a:lnTo>
                  <a:pt x="9641" y="8066"/>
                </a:lnTo>
                <a:cubicBezTo>
                  <a:pt x="10019" y="7405"/>
                  <a:pt x="10240" y="6617"/>
                  <a:pt x="10240" y="5829"/>
                </a:cubicBezTo>
                <a:cubicBezTo>
                  <a:pt x="10240" y="3372"/>
                  <a:pt x="8223" y="1356"/>
                  <a:pt x="5766" y="1356"/>
                </a:cubicBezTo>
                <a:cubicBezTo>
                  <a:pt x="5136" y="1356"/>
                  <a:pt x="4506" y="1482"/>
                  <a:pt x="3970" y="1765"/>
                </a:cubicBezTo>
                <a:cubicBezTo>
                  <a:pt x="3813" y="1828"/>
                  <a:pt x="3718" y="2017"/>
                  <a:pt x="3813" y="2175"/>
                </a:cubicBezTo>
                <a:lnTo>
                  <a:pt x="3970" y="2553"/>
                </a:lnTo>
                <a:lnTo>
                  <a:pt x="2710" y="2742"/>
                </a:lnTo>
                <a:lnTo>
                  <a:pt x="2301" y="2773"/>
                </a:lnTo>
                <a:cubicBezTo>
                  <a:pt x="2364" y="2647"/>
                  <a:pt x="2710" y="1324"/>
                  <a:pt x="2742" y="1198"/>
                </a:cubicBezTo>
                <a:lnTo>
                  <a:pt x="2836" y="1293"/>
                </a:lnTo>
                <a:cubicBezTo>
                  <a:pt x="2898" y="1354"/>
                  <a:pt x="2986" y="1402"/>
                  <a:pt x="3084" y="1402"/>
                </a:cubicBezTo>
                <a:cubicBezTo>
                  <a:pt x="3136" y="1402"/>
                  <a:pt x="3191" y="1389"/>
                  <a:pt x="3246" y="1356"/>
                </a:cubicBezTo>
                <a:cubicBezTo>
                  <a:pt x="4033" y="883"/>
                  <a:pt x="4915" y="662"/>
                  <a:pt x="5766" y="662"/>
                </a:cubicBezTo>
                <a:close/>
                <a:moveTo>
                  <a:pt x="6144" y="2080"/>
                </a:moveTo>
                <a:cubicBezTo>
                  <a:pt x="7940" y="2238"/>
                  <a:pt x="9358" y="3687"/>
                  <a:pt x="9515" y="5451"/>
                </a:cubicBezTo>
                <a:lnTo>
                  <a:pt x="9200" y="5451"/>
                </a:lnTo>
                <a:cubicBezTo>
                  <a:pt x="9011" y="5451"/>
                  <a:pt x="8854" y="5609"/>
                  <a:pt x="8854" y="5829"/>
                </a:cubicBezTo>
                <a:cubicBezTo>
                  <a:pt x="8854" y="6018"/>
                  <a:pt x="9011" y="6176"/>
                  <a:pt x="9200" y="6176"/>
                </a:cubicBezTo>
                <a:lnTo>
                  <a:pt x="9515" y="6176"/>
                </a:lnTo>
                <a:cubicBezTo>
                  <a:pt x="9452" y="6932"/>
                  <a:pt x="9169" y="7657"/>
                  <a:pt x="8665" y="8255"/>
                </a:cubicBezTo>
                <a:lnTo>
                  <a:pt x="6995" y="8570"/>
                </a:lnTo>
                <a:cubicBezTo>
                  <a:pt x="6900" y="8602"/>
                  <a:pt x="6806" y="8665"/>
                  <a:pt x="6774" y="8759"/>
                </a:cubicBezTo>
                <a:cubicBezTo>
                  <a:pt x="6743" y="8885"/>
                  <a:pt x="6743" y="9011"/>
                  <a:pt x="6806" y="9074"/>
                </a:cubicBezTo>
                <a:lnTo>
                  <a:pt x="6995" y="9389"/>
                </a:lnTo>
                <a:cubicBezTo>
                  <a:pt x="6743" y="9484"/>
                  <a:pt x="6459" y="9547"/>
                  <a:pt x="6176" y="9547"/>
                </a:cubicBezTo>
                <a:lnTo>
                  <a:pt x="6176" y="9232"/>
                </a:lnTo>
                <a:cubicBezTo>
                  <a:pt x="6176" y="9043"/>
                  <a:pt x="6018" y="8885"/>
                  <a:pt x="5829" y="8885"/>
                </a:cubicBezTo>
                <a:cubicBezTo>
                  <a:pt x="5640" y="8885"/>
                  <a:pt x="5483" y="9043"/>
                  <a:pt x="5483" y="9232"/>
                </a:cubicBezTo>
                <a:lnTo>
                  <a:pt x="5483" y="9547"/>
                </a:lnTo>
                <a:cubicBezTo>
                  <a:pt x="3655" y="9389"/>
                  <a:pt x="2238" y="7940"/>
                  <a:pt x="2080" y="6176"/>
                </a:cubicBezTo>
                <a:lnTo>
                  <a:pt x="2395" y="6176"/>
                </a:lnTo>
                <a:cubicBezTo>
                  <a:pt x="2584" y="6176"/>
                  <a:pt x="2742" y="6018"/>
                  <a:pt x="2742" y="5829"/>
                </a:cubicBezTo>
                <a:cubicBezTo>
                  <a:pt x="2742" y="5609"/>
                  <a:pt x="2584" y="5451"/>
                  <a:pt x="2395" y="5451"/>
                </a:cubicBezTo>
                <a:lnTo>
                  <a:pt x="2080" y="5451"/>
                </a:lnTo>
                <a:cubicBezTo>
                  <a:pt x="2175" y="4727"/>
                  <a:pt x="2427" y="3971"/>
                  <a:pt x="2962" y="3372"/>
                </a:cubicBezTo>
                <a:lnTo>
                  <a:pt x="4474" y="3183"/>
                </a:lnTo>
                <a:cubicBezTo>
                  <a:pt x="4600" y="3183"/>
                  <a:pt x="4663" y="3088"/>
                  <a:pt x="4726" y="3025"/>
                </a:cubicBezTo>
                <a:cubicBezTo>
                  <a:pt x="4758" y="2931"/>
                  <a:pt x="4758" y="2836"/>
                  <a:pt x="4726" y="2710"/>
                </a:cubicBezTo>
                <a:lnTo>
                  <a:pt x="4506" y="2269"/>
                </a:lnTo>
                <a:cubicBezTo>
                  <a:pt x="4789" y="2143"/>
                  <a:pt x="5104" y="2112"/>
                  <a:pt x="5420" y="2080"/>
                </a:cubicBezTo>
                <a:lnTo>
                  <a:pt x="5420" y="2395"/>
                </a:lnTo>
                <a:cubicBezTo>
                  <a:pt x="5420" y="2584"/>
                  <a:pt x="5577" y="2742"/>
                  <a:pt x="5766" y="2742"/>
                </a:cubicBezTo>
                <a:cubicBezTo>
                  <a:pt x="5987" y="2742"/>
                  <a:pt x="6144" y="2584"/>
                  <a:pt x="6144" y="2395"/>
                </a:cubicBezTo>
                <a:lnTo>
                  <a:pt x="6144" y="2080"/>
                </a:lnTo>
                <a:close/>
                <a:moveTo>
                  <a:pt x="1607" y="2899"/>
                </a:moveTo>
                <a:lnTo>
                  <a:pt x="1544" y="3151"/>
                </a:lnTo>
                <a:cubicBezTo>
                  <a:pt x="1481" y="3246"/>
                  <a:pt x="1544" y="3372"/>
                  <a:pt x="1607" y="3466"/>
                </a:cubicBezTo>
                <a:cubicBezTo>
                  <a:pt x="1670" y="3529"/>
                  <a:pt x="1796" y="3561"/>
                  <a:pt x="1922" y="3561"/>
                </a:cubicBezTo>
                <a:lnTo>
                  <a:pt x="1985" y="3561"/>
                </a:lnTo>
                <a:cubicBezTo>
                  <a:pt x="1607" y="4254"/>
                  <a:pt x="1387" y="5042"/>
                  <a:pt x="1387" y="5861"/>
                </a:cubicBezTo>
                <a:cubicBezTo>
                  <a:pt x="1387" y="8287"/>
                  <a:pt x="3372" y="10303"/>
                  <a:pt x="5829" y="10303"/>
                </a:cubicBezTo>
                <a:cubicBezTo>
                  <a:pt x="6459" y="10303"/>
                  <a:pt x="7089" y="10177"/>
                  <a:pt x="7688" y="9925"/>
                </a:cubicBezTo>
                <a:cubicBezTo>
                  <a:pt x="7751" y="9862"/>
                  <a:pt x="7845" y="9799"/>
                  <a:pt x="7877" y="9704"/>
                </a:cubicBezTo>
                <a:cubicBezTo>
                  <a:pt x="7908" y="9641"/>
                  <a:pt x="7877" y="9515"/>
                  <a:pt x="7845" y="9452"/>
                </a:cubicBezTo>
                <a:lnTo>
                  <a:pt x="7688" y="9200"/>
                </a:lnTo>
                <a:lnTo>
                  <a:pt x="9421" y="8854"/>
                </a:lnTo>
                <a:lnTo>
                  <a:pt x="9421" y="8854"/>
                </a:lnTo>
                <a:cubicBezTo>
                  <a:pt x="9326" y="9200"/>
                  <a:pt x="9074" y="10177"/>
                  <a:pt x="9011" y="10492"/>
                </a:cubicBezTo>
                <a:lnTo>
                  <a:pt x="8759" y="10303"/>
                </a:lnTo>
                <a:cubicBezTo>
                  <a:pt x="8708" y="10235"/>
                  <a:pt x="8640" y="10204"/>
                  <a:pt x="8567" y="10204"/>
                </a:cubicBezTo>
                <a:cubicBezTo>
                  <a:pt x="8505" y="10204"/>
                  <a:pt x="8439" y="10228"/>
                  <a:pt x="8381" y="10271"/>
                </a:cubicBezTo>
                <a:cubicBezTo>
                  <a:pt x="7593" y="10744"/>
                  <a:pt x="6680" y="10965"/>
                  <a:pt x="5829" y="10965"/>
                </a:cubicBezTo>
                <a:cubicBezTo>
                  <a:pt x="2994" y="10965"/>
                  <a:pt x="662" y="8665"/>
                  <a:pt x="662" y="5829"/>
                </a:cubicBezTo>
                <a:cubicBezTo>
                  <a:pt x="662" y="4758"/>
                  <a:pt x="977" y="3781"/>
                  <a:pt x="1607" y="2899"/>
                </a:cubicBezTo>
                <a:close/>
                <a:moveTo>
                  <a:pt x="5766" y="1"/>
                </a:moveTo>
                <a:cubicBezTo>
                  <a:pt x="4884" y="1"/>
                  <a:pt x="3970" y="221"/>
                  <a:pt x="3151" y="662"/>
                </a:cubicBezTo>
                <a:lnTo>
                  <a:pt x="2836" y="316"/>
                </a:lnTo>
                <a:cubicBezTo>
                  <a:pt x="2765" y="245"/>
                  <a:pt x="2677" y="210"/>
                  <a:pt x="2597" y="210"/>
                </a:cubicBezTo>
                <a:cubicBezTo>
                  <a:pt x="2570" y="210"/>
                  <a:pt x="2545" y="214"/>
                  <a:pt x="2521" y="221"/>
                </a:cubicBezTo>
                <a:cubicBezTo>
                  <a:pt x="2395" y="253"/>
                  <a:pt x="2301" y="347"/>
                  <a:pt x="2269" y="473"/>
                </a:cubicBezTo>
                <a:lnTo>
                  <a:pt x="1985" y="1450"/>
                </a:lnTo>
                <a:cubicBezTo>
                  <a:pt x="694" y="2553"/>
                  <a:pt x="1" y="4160"/>
                  <a:pt x="1" y="5829"/>
                </a:cubicBezTo>
                <a:cubicBezTo>
                  <a:pt x="1" y="7342"/>
                  <a:pt x="599" y="8854"/>
                  <a:pt x="1733" y="9956"/>
                </a:cubicBezTo>
                <a:cubicBezTo>
                  <a:pt x="2836" y="11059"/>
                  <a:pt x="4285" y="11689"/>
                  <a:pt x="5861" y="11689"/>
                </a:cubicBezTo>
                <a:cubicBezTo>
                  <a:pt x="6774" y="11689"/>
                  <a:pt x="7719" y="11437"/>
                  <a:pt x="8539" y="11028"/>
                </a:cubicBezTo>
                <a:lnTo>
                  <a:pt x="8980" y="11406"/>
                </a:lnTo>
                <a:cubicBezTo>
                  <a:pt x="9027" y="11477"/>
                  <a:pt x="9110" y="11512"/>
                  <a:pt x="9201" y="11512"/>
                </a:cubicBezTo>
                <a:cubicBezTo>
                  <a:pt x="9232" y="11512"/>
                  <a:pt x="9263" y="11508"/>
                  <a:pt x="9295" y="11500"/>
                </a:cubicBezTo>
                <a:cubicBezTo>
                  <a:pt x="9421" y="11437"/>
                  <a:pt x="9484" y="11374"/>
                  <a:pt x="9515" y="11248"/>
                </a:cubicBezTo>
                <a:lnTo>
                  <a:pt x="9799" y="10114"/>
                </a:lnTo>
                <a:cubicBezTo>
                  <a:pt x="10996" y="9011"/>
                  <a:pt x="11689" y="7468"/>
                  <a:pt x="11689" y="5861"/>
                </a:cubicBezTo>
                <a:cubicBezTo>
                  <a:pt x="11658" y="2616"/>
                  <a:pt x="9011" y="1"/>
                  <a:pt x="57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43"/>
          <p:cNvSpPr/>
          <p:nvPr/>
        </p:nvSpPr>
        <p:spPr>
          <a:xfrm>
            <a:off x="3077812" y="3156469"/>
            <a:ext cx="86451" cy="146351"/>
          </a:xfrm>
          <a:custGeom>
            <a:avLst/>
            <a:gdLst/>
            <a:ahLst/>
            <a:cxnLst/>
            <a:rect l="l" t="t" r="r" b="b"/>
            <a:pathLst>
              <a:path w="2048" h="3467" extrusionOk="0"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229"/>
                  <a:pt x="158" y="1387"/>
                  <a:pt x="378" y="1387"/>
                </a:cubicBezTo>
                <a:cubicBezTo>
                  <a:pt x="567" y="1387"/>
                  <a:pt x="725" y="1229"/>
                  <a:pt x="725" y="1040"/>
                </a:cubicBezTo>
                <a:cubicBezTo>
                  <a:pt x="725" y="851"/>
                  <a:pt x="882" y="662"/>
                  <a:pt x="1071" y="662"/>
                </a:cubicBezTo>
                <a:cubicBezTo>
                  <a:pt x="1292" y="662"/>
                  <a:pt x="1449" y="851"/>
                  <a:pt x="1449" y="1040"/>
                </a:cubicBezTo>
                <a:lnTo>
                  <a:pt x="1449" y="1292"/>
                </a:lnTo>
                <a:cubicBezTo>
                  <a:pt x="1449" y="1418"/>
                  <a:pt x="1355" y="1544"/>
                  <a:pt x="1229" y="1639"/>
                </a:cubicBezTo>
                <a:lnTo>
                  <a:pt x="599" y="1954"/>
                </a:lnTo>
                <a:cubicBezTo>
                  <a:pt x="252" y="2111"/>
                  <a:pt x="63" y="2458"/>
                  <a:pt x="63" y="2836"/>
                </a:cubicBezTo>
                <a:lnTo>
                  <a:pt x="63" y="3119"/>
                </a:lnTo>
                <a:cubicBezTo>
                  <a:pt x="0" y="3372"/>
                  <a:pt x="158" y="3466"/>
                  <a:pt x="315" y="3466"/>
                </a:cubicBezTo>
                <a:lnTo>
                  <a:pt x="1701" y="3466"/>
                </a:lnTo>
                <a:cubicBezTo>
                  <a:pt x="1891" y="3466"/>
                  <a:pt x="2048" y="3309"/>
                  <a:pt x="2048" y="3119"/>
                </a:cubicBezTo>
                <a:cubicBezTo>
                  <a:pt x="2048" y="2930"/>
                  <a:pt x="1891" y="2773"/>
                  <a:pt x="1701" y="2773"/>
                </a:cubicBezTo>
                <a:lnTo>
                  <a:pt x="693" y="2773"/>
                </a:lnTo>
                <a:cubicBezTo>
                  <a:pt x="725" y="2678"/>
                  <a:pt x="756" y="2584"/>
                  <a:pt x="882" y="2521"/>
                </a:cubicBezTo>
                <a:lnTo>
                  <a:pt x="1512" y="2206"/>
                </a:lnTo>
                <a:cubicBezTo>
                  <a:pt x="1859" y="2048"/>
                  <a:pt x="2048" y="1702"/>
                  <a:pt x="2048" y="1292"/>
                </a:cubicBezTo>
                <a:lnTo>
                  <a:pt x="2048" y="1040"/>
                </a:lnTo>
                <a:cubicBezTo>
                  <a:pt x="2048" y="473"/>
                  <a:pt x="1575" y="1"/>
                  <a:pt x="10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43"/>
          <p:cNvSpPr/>
          <p:nvPr/>
        </p:nvSpPr>
        <p:spPr>
          <a:xfrm>
            <a:off x="3193516" y="3159128"/>
            <a:ext cx="87802" cy="146351"/>
          </a:xfrm>
          <a:custGeom>
            <a:avLst/>
            <a:gdLst/>
            <a:ahLst/>
            <a:cxnLst/>
            <a:rect l="l" t="t" r="r" b="b"/>
            <a:pathLst>
              <a:path w="2080" h="3467" extrusionOk="0">
                <a:moveTo>
                  <a:pt x="347" y="1"/>
                </a:moveTo>
                <a:cubicBezTo>
                  <a:pt x="158" y="1"/>
                  <a:pt x="0" y="158"/>
                  <a:pt x="0" y="347"/>
                </a:cubicBezTo>
                <a:lnTo>
                  <a:pt x="0" y="1733"/>
                </a:lnTo>
                <a:cubicBezTo>
                  <a:pt x="0" y="1922"/>
                  <a:pt x="158" y="2080"/>
                  <a:pt x="347" y="2080"/>
                </a:cubicBezTo>
                <a:lnTo>
                  <a:pt x="1355" y="2080"/>
                </a:lnTo>
                <a:lnTo>
                  <a:pt x="1355" y="3088"/>
                </a:lnTo>
                <a:cubicBezTo>
                  <a:pt x="1355" y="3309"/>
                  <a:pt x="1512" y="3466"/>
                  <a:pt x="1733" y="3466"/>
                </a:cubicBezTo>
                <a:cubicBezTo>
                  <a:pt x="1922" y="3466"/>
                  <a:pt x="2079" y="3309"/>
                  <a:pt x="2079" y="3088"/>
                </a:cubicBezTo>
                <a:lnTo>
                  <a:pt x="2079" y="1733"/>
                </a:lnTo>
                <a:lnTo>
                  <a:pt x="2079" y="347"/>
                </a:lnTo>
                <a:cubicBezTo>
                  <a:pt x="2079" y="158"/>
                  <a:pt x="1922" y="1"/>
                  <a:pt x="1733" y="1"/>
                </a:cubicBezTo>
                <a:cubicBezTo>
                  <a:pt x="1512" y="1"/>
                  <a:pt x="1355" y="158"/>
                  <a:pt x="1355" y="347"/>
                </a:cubicBezTo>
                <a:lnTo>
                  <a:pt x="1355" y="1355"/>
                </a:lnTo>
                <a:lnTo>
                  <a:pt x="693" y="1355"/>
                </a:lnTo>
                <a:lnTo>
                  <a:pt x="693" y="347"/>
                </a:lnTo>
                <a:cubicBezTo>
                  <a:pt x="693" y="158"/>
                  <a:pt x="536" y="1"/>
                  <a:pt x="3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43"/>
          <p:cNvSpPr txBox="1"/>
          <p:nvPr/>
        </p:nvSpPr>
        <p:spPr>
          <a:xfrm>
            <a:off x="2336255" y="1754025"/>
            <a:ext cx="16875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Sell</a:t>
            </a:r>
            <a:endParaRPr sz="20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51" name="Google Shape;1251;p43"/>
          <p:cNvSpPr/>
          <p:nvPr/>
        </p:nvSpPr>
        <p:spPr>
          <a:xfrm>
            <a:off x="5094422" y="2479455"/>
            <a:ext cx="1740856" cy="1506933"/>
          </a:xfrm>
          <a:custGeom>
            <a:avLst/>
            <a:gdLst/>
            <a:ahLst/>
            <a:cxnLst/>
            <a:rect l="l" t="t" r="r" b="b"/>
            <a:pathLst>
              <a:path w="35290" h="30548" extrusionOk="0">
                <a:moveTo>
                  <a:pt x="8815" y="0"/>
                </a:moveTo>
                <a:lnTo>
                  <a:pt x="0" y="15259"/>
                </a:lnTo>
                <a:lnTo>
                  <a:pt x="8815" y="30548"/>
                </a:lnTo>
                <a:lnTo>
                  <a:pt x="26444" y="30548"/>
                </a:lnTo>
                <a:lnTo>
                  <a:pt x="35290" y="15259"/>
                </a:lnTo>
                <a:lnTo>
                  <a:pt x="2644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43"/>
          <p:cNvSpPr txBox="1"/>
          <p:nvPr/>
        </p:nvSpPr>
        <p:spPr>
          <a:xfrm>
            <a:off x="5120230" y="1754025"/>
            <a:ext cx="16875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Review</a:t>
            </a:r>
            <a:endParaRPr sz="20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54" name="Google Shape;1254;p43"/>
          <p:cNvSpPr/>
          <p:nvPr/>
        </p:nvSpPr>
        <p:spPr>
          <a:xfrm>
            <a:off x="6487223" y="1683345"/>
            <a:ext cx="1742385" cy="1508462"/>
          </a:xfrm>
          <a:custGeom>
            <a:avLst/>
            <a:gdLst/>
            <a:ahLst/>
            <a:cxnLst/>
            <a:rect l="l" t="t" r="r" b="b"/>
            <a:pathLst>
              <a:path w="35321" h="30579" extrusionOk="0">
                <a:moveTo>
                  <a:pt x="8846" y="0"/>
                </a:moveTo>
                <a:lnTo>
                  <a:pt x="1" y="15289"/>
                </a:lnTo>
                <a:lnTo>
                  <a:pt x="8846" y="30578"/>
                </a:lnTo>
                <a:lnTo>
                  <a:pt x="26475" y="30578"/>
                </a:lnTo>
                <a:lnTo>
                  <a:pt x="35321" y="15289"/>
                </a:lnTo>
                <a:lnTo>
                  <a:pt x="264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43"/>
          <p:cNvSpPr/>
          <p:nvPr/>
        </p:nvSpPr>
        <p:spPr>
          <a:xfrm>
            <a:off x="7140397" y="2174584"/>
            <a:ext cx="470796" cy="494435"/>
          </a:xfrm>
          <a:custGeom>
            <a:avLst/>
            <a:gdLst/>
            <a:ahLst/>
            <a:cxnLst/>
            <a:rect l="l" t="t" r="r" b="b"/>
            <a:pathLst>
              <a:path w="11153" h="11713" extrusionOk="0">
                <a:moveTo>
                  <a:pt x="9594" y="693"/>
                </a:moveTo>
                <a:cubicBezTo>
                  <a:pt x="9767" y="693"/>
                  <a:pt x="9940" y="764"/>
                  <a:pt x="10082" y="906"/>
                </a:cubicBezTo>
                <a:cubicBezTo>
                  <a:pt x="10365" y="1158"/>
                  <a:pt x="10365" y="1599"/>
                  <a:pt x="10082" y="1883"/>
                </a:cubicBezTo>
                <a:lnTo>
                  <a:pt x="9168" y="2796"/>
                </a:lnTo>
                <a:lnTo>
                  <a:pt x="6175" y="3364"/>
                </a:lnTo>
                <a:lnTo>
                  <a:pt x="6175" y="1410"/>
                </a:lnTo>
                <a:lnTo>
                  <a:pt x="8475" y="1410"/>
                </a:lnTo>
                <a:cubicBezTo>
                  <a:pt x="8538" y="1410"/>
                  <a:pt x="8664" y="1379"/>
                  <a:pt x="8696" y="1284"/>
                </a:cubicBezTo>
                <a:lnTo>
                  <a:pt x="9105" y="906"/>
                </a:lnTo>
                <a:cubicBezTo>
                  <a:pt x="9247" y="764"/>
                  <a:pt x="9420" y="693"/>
                  <a:pt x="9594" y="693"/>
                </a:cubicBezTo>
                <a:close/>
                <a:moveTo>
                  <a:pt x="5136" y="749"/>
                </a:moveTo>
                <a:cubicBezTo>
                  <a:pt x="5325" y="749"/>
                  <a:pt x="5482" y="906"/>
                  <a:pt x="5482" y="1095"/>
                </a:cubicBezTo>
                <a:lnTo>
                  <a:pt x="5482" y="4214"/>
                </a:lnTo>
                <a:cubicBezTo>
                  <a:pt x="5356" y="4151"/>
                  <a:pt x="5230" y="4151"/>
                  <a:pt x="5136" y="4151"/>
                </a:cubicBezTo>
                <a:cubicBezTo>
                  <a:pt x="5010" y="4151"/>
                  <a:pt x="4884" y="4151"/>
                  <a:pt x="4758" y="4214"/>
                </a:cubicBezTo>
                <a:lnTo>
                  <a:pt x="4758" y="1095"/>
                </a:lnTo>
                <a:cubicBezTo>
                  <a:pt x="4758" y="906"/>
                  <a:pt x="4915" y="749"/>
                  <a:pt x="5136" y="749"/>
                </a:cubicBezTo>
                <a:close/>
                <a:moveTo>
                  <a:pt x="5136" y="4844"/>
                </a:moveTo>
                <a:cubicBezTo>
                  <a:pt x="5671" y="4844"/>
                  <a:pt x="6144" y="5317"/>
                  <a:pt x="6144" y="5852"/>
                </a:cubicBezTo>
                <a:cubicBezTo>
                  <a:pt x="6144" y="6419"/>
                  <a:pt x="5671" y="6861"/>
                  <a:pt x="5136" y="6861"/>
                </a:cubicBezTo>
                <a:cubicBezTo>
                  <a:pt x="4568" y="6861"/>
                  <a:pt x="4096" y="6388"/>
                  <a:pt x="4096" y="5852"/>
                </a:cubicBezTo>
                <a:cubicBezTo>
                  <a:pt x="4096" y="5317"/>
                  <a:pt x="4568" y="4844"/>
                  <a:pt x="5136" y="4844"/>
                </a:cubicBezTo>
                <a:close/>
                <a:moveTo>
                  <a:pt x="4096" y="1442"/>
                </a:moveTo>
                <a:lnTo>
                  <a:pt x="4096" y="4529"/>
                </a:lnTo>
                <a:cubicBezTo>
                  <a:pt x="3655" y="4844"/>
                  <a:pt x="3434" y="5348"/>
                  <a:pt x="3434" y="5884"/>
                </a:cubicBezTo>
                <a:cubicBezTo>
                  <a:pt x="3434" y="6136"/>
                  <a:pt x="3466" y="6419"/>
                  <a:pt x="3592" y="6609"/>
                </a:cubicBezTo>
                <a:lnTo>
                  <a:pt x="2332" y="8184"/>
                </a:lnTo>
                <a:cubicBezTo>
                  <a:pt x="1323" y="7522"/>
                  <a:pt x="725" y="6356"/>
                  <a:pt x="725" y="5159"/>
                </a:cubicBezTo>
                <a:cubicBezTo>
                  <a:pt x="662" y="3143"/>
                  <a:pt x="2206" y="1568"/>
                  <a:pt x="4096" y="1442"/>
                </a:cubicBezTo>
                <a:close/>
                <a:moveTo>
                  <a:pt x="8916" y="3521"/>
                </a:moveTo>
                <a:lnTo>
                  <a:pt x="8916" y="4466"/>
                </a:lnTo>
                <a:cubicBezTo>
                  <a:pt x="8916" y="4529"/>
                  <a:pt x="8916" y="4592"/>
                  <a:pt x="8948" y="4624"/>
                </a:cubicBezTo>
                <a:lnTo>
                  <a:pt x="9798" y="6419"/>
                </a:lnTo>
                <a:cubicBezTo>
                  <a:pt x="9893" y="6577"/>
                  <a:pt x="9798" y="6672"/>
                  <a:pt x="9798" y="6735"/>
                </a:cubicBezTo>
                <a:cubicBezTo>
                  <a:pt x="9767" y="6766"/>
                  <a:pt x="9704" y="6892"/>
                  <a:pt x="9546" y="6892"/>
                </a:cubicBezTo>
                <a:lnTo>
                  <a:pt x="9263" y="6892"/>
                </a:lnTo>
                <a:cubicBezTo>
                  <a:pt x="9074" y="6892"/>
                  <a:pt x="8916" y="7050"/>
                  <a:pt x="8916" y="7239"/>
                </a:cubicBezTo>
                <a:lnTo>
                  <a:pt x="8916" y="8341"/>
                </a:lnTo>
                <a:cubicBezTo>
                  <a:pt x="8633" y="8467"/>
                  <a:pt x="8381" y="8656"/>
                  <a:pt x="8286" y="8971"/>
                </a:cubicBezTo>
                <a:lnTo>
                  <a:pt x="6522" y="8971"/>
                </a:lnTo>
                <a:cubicBezTo>
                  <a:pt x="5955" y="8971"/>
                  <a:pt x="5482" y="8499"/>
                  <a:pt x="5482" y="7932"/>
                </a:cubicBezTo>
                <a:lnTo>
                  <a:pt x="5482" y="7554"/>
                </a:lnTo>
                <a:cubicBezTo>
                  <a:pt x="6270" y="7396"/>
                  <a:pt x="6868" y="6672"/>
                  <a:pt x="6868" y="5852"/>
                </a:cubicBezTo>
                <a:cubicBezTo>
                  <a:pt x="6868" y="5317"/>
                  <a:pt x="6585" y="4781"/>
                  <a:pt x="6207" y="4466"/>
                </a:cubicBezTo>
                <a:lnTo>
                  <a:pt x="6207" y="4088"/>
                </a:lnTo>
                <a:lnTo>
                  <a:pt x="8916" y="3521"/>
                </a:lnTo>
                <a:close/>
                <a:moveTo>
                  <a:pt x="9231" y="8940"/>
                </a:moveTo>
                <a:cubicBezTo>
                  <a:pt x="9420" y="8940"/>
                  <a:pt x="9578" y="9097"/>
                  <a:pt x="9578" y="9286"/>
                </a:cubicBezTo>
                <a:cubicBezTo>
                  <a:pt x="9578" y="9475"/>
                  <a:pt x="9420" y="9633"/>
                  <a:pt x="9231" y="9633"/>
                </a:cubicBezTo>
                <a:cubicBezTo>
                  <a:pt x="9011" y="9633"/>
                  <a:pt x="8853" y="9475"/>
                  <a:pt x="8853" y="9286"/>
                </a:cubicBezTo>
                <a:cubicBezTo>
                  <a:pt x="8853" y="9097"/>
                  <a:pt x="9011" y="8940"/>
                  <a:pt x="9231" y="8940"/>
                </a:cubicBezTo>
                <a:close/>
                <a:moveTo>
                  <a:pt x="3970" y="7144"/>
                </a:moveTo>
                <a:cubicBezTo>
                  <a:pt x="4222" y="7365"/>
                  <a:pt x="4442" y="7522"/>
                  <a:pt x="4758" y="7554"/>
                </a:cubicBezTo>
                <a:lnTo>
                  <a:pt x="4758" y="7932"/>
                </a:lnTo>
                <a:cubicBezTo>
                  <a:pt x="4758" y="8877"/>
                  <a:pt x="5514" y="9633"/>
                  <a:pt x="6459" y="9633"/>
                </a:cubicBezTo>
                <a:lnTo>
                  <a:pt x="8223" y="9633"/>
                </a:lnTo>
                <a:cubicBezTo>
                  <a:pt x="8286" y="9727"/>
                  <a:pt x="8318" y="9791"/>
                  <a:pt x="8349" y="9822"/>
                </a:cubicBezTo>
                <a:cubicBezTo>
                  <a:pt x="8034" y="10137"/>
                  <a:pt x="7593" y="10295"/>
                  <a:pt x="7183" y="10295"/>
                </a:cubicBezTo>
                <a:lnTo>
                  <a:pt x="5797" y="10295"/>
                </a:lnTo>
                <a:cubicBezTo>
                  <a:pt x="5608" y="10295"/>
                  <a:pt x="5451" y="10452"/>
                  <a:pt x="5451" y="10673"/>
                </a:cubicBezTo>
                <a:lnTo>
                  <a:pt x="5451" y="11051"/>
                </a:lnTo>
                <a:lnTo>
                  <a:pt x="2710" y="11051"/>
                </a:lnTo>
                <a:lnTo>
                  <a:pt x="2710" y="8719"/>
                </a:lnTo>
                <a:lnTo>
                  <a:pt x="3970" y="7144"/>
                </a:lnTo>
                <a:close/>
                <a:moveTo>
                  <a:pt x="9629" y="0"/>
                </a:moveTo>
                <a:cubicBezTo>
                  <a:pt x="9278" y="0"/>
                  <a:pt x="8932" y="134"/>
                  <a:pt x="8664" y="402"/>
                </a:cubicBezTo>
                <a:lnTo>
                  <a:pt x="8412" y="686"/>
                </a:lnTo>
                <a:lnTo>
                  <a:pt x="6144" y="686"/>
                </a:lnTo>
                <a:cubicBezTo>
                  <a:pt x="5986" y="308"/>
                  <a:pt x="5640" y="24"/>
                  <a:pt x="5167" y="24"/>
                </a:cubicBezTo>
                <a:cubicBezTo>
                  <a:pt x="4726" y="24"/>
                  <a:pt x="4348" y="308"/>
                  <a:pt x="4190" y="686"/>
                </a:cubicBezTo>
                <a:cubicBezTo>
                  <a:pt x="1859" y="812"/>
                  <a:pt x="0" y="2702"/>
                  <a:pt x="0" y="5033"/>
                </a:cubicBezTo>
                <a:cubicBezTo>
                  <a:pt x="0" y="6514"/>
                  <a:pt x="725" y="7900"/>
                  <a:pt x="1922" y="8688"/>
                </a:cubicBezTo>
                <a:lnTo>
                  <a:pt x="2048" y="8782"/>
                </a:lnTo>
                <a:lnTo>
                  <a:pt x="2048" y="11366"/>
                </a:lnTo>
                <a:cubicBezTo>
                  <a:pt x="2048" y="11555"/>
                  <a:pt x="2206" y="11712"/>
                  <a:pt x="2426" y="11712"/>
                </a:cubicBezTo>
                <a:lnTo>
                  <a:pt x="5829" y="11712"/>
                </a:lnTo>
                <a:cubicBezTo>
                  <a:pt x="6018" y="11712"/>
                  <a:pt x="6207" y="11555"/>
                  <a:pt x="6207" y="11366"/>
                </a:cubicBezTo>
                <a:lnTo>
                  <a:pt x="6207" y="10956"/>
                </a:lnTo>
                <a:lnTo>
                  <a:pt x="7215" y="10956"/>
                </a:lnTo>
                <a:cubicBezTo>
                  <a:pt x="7877" y="10956"/>
                  <a:pt x="8475" y="10704"/>
                  <a:pt x="8948" y="10232"/>
                </a:cubicBezTo>
                <a:cubicBezTo>
                  <a:pt x="9074" y="10263"/>
                  <a:pt x="9137" y="10263"/>
                  <a:pt x="9263" y="10263"/>
                </a:cubicBezTo>
                <a:cubicBezTo>
                  <a:pt x="9830" y="10263"/>
                  <a:pt x="10302" y="9791"/>
                  <a:pt x="10302" y="9223"/>
                </a:cubicBezTo>
                <a:cubicBezTo>
                  <a:pt x="10302" y="8814"/>
                  <a:pt x="10019" y="8404"/>
                  <a:pt x="9609" y="8247"/>
                </a:cubicBezTo>
                <a:lnTo>
                  <a:pt x="9609" y="7491"/>
                </a:lnTo>
                <a:cubicBezTo>
                  <a:pt x="9924" y="7459"/>
                  <a:pt x="10239" y="7302"/>
                  <a:pt x="10397" y="7018"/>
                </a:cubicBezTo>
                <a:cubicBezTo>
                  <a:pt x="10617" y="6703"/>
                  <a:pt x="10617" y="6356"/>
                  <a:pt x="10460" y="6041"/>
                </a:cubicBezTo>
                <a:lnTo>
                  <a:pt x="9609" y="4403"/>
                </a:lnTo>
                <a:lnTo>
                  <a:pt x="9609" y="3332"/>
                </a:lnTo>
                <a:lnTo>
                  <a:pt x="10617" y="2355"/>
                </a:lnTo>
                <a:cubicBezTo>
                  <a:pt x="11153" y="1788"/>
                  <a:pt x="11153" y="938"/>
                  <a:pt x="10617" y="402"/>
                </a:cubicBezTo>
                <a:cubicBezTo>
                  <a:pt x="10334" y="134"/>
                  <a:pt x="9979" y="0"/>
                  <a:pt x="96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43"/>
          <p:cNvSpPr txBox="1"/>
          <p:nvPr/>
        </p:nvSpPr>
        <p:spPr>
          <a:xfrm>
            <a:off x="6530230" y="3622903"/>
            <a:ext cx="16875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Chat system</a:t>
            </a:r>
            <a:endParaRPr sz="2000" dirty="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258" name="Google Shape;1258;p43"/>
          <p:cNvGrpSpPr/>
          <p:nvPr/>
        </p:nvGrpSpPr>
        <p:grpSpPr>
          <a:xfrm flipH="1">
            <a:off x="5710978" y="2979739"/>
            <a:ext cx="507743" cy="506364"/>
            <a:chOff x="-3854375" y="2405000"/>
            <a:chExt cx="294600" cy="293800"/>
          </a:xfrm>
        </p:grpSpPr>
        <p:sp>
          <p:nvSpPr>
            <p:cNvPr id="1259" name="Google Shape;1259;p43"/>
            <p:cNvSpPr/>
            <p:nvPr/>
          </p:nvSpPr>
          <p:spPr>
            <a:xfrm>
              <a:off x="-3854375" y="240500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6994" y="694"/>
                  </a:moveTo>
                  <a:lnTo>
                    <a:pt x="6994" y="1103"/>
                  </a:lnTo>
                  <a:cubicBezTo>
                    <a:pt x="6994" y="1261"/>
                    <a:pt x="7120" y="1387"/>
                    <a:pt x="7278" y="1418"/>
                  </a:cubicBezTo>
                  <a:cubicBezTo>
                    <a:pt x="7467" y="1481"/>
                    <a:pt x="7719" y="1576"/>
                    <a:pt x="7908" y="1702"/>
                  </a:cubicBezTo>
                  <a:cubicBezTo>
                    <a:pt x="7954" y="1736"/>
                    <a:pt x="8009" y="1750"/>
                    <a:pt x="8066" y="1750"/>
                  </a:cubicBezTo>
                  <a:cubicBezTo>
                    <a:pt x="8164" y="1750"/>
                    <a:pt x="8269" y="1710"/>
                    <a:pt x="8349" y="1670"/>
                  </a:cubicBezTo>
                  <a:lnTo>
                    <a:pt x="8664" y="1355"/>
                  </a:lnTo>
                  <a:lnTo>
                    <a:pt x="9137" y="1828"/>
                  </a:lnTo>
                  <a:lnTo>
                    <a:pt x="8822" y="2143"/>
                  </a:lnTo>
                  <a:cubicBezTo>
                    <a:pt x="8696" y="2269"/>
                    <a:pt x="8696" y="2426"/>
                    <a:pt x="8759" y="2584"/>
                  </a:cubicBezTo>
                  <a:cubicBezTo>
                    <a:pt x="8885" y="2773"/>
                    <a:pt x="8979" y="2962"/>
                    <a:pt x="9042" y="3214"/>
                  </a:cubicBezTo>
                  <a:cubicBezTo>
                    <a:pt x="9074" y="3372"/>
                    <a:pt x="9200" y="3466"/>
                    <a:pt x="9357" y="3466"/>
                  </a:cubicBezTo>
                  <a:lnTo>
                    <a:pt x="9798" y="3466"/>
                  </a:lnTo>
                  <a:lnTo>
                    <a:pt x="9798" y="4159"/>
                  </a:lnTo>
                  <a:lnTo>
                    <a:pt x="9357" y="4159"/>
                  </a:lnTo>
                  <a:cubicBezTo>
                    <a:pt x="9200" y="4159"/>
                    <a:pt x="9074" y="4222"/>
                    <a:pt x="9042" y="4380"/>
                  </a:cubicBezTo>
                  <a:cubicBezTo>
                    <a:pt x="9011" y="4569"/>
                    <a:pt x="8885" y="4821"/>
                    <a:pt x="8759" y="5010"/>
                  </a:cubicBezTo>
                  <a:cubicBezTo>
                    <a:pt x="8696" y="5136"/>
                    <a:pt x="8727" y="5325"/>
                    <a:pt x="8822" y="5451"/>
                  </a:cubicBezTo>
                  <a:lnTo>
                    <a:pt x="9137" y="5766"/>
                  </a:lnTo>
                  <a:lnTo>
                    <a:pt x="8664" y="6238"/>
                  </a:lnTo>
                  <a:lnTo>
                    <a:pt x="8349" y="5923"/>
                  </a:lnTo>
                  <a:cubicBezTo>
                    <a:pt x="8275" y="5850"/>
                    <a:pt x="8191" y="5819"/>
                    <a:pt x="8101" y="5819"/>
                  </a:cubicBezTo>
                  <a:cubicBezTo>
                    <a:pt x="8038" y="5819"/>
                    <a:pt x="7973" y="5834"/>
                    <a:pt x="7908" y="5860"/>
                  </a:cubicBezTo>
                  <a:cubicBezTo>
                    <a:pt x="7719" y="5986"/>
                    <a:pt x="7498" y="6081"/>
                    <a:pt x="7278" y="6144"/>
                  </a:cubicBezTo>
                  <a:cubicBezTo>
                    <a:pt x="7120" y="6175"/>
                    <a:pt x="6994" y="6301"/>
                    <a:pt x="6994" y="6459"/>
                  </a:cubicBezTo>
                  <a:lnTo>
                    <a:pt x="6994" y="6900"/>
                  </a:lnTo>
                  <a:lnTo>
                    <a:pt x="6333" y="6900"/>
                  </a:lnTo>
                  <a:lnTo>
                    <a:pt x="6333" y="6459"/>
                  </a:lnTo>
                  <a:cubicBezTo>
                    <a:pt x="6333" y="6301"/>
                    <a:pt x="6207" y="6207"/>
                    <a:pt x="6049" y="6144"/>
                  </a:cubicBezTo>
                  <a:cubicBezTo>
                    <a:pt x="5860" y="6112"/>
                    <a:pt x="5608" y="5986"/>
                    <a:pt x="5419" y="5860"/>
                  </a:cubicBezTo>
                  <a:cubicBezTo>
                    <a:pt x="5374" y="5838"/>
                    <a:pt x="5322" y="5828"/>
                    <a:pt x="5267" y="5828"/>
                  </a:cubicBezTo>
                  <a:cubicBezTo>
                    <a:pt x="5167" y="5828"/>
                    <a:pt x="5059" y="5862"/>
                    <a:pt x="4978" y="5923"/>
                  </a:cubicBezTo>
                  <a:lnTo>
                    <a:pt x="4663" y="6238"/>
                  </a:lnTo>
                  <a:lnTo>
                    <a:pt x="4190" y="5766"/>
                  </a:lnTo>
                  <a:lnTo>
                    <a:pt x="4505" y="5451"/>
                  </a:lnTo>
                  <a:cubicBezTo>
                    <a:pt x="4631" y="5325"/>
                    <a:pt x="4631" y="5167"/>
                    <a:pt x="4568" y="5010"/>
                  </a:cubicBezTo>
                  <a:cubicBezTo>
                    <a:pt x="4442" y="4821"/>
                    <a:pt x="4348" y="4632"/>
                    <a:pt x="4285" y="4380"/>
                  </a:cubicBezTo>
                  <a:cubicBezTo>
                    <a:pt x="4253" y="4254"/>
                    <a:pt x="4127" y="4159"/>
                    <a:pt x="4001" y="4159"/>
                  </a:cubicBezTo>
                  <a:lnTo>
                    <a:pt x="3529" y="4159"/>
                  </a:lnTo>
                  <a:lnTo>
                    <a:pt x="3529" y="3466"/>
                  </a:lnTo>
                  <a:lnTo>
                    <a:pt x="3970" y="3466"/>
                  </a:lnTo>
                  <a:cubicBezTo>
                    <a:pt x="4127" y="3466"/>
                    <a:pt x="4253" y="3372"/>
                    <a:pt x="4285" y="3214"/>
                  </a:cubicBezTo>
                  <a:cubicBezTo>
                    <a:pt x="4316" y="2993"/>
                    <a:pt x="4442" y="2773"/>
                    <a:pt x="4568" y="2584"/>
                  </a:cubicBezTo>
                  <a:cubicBezTo>
                    <a:pt x="4631" y="2458"/>
                    <a:pt x="4600" y="2269"/>
                    <a:pt x="4505" y="2143"/>
                  </a:cubicBezTo>
                  <a:lnTo>
                    <a:pt x="4190" y="1828"/>
                  </a:lnTo>
                  <a:lnTo>
                    <a:pt x="4663" y="1355"/>
                  </a:lnTo>
                  <a:lnTo>
                    <a:pt x="4978" y="1670"/>
                  </a:lnTo>
                  <a:cubicBezTo>
                    <a:pt x="5046" y="1738"/>
                    <a:pt x="5122" y="1769"/>
                    <a:pt x="5203" y="1769"/>
                  </a:cubicBezTo>
                  <a:cubicBezTo>
                    <a:pt x="5273" y="1769"/>
                    <a:pt x="5346" y="1746"/>
                    <a:pt x="5419" y="1702"/>
                  </a:cubicBezTo>
                  <a:cubicBezTo>
                    <a:pt x="5608" y="1576"/>
                    <a:pt x="5829" y="1513"/>
                    <a:pt x="6049" y="1418"/>
                  </a:cubicBezTo>
                  <a:cubicBezTo>
                    <a:pt x="6207" y="1387"/>
                    <a:pt x="6333" y="1261"/>
                    <a:pt x="6333" y="1103"/>
                  </a:cubicBezTo>
                  <a:lnTo>
                    <a:pt x="6333" y="694"/>
                  </a:lnTo>
                  <a:close/>
                  <a:moveTo>
                    <a:pt x="10964" y="4821"/>
                  </a:moveTo>
                  <a:lnTo>
                    <a:pt x="9830" y="8255"/>
                  </a:lnTo>
                  <a:lnTo>
                    <a:pt x="2773" y="8255"/>
                  </a:lnTo>
                  <a:lnTo>
                    <a:pt x="2143" y="4821"/>
                  </a:lnTo>
                  <a:lnTo>
                    <a:pt x="3686" y="4821"/>
                  </a:lnTo>
                  <a:cubicBezTo>
                    <a:pt x="3718" y="4947"/>
                    <a:pt x="3781" y="5010"/>
                    <a:pt x="3812" y="5136"/>
                  </a:cubicBezTo>
                  <a:lnTo>
                    <a:pt x="3466" y="5482"/>
                  </a:lnTo>
                  <a:cubicBezTo>
                    <a:pt x="3340" y="5608"/>
                    <a:pt x="3340" y="5829"/>
                    <a:pt x="3466" y="5955"/>
                  </a:cubicBezTo>
                  <a:lnTo>
                    <a:pt x="4442" y="6932"/>
                  </a:lnTo>
                  <a:cubicBezTo>
                    <a:pt x="4505" y="6995"/>
                    <a:pt x="4592" y="7026"/>
                    <a:pt x="4679" y="7026"/>
                  </a:cubicBezTo>
                  <a:cubicBezTo>
                    <a:pt x="4765" y="7026"/>
                    <a:pt x="4852" y="6995"/>
                    <a:pt x="4915" y="6932"/>
                  </a:cubicBezTo>
                  <a:lnTo>
                    <a:pt x="5262" y="6585"/>
                  </a:lnTo>
                  <a:cubicBezTo>
                    <a:pt x="5356" y="6617"/>
                    <a:pt x="5451" y="6680"/>
                    <a:pt x="5577" y="6711"/>
                  </a:cubicBezTo>
                  <a:lnTo>
                    <a:pt x="5577" y="7215"/>
                  </a:lnTo>
                  <a:cubicBezTo>
                    <a:pt x="5577" y="7404"/>
                    <a:pt x="5734" y="7562"/>
                    <a:pt x="5923" y="7562"/>
                  </a:cubicBezTo>
                  <a:lnTo>
                    <a:pt x="7309" y="7562"/>
                  </a:lnTo>
                  <a:cubicBezTo>
                    <a:pt x="7498" y="7562"/>
                    <a:pt x="7656" y="7404"/>
                    <a:pt x="7656" y="7215"/>
                  </a:cubicBezTo>
                  <a:lnTo>
                    <a:pt x="7656" y="6711"/>
                  </a:lnTo>
                  <a:cubicBezTo>
                    <a:pt x="7782" y="6680"/>
                    <a:pt x="7876" y="6617"/>
                    <a:pt x="7971" y="6585"/>
                  </a:cubicBezTo>
                  <a:lnTo>
                    <a:pt x="8349" y="6932"/>
                  </a:lnTo>
                  <a:cubicBezTo>
                    <a:pt x="8396" y="6995"/>
                    <a:pt x="8483" y="7026"/>
                    <a:pt x="8574" y="7026"/>
                  </a:cubicBezTo>
                  <a:cubicBezTo>
                    <a:pt x="8664" y="7026"/>
                    <a:pt x="8759" y="6995"/>
                    <a:pt x="8822" y="6932"/>
                  </a:cubicBezTo>
                  <a:lnTo>
                    <a:pt x="9798" y="5955"/>
                  </a:lnTo>
                  <a:cubicBezTo>
                    <a:pt x="9924" y="5829"/>
                    <a:pt x="9924" y="5608"/>
                    <a:pt x="9798" y="5482"/>
                  </a:cubicBezTo>
                  <a:lnTo>
                    <a:pt x="9452" y="5136"/>
                  </a:lnTo>
                  <a:cubicBezTo>
                    <a:pt x="9483" y="5041"/>
                    <a:pt x="9515" y="4947"/>
                    <a:pt x="9546" y="4821"/>
                  </a:cubicBezTo>
                  <a:close/>
                  <a:moveTo>
                    <a:pt x="3907" y="10334"/>
                  </a:moveTo>
                  <a:cubicBezTo>
                    <a:pt x="4096" y="10366"/>
                    <a:pt x="4253" y="10523"/>
                    <a:pt x="4253" y="10681"/>
                  </a:cubicBezTo>
                  <a:cubicBezTo>
                    <a:pt x="4253" y="10870"/>
                    <a:pt x="4096" y="11027"/>
                    <a:pt x="3907" y="11027"/>
                  </a:cubicBezTo>
                  <a:cubicBezTo>
                    <a:pt x="3686" y="11027"/>
                    <a:pt x="3529" y="10870"/>
                    <a:pt x="3529" y="10681"/>
                  </a:cubicBezTo>
                  <a:cubicBezTo>
                    <a:pt x="3529" y="10492"/>
                    <a:pt x="3686" y="10334"/>
                    <a:pt x="3907" y="10334"/>
                  </a:cubicBezTo>
                  <a:close/>
                  <a:moveTo>
                    <a:pt x="8664" y="10334"/>
                  </a:moveTo>
                  <a:cubicBezTo>
                    <a:pt x="8853" y="10366"/>
                    <a:pt x="9011" y="10523"/>
                    <a:pt x="9011" y="10681"/>
                  </a:cubicBezTo>
                  <a:cubicBezTo>
                    <a:pt x="9011" y="10870"/>
                    <a:pt x="8853" y="11027"/>
                    <a:pt x="8664" y="11027"/>
                  </a:cubicBezTo>
                  <a:cubicBezTo>
                    <a:pt x="8444" y="11027"/>
                    <a:pt x="8286" y="10870"/>
                    <a:pt x="8286" y="10681"/>
                  </a:cubicBezTo>
                  <a:cubicBezTo>
                    <a:pt x="8286" y="10492"/>
                    <a:pt x="8444" y="10334"/>
                    <a:pt x="8664" y="10334"/>
                  </a:cubicBezTo>
                  <a:close/>
                  <a:moveTo>
                    <a:pt x="5892" y="0"/>
                  </a:moveTo>
                  <a:cubicBezTo>
                    <a:pt x="5703" y="0"/>
                    <a:pt x="5545" y="158"/>
                    <a:pt x="5545" y="379"/>
                  </a:cubicBezTo>
                  <a:lnTo>
                    <a:pt x="5545" y="883"/>
                  </a:lnTo>
                  <a:cubicBezTo>
                    <a:pt x="5419" y="914"/>
                    <a:pt x="5356" y="946"/>
                    <a:pt x="5230" y="1009"/>
                  </a:cubicBezTo>
                  <a:lnTo>
                    <a:pt x="4883" y="631"/>
                  </a:lnTo>
                  <a:cubicBezTo>
                    <a:pt x="4820" y="583"/>
                    <a:pt x="4734" y="560"/>
                    <a:pt x="4647" y="560"/>
                  </a:cubicBezTo>
                  <a:cubicBezTo>
                    <a:pt x="4561" y="560"/>
                    <a:pt x="4474" y="583"/>
                    <a:pt x="4411" y="631"/>
                  </a:cubicBezTo>
                  <a:lnTo>
                    <a:pt x="3434" y="1639"/>
                  </a:lnTo>
                  <a:cubicBezTo>
                    <a:pt x="3308" y="1733"/>
                    <a:pt x="3308" y="1985"/>
                    <a:pt x="3434" y="2111"/>
                  </a:cubicBezTo>
                  <a:lnTo>
                    <a:pt x="3781" y="2458"/>
                  </a:lnTo>
                  <a:cubicBezTo>
                    <a:pt x="3718" y="2521"/>
                    <a:pt x="3686" y="2647"/>
                    <a:pt x="3655" y="2773"/>
                  </a:cubicBezTo>
                  <a:lnTo>
                    <a:pt x="3151" y="2773"/>
                  </a:lnTo>
                  <a:cubicBezTo>
                    <a:pt x="2930" y="2773"/>
                    <a:pt x="2773" y="2930"/>
                    <a:pt x="2773" y="3119"/>
                  </a:cubicBezTo>
                  <a:lnTo>
                    <a:pt x="2773" y="4159"/>
                  </a:lnTo>
                  <a:lnTo>
                    <a:pt x="1985" y="4159"/>
                  </a:lnTo>
                  <a:lnTo>
                    <a:pt x="1765" y="2930"/>
                  </a:lnTo>
                  <a:cubicBezTo>
                    <a:pt x="1670" y="2458"/>
                    <a:pt x="1197" y="2111"/>
                    <a:pt x="693" y="2111"/>
                  </a:cubicBezTo>
                  <a:lnTo>
                    <a:pt x="347" y="2111"/>
                  </a:lnTo>
                  <a:cubicBezTo>
                    <a:pt x="158" y="2111"/>
                    <a:pt x="0" y="2269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693" y="2804"/>
                  </a:lnTo>
                  <a:cubicBezTo>
                    <a:pt x="882" y="2804"/>
                    <a:pt x="1103" y="2930"/>
                    <a:pt x="1103" y="3088"/>
                  </a:cubicBezTo>
                  <a:lnTo>
                    <a:pt x="2080" y="8570"/>
                  </a:lnTo>
                  <a:cubicBezTo>
                    <a:pt x="1891" y="8759"/>
                    <a:pt x="1765" y="9042"/>
                    <a:pt x="1765" y="9357"/>
                  </a:cubicBezTo>
                  <a:cubicBezTo>
                    <a:pt x="1765" y="9861"/>
                    <a:pt x="2143" y="10366"/>
                    <a:pt x="2867" y="10366"/>
                  </a:cubicBezTo>
                  <a:cubicBezTo>
                    <a:pt x="2836" y="10492"/>
                    <a:pt x="2836" y="10618"/>
                    <a:pt x="2836" y="10712"/>
                  </a:cubicBezTo>
                  <a:cubicBezTo>
                    <a:pt x="2836" y="11279"/>
                    <a:pt x="3308" y="11752"/>
                    <a:pt x="3844" y="11752"/>
                  </a:cubicBezTo>
                  <a:cubicBezTo>
                    <a:pt x="4411" y="11752"/>
                    <a:pt x="4883" y="11279"/>
                    <a:pt x="4883" y="10712"/>
                  </a:cubicBezTo>
                  <a:cubicBezTo>
                    <a:pt x="4883" y="10618"/>
                    <a:pt x="4820" y="10492"/>
                    <a:pt x="4820" y="10366"/>
                  </a:cubicBezTo>
                  <a:lnTo>
                    <a:pt x="7719" y="10366"/>
                  </a:lnTo>
                  <a:cubicBezTo>
                    <a:pt x="7656" y="10492"/>
                    <a:pt x="7656" y="10618"/>
                    <a:pt x="7656" y="10712"/>
                  </a:cubicBezTo>
                  <a:cubicBezTo>
                    <a:pt x="7656" y="11279"/>
                    <a:pt x="8129" y="11752"/>
                    <a:pt x="8696" y="11752"/>
                  </a:cubicBezTo>
                  <a:cubicBezTo>
                    <a:pt x="9231" y="11752"/>
                    <a:pt x="9735" y="11279"/>
                    <a:pt x="9735" y="10712"/>
                  </a:cubicBezTo>
                  <a:cubicBezTo>
                    <a:pt x="9735" y="10618"/>
                    <a:pt x="9672" y="10492"/>
                    <a:pt x="9672" y="10366"/>
                  </a:cubicBezTo>
                  <a:lnTo>
                    <a:pt x="10082" y="10366"/>
                  </a:lnTo>
                  <a:cubicBezTo>
                    <a:pt x="10271" y="10366"/>
                    <a:pt x="10428" y="10208"/>
                    <a:pt x="10428" y="10019"/>
                  </a:cubicBezTo>
                  <a:cubicBezTo>
                    <a:pt x="10428" y="9830"/>
                    <a:pt x="10271" y="9672"/>
                    <a:pt x="10082" y="9672"/>
                  </a:cubicBezTo>
                  <a:lnTo>
                    <a:pt x="2867" y="9672"/>
                  </a:lnTo>
                  <a:cubicBezTo>
                    <a:pt x="2678" y="9672"/>
                    <a:pt x="2521" y="9515"/>
                    <a:pt x="2521" y="9294"/>
                  </a:cubicBezTo>
                  <a:cubicBezTo>
                    <a:pt x="2521" y="9137"/>
                    <a:pt x="2678" y="8948"/>
                    <a:pt x="2867" y="8948"/>
                  </a:cubicBezTo>
                  <a:lnTo>
                    <a:pt x="10082" y="8948"/>
                  </a:lnTo>
                  <a:cubicBezTo>
                    <a:pt x="10239" y="8948"/>
                    <a:pt x="10334" y="8885"/>
                    <a:pt x="10397" y="8727"/>
                  </a:cubicBezTo>
                  <a:lnTo>
                    <a:pt x="11720" y="4663"/>
                  </a:lnTo>
                  <a:cubicBezTo>
                    <a:pt x="11783" y="4537"/>
                    <a:pt x="11720" y="4411"/>
                    <a:pt x="11689" y="4348"/>
                  </a:cubicBezTo>
                  <a:cubicBezTo>
                    <a:pt x="11563" y="4191"/>
                    <a:pt x="11405" y="4191"/>
                    <a:pt x="11279" y="4191"/>
                  </a:cubicBezTo>
                  <a:lnTo>
                    <a:pt x="10397" y="4191"/>
                  </a:lnTo>
                  <a:lnTo>
                    <a:pt x="10397" y="3119"/>
                  </a:lnTo>
                  <a:cubicBezTo>
                    <a:pt x="10397" y="2930"/>
                    <a:pt x="10239" y="2773"/>
                    <a:pt x="10019" y="2773"/>
                  </a:cubicBezTo>
                  <a:lnTo>
                    <a:pt x="9515" y="2773"/>
                  </a:lnTo>
                  <a:cubicBezTo>
                    <a:pt x="9483" y="2647"/>
                    <a:pt x="9452" y="2584"/>
                    <a:pt x="9389" y="2458"/>
                  </a:cubicBezTo>
                  <a:lnTo>
                    <a:pt x="9767" y="2080"/>
                  </a:lnTo>
                  <a:cubicBezTo>
                    <a:pt x="9861" y="1985"/>
                    <a:pt x="9861" y="1733"/>
                    <a:pt x="9767" y="1607"/>
                  </a:cubicBezTo>
                  <a:lnTo>
                    <a:pt x="8759" y="631"/>
                  </a:lnTo>
                  <a:cubicBezTo>
                    <a:pt x="8711" y="568"/>
                    <a:pt x="8625" y="536"/>
                    <a:pt x="8534" y="536"/>
                  </a:cubicBezTo>
                  <a:cubicBezTo>
                    <a:pt x="8444" y="536"/>
                    <a:pt x="8349" y="568"/>
                    <a:pt x="8286" y="631"/>
                  </a:cubicBezTo>
                  <a:lnTo>
                    <a:pt x="7939" y="1009"/>
                  </a:lnTo>
                  <a:cubicBezTo>
                    <a:pt x="7876" y="946"/>
                    <a:pt x="7750" y="914"/>
                    <a:pt x="7624" y="883"/>
                  </a:cubicBezTo>
                  <a:lnTo>
                    <a:pt x="7624" y="379"/>
                  </a:lnTo>
                  <a:cubicBezTo>
                    <a:pt x="7624" y="158"/>
                    <a:pt x="7467" y="0"/>
                    <a:pt x="72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3"/>
            <p:cNvSpPr/>
            <p:nvPr/>
          </p:nvSpPr>
          <p:spPr>
            <a:xfrm>
              <a:off x="-3731500" y="24585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1701" y="631"/>
                  </a:moveTo>
                  <a:cubicBezTo>
                    <a:pt x="2237" y="631"/>
                    <a:pt x="2709" y="1103"/>
                    <a:pt x="2709" y="1639"/>
                  </a:cubicBezTo>
                  <a:cubicBezTo>
                    <a:pt x="2709" y="2206"/>
                    <a:pt x="2237" y="2679"/>
                    <a:pt x="1701" y="2679"/>
                  </a:cubicBezTo>
                  <a:cubicBezTo>
                    <a:pt x="1134" y="2679"/>
                    <a:pt x="662" y="2206"/>
                    <a:pt x="662" y="1639"/>
                  </a:cubicBezTo>
                  <a:cubicBezTo>
                    <a:pt x="662" y="1103"/>
                    <a:pt x="1134" y="631"/>
                    <a:pt x="1701" y="631"/>
                  </a:cubicBezTo>
                  <a:close/>
                  <a:moveTo>
                    <a:pt x="1701" y="1"/>
                  </a:moveTo>
                  <a:cubicBezTo>
                    <a:pt x="756" y="1"/>
                    <a:pt x="0" y="725"/>
                    <a:pt x="0" y="1702"/>
                  </a:cubicBezTo>
                  <a:cubicBezTo>
                    <a:pt x="0" y="2647"/>
                    <a:pt x="756" y="3372"/>
                    <a:pt x="1701" y="3372"/>
                  </a:cubicBezTo>
                  <a:cubicBezTo>
                    <a:pt x="2646" y="3372"/>
                    <a:pt x="3371" y="2647"/>
                    <a:pt x="3371" y="1702"/>
                  </a:cubicBezTo>
                  <a:cubicBezTo>
                    <a:pt x="3371" y="725"/>
                    <a:pt x="2646" y="1"/>
                    <a:pt x="1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1" name="Google Shape;1261;p43"/>
          <p:cNvGrpSpPr/>
          <p:nvPr/>
        </p:nvGrpSpPr>
        <p:grpSpPr>
          <a:xfrm>
            <a:off x="4370631" y="2146872"/>
            <a:ext cx="414774" cy="528207"/>
            <a:chOff x="4370626" y="2146872"/>
            <a:chExt cx="414774" cy="528207"/>
          </a:xfrm>
        </p:grpSpPr>
        <p:sp>
          <p:nvSpPr>
            <p:cNvPr id="1262" name="Google Shape;1262;p43"/>
            <p:cNvSpPr/>
            <p:nvPr/>
          </p:nvSpPr>
          <p:spPr>
            <a:xfrm>
              <a:off x="4473649" y="2262251"/>
              <a:ext cx="137927" cy="231650"/>
            </a:xfrm>
            <a:custGeom>
              <a:avLst/>
              <a:gdLst/>
              <a:ahLst/>
              <a:cxnLst/>
              <a:rect l="l" t="t" r="r" b="b"/>
              <a:pathLst>
                <a:path w="10700" h="17974" extrusionOk="0">
                  <a:moveTo>
                    <a:pt x="3817" y="4371"/>
                  </a:moveTo>
                  <a:lnTo>
                    <a:pt x="3817" y="6655"/>
                  </a:lnTo>
                  <a:cubicBezTo>
                    <a:pt x="3360" y="6394"/>
                    <a:pt x="3132" y="6002"/>
                    <a:pt x="3197" y="5513"/>
                  </a:cubicBezTo>
                  <a:cubicBezTo>
                    <a:pt x="3230" y="5056"/>
                    <a:pt x="3458" y="4632"/>
                    <a:pt x="3817" y="4371"/>
                  </a:cubicBezTo>
                  <a:close/>
                  <a:moveTo>
                    <a:pt x="6459" y="10569"/>
                  </a:moveTo>
                  <a:cubicBezTo>
                    <a:pt x="7503" y="11091"/>
                    <a:pt x="7894" y="12004"/>
                    <a:pt x="7797" y="12689"/>
                  </a:cubicBezTo>
                  <a:cubicBezTo>
                    <a:pt x="7731" y="13309"/>
                    <a:pt x="7242" y="13766"/>
                    <a:pt x="6459" y="13994"/>
                  </a:cubicBezTo>
                  <a:lnTo>
                    <a:pt x="6459" y="10569"/>
                  </a:lnTo>
                  <a:close/>
                  <a:moveTo>
                    <a:pt x="5154" y="0"/>
                  </a:moveTo>
                  <a:cubicBezTo>
                    <a:pt x="4404" y="0"/>
                    <a:pt x="3817" y="587"/>
                    <a:pt x="3817" y="1338"/>
                  </a:cubicBezTo>
                  <a:lnTo>
                    <a:pt x="3817" y="1566"/>
                  </a:lnTo>
                  <a:cubicBezTo>
                    <a:pt x="3654" y="1599"/>
                    <a:pt x="3523" y="1631"/>
                    <a:pt x="3360" y="1664"/>
                  </a:cubicBezTo>
                  <a:cubicBezTo>
                    <a:pt x="1827" y="2153"/>
                    <a:pt x="653" y="3654"/>
                    <a:pt x="522" y="5317"/>
                  </a:cubicBezTo>
                  <a:cubicBezTo>
                    <a:pt x="424" y="6981"/>
                    <a:pt x="1305" y="8416"/>
                    <a:pt x="2904" y="9199"/>
                  </a:cubicBezTo>
                  <a:cubicBezTo>
                    <a:pt x="3099" y="9297"/>
                    <a:pt x="3425" y="9427"/>
                    <a:pt x="3817" y="9558"/>
                  </a:cubicBezTo>
                  <a:lnTo>
                    <a:pt x="3817" y="13864"/>
                  </a:lnTo>
                  <a:cubicBezTo>
                    <a:pt x="3295" y="13668"/>
                    <a:pt x="2838" y="13407"/>
                    <a:pt x="2545" y="13016"/>
                  </a:cubicBezTo>
                  <a:cubicBezTo>
                    <a:pt x="2288" y="12685"/>
                    <a:pt x="1907" y="12520"/>
                    <a:pt x="1519" y="12520"/>
                  </a:cubicBezTo>
                  <a:cubicBezTo>
                    <a:pt x="1216" y="12520"/>
                    <a:pt x="910" y="12620"/>
                    <a:pt x="653" y="12820"/>
                  </a:cubicBezTo>
                  <a:cubicBezTo>
                    <a:pt x="98" y="13276"/>
                    <a:pt x="0" y="14125"/>
                    <a:pt x="457" y="14679"/>
                  </a:cubicBezTo>
                  <a:cubicBezTo>
                    <a:pt x="1338" y="15756"/>
                    <a:pt x="2577" y="16343"/>
                    <a:pt x="3817" y="16604"/>
                  </a:cubicBezTo>
                  <a:lnTo>
                    <a:pt x="3817" y="16636"/>
                  </a:lnTo>
                  <a:cubicBezTo>
                    <a:pt x="3817" y="17387"/>
                    <a:pt x="4404" y="17974"/>
                    <a:pt x="5154" y="17974"/>
                  </a:cubicBezTo>
                  <a:cubicBezTo>
                    <a:pt x="5872" y="17974"/>
                    <a:pt x="6459" y="17419"/>
                    <a:pt x="6492" y="16702"/>
                  </a:cubicBezTo>
                  <a:cubicBezTo>
                    <a:pt x="8645" y="16375"/>
                    <a:pt x="10178" y="14973"/>
                    <a:pt x="10439" y="13016"/>
                  </a:cubicBezTo>
                  <a:cubicBezTo>
                    <a:pt x="10700" y="10830"/>
                    <a:pt x="9264" y="8710"/>
                    <a:pt x="6948" y="7894"/>
                  </a:cubicBezTo>
                  <a:cubicBezTo>
                    <a:pt x="6785" y="7829"/>
                    <a:pt x="6622" y="7764"/>
                    <a:pt x="6459" y="7731"/>
                  </a:cubicBezTo>
                  <a:lnTo>
                    <a:pt x="6459" y="4208"/>
                  </a:lnTo>
                  <a:cubicBezTo>
                    <a:pt x="6818" y="4339"/>
                    <a:pt x="7046" y="4534"/>
                    <a:pt x="7177" y="4697"/>
                  </a:cubicBezTo>
                  <a:cubicBezTo>
                    <a:pt x="7439" y="5061"/>
                    <a:pt x="7851" y="5262"/>
                    <a:pt x="8267" y="5262"/>
                  </a:cubicBezTo>
                  <a:cubicBezTo>
                    <a:pt x="8522" y="5262"/>
                    <a:pt x="8780" y="5185"/>
                    <a:pt x="9003" y="5024"/>
                  </a:cubicBezTo>
                  <a:cubicBezTo>
                    <a:pt x="9623" y="4600"/>
                    <a:pt x="9754" y="3784"/>
                    <a:pt x="9330" y="3164"/>
                  </a:cubicBezTo>
                  <a:cubicBezTo>
                    <a:pt x="8775" y="2381"/>
                    <a:pt x="7797" y="1696"/>
                    <a:pt x="6459" y="1468"/>
                  </a:cubicBezTo>
                  <a:lnTo>
                    <a:pt x="6459" y="1338"/>
                  </a:lnTo>
                  <a:cubicBezTo>
                    <a:pt x="6459" y="587"/>
                    <a:pt x="5872" y="0"/>
                    <a:pt x="5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3"/>
            <p:cNvSpPr/>
            <p:nvPr/>
          </p:nvSpPr>
          <p:spPr>
            <a:xfrm>
              <a:off x="4516988" y="2613282"/>
              <a:ext cx="34442" cy="20524"/>
            </a:xfrm>
            <a:custGeom>
              <a:avLst/>
              <a:gdLst/>
              <a:ahLst/>
              <a:cxnLst/>
              <a:rect l="l" t="t" r="r" b="b"/>
              <a:pathLst>
                <a:path w="4437" h="2644" extrusionOk="0">
                  <a:moveTo>
                    <a:pt x="1338" y="1"/>
                  </a:moveTo>
                  <a:cubicBezTo>
                    <a:pt x="587" y="1"/>
                    <a:pt x="0" y="588"/>
                    <a:pt x="0" y="1338"/>
                  </a:cubicBezTo>
                  <a:cubicBezTo>
                    <a:pt x="0" y="2056"/>
                    <a:pt x="587" y="2643"/>
                    <a:pt x="1338" y="2643"/>
                  </a:cubicBezTo>
                  <a:lnTo>
                    <a:pt x="3099" y="2643"/>
                  </a:lnTo>
                  <a:cubicBezTo>
                    <a:pt x="3849" y="2643"/>
                    <a:pt x="4437" y="2056"/>
                    <a:pt x="4437" y="1338"/>
                  </a:cubicBezTo>
                  <a:cubicBezTo>
                    <a:pt x="4437" y="588"/>
                    <a:pt x="3849" y="1"/>
                    <a:pt x="3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3"/>
            <p:cNvSpPr/>
            <p:nvPr/>
          </p:nvSpPr>
          <p:spPr>
            <a:xfrm>
              <a:off x="4370626" y="2146872"/>
              <a:ext cx="414774" cy="528207"/>
            </a:xfrm>
            <a:custGeom>
              <a:avLst/>
              <a:gdLst/>
              <a:ahLst/>
              <a:cxnLst/>
              <a:rect l="l" t="t" r="r" b="b"/>
              <a:pathLst>
                <a:path w="53433" h="68046" extrusionOk="0">
                  <a:moveTo>
                    <a:pt x="35720" y="2675"/>
                  </a:moveTo>
                  <a:cubicBezTo>
                    <a:pt x="37807" y="2675"/>
                    <a:pt x="39504" y="4339"/>
                    <a:pt x="39504" y="6394"/>
                  </a:cubicBezTo>
                  <a:lnTo>
                    <a:pt x="39504" y="8579"/>
                  </a:lnTo>
                  <a:lnTo>
                    <a:pt x="2643" y="8579"/>
                  </a:lnTo>
                  <a:lnTo>
                    <a:pt x="2643" y="6394"/>
                  </a:lnTo>
                  <a:cubicBezTo>
                    <a:pt x="2643" y="4339"/>
                    <a:pt x="4339" y="2675"/>
                    <a:pt x="6427" y="2675"/>
                  </a:cubicBezTo>
                  <a:close/>
                  <a:moveTo>
                    <a:pt x="40808" y="37937"/>
                  </a:moveTo>
                  <a:cubicBezTo>
                    <a:pt x="42961" y="37937"/>
                    <a:pt x="44723" y="39699"/>
                    <a:pt x="44723" y="41884"/>
                  </a:cubicBezTo>
                  <a:lnTo>
                    <a:pt x="44723" y="42700"/>
                  </a:lnTo>
                  <a:lnTo>
                    <a:pt x="36894" y="42700"/>
                  </a:lnTo>
                  <a:lnTo>
                    <a:pt x="36894" y="41884"/>
                  </a:lnTo>
                  <a:cubicBezTo>
                    <a:pt x="36894" y="39699"/>
                    <a:pt x="38656" y="37937"/>
                    <a:pt x="40808" y="37937"/>
                  </a:cubicBezTo>
                  <a:close/>
                  <a:moveTo>
                    <a:pt x="39504" y="11254"/>
                  </a:moveTo>
                  <a:lnTo>
                    <a:pt x="39504" y="35425"/>
                  </a:lnTo>
                  <a:cubicBezTo>
                    <a:pt x="36503" y="36045"/>
                    <a:pt x="34252" y="38687"/>
                    <a:pt x="34252" y="41884"/>
                  </a:cubicBezTo>
                  <a:lnTo>
                    <a:pt x="34252" y="42700"/>
                  </a:lnTo>
                  <a:lnTo>
                    <a:pt x="29522" y="42700"/>
                  </a:lnTo>
                  <a:cubicBezTo>
                    <a:pt x="28804" y="42700"/>
                    <a:pt x="28185" y="43319"/>
                    <a:pt x="28185" y="44037"/>
                  </a:cubicBezTo>
                  <a:lnTo>
                    <a:pt x="28185" y="54769"/>
                  </a:lnTo>
                  <a:lnTo>
                    <a:pt x="2643" y="54769"/>
                  </a:lnTo>
                  <a:lnTo>
                    <a:pt x="2643" y="11254"/>
                  </a:lnTo>
                  <a:close/>
                  <a:moveTo>
                    <a:pt x="28185" y="57444"/>
                  </a:moveTo>
                  <a:lnTo>
                    <a:pt x="28185" y="62761"/>
                  </a:lnTo>
                  <a:cubicBezTo>
                    <a:pt x="28185" y="63707"/>
                    <a:pt x="28445" y="64620"/>
                    <a:pt x="28902" y="65403"/>
                  </a:cubicBezTo>
                  <a:lnTo>
                    <a:pt x="6394" y="65403"/>
                  </a:lnTo>
                  <a:cubicBezTo>
                    <a:pt x="4339" y="65403"/>
                    <a:pt x="2643" y="63707"/>
                    <a:pt x="2643" y="61652"/>
                  </a:cubicBezTo>
                  <a:lnTo>
                    <a:pt x="2643" y="57444"/>
                  </a:lnTo>
                  <a:close/>
                  <a:moveTo>
                    <a:pt x="50790" y="45374"/>
                  </a:moveTo>
                  <a:lnTo>
                    <a:pt x="50790" y="62761"/>
                  </a:lnTo>
                  <a:cubicBezTo>
                    <a:pt x="50790" y="64196"/>
                    <a:pt x="49616" y="65403"/>
                    <a:pt x="48148" y="65403"/>
                  </a:cubicBezTo>
                  <a:lnTo>
                    <a:pt x="33502" y="65403"/>
                  </a:lnTo>
                  <a:cubicBezTo>
                    <a:pt x="32034" y="65403"/>
                    <a:pt x="30859" y="64196"/>
                    <a:pt x="30859" y="62761"/>
                  </a:cubicBezTo>
                  <a:lnTo>
                    <a:pt x="30859" y="45374"/>
                  </a:lnTo>
                  <a:lnTo>
                    <a:pt x="34219" y="45374"/>
                  </a:lnTo>
                  <a:lnTo>
                    <a:pt x="34219" y="49158"/>
                  </a:lnTo>
                  <a:cubicBezTo>
                    <a:pt x="34219" y="49909"/>
                    <a:pt x="34839" y="50496"/>
                    <a:pt x="35557" y="50496"/>
                  </a:cubicBezTo>
                  <a:cubicBezTo>
                    <a:pt x="36307" y="50496"/>
                    <a:pt x="36894" y="49909"/>
                    <a:pt x="36894" y="49158"/>
                  </a:cubicBezTo>
                  <a:lnTo>
                    <a:pt x="36894" y="45374"/>
                  </a:lnTo>
                  <a:lnTo>
                    <a:pt x="44690" y="45374"/>
                  </a:lnTo>
                  <a:lnTo>
                    <a:pt x="44690" y="49158"/>
                  </a:lnTo>
                  <a:cubicBezTo>
                    <a:pt x="44690" y="49909"/>
                    <a:pt x="45310" y="50496"/>
                    <a:pt x="46028" y="50496"/>
                  </a:cubicBezTo>
                  <a:cubicBezTo>
                    <a:pt x="46778" y="50496"/>
                    <a:pt x="47365" y="49909"/>
                    <a:pt x="47365" y="49158"/>
                  </a:cubicBezTo>
                  <a:lnTo>
                    <a:pt x="47365" y="45374"/>
                  </a:lnTo>
                  <a:close/>
                  <a:moveTo>
                    <a:pt x="6394" y="0"/>
                  </a:moveTo>
                  <a:cubicBezTo>
                    <a:pt x="2872" y="0"/>
                    <a:pt x="1" y="2871"/>
                    <a:pt x="1" y="6394"/>
                  </a:cubicBezTo>
                  <a:lnTo>
                    <a:pt x="1" y="61652"/>
                  </a:lnTo>
                  <a:cubicBezTo>
                    <a:pt x="1" y="65175"/>
                    <a:pt x="2872" y="68045"/>
                    <a:pt x="6394" y="68045"/>
                  </a:cubicBezTo>
                  <a:lnTo>
                    <a:pt x="48148" y="68045"/>
                  </a:lnTo>
                  <a:cubicBezTo>
                    <a:pt x="51051" y="68045"/>
                    <a:pt x="53432" y="65664"/>
                    <a:pt x="53432" y="62761"/>
                  </a:cubicBezTo>
                  <a:lnTo>
                    <a:pt x="53432" y="44037"/>
                  </a:lnTo>
                  <a:cubicBezTo>
                    <a:pt x="53432" y="43319"/>
                    <a:pt x="52845" y="42700"/>
                    <a:pt x="52128" y="42700"/>
                  </a:cubicBezTo>
                  <a:lnTo>
                    <a:pt x="47365" y="42700"/>
                  </a:lnTo>
                  <a:lnTo>
                    <a:pt x="47365" y="41884"/>
                  </a:lnTo>
                  <a:cubicBezTo>
                    <a:pt x="47365" y="38720"/>
                    <a:pt x="45114" y="36045"/>
                    <a:pt x="42146" y="35425"/>
                  </a:cubicBezTo>
                  <a:lnTo>
                    <a:pt x="42146" y="6394"/>
                  </a:lnTo>
                  <a:cubicBezTo>
                    <a:pt x="42146" y="2871"/>
                    <a:pt x="39275" y="0"/>
                    <a:pt x="35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>
            <a:spLocks noGrp="1"/>
          </p:cNvSpPr>
          <p:nvPr>
            <p:ph type="title"/>
          </p:nvPr>
        </p:nvSpPr>
        <p:spPr>
          <a:xfrm>
            <a:off x="2545675" y="249702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accent5"/>
                </a:solidFill>
              </a:rPr>
              <a:t>T</a:t>
            </a:r>
            <a:r>
              <a:rPr lang="en" sz="4900">
                <a:solidFill>
                  <a:schemeClr val="accent4"/>
                </a:solidFill>
              </a:rPr>
              <a:t>H</a:t>
            </a:r>
            <a:r>
              <a:rPr lang="en" sz="4900">
                <a:solidFill>
                  <a:schemeClr val="accent3"/>
                </a:solidFill>
              </a:rPr>
              <a:t>A</a:t>
            </a:r>
            <a:r>
              <a:rPr lang="en" sz="4900">
                <a:solidFill>
                  <a:schemeClr val="accent2"/>
                </a:solidFill>
              </a:rPr>
              <a:t>N</a:t>
            </a:r>
            <a:r>
              <a:rPr lang="en" sz="4900">
                <a:solidFill>
                  <a:srgbClr val="69BEBC"/>
                </a:solidFill>
              </a:rPr>
              <a:t>K</a:t>
            </a:r>
            <a:r>
              <a:rPr lang="en" sz="4900"/>
              <a:t> </a:t>
            </a:r>
            <a:endParaRPr sz="4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909628"/>
                </a:solidFill>
              </a:rPr>
              <a:t>Y</a:t>
            </a:r>
            <a:r>
              <a:rPr lang="en" sz="4900">
                <a:solidFill>
                  <a:srgbClr val="A9AE4D"/>
                </a:solidFill>
              </a:rPr>
              <a:t>O</a:t>
            </a:r>
            <a:r>
              <a:rPr lang="en" sz="4900">
                <a:solidFill>
                  <a:srgbClr val="D5DA76"/>
                </a:solidFill>
              </a:rPr>
              <a:t>U</a:t>
            </a:r>
            <a:endParaRPr sz="4900">
              <a:solidFill>
                <a:srgbClr val="D5DA76"/>
              </a:solidFill>
            </a:endParaRPr>
          </a:p>
        </p:txBody>
      </p:sp>
      <p:sp>
        <p:nvSpPr>
          <p:cNvPr id="344" name="Google Shape;344;p24"/>
          <p:cNvSpPr/>
          <p:nvPr/>
        </p:nvSpPr>
        <p:spPr>
          <a:xfrm>
            <a:off x="6207495" y="2045119"/>
            <a:ext cx="1502027" cy="1300151"/>
          </a:xfrm>
          <a:custGeom>
            <a:avLst/>
            <a:gdLst/>
            <a:ahLst/>
            <a:cxnLst/>
            <a:rect l="l" t="t" r="r" b="b"/>
            <a:pathLst>
              <a:path w="24196" h="20944" extrusionOk="0">
                <a:moveTo>
                  <a:pt x="6050" y="1"/>
                </a:moveTo>
                <a:lnTo>
                  <a:pt x="1" y="10487"/>
                </a:lnTo>
                <a:lnTo>
                  <a:pt x="6050" y="20943"/>
                </a:lnTo>
                <a:lnTo>
                  <a:pt x="18147" y="20943"/>
                </a:lnTo>
                <a:lnTo>
                  <a:pt x="24196" y="10487"/>
                </a:lnTo>
                <a:lnTo>
                  <a:pt x="1814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4"/>
          <p:cNvSpPr/>
          <p:nvPr/>
        </p:nvSpPr>
        <p:spPr>
          <a:xfrm>
            <a:off x="3821016" y="3536337"/>
            <a:ext cx="1502027" cy="1300089"/>
          </a:xfrm>
          <a:custGeom>
            <a:avLst/>
            <a:gdLst/>
            <a:ahLst/>
            <a:cxnLst/>
            <a:rect l="l" t="t" r="r" b="b"/>
            <a:pathLst>
              <a:path w="24196" h="20943" extrusionOk="0">
                <a:moveTo>
                  <a:pt x="6049" y="0"/>
                </a:moveTo>
                <a:lnTo>
                  <a:pt x="0" y="10456"/>
                </a:lnTo>
                <a:lnTo>
                  <a:pt x="6049" y="20943"/>
                </a:lnTo>
                <a:lnTo>
                  <a:pt x="18146" y="20943"/>
                </a:lnTo>
                <a:lnTo>
                  <a:pt x="24195" y="10456"/>
                </a:lnTo>
                <a:lnTo>
                  <a:pt x="1814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4"/>
          <p:cNvSpPr/>
          <p:nvPr/>
        </p:nvSpPr>
        <p:spPr>
          <a:xfrm>
            <a:off x="3852078" y="307025"/>
            <a:ext cx="1502027" cy="1300151"/>
          </a:xfrm>
          <a:custGeom>
            <a:avLst/>
            <a:gdLst/>
            <a:ahLst/>
            <a:cxnLst/>
            <a:rect l="l" t="t" r="r" b="b"/>
            <a:pathLst>
              <a:path w="24196" h="20944" extrusionOk="0">
                <a:moveTo>
                  <a:pt x="6049" y="1"/>
                </a:moveTo>
                <a:lnTo>
                  <a:pt x="0" y="10457"/>
                </a:lnTo>
                <a:lnTo>
                  <a:pt x="6049" y="20943"/>
                </a:lnTo>
                <a:lnTo>
                  <a:pt x="18146" y="20943"/>
                </a:lnTo>
                <a:lnTo>
                  <a:pt x="24195" y="10457"/>
                </a:lnTo>
                <a:lnTo>
                  <a:pt x="1814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7" name="Google Shape;347;p24"/>
          <p:cNvGrpSpPr/>
          <p:nvPr/>
        </p:nvGrpSpPr>
        <p:grpSpPr>
          <a:xfrm>
            <a:off x="4370356" y="3983543"/>
            <a:ext cx="403372" cy="405671"/>
            <a:chOff x="-62516625" y="2297875"/>
            <a:chExt cx="315875" cy="317650"/>
          </a:xfrm>
        </p:grpSpPr>
        <p:sp>
          <p:nvSpPr>
            <p:cNvPr id="348" name="Google Shape;348;p24"/>
            <p:cNvSpPr/>
            <p:nvPr/>
          </p:nvSpPr>
          <p:spPr>
            <a:xfrm>
              <a:off x="-62516625" y="2297875"/>
              <a:ext cx="315875" cy="317650"/>
            </a:xfrm>
            <a:custGeom>
              <a:avLst/>
              <a:gdLst/>
              <a:ahLst/>
              <a:cxnLst/>
              <a:rect l="l" t="t" r="r" b="b"/>
              <a:pathLst>
                <a:path w="12635" h="12706" extrusionOk="0">
                  <a:moveTo>
                    <a:pt x="4632" y="3309"/>
                  </a:moveTo>
                  <a:cubicBezTo>
                    <a:pt x="5388" y="3309"/>
                    <a:pt x="6018" y="3939"/>
                    <a:pt x="6018" y="4695"/>
                  </a:cubicBezTo>
                  <a:cubicBezTo>
                    <a:pt x="6018" y="4916"/>
                    <a:pt x="5924" y="5168"/>
                    <a:pt x="5829" y="5388"/>
                  </a:cubicBezTo>
                  <a:lnTo>
                    <a:pt x="5357" y="5861"/>
                  </a:lnTo>
                  <a:cubicBezTo>
                    <a:pt x="5136" y="5987"/>
                    <a:pt x="4916" y="6081"/>
                    <a:pt x="4632" y="6081"/>
                  </a:cubicBezTo>
                  <a:cubicBezTo>
                    <a:pt x="3876" y="6081"/>
                    <a:pt x="3246" y="5451"/>
                    <a:pt x="3246" y="4695"/>
                  </a:cubicBezTo>
                  <a:cubicBezTo>
                    <a:pt x="3246" y="3939"/>
                    <a:pt x="3876" y="3309"/>
                    <a:pt x="4632" y="3309"/>
                  </a:cubicBezTo>
                  <a:close/>
                  <a:moveTo>
                    <a:pt x="4632" y="820"/>
                  </a:moveTo>
                  <a:cubicBezTo>
                    <a:pt x="6617" y="820"/>
                    <a:pt x="8287" y="2364"/>
                    <a:pt x="8444" y="4285"/>
                  </a:cubicBezTo>
                  <a:lnTo>
                    <a:pt x="8444" y="4412"/>
                  </a:lnTo>
                  <a:cubicBezTo>
                    <a:pt x="7877" y="4412"/>
                    <a:pt x="7310" y="4538"/>
                    <a:pt x="6806" y="4758"/>
                  </a:cubicBezTo>
                  <a:lnTo>
                    <a:pt x="6806" y="4695"/>
                  </a:lnTo>
                  <a:cubicBezTo>
                    <a:pt x="6806" y="3466"/>
                    <a:pt x="5829" y="2490"/>
                    <a:pt x="4601" y="2490"/>
                  </a:cubicBezTo>
                  <a:cubicBezTo>
                    <a:pt x="3372" y="2490"/>
                    <a:pt x="2395" y="3466"/>
                    <a:pt x="2395" y="4695"/>
                  </a:cubicBezTo>
                  <a:cubicBezTo>
                    <a:pt x="2395" y="5924"/>
                    <a:pt x="3372" y="6900"/>
                    <a:pt x="4601" y="6900"/>
                  </a:cubicBezTo>
                  <a:lnTo>
                    <a:pt x="4664" y="6900"/>
                  </a:lnTo>
                  <a:cubicBezTo>
                    <a:pt x="4443" y="7404"/>
                    <a:pt x="4317" y="7972"/>
                    <a:pt x="4317" y="8539"/>
                  </a:cubicBezTo>
                  <a:cubicBezTo>
                    <a:pt x="4317" y="9421"/>
                    <a:pt x="4601" y="10240"/>
                    <a:pt x="5073" y="10902"/>
                  </a:cubicBezTo>
                  <a:lnTo>
                    <a:pt x="4601" y="11532"/>
                  </a:lnTo>
                  <a:lnTo>
                    <a:pt x="1513" y="7026"/>
                  </a:lnTo>
                  <a:cubicBezTo>
                    <a:pt x="1009" y="6333"/>
                    <a:pt x="725" y="5546"/>
                    <a:pt x="725" y="4695"/>
                  </a:cubicBezTo>
                  <a:cubicBezTo>
                    <a:pt x="788" y="2553"/>
                    <a:pt x="2521" y="820"/>
                    <a:pt x="4632" y="820"/>
                  </a:cubicBezTo>
                  <a:close/>
                  <a:moveTo>
                    <a:pt x="8507" y="5231"/>
                  </a:moveTo>
                  <a:cubicBezTo>
                    <a:pt x="10334" y="5231"/>
                    <a:pt x="11815" y="6743"/>
                    <a:pt x="11815" y="8539"/>
                  </a:cubicBezTo>
                  <a:cubicBezTo>
                    <a:pt x="11815" y="10366"/>
                    <a:pt x="10303" y="11847"/>
                    <a:pt x="8507" y="11847"/>
                  </a:cubicBezTo>
                  <a:cubicBezTo>
                    <a:pt x="6680" y="11847"/>
                    <a:pt x="5199" y="10366"/>
                    <a:pt x="5199" y="8539"/>
                  </a:cubicBezTo>
                  <a:cubicBezTo>
                    <a:pt x="5199" y="6743"/>
                    <a:pt x="6680" y="5231"/>
                    <a:pt x="8507" y="5231"/>
                  </a:cubicBezTo>
                  <a:close/>
                  <a:moveTo>
                    <a:pt x="4664" y="1"/>
                  </a:moveTo>
                  <a:cubicBezTo>
                    <a:pt x="2080" y="1"/>
                    <a:pt x="1" y="2080"/>
                    <a:pt x="1" y="4695"/>
                  </a:cubicBezTo>
                  <a:cubicBezTo>
                    <a:pt x="1" y="5703"/>
                    <a:pt x="316" y="6711"/>
                    <a:pt x="946" y="7499"/>
                  </a:cubicBezTo>
                  <a:lnTo>
                    <a:pt x="4317" y="12540"/>
                  </a:lnTo>
                  <a:cubicBezTo>
                    <a:pt x="4396" y="12650"/>
                    <a:pt x="4522" y="12705"/>
                    <a:pt x="4648" y="12705"/>
                  </a:cubicBezTo>
                  <a:cubicBezTo>
                    <a:pt x="4774" y="12705"/>
                    <a:pt x="4900" y="12650"/>
                    <a:pt x="4979" y="12540"/>
                  </a:cubicBezTo>
                  <a:lnTo>
                    <a:pt x="5672" y="11532"/>
                  </a:lnTo>
                  <a:cubicBezTo>
                    <a:pt x="6396" y="12256"/>
                    <a:pt x="7404" y="12697"/>
                    <a:pt x="8507" y="12697"/>
                  </a:cubicBezTo>
                  <a:cubicBezTo>
                    <a:pt x="10776" y="12697"/>
                    <a:pt x="12634" y="10838"/>
                    <a:pt x="12634" y="8539"/>
                  </a:cubicBezTo>
                  <a:cubicBezTo>
                    <a:pt x="12634" y="6554"/>
                    <a:pt x="11217" y="4884"/>
                    <a:pt x="9326" y="4506"/>
                  </a:cubicBezTo>
                  <a:lnTo>
                    <a:pt x="9326" y="4222"/>
                  </a:lnTo>
                  <a:cubicBezTo>
                    <a:pt x="9074" y="1891"/>
                    <a:pt x="7121" y="1"/>
                    <a:pt x="4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-62335475" y="2438075"/>
              <a:ext cx="62250" cy="145750"/>
            </a:xfrm>
            <a:custGeom>
              <a:avLst/>
              <a:gdLst/>
              <a:ahLst/>
              <a:cxnLst/>
              <a:rect l="l" t="t" r="r" b="b"/>
              <a:pathLst>
                <a:path w="2490" h="5830" extrusionOk="0">
                  <a:moveTo>
                    <a:pt x="1261" y="1"/>
                  </a:moveTo>
                  <a:cubicBezTo>
                    <a:pt x="1009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3"/>
                    <a:pt x="537" y="2931"/>
                    <a:pt x="978" y="3246"/>
                  </a:cubicBezTo>
                  <a:cubicBezTo>
                    <a:pt x="1293" y="3498"/>
                    <a:pt x="1639" y="3718"/>
                    <a:pt x="1639" y="3970"/>
                  </a:cubicBezTo>
                  <a:cubicBezTo>
                    <a:pt x="1671" y="4191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20"/>
                  </a:lnTo>
                  <a:cubicBezTo>
                    <a:pt x="820" y="5672"/>
                    <a:pt x="1009" y="5829"/>
                    <a:pt x="1261" y="5829"/>
                  </a:cubicBezTo>
                  <a:cubicBezTo>
                    <a:pt x="1482" y="5829"/>
                    <a:pt x="1639" y="5609"/>
                    <a:pt x="1639" y="5420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9"/>
                    <a:pt x="1923" y="2899"/>
                    <a:pt x="1482" y="2584"/>
                  </a:cubicBezTo>
                  <a:cubicBezTo>
                    <a:pt x="1167" y="2364"/>
                    <a:pt x="820" y="2112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2"/>
                    <a:pt x="1860" y="2301"/>
                    <a:pt x="2049" y="2301"/>
                  </a:cubicBezTo>
                  <a:cubicBezTo>
                    <a:pt x="2269" y="2301"/>
                    <a:pt x="2490" y="2112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90"/>
                    <a:pt x="1450" y="1"/>
                    <a:pt x="1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" name="Google Shape;350;p24"/>
          <p:cNvSpPr/>
          <p:nvPr/>
        </p:nvSpPr>
        <p:spPr>
          <a:xfrm>
            <a:off x="1541025" y="2045119"/>
            <a:ext cx="1500165" cy="1300151"/>
          </a:xfrm>
          <a:custGeom>
            <a:avLst/>
            <a:gdLst/>
            <a:ahLst/>
            <a:cxnLst/>
            <a:rect l="l" t="t" r="r" b="b"/>
            <a:pathLst>
              <a:path w="24166" h="20944" extrusionOk="0">
                <a:moveTo>
                  <a:pt x="6019" y="1"/>
                </a:moveTo>
                <a:lnTo>
                  <a:pt x="1" y="10487"/>
                </a:lnTo>
                <a:lnTo>
                  <a:pt x="6019" y="20943"/>
                </a:lnTo>
                <a:lnTo>
                  <a:pt x="18117" y="20943"/>
                </a:lnTo>
                <a:lnTo>
                  <a:pt x="24165" y="10487"/>
                </a:lnTo>
                <a:lnTo>
                  <a:pt x="181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" name="Google Shape;351;p24"/>
          <p:cNvGrpSpPr/>
          <p:nvPr/>
        </p:nvGrpSpPr>
        <p:grpSpPr>
          <a:xfrm>
            <a:off x="4419854" y="723761"/>
            <a:ext cx="366453" cy="466671"/>
            <a:chOff x="4370626" y="2146872"/>
            <a:chExt cx="414774" cy="528207"/>
          </a:xfrm>
        </p:grpSpPr>
        <p:sp>
          <p:nvSpPr>
            <p:cNvPr id="352" name="Google Shape;352;p24"/>
            <p:cNvSpPr/>
            <p:nvPr/>
          </p:nvSpPr>
          <p:spPr>
            <a:xfrm>
              <a:off x="4473649" y="2262251"/>
              <a:ext cx="137923" cy="231640"/>
            </a:xfrm>
            <a:custGeom>
              <a:avLst/>
              <a:gdLst/>
              <a:ahLst/>
              <a:cxnLst/>
              <a:rect l="l" t="t" r="r" b="b"/>
              <a:pathLst>
                <a:path w="10700" h="17974" extrusionOk="0">
                  <a:moveTo>
                    <a:pt x="3817" y="4371"/>
                  </a:moveTo>
                  <a:lnTo>
                    <a:pt x="3817" y="6655"/>
                  </a:lnTo>
                  <a:cubicBezTo>
                    <a:pt x="3360" y="6394"/>
                    <a:pt x="3132" y="6002"/>
                    <a:pt x="3197" y="5513"/>
                  </a:cubicBezTo>
                  <a:cubicBezTo>
                    <a:pt x="3230" y="5056"/>
                    <a:pt x="3458" y="4632"/>
                    <a:pt x="3817" y="4371"/>
                  </a:cubicBezTo>
                  <a:close/>
                  <a:moveTo>
                    <a:pt x="6459" y="10569"/>
                  </a:moveTo>
                  <a:cubicBezTo>
                    <a:pt x="7503" y="11091"/>
                    <a:pt x="7894" y="12004"/>
                    <a:pt x="7797" y="12689"/>
                  </a:cubicBezTo>
                  <a:cubicBezTo>
                    <a:pt x="7731" y="13309"/>
                    <a:pt x="7242" y="13766"/>
                    <a:pt x="6459" y="13994"/>
                  </a:cubicBezTo>
                  <a:lnTo>
                    <a:pt x="6459" y="10569"/>
                  </a:lnTo>
                  <a:close/>
                  <a:moveTo>
                    <a:pt x="5154" y="0"/>
                  </a:moveTo>
                  <a:cubicBezTo>
                    <a:pt x="4404" y="0"/>
                    <a:pt x="3817" y="587"/>
                    <a:pt x="3817" y="1338"/>
                  </a:cubicBezTo>
                  <a:lnTo>
                    <a:pt x="3817" y="1566"/>
                  </a:lnTo>
                  <a:cubicBezTo>
                    <a:pt x="3654" y="1599"/>
                    <a:pt x="3523" y="1631"/>
                    <a:pt x="3360" y="1664"/>
                  </a:cubicBezTo>
                  <a:cubicBezTo>
                    <a:pt x="1827" y="2153"/>
                    <a:pt x="653" y="3654"/>
                    <a:pt x="522" y="5317"/>
                  </a:cubicBezTo>
                  <a:cubicBezTo>
                    <a:pt x="424" y="6981"/>
                    <a:pt x="1305" y="8416"/>
                    <a:pt x="2904" y="9199"/>
                  </a:cubicBezTo>
                  <a:cubicBezTo>
                    <a:pt x="3099" y="9297"/>
                    <a:pt x="3425" y="9427"/>
                    <a:pt x="3817" y="9558"/>
                  </a:cubicBezTo>
                  <a:lnTo>
                    <a:pt x="3817" y="13864"/>
                  </a:lnTo>
                  <a:cubicBezTo>
                    <a:pt x="3295" y="13668"/>
                    <a:pt x="2838" y="13407"/>
                    <a:pt x="2545" y="13016"/>
                  </a:cubicBezTo>
                  <a:cubicBezTo>
                    <a:pt x="2288" y="12685"/>
                    <a:pt x="1907" y="12520"/>
                    <a:pt x="1519" y="12520"/>
                  </a:cubicBezTo>
                  <a:cubicBezTo>
                    <a:pt x="1216" y="12520"/>
                    <a:pt x="910" y="12620"/>
                    <a:pt x="653" y="12820"/>
                  </a:cubicBezTo>
                  <a:cubicBezTo>
                    <a:pt x="98" y="13276"/>
                    <a:pt x="0" y="14125"/>
                    <a:pt x="457" y="14679"/>
                  </a:cubicBezTo>
                  <a:cubicBezTo>
                    <a:pt x="1338" y="15756"/>
                    <a:pt x="2577" y="16343"/>
                    <a:pt x="3817" y="16604"/>
                  </a:cubicBezTo>
                  <a:lnTo>
                    <a:pt x="3817" y="16636"/>
                  </a:lnTo>
                  <a:cubicBezTo>
                    <a:pt x="3817" y="17387"/>
                    <a:pt x="4404" y="17974"/>
                    <a:pt x="5154" y="17974"/>
                  </a:cubicBezTo>
                  <a:cubicBezTo>
                    <a:pt x="5872" y="17974"/>
                    <a:pt x="6459" y="17419"/>
                    <a:pt x="6492" y="16702"/>
                  </a:cubicBezTo>
                  <a:cubicBezTo>
                    <a:pt x="8645" y="16375"/>
                    <a:pt x="10178" y="14973"/>
                    <a:pt x="10439" y="13016"/>
                  </a:cubicBezTo>
                  <a:cubicBezTo>
                    <a:pt x="10700" y="10830"/>
                    <a:pt x="9264" y="8710"/>
                    <a:pt x="6948" y="7894"/>
                  </a:cubicBezTo>
                  <a:cubicBezTo>
                    <a:pt x="6785" y="7829"/>
                    <a:pt x="6622" y="7764"/>
                    <a:pt x="6459" y="7731"/>
                  </a:cubicBezTo>
                  <a:lnTo>
                    <a:pt x="6459" y="4208"/>
                  </a:lnTo>
                  <a:cubicBezTo>
                    <a:pt x="6818" y="4339"/>
                    <a:pt x="7046" y="4534"/>
                    <a:pt x="7177" y="4697"/>
                  </a:cubicBezTo>
                  <a:cubicBezTo>
                    <a:pt x="7439" y="5061"/>
                    <a:pt x="7851" y="5262"/>
                    <a:pt x="8267" y="5262"/>
                  </a:cubicBezTo>
                  <a:cubicBezTo>
                    <a:pt x="8522" y="5262"/>
                    <a:pt x="8780" y="5185"/>
                    <a:pt x="9003" y="5024"/>
                  </a:cubicBezTo>
                  <a:cubicBezTo>
                    <a:pt x="9623" y="4600"/>
                    <a:pt x="9754" y="3784"/>
                    <a:pt x="9330" y="3164"/>
                  </a:cubicBezTo>
                  <a:cubicBezTo>
                    <a:pt x="8775" y="2381"/>
                    <a:pt x="7797" y="1696"/>
                    <a:pt x="6459" y="1468"/>
                  </a:cubicBezTo>
                  <a:lnTo>
                    <a:pt x="6459" y="1338"/>
                  </a:lnTo>
                  <a:cubicBezTo>
                    <a:pt x="6459" y="587"/>
                    <a:pt x="5872" y="0"/>
                    <a:pt x="5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4516988" y="2613282"/>
              <a:ext cx="34442" cy="20524"/>
            </a:xfrm>
            <a:custGeom>
              <a:avLst/>
              <a:gdLst/>
              <a:ahLst/>
              <a:cxnLst/>
              <a:rect l="l" t="t" r="r" b="b"/>
              <a:pathLst>
                <a:path w="4437" h="2644" extrusionOk="0">
                  <a:moveTo>
                    <a:pt x="1338" y="1"/>
                  </a:moveTo>
                  <a:cubicBezTo>
                    <a:pt x="587" y="1"/>
                    <a:pt x="0" y="588"/>
                    <a:pt x="0" y="1338"/>
                  </a:cubicBezTo>
                  <a:cubicBezTo>
                    <a:pt x="0" y="2056"/>
                    <a:pt x="587" y="2643"/>
                    <a:pt x="1338" y="2643"/>
                  </a:cubicBezTo>
                  <a:lnTo>
                    <a:pt x="3099" y="2643"/>
                  </a:lnTo>
                  <a:cubicBezTo>
                    <a:pt x="3849" y="2643"/>
                    <a:pt x="4437" y="2056"/>
                    <a:pt x="4437" y="1338"/>
                  </a:cubicBezTo>
                  <a:cubicBezTo>
                    <a:pt x="4437" y="588"/>
                    <a:pt x="3849" y="1"/>
                    <a:pt x="3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4370626" y="2146872"/>
              <a:ext cx="414774" cy="528207"/>
            </a:xfrm>
            <a:custGeom>
              <a:avLst/>
              <a:gdLst/>
              <a:ahLst/>
              <a:cxnLst/>
              <a:rect l="l" t="t" r="r" b="b"/>
              <a:pathLst>
                <a:path w="53433" h="68046" extrusionOk="0">
                  <a:moveTo>
                    <a:pt x="35720" y="2675"/>
                  </a:moveTo>
                  <a:cubicBezTo>
                    <a:pt x="37807" y="2675"/>
                    <a:pt x="39504" y="4339"/>
                    <a:pt x="39504" y="6394"/>
                  </a:cubicBezTo>
                  <a:lnTo>
                    <a:pt x="39504" y="8579"/>
                  </a:lnTo>
                  <a:lnTo>
                    <a:pt x="2643" y="8579"/>
                  </a:lnTo>
                  <a:lnTo>
                    <a:pt x="2643" y="6394"/>
                  </a:lnTo>
                  <a:cubicBezTo>
                    <a:pt x="2643" y="4339"/>
                    <a:pt x="4339" y="2675"/>
                    <a:pt x="6427" y="2675"/>
                  </a:cubicBezTo>
                  <a:close/>
                  <a:moveTo>
                    <a:pt x="40808" y="37937"/>
                  </a:moveTo>
                  <a:cubicBezTo>
                    <a:pt x="42961" y="37937"/>
                    <a:pt x="44723" y="39699"/>
                    <a:pt x="44723" y="41884"/>
                  </a:cubicBezTo>
                  <a:lnTo>
                    <a:pt x="44723" y="42700"/>
                  </a:lnTo>
                  <a:lnTo>
                    <a:pt x="36894" y="42700"/>
                  </a:lnTo>
                  <a:lnTo>
                    <a:pt x="36894" y="41884"/>
                  </a:lnTo>
                  <a:cubicBezTo>
                    <a:pt x="36894" y="39699"/>
                    <a:pt x="38656" y="37937"/>
                    <a:pt x="40808" y="37937"/>
                  </a:cubicBezTo>
                  <a:close/>
                  <a:moveTo>
                    <a:pt x="39504" y="11254"/>
                  </a:moveTo>
                  <a:lnTo>
                    <a:pt x="39504" y="35425"/>
                  </a:lnTo>
                  <a:cubicBezTo>
                    <a:pt x="36503" y="36045"/>
                    <a:pt x="34252" y="38687"/>
                    <a:pt x="34252" y="41884"/>
                  </a:cubicBezTo>
                  <a:lnTo>
                    <a:pt x="34252" y="42700"/>
                  </a:lnTo>
                  <a:lnTo>
                    <a:pt x="29522" y="42700"/>
                  </a:lnTo>
                  <a:cubicBezTo>
                    <a:pt x="28804" y="42700"/>
                    <a:pt x="28185" y="43319"/>
                    <a:pt x="28185" y="44037"/>
                  </a:cubicBezTo>
                  <a:lnTo>
                    <a:pt x="28185" y="54769"/>
                  </a:lnTo>
                  <a:lnTo>
                    <a:pt x="2643" y="54769"/>
                  </a:lnTo>
                  <a:lnTo>
                    <a:pt x="2643" y="11254"/>
                  </a:lnTo>
                  <a:close/>
                  <a:moveTo>
                    <a:pt x="28185" y="57444"/>
                  </a:moveTo>
                  <a:lnTo>
                    <a:pt x="28185" y="62761"/>
                  </a:lnTo>
                  <a:cubicBezTo>
                    <a:pt x="28185" y="63707"/>
                    <a:pt x="28445" y="64620"/>
                    <a:pt x="28902" y="65403"/>
                  </a:cubicBezTo>
                  <a:lnTo>
                    <a:pt x="6394" y="65403"/>
                  </a:lnTo>
                  <a:cubicBezTo>
                    <a:pt x="4339" y="65403"/>
                    <a:pt x="2643" y="63707"/>
                    <a:pt x="2643" y="61652"/>
                  </a:cubicBezTo>
                  <a:lnTo>
                    <a:pt x="2643" y="57444"/>
                  </a:lnTo>
                  <a:close/>
                  <a:moveTo>
                    <a:pt x="50790" y="45374"/>
                  </a:moveTo>
                  <a:lnTo>
                    <a:pt x="50790" y="62761"/>
                  </a:lnTo>
                  <a:cubicBezTo>
                    <a:pt x="50790" y="64196"/>
                    <a:pt x="49616" y="65403"/>
                    <a:pt x="48148" y="65403"/>
                  </a:cubicBezTo>
                  <a:lnTo>
                    <a:pt x="33502" y="65403"/>
                  </a:lnTo>
                  <a:cubicBezTo>
                    <a:pt x="32034" y="65403"/>
                    <a:pt x="30859" y="64196"/>
                    <a:pt x="30859" y="62761"/>
                  </a:cubicBezTo>
                  <a:lnTo>
                    <a:pt x="30859" y="45374"/>
                  </a:lnTo>
                  <a:lnTo>
                    <a:pt x="34219" y="45374"/>
                  </a:lnTo>
                  <a:lnTo>
                    <a:pt x="34219" y="49158"/>
                  </a:lnTo>
                  <a:cubicBezTo>
                    <a:pt x="34219" y="49909"/>
                    <a:pt x="34839" y="50496"/>
                    <a:pt x="35557" y="50496"/>
                  </a:cubicBezTo>
                  <a:cubicBezTo>
                    <a:pt x="36307" y="50496"/>
                    <a:pt x="36894" y="49909"/>
                    <a:pt x="36894" y="49158"/>
                  </a:cubicBezTo>
                  <a:lnTo>
                    <a:pt x="36894" y="45374"/>
                  </a:lnTo>
                  <a:lnTo>
                    <a:pt x="44690" y="45374"/>
                  </a:lnTo>
                  <a:lnTo>
                    <a:pt x="44690" y="49158"/>
                  </a:lnTo>
                  <a:cubicBezTo>
                    <a:pt x="44690" y="49909"/>
                    <a:pt x="45310" y="50496"/>
                    <a:pt x="46028" y="50496"/>
                  </a:cubicBezTo>
                  <a:cubicBezTo>
                    <a:pt x="46778" y="50496"/>
                    <a:pt x="47365" y="49909"/>
                    <a:pt x="47365" y="49158"/>
                  </a:cubicBezTo>
                  <a:lnTo>
                    <a:pt x="47365" y="45374"/>
                  </a:lnTo>
                  <a:close/>
                  <a:moveTo>
                    <a:pt x="6394" y="0"/>
                  </a:moveTo>
                  <a:cubicBezTo>
                    <a:pt x="2872" y="0"/>
                    <a:pt x="1" y="2871"/>
                    <a:pt x="1" y="6394"/>
                  </a:cubicBezTo>
                  <a:lnTo>
                    <a:pt x="1" y="61652"/>
                  </a:lnTo>
                  <a:cubicBezTo>
                    <a:pt x="1" y="65175"/>
                    <a:pt x="2872" y="68045"/>
                    <a:pt x="6394" y="68045"/>
                  </a:cubicBezTo>
                  <a:lnTo>
                    <a:pt x="48148" y="68045"/>
                  </a:lnTo>
                  <a:cubicBezTo>
                    <a:pt x="51051" y="68045"/>
                    <a:pt x="53432" y="65664"/>
                    <a:pt x="53432" y="62761"/>
                  </a:cubicBezTo>
                  <a:lnTo>
                    <a:pt x="53432" y="44037"/>
                  </a:lnTo>
                  <a:cubicBezTo>
                    <a:pt x="53432" y="43319"/>
                    <a:pt x="52845" y="42700"/>
                    <a:pt x="52128" y="42700"/>
                  </a:cubicBezTo>
                  <a:lnTo>
                    <a:pt x="47365" y="42700"/>
                  </a:lnTo>
                  <a:lnTo>
                    <a:pt x="47365" y="41884"/>
                  </a:lnTo>
                  <a:cubicBezTo>
                    <a:pt x="47365" y="38720"/>
                    <a:pt x="45114" y="36045"/>
                    <a:pt x="42146" y="35425"/>
                  </a:cubicBezTo>
                  <a:lnTo>
                    <a:pt x="42146" y="6394"/>
                  </a:lnTo>
                  <a:cubicBezTo>
                    <a:pt x="42146" y="2871"/>
                    <a:pt x="39275" y="0"/>
                    <a:pt x="35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24"/>
          <p:cNvSpPr/>
          <p:nvPr/>
        </p:nvSpPr>
        <p:spPr>
          <a:xfrm>
            <a:off x="2055859" y="2471243"/>
            <a:ext cx="470497" cy="447915"/>
          </a:xfrm>
          <a:custGeom>
            <a:avLst/>
            <a:gdLst/>
            <a:ahLst/>
            <a:cxnLst/>
            <a:rect l="l" t="t" r="r" b="b"/>
            <a:pathLst>
              <a:path w="22251" h="21183" extrusionOk="0">
                <a:moveTo>
                  <a:pt x="7173" y="4504"/>
                </a:moveTo>
                <a:lnTo>
                  <a:pt x="7173" y="6472"/>
                </a:lnTo>
                <a:lnTo>
                  <a:pt x="4971" y="6472"/>
                </a:lnTo>
                <a:lnTo>
                  <a:pt x="4637" y="4504"/>
                </a:lnTo>
                <a:close/>
                <a:moveTo>
                  <a:pt x="11943" y="4504"/>
                </a:moveTo>
                <a:lnTo>
                  <a:pt x="11943" y="6472"/>
                </a:lnTo>
                <a:lnTo>
                  <a:pt x="8007" y="6472"/>
                </a:lnTo>
                <a:lnTo>
                  <a:pt x="8007" y="4504"/>
                </a:lnTo>
                <a:close/>
                <a:moveTo>
                  <a:pt x="16713" y="4504"/>
                </a:moveTo>
                <a:lnTo>
                  <a:pt x="16713" y="6472"/>
                </a:lnTo>
                <a:lnTo>
                  <a:pt x="12777" y="6472"/>
                </a:lnTo>
                <a:lnTo>
                  <a:pt x="12777" y="4504"/>
                </a:lnTo>
                <a:close/>
                <a:moveTo>
                  <a:pt x="21249" y="4504"/>
                </a:moveTo>
                <a:lnTo>
                  <a:pt x="20616" y="6472"/>
                </a:lnTo>
                <a:lnTo>
                  <a:pt x="17547" y="6472"/>
                </a:lnTo>
                <a:lnTo>
                  <a:pt x="17547" y="4504"/>
                </a:lnTo>
                <a:close/>
                <a:moveTo>
                  <a:pt x="7173" y="7306"/>
                </a:moveTo>
                <a:lnTo>
                  <a:pt x="7173" y="10341"/>
                </a:lnTo>
                <a:lnTo>
                  <a:pt x="5605" y="10341"/>
                </a:lnTo>
                <a:lnTo>
                  <a:pt x="5104" y="7306"/>
                </a:lnTo>
                <a:close/>
                <a:moveTo>
                  <a:pt x="11943" y="7306"/>
                </a:moveTo>
                <a:lnTo>
                  <a:pt x="11943" y="10341"/>
                </a:lnTo>
                <a:lnTo>
                  <a:pt x="8007" y="10341"/>
                </a:lnTo>
                <a:lnTo>
                  <a:pt x="8007" y="7306"/>
                </a:lnTo>
                <a:close/>
                <a:moveTo>
                  <a:pt x="16713" y="7306"/>
                </a:moveTo>
                <a:lnTo>
                  <a:pt x="16713" y="10341"/>
                </a:lnTo>
                <a:lnTo>
                  <a:pt x="12777" y="10341"/>
                </a:lnTo>
                <a:lnTo>
                  <a:pt x="12777" y="7306"/>
                </a:lnTo>
                <a:close/>
                <a:moveTo>
                  <a:pt x="20382" y="7306"/>
                </a:moveTo>
                <a:lnTo>
                  <a:pt x="19415" y="10341"/>
                </a:lnTo>
                <a:lnTo>
                  <a:pt x="17547" y="10341"/>
                </a:lnTo>
                <a:lnTo>
                  <a:pt x="17547" y="7306"/>
                </a:lnTo>
                <a:close/>
                <a:moveTo>
                  <a:pt x="7173" y="11175"/>
                </a:moveTo>
                <a:lnTo>
                  <a:pt x="7173" y="13677"/>
                </a:lnTo>
                <a:lnTo>
                  <a:pt x="6172" y="13677"/>
                </a:lnTo>
                <a:lnTo>
                  <a:pt x="5772" y="11175"/>
                </a:lnTo>
                <a:close/>
                <a:moveTo>
                  <a:pt x="11943" y="11175"/>
                </a:moveTo>
                <a:lnTo>
                  <a:pt x="11943" y="13677"/>
                </a:lnTo>
                <a:lnTo>
                  <a:pt x="8007" y="13677"/>
                </a:lnTo>
                <a:lnTo>
                  <a:pt x="8007" y="11175"/>
                </a:lnTo>
                <a:close/>
                <a:moveTo>
                  <a:pt x="16713" y="11175"/>
                </a:moveTo>
                <a:lnTo>
                  <a:pt x="16713" y="13677"/>
                </a:lnTo>
                <a:lnTo>
                  <a:pt x="12777" y="13677"/>
                </a:lnTo>
                <a:lnTo>
                  <a:pt x="12777" y="11175"/>
                </a:lnTo>
                <a:close/>
                <a:moveTo>
                  <a:pt x="19181" y="11175"/>
                </a:moveTo>
                <a:lnTo>
                  <a:pt x="18381" y="13677"/>
                </a:lnTo>
                <a:lnTo>
                  <a:pt x="17547" y="13677"/>
                </a:lnTo>
                <a:lnTo>
                  <a:pt x="17547" y="11175"/>
                </a:lnTo>
                <a:close/>
                <a:moveTo>
                  <a:pt x="5271" y="18714"/>
                </a:moveTo>
                <a:cubicBezTo>
                  <a:pt x="5705" y="18714"/>
                  <a:pt x="6072" y="19081"/>
                  <a:pt x="6072" y="19548"/>
                </a:cubicBezTo>
                <a:cubicBezTo>
                  <a:pt x="6072" y="19982"/>
                  <a:pt x="5705" y="20348"/>
                  <a:pt x="5271" y="20348"/>
                </a:cubicBezTo>
                <a:cubicBezTo>
                  <a:pt x="4804" y="20348"/>
                  <a:pt x="4437" y="19982"/>
                  <a:pt x="4437" y="19548"/>
                </a:cubicBezTo>
                <a:cubicBezTo>
                  <a:pt x="4437" y="19081"/>
                  <a:pt x="4804" y="18714"/>
                  <a:pt x="5271" y="18714"/>
                </a:cubicBezTo>
                <a:close/>
                <a:moveTo>
                  <a:pt x="18981" y="18714"/>
                </a:moveTo>
                <a:cubicBezTo>
                  <a:pt x="19415" y="18714"/>
                  <a:pt x="19782" y="19081"/>
                  <a:pt x="19782" y="19548"/>
                </a:cubicBezTo>
                <a:cubicBezTo>
                  <a:pt x="19782" y="19982"/>
                  <a:pt x="19415" y="20348"/>
                  <a:pt x="18981" y="20348"/>
                </a:cubicBezTo>
                <a:cubicBezTo>
                  <a:pt x="18514" y="20348"/>
                  <a:pt x="18147" y="19982"/>
                  <a:pt x="18147" y="19548"/>
                </a:cubicBezTo>
                <a:cubicBezTo>
                  <a:pt x="18147" y="19081"/>
                  <a:pt x="18514" y="18714"/>
                  <a:pt x="18981" y="18714"/>
                </a:cubicBezTo>
                <a:close/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cubicBezTo>
                  <a:pt x="1" y="634"/>
                  <a:pt x="201" y="835"/>
                  <a:pt x="434" y="835"/>
                </a:cubicBezTo>
                <a:lnTo>
                  <a:pt x="3170" y="835"/>
                </a:lnTo>
                <a:lnTo>
                  <a:pt x="5371" y="14011"/>
                </a:lnTo>
                <a:lnTo>
                  <a:pt x="2769" y="18080"/>
                </a:lnTo>
                <a:cubicBezTo>
                  <a:pt x="2703" y="18214"/>
                  <a:pt x="2669" y="18380"/>
                  <a:pt x="2769" y="18514"/>
                </a:cubicBezTo>
                <a:cubicBezTo>
                  <a:pt x="2836" y="18647"/>
                  <a:pt x="2970" y="18714"/>
                  <a:pt x="3103" y="18714"/>
                </a:cubicBezTo>
                <a:lnTo>
                  <a:pt x="3837" y="18714"/>
                </a:lnTo>
                <a:cubicBezTo>
                  <a:pt x="3670" y="18947"/>
                  <a:pt x="3603" y="19248"/>
                  <a:pt x="3603" y="19548"/>
                </a:cubicBezTo>
                <a:cubicBezTo>
                  <a:pt x="3603" y="20449"/>
                  <a:pt x="4337" y="21182"/>
                  <a:pt x="5271" y="21182"/>
                </a:cubicBezTo>
                <a:cubicBezTo>
                  <a:pt x="6172" y="21182"/>
                  <a:pt x="6906" y="20449"/>
                  <a:pt x="6906" y="19548"/>
                </a:cubicBezTo>
                <a:cubicBezTo>
                  <a:pt x="6906" y="19248"/>
                  <a:pt x="6839" y="18947"/>
                  <a:pt x="6672" y="18714"/>
                </a:cubicBezTo>
                <a:lnTo>
                  <a:pt x="17547" y="18714"/>
                </a:lnTo>
                <a:cubicBezTo>
                  <a:pt x="17380" y="18947"/>
                  <a:pt x="17313" y="19248"/>
                  <a:pt x="17313" y="19548"/>
                </a:cubicBezTo>
                <a:cubicBezTo>
                  <a:pt x="17313" y="20449"/>
                  <a:pt x="18047" y="21182"/>
                  <a:pt x="18948" y="21182"/>
                </a:cubicBezTo>
                <a:cubicBezTo>
                  <a:pt x="19882" y="21182"/>
                  <a:pt x="20616" y="20449"/>
                  <a:pt x="20616" y="19548"/>
                </a:cubicBezTo>
                <a:cubicBezTo>
                  <a:pt x="20616" y="19248"/>
                  <a:pt x="20549" y="18947"/>
                  <a:pt x="20382" y="18714"/>
                </a:cubicBezTo>
                <a:lnTo>
                  <a:pt x="21783" y="18714"/>
                </a:lnTo>
                <a:cubicBezTo>
                  <a:pt x="22017" y="18714"/>
                  <a:pt x="22217" y="18514"/>
                  <a:pt x="22217" y="18314"/>
                </a:cubicBezTo>
                <a:cubicBezTo>
                  <a:pt x="22217" y="18080"/>
                  <a:pt x="22050" y="17880"/>
                  <a:pt x="21816" y="17880"/>
                </a:cubicBezTo>
                <a:lnTo>
                  <a:pt x="3870" y="17880"/>
                </a:lnTo>
                <a:lnTo>
                  <a:pt x="6038" y="14511"/>
                </a:lnTo>
                <a:lnTo>
                  <a:pt x="18681" y="14511"/>
                </a:lnTo>
                <a:cubicBezTo>
                  <a:pt x="18881" y="14511"/>
                  <a:pt x="19048" y="14378"/>
                  <a:pt x="19081" y="14211"/>
                </a:cubicBezTo>
                <a:lnTo>
                  <a:pt x="22217" y="4204"/>
                </a:lnTo>
                <a:cubicBezTo>
                  <a:pt x="22250" y="4104"/>
                  <a:pt x="22217" y="3970"/>
                  <a:pt x="22150" y="3837"/>
                </a:cubicBezTo>
                <a:cubicBezTo>
                  <a:pt x="22050" y="3737"/>
                  <a:pt x="21950" y="3670"/>
                  <a:pt x="21816" y="3670"/>
                </a:cubicBezTo>
                <a:lnTo>
                  <a:pt x="4504" y="3670"/>
                </a:lnTo>
                <a:lnTo>
                  <a:pt x="3937" y="334"/>
                </a:lnTo>
                <a:cubicBezTo>
                  <a:pt x="3904" y="134"/>
                  <a:pt x="3737" y="1"/>
                  <a:pt x="3537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" name="Google Shape;356;p24"/>
          <p:cNvGrpSpPr/>
          <p:nvPr/>
        </p:nvGrpSpPr>
        <p:grpSpPr>
          <a:xfrm>
            <a:off x="6759495" y="2484243"/>
            <a:ext cx="398020" cy="421914"/>
            <a:chOff x="-5995925" y="2757850"/>
            <a:chExt cx="275675" cy="292225"/>
          </a:xfrm>
        </p:grpSpPr>
        <p:sp>
          <p:nvSpPr>
            <p:cNvPr id="357" name="Google Shape;357;p24"/>
            <p:cNvSpPr/>
            <p:nvPr/>
          </p:nvSpPr>
          <p:spPr>
            <a:xfrm>
              <a:off x="-5995925" y="2757850"/>
              <a:ext cx="275675" cy="292225"/>
            </a:xfrm>
            <a:custGeom>
              <a:avLst/>
              <a:gdLst/>
              <a:ahLst/>
              <a:cxnLst/>
              <a:rect l="l" t="t" r="r" b="b"/>
              <a:pathLst>
                <a:path w="11027" h="11689" extrusionOk="0">
                  <a:moveTo>
                    <a:pt x="9924" y="1324"/>
                  </a:moveTo>
                  <a:cubicBezTo>
                    <a:pt x="10113" y="1324"/>
                    <a:pt x="10271" y="1481"/>
                    <a:pt x="10271" y="1702"/>
                  </a:cubicBezTo>
                  <a:lnTo>
                    <a:pt x="10271" y="9263"/>
                  </a:lnTo>
                  <a:lnTo>
                    <a:pt x="10302" y="9263"/>
                  </a:lnTo>
                  <a:cubicBezTo>
                    <a:pt x="10302" y="9452"/>
                    <a:pt x="10145" y="9610"/>
                    <a:pt x="9956" y="9610"/>
                  </a:cubicBezTo>
                  <a:lnTo>
                    <a:pt x="9609" y="9610"/>
                  </a:lnTo>
                  <a:lnTo>
                    <a:pt x="9609" y="8570"/>
                  </a:lnTo>
                  <a:cubicBezTo>
                    <a:pt x="9609" y="8381"/>
                    <a:pt x="9452" y="8223"/>
                    <a:pt x="9263" y="8223"/>
                  </a:cubicBezTo>
                  <a:lnTo>
                    <a:pt x="4442" y="8223"/>
                  </a:lnTo>
                  <a:cubicBezTo>
                    <a:pt x="4253" y="8223"/>
                    <a:pt x="4096" y="8381"/>
                    <a:pt x="4096" y="8570"/>
                  </a:cubicBezTo>
                  <a:lnTo>
                    <a:pt x="4096" y="9610"/>
                  </a:lnTo>
                  <a:lnTo>
                    <a:pt x="3434" y="9610"/>
                  </a:lnTo>
                  <a:lnTo>
                    <a:pt x="3434" y="1324"/>
                  </a:lnTo>
                  <a:close/>
                  <a:moveTo>
                    <a:pt x="2426" y="631"/>
                  </a:moveTo>
                  <a:cubicBezTo>
                    <a:pt x="2647" y="631"/>
                    <a:pt x="2804" y="788"/>
                    <a:pt x="2804" y="977"/>
                  </a:cubicBezTo>
                  <a:lnTo>
                    <a:pt x="2804" y="9925"/>
                  </a:lnTo>
                  <a:cubicBezTo>
                    <a:pt x="2804" y="10114"/>
                    <a:pt x="2647" y="10271"/>
                    <a:pt x="2426" y="10271"/>
                  </a:cubicBezTo>
                  <a:lnTo>
                    <a:pt x="1071" y="10271"/>
                  </a:lnTo>
                  <a:cubicBezTo>
                    <a:pt x="851" y="10271"/>
                    <a:pt x="693" y="10114"/>
                    <a:pt x="693" y="9925"/>
                  </a:cubicBezTo>
                  <a:lnTo>
                    <a:pt x="693" y="977"/>
                  </a:lnTo>
                  <a:cubicBezTo>
                    <a:pt x="693" y="788"/>
                    <a:pt x="851" y="631"/>
                    <a:pt x="1071" y="631"/>
                  </a:cubicBezTo>
                  <a:close/>
                  <a:moveTo>
                    <a:pt x="8948" y="8948"/>
                  </a:moveTo>
                  <a:lnTo>
                    <a:pt x="8948" y="10996"/>
                  </a:lnTo>
                  <a:lnTo>
                    <a:pt x="4852" y="10996"/>
                  </a:lnTo>
                  <a:lnTo>
                    <a:pt x="4852" y="8948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956"/>
                  </a:lnTo>
                  <a:cubicBezTo>
                    <a:pt x="0" y="10523"/>
                    <a:pt x="473" y="10996"/>
                    <a:pt x="1008" y="10996"/>
                  </a:cubicBezTo>
                  <a:lnTo>
                    <a:pt x="2395" y="10996"/>
                  </a:lnTo>
                  <a:cubicBezTo>
                    <a:pt x="2836" y="10996"/>
                    <a:pt x="3214" y="10712"/>
                    <a:pt x="3371" y="10303"/>
                  </a:cubicBezTo>
                  <a:lnTo>
                    <a:pt x="4127" y="10303"/>
                  </a:lnTo>
                  <a:lnTo>
                    <a:pt x="4127" y="11342"/>
                  </a:lnTo>
                  <a:cubicBezTo>
                    <a:pt x="4127" y="11531"/>
                    <a:pt x="4285" y="11689"/>
                    <a:pt x="4474" y="11689"/>
                  </a:cubicBezTo>
                  <a:lnTo>
                    <a:pt x="9294" y="11689"/>
                  </a:lnTo>
                  <a:cubicBezTo>
                    <a:pt x="9483" y="11689"/>
                    <a:pt x="9641" y="11531"/>
                    <a:pt x="9641" y="11342"/>
                  </a:cubicBezTo>
                  <a:lnTo>
                    <a:pt x="9641" y="10271"/>
                  </a:lnTo>
                  <a:lnTo>
                    <a:pt x="9987" y="10271"/>
                  </a:lnTo>
                  <a:cubicBezTo>
                    <a:pt x="10554" y="10271"/>
                    <a:pt x="11027" y="9799"/>
                    <a:pt x="11027" y="9263"/>
                  </a:cubicBezTo>
                  <a:lnTo>
                    <a:pt x="11027" y="1702"/>
                  </a:lnTo>
                  <a:cubicBezTo>
                    <a:pt x="10995" y="1103"/>
                    <a:pt x="10554" y="662"/>
                    <a:pt x="9956" y="662"/>
                  </a:cubicBezTo>
                  <a:lnTo>
                    <a:pt x="3371" y="662"/>
                  </a:lnTo>
                  <a:cubicBezTo>
                    <a:pt x="3214" y="284"/>
                    <a:pt x="2867" y="1"/>
                    <a:pt x="23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-5892750" y="2808250"/>
              <a:ext cx="137850" cy="69350"/>
            </a:xfrm>
            <a:custGeom>
              <a:avLst/>
              <a:gdLst/>
              <a:ahLst/>
              <a:cxnLst/>
              <a:rect l="l" t="t" r="r" b="b"/>
              <a:pathLst>
                <a:path w="5514" h="2774" extrusionOk="0">
                  <a:moveTo>
                    <a:pt x="4821" y="694"/>
                  </a:moveTo>
                  <a:lnTo>
                    <a:pt x="4821" y="2112"/>
                  </a:lnTo>
                  <a:lnTo>
                    <a:pt x="725" y="2112"/>
                  </a:lnTo>
                  <a:lnTo>
                    <a:pt x="725" y="694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lnTo>
                    <a:pt x="0" y="2427"/>
                  </a:lnTo>
                  <a:cubicBezTo>
                    <a:pt x="0" y="2616"/>
                    <a:pt x="158" y="2773"/>
                    <a:pt x="347" y="2773"/>
                  </a:cubicBezTo>
                  <a:lnTo>
                    <a:pt x="5167" y="2773"/>
                  </a:lnTo>
                  <a:cubicBezTo>
                    <a:pt x="5356" y="2773"/>
                    <a:pt x="5514" y="2616"/>
                    <a:pt x="5514" y="2427"/>
                  </a:cubicBezTo>
                  <a:lnTo>
                    <a:pt x="5514" y="348"/>
                  </a:lnTo>
                  <a:cubicBezTo>
                    <a:pt x="5514" y="158"/>
                    <a:pt x="5356" y="1"/>
                    <a:pt x="5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-5891975" y="2895675"/>
              <a:ext cx="34700" cy="17375"/>
            </a:xfrm>
            <a:custGeom>
              <a:avLst/>
              <a:gdLst/>
              <a:ahLst/>
              <a:cxnLst/>
              <a:rect l="l" t="t" r="r" b="b"/>
              <a:pathLst>
                <a:path w="1388" h="695" extrusionOk="0">
                  <a:moveTo>
                    <a:pt x="379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lnTo>
                    <a:pt x="1041" y="694"/>
                  </a:lnTo>
                  <a:cubicBezTo>
                    <a:pt x="1230" y="694"/>
                    <a:pt x="1387" y="537"/>
                    <a:pt x="1387" y="348"/>
                  </a:cubicBezTo>
                  <a:cubicBezTo>
                    <a:pt x="1356" y="127"/>
                    <a:pt x="1198" y="1"/>
                    <a:pt x="1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-5891975" y="2928775"/>
              <a:ext cx="34700" cy="18125"/>
            </a:xfrm>
            <a:custGeom>
              <a:avLst/>
              <a:gdLst/>
              <a:ahLst/>
              <a:cxnLst/>
              <a:rect l="l" t="t" r="r" b="b"/>
              <a:pathLst>
                <a:path w="1388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41" y="725"/>
                  </a:lnTo>
                  <a:cubicBezTo>
                    <a:pt x="1230" y="725"/>
                    <a:pt x="1387" y="567"/>
                    <a:pt x="1387" y="378"/>
                  </a:cubicBezTo>
                  <a:cubicBezTo>
                    <a:pt x="1356" y="158"/>
                    <a:pt x="1198" y="0"/>
                    <a:pt x="1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-5840775" y="2928775"/>
              <a:ext cx="34675" cy="18125"/>
            </a:xfrm>
            <a:custGeom>
              <a:avLst/>
              <a:gdLst/>
              <a:ahLst/>
              <a:cxnLst/>
              <a:rect l="l" t="t" r="r" b="b"/>
              <a:pathLst>
                <a:path w="1387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40" y="725"/>
                  </a:lnTo>
                  <a:cubicBezTo>
                    <a:pt x="1229" y="725"/>
                    <a:pt x="1387" y="567"/>
                    <a:pt x="1387" y="378"/>
                  </a:cubicBezTo>
                  <a:cubicBezTo>
                    <a:pt x="1387" y="158"/>
                    <a:pt x="1229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-5840775" y="2895675"/>
              <a:ext cx="34675" cy="17375"/>
            </a:xfrm>
            <a:custGeom>
              <a:avLst/>
              <a:gdLst/>
              <a:ahLst/>
              <a:cxnLst/>
              <a:rect l="l" t="t" r="r" b="b"/>
              <a:pathLst>
                <a:path w="1387" h="695" extrusionOk="0">
                  <a:moveTo>
                    <a:pt x="379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lnTo>
                    <a:pt x="1040" y="694"/>
                  </a:lnTo>
                  <a:cubicBezTo>
                    <a:pt x="1229" y="694"/>
                    <a:pt x="1387" y="537"/>
                    <a:pt x="1387" y="348"/>
                  </a:cubicBezTo>
                  <a:cubicBezTo>
                    <a:pt x="1387" y="127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-5789575" y="2895675"/>
              <a:ext cx="34675" cy="17375"/>
            </a:xfrm>
            <a:custGeom>
              <a:avLst/>
              <a:gdLst/>
              <a:ahLst/>
              <a:cxnLst/>
              <a:rect l="l" t="t" r="r" b="b"/>
              <a:pathLst>
                <a:path w="1387" h="695" extrusionOk="0">
                  <a:moveTo>
                    <a:pt x="379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lnTo>
                    <a:pt x="1040" y="694"/>
                  </a:lnTo>
                  <a:cubicBezTo>
                    <a:pt x="1229" y="694"/>
                    <a:pt x="1387" y="537"/>
                    <a:pt x="1387" y="348"/>
                  </a:cubicBezTo>
                  <a:cubicBezTo>
                    <a:pt x="1387" y="127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-5789575" y="2928775"/>
              <a:ext cx="34675" cy="18125"/>
            </a:xfrm>
            <a:custGeom>
              <a:avLst/>
              <a:gdLst/>
              <a:ahLst/>
              <a:cxnLst/>
              <a:rect l="l" t="t" r="r" b="b"/>
              <a:pathLst>
                <a:path w="1387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40" y="725"/>
                  </a:lnTo>
                  <a:cubicBezTo>
                    <a:pt x="1229" y="725"/>
                    <a:pt x="1387" y="567"/>
                    <a:pt x="1387" y="378"/>
                  </a:cubicBezTo>
                  <a:cubicBezTo>
                    <a:pt x="1387" y="158"/>
                    <a:pt x="1229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-5858100" y="2998075"/>
              <a:ext cx="68550" cy="17350"/>
            </a:xfrm>
            <a:custGeom>
              <a:avLst/>
              <a:gdLst/>
              <a:ahLst/>
              <a:cxnLst/>
              <a:rect l="l" t="t" r="r" b="b"/>
              <a:pathLst>
                <a:path w="2742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2395" y="694"/>
                  </a:lnTo>
                  <a:cubicBezTo>
                    <a:pt x="2584" y="694"/>
                    <a:pt x="2742" y="536"/>
                    <a:pt x="2742" y="347"/>
                  </a:cubicBezTo>
                  <a:cubicBezTo>
                    <a:pt x="2742" y="158"/>
                    <a:pt x="2584" y="1"/>
                    <a:pt x="23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5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371" name="Google Shape;371;p25"/>
          <p:cNvSpPr/>
          <p:nvPr/>
        </p:nvSpPr>
        <p:spPr>
          <a:xfrm>
            <a:off x="-1564450" y="-95375"/>
            <a:ext cx="30525" cy="29700"/>
          </a:xfrm>
          <a:custGeom>
            <a:avLst/>
            <a:gdLst/>
            <a:ahLst/>
            <a:cxnLst/>
            <a:rect l="l" t="t" r="r" b="b"/>
            <a:pathLst>
              <a:path w="1221" h="1188" extrusionOk="0">
                <a:moveTo>
                  <a:pt x="603" y="1"/>
                </a:moveTo>
                <a:cubicBezTo>
                  <a:pt x="301" y="1"/>
                  <a:pt x="72" y="245"/>
                  <a:pt x="38" y="522"/>
                </a:cubicBezTo>
                <a:cubicBezTo>
                  <a:pt x="1" y="855"/>
                  <a:pt x="223" y="1113"/>
                  <a:pt x="518" y="1187"/>
                </a:cubicBezTo>
                <a:lnTo>
                  <a:pt x="592" y="1187"/>
                </a:lnTo>
                <a:cubicBezTo>
                  <a:pt x="888" y="1187"/>
                  <a:pt x="1147" y="966"/>
                  <a:pt x="1184" y="670"/>
                </a:cubicBezTo>
                <a:cubicBezTo>
                  <a:pt x="1221" y="337"/>
                  <a:pt x="999" y="41"/>
                  <a:pt x="666" y="4"/>
                </a:cubicBezTo>
                <a:cubicBezTo>
                  <a:pt x="645" y="2"/>
                  <a:pt x="624" y="1"/>
                  <a:pt x="6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5"/>
          <p:cNvSpPr/>
          <p:nvPr/>
        </p:nvSpPr>
        <p:spPr>
          <a:xfrm>
            <a:off x="-1621750" y="-100925"/>
            <a:ext cx="29600" cy="28775"/>
          </a:xfrm>
          <a:custGeom>
            <a:avLst/>
            <a:gdLst/>
            <a:ahLst/>
            <a:cxnLst/>
            <a:rect l="l" t="t" r="r" b="b"/>
            <a:pathLst>
              <a:path w="1184" h="1151" extrusionOk="0">
                <a:moveTo>
                  <a:pt x="572" y="1"/>
                </a:moveTo>
                <a:cubicBezTo>
                  <a:pt x="296" y="1"/>
                  <a:pt x="35" y="245"/>
                  <a:pt x="1" y="522"/>
                </a:cubicBezTo>
                <a:cubicBezTo>
                  <a:pt x="1" y="855"/>
                  <a:pt x="222" y="1114"/>
                  <a:pt x="518" y="1151"/>
                </a:cubicBezTo>
                <a:lnTo>
                  <a:pt x="592" y="1151"/>
                </a:lnTo>
                <a:cubicBezTo>
                  <a:pt x="888" y="1151"/>
                  <a:pt x="1147" y="929"/>
                  <a:pt x="1147" y="633"/>
                </a:cubicBezTo>
                <a:cubicBezTo>
                  <a:pt x="1184" y="300"/>
                  <a:pt x="962" y="41"/>
                  <a:pt x="629" y="4"/>
                </a:cubicBezTo>
                <a:cubicBezTo>
                  <a:pt x="610" y="2"/>
                  <a:pt x="591" y="1"/>
                  <a:pt x="5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5"/>
          <p:cNvSpPr/>
          <p:nvPr/>
        </p:nvSpPr>
        <p:spPr>
          <a:xfrm>
            <a:off x="-1679975" y="-105450"/>
            <a:ext cx="30525" cy="29600"/>
          </a:xfrm>
          <a:custGeom>
            <a:avLst/>
            <a:gdLst/>
            <a:ahLst/>
            <a:cxnLst/>
            <a:rect l="l" t="t" r="r" b="b"/>
            <a:pathLst>
              <a:path w="1221" h="1184" extrusionOk="0">
                <a:moveTo>
                  <a:pt x="629" y="1"/>
                </a:moveTo>
                <a:cubicBezTo>
                  <a:pt x="333" y="1"/>
                  <a:pt x="37" y="222"/>
                  <a:pt x="37" y="555"/>
                </a:cubicBezTo>
                <a:cubicBezTo>
                  <a:pt x="0" y="888"/>
                  <a:pt x="259" y="1147"/>
                  <a:pt x="592" y="1184"/>
                </a:cubicBezTo>
                <a:lnTo>
                  <a:pt x="629" y="1184"/>
                </a:lnTo>
                <a:cubicBezTo>
                  <a:pt x="925" y="1184"/>
                  <a:pt x="1183" y="925"/>
                  <a:pt x="1183" y="629"/>
                </a:cubicBezTo>
                <a:cubicBezTo>
                  <a:pt x="1220" y="296"/>
                  <a:pt x="962" y="38"/>
                  <a:pt x="6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5"/>
          <p:cNvSpPr/>
          <p:nvPr/>
        </p:nvSpPr>
        <p:spPr>
          <a:xfrm>
            <a:off x="-1737275" y="-107375"/>
            <a:ext cx="29600" cy="28750"/>
          </a:xfrm>
          <a:custGeom>
            <a:avLst/>
            <a:gdLst/>
            <a:ahLst/>
            <a:cxnLst/>
            <a:rect l="l" t="t" r="r" b="b"/>
            <a:pathLst>
              <a:path w="1184" h="1150" extrusionOk="0">
                <a:moveTo>
                  <a:pt x="566" y="0"/>
                </a:moveTo>
                <a:cubicBezTo>
                  <a:pt x="264" y="0"/>
                  <a:pt x="37" y="247"/>
                  <a:pt x="37" y="558"/>
                </a:cubicBezTo>
                <a:cubicBezTo>
                  <a:pt x="0" y="854"/>
                  <a:pt x="259" y="1150"/>
                  <a:pt x="592" y="1150"/>
                </a:cubicBezTo>
                <a:cubicBezTo>
                  <a:pt x="925" y="1150"/>
                  <a:pt x="1183" y="891"/>
                  <a:pt x="1183" y="595"/>
                </a:cubicBezTo>
                <a:cubicBezTo>
                  <a:pt x="1183" y="262"/>
                  <a:pt x="925" y="4"/>
                  <a:pt x="629" y="4"/>
                </a:cubicBezTo>
                <a:cubicBezTo>
                  <a:pt x="607" y="1"/>
                  <a:pt x="586" y="0"/>
                  <a:pt x="5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5"/>
          <p:cNvSpPr/>
          <p:nvPr/>
        </p:nvSpPr>
        <p:spPr>
          <a:xfrm>
            <a:off x="-1508075" y="-87325"/>
            <a:ext cx="31450" cy="29050"/>
          </a:xfrm>
          <a:custGeom>
            <a:avLst/>
            <a:gdLst/>
            <a:ahLst/>
            <a:cxnLst/>
            <a:rect l="l" t="t" r="r" b="b"/>
            <a:pathLst>
              <a:path w="1258" h="1162" extrusionOk="0">
                <a:moveTo>
                  <a:pt x="588" y="1"/>
                </a:moveTo>
                <a:cubicBezTo>
                  <a:pt x="335" y="1"/>
                  <a:pt x="107" y="206"/>
                  <a:pt x="75" y="496"/>
                </a:cubicBezTo>
                <a:cubicBezTo>
                  <a:pt x="1" y="791"/>
                  <a:pt x="223" y="1087"/>
                  <a:pt x="556" y="1161"/>
                </a:cubicBezTo>
                <a:lnTo>
                  <a:pt x="629" y="1161"/>
                </a:lnTo>
                <a:cubicBezTo>
                  <a:pt x="925" y="1161"/>
                  <a:pt x="1147" y="939"/>
                  <a:pt x="1221" y="644"/>
                </a:cubicBezTo>
                <a:cubicBezTo>
                  <a:pt x="1258" y="348"/>
                  <a:pt x="1036" y="52"/>
                  <a:pt x="703" y="15"/>
                </a:cubicBezTo>
                <a:cubicBezTo>
                  <a:pt x="665" y="5"/>
                  <a:pt x="626" y="1"/>
                  <a:pt x="5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5"/>
          <p:cNvSpPr/>
          <p:nvPr/>
        </p:nvSpPr>
        <p:spPr>
          <a:xfrm>
            <a:off x="-1394375" y="-66975"/>
            <a:ext cx="31450" cy="29025"/>
          </a:xfrm>
          <a:custGeom>
            <a:avLst/>
            <a:gdLst/>
            <a:ahLst/>
            <a:cxnLst/>
            <a:rect l="l" t="t" r="r" b="b"/>
            <a:pathLst>
              <a:path w="1258" h="1161" extrusionOk="0">
                <a:moveTo>
                  <a:pt x="624" y="0"/>
                </a:moveTo>
                <a:cubicBezTo>
                  <a:pt x="370" y="0"/>
                  <a:pt x="139" y="201"/>
                  <a:pt x="74" y="458"/>
                </a:cubicBezTo>
                <a:cubicBezTo>
                  <a:pt x="0" y="754"/>
                  <a:pt x="222" y="1087"/>
                  <a:pt x="518" y="1160"/>
                </a:cubicBezTo>
                <a:lnTo>
                  <a:pt x="629" y="1160"/>
                </a:lnTo>
                <a:cubicBezTo>
                  <a:pt x="925" y="1160"/>
                  <a:pt x="1146" y="976"/>
                  <a:pt x="1220" y="680"/>
                </a:cubicBezTo>
                <a:cubicBezTo>
                  <a:pt x="1257" y="384"/>
                  <a:pt x="1073" y="88"/>
                  <a:pt x="740" y="14"/>
                </a:cubicBezTo>
                <a:cubicBezTo>
                  <a:pt x="701" y="5"/>
                  <a:pt x="662" y="0"/>
                  <a:pt x="6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5"/>
          <p:cNvSpPr/>
          <p:nvPr/>
        </p:nvSpPr>
        <p:spPr>
          <a:xfrm>
            <a:off x="-1450750" y="-78075"/>
            <a:ext cx="31450" cy="29025"/>
          </a:xfrm>
          <a:custGeom>
            <a:avLst/>
            <a:gdLst/>
            <a:ahLst/>
            <a:cxnLst/>
            <a:rect l="l" t="t" r="r" b="b"/>
            <a:pathLst>
              <a:path w="1258" h="1161" extrusionOk="0">
                <a:moveTo>
                  <a:pt x="612" y="0"/>
                </a:moveTo>
                <a:cubicBezTo>
                  <a:pt x="334" y="0"/>
                  <a:pt x="101" y="206"/>
                  <a:pt x="37" y="495"/>
                </a:cubicBezTo>
                <a:cubicBezTo>
                  <a:pt x="0" y="791"/>
                  <a:pt x="222" y="1087"/>
                  <a:pt x="518" y="1161"/>
                </a:cubicBezTo>
                <a:lnTo>
                  <a:pt x="629" y="1161"/>
                </a:lnTo>
                <a:cubicBezTo>
                  <a:pt x="887" y="1161"/>
                  <a:pt x="1146" y="976"/>
                  <a:pt x="1183" y="680"/>
                </a:cubicBezTo>
                <a:cubicBezTo>
                  <a:pt x="1257" y="384"/>
                  <a:pt x="1035" y="52"/>
                  <a:pt x="740" y="15"/>
                </a:cubicBezTo>
                <a:cubicBezTo>
                  <a:pt x="696" y="5"/>
                  <a:pt x="653" y="0"/>
                  <a:pt x="6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5"/>
          <p:cNvSpPr/>
          <p:nvPr/>
        </p:nvSpPr>
        <p:spPr>
          <a:xfrm>
            <a:off x="-1853750" y="-107375"/>
            <a:ext cx="29600" cy="28750"/>
          </a:xfrm>
          <a:custGeom>
            <a:avLst/>
            <a:gdLst/>
            <a:ahLst/>
            <a:cxnLst/>
            <a:rect l="l" t="t" r="r" b="b"/>
            <a:pathLst>
              <a:path w="1184" h="1150" extrusionOk="0">
                <a:moveTo>
                  <a:pt x="655" y="0"/>
                </a:moveTo>
                <a:cubicBezTo>
                  <a:pt x="635" y="0"/>
                  <a:pt x="614" y="1"/>
                  <a:pt x="592" y="4"/>
                </a:cubicBezTo>
                <a:cubicBezTo>
                  <a:pt x="260" y="4"/>
                  <a:pt x="1" y="262"/>
                  <a:pt x="38" y="595"/>
                </a:cubicBezTo>
                <a:cubicBezTo>
                  <a:pt x="38" y="891"/>
                  <a:pt x="297" y="1150"/>
                  <a:pt x="592" y="1150"/>
                </a:cubicBezTo>
                <a:lnTo>
                  <a:pt x="629" y="1150"/>
                </a:lnTo>
                <a:cubicBezTo>
                  <a:pt x="925" y="1150"/>
                  <a:pt x="1184" y="854"/>
                  <a:pt x="1184" y="558"/>
                </a:cubicBezTo>
                <a:cubicBezTo>
                  <a:pt x="1184" y="247"/>
                  <a:pt x="957" y="0"/>
                  <a:pt x="6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5"/>
          <p:cNvSpPr/>
          <p:nvPr/>
        </p:nvSpPr>
        <p:spPr>
          <a:xfrm>
            <a:off x="-1969275" y="-100925"/>
            <a:ext cx="30525" cy="28775"/>
          </a:xfrm>
          <a:custGeom>
            <a:avLst/>
            <a:gdLst/>
            <a:ahLst/>
            <a:cxnLst/>
            <a:rect l="l" t="t" r="r" b="b"/>
            <a:pathLst>
              <a:path w="1221" h="1151" extrusionOk="0">
                <a:moveTo>
                  <a:pt x="618" y="1"/>
                </a:moveTo>
                <a:cubicBezTo>
                  <a:pt x="598" y="1"/>
                  <a:pt x="577" y="2"/>
                  <a:pt x="555" y="4"/>
                </a:cubicBezTo>
                <a:cubicBezTo>
                  <a:pt x="259" y="41"/>
                  <a:pt x="1" y="300"/>
                  <a:pt x="38" y="633"/>
                </a:cubicBezTo>
                <a:cubicBezTo>
                  <a:pt x="75" y="929"/>
                  <a:pt x="296" y="1151"/>
                  <a:pt x="592" y="1151"/>
                </a:cubicBezTo>
                <a:lnTo>
                  <a:pt x="666" y="1151"/>
                </a:lnTo>
                <a:cubicBezTo>
                  <a:pt x="962" y="1114"/>
                  <a:pt x="1221" y="855"/>
                  <a:pt x="1184" y="522"/>
                </a:cubicBezTo>
                <a:cubicBezTo>
                  <a:pt x="1149" y="245"/>
                  <a:pt x="920" y="1"/>
                  <a:pt x="6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5"/>
          <p:cNvSpPr/>
          <p:nvPr/>
        </p:nvSpPr>
        <p:spPr>
          <a:xfrm>
            <a:off x="-2026575" y="-95375"/>
            <a:ext cx="30525" cy="29700"/>
          </a:xfrm>
          <a:custGeom>
            <a:avLst/>
            <a:gdLst/>
            <a:ahLst/>
            <a:cxnLst/>
            <a:rect l="l" t="t" r="r" b="b"/>
            <a:pathLst>
              <a:path w="1221" h="1188" extrusionOk="0">
                <a:moveTo>
                  <a:pt x="582" y="1"/>
                </a:moveTo>
                <a:cubicBezTo>
                  <a:pt x="561" y="1"/>
                  <a:pt x="539" y="2"/>
                  <a:pt x="518" y="4"/>
                </a:cubicBezTo>
                <a:cubicBezTo>
                  <a:pt x="222" y="41"/>
                  <a:pt x="0" y="337"/>
                  <a:pt x="37" y="670"/>
                </a:cubicBezTo>
                <a:cubicBezTo>
                  <a:pt x="74" y="966"/>
                  <a:pt x="296" y="1187"/>
                  <a:pt x="592" y="1187"/>
                </a:cubicBezTo>
                <a:cubicBezTo>
                  <a:pt x="629" y="1187"/>
                  <a:pt x="629" y="1187"/>
                  <a:pt x="666" y="1150"/>
                </a:cubicBezTo>
                <a:cubicBezTo>
                  <a:pt x="999" y="1113"/>
                  <a:pt x="1220" y="855"/>
                  <a:pt x="1183" y="522"/>
                </a:cubicBezTo>
                <a:cubicBezTo>
                  <a:pt x="1149" y="245"/>
                  <a:pt x="888" y="1"/>
                  <a:pt x="5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5"/>
          <p:cNvSpPr/>
          <p:nvPr/>
        </p:nvSpPr>
        <p:spPr>
          <a:xfrm>
            <a:off x="-2083875" y="-87325"/>
            <a:ext cx="30525" cy="29050"/>
          </a:xfrm>
          <a:custGeom>
            <a:avLst/>
            <a:gdLst/>
            <a:ahLst/>
            <a:cxnLst/>
            <a:rect l="l" t="t" r="r" b="b"/>
            <a:pathLst>
              <a:path w="1221" h="1162" extrusionOk="0">
                <a:moveTo>
                  <a:pt x="644" y="1"/>
                </a:moveTo>
                <a:cubicBezTo>
                  <a:pt x="603" y="1"/>
                  <a:pt x="561" y="5"/>
                  <a:pt x="518" y="15"/>
                </a:cubicBezTo>
                <a:cubicBezTo>
                  <a:pt x="185" y="52"/>
                  <a:pt x="0" y="348"/>
                  <a:pt x="37" y="644"/>
                </a:cubicBezTo>
                <a:cubicBezTo>
                  <a:pt x="74" y="939"/>
                  <a:pt x="333" y="1161"/>
                  <a:pt x="592" y="1161"/>
                </a:cubicBezTo>
                <a:lnTo>
                  <a:pt x="703" y="1161"/>
                </a:lnTo>
                <a:cubicBezTo>
                  <a:pt x="998" y="1087"/>
                  <a:pt x="1220" y="791"/>
                  <a:pt x="1183" y="496"/>
                </a:cubicBezTo>
                <a:cubicBezTo>
                  <a:pt x="1119" y="206"/>
                  <a:pt x="915" y="1"/>
                  <a:pt x="6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5"/>
          <p:cNvSpPr/>
          <p:nvPr/>
        </p:nvSpPr>
        <p:spPr>
          <a:xfrm>
            <a:off x="-1911050" y="-105450"/>
            <a:ext cx="29600" cy="2960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55" y="1"/>
                </a:moveTo>
                <a:cubicBezTo>
                  <a:pt x="223" y="38"/>
                  <a:pt x="1" y="296"/>
                  <a:pt x="1" y="629"/>
                </a:cubicBezTo>
                <a:cubicBezTo>
                  <a:pt x="38" y="925"/>
                  <a:pt x="297" y="1184"/>
                  <a:pt x="592" y="1184"/>
                </a:cubicBezTo>
                <a:lnTo>
                  <a:pt x="629" y="1184"/>
                </a:lnTo>
                <a:cubicBezTo>
                  <a:pt x="925" y="1147"/>
                  <a:pt x="1184" y="888"/>
                  <a:pt x="1147" y="555"/>
                </a:cubicBezTo>
                <a:cubicBezTo>
                  <a:pt x="1147" y="222"/>
                  <a:pt x="888" y="1"/>
                  <a:pt x="5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5"/>
          <p:cNvSpPr/>
          <p:nvPr/>
        </p:nvSpPr>
        <p:spPr>
          <a:xfrm>
            <a:off x="-1795500" y="-108300"/>
            <a:ext cx="29600" cy="28750"/>
          </a:xfrm>
          <a:custGeom>
            <a:avLst/>
            <a:gdLst/>
            <a:ahLst/>
            <a:cxnLst/>
            <a:rect l="l" t="t" r="r" b="b"/>
            <a:pathLst>
              <a:path w="1184" h="1150" extrusionOk="0">
                <a:moveTo>
                  <a:pt x="648" y="0"/>
                </a:moveTo>
                <a:cubicBezTo>
                  <a:pt x="629" y="0"/>
                  <a:pt x="611" y="1"/>
                  <a:pt x="592" y="4"/>
                </a:cubicBezTo>
                <a:cubicBezTo>
                  <a:pt x="259" y="4"/>
                  <a:pt x="0" y="262"/>
                  <a:pt x="0" y="595"/>
                </a:cubicBezTo>
                <a:cubicBezTo>
                  <a:pt x="37" y="891"/>
                  <a:pt x="296" y="1150"/>
                  <a:pt x="592" y="1150"/>
                </a:cubicBezTo>
                <a:cubicBezTo>
                  <a:pt x="924" y="1150"/>
                  <a:pt x="1183" y="854"/>
                  <a:pt x="1183" y="558"/>
                </a:cubicBezTo>
                <a:cubicBezTo>
                  <a:pt x="1149" y="247"/>
                  <a:pt x="920" y="0"/>
                  <a:pt x="6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5"/>
          <p:cNvSpPr/>
          <p:nvPr/>
        </p:nvSpPr>
        <p:spPr>
          <a:xfrm>
            <a:off x="-2024725" y="-470525"/>
            <a:ext cx="354950" cy="317975"/>
          </a:xfrm>
          <a:custGeom>
            <a:avLst/>
            <a:gdLst/>
            <a:ahLst/>
            <a:cxnLst/>
            <a:rect l="l" t="t" r="r" b="b"/>
            <a:pathLst>
              <a:path w="14198" h="12719" extrusionOk="0">
                <a:moveTo>
                  <a:pt x="7062" y="1812"/>
                </a:moveTo>
                <a:cubicBezTo>
                  <a:pt x="7468" y="1812"/>
                  <a:pt x="7764" y="1886"/>
                  <a:pt x="7986" y="1997"/>
                </a:cubicBezTo>
                <a:cubicBezTo>
                  <a:pt x="8245" y="2144"/>
                  <a:pt x="8393" y="2329"/>
                  <a:pt x="8430" y="2551"/>
                </a:cubicBezTo>
                <a:cubicBezTo>
                  <a:pt x="8467" y="2662"/>
                  <a:pt x="8504" y="2773"/>
                  <a:pt x="8504" y="2884"/>
                </a:cubicBezTo>
                <a:cubicBezTo>
                  <a:pt x="8504" y="3254"/>
                  <a:pt x="8245" y="3623"/>
                  <a:pt x="7727" y="4067"/>
                </a:cubicBezTo>
                <a:cubicBezTo>
                  <a:pt x="7579" y="4178"/>
                  <a:pt x="7468" y="4326"/>
                  <a:pt x="7394" y="4474"/>
                </a:cubicBezTo>
                <a:cubicBezTo>
                  <a:pt x="7358" y="4622"/>
                  <a:pt x="7321" y="4806"/>
                  <a:pt x="7321" y="5028"/>
                </a:cubicBezTo>
                <a:lnTo>
                  <a:pt x="7321" y="5361"/>
                </a:lnTo>
                <a:lnTo>
                  <a:pt x="6692" y="5361"/>
                </a:lnTo>
                <a:lnTo>
                  <a:pt x="6692" y="4843"/>
                </a:lnTo>
                <a:cubicBezTo>
                  <a:pt x="6692" y="4622"/>
                  <a:pt x="6766" y="4400"/>
                  <a:pt x="6914" y="4215"/>
                </a:cubicBezTo>
                <a:cubicBezTo>
                  <a:pt x="7025" y="4030"/>
                  <a:pt x="7173" y="3882"/>
                  <a:pt x="7358" y="3734"/>
                </a:cubicBezTo>
                <a:cubicBezTo>
                  <a:pt x="7542" y="3549"/>
                  <a:pt x="7653" y="3438"/>
                  <a:pt x="7727" y="3328"/>
                </a:cubicBezTo>
                <a:cubicBezTo>
                  <a:pt x="7764" y="3254"/>
                  <a:pt x="7801" y="3143"/>
                  <a:pt x="7838" y="2958"/>
                </a:cubicBezTo>
                <a:cubicBezTo>
                  <a:pt x="7838" y="2514"/>
                  <a:pt x="7579" y="2292"/>
                  <a:pt x="7136" y="2255"/>
                </a:cubicBezTo>
                <a:cubicBezTo>
                  <a:pt x="6618" y="2255"/>
                  <a:pt x="6359" y="2440"/>
                  <a:pt x="6322" y="2736"/>
                </a:cubicBezTo>
                <a:cubicBezTo>
                  <a:pt x="6322" y="2921"/>
                  <a:pt x="6359" y="3069"/>
                  <a:pt x="6470" y="3143"/>
                </a:cubicBezTo>
                <a:cubicBezTo>
                  <a:pt x="6544" y="3217"/>
                  <a:pt x="6618" y="3254"/>
                  <a:pt x="6692" y="3254"/>
                </a:cubicBezTo>
                <a:lnTo>
                  <a:pt x="6322" y="3623"/>
                </a:lnTo>
                <a:cubicBezTo>
                  <a:pt x="6248" y="3623"/>
                  <a:pt x="6101" y="3549"/>
                  <a:pt x="5953" y="3438"/>
                </a:cubicBezTo>
                <a:cubicBezTo>
                  <a:pt x="5768" y="3291"/>
                  <a:pt x="5694" y="3106"/>
                  <a:pt x="5694" y="2810"/>
                </a:cubicBezTo>
                <a:cubicBezTo>
                  <a:pt x="5694" y="2477"/>
                  <a:pt x="5842" y="2255"/>
                  <a:pt x="6101" y="2071"/>
                </a:cubicBezTo>
                <a:cubicBezTo>
                  <a:pt x="6359" y="1886"/>
                  <a:pt x="6655" y="1812"/>
                  <a:pt x="7062" y="1812"/>
                </a:cubicBezTo>
                <a:close/>
                <a:moveTo>
                  <a:pt x="7025" y="5657"/>
                </a:moveTo>
                <a:cubicBezTo>
                  <a:pt x="7173" y="5657"/>
                  <a:pt x="7284" y="5694"/>
                  <a:pt x="7358" y="5805"/>
                </a:cubicBezTo>
                <a:cubicBezTo>
                  <a:pt x="7468" y="5879"/>
                  <a:pt x="7505" y="5989"/>
                  <a:pt x="7505" y="6137"/>
                </a:cubicBezTo>
                <a:cubicBezTo>
                  <a:pt x="7505" y="6248"/>
                  <a:pt x="7468" y="6359"/>
                  <a:pt x="7358" y="6470"/>
                </a:cubicBezTo>
                <a:cubicBezTo>
                  <a:pt x="7284" y="6544"/>
                  <a:pt x="7173" y="6581"/>
                  <a:pt x="7025" y="6581"/>
                </a:cubicBezTo>
                <a:cubicBezTo>
                  <a:pt x="6877" y="6581"/>
                  <a:pt x="6766" y="6544"/>
                  <a:pt x="6692" y="6470"/>
                </a:cubicBezTo>
                <a:cubicBezTo>
                  <a:pt x="6618" y="6359"/>
                  <a:pt x="6581" y="6248"/>
                  <a:pt x="6581" y="6137"/>
                </a:cubicBezTo>
                <a:cubicBezTo>
                  <a:pt x="6581" y="5989"/>
                  <a:pt x="6618" y="5915"/>
                  <a:pt x="6692" y="5805"/>
                </a:cubicBezTo>
                <a:cubicBezTo>
                  <a:pt x="6766" y="5694"/>
                  <a:pt x="6877" y="5657"/>
                  <a:pt x="7025" y="5657"/>
                </a:cubicBezTo>
                <a:close/>
                <a:moveTo>
                  <a:pt x="1812" y="0"/>
                </a:moveTo>
                <a:cubicBezTo>
                  <a:pt x="814" y="0"/>
                  <a:pt x="0" y="814"/>
                  <a:pt x="0" y="1812"/>
                </a:cubicBezTo>
                <a:lnTo>
                  <a:pt x="0" y="6803"/>
                </a:lnTo>
                <a:cubicBezTo>
                  <a:pt x="0" y="7801"/>
                  <a:pt x="814" y="8614"/>
                  <a:pt x="1812" y="8614"/>
                </a:cubicBezTo>
                <a:lnTo>
                  <a:pt x="3032" y="8614"/>
                </a:lnTo>
                <a:lnTo>
                  <a:pt x="2551" y="12718"/>
                </a:lnTo>
                <a:lnTo>
                  <a:pt x="4770" y="8614"/>
                </a:lnTo>
                <a:lnTo>
                  <a:pt x="7727" y="8614"/>
                </a:lnTo>
                <a:lnTo>
                  <a:pt x="7727" y="5915"/>
                </a:lnTo>
                <a:cubicBezTo>
                  <a:pt x="7727" y="5028"/>
                  <a:pt x="8430" y="4289"/>
                  <a:pt x="9354" y="4289"/>
                </a:cubicBezTo>
                <a:lnTo>
                  <a:pt x="14197" y="4289"/>
                </a:lnTo>
                <a:lnTo>
                  <a:pt x="14197" y="1812"/>
                </a:lnTo>
                <a:cubicBezTo>
                  <a:pt x="14197" y="814"/>
                  <a:pt x="13384" y="0"/>
                  <a:pt x="12386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5"/>
          <p:cNvSpPr/>
          <p:nvPr/>
        </p:nvSpPr>
        <p:spPr>
          <a:xfrm>
            <a:off x="-1826000" y="-357775"/>
            <a:ext cx="248650" cy="246800"/>
          </a:xfrm>
          <a:custGeom>
            <a:avLst/>
            <a:gdLst/>
            <a:ahLst/>
            <a:cxnLst/>
            <a:rect l="l" t="t" r="r" b="b"/>
            <a:pathLst>
              <a:path w="9946" h="9872" extrusionOk="0">
                <a:moveTo>
                  <a:pt x="8540" y="370"/>
                </a:moveTo>
                <a:cubicBezTo>
                  <a:pt x="9132" y="370"/>
                  <a:pt x="9575" y="851"/>
                  <a:pt x="9575" y="1405"/>
                </a:cubicBezTo>
                <a:lnTo>
                  <a:pt x="9575" y="4770"/>
                </a:lnTo>
                <a:cubicBezTo>
                  <a:pt x="9575" y="5361"/>
                  <a:pt x="9132" y="5842"/>
                  <a:pt x="8540" y="5842"/>
                </a:cubicBezTo>
                <a:lnTo>
                  <a:pt x="7949" y="5842"/>
                </a:lnTo>
                <a:lnTo>
                  <a:pt x="8208" y="8023"/>
                </a:lnTo>
                <a:lnTo>
                  <a:pt x="6988" y="5842"/>
                </a:lnTo>
                <a:lnTo>
                  <a:pt x="1405" y="5842"/>
                </a:lnTo>
                <a:cubicBezTo>
                  <a:pt x="813" y="5842"/>
                  <a:pt x="333" y="5361"/>
                  <a:pt x="333" y="4770"/>
                </a:cubicBezTo>
                <a:lnTo>
                  <a:pt x="333" y="1405"/>
                </a:lnTo>
                <a:cubicBezTo>
                  <a:pt x="333" y="851"/>
                  <a:pt x="813" y="370"/>
                  <a:pt x="1405" y="370"/>
                </a:cubicBezTo>
                <a:close/>
                <a:moveTo>
                  <a:pt x="1405" y="1"/>
                </a:moveTo>
                <a:cubicBezTo>
                  <a:pt x="629" y="1"/>
                  <a:pt x="0" y="629"/>
                  <a:pt x="0" y="1405"/>
                </a:cubicBezTo>
                <a:lnTo>
                  <a:pt x="0" y="4770"/>
                </a:lnTo>
                <a:cubicBezTo>
                  <a:pt x="0" y="5546"/>
                  <a:pt x="629" y="6175"/>
                  <a:pt x="1405" y="6175"/>
                </a:cubicBezTo>
                <a:lnTo>
                  <a:pt x="6803" y="6175"/>
                </a:lnTo>
                <a:lnTo>
                  <a:pt x="8762" y="9872"/>
                </a:lnTo>
                <a:lnTo>
                  <a:pt x="8355" y="6175"/>
                </a:lnTo>
                <a:lnTo>
                  <a:pt x="8540" y="6175"/>
                </a:lnTo>
                <a:cubicBezTo>
                  <a:pt x="9317" y="6175"/>
                  <a:pt x="9945" y="5546"/>
                  <a:pt x="9945" y="4770"/>
                </a:cubicBezTo>
                <a:lnTo>
                  <a:pt x="9945" y="1405"/>
                </a:lnTo>
                <a:cubicBezTo>
                  <a:pt x="9945" y="629"/>
                  <a:pt x="9317" y="1"/>
                  <a:pt x="8540" y="1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5"/>
          <p:cNvSpPr/>
          <p:nvPr/>
        </p:nvSpPr>
        <p:spPr>
          <a:xfrm>
            <a:off x="-1753000" y="-259800"/>
            <a:ext cx="22225" cy="22200"/>
          </a:xfrm>
          <a:custGeom>
            <a:avLst/>
            <a:gdLst/>
            <a:ahLst/>
            <a:cxnLst/>
            <a:rect l="l" t="t" r="r" b="b"/>
            <a:pathLst>
              <a:path w="889" h="888" extrusionOk="0">
                <a:moveTo>
                  <a:pt x="444" y="0"/>
                </a:moveTo>
                <a:cubicBezTo>
                  <a:pt x="297" y="0"/>
                  <a:pt x="223" y="37"/>
                  <a:pt x="112" y="111"/>
                </a:cubicBezTo>
                <a:cubicBezTo>
                  <a:pt x="38" y="222"/>
                  <a:pt x="1" y="333"/>
                  <a:pt x="1" y="444"/>
                </a:cubicBezTo>
                <a:cubicBezTo>
                  <a:pt x="1" y="555"/>
                  <a:pt x="38" y="666"/>
                  <a:pt x="112" y="740"/>
                </a:cubicBezTo>
                <a:cubicBezTo>
                  <a:pt x="223" y="851"/>
                  <a:pt x="297" y="888"/>
                  <a:pt x="444" y="888"/>
                </a:cubicBezTo>
                <a:cubicBezTo>
                  <a:pt x="592" y="888"/>
                  <a:pt x="703" y="851"/>
                  <a:pt x="777" y="740"/>
                </a:cubicBezTo>
                <a:cubicBezTo>
                  <a:pt x="888" y="666"/>
                  <a:pt x="888" y="555"/>
                  <a:pt x="888" y="444"/>
                </a:cubicBezTo>
                <a:cubicBezTo>
                  <a:pt x="888" y="333"/>
                  <a:pt x="851" y="222"/>
                  <a:pt x="777" y="111"/>
                </a:cubicBezTo>
                <a:cubicBezTo>
                  <a:pt x="703" y="37"/>
                  <a:pt x="592" y="0"/>
                  <a:pt x="444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-1713250" y="-259800"/>
            <a:ext cx="23125" cy="22200"/>
          </a:xfrm>
          <a:custGeom>
            <a:avLst/>
            <a:gdLst/>
            <a:ahLst/>
            <a:cxnLst/>
            <a:rect l="l" t="t" r="r" b="b"/>
            <a:pathLst>
              <a:path w="925" h="888" extrusionOk="0">
                <a:moveTo>
                  <a:pt x="481" y="0"/>
                </a:moveTo>
                <a:cubicBezTo>
                  <a:pt x="333" y="0"/>
                  <a:pt x="222" y="37"/>
                  <a:pt x="148" y="111"/>
                </a:cubicBezTo>
                <a:cubicBezTo>
                  <a:pt x="74" y="222"/>
                  <a:pt x="0" y="333"/>
                  <a:pt x="0" y="444"/>
                </a:cubicBezTo>
                <a:cubicBezTo>
                  <a:pt x="0" y="555"/>
                  <a:pt x="74" y="666"/>
                  <a:pt x="148" y="740"/>
                </a:cubicBezTo>
                <a:cubicBezTo>
                  <a:pt x="222" y="851"/>
                  <a:pt x="333" y="888"/>
                  <a:pt x="481" y="888"/>
                </a:cubicBezTo>
                <a:cubicBezTo>
                  <a:pt x="629" y="888"/>
                  <a:pt x="740" y="851"/>
                  <a:pt x="814" y="740"/>
                </a:cubicBezTo>
                <a:cubicBezTo>
                  <a:pt x="888" y="666"/>
                  <a:pt x="925" y="555"/>
                  <a:pt x="925" y="444"/>
                </a:cubicBezTo>
                <a:cubicBezTo>
                  <a:pt x="925" y="333"/>
                  <a:pt x="888" y="222"/>
                  <a:pt x="814" y="111"/>
                </a:cubicBezTo>
                <a:cubicBezTo>
                  <a:pt x="740" y="37"/>
                  <a:pt x="629" y="0"/>
                  <a:pt x="481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-1672575" y="-259800"/>
            <a:ext cx="22200" cy="22200"/>
          </a:xfrm>
          <a:custGeom>
            <a:avLst/>
            <a:gdLst/>
            <a:ahLst/>
            <a:cxnLst/>
            <a:rect l="l" t="t" r="r" b="b"/>
            <a:pathLst>
              <a:path w="888" h="888" extrusionOk="0">
                <a:moveTo>
                  <a:pt x="444" y="0"/>
                </a:moveTo>
                <a:cubicBezTo>
                  <a:pt x="296" y="0"/>
                  <a:pt x="185" y="37"/>
                  <a:pt x="111" y="111"/>
                </a:cubicBezTo>
                <a:cubicBezTo>
                  <a:pt x="37" y="222"/>
                  <a:pt x="0" y="333"/>
                  <a:pt x="0" y="444"/>
                </a:cubicBezTo>
                <a:cubicBezTo>
                  <a:pt x="0" y="555"/>
                  <a:pt x="37" y="666"/>
                  <a:pt x="111" y="740"/>
                </a:cubicBezTo>
                <a:cubicBezTo>
                  <a:pt x="185" y="851"/>
                  <a:pt x="296" y="888"/>
                  <a:pt x="444" y="888"/>
                </a:cubicBezTo>
                <a:cubicBezTo>
                  <a:pt x="592" y="888"/>
                  <a:pt x="703" y="851"/>
                  <a:pt x="777" y="740"/>
                </a:cubicBezTo>
                <a:cubicBezTo>
                  <a:pt x="851" y="666"/>
                  <a:pt x="887" y="555"/>
                  <a:pt x="887" y="444"/>
                </a:cubicBezTo>
                <a:cubicBezTo>
                  <a:pt x="887" y="333"/>
                  <a:pt x="851" y="222"/>
                  <a:pt x="777" y="111"/>
                </a:cubicBezTo>
                <a:cubicBezTo>
                  <a:pt x="703" y="37"/>
                  <a:pt x="592" y="0"/>
                  <a:pt x="444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10745800" y="2105788"/>
            <a:ext cx="25900" cy="25900"/>
          </a:xfrm>
          <a:custGeom>
            <a:avLst/>
            <a:gdLst/>
            <a:ahLst/>
            <a:cxnLst/>
            <a:rect l="l" t="t" r="r" b="b"/>
            <a:pathLst>
              <a:path w="1036" h="1036" extrusionOk="0">
                <a:moveTo>
                  <a:pt x="518" y="1"/>
                </a:moveTo>
                <a:cubicBezTo>
                  <a:pt x="222" y="1"/>
                  <a:pt x="0" y="222"/>
                  <a:pt x="0" y="518"/>
                </a:cubicBezTo>
                <a:cubicBezTo>
                  <a:pt x="0" y="814"/>
                  <a:pt x="222" y="1036"/>
                  <a:pt x="518" y="1036"/>
                </a:cubicBezTo>
                <a:cubicBezTo>
                  <a:pt x="814" y="1036"/>
                  <a:pt x="1035" y="814"/>
                  <a:pt x="1035" y="518"/>
                </a:cubicBezTo>
                <a:cubicBezTo>
                  <a:pt x="1035" y="222"/>
                  <a:pt x="814" y="1"/>
                  <a:pt x="5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0" name="Google Shape;390;p25"/>
          <p:cNvGrpSpPr/>
          <p:nvPr/>
        </p:nvGrpSpPr>
        <p:grpSpPr>
          <a:xfrm>
            <a:off x="5578150" y="1555312"/>
            <a:ext cx="3218100" cy="2430975"/>
            <a:chOff x="2899225" y="1580225"/>
            <a:chExt cx="3218100" cy="2430975"/>
          </a:xfrm>
        </p:grpSpPr>
        <p:sp>
          <p:nvSpPr>
            <p:cNvPr id="391" name="Google Shape;391;p25"/>
            <p:cNvSpPr/>
            <p:nvPr/>
          </p:nvSpPr>
          <p:spPr>
            <a:xfrm>
              <a:off x="3995515" y="3333824"/>
              <a:ext cx="1152978" cy="525177"/>
            </a:xfrm>
            <a:custGeom>
              <a:avLst/>
              <a:gdLst/>
              <a:ahLst/>
              <a:cxnLst/>
              <a:rect l="l" t="t" r="r" b="b"/>
              <a:pathLst>
                <a:path w="40630" h="17780" extrusionOk="0">
                  <a:moveTo>
                    <a:pt x="30789" y="0"/>
                  </a:moveTo>
                  <a:lnTo>
                    <a:pt x="9807" y="0"/>
                  </a:lnTo>
                  <a:lnTo>
                    <a:pt x="0" y="17780"/>
                  </a:lnTo>
                  <a:lnTo>
                    <a:pt x="40629" y="1778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3026675" y="1580225"/>
              <a:ext cx="3090650" cy="1886856"/>
            </a:xfrm>
            <a:custGeom>
              <a:avLst/>
              <a:gdLst/>
              <a:ahLst/>
              <a:cxnLst/>
              <a:rect l="l" t="t" r="r" b="b"/>
              <a:pathLst>
                <a:path w="108912" h="63880" extrusionOk="0">
                  <a:moveTo>
                    <a:pt x="103875" y="1"/>
                  </a:moveTo>
                  <a:lnTo>
                    <a:pt x="5071" y="1"/>
                  </a:lnTo>
                  <a:cubicBezTo>
                    <a:pt x="2269" y="1"/>
                    <a:pt x="1" y="2269"/>
                    <a:pt x="1" y="5037"/>
                  </a:cubicBezTo>
                  <a:lnTo>
                    <a:pt x="1" y="58809"/>
                  </a:lnTo>
                  <a:cubicBezTo>
                    <a:pt x="1" y="61611"/>
                    <a:pt x="2269" y="63880"/>
                    <a:pt x="5071" y="63880"/>
                  </a:cubicBezTo>
                  <a:lnTo>
                    <a:pt x="103875" y="63880"/>
                  </a:lnTo>
                  <a:cubicBezTo>
                    <a:pt x="106644" y="63880"/>
                    <a:pt x="108912" y="61578"/>
                    <a:pt x="108912" y="58809"/>
                  </a:cubicBezTo>
                  <a:lnTo>
                    <a:pt x="108912" y="5037"/>
                  </a:lnTo>
                  <a:cubicBezTo>
                    <a:pt x="108912" y="2269"/>
                    <a:pt x="106644" y="1"/>
                    <a:pt x="10387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4572050" y="2443825"/>
              <a:ext cx="1428600" cy="75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4960004" y="2619100"/>
              <a:ext cx="401037" cy="262426"/>
            </a:xfrm>
            <a:custGeom>
              <a:avLst/>
              <a:gdLst/>
              <a:ahLst/>
              <a:cxnLst/>
              <a:rect l="l" t="t" r="r" b="b"/>
              <a:pathLst>
                <a:path w="22035" h="14419" extrusionOk="0">
                  <a:moveTo>
                    <a:pt x="1997" y="0"/>
                  </a:moveTo>
                  <a:cubicBezTo>
                    <a:pt x="888" y="0"/>
                    <a:pt x="0" y="888"/>
                    <a:pt x="0" y="1997"/>
                  </a:cubicBezTo>
                  <a:lnTo>
                    <a:pt x="0" y="12423"/>
                  </a:lnTo>
                  <a:cubicBezTo>
                    <a:pt x="0" y="13532"/>
                    <a:pt x="888" y="14419"/>
                    <a:pt x="1997" y="14419"/>
                  </a:cubicBezTo>
                  <a:lnTo>
                    <a:pt x="20038" y="14419"/>
                  </a:lnTo>
                  <a:cubicBezTo>
                    <a:pt x="21111" y="14419"/>
                    <a:pt x="22035" y="13532"/>
                    <a:pt x="22035" y="12423"/>
                  </a:cubicBezTo>
                  <a:lnTo>
                    <a:pt x="22035" y="1997"/>
                  </a:lnTo>
                  <a:cubicBezTo>
                    <a:pt x="22035" y="925"/>
                    <a:pt x="21148" y="0"/>
                    <a:pt x="20038" y="0"/>
                  </a:cubicBezTo>
                  <a:close/>
                </a:path>
              </a:pathLst>
            </a:custGeom>
            <a:solidFill>
              <a:srgbClr val="D8C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5"/>
            <p:cNvSpPr/>
            <p:nvPr/>
          </p:nvSpPr>
          <p:spPr>
            <a:xfrm rot="10800000" flipH="1">
              <a:off x="3582457" y="3787271"/>
              <a:ext cx="1979319" cy="78836"/>
            </a:xfrm>
            <a:custGeom>
              <a:avLst/>
              <a:gdLst/>
              <a:ahLst/>
              <a:cxnLst/>
              <a:rect l="l" t="t" r="r" b="b"/>
              <a:pathLst>
                <a:path w="125991" h="2669" extrusionOk="0">
                  <a:moveTo>
                    <a:pt x="0" y="0"/>
                  </a:moveTo>
                  <a:cubicBezTo>
                    <a:pt x="0" y="1468"/>
                    <a:pt x="1235" y="2669"/>
                    <a:pt x="2702" y="2669"/>
                  </a:cubicBezTo>
                  <a:lnTo>
                    <a:pt x="123288" y="2669"/>
                  </a:lnTo>
                  <a:cubicBezTo>
                    <a:pt x="124789" y="2669"/>
                    <a:pt x="125990" y="1468"/>
                    <a:pt x="12599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4484592" y="3245377"/>
              <a:ext cx="174855" cy="174801"/>
            </a:xfrm>
            <a:custGeom>
              <a:avLst/>
              <a:gdLst/>
              <a:ahLst/>
              <a:cxnLst/>
              <a:rect l="l" t="t" r="r" b="b"/>
              <a:pathLst>
                <a:path w="3237" h="3236" extrusionOk="0">
                  <a:moveTo>
                    <a:pt x="1602" y="0"/>
                  </a:moveTo>
                  <a:cubicBezTo>
                    <a:pt x="735" y="0"/>
                    <a:pt x="1" y="701"/>
                    <a:pt x="1" y="1601"/>
                  </a:cubicBezTo>
                  <a:cubicBezTo>
                    <a:pt x="1" y="2502"/>
                    <a:pt x="735" y="3236"/>
                    <a:pt x="1602" y="3236"/>
                  </a:cubicBezTo>
                  <a:cubicBezTo>
                    <a:pt x="2502" y="3236"/>
                    <a:pt x="3236" y="2502"/>
                    <a:pt x="3236" y="1601"/>
                  </a:cubicBezTo>
                  <a:cubicBezTo>
                    <a:pt x="3236" y="734"/>
                    <a:pt x="2502" y="0"/>
                    <a:pt x="160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3143450" y="1684825"/>
              <a:ext cx="1428600" cy="75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4572050" y="1684825"/>
              <a:ext cx="1428600" cy="759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3143450" y="2443825"/>
              <a:ext cx="1428600" cy="759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3869300" y="1827700"/>
              <a:ext cx="26825" cy="25900"/>
            </a:xfrm>
            <a:custGeom>
              <a:avLst/>
              <a:gdLst/>
              <a:ahLst/>
              <a:cxnLst/>
              <a:rect l="l" t="t" r="r" b="b"/>
              <a:pathLst>
                <a:path w="1073" h="1036" extrusionOk="0">
                  <a:moveTo>
                    <a:pt x="518" y="0"/>
                  </a:moveTo>
                  <a:cubicBezTo>
                    <a:pt x="259" y="0"/>
                    <a:pt x="0" y="222"/>
                    <a:pt x="0" y="518"/>
                  </a:cubicBezTo>
                  <a:cubicBezTo>
                    <a:pt x="0" y="776"/>
                    <a:pt x="259" y="1035"/>
                    <a:pt x="518" y="1035"/>
                  </a:cubicBezTo>
                  <a:cubicBezTo>
                    <a:pt x="813" y="1035"/>
                    <a:pt x="1072" y="776"/>
                    <a:pt x="1072" y="518"/>
                  </a:cubicBezTo>
                  <a:cubicBezTo>
                    <a:pt x="1072" y="222"/>
                    <a:pt x="813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3891475" y="1884075"/>
              <a:ext cx="26825" cy="25900"/>
            </a:xfrm>
            <a:custGeom>
              <a:avLst/>
              <a:gdLst/>
              <a:ahLst/>
              <a:cxnLst/>
              <a:rect l="l" t="t" r="r" b="b"/>
              <a:pathLst>
                <a:path w="1073" h="1036" extrusionOk="0">
                  <a:moveTo>
                    <a:pt x="518" y="0"/>
                  </a:moveTo>
                  <a:cubicBezTo>
                    <a:pt x="259" y="0"/>
                    <a:pt x="0" y="222"/>
                    <a:pt x="0" y="518"/>
                  </a:cubicBezTo>
                  <a:cubicBezTo>
                    <a:pt x="0" y="814"/>
                    <a:pt x="259" y="1035"/>
                    <a:pt x="518" y="1035"/>
                  </a:cubicBezTo>
                  <a:cubicBezTo>
                    <a:pt x="814" y="1035"/>
                    <a:pt x="1072" y="814"/>
                    <a:pt x="1072" y="518"/>
                  </a:cubicBezTo>
                  <a:cubicBezTo>
                    <a:pt x="1072" y="222"/>
                    <a:pt x="814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3916425" y="1939525"/>
              <a:ext cx="25900" cy="26825"/>
            </a:xfrm>
            <a:custGeom>
              <a:avLst/>
              <a:gdLst/>
              <a:ahLst/>
              <a:cxnLst/>
              <a:rect l="l" t="t" r="r" b="b"/>
              <a:pathLst>
                <a:path w="1036" h="1073" extrusionOk="0">
                  <a:moveTo>
                    <a:pt x="518" y="1"/>
                  </a:moveTo>
                  <a:cubicBezTo>
                    <a:pt x="222" y="1"/>
                    <a:pt x="1" y="259"/>
                    <a:pt x="1" y="555"/>
                  </a:cubicBezTo>
                  <a:cubicBezTo>
                    <a:pt x="1" y="814"/>
                    <a:pt x="222" y="1073"/>
                    <a:pt x="518" y="1073"/>
                  </a:cubicBezTo>
                  <a:cubicBezTo>
                    <a:pt x="814" y="1073"/>
                    <a:pt x="1036" y="814"/>
                    <a:pt x="1036" y="555"/>
                  </a:cubicBezTo>
                  <a:cubicBezTo>
                    <a:pt x="1036" y="259"/>
                    <a:pt x="814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3943225" y="1994975"/>
              <a:ext cx="26825" cy="25900"/>
            </a:xfrm>
            <a:custGeom>
              <a:avLst/>
              <a:gdLst/>
              <a:ahLst/>
              <a:cxnLst/>
              <a:rect l="l" t="t" r="r" b="b"/>
              <a:pathLst>
                <a:path w="1073" h="1036" extrusionOk="0">
                  <a:moveTo>
                    <a:pt x="555" y="1"/>
                  </a:moveTo>
                  <a:cubicBezTo>
                    <a:pt x="259" y="1"/>
                    <a:pt x="1" y="223"/>
                    <a:pt x="1" y="518"/>
                  </a:cubicBezTo>
                  <a:cubicBezTo>
                    <a:pt x="1" y="814"/>
                    <a:pt x="259" y="1036"/>
                    <a:pt x="555" y="1036"/>
                  </a:cubicBezTo>
                  <a:cubicBezTo>
                    <a:pt x="814" y="1036"/>
                    <a:pt x="1073" y="814"/>
                    <a:pt x="1073" y="518"/>
                  </a:cubicBezTo>
                  <a:cubicBezTo>
                    <a:pt x="1073" y="223"/>
                    <a:pt x="814" y="1"/>
                    <a:pt x="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4" name="Google Shape;404;p25"/>
            <p:cNvGrpSpPr/>
            <p:nvPr/>
          </p:nvGrpSpPr>
          <p:grpSpPr>
            <a:xfrm>
              <a:off x="3651163" y="1803200"/>
              <a:ext cx="413175" cy="522250"/>
              <a:chOff x="3687200" y="1799950"/>
              <a:chExt cx="413175" cy="522250"/>
            </a:xfrm>
          </p:grpSpPr>
          <p:sp>
            <p:nvSpPr>
              <p:cNvPr id="405" name="Google Shape;405;p25"/>
              <p:cNvSpPr/>
              <p:nvPr/>
            </p:nvSpPr>
            <p:spPr>
              <a:xfrm>
                <a:off x="3687200" y="1799950"/>
                <a:ext cx="319825" cy="522250"/>
              </a:xfrm>
              <a:custGeom>
                <a:avLst/>
                <a:gdLst/>
                <a:ahLst/>
                <a:cxnLst/>
                <a:rect l="l" t="t" r="r" b="b"/>
                <a:pathLst>
                  <a:path w="12793" h="20890" extrusionOk="0">
                    <a:moveTo>
                      <a:pt x="1480" y="1"/>
                    </a:moveTo>
                    <a:cubicBezTo>
                      <a:pt x="666" y="1"/>
                      <a:pt x="1" y="629"/>
                      <a:pt x="1" y="1443"/>
                    </a:cubicBezTo>
                    <a:lnTo>
                      <a:pt x="1" y="19448"/>
                    </a:lnTo>
                    <a:cubicBezTo>
                      <a:pt x="1" y="20261"/>
                      <a:pt x="666" y="20889"/>
                      <a:pt x="1480" y="20889"/>
                    </a:cubicBezTo>
                    <a:lnTo>
                      <a:pt x="11351" y="20889"/>
                    </a:lnTo>
                    <a:cubicBezTo>
                      <a:pt x="12164" y="20889"/>
                      <a:pt x="12793" y="20261"/>
                      <a:pt x="12793" y="19448"/>
                    </a:cubicBezTo>
                    <a:lnTo>
                      <a:pt x="12793" y="1443"/>
                    </a:lnTo>
                    <a:cubicBezTo>
                      <a:pt x="12793" y="629"/>
                      <a:pt x="12164" y="1"/>
                      <a:pt x="11351" y="1"/>
                    </a:cubicBezTo>
                    <a:close/>
                  </a:path>
                </a:pathLst>
              </a:custGeom>
              <a:solidFill>
                <a:srgbClr val="5C5E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5"/>
              <p:cNvSpPr/>
              <p:nvPr/>
            </p:nvSpPr>
            <p:spPr>
              <a:xfrm>
                <a:off x="3722325" y="1878525"/>
                <a:ext cx="250500" cy="329075"/>
              </a:xfrm>
              <a:custGeom>
                <a:avLst/>
                <a:gdLst/>
                <a:ahLst/>
                <a:cxnLst/>
                <a:rect l="l" t="t" r="r" b="b"/>
                <a:pathLst>
                  <a:path w="10020" h="13163" extrusionOk="0">
                    <a:moveTo>
                      <a:pt x="149" y="0"/>
                    </a:moveTo>
                    <a:cubicBezTo>
                      <a:pt x="38" y="0"/>
                      <a:pt x="1" y="74"/>
                      <a:pt x="1" y="148"/>
                    </a:cubicBezTo>
                    <a:lnTo>
                      <a:pt x="1" y="13014"/>
                    </a:lnTo>
                    <a:cubicBezTo>
                      <a:pt x="1" y="13088"/>
                      <a:pt x="38" y="13162"/>
                      <a:pt x="112" y="13162"/>
                    </a:cubicBezTo>
                    <a:lnTo>
                      <a:pt x="9872" y="13162"/>
                    </a:lnTo>
                    <a:cubicBezTo>
                      <a:pt x="9946" y="13162"/>
                      <a:pt x="10020" y="13088"/>
                      <a:pt x="10020" y="13014"/>
                    </a:cubicBezTo>
                    <a:lnTo>
                      <a:pt x="10020" y="148"/>
                    </a:lnTo>
                    <a:cubicBezTo>
                      <a:pt x="10020" y="74"/>
                      <a:pt x="9946" y="0"/>
                      <a:pt x="98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5"/>
              <p:cNvSpPr/>
              <p:nvPr/>
            </p:nvSpPr>
            <p:spPr>
              <a:xfrm>
                <a:off x="3822150" y="2239000"/>
                <a:ext cx="50850" cy="50850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2034" extrusionOk="0">
                    <a:moveTo>
                      <a:pt x="999" y="0"/>
                    </a:moveTo>
                    <a:cubicBezTo>
                      <a:pt x="444" y="0"/>
                      <a:pt x="1" y="444"/>
                      <a:pt x="1" y="998"/>
                    </a:cubicBezTo>
                    <a:cubicBezTo>
                      <a:pt x="1" y="1590"/>
                      <a:pt x="444" y="2033"/>
                      <a:pt x="999" y="2033"/>
                    </a:cubicBezTo>
                    <a:cubicBezTo>
                      <a:pt x="1553" y="2033"/>
                      <a:pt x="2034" y="1553"/>
                      <a:pt x="2034" y="998"/>
                    </a:cubicBezTo>
                    <a:cubicBezTo>
                      <a:pt x="2034" y="444"/>
                      <a:pt x="1553" y="0"/>
                      <a:pt x="999" y="0"/>
                    </a:cubicBezTo>
                    <a:close/>
                  </a:path>
                </a:pathLst>
              </a:custGeom>
              <a:solidFill>
                <a:srgbClr val="E9E9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5"/>
              <p:cNvSpPr/>
              <p:nvPr/>
            </p:nvSpPr>
            <p:spPr>
              <a:xfrm>
                <a:off x="3831400" y="2248225"/>
                <a:ext cx="31450" cy="31450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1258" extrusionOk="0">
                    <a:moveTo>
                      <a:pt x="629" y="149"/>
                    </a:moveTo>
                    <a:cubicBezTo>
                      <a:pt x="888" y="149"/>
                      <a:pt x="1109" y="370"/>
                      <a:pt x="1109" y="629"/>
                    </a:cubicBezTo>
                    <a:cubicBezTo>
                      <a:pt x="1109" y="888"/>
                      <a:pt x="888" y="1110"/>
                      <a:pt x="629" y="1110"/>
                    </a:cubicBezTo>
                    <a:cubicBezTo>
                      <a:pt x="370" y="1110"/>
                      <a:pt x="148" y="925"/>
                      <a:pt x="148" y="629"/>
                    </a:cubicBezTo>
                    <a:cubicBezTo>
                      <a:pt x="148" y="370"/>
                      <a:pt x="370" y="149"/>
                      <a:pt x="629" y="149"/>
                    </a:cubicBezTo>
                    <a:close/>
                    <a:moveTo>
                      <a:pt x="629" y="1"/>
                    </a:moveTo>
                    <a:cubicBezTo>
                      <a:pt x="296" y="1"/>
                      <a:pt x="0" y="297"/>
                      <a:pt x="0" y="629"/>
                    </a:cubicBezTo>
                    <a:cubicBezTo>
                      <a:pt x="0" y="999"/>
                      <a:pt x="296" y="1258"/>
                      <a:pt x="629" y="1258"/>
                    </a:cubicBezTo>
                    <a:cubicBezTo>
                      <a:pt x="998" y="1258"/>
                      <a:pt x="1257" y="999"/>
                      <a:pt x="1257" y="629"/>
                    </a:cubicBezTo>
                    <a:cubicBezTo>
                      <a:pt x="1257" y="297"/>
                      <a:pt x="998" y="1"/>
                      <a:pt x="629" y="1"/>
                    </a:cubicBezTo>
                    <a:close/>
                  </a:path>
                </a:pathLst>
              </a:custGeom>
              <a:solidFill>
                <a:srgbClr val="6469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5"/>
              <p:cNvSpPr/>
              <p:nvPr/>
            </p:nvSpPr>
            <p:spPr>
              <a:xfrm>
                <a:off x="3806450" y="1835075"/>
                <a:ext cx="81350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445" extrusionOk="0">
                    <a:moveTo>
                      <a:pt x="148" y="1"/>
                    </a:moveTo>
                    <a:cubicBezTo>
                      <a:pt x="74" y="1"/>
                      <a:pt x="0" y="75"/>
                      <a:pt x="0" y="149"/>
                    </a:cubicBezTo>
                    <a:lnTo>
                      <a:pt x="0" y="297"/>
                    </a:lnTo>
                    <a:cubicBezTo>
                      <a:pt x="0" y="371"/>
                      <a:pt x="74" y="444"/>
                      <a:pt x="148" y="444"/>
                    </a:cubicBezTo>
                    <a:lnTo>
                      <a:pt x="3106" y="444"/>
                    </a:lnTo>
                    <a:cubicBezTo>
                      <a:pt x="3180" y="444"/>
                      <a:pt x="3253" y="371"/>
                      <a:pt x="3253" y="297"/>
                    </a:cubicBezTo>
                    <a:lnTo>
                      <a:pt x="3253" y="149"/>
                    </a:lnTo>
                    <a:cubicBezTo>
                      <a:pt x="3253" y="75"/>
                      <a:pt x="3216" y="1"/>
                      <a:pt x="3106" y="1"/>
                    </a:cubicBezTo>
                    <a:close/>
                  </a:path>
                </a:pathLst>
              </a:custGeom>
              <a:solidFill>
                <a:srgbClr val="E9E9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5"/>
              <p:cNvSpPr/>
              <p:nvPr/>
            </p:nvSpPr>
            <p:spPr>
              <a:xfrm>
                <a:off x="3885000" y="1853575"/>
                <a:ext cx="215375" cy="212600"/>
              </a:xfrm>
              <a:custGeom>
                <a:avLst/>
                <a:gdLst/>
                <a:ahLst/>
                <a:cxnLst/>
                <a:rect l="l" t="t" r="r" b="b"/>
                <a:pathLst>
                  <a:path w="8615" h="8504" extrusionOk="0">
                    <a:moveTo>
                      <a:pt x="4548" y="0"/>
                    </a:moveTo>
                    <a:cubicBezTo>
                      <a:pt x="2293" y="0"/>
                      <a:pt x="481" y="1849"/>
                      <a:pt x="481" y="4067"/>
                    </a:cubicBezTo>
                    <a:cubicBezTo>
                      <a:pt x="481" y="4843"/>
                      <a:pt x="703" y="5583"/>
                      <a:pt x="1073" y="6211"/>
                    </a:cubicBezTo>
                    <a:lnTo>
                      <a:pt x="1" y="8504"/>
                    </a:lnTo>
                    <a:lnTo>
                      <a:pt x="2441" y="7542"/>
                    </a:lnTo>
                    <a:cubicBezTo>
                      <a:pt x="3032" y="7949"/>
                      <a:pt x="3772" y="8171"/>
                      <a:pt x="4548" y="8171"/>
                    </a:cubicBezTo>
                    <a:cubicBezTo>
                      <a:pt x="6803" y="8171"/>
                      <a:pt x="8615" y="6322"/>
                      <a:pt x="8615" y="4067"/>
                    </a:cubicBezTo>
                    <a:cubicBezTo>
                      <a:pt x="8615" y="1849"/>
                      <a:pt x="6803" y="0"/>
                      <a:pt x="4548" y="0"/>
                    </a:cubicBezTo>
                    <a:close/>
                  </a:path>
                </a:pathLst>
              </a:custGeom>
              <a:solidFill>
                <a:srgbClr val="777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5"/>
              <p:cNvSpPr/>
              <p:nvPr/>
            </p:nvSpPr>
            <p:spPr>
              <a:xfrm>
                <a:off x="3964013" y="1895625"/>
                <a:ext cx="57350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4585" extrusionOk="0">
                    <a:moveTo>
                      <a:pt x="962" y="0"/>
                    </a:moveTo>
                    <a:lnTo>
                      <a:pt x="962" y="555"/>
                    </a:lnTo>
                    <a:cubicBezTo>
                      <a:pt x="445" y="666"/>
                      <a:pt x="149" y="1035"/>
                      <a:pt x="149" y="1553"/>
                    </a:cubicBezTo>
                    <a:cubicBezTo>
                      <a:pt x="149" y="2514"/>
                      <a:pt x="1554" y="2514"/>
                      <a:pt x="1554" y="3069"/>
                    </a:cubicBezTo>
                    <a:cubicBezTo>
                      <a:pt x="1554" y="3291"/>
                      <a:pt x="1406" y="3439"/>
                      <a:pt x="1110" y="3439"/>
                    </a:cubicBezTo>
                    <a:cubicBezTo>
                      <a:pt x="851" y="3439"/>
                      <a:pt x="629" y="3328"/>
                      <a:pt x="334" y="3106"/>
                    </a:cubicBezTo>
                    <a:lnTo>
                      <a:pt x="1" y="3660"/>
                    </a:lnTo>
                    <a:cubicBezTo>
                      <a:pt x="260" y="3882"/>
                      <a:pt x="629" y="4030"/>
                      <a:pt x="962" y="4067"/>
                    </a:cubicBezTo>
                    <a:lnTo>
                      <a:pt x="962" y="4585"/>
                    </a:lnTo>
                    <a:lnTo>
                      <a:pt x="1480" y="4585"/>
                    </a:lnTo>
                    <a:lnTo>
                      <a:pt x="1480" y="4030"/>
                    </a:lnTo>
                    <a:cubicBezTo>
                      <a:pt x="2034" y="3919"/>
                      <a:pt x="2293" y="3512"/>
                      <a:pt x="2293" y="2995"/>
                    </a:cubicBezTo>
                    <a:cubicBezTo>
                      <a:pt x="2293" y="1960"/>
                      <a:pt x="888" y="2034"/>
                      <a:pt x="888" y="1516"/>
                    </a:cubicBezTo>
                    <a:cubicBezTo>
                      <a:pt x="888" y="1257"/>
                      <a:pt x="1036" y="1183"/>
                      <a:pt x="1295" y="1183"/>
                    </a:cubicBezTo>
                    <a:cubicBezTo>
                      <a:pt x="1517" y="1183"/>
                      <a:pt x="1665" y="1257"/>
                      <a:pt x="1886" y="1442"/>
                    </a:cubicBezTo>
                    <a:lnTo>
                      <a:pt x="2256" y="998"/>
                    </a:lnTo>
                    <a:cubicBezTo>
                      <a:pt x="2071" y="777"/>
                      <a:pt x="1813" y="592"/>
                      <a:pt x="1480" y="555"/>
                    </a:cubicBez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F2E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2" name="Google Shape;412;p25"/>
            <p:cNvSpPr/>
            <p:nvPr/>
          </p:nvSpPr>
          <p:spPr>
            <a:xfrm>
              <a:off x="5455907" y="2886898"/>
              <a:ext cx="18855" cy="19529"/>
            </a:xfrm>
            <a:custGeom>
              <a:avLst/>
              <a:gdLst/>
              <a:ahLst/>
              <a:cxnLst/>
              <a:rect l="l" t="t" r="r" b="b"/>
              <a:pathLst>
                <a:path w="1036" h="1073" extrusionOk="0">
                  <a:moveTo>
                    <a:pt x="518" y="1"/>
                  </a:moveTo>
                  <a:cubicBezTo>
                    <a:pt x="223" y="1"/>
                    <a:pt x="1" y="260"/>
                    <a:pt x="1" y="555"/>
                  </a:cubicBezTo>
                  <a:cubicBezTo>
                    <a:pt x="1" y="814"/>
                    <a:pt x="223" y="1073"/>
                    <a:pt x="518" y="1073"/>
                  </a:cubicBezTo>
                  <a:cubicBezTo>
                    <a:pt x="814" y="1073"/>
                    <a:pt x="1036" y="814"/>
                    <a:pt x="1036" y="555"/>
                  </a:cubicBezTo>
                  <a:cubicBezTo>
                    <a:pt x="1036" y="260"/>
                    <a:pt x="814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5"/>
            <p:cNvSpPr/>
            <p:nvPr/>
          </p:nvSpPr>
          <p:spPr>
            <a:xfrm>
              <a:off x="5412171" y="2878162"/>
              <a:ext cx="18855" cy="19529"/>
            </a:xfrm>
            <a:custGeom>
              <a:avLst/>
              <a:gdLst/>
              <a:ahLst/>
              <a:cxnLst/>
              <a:rect l="l" t="t" r="r" b="b"/>
              <a:pathLst>
                <a:path w="1036" h="1073" extrusionOk="0">
                  <a:moveTo>
                    <a:pt x="518" y="0"/>
                  </a:moveTo>
                  <a:cubicBezTo>
                    <a:pt x="222" y="0"/>
                    <a:pt x="1" y="259"/>
                    <a:pt x="1" y="518"/>
                  </a:cubicBezTo>
                  <a:cubicBezTo>
                    <a:pt x="1" y="813"/>
                    <a:pt x="222" y="1035"/>
                    <a:pt x="518" y="1072"/>
                  </a:cubicBezTo>
                  <a:cubicBezTo>
                    <a:pt x="814" y="1072"/>
                    <a:pt x="1036" y="813"/>
                    <a:pt x="1036" y="555"/>
                  </a:cubicBezTo>
                  <a:cubicBezTo>
                    <a:pt x="1036" y="259"/>
                    <a:pt x="814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5"/>
            <p:cNvSpPr/>
            <p:nvPr/>
          </p:nvSpPr>
          <p:spPr>
            <a:xfrm>
              <a:off x="5014496" y="2911123"/>
              <a:ext cx="98935" cy="99609"/>
            </a:xfrm>
            <a:custGeom>
              <a:avLst/>
              <a:gdLst/>
              <a:ahLst/>
              <a:cxnLst/>
              <a:rect l="l" t="t" r="r" b="b"/>
              <a:pathLst>
                <a:path w="5436" h="5473" extrusionOk="0">
                  <a:moveTo>
                    <a:pt x="2737" y="1"/>
                  </a:moveTo>
                  <a:cubicBezTo>
                    <a:pt x="1221" y="1"/>
                    <a:pt x="1" y="1221"/>
                    <a:pt x="1" y="2737"/>
                  </a:cubicBezTo>
                  <a:cubicBezTo>
                    <a:pt x="1" y="4252"/>
                    <a:pt x="1221" y="5472"/>
                    <a:pt x="2737" y="5472"/>
                  </a:cubicBezTo>
                  <a:cubicBezTo>
                    <a:pt x="4216" y="5472"/>
                    <a:pt x="5436" y="4252"/>
                    <a:pt x="5436" y="2737"/>
                  </a:cubicBezTo>
                  <a:cubicBezTo>
                    <a:pt x="5436" y="1221"/>
                    <a:pt x="4216" y="1"/>
                    <a:pt x="2737" y="1"/>
                  </a:cubicBezTo>
                  <a:close/>
                </a:path>
              </a:pathLst>
            </a:custGeom>
            <a:solidFill>
              <a:srgbClr val="3B2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5399395" y="2697816"/>
              <a:ext cx="184384" cy="189771"/>
            </a:xfrm>
            <a:custGeom>
              <a:avLst/>
              <a:gdLst/>
              <a:ahLst/>
              <a:cxnLst/>
              <a:rect l="l" t="t" r="r" b="b"/>
              <a:pathLst>
                <a:path w="10131" h="10427" extrusionOk="0">
                  <a:moveTo>
                    <a:pt x="0" y="1"/>
                  </a:moveTo>
                  <a:lnTo>
                    <a:pt x="0" y="10427"/>
                  </a:lnTo>
                  <a:lnTo>
                    <a:pt x="10130" y="10427"/>
                  </a:lnTo>
                  <a:lnTo>
                    <a:pt x="10130" y="5473"/>
                  </a:lnTo>
                  <a:lnTo>
                    <a:pt x="6877" y="1"/>
                  </a:lnTo>
                  <a:close/>
                </a:path>
              </a:pathLst>
            </a:custGeom>
            <a:solidFill>
              <a:srgbClr val="E5E3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4997005" y="2673610"/>
              <a:ext cx="327036" cy="158813"/>
            </a:xfrm>
            <a:custGeom>
              <a:avLst/>
              <a:gdLst/>
              <a:ahLst/>
              <a:cxnLst/>
              <a:rect l="l" t="t" r="r" b="b"/>
              <a:pathLst>
                <a:path w="17969" h="8726" extrusionOk="0">
                  <a:moveTo>
                    <a:pt x="8985" y="0"/>
                  </a:moveTo>
                  <a:cubicBezTo>
                    <a:pt x="4030" y="0"/>
                    <a:pt x="1" y="1959"/>
                    <a:pt x="1" y="4363"/>
                  </a:cubicBezTo>
                  <a:cubicBezTo>
                    <a:pt x="1" y="6766"/>
                    <a:pt x="4030" y="8725"/>
                    <a:pt x="8985" y="8725"/>
                  </a:cubicBezTo>
                  <a:cubicBezTo>
                    <a:pt x="13939" y="8725"/>
                    <a:pt x="17968" y="6766"/>
                    <a:pt x="17968" y="4363"/>
                  </a:cubicBezTo>
                  <a:cubicBezTo>
                    <a:pt x="17968" y="1959"/>
                    <a:pt x="13939" y="0"/>
                    <a:pt x="89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5047475" y="2720694"/>
              <a:ext cx="39712" cy="64628"/>
            </a:xfrm>
            <a:custGeom>
              <a:avLst/>
              <a:gdLst/>
              <a:ahLst/>
              <a:cxnLst/>
              <a:rect l="l" t="t" r="r" b="b"/>
              <a:pathLst>
                <a:path w="2182" h="3551" extrusionOk="0">
                  <a:moveTo>
                    <a:pt x="1331" y="1"/>
                  </a:moveTo>
                  <a:cubicBezTo>
                    <a:pt x="1147" y="1"/>
                    <a:pt x="962" y="1"/>
                    <a:pt x="814" y="75"/>
                  </a:cubicBezTo>
                  <a:cubicBezTo>
                    <a:pt x="666" y="149"/>
                    <a:pt x="518" y="260"/>
                    <a:pt x="407" y="408"/>
                  </a:cubicBezTo>
                  <a:cubicBezTo>
                    <a:pt x="296" y="519"/>
                    <a:pt x="185" y="703"/>
                    <a:pt x="111" y="925"/>
                  </a:cubicBezTo>
                  <a:cubicBezTo>
                    <a:pt x="37" y="1184"/>
                    <a:pt x="0" y="1443"/>
                    <a:pt x="0" y="1776"/>
                  </a:cubicBezTo>
                  <a:cubicBezTo>
                    <a:pt x="0" y="2071"/>
                    <a:pt x="37" y="2330"/>
                    <a:pt x="111" y="2589"/>
                  </a:cubicBezTo>
                  <a:cubicBezTo>
                    <a:pt x="148" y="2811"/>
                    <a:pt x="259" y="2996"/>
                    <a:pt x="370" y="3143"/>
                  </a:cubicBezTo>
                  <a:cubicBezTo>
                    <a:pt x="444" y="3254"/>
                    <a:pt x="592" y="3365"/>
                    <a:pt x="740" y="3439"/>
                  </a:cubicBezTo>
                  <a:cubicBezTo>
                    <a:pt x="925" y="3513"/>
                    <a:pt x="1073" y="3550"/>
                    <a:pt x="1294" y="3550"/>
                  </a:cubicBezTo>
                  <a:cubicBezTo>
                    <a:pt x="1442" y="3550"/>
                    <a:pt x="1590" y="3513"/>
                    <a:pt x="1775" y="3476"/>
                  </a:cubicBezTo>
                  <a:cubicBezTo>
                    <a:pt x="1923" y="3439"/>
                    <a:pt x="2071" y="3328"/>
                    <a:pt x="2182" y="3217"/>
                  </a:cubicBezTo>
                  <a:lnTo>
                    <a:pt x="2182" y="1702"/>
                  </a:lnTo>
                  <a:lnTo>
                    <a:pt x="1110" y="1702"/>
                  </a:lnTo>
                  <a:lnTo>
                    <a:pt x="1110" y="2071"/>
                  </a:lnTo>
                  <a:lnTo>
                    <a:pt x="1701" y="2145"/>
                  </a:lnTo>
                  <a:lnTo>
                    <a:pt x="1701" y="2848"/>
                  </a:lnTo>
                  <a:cubicBezTo>
                    <a:pt x="1627" y="2885"/>
                    <a:pt x="1590" y="2922"/>
                    <a:pt x="1516" y="2922"/>
                  </a:cubicBezTo>
                  <a:cubicBezTo>
                    <a:pt x="1479" y="2959"/>
                    <a:pt x="1405" y="2959"/>
                    <a:pt x="1331" y="2959"/>
                  </a:cubicBezTo>
                  <a:cubicBezTo>
                    <a:pt x="1147" y="2959"/>
                    <a:pt x="962" y="2885"/>
                    <a:pt x="851" y="2663"/>
                  </a:cubicBezTo>
                  <a:cubicBezTo>
                    <a:pt x="703" y="2478"/>
                    <a:pt x="666" y="2182"/>
                    <a:pt x="666" y="1776"/>
                  </a:cubicBezTo>
                  <a:cubicBezTo>
                    <a:pt x="666" y="1554"/>
                    <a:pt x="666" y="1369"/>
                    <a:pt x="703" y="1221"/>
                  </a:cubicBezTo>
                  <a:cubicBezTo>
                    <a:pt x="740" y="1073"/>
                    <a:pt x="777" y="925"/>
                    <a:pt x="851" y="814"/>
                  </a:cubicBezTo>
                  <a:cubicBezTo>
                    <a:pt x="925" y="740"/>
                    <a:pt x="999" y="666"/>
                    <a:pt x="1073" y="629"/>
                  </a:cubicBezTo>
                  <a:cubicBezTo>
                    <a:pt x="1184" y="556"/>
                    <a:pt x="1294" y="556"/>
                    <a:pt x="1405" y="556"/>
                  </a:cubicBezTo>
                  <a:cubicBezTo>
                    <a:pt x="1516" y="556"/>
                    <a:pt x="1627" y="556"/>
                    <a:pt x="1701" y="593"/>
                  </a:cubicBezTo>
                  <a:cubicBezTo>
                    <a:pt x="1812" y="593"/>
                    <a:pt x="1886" y="629"/>
                    <a:pt x="1923" y="666"/>
                  </a:cubicBezTo>
                  <a:lnTo>
                    <a:pt x="2071" y="112"/>
                  </a:lnTo>
                  <a:cubicBezTo>
                    <a:pt x="1997" y="75"/>
                    <a:pt x="1886" y="38"/>
                    <a:pt x="1738" y="38"/>
                  </a:cubicBezTo>
                  <a:cubicBezTo>
                    <a:pt x="1627" y="1"/>
                    <a:pt x="1479" y="1"/>
                    <a:pt x="1331" y="1"/>
                  </a:cubicBezTo>
                  <a:close/>
                </a:path>
              </a:pathLst>
            </a:custGeom>
            <a:solidFill>
              <a:srgbClr val="524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5092557" y="2720694"/>
              <a:ext cx="43753" cy="64628"/>
            </a:xfrm>
            <a:custGeom>
              <a:avLst/>
              <a:gdLst/>
              <a:ahLst/>
              <a:cxnLst/>
              <a:rect l="l" t="t" r="r" b="b"/>
              <a:pathLst>
                <a:path w="2404" h="3551" extrusionOk="0">
                  <a:moveTo>
                    <a:pt x="1184" y="556"/>
                  </a:moveTo>
                  <a:cubicBezTo>
                    <a:pt x="1294" y="556"/>
                    <a:pt x="1405" y="593"/>
                    <a:pt x="1479" y="666"/>
                  </a:cubicBezTo>
                  <a:cubicBezTo>
                    <a:pt x="1553" y="703"/>
                    <a:pt x="1590" y="814"/>
                    <a:pt x="1627" y="925"/>
                  </a:cubicBezTo>
                  <a:cubicBezTo>
                    <a:pt x="1701" y="1036"/>
                    <a:pt x="1738" y="1147"/>
                    <a:pt x="1738" y="1295"/>
                  </a:cubicBezTo>
                  <a:cubicBezTo>
                    <a:pt x="1775" y="1443"/>
                    <a:pt x="1775" y="1591"/>
                    <a:pt x="1775" y="1776"/>
                  </a:cubicBezTo>
                  <a:cubicBezTo>
                    <a:pt x="1775" y="2182"/>
                    <a:pt x="1738" y="2515"/>
                    <a:pt x="1627" y="2700"/>
                  </a:cubicBezTo>
                  <a:cubicBezTo>
                    <a:pt x="1516" y="2885"/>
                    <a:pt x="1405" y="2996"/>
                    <a:pt x="1184" y="2996"/>
                  </a:cubicBezTo>
                  <a:cubicBezTo>
                    <a:pt x="1110" y="2996"/>
                    <a:pt x="999" y="2959"/>
                    <a:pt x="925" y="2885"/>
                  </a:cubicBezTo>
                  <a:cubicBezTo>
                    <a:pt x="851" y="2811"/>
                    <a:pt x="814" y="2737"/>
                    <a:pt x="777" y="2626"/>
                  </a:cubicBezTo>
                  <a:cubicBezTo>
                    <a:pt x="703" y="2515"/>
                    <a:pt x="703" y="2404"/>
                    <a:pt x="666" y="2256"/>
                  </a:cubicBezTo>
                  <a:cubicBezTo>
                    <a:pt x="666" y="2108"/>
                    <a:pt x="629" y="1923"/>
                    <a:pt x="629" y="1776"/>
                  </a:cubicBezTo>
                  <a:cubicBezTo>
                    <a:pt x="629" y="962"/>
                    <a:pt x="814" y="556"/>
                    <a:pt x="1184" y="556"/>
                  </a:cubicBezTo>
                  <a:close/>
                  <a:moveTo>
                    <a:pt x="1184" y="1"/>
                  </a:moveTo>
                  <a:cubicBezTo>
                    <a:pt x="777" y="1"/>
                    <a:pt x="481" y="149"/>
                    <a:pt x="296" y="445"/>
                  </a:cubicBezTo>
                  <a:cubicBezTo>
                    <a:pt x="74" y="740"/>
                    <a:pt x="1" y="1184"/>
                    <a:pt x="1" y="1776"/>
                  </a:cubicBezTo>
                  <a:cubicBezTo>
                    <a:pt x="1" y="2034"/>
                    <a:pt x="1" y="2293"/>
                    <a:pt x="74" y="2515"/>
                  </a:cubicBezTo>
                  <a:cubicBezTo>
                    <a:pt x="111" y="2737"/>
                    <a:pt x="185" y="2922"/>
                    <a:pt x="259" y="3070"/>
                  </a:cubicBezTo>
                  <a:cubicBezTo>
                    <a:pt x="370" y="3217"/>
                    <a:pt x="481" y="3328"/>
                    <a:pt x="629" y="3439"/>
                  </a:cubicBezTo>
                  <a:cubicBezTo>
                    <a:pt x="814" y="3513"/>
                    <a:pt x="999" y="3550"/>
                    <a:pt x="1184" y="3550"/>
                  </a:cubicBezTo>
                  <a:cubicBezTo>
                    <a:pt x="1590" y="3550"/>
                    <a:pt x="1886" y="3402"/>
                    <a:pt x="2108" y="3107"/>
                  </a:cubicBezTo>
                  <a:cubicBezTo>
                    <a:pt x="2293" y="2774"/>
                    <a:pt x="2404" y="2367"/>
                    <a:pt x="2404" y="1776"/>
                  </a:cubicBezTo>
                  <a:cubicBezTo>
                    <a:pt x="2404" y="1517"/>
                    <a:pt x="2404" y="1258"/>
                    <a:pt x="2330" y="1036"/>
                  </a:cubicBezTo>
                  <a:cubicBezTo>
                    <a:pt x="2293" y="814"/>
                    <a:pt x="2219" y="629"/>
                    <a:pt x="2108" y="482"/>
                  </a:cubicBezTo>
                  <a:cubicBezTo>
                    <a:pt x="2034" y="334"/>
                    <a:pt x="1886" y="186"/>
                    <a:pt x="1738" y="112"/>
                  </a:cubicBezTo>
                  <a:cubicBezTo>
                    <a:pt x="1590" y="38"/>
                    <a:pt x="1405" y="1"/>
                    <a:pt x="1184" y="1"/>
                  </a:cubicBezTo>
                  <a:close/>
                </a:path>
              </a:pathLst>
            </a:custGeom>
            <a:solidFill>
              <a:srgbClr val="524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5141679" y="2720694"/>
              <a:ext cx="43753" cy="64628"/>
            </a:xfrm>
            <a:custGeom>
              <a:avLst/>
              <a:gdLst/>
              <a:ahLst/>
              <a:cxnLst/>
              <a:rect l="l" t="t" r="r" b="b"/>
              <a:pathLst>
                <a:path w="2404" h="3551" extrusionOk="0">
                  <a:moveTo>
                    <a:pt x="1220" y="556"/>
                  </a:moveTo>
                  <a:cubicBezTo>
                    <a:pt x="1331" y="556"/>
                    <a:pt x="1405" y="593"/>
                    <a:pt x="1479" y="666"/>
                  </a:cubicBezTo>
                  <a:cubicBezTo>
                    <a:pt x="1553" y="703"/>
                    <a:pt x="1590" y="814"/>
                    <a:pt x="1664" y="925"/>
                  </a:cubicBezTo>
                  <a:cubicBezTo>
                    <a:pt x="1701" y="1036"/>
                    <a:pt x="1738" y="1147"/>
                    <a:pt x="1738" y="1295"/>
                  </a:cubicBezTo>
                  <a:cubicBezTo>
                    <a:pt x="1775" y="1443"/>
                    <a:pt x="1775" y="1591"/>
                    <a:pt x="1775" y="1776"/>
                  </a:cubicBezTo>
                  <a:cubicBezTo>
                    <a:pt x="1775" y="2182"/>
                    <a:pt x="1738" y="2515"/>
                    <a:pt x="1627" y="2700"/>
                  </a:cubicBezTo>
                  <a:cubicBezTo>
                    <a:pt x="1553" y="2885"/>
                    <a:pt x="1405" y="2996"/>
                    <a:pt x="1220" y="2996"/>
                  </a:cubicBezTo>
                  <a:cubicBezTo>
                    <a:pt x="1109" y="2996"/>
                    <a:pt x="1036" y="2959"/>
                    <a:pt x="962" y="2885"/>
                  </a:cubicBezTo>
                  <a:cubicBezTo>
                    <a:pt x="888" y="2811"/>
                    <a:pt x="814" y="2737"/>
                    <a:pt x="777" y="2626"/>
                  </a:cubicBezTo>
                  <a:cubicBezTo>
                    <a:pt x="740" y="2515"/>
                    <a:pt x="703" y="2404"/>
                    <a:pt x="666" y="2256"/>
                  </a:cubicBezTo>
                  <a:cubicBezTo>
                    <a:pt x="666" y="2108"/>
                    <a:pt x="666" y="1923"/>
                    <a:pt x="666" y="1776"/>
                  </a:cubicBezTo>
                  <a:cubicBezTo>
                    <a:pt x="666" y="962"/>
                    <a:pt x="851" y="556"/>
                    <a:pt x="1220" y="556"/>
                  </a:cubicBezTo>
                  <a:close/>
                  <a:moveTo>
                    <a:pt x="1220" y="1"/>
                  </a:moveTo>
                  <a:cubicBezTo>
                    <a:pt x="814" y="1"/>
                    <a:pt x="481" y="149"/>
                    <a:pt x="296" y="445"/>
                  </a:cubicBezTo>
                  <a:cubicBezTo>
                    <a:pt x="111" y="740"/>
                    <a:pt x="0" y="1184"/>
                    <a:pt x="0" y="1776"/>
                  </a:cubicBezTo>
                  <a:cubicBezTo>
                    <a:pt x="0" y="2034"/>
                    <a:pt x="37" y="2293"/>
                    <a:pt x="74" y="2515"/>
                  </a:cubicBezTo>
                  <a:cubicBezTo>
                    <a:pt x="111" y="2737"/>
                    <a:pt x="185" y="2922"/>
                    <a:pt x="296" y="3070"/>
                  </a:cubicBezTo>
                  <a:cubicBezTo>
                    <a:pt x="370" y="3217"/>
                    <a:pt x="518" y="3328"/>
                    <a:pt x="666" y="3439"/>
                  </a:cubicBezTo>
                  <a:cubicBezTo>
                    <a:pt x="814" y="3513"/>
                    <a:pt x="999" y="3550"/>
                    <a:pt x="1220" y="3550"/>
                  </a:cubicBezTo>
                  <a:cubicBezTo>
                    <a:pt x="1590" y="3550"/>
                    <a:pt x="1923" y="3402"/>
                    <a:pt x="2108" y="3107"/>
                  </a:cubicBezTo>
                  <a:cubicBezTo>
                    <a:pt x="2330" y="2774"/>
                    <a:pt x="2403" y="2367"/>
                    <a:pt x="2403" y="1776"/>
                  </a:cubicBezTo>
                  <a:cubicBezTo>
                    <a:pt x="2403" y="1517"/>
                    <a:pt x="2403" y="1258"/>
                    <a:pt x="2366" y="1036"/>
                  </a:cubicBezTo>
                  <a:cubicBezTo>
                    <a:pt x="2293" y="814"/>
                    <a:pt x="2219" y="629"/>
                    <a:pt x="2145" y="482"/>
                  </a:cubicBezTo>
                  <a:cubicBezTo>
                    <a:pt x="2034" y="334"/>
                    <a:pt x="1923" y="186"/>
                    <a:pt x="1738" y="112"/>
                  </a:cubicBezTo>
                  <a:cubicBezTo>
                    <a:pt x="1590" y="38"/>
                    <a:pt x="1405" y="1"/>
                    <a:pt x="1220" y="1"/>
                  </a:cubicBezTo>
                  <a:close/>
                </a:path>
              </a:pathLst>
            </a:custGeom>
            <a:solidFill>
              <a:srgbClr val="524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5192149" y="2720694"/>
              <a:ext cx="41059" cy="64628"/>
            </a:xfrm>
            <a:custGeom>
              <a:avLst/>
              <a:gdLst/>
              <a:ahLst/>
              <a:cxnLst/>
              <a:rect l="l" t="t" r="r" b="b"/>
              <a:pathLst>
                <a:path w="2256" h="3551" extrusionOk="0">
                  <a:moveTo>
                    <a:pt x="924" y="593"/>
                  </a:moveTo>
                  <a:cubicBezTo>
                    <a:pt x="1072" y="593"/>
                    <a:pt x="1183" y="593"/>
                    <a:pt x="1257" y="666"/>
                  </a:cubicBezTo>
                  <a:cubicBezTo>
                    <a:pt x="1368" y="740"/>
                    <a:pt x="1442" y="814"/>
                    <a:pt x="1479" y="925"/>
                  </a:cubicBezTo>
                  <a:cubicBezTo>
                    <a:pt x="1516" y="1036"/>
                    <a:pt x="1553" y="1147"/>
                    <a:pt x="1590" y="1295"/>
                  </a:cubicBezTo>
                  <a:cubicBezTo>
                    <a:pt x="1590" y="1443"/>
                    <a:pt x="1590" y="1591"/>
                    <a:pt x="1590" y="1739"/>
                  </a:cubicBezTo>
                  <a:cubicBezTo>
                    <a:pt x="1590" y="1886"/>
                    <a:pt x="1590" y="2034"/>
                    <a:pt x="1590" y="2182"/>
                  </a:cubicBezTo>
                  <a:cubicBezTo>
                    <a:pt x="1553" y="2330"/>
                    <a:pt x="1516" y="2478"/>
                    <a:pt x="1479" y="2589"/>
                  </a:cubicBezTo>
                  <a:cubicBezTo>
                    <a:pt x="1405" y="2700"/>
                    <a:pt x="1331" y="2811"/>
                    <a:pt x="1257" y="2848"/>
                  </a:cubicBezTo>
                  <a:cubicBezTo>
                    <a:pt x="1146" y="2922"/>
                    <a:pt x="1035" y="2959"/>
                    <a:pt x="887" y="2959"/>
                  </a:cubicBezTo>
                  <a:lnTo>
                    <a:pt x="629" y="2959"/>
                  </a:lnTo>
                  <a:lnTo>
                    <a:pt x="629" y="593"/>
                  </a:lnTo>
                  <a:close/>
                  <a:moveTo>
                    <a:pt x="666" y="1"/>
                  </a:moveTo>
                  <a:cubicBezTo>
                    <a:pt x="592" y="1"/>
                    <a:pt x="518" y="1"/>
                    <a:pt x="444" y="38"/>
                  </a:cubicBezTo>
                  <a:lnTo>
                    <a:pt x="222" y="38"/>
                  </a:lnTo>
                  <a:cubicBezTo>
                    <a:pt x="148" y="38"/>
                    <a:pt x="74" y="38"/>
                    <a:pt x="0" y="75"/>
                  </a:cubicBezTo>
                  <a:lnTo>
                    <a:pt x="0" y="3476"/>
                  </a:lnTo>
                  <a:cubicBezTo>
                    <a:pt x="37" y="3476"/>
                    <a:pt x="111" y="3476"/>
                    <a:pt x="185" y="3513"/>
                  </a:cubicBezTo>
                  <a:lnTo>
                    <a:pt x="629" y="3513"/>
                  </a:lnTo>
                  <a:cubicBezTo>
                    <a:pt x="703" y="3550"/>
                    <a:pt x="777" y="3550"/>
                    <a:pt x="814" y="3550"/>
                  </a:cubicBezTo>
                  <a:cubicBezTo>
                    <a:pt x="1072" y="3550"/>
                    <a:pt x="1331" y="3476"/>
                    <a:pt x="1516" y="3402"/>
                  </a:cubicBezTo>
                  <a:cubicBezTo>
                    <a:pt x="1701" y="3291"/>
                    <a:pt x="1849" y="3143"/>
                    <a:pt x="1960" y="2996"/>
                  </a:cubicBezTo>
                  <a:cubicBezTo>
                    <a:pt x="2071" y="2811"/>
                    <a:pt x="2144" y="2626"/>
                    <a:pt x="2181" y="2404"/>
                  </a:cubicBezTo>
                  <a:cubicBezTo>
                    <a:pt x="2218" y="2219"/>
                    <a:pt x="2255" y="1960"/>
                    <a:pt x="2255" y="1739"/>
                  </a:cubicBezTo>
                  <a:cubicBezTo>
                    <a:pt x="2255" y="1480"/>
                    <a:pt x="2218" y="1258"/>
                    <a:pt x="2181" y="1036"/>
                  </a:cubicBezTo>
                  <a:cubicBezTo>
                    <a:pt x="2144" y="814"/>
                    <a:pt x="2071" y="629"/>
                    <a:pt x="1960" y="482"/>
                  </a:cubicBezTo>
                  <a:cubicBezTo>
                    <a:pt x="1849" y="334"/>
                    <a:pt x="1701" y="223"/>
                    <a:pt x="1516" y="149"/>
                  </a:cubicBezTo>
                  <a:cubicBezTo>
                    <a:pt x="1331" y="38"/>
                    <a:pt x="1109" y="1"/>
                    <a:pt x="851" y="1"/>
                  </a:cubicBezTo>
                  <a:close/>
                </a:path>
              </a:pathLst>
            </a:custGeom>
            <a:solidFill>
              <a:srgbClr val="524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5237231" y="2720694"/>
              <a:ext cx="35672" cy="64628"/>
            </a:xfrm>
            <a:custGeom>
              <a:avLst/>
              <a:gdLst/>
              <a:ahLst/>
              <a:cxnLst/>
              <a:rect l="l" t="t" r="r" b="b"/>
              <a:pathLst>
                <a:path w="1960" h="3551" extrusionOk="0">
                  <a:moveTo>
                    <a:pt x="1072" y="1"/>
                  </a:moveTo>
                  <a:cubicBezTo>
                    <a:pt x="924" y="1"/>
                    <a:pt x="814" y="1"/>
                    <a:pt x="703" y="38"/>
                  </a:cubicBezTo>
                  <a:cubicBezTo>
                    <a:pt x="555" y="75"/>
                    <a:pt x="481" y="149"/>
                    <a:pt x="370" y="186"/>
                  </a:cubicBezTo>
                  <a:cubicBezTo>
                    <a:pt x="296" y="260"/>
                    <a:pt x="222" y="371"/>
                    <a:pt x="185" y="482"/>
                  </a:cubicBezTo>
                  <a:cubicBezTo>
                    <a:pt x="111" y="593"/>
                    <a:pt x="111" y="740"/>
                    <a:pt x="111" y="925"/>
                  </a:cubicBezTo>
                  <a:cubicBezTo>
                    <a:pt x="111" y="1073"/>
                    <a:pt x="111" y="1258"/>
                    <a:pt x="185" y="1369"/>
                  </a:cubicBezTo>
                  <a:cubicBezTo>
                    <a:pt x="259" y="1480"/>
                    <a:pt x="333" y="1591"/>
                    <a:pt x="407" y="1702"/>
                  </a:cubicBezTo>
                  <a:cubicBezTo>
                    <a:pt x="518" y="1776"/>
                    <a:pt x="629" y="1850"/>
                    <a:pt x="740" y="1923"/>
                  </a:cubicBezTo>
                  <a:cubicBezTo>
                    <a:pt x="851" y="1997"/>
                    <a:pt x="924" y="2071"/>
                    <a:pt x="1035" y="2145"/>
                  </a:cubicBezTo>
                  <a:cubicBezTo>
                    <a:pt x="1109" y="2182"/>
                    <a:pt x="1183" y="2256"/>
                    <a:pt x="1257" y="2330"/>
                  </a:cubicBezTo>
                  <a:cubicBezTo>
                    <a:pt x="1331" y="2404"/>
                    <a:pt x="1368" y="2515"/>
                    <a:pt x="1368" y="2589"/>
                  </a:cubicBezTo>
                  <a:cubicBezTo>
                    <a:pt x="1368" y="2848"/>
                    <a:pt x="1183" y="2959"/>
                    <a:pt x="851" y="2996"/>
                  </a:cubicBezTo>
                  <a:cubicBezTo>
                    <a:pt x="703" y="2996"/>
                    <a:pt x="592" y="2959"/>
                    <a:pt x="481" y="2922"/>
                  </a:cubicBezTo>
                  <a:cubicBezTo>
                    <a:pt x="370" y="2885"/>
                    <a:pt x="296" y="2848"/>
                    <a:pt x="222" y="2811"/>
                  </a:cubicBezTo>
                  <a:lnTo>
                    <a:pt x="0" y="3365"/>
                  </a:lnTo>
                  <a:cubicBezTo>
                    <a:pt x="74" y="3402"/>
                    <a:pt x="222" y="3476"/>
                    <a:pt x="370" y="3513"/>
                  </a:cubicBezTo>
                  <a:cubicBezTo>
                    <a:pt x="518" y="3550"/>
                    <a:pt x="703" y="3550"/>
                    <a:pt x="888" y="3550"/>
                  </a:cubicBezTo>
                  <a:cubicBezTo>
                    <a:pt x="1072" y="3550"/>
                    <a:pt x="1183" y="3550"/>
                    <a:pt x="1331" y="3476"/>
                  </a:cubicBezTo>
                  <a:cubicBezTo>
                    <a:pt x="1442" y="3439"/>
                    <a:pt x="1553" y="3402"/>
                    <a:pt x="1664" y="3291"/>
                  </a:cubicBezTo>
                  <a:cubicBezTo>
                    <a:pt x="1738" y="3217"/>
                    <a:pt x="1812" y="3107"/>
                    <a:pt x="1886" y="2996"/>
                  </a:cubicBezTo>
                  <a:cubicBezTo>
                    <a:pt x="1923" y="2848"/>
                    <a:pt x="1960" y="2700"/>
                    <a:pt x="1960" y="2552"/>
                  </a:cubicBezTo>
                  <a:cubicBezTo>
                    <a:pt x="1960" y="2367"/>
                    <a:pt x="1923" y="2219"/>
                    <a:pt x="1849" y="2108"/>
                  </a:cubicBezTo>
                  <a:cubicBezTo>
                    <a:pt x="1812" y="1960"/>
                    <a:pt x="1738" y="1850"/>
                    <a:pt x="1627" y="1776"/>
                  </a:cubicBezTo>
                  <a:cubicBezTo>
                    <a:pt x="1553" y="1665"/>
                    <a:pt x="1442" y="1591"/>
                    <a:pt x="1331" y="1517"/>
                  </a:cubicBezTo>
                  <a:cubicBezTo>
                    <a:pt x="1220" y="1443"/>
                    <a:pt x="1109" y="1369"/>
                    <a:pt x="1035" y="1332"/>
                  </a:cubicBezTo>
                  <a:cubicBezTo>
                    <a:pt x="924" y="1258"/>
                    <a:pt x="851" y="1184"/>
                    <a:pt x="814" y="1110"/>
                  </a:cubicBezTo>
                  <a:cubicBezTo>
                    <a:pt x="740" y="1036"/>
                    <a:pt x="703" y="962"/>
                    <a:pt x="703" y="888"/>
                  </a:cubicBezTo>
                  <a:cubicBezTo>
                    <a:pt x="703" y="777"/>
                    <a:pt x="740" y="703"/>
                    <a:pt x="814" y="629"/>
                  </a:cubicBezTo>
                  <a:cubicBezTo>
                    <a:pt x="888" y="593"/>
                    <a:pt x="961" y="556"/>
                    <a:pt x="1109" y="556"/>
                  </a:cubicBezTo>
                  <a:cubicBezTo>
                    <a:pt x="1220" y="556"/>
                    <a:pt x="1368" y="593"/>
                    <a:pt x="1442" y="593"/>
                  </a:cubicBezTo>
                  <a:cubicBezTo>
                    <a:pt x="1553" y="629"/>
                    <a:pt x="1664" y="666"/>
                    <a:pt x="1701" y="703"/>
                  </a:cubicBezTo>
                  <a:lnTo>
                    <a:pt x="1886" y="186"/>
                  </a:lnTo>
                  <a:cubicBezTo>
                    <a:pt x="1812" y="112"/>
                    <a:pt x="1701" y="75"/>
                    <a:pt x="1553" y="38"/>
                  </a:cubicBezTo>
                  <a:cubicBezTo>
                    <a:pt x="1405" y="1"/>
                    <a:pt x="1257" y="1"/>
                    <a:pt x="1072" y="1"/>
                  </a:cubicBezTo>
                  <a:close/>
                </a:path>
              </a:pathLst>
            </a:custGeom>
            <a:solidFill>
              <a:srgbClr val="524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5"/>
            <p:cNvSpPr/>
            <p:nvPr/>
          </p:nvSpPr>
          <p:spPr>
            <a:xfrm>
              <a:off x="5040067" y="2936694"/>
              <a:ext cx="47793" cy="48467"/>
            </a:xfrm>
            <a:custGeom>
              <a:avLst/>
              <a:gdLst/>
              <a:ahLst/>
              <a:cxnLst/>
              <a:rect l="l" t="t" r="r" b="b"/>
              <a:pathLst>
                <a:path w="2626" h="2663" extrusionOk="0">
                  <a:moveTo>
                    <a:pt x="1332" y="1"/>
                  </a:moveTo>
                  <a:cubicBezTo>
                    <a:pt x="592" y="1"/>
                    <a:pt x="1" y="592"/>
                    <a:pt x="1" y="1332"/>
                  </a:cubicBezTo>
                  <a:cubicBezTo>
                    <a:pt x="1" y="2071"/>
                    <a:pt x="592" y="2662"/>
                    <a:pt x="1332" y="2662"/>
                  </a:cubicBezTo>
                  <a:cubicBezTo>
                    <a:pt x="2034" y="2662"/>
                    <a:pt x="2626" y="2071"/>
                    <a:pt x="2626" y="1332"/>
                  </a:cubicBezTo>
                  <a:cubicBezTo>
                    <a:pt x="2626" y="592"/>
                    <a:pt x="2034" y="1"/>
                    <a:pt x="1332" y="1"/>
                  </a:cubicBezTo>
                  <a:close/>
                </a:path>
              </a:pathLst>
            </a:custGeom>
            <a:solidFill>
              <a:srgbClr val="B0A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5"/>
            <p:cNvSpPr/>
            <p:nvPr/>
          </p:nvSpPr>
          <p:spPr>
            <a:xfrm>
              <a:off x="5377864" y="2664182"/>
              <a:ext cx="228792" cy="300118"/>
            </a:xfrm>
            <a:custGeom>
              <a:avLst/>
              <a:gdLst/>
              <a:ahLst/>
              <a:cxnLst/>
              <a:rect l="l" t="t" r="r" b="b"/>
              <a:pathLst>
                <a:path w="12571" h="16490" extrusionOk="0">
                  <a:moveTo>
                    <a:pt x="7505" y="2773"/>
                  </a:moveTo>
                  <a:cubicBezTo>
                    <a:pt x="7764" y="2773"/>
                    <a:pt x="8023" y="2921"/>
                    <a:pt x="8134" y="3106"/>
                  </a:cubicBezTo>
                  <a:lnTo>
                    <a:pt x="10130" y="6507"/>
                  </a:lnTo>
                  <a:cubicBezTo>
                    <a:pt x="10241" y="6692"/>
                    <a:pt x="10315" y="7062"/>
                    <a:pt x="10315" y="7284"/>
                  </a:cubicBezTo>
                  <a:lnTo>
                    <a:pt x="10315" y="10907"/>
                  </a:lnTo>
                  <a:cubicBezTo>
                    <a:pt x="10315" y="11129"/>
                    <a:pt x="10130" y="11313"/>
                    <a:pt x="9908" y="11313"/>
                  </a:cubicBezTo>
                  <a:lnTo>
                    <a:pt x="2662" y="9428"/>
                  </a:lnTo>
                  <a:cubicBezTo>
                    <a:pt x="2440" y="9428"/>
                    <a:pt x="2255" y="9206"/>
                    <a:pt x="2255" y="8984"/>
                  </a:cubicBezTo>
                  <a:lnTo>
                    <a:pt x="2255" y="3180"/>
                  </a:lnTo>
                  <a:cubicBezTo>
                    <a:pt x="2255" y="2958"/>
                    <a:pt x="2440" y="2773"/>
                    <a:pt x="2662" y="2773"/>
                  </a:cubicBezTo>
                  <a:close/>
                  <a:moveTo>
                    <a:pt x="1664" y="0"/>
                  </a:moveTo>
                  <a:cubicBezTo>
                    <a:pt x="1368" y="0"/>
                    <a:pt x="1146" y="222"/>
                    <a:pt x="1146" y="518"/>
                  </a:cubicBezTo>
                  <a:lnTo>
                    <a:pt x="1146" y="1110"/>
                  </a:lnTo>
                  <a:lnTo>
                    <a:pt x="740" y="1110"/>
                  </a:lnTo>
                  <a:cubicBezTo>
                    <a:pt x="333" y="1110"/>
                    <a:pt x="0" y="1442"/>
                    <a:pt x="0" y="1849"/>
                  </a:cubicBezTo>
                  <a:lnTo>
                    <a:pt x="0" y="11942"/>
                  </a:lnTo>
                  <a:lnTo>
                    <a:pt x="0" y="16489"/>
                  </a:lnTo>
                  <a:lnTo>
                    <a:pt x="3069" y="16489"/>
                  </a:lnTo>
                  <a:cubicBezTo>
                    <a:pt x="3069" y="16415"/>
                    <a:pt x="3032" y="16378"/>
                    <a:pt x="3032" y="16305"/>
                  </a:cubicBezTo>
                  <a:cubicBezTo>
                    <a:pt x="3032" y="14530"/>
                    <a:pt x="4511" y="13051"/>
                    <a:pt x="6285" y="13051"/>
                  </a:cubicBezTo>
                  <a:cubicBezTo>
                    <a:pt x="8097" y="13051"/>
                    <a:pt x="9539" y="14530"/>
                    <a:pt x="9539" y="16305"/>
                  </a:cubicBezTo>
                  <a:cubicBezTo>
                    <a:pt x="9539" y="16378"/>
                    <a:pt x="9539" y="16415"/>
                    <a:pt x="9502" y="16489"/>
                  </a:cubicBezTo>
                  <a:lnTo>
                    <a:pt x="11831" y="16489"/>
                  </a:lnTo>
                  <a:cubicBezTo>
                    <a:pt x="12237" y="16489"/>
                    <a:pt x="12570" y="16157"/>
                    <a:pt x="12570" y="15750"/>
                  </a:cubicBezTo>
                  <a:lnTo>
                    <a:pt x="12570" y="9243"/>
                  </a:lnTo>
                  <a:cubicBezTo>
                    <a:pt x="12570" y="8836"/>
                    <a:pt x="12422" y="8208"/>
                    <a:pt x="12200" y="7838"/>
                  </a:cubicBezTo>
                  <a:lnTo>
                    <a:pt x="8651" y="1775"/>
                  </a:lnTo>
                  <a:cubicBezTo>
                    <a:pt x="8429" y="1405"/>
                    <a:pt x="7949" y="1110"/>
                    <a:pt x="7542" y="1110"/>
                  </a:cubicBezTo>
                  <a:lnTo>
                    <a:pt x="2218" y="1110"/>
                  </a:lnTo>
                  <a:lnTo>
                    <a:pt x="2218" y="518"/>
                  </a:lnTo>
                  <a:cubicBezTo>
                    <a:pt x="2218" y="222"/>
                    <a:pt x="1960" y="0"/>
                    <a:pt x="1664" y="0"/>
                  </a:cubicBezTo>
                  <a:close/>
                </a:path>
              </a:pathLst>
            </a:custGeom>
            <a:solidFill>
              <a:srgbClr val="524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3930763" y="2935063"/>
              <a:ext cx="31450" cy="28775"/>
            </a:xfrm>
            <a:custGeom>
              <a:avLst/>
              <a:gdLst/>
              <a:ahLst/>
              <a:cxnLst/>
              <a:rect l="l" t="t" r="r" b="b"/>
              <a:pathLst>
                <a:path w="1258" h="1151" extrusionOk="0">
                  <a:moveTo>
                    <a:pt x="631" y="0"/>
                  </a:moveTo>
                  <a:cubicBezTo>
                    <a:pt x="328" y="0"/>
                    <a:pt x="72" y="213"/>
                    <a:pt x="37" y="522"/>
                  </a:cubicBezTo>
                  <a:cubicBezTo>
                    <a:pt x="0" y="817"/>
                    <a:pt x="259" y="1113"/>
                    <a:pt x="555" y="1150"/>
                  </a:cubicBezTo>
                  <a:lnTo>
                    <a:pt x="629" y="1150"/>
                  </a:lnTo>
                  <a:cubicBezTo>
                    <a:pt x="925" y="1150"/>
                    <a:pt x="1147" y="928"/>
                    <a:pt x="1183" y="633"/>
                  </a:cubicBezTo>
                  <a:cubicBezTo>
                    <a:pt x="1257" y="337"/>
                    <a:pt x="999" y="41"/>
                    <a:pt x="703" y="4"/>
                  </a:cubicBezTo>
                  <a:cubicBezTo>
                    <a:pt x="679" y="1"/>
                    <a:pt x="655" y="0"/>
                    <a:pt x="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3988063" y="2944038"/>
              <a:ext cx="31450" cy="29025"/>
            </a:xfrm>
            <a:custGeom>
              <a:avLst/>
              <a:gdLst/>
              <a:ahLst/>
              <a:cxnLst/>
              <a:rect l="l" t="t" r="r" b="b"/>
              <a:pathLst>
                <a:path w="1258" h="1161" extrusionOk="0">
                  <a:moveTo>
                    <a:pt x="611" y="0"/>
                  </a:moveTo>
                  <a:cubicBezTo>
                    <a:pt x="334" y="0"/>
                    <a:pt x="107" y="202"/>
                    <a:pt x="75" y="458"/>
                  </a:cubicBezTo>
                  <a:cubicBezTo>
                    <a:pt x="1" y="791"/>
                    <a:pt x="222" y="1087"/>
                    <a:pt x="518" y="1124"/>
                  </a:cubicBezTo>
                  <a:cubicBezTo>
                    <a:pt x="555" y="1124"/>
                    <a:pt x="592" y="1161"/>
                    <a:pt x="629" y="1161"/>
                  </a:cubicBezTo>
                  <a:cubicBezTo>
                    <a:pt x="925" y="1161"/>
                    <a:pt x="1147" y="939"/>
                    <a:pt x="1184" y="680"/>
                  </a:cubicBezTo>
                  <a:cubicBezTo>
                    <a:pt x="1258" y="348"/>
                    <a:pt x="1036" y="52"/>
                    <a:pt x="740" y="15"/>
                  </a:cubicBezTo>
                  <a:cubicBezTo>
                    <a:pt x="696" y="5"/>
                    <a:pt x="653" y="0"/>
                    <a:pt x="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3873463" y="2929613"/>
              <a:ext cx="30525" cy="28675"/>
            </a:xfrm>
            <a:custGeom>
              <a:avLst/>
              <a:gdLst/>
              <a:ahLst/>
              <a:cxnLst/>
              <a:rect l="l" t="t" r="r" b="b"/>
              <a:pathLst>
                <a:path w="1221" h="1147" extrusionOk="0">
                  <a:moveTo>
                    <a:pt x="629" y="0"/>
                  </a:moveTo>
                  <a:cubicBezTo>
                    <a:pt x="333" y="0"/>
                    <a:pt x="37" y="222"/>
                    <a:pt x="37" y="555"/>
                  </a:cubicBezTo>
                  <a:cubicBezTo>
                    <a:pt x="0" y="851"/>
                    <a:pt x="259" y="1146"/>
                    <a:pt x="555" y="1146"/>
                  </a:cubicBezTo>
                  <a:lnTo>
                    <a:pt x="592" y="1146"/>
                  </a:lnTo>
                  <a:cubicBezTo>
                    <a:pt x="925" y="1146"/>
                    <a:pt x="1146" y="925"/>
                    <a:pt x="1183" y="629"/>
                  </a:cubicBezTo>
                  <a:cubicBezTo>
                    <a:pt x="1220" y="296"/>
                    <a:pt x="961" y="37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3698763" y="2935063"/>
              <a:ext cx="30525" cy="28775"/>
            </a:xfrm>
            <a:custGeom>
              <a:avLst/>
              <a:gdLst/>
              <a:ahLst/>
              <a:cxnLst/>
              <a:rect l="l" t="t" r="r" b="b"/>
              <a:pathLst>
                <a:path w="1221" h="1151" extrusionOk="0">
                  <a:moveTo>
                    <a:pt x="620" y="0"/>
                  </a:moveTo>
                  <a:cubicBezTo>
                    <a:pt x="598" y="0"/>
                    <a:pt x="577" y="1"/>
                    <a:pt x="555" y="4"/>
                  </a:cubicBezTo>
                  <a:cubicBezTo>
                    <a:pt x="223" y="41"/>
                    <a:pt x="1" y="337"/>
                    <a:pt x="38" y="633"/>
                  </a:cubicBezTo>
                  <a:cubicBezTo>
                    <a:pt x="75" y="928"/>
                    <a:pt x="334" y="1150"/>
                    <a:pt x="629" y="1150"/>
                  </a:cubicBezTo>
                  <a:lnTo>
                    <a:pt x="703" y="1150"/>
                  </a:lnTo>
                  <a:cubicBezTo>
                    <a:pt x="999" y="1113"/>
                    <a:pt x="1221" y="817"/>
                    <a:pt x="1184" y="522"/>
                  </a:cubicBezTo>
                  <a:cubicBezTo>
                    <a:pt x="1150" y="213"/>
                    <a:pt x="893" y="0"/>
                    <a:pt x="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3584163" y="2956013"/>
              <a:ext cx="31450" cy="28150"/>
            </a:xfrm>
            <a:custGeom>
              <a:avLst/>
              <a:gdLst/>
              <a:ahLst/>
              <a:cxnLst/>
              <a:rect l="l" t="t" r="r" b="b"/>
              <a:pathLst>
                <a:path w="1258" h="1126" extrusionOk="0">
                  <a:moveTo>
                    <a:pt x="627" y="0"/>
                  </a:moveTo>
                  <a:cubicBezTo>
                    <a:pt x="580" y="0"/>
                    <a:pt x="531" y="5"/>
                    <a:pt x="481" y="16"/>
                  </a:cubicBezTo>
                  <a:cubicBezTo>
                    <a:pt x="185" y="90"/>
                    <a:pt x="0" y="386"/>
                    <a:pt x="74" y="719"/>
                  </a:cubicBezTo>
                  <a:cubicBezTo>
                    <a:pt x="148" y="978"/>
                    <a:pt x="370" y="1126"/>
                    <a:pt x="629" y="1126"/>
                  </a:cubicBezTo>
                  <a:lnTo>
                    <a:pt x="777" y="1126"/>
                  </a:lnTo>
                  <a:cubicBezTo>
                    <a:pt x="1073" y="1052"/>
                    <a:pt x="1257" y="756"/>
                    <a:pt x="1183" y="423"/>
                  </a:cubicBezTo>
                  <a:cubicBezTo>
                    <a:pt x="1121" y="171"/>
                    <a:pt x="897" y="0"/>
                    <a:pt x="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3756988" y="2929613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555" y="0"/>
                  </a:moveTo>
                  <a:cubicBezTo>
                    <a:pt x="260" y="37"/>
                    <a:pt x="1" y="296"/>
                    <a:pt x="38" y="629"/>
                  </a:cubicBezTo>
                  <a:cubicBezTo>
                    <a:pt x="38" y="925"/>
                    <a:pt x="297" y="1183"/>
                    <a:pt x="592" y="1183"/>
                  </a:cubicBezTo>
                  <a:cubicBezTo>
                    <a:pt x="629" y="1183"/>
                    <a:pt x="629" y="1146"/>
                    <a:pt x="629" y="1146"/>
                  </a:cubicBezTo>
                  <a:cubicBezTo>
                    <a:pt x="962" y="1146"/>
                    <a:pt x="1184" y="888"/>
                    <a:pt x="1184" y="555"/>
                  </a:cubicBezTo>
                  <a:cubicBezTo>
                    <a:pt x="1147" y="222"/>
                    <a:pt x="888" y="0"/>
                    <a:pt x="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3641463" y="2943363"/>
              <a:ext cx="30525" cy="28775"/>
            </a:xfrm>
            <a:custGeom>
              <a:avLst/>
              <a:gdLst/>
              <a:ahLst/>
              <a:cxnLst/>
              <a:rect l="l" t="t" r="r" b="b"/>
              <a:pathLst>
                <a:path w="1221" h="1151" extrusionOk="0">
                  <a:moveTo>
                    <a:pt x="583" y="1"/>
                  </a:moveTo>
                  <a:cubicBezTo>
                    <a:pt x="562" y="1"/>
                    <a:pt x="540" y="2"/>
                    <a:pt x="518" y="5"/>
                  </a:cubicBezTo>
                  <a:cubicBezTo>
                    <a:pt x="185" y="79"/>
                    <a:pt x="1" y="375"/>
                    <a:pt x="38" y="707"/>
                  </a:cubicBezTo>
                  <a:cubicBezTo>
                    <a:pt x="112" y="966"/>
                    <a:pt x="333" y="1151"/>
                    <a:pt x="629" y="1151"/>
                  </a:cubicBezTo>
                  <a:lnTo>
                    <a:pt x="703" y="1151"/>
                  </a:lnTo>
                  <a:cubicBezTo>
                    <a:pt x="1036" y="1114"/>
                    <a:pt x="1221" y="818"/>
                    <a:pt x="1184" y="485"/>
                  </a:cubicBezTo>
                  <a:cubicBezTo>
                    <a:pt x="1115" y="211"/>
                    <a:pt x="856" y="1"/>
                    <a:pt x="5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3815238" y="2926738"/>
              <a:ext cx="29600" cy="28775"/>
            </a:xfrm>
            <a:custGeom>
              <a:avLst/>
              <a:gdLst/>
              <a:ahLst/>
              <a:cxnLst/>
              <a:rect l="l" t="t" r="r" b="b"/>
              <a:pathLst>
                <a:path w="1184" h="1151" extrusionOk="0">
                  <a:moveTo>
                    <a:pt x="618" y="1"/>
                  </a:moveTo>
                  <a:cubicBezTo>
                    <a:pt x="597" y="1"/>
                    <a:pt x="576" y="2"/>
                    <a:pt x="555" y="4"/>
                  </a:cubicBezTo>
                  <a:cubicBezTo>
                    <a:pt x="259" y="4"/>
                    <a:pt x="0" y="300"/>
                    <a:pt x="37" y="596"/>
                  </a:cubicBezTo>
                  <a:cubicBezTo>
                    <a:pt x="37" y="929"/>
                    <a:pt x="296" y="1150"/>
                    <a:pt x="592" y="1150"/>
                  </a:cubicBezTo>
                  <a:lnTo>
                    <a:pt x="629" y="1150"/>
                  </a:lnTo>
                  <a:cubicBezTo>
                    <a:pt x="961" y="1150"/>
                    <a:pt x="1183" y="855"/>
                    <a:pt x="1183" y="522"/>
                  </a:cubicBezTo>
                  <a:cubicBezTo>
                    <a:pt x="1149" y="245"/>
                    <a:pt x="920" y="1"/>
                    <a:pt x="6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3647013" y="2632913"/>
              <a:ext cx="484350" cy="277300"/>
            </a:xfrm>
            <a:custGeom>
              <a:avLst/>
              <a:gdLst/>
              <a:ahLst/>
              <a:cxnLst/>
              <a:rect l="l" t="t" r="r" b="b"/>
              <a:pathLst>
                <a:path w="19374" h="11092" extrusionOk="0">
                  <a:moveTo>
                    <a:pt x="0" y="1"/>
                  </a:moveTo>
                  <a:lnTo>
                    <a:pt x="0" y="11092"/>
                  </a:lnTo>
                  <a:lnTo>
                    <a:pt x="19373" y="11092"/>
                  </a:lnTo>
                  <a:lnTo>
                    <a:pt x="19373" y="1"/>
                  </a:ln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3671038" y="2657863"/>
              <a:ext cx="436275" cy="227400"/>
            </a:xfrm>
            <a:custGeom>
              <a:avLst/>
              <a:gdLst/>
              <a:ahLst/>
              <a:cxnLst/>
              <a:rect l="l" t="t" r="r" b="b"/>
              <a:pathLst>
                <a:path w="17451" h="9096" extrusionOk="0">
                  <a:moveTo>
                    <a:pt x="1" y="1"/>
                  </a:moveTo>
                  <a:lnTo>
                    <a:pt x="1" y="9096"/>
                  </a:lnTo>
                  <a:lnTo>
                    <a:pt x="17451" y="9096"/>
                  </a:lnTo>
                  <a:lnTo>
                    <a:pt x="17451" y="1"/>
                  </a:lnTo>
                  <a:close/>
                </a:path>
              </a:pathLst>
            </a:custGeom>
            <a:solidFill>
              <a:srgbClr val="69B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3661788" y="2655088"/>
              <a:ext cx="54575" cy="54575"/>
            </a:xfrm>
            <a:custGeom>
              <a:avLst/>
              <a:gdLst/>
              <a:ahLst/>
              <a:cxnLst/>
              <a:rect l="l" t="t" r="r" b="b"/>
              <a:pathLst>
                <a:path w="2183" h="2183" extrusionOk="0">
                  <a:moveTo>
                    <a:pt x="1" y="1"/>
                  </a:moveTo>
                  <a:lnTo>
                    <a:pt x="1" y="2108"/>
                  </a:lnTo>
                  <a:cubicBezTo>
                    <a:pt x="112" y="2145"/>
                    <a:pt x="223" y="2182"/>
                    <a:pt x="371" y="2182"/>
                  </a:cubicBezTo>
                  <a:cubicBezTo>
                    <a:pt x="1369" y="2182"/>
                    <a:pt x="2182" y="1258"/>
                    <a:pt x="2182" y="112"/>
                  </a:cubicBezTo>
                  <a:cubicBezTo>
                    <a:pt x="2182" y="75"/>
                    <a:pt x="2182" y="38"/>
                    <a:pt x="2182" y="1"/>
                  </a:cubicBez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4057388" y="2650488"/>
              <a:ext cx="51775" cy="59175"/>
            </a:xfrm>
            <a:custGeom>
              <a:avLst/>
              <a:gdLst/>
              <a:ahLst/>
              <a:cxnLst/>
              <a:rect l="l" t="t" r="r" b="b"/>
              <a:pathLst>
                <a:path w="2071" h="2367" extrusionOk="0">
                  <a:moveTo>
                    <a:pt x="37" y="0"/>
                  </a:moveTo>
                  <a:cubicBezTo>
                    <a:pt x="37" y="74"/>
                    <a:pt x="0" y="185"/>
                    <a:pt x="0" y="296"/>
                  </a:cubicBezTo>
                  <a:cubicBezTo>
                    <a:pt x="0" y="1442"/>
                    <a:pt x="851" y="2366"/>
                    <a:pt x="1849" y="2366"/>
                  </a:cubicBezTo>
                  <a:cubicBezTo>
                    <a:pt x="1923" y="2366"/>
                    <a:pt x="1997" y="2329"/>
                    <a:pt x="2071" y="2329"/>
                  </a:cubicBezTo>
                  <a:lnTo>
                    <a:pt x="2071" y="0"/>
                  </a:ln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3669188" y="2834413"/>
              <a:ext cx="48100" cy="62875"/>
            </a:xfrm>
            <a:custGeom>
              <a:avLst/>
              <a:gdLst/>
              <a:ahLst/>
              <a:cxnLst/>
              <a:rect l="l" t="t" r="r" b="b"/>
              <a:pathLst>
                <a:path w="1924" h="2515" extrusionOk="0">
                  <a:moveTo>
                    <a:pt x="1" y="0"/>
                  </a:moveTo>
                  <a:lnTo>
                    <a:pt x="1" y="2514"/>
                  </a:lnTo>
                  <a:lnTo>
                    <a:pt x="1849" y="2514"/>
                  </a:lnTo>
                  <a:cubicBezTo>
                    <a:pt x="1886" y="2366"/>
                    <a:pt x="1923" y="2219"/>
                    <a:pt x="1923" y="2034"/>
                  </a:cubicBezTo>
                  <a:cubicBezTo>
                    <a:pt x="1923" y="925"/>
                    <a:pt x="1073" y="0"/>
                    <a:pt x="75" y="0"/>
                  </a:cubicBezTo>
                  <a:close/>
                </a:path>
              </a:pathLst>
            </a:custGeom>
            <a:solidFill>
              <a:srgbClr val="2177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4057388" y="2834413"/>
              <a:ext cx="61950" cy="62875"/>
            </a:xfrm>
            <a:custGeom>
              <a:avLst/>
              <a:gdLst/>
              <a:ahLst/>
              <a:cxnLst/>
              <a:rect l="l" t="t" r="r" b="b"/>
              <a:pathLst>
                <a:path w="2478" h="2515" extrusionOk="0">
                  <a:moveTo>
                    <a:pt x="1849" y="0"/>
                  </a:moveTo>
                  <a:cubicBezTo>
                    <a:pt x="851" y="0"/>
                    <a:pt x="0" y="925"/>
                    <a:pt x="0" y="2071"/>
                  </a:cubicBezTo>
                  <a:cubicBezTo>
                    <a:pt x="0" y="2219"/>
                    <a:pt x="37" y="2366"/>
                    <a:pt x="74" y="2514"/>
                  </a:cubicBezTo>
                  <a:lnTo>
                    <a:pt x="2477" y="2514"/>
                  </a:lnTo>
                  <a:lnTo>
                    <a:pt x="2477" y="148"/>
                  </a:lnTo>
                  <a:cubicBezTo>
                    <a:pt x="2293" y="37"/>
                    <a:pt x="2071" y="0"/>
                    <a:pt x="1849" y="0"/>
                  </a:cubicBez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3767163" y="2668963"/>
              <a:ext cx="243100" cy="206150"/>
            </a:xfrm>
            <a:custGeom>
              <a:avLst/>
              <a:gdLst/>
              <a:ahLst/>
              <a:cxnLst/>
              <a:rect l="l" t="t" r="r" b="b"/>
              <a:pathLst>
                <a:path w="9724" h="8246" extrusionOk="0">
                  <a:moveTo>
                    <a:pt x="4881" y="1"/>
                  </a:moveTo>
                  <a:cubicBezTo>
                    <a:pt x="2182" y="1"/>
                    <a:pt x="1" y="1849"/>
                    <a:pt x="1" y="4104"/>
                  </a:cubicBezTo>
                  <a:cubicBezTo>
                    <a:pt x="1" y="6396"/>
                    <a:pt x="2182" y="8245"/>
                    <a:pt x="4881" y="8245"/>
                  </a:cubicBezTo>
                  <a:cubicBezTo>
                    <a:pt x="7543" y="8245"/>
                    <a:pt x="9724" y="6396"/>
                    <a:pt x="9724" y="4104"/>
                  </a:cubicBezTo>
                  <a:cubicBezTo>
                    <a:pt x="9724" y="1849"/>
                    <a:pt x="7543" y="1"/>
                    <a:pt x="4881" y="1"/>
                  </a:cubicBez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3841113" y="2705938"/>
              <a:ext cx="89675" cy="140500"/>
            </a:xfrm>
            <a:custGeom>
              <a:avLst/>
              <a:gdLst/>
              <a:ahLst/>
              <a:cxnLst/>
              <a:rect l="l" t="t" r="r" b="b"/>
              <a:pathLst>
                <a:path w="3587" h="5620" extrusionOk="0">
                  <a:moveTo>
                    <a:pt x="1331" y="0"/>
                  </a:moveTo>
                  <a:lnTo>
                    <a:pt x="1331" y="481"/>
                  </a:lnTo>
                  <a:lnTo>
                    <a:pt x="888" y="481"/>
                  </a:lnTo>
                  <a:lnTo>
                    <a:pt x="37" y="1294"/>
                  </a:lnTo>
                  <a:lnTo>
                    <a:pt x="37" y="2219"/>
                  </a:lnTo>
                  <a:lnTo>
                    <a:pt x="333" y="2736"/>
                  </a:lnTo>
                  <a:lnTo>
                    <a:pt x="2440" y="3624"/>
                  </a:lnTo>
                  <a:lnTo>
                    <a:pt x="2514" y="3808"/>
                  </a:lnTo>
                  <a:lnTo>
                    <a:pt x="2514" y="3993"/>
                  </a:lnTo>
                  <a:lnTo>
                    <a:pt x="2292" y="4215"/>
                  </a:lnTo>
                  <a:lnTo>
                    <a:pt x="1146" y="4215"/>
                  </a:lnTo>
                  <a:lnTo>
                    <a:pt x="296" y="3919"/>
                  </a:lnTo>
                  <a:lnTo>
                    <a:pt x="0" y="4844"/>
                  </a:lnTo>
                  <a:lnTo>
                    <a:pt x="962" y="5176"/>
                  </a:lnTo>
                  <a:lnTo>
                    <a:pt x="1331" y="5176"/>
                  </a:lnTo>
                  <a:lnTo>
                    <a:pt x="1331" y="5620"/>
                  </a:lnTo>
                  <a:lnTo>
                    <a:pt x="2255" y="5620"/>
                  </a:lnTo>
                  <a:lnTo>
                    <a:pt x="2255" y="5176"/>
                  </a:lnTo>
                  <a:lnTo>
                    <a:pt x="2699" y="5176"/>
                  </a:lnTo>
                  <a:lnTo>
                    <a:pt x="3549" y="4326"/>
                  </a:lnTo>
                  <a:lnTo>
                    <a:pt x="3549" y="3439"/>
                  </a:lnTo>
                  <a:lnTo>
                    <a:pt x="3254" y="2921"/>
                  </a:lnTo>
                  <a:lnTo>
                    <a:pt x="1146" y="1997"/>
                  </a:lnTo>
                  <a:lnTo>
                    <a:pt x="1072" y="1812"/>
                  </a:lnTo>
                  <a:lnTo>
                    <a:pt x="1072" y="1664"/>
                  </a:lnTo>
                  <a:lnTo>
                    <a:pt x="1294" y="1442"/>
                  </a:lnTo>
                  <a:lnTo>
                    <a:pt x="2440" y="1442"/>
                  </a:lnTo>
                  <a:lnTo>
                    <a:pt x="3254" y="1738"/>
                  </a:lnTo>
                  <a:lnTo>
                    <a:pt x="3586" y="814"/>
                  </a:lnTo>
                  <a:lnTo>
                    <a:pt x="2625" y="481"/>
                  </a:lnTo>
                  <a:lnTo>
                    <a:pt x="2255" y="481"/>
                  </a:lnTo>
                  <a:lnTo>
                    <a:pt x="2255" y="0"/>
                  </a:lnTo>
                  <a:close/>
                </a:path>
              </a:pathLst>
            </a:custGeom>
            <a:solidFill>
              <a:srgbClr val="69B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3584163" y="2736438"/>
              <a:ext cx="484350" cy="277300"/>
            </a:xfrm>
            <a:custGeom>
              <a:avLst/>
              <a:gdLst/>
              <a:ahLst/>
              <a:cxnLst/>
              <a:rect l="l" t="t" r="r" b="b"/>
              <a:pathLst>
                <a:path w="19374" h="11092" extrusionOk="0">
                  <a:moveTo>
                    <a:pt x="0" y="0"/>
                  </a:moveTo>
                  <a:lnTo>
                    <a:pt x="0" y="11092"/>
                  </a:lnTo>
                  <a:lnTo>
                    <a:pt x="19373" y="11092"/>
                  </a:lnTo>
                  <a:lnTo>
                    <a:pt x="19373" y="0"/>
                  </a:ln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3608188" y="2761388"/>
              <a:ext cx="436275" cy="227400"/>
            </a:xfrm>
            <a:custGeom>
              <a:avLst/>
              <a:gdLst/>
              <a:ahLst/>
              <a:cxnLst/>
              <a:rect l="l" t="t" r="r" b="b"/>
              <a:pathLst>
                <a:path w="17451" h="9096" extrusionOk="0">
                  <a:moveTo>
                    <a:pt x="1" y="1"/>
                  </a:moveTo>
                  <a:lnTo>
                    <a:pt x="1" y="9095"/>
                  </a:lnTo>
                  <a:lnTo>
                    <a:pt x="17451" y="9095"/>
                  </a:lnTo>
                  <a:lnTo>
                    <a:pt x="17451" y="1"/>
                  </a:lnTo>
                  <a:close/>
                </a:path>
              </a:pathLst>
            </a:custGeom>
            <a:solidFill>
              <a:srgbClr val="69B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3598938" y="2758613"/>
              <a:ext cx="54575" cy="53650"/>
            </a:xfrm>
            <a:custGeom>
              <a:avLst/>
              <a:gdLst/>
              <a:ahLst/>
              <a:cxnLst/>
              <a:rect l="l" t="t" r="r" b="b"/>
              <a:pathLst>
                <a:path w="2183" h="2146" extrusionOk="0">
                  <a:moveTo>
                    <a:pt x="1" y="1"/>
                  </a:moveTo>
                  <a:lnTo>
                    <a:pt x="1" y="2108"/>
                  </a:lnTo>
                  <a:cubicBezTo>
                    <a:pt x="112" y="2145"/>
                    <a:pt x="223" y="2145"/>
                    <a:pt x="371" y="2145"/>
                  </a:cubicBezTo>
                  <a:cubicBezTo>
                    <a:pt x="1369" y="2145"/>
                    <a:pt x="2182" y="1221"/>
                    <a:pt x="2182" y="112"/>
                  </a:cubicBezTo>
                  <a:cubicBezTo>
                    <a:pt x="2182" y="75"/>
                    <a:pt x="2182" y="38"/>
                    <a:pt x="2182" y="1"/>
                  </a:cubicBez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3994538" y="2753063"/>
              <a:ext cx="52700" cy="59200"/>
            </a:xfrm>
            <a:custGeom>
              <a:avLst/>
              <a:gdLst/>
              <a:ahLst/>
              <a:cxnLst/>
              <a:rect l="l" t="t" r="r" b="b"/>
              <a:pathLst>
                <a:path w="2108" h="2368" extrusionOk="0">
                  <a:moveTo>
                    <a:pt x="37" y="1"/>
                  </a:moveTo>
                  <a:cubicBezTo>
                    <a:pt x="37" y="112"/>
                    <a:pt x="0" y="223"/>
                    <a:pt x="0" y="334"/>
                  </a:cubicBezTo>
                  <a:cubicBezTo>
                    <a:pt x="0" y="1443"/>
                    <a:pt x="851" y="2367"/>
                    <a:pt x="1849" y="2367"/>
                  </a:cubicBezTo>
                  <a:cubicBezTo>
                    <a:pt x="1923" y="2367"/>
                    <a:pt x="2034" y="2367"/>
                    <a:pt x="2108" y="2330"/>
                  </a:cubicBezTo>
                  <a:lnTo>
                    <a:pt x="2108" y="1"/>
                  </a:ln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3606338" y="2937013"/>
              <a:ext cx="48100" cy="62875"/>
            </a:xfrm>
            <a:custGeom>
              <a:avLst/>
              <a:gdLst/>
              <a:ahLst/>
              <a:cxnLst/>
              <a:rect l="l" t="t" r="r" b="b"/>
              <a:pathLst>
                <a:path w="1924" h="2515" extrusionOk="0">
                  <a:moveTo>
                    <a:pt x="1" y="0"/>
                  </a:moveTo>
                  <a:lnTo>
                    <a:pt x="1" y="2514"/>
                  </a:lnTo>
                  <a:lnTo>
                    <a:pt x="1849" y="2514"/>
                  </a:lnTo>
                  <a:cubicBezTo>
                    <a:pt x="1886" y="2366"/>
                    <a:pt x="1923" y="2218"/>
                    <a:pt x="1923" y="2070"/>
                  </a:cubicBezTo>
                  <a:cubicBezTo>
                    <a:pt x="1923" y="924"/>
                    <a:pt x="1073" y="0"/>
                    <a:pt x="75" y="0"/>
                  </a:cubicBez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3994538" y="2937013"/>
              <a:ext cx="61950" cy="62875"/>
            </a:xfrm>
            <a:custGeom>
              <a:avLst/>
              <a:gdLst/>
              <a:ahLst/>
              <a:cxnLst/>
              <a:rect l="l" t="t" r="r" b="b"/>
              <a:pathLst>
                <a:path w="2478" h="2515" extrusionOk="0">
                  <a:moveTo>
                    <a:pt x="1849" y="0"/>
                  </a:moveTo>
                  <a:cubicBezTo>
                    <a:pt x="851" y="0"/>
                    <a:pt x="0" y="924"/>
                    <a:pt x="0" y="2070"/>
                  </a:cubicBezTo>
                  <a:cubicBezTo>
                    <a:pt x="0" y="2218"/>
                    <a:pt x="37" y="2366"/>
                    <a:pt x="74" y="2514"/>
                  </a:cubicBezTo>
                  <a:lnTo>
                    <a:pt x="2477" y="2514"/>
                  </a:lnTo>
                  <a:lnTo>
                    <a:pt x="2477" y="148"/>
                  </a:lnTo>
                  <a:cubicBezTo>
                    <a:pt x="2293" y="74"/>
                    <a:pt x="2071" y="0"/>
                    <a:pt x="1849" y="0"/>
                  </a:cubicBez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3705238" y="2771563"/>
              <a:ext cx="242175" cy="206125"/>
            </a:xfrm>
            <a:custGeom>
              <a:avLst/>
              <a:gdLst/>
              <a:ahLst/>
              <a:cxnLst/>
              <a:rect l="l" t="t" r="r" b="b"/>
              <a:pathLst>
                <a:path w="9687" h="8245" extrusionOk="0">
                  <a:moveTo>
                    <a:pt x="4844" y="0"/>
                  </a:moveTo>
                  <a:cubicBezTo>
                    <a:pt x="2145" y="0"/>
                    <a:pt x="1" y="1849"/>
                    <a:pt x="1" y="4141"/>
                  </a:cubicBezTo>
                  <a:cubicBezTo>
                    <a:pt x="1" y="6396"/>
                    <a:pt x="2145" y="8245"/>
                    <a:pt x="4844" y="8245"/>
                  </a:cubicBezTo>
                  <a:cubicBezTo>
                    <a:pt x="7506" y="8245"/>
                    <a:pt x="9687" y="6396"/>
                    <a:pt x="9687" y="4141"/>
                  </a:cubicBezTo>
                  <a:cubicBezTo>
                    <a:pt x="9687" y="1849"/>
                    <a:pt x="7506" y="0"/>
                    <a:pt x="4844" y="0"/>
                  </a:cubicBez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3778263" y="2809463"/>
              <a:ext cx="89675" cy="140500"/>
            </a:xfrm>
            <a:custGeom>
              <a:avLst/>
              <a:gdLst/>
              <a:ahLst/>
              <a:cxnLst/>
              <a:rect l="l" t="t" r="r" b="b"/>
              <a:pathLst>
                <a:path w="3587" h="5620" extrusionOk="0">
                  <a:moveTo>
                    <a:pt x="1331" y="0"/>
                  </a:moveTo>
                  <a:lnTo>
                    <a:pt x="1331" y="444"/>
                  </a:lnTo>
                  <a:lnTo>
                    <a:pt x="888" y="444"/>
                  </a:lnTo>
                  <a:lnTo>
                    <a:pt x="37" y="1294"/>
                  </a:lnTo>
                  <a:lnTo>
                    <a:pt x="37" y="2181"/>
                  </a:lnTo>
                  <a:lnTo>
                    <a:pt x="333" y="2699"/>
                  </a:lnTo>
                  <a:lnTo>
                    <a:pt x="2440" y="3623"/>
                  </a:lnTo>
                  <a:lnTo>
                    <a:pt x="2514" y="3808"/>
                  </a:lnTo>
                  <a:lnTo>
                    <a:pt x="2514" y="3956"/>
                  </a:lnTo>
                  <a:lnTo>
                    <a:pt x="2292" y="4178"/>
                  </a:lnTo>
                  <a:lnTo>
                    <a:pt x="1146" y="4178"/>
                  </a:lnTo>
                  <a:lnTo>
                    <a:pt x="296" y="3919"/>
                  </a:lnTo>
                  <a:lnTo>
                    <a:pt x="0" y="4806"/>
                  </a:lnTo>
                  <a:lnTo>
                    <a:pt x="962" y="5139"/>
                  </a:lnTo>
                  <a:lnTo>
                    <a:pt x="1331" y="5139"/>
                  </a:lnTo>
                  <a:lnTo>
                    <a:pt x="1331" y="5620"/>
                  </a:lnTo>
                  <a:lnTo>
                    <a:pt x="2255" y="5620"/>
                  </a:lnTo>
                  <a:lnTo>
                    <a:pt x="2255" y="5139"/>
                  </a:lnTo>
                  <a:lnTo>
                    <a:pt x="2699" y="5139"/>
                  </a:lnTo>
                  <a:lnTo>
                    <a:pt x="3549" y="4289"/>
                  </a:lnTo>
                  <a:lnTo>
                    <a:pt x="3549" y="3401"/>
                  </a:lnTo>
                  <a:lnTo>
                    <a:pt x="3254" y="2884"/>
                  </a:lnTo>
                  <a:lnTo>
                    <a:pt x="1146" y="1997"/>
                  </a:lnTo>
                  <a:lnTo>
                    <a:pt x="1072" y="1812"/>
                  </a:lnTo>
                  <a:lnTo>
                    <a:pt x="1072" y="1627"/>
                  </a:lnTo>
                  <a:lnTo>
                    <a:pt x="1294" y="1405"/>
                  </a:lnTo>
                  <a:lnTo>
                    <a:pt x="2440" y="1405"/>
                  </a:lnTo>
                  <a:lnTo>
                    <a:pt x="3254" y="1701"/>
                  </a:lnTo>
                  <a:lnTo>
                    <a:pt x="3586" y="776"/>
                  </a:lnTo>
                  <a:lnTo>
                    <a:pt x="2625" y="444"/>
                  </a:lnTo>
                  <a:lnTo>
                    <a:pt x="2255" y="444"/>
                  </a:lnTo>
                  <a:lnTo>
                    <a:pt x="2255" y="0"/>
                  </a:lnTo>
                  <a:close/>
                </a:path>
              </a:pathLst>
            </a:custGeom>
            <a:solidFill>
              <a:srgbClr val="69B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5442457" y="2911123"/>
              <a:ext cx="99590" cy="99609"/>
            </a:xfrm>
            <a:custGeom>
              <a:avLst/>
              <a:gdLst/>
              <a:ahLst/>
              <a:cxnLst/>
              <a:rect l="l" t="t" r="r" b="b"/>
              <a:pathLst>
                <a:path w="5472" h="5473" extrusionOk="0">
                  <a:moveTo>
                    <a:pt x="2736" y="1"/>
                  </a:moveTo>
                  <a:cubicBezTo>
                    <a:pt x="1220" y="1"/>
                    <a:pt x="0" y="1221"/>
                    <a:pt x="0" y="2737"/>
                  </a:cubicBezTo>
                  <a:cubicBezTo>
                    <a:pt x="0" y="4252"/>
                    <a:pt x="1220" y="5472"/>
                    <a:pt x="2736" y="5472"/>
                  </a:cubicBezTo>
                  <a:cubicBezTo>
                    <a:pt x="4252" y="5472"/>
                    <a:pt x="5472" y="4252"/>
                    <a:pt x="5472" y="2737"/>
                  </a:cubicBezTo>
                  <a:cubicBezTo>
                    <a:pt x="5472" y="1221"/>
                    <a:pt x="4252" y="1"/>
                    <a:pt x="2736" y="1"/>
                  </a:cubicBezTo>
                  <a:close/>
                </a:path>
              </a:pathLst>
            </a:custGeom>
            <a:solidFill>
              <a:srgbClr val="3B2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5468028" y="2936694"/>
              <a:ext cx="48467" cy="48467"/>
            </a:xfrm>
            <a:custGeom>
              <a:avLst/>
              <a:gdLst/>
              <a:ahLst/>
              <a:cxnLst/>
              <a:rect l="l" t="t" r="r" b="b"/>
              <a:pathLst>
                <a:path w="2663" h="2663" extrusionOk="0">
                  <a:moveTo>
                    <a:pt x="1331" y="1"/>
                  </a:moveTo>
                  <a:cubicBezTo>
                    <a:pt x="592" y="1"/>
                    <a:pt x="0" y="592"/>
                    <a:pt x="0" y="1332"/>
                  </a:cubicBezTo>
                  <a:cubicBezTo>
                    <a:pt x="0" y="2071"/>
                    <a:pt x="592" y="2662"/>
                    <a:pt x="1331" y="2662"/>
                  </a:cubicBezTo>
                  <a:cubicBezTo>
                    <a:pt x="2071" y="2662"/>
                    <a:pt x="2662" y="2071"/>
                    <a:pt x="2662" y="1332"/>
                  </a:cubicBezTo>
                  <a:cubicBezTo>
                    <a:pt x="2662" y="592"/>
                    <a:pt x="2071" y="1"/>
                    <a:pt x="1331" y="1"/>
                  </a:cubicBezTo>
                  <a:close/>
                </a:path>
              </a:pathLst>
            </a:custGeom>
            <a:solidFill>
              <a:srgbClr val="B0A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4953270" y="2881511"/>
              <a:ext cx="417199" cy="82792"/>
            </a:xfrm>
            <a:custGeom>
              <a:avLst/>
              <a:gdLst/>
              <a:ahLst/>
              <a:cxnLst/>
              <a:rect l="l" t="t" r="r" b="b"/>
              <a:pathLst>
                <a:path w="22923" h="4549" extrusionOk="0">
                  <a:moveTo>
                    <a:pt x="1" y="1"/>
                  </a:moveTo>
                  <a:lnTo>
                    <a:pt x="1" y="223"/>
                  </a:lnTo>
                  <a:lnTo>
                    <a:pt x="1" y="3439"/>
                  </a:lnTo>
                  <a:lnTo>
                    <a:pt x="1" y="4327"/>
                  </a:lnTo>
                  <a:lnTo>
                    <a:pt x="1" y="4548"/>
                  </a:lnTo>
                  <a:lnTo>
                    <a:pt x="2921" y="4548"/>
                  </a:lnTo>
                  <a:cubicBezTo>
                    <a:pt x="2921" y="4474"/>
                    <a:pt x="2921" y="4437"/>
                    <a:pt x="2921" y="4364"/>
                  </a:cubicBezTo>
                  <a:cubicBezTo>
                    <a:pt x="2921" y="2589"/>
                    <a:pt x="4363" y="1110"/>
                    <a:pt x="6138" y="1110"/>
                  </a:cubicBezTo>
                  <a:cubicBezTo>
                    <a:pt x="7949" y="1110"/>
                    <a:pt x="9391" y="2589"/>
                    <a:pt x="9391" y="4364"/>
                  </a:cubicBezTo>
                  <a:cubicBezTo>
                    <a:pt x="9391" y="4437"/>
                    <a:pt x="9391" y="4474"/>
                    <a:pt x="9391" y="4548"/>
                  </a:cubicBezTo>
                  <a:lnTo>
                    <a:pt x="22922" y="4548"/>
                  </a:lnTo>
                  <a:lnTo>
                    <a:pt x="22922" y="1"/>
                  </a:lnTo>
                  <a:close/>
                </a:path>
              </a:pathLst>
            </a:custGeom>
            <a:solidFill>
              <a:srgbClr val="524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1" name="Google Shape;451;p25"/>
            <p:cNvGrpSpPr/>
            <p:nvPr/>
          </p:nvGrpSpPr>
          <p:grpSpPr>
            <a:xfrm>
              <a:off x="5068211" y="1789033"/>
              <a:ext cx="436279" cy="550583"/>
              <a:chOff x="4827388" y="1855825"/>
              <a:chExt cx="402100" cy="507450"/>
            </a:xfrm>
          </p:grpSpPr>
          <p:sp>
            <p:nvSpPr>
              <p:cNvPr id="452" name="Google Shape;452;p25"/>
              <p:cNvSpPr/>
              <p:nvPr/>
            </p:nvSpPr>
            <p:spPr>
              <a:xfrm>
                <a:off x="4952163" y="1855825"/>
                <a:ext cx="1645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6582" h="5842" extrusionOk="0">
                    <a:moveTo>
                      <a:pt x="3291" y="0"/>
                    </a:moveTo>
                    <a:cubicBezTo>
                      <a:pt x="1665" y="0"/>
                      <a:pt x="1" y="1146"/>
                      <a:pt x="1" y="3291"/>
                    </a:cubicBezTo>
                    <a:lnTo>
                      <a:pt x="1" y="5620"/>
                    </a:lnTo>
                    <a:cubicBezTo>
                      <a:pt x="1" y="5731"/>
                      <a:pt x="112" y="5842"/>
                      <a:pt x="223" y="5842"/>
                    </a:cubicBezTo>
                    <a:cubicBezTo>
                      <a:pt x="371" y="5842"/>
                      <a:pt x="445" y="5731"/>
                      <a:pt x="445" y="5620"/>
                    </a:cubicBezTo>
                    <a:lnTo>
                      <a:pt x="445" y="3291"/>
                    </a:lnTo>
                    <a:cubicBezTo>
                      <a:pt x="445" y="1368"/>
                      <a:pt x="1923" y="481"/>
                      <a:pt x="3291" y="481"/>
                    </a:cubicBezTo>
                    <a:cubicBezTo>
                      <a:pt x="4659" y="481"/>
                      <a:pt x="6138" y="1368"/>
                      <a:pt x="6138" y="3291"/>
                    </a:cubicBezTo>
                    <a:lnTo>
                      <a:pt x="6138" y="5620"/>
                    </a:lnTo>
                    <a:cubicBezTo>
                      <a:pt x="6138" y="5731"/>
                      <a:pt x="6249" y="5842"/>
                      <a:pt x="6360" y="5842"/>
                    </a:cubicBezTo>
                    <a:cubicBezTo>
                      <a:pt x="6508" y="5842"/>
                      <a:pt x="6582" y="5731"/>
                      <a:pt x="6582" y="5620"/>
                    </a:cubicBezTo>
                    <a:lnTo>
                      <a:pt x="6582" y="3291"/>
                    </a:lnTo>
                    <a:cubicBezTo>
                      <a:pt x="6582" y="1146"/>
                      <a:pt x="4955" y="0"/>
                      <a:pt x="3291" y="0"/>
                    </a:cubicBezTo>
                    <a:close/>
                  </a:path>
                </a:pathLst>
              </a:custGeom>
              <a:solidFill>
                <a:srgbClr val="8347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5"/>
              <p:cNvSpPr/>
              <p:nvPr/>
            </p:nvSpPr>
            <p:spPr>
              <a:xfrm>
                <a:off x="5137963" y="1973200"/>
                <a:ext cx="91525" cy="370650"/>
              </a:xfrm>
              <a:custGeom>
                <a:avLst/>
                <a:gdLst/>
                <a:ahLst/>
                <a:cxnLst/>
                <a:rect l="l" t="t" r="r" b="b"/>
                <a:pathLst>
                  <a:path w="3661" h="14826" extrusionOk="0">
                    <a:moveTo>
                      <a:pt x="2773" y="0"/>
                    </a:moveTo>
                    <a:lnTo>
                      <a:pt x="0" y="592"/>
                    </a:lnTo>
                    <a:lnTo>
                      <a:pt x="924" y="14826"/>
                    </a:lnTo>
                    <a:lnTo>
                      <a:pt x="3660" y="13938"/>
                    </a:lnTo>
                    <a:lnTo>
                      <a:pt x="2773" y="0"/>
                    </a:lnTo>
                    <a:close/>
                  </a:path>
                </a:pathLst>
              </a:custGeom>
              <a:solidFill>
                <a:srgbClr val="A56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5"/>
              <p:cNvSpPr/>
              <p:nvPr/>
            </p:nvSpPr>
            <p:spPr>
              <a:xfrm>
                <a:off x="4827388" y="2008325"/>
                <a:ext cx="361425" cy="354950"/>
              </a:xfrm>
              <a:custGeom>
                <a:avLst/>
                <a:gdLst/>
                <a:ahLst/>
                <a:cxnLst/>
                <a:rect l="l" t="t" r="r" b="b"/>
                <a:pathLst>
                  <a:path w="14457" h="14198" extrusionOk="0">
                    <a:moveTo>
                      <a:pt x="925" y="0"/>
                    </a:moveTo>
                    <a:lnTo>
                      <a:pt x="1" y="14197"/>
                    </a:lnTo>
                    <a:lnTo>
                      <a:pt x="14456" y="14197"/>
                    </a:lnTo>
                    <a:lnTo>
                      <a:pt x="13532" y="0"/>
                    </a:lnTo>
                    <a:close/>
                  </a:path>
                </a:pathLst>
              </a:custGeom>
              <a:solidFill>
                <a:srgbClr val="EDCC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5"/>
              <p:cNvSpPr/>
              <p:nvPr/>
            </p:nvSpPr>
            <p:spPr>
              <a:xfrm>
                <a:off x="4889313" y="2066550"/>
                <a:ext cx="237575" cy="237550"/>
              </a:xfrm>
              <a:custGeom>
                <a:avLst/>
                <a:gdLst/>
                <a:ahLst/>
                <a:cxnLst/>
                <a:rect l="l" t="t" r="r" b="b"/>
                <a:pathLst>
                  <a:path w="9503" h="9502" extrusionOk="0">
                    <a:moveTo>
                      <a:pt x="4770" y="1"/>
                    </a:moveTo>
                    <a:cubicBezTo>
                      <a:pt x="2145" y="1"/>
                      <a:pt x="1" y="2145"/>
                      <a:pt x="1" y="4770"/>
                    </a:cubicBezTo>
                    <a:cubicBezTo>
                      <a:pt x="1" y="7395"/>
                      <a:pt x="2145" y="9502"/>
                      <a:pt x="4770" y="9502"/>
                    </a:cubicBezTo>
                    <a:cubicBezTo>
                      <a:pt x="7358" y="9502"/>
                      <a:pt x="9502" y="7395"/>
                      <a:pt x="9502" y="4770"/>
                    </a:cubicBezTo>
                    <a:cubicBezTo>
                      <a:pt x="9502" y="2145"/>
                      <a:pt x="7358" y="1"/>
                      <a:pt x="47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5"/>
              <p:cNvSpPr/>
              <p:nvPr/>
            </p:nvSpPr>
            <p:spPr>
              <a:xfrm>
                <a:off x="4904113" y="2081350"/>
                <a:ext cx="104475" cy="208900"/>
              </a:xfrm>
              <a:custGeom>
                <a:avLst/>
                <a:gdLst/>
                <a:ahLst/>
                <a:cxnLst/>
                <a:rect l="l" t="t" r="r" b="b"/>
                <a:pathLst>
                  <a:path w="4179" h="8356" extrusionOk="0">
                    <a:moveTo>
                      <a:pt x="4178" y="0"/>
                    </a:moveTo>
                    <a:cubicBezTo>
                      <a:pt x="1849" y="0"/>
                      <a:pt x="0" y="1886"/>
                      <a:pt x="0" y="4178"/>
                    </a:cubicBezTo>
                    <a:cubicBezTo>
                      <a:pt x="0" y="6470"/>
                      <a:pt x="1849" y="8355"/>
                      <a:pt x="4178" y="8355"/>
                    </a:cubicBezTo>
                    <a:lnTo>
                      <a:pt x="4178" y="7875"/>
                    </a:lnTo>
                    <a:cubicBezTo>
                      <a:pt x="2108" y="7875"/>
                      <a:pt x="444" y="6211"/>
                      <a:pt x="444" y="4178"/>
                    </a:cubicBezTo>
                    <a:cubicBezTo>
                      <a:pt x="444" y="2107"/>
                      <a:pt x="2108" y="444"/>
                      <a:pt x="4178" y="444"/>
                    </a:cubicBezTo>
                    <a:lnTo>
                      <a:pt x="4178" y="0"/>
                    </a:ln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5"/>
              <p:cNvSpPr/>
              <p:nvPr/>
            </p:nvSpPr>
            <p:spPr>
              <a:xfrm>
                <a:off x="4953088" y="2081350"/>
                <a:ext cx="55500" cy="20890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8356" extrusionOk="0">
                    <a:moveTo>
                      <a:pt x="2219" y="0"/>
                    </a:moveTo>
                    <a:cubicBezTo>
                      <a:pt x="962" y="0"/>
                      <a:pt x="1" y="1812"/>
                      <a:pt x="1" y="4178"/>
                    </a:cubicBezTo>
                    <a:cubicBezTo>
                      <a:pt x="1" y="6507"/>
                      <a:pt x="962" y="8355"/>
                      <a:pt x="2219" y="8355"/>
                    </a:cubicBezTo>
                    <a:lnTo>
                      <a:pt x="2219" y="7875"/>
                    </a:lnTo>
                    <a:cubicBezTo>
                      <a:pt x="1258" y="7875"/>
                      <a:pt x="445" y="6174"/>
                      <a:pt x="445" y="4178"/>
                    </a:cubicBezTo>
                    <a:cubicBezTo>
                      <a:pt x="445" y="2144"/>
                      <a:pt x="1258" y="444"/>
                      <a:pt x="2219" y="444"/>
                    </a:cubicBez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5"/>
              <p:cNvSpPr/>
              <p:nvPr/>
            </p:nvSpPr>
            <p:spPr>
              <a:xfrm>
                <a:off x="5002088" y="2086875"/>
                <a:ext cx="12025" cy="1978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7913" extrusionOk="0">
                    <a:moveTo>
                      <a:pt x="0" y="1"/>
                    </a:moveTo>
                    <a:lnTo>
                      <a:pt x="0" y="7913"/>
                    </a:lnTo>
                    <a:lnTo>
                      <a:pt x="481" y="7913"/>
                    </a:lnTo>
                    <a:lnTo>
                      <a:pt x="481" y="1"/>
                    </a:ln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5"/>
              <p:cNvSpPr/>
              <p:nvPr/>
            </p:nvSpPr>
            <p:spPr>
              <a:xfrm>
                <a:off x="5008563" y="2081350"/>
                <a:ext cx="54550" cy="208900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8356" extrusionOk="0">
                    <a:moveTo>
                      <a:pt x="0" y="0"/>
                    </a:moveTo>
                    <a:lnTo>
                      <a:pt x="0" y="444"/>
                    </a:lnTo>
                    <a:cubicBezTo>
                      <a:pt x="924" y="444"/>
                      <a:pt x="1738" y="2144"/>
                      <a:pt x="1738" y="4178"/>
                    </a:cubicBezTo>
                    <a:cubicBezTo>
                      <a:pt x="1738" y="6174"/>
                      <a:pt x="924" y="7875"/>
                      <a:pt x="0" y="7875"/>
                    </a:cubicBezTo>
                    <a:lnTo>
                      <a:pt x="0" y="8355"/>
                    </a:lnTo>
                    <a:cubicBezTo>
                      <a:pt x="1220" y="8355"/>
                      <a:pt x="2181" y="6507"/>
                      <a:pt x="2181" y="4178"/>
                    </a:cubicBezTo>
                    <a:cubicBezTo>
                      <a:pt x="2181" y="1812"/>
                      <a:pt x="1220" y="0"/>
                      <a:pt x="0" y="0"/>
                    </a:cubicBez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5"/>
              <p:cNvSpPr/>
              <p:nvPr/>
            </p:nvSpPr>
            <p:spPr>
              <a:xfrm>
                <a:off x="5008563" y="2081350"/>
                <a:ext cx="104450" cy="208900"/>
              </a:xfrm>
              <a:custGeom>
                <a:avLst/>
                <a:gdLst/>
                <a:ahLst/>
                <a:cxnLst/>
                <a:rect l="l" t="t" r="r" b="b"/>
                <a:pathLst>
                  <a:path w="4178" h="8356" extrusionOk="0">
                    <a:moveTo>
                      <a:pt x="0" y="0"/>
                    </a:moveTo>
                    <a:lnTo>
                      <a:pt x="0" y="444"/>
                    </a:lnTo>
                    <a:cubicBezTo>
                      <a:pt x="2034" y="444"/>
                      <a:pt x="3697" y="2107"/>
                      <a:pt x="3697" y="4178"/>
                    </a:cubicBezTo>
                    <a:cubicBezTo>
                      <a:pt x="3697" y="6211"/>
                      <a:pt x="2034" y="7875"/>
                      <a:pt x="0" y="7875"/>
                    </a:cubicBezTo>
                    <a:lnTo>
                      <a:pt x="0" y="8355"/>
                    </a:lnTo>
                    <a:cubicBezTo>
                      <a:pt x="2292" y="8355"/>
                      <a:pt x="4178" y="6470"/>
                      <a:pt x="4178" y="4178"/>
                    </a:cubicBezTo>
                    <a:cubicBezTo>
                      <a:pt x="4178" y="1849"/>
                      <a:pt x="2292" y="0"/>
                      <a:pt x="0" y="0"/>
                    </a:cubicBez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5"/>
              <p:cNvSpPr/>
              <p:nvPr/>
            </p:nvSpPr>
            <p:spPr>
              <a:xfrm>
                <a:off x="4909663" y="2180225"/>
                <a:ext cx="196900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7876" h="445" extrusionOk="0">
                    <a:moveTo>
                      <a:pt x="0" y="1"/>
                    </a:moveTo>
                    <a:lnTo>
                      <a:pt x="0" y="445"/>
                    </a:lnTo>
                    <a:lnTo>
                      <a:pt x="7875" y="445"/>
                    </a:lnTo>
                    <a:lnTo>
                      <a:pt x="7875" y="1"/>
                    </a:ln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5"/>
              <p:cNvSpPr/>
              <p:nvPr/>
            </p:nvSpPr>
            <p:spPr>
              <a:xfrm>
                <a:off x="4924438" y="2121075"/>
                <a:ext cx="167325" cy="29600"/>
              </a:xfrm>
              <a:custGeom>
                <a:avLst/>
                <a:gdLst/>
                <a:ahLst/>
                <a:cxnLst/>
                <a:rect l="l" t="t" r="r" b="b"/>
                <a:pathLst>
                  <a:path w="6693" h="1184" extrusionOk="0">
                    <a:moveTo>
                      <a:pt x="223" y="1"/>
                    </a:moveTo>
                    <a:lnTo>
                      <a:pt x="1" y="407"/>
                    </a:lnTo>
                    <a:cubicBezTo>
                      <a:pt x="925" y="925"/>
                      <a:pt x="2145" y="1184"/>
                      <a:pt x="3365" y="1184"/>
                    </a:cubicBezTo>
                    <a:cubicBezTo>
                      <a:pt x="4548" y="1184"/>
                      <a:pt x="5768" y="925"/>
                      <a:pt x="6693" y="407"/>
                    </a:cubicBezTo>
                    <a:lnTo>
                      <a:pt x="6471" y="1"/>
                    </a:lnTo>
                    <a:cubicBezTo>
                      <a:pt x="5620" y="500"/>
                      <a:pt x="4493" y="749"/>
                      <a:pt x="3361" y="749"/>
                    </a:cubicBezTo>
                    <a:cubicBezTo>
                      <a:pt x="2228" y="749"/>
                      <a:pt x="1091" y="500"/>
                      <a:pt x="223" y="1"/>
                    </a:cubicBez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5"/>
              <p:cNvSpPr/>
              <p:nvPr/>
            </p:nvSpPr>
            <p:spPr>
              <a:xfrm>
                <a:off x="4924438" y="2217425"/>
                <a:ext cx="167325" cy="29375"/>
              </a:xfrm>
              <a:custGeom>
                <a:avLst/>
                <a:gdLst/>
                <a:ahLst/>
                <a:cxnLst/>
                <a:rect l="l" t="t" r="r" b="b"/>
                <a:pathLst>
                  <a:path w="6693" h="1175" extrusionOk="0">
                    <a:moveTo>
                      <a:pt x="3347" y="1"/>
                    </a:moveTo>
                    <a:cubicBezTo>
                      <a:pt x="2136" y="1"/>
                      <a:pt x="925" y="269"/>
                      <a:pt x="1" y="805"/>
                    </a:cubicBezTo>
                    <a:lnTo>
                      <a:pt x="223" y="1175"/>
                    </a:lnTo>
                    <a:cubicBezTo>
                      <a:pt x="1091" y="694"/>
                      <a:pt x="2228" y="454"/>
                      <a:pt x="3361" y="454"/>
                    </a:cubicBezTo>
                    <a:cubicBezTo>
                      <a:pt x="4493" y="454"/>
                      <a:pt x="5620" y="694"/>
                      <a:pt x="6471" y="1175"/>
                    </a:cubicBezTo>
                    <a:lnTo>
                      <a:pt x="6693" y="805"/>
                    </a:lnTo>
                    <a:cubicBezTo>
                      <a:pt x="5768" y="269"/>
                      <a:pt x="4557" y="1"/>
                      <a:pt x="3347" y="1"/>
                    </a:cubicBez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5"/>
              <p:cNvSpPr/>
              <p:nvPr/>
            </p:nvSpPr>
            <p:spPr>
              <a:xfrm>
                <a:off x="4850513" y="1990750"/>
                <a:ext cx="44375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704" extrusionOk="0">
                    <a:moveTo>
                      <a:pt x="1775" y="1"/>
                    </a:moveTo>
                    <a:lnTo>
                      <a:pt x="0" y="703"/>
                    </a:lnTo>
                    <a:lnTo>
                      <a:pt x="1775" y="703"/>
                    </a:lnTo>
                    <a:lnTo>
                      <a:pt x="1775" y="1"/>
                    </a:lnTo>
                    <a:close/>
                  </a:path>
                </a:pathLst>
              </a:custGeom>
              <a:solidFill>
                <a:srgbClr val="8347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5"/>
              <p:cNvSpPr/>
              <p:nvPr/>
            </p:nvSpPr>
            <p:spPr>
              <a:xfrm>
                <a:off x="4892088" y="1973200"/>
                <a:ext cx="31520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12608" h="1406" extrusionOk="0">
                    <a:moveTo>
                      <a:pt x="1" y="0"/>
                    </a:moveTo>
                    <a:lnTo>
                      <a:pt x="112" y="703"/>
                    </a:lnTo>
                    <a:lnTo>
                      <a:pt x="112" y="1405"/>
                    </a:lnTo>
                    <a:lnTo>
                      <a:pt x="10574" y="1405"/>
                    </a:lnTo>
                    <a:lnTo>
                      <a:pt x="10574" y="814"/>
                    </a:lnTo>
                    <a:lnTo>
                      <a:pt x="12608" y="0"/>
                    </a:lnTo>
                    <a:close/>
                  </a:path>
                </a:pathLst>
              </a:custGeom>
              <a:solidFill>
                <a:srgbClr val="E4A1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5"/>
              <p:cNvSpPr/>
              <p:nvPr/>
            </p:nvSpPr>
            <p:spPr>
              <a:xfrm>
                <a:off x="4925363" y="1867825"/>
                <a:ext cx="165475" cy="176575"/>
              </a:xfrm>
              <a:custGeom>
                <a:avLst/>
                <a:gdLst/>
                <a:ahLst/>
                <a:cxnLst/>
                <a:rect l="l" t="t" r="r" b="b"/>
                <a:pathLst>
                  <a:path w="6619" h="7063" extrusionOk="0">
                    <a:moveTo>
                      <a:pt x="3291" y="1"/>
                    </a:moveTo>
                    <a:cubicBezTo>
                      <a:pt x="1664" y="1"/>
                      <a:pt x="1" y="1147"/>
                      <a:pt x="1" y="3291"/>
                    </a:cubicBezTo>
                    <a:lnTo>
                      <a:pt x="1" y="6840"/>
                    </a:lnTo>
                    <a:cubicBezTo>
                      <a:pt x="1" y="6951"/>
                      <a:pt x="112" y="7062"/>
                      <a:pt x="223" y="7062"/>
                    </a:cubicBezTo>
                    <a:cubicBezTo>
                      <a:pt x="370" y="7062"/>
                      <a:pt x="481" y="6951"/>
                      <a:pt x="481" y="6840"/>
                    </a:cubicBezTo>
                    <a:lnTo>
                      <a:pt x="481" y="3291"/>
                    </a:lnTo>
                    <a:cubicBezTo>
                      <a:pt x="481" y="1369"/>
                      <a:pt x="1923" y="481"/>
                      <a:pt x="3291" y="481"/>
                    </a:cubicBezTo>
                    <a:cubicBezTo>
                      <a:pt x="4659" y="481"/>
                      <a:pt x="6138" y="1369"/>
                      <a:pt x="6138" y="3291"/>
                    </a:cubicBezTo>
                    <a:lnTo>
                      <a:pt x="6138" y="6840"/>
                    </a:lnTo>
                    <a:cubicBezTo>
                      <a:pt x="6138" y="6951"/>
                      <a:pt x="6249" y="7062"/>
                      <a:pt x="6360" y="7062"/>
                    </a:cubicBezTo>
                    <a:cubicBezTo>
                      <a:pt x="6508" y="7062"/>
                      <a:pt x="6582" y="6951"/>
                      <a:pt x="6619" y="6840"/>
                    </a:cubicBezTo>
                    <a:lnTo>
                      <a:pt x="6619" y="3291"/>
                    </a:lnTo>
                    <a:cubicBezTo>
                      <a:pt x="6619" y="1147"/>
                      <a:pt x="4955" y="1"/>
                      <a:pt x="3291" y="1"/>
                    </a:cubicBez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7" name="Google Shape;467;p25"/>
            <p:cNvSpPr/>
            <p:nvPr/>
          </p:nvSpPr>
          <p:spPr>
            <a:xfrm>
              <a:off x="2899225" y="3896600"/>
              <a:ext cx="3218100" cy="11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25"/>
          <p:cNvSpPr txBox="1"/>
          <p:nvPr/>
        </p:nvSpPr>
        <p:spPr>
          <a:xfrm>
            <a:off x="634225" y="1286700"/>
            <a:ext cx="4373700" cy="26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We often see many small businesses run through various social media platforms which lack the advertisement they need to flourish much. </a:t>
            </a:r>
            <a:endParaRPr sz="15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Our main idea was to gather these small businesses along with some big brands in order to give these brands exposure through our websites.</a:t>
            </a:r>
            <a:endParaRPr sz="13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6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Infographics</a:t>
            </a:r>
            <a:endParaRPr/>
          </a:p>
        </p:txBody>
      </p:sp>
      <p:sp>
        <p:nvSpPr>
          <p:cNvPr id="474" name="Google Shape;474;p26"/>
          <p:cNvSpPr/>
          <p:nvPr/>
        </p:nvSpPr>
        <p:spPr>
          <a:xfrm>
            <a:off x="1144110" y="1698167"/>
            <a:ext cx="1661241" cy="9623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6"/>
          <p:cNvSpPr txBox="1"/>
          <p:nvPr/>
        </p:nvSpPr>
        <p:spPr>
          <a:xfrm>
            <a:off x="1368932" y="1994011"/>
            <a:ext cx="1211596" cy="37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Buy/Sell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76" name="Google Shape;476;p26"/>
          <p:cNvSpPr/>
          <p:nvPr/>
        </p:nvSpPr>
        <p:spPr>
          <a:xfrm>
            <a:off x="1144110" y="2733542"/>
            <a:ext cx="1661241" cy="962316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6"/>
          <p:cNvSpPr/>
          <p:nvPr/>
        </p:nvSpPr>
        <p:spPr>
          <a:xfrm rot="10800000" flipH="1">
            <a:off x="1144110" y="3768833"/>
            <a:ext cx="1661100" cy="9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6"/>
          <p:cNvSpPr txBox="1"/>
          <p:nvPr/>
        </p:nvSpPr>
        <p:spPr>
          <a:xfrm>
            <a:off x="1144110" y="2942843"/>
            <a:ext cx="1661241" cy="54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It's the closest planet to the Sun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26"/>
          <p:cNvSpPr/>
          <p:nvPr/>
        </p:nvSpPr>
        <p:spPr>
          <a:xfrm>
            <a:off x="2875595" y="1698167"/>
            <a:ext cx="1661241" cy="9623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6"/>
          <p:cNvSpPr txBox="1"/>
          <p:nvPr/>
        </p:nvSpPr>
        <p:spPr>
          <a:xfrm>
            <a:off x="3100417" y="1994011"/>
            <a:ext cx="1211596" cy="37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81" name="Google Shape;481;p26"/>
          <p:cNvSpPr/>
          <p:nvPr/>
        </p:nvSpPr>
        <p:spPr>
          <a:xfrm>
            <a:off x="2875595" y="2733542"/>
            <a:ext cx="1661241" cy="962316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6"/>
          <p:cNvSpPr/>
          <p:nvPr/>
        </p:nvSpPr>
        <p:spPr>
          <a:xfrm rot="10800000" flipH="1">
            <a:off x="2875595" y="3768833"/>
            <a:ext cx="1661100" cy="9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6"/>
          <p:cNvSpPr txBox="1"/>
          <p:nvPr/>
        </p:nvSpPr>
        <p:spPr>
          <a:xfrm>
            <a:off x="2875751" y="2942843"/>
            <a:ext cx="1660927" cy="54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26"/>
          <p:cNvSpPr/>
          <p:nvPr/>
        </p:nvSpPr>
        <p:spPr>
          <a:xfrm>
            <a:off x="4607243" y="1698167"/>
            <a:ext cx="1661241" cy="9623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6"/>
          <p:cNvSpPr txBox="1"/>
          <p:nvPr/>
        </p:nvSpPr>
        <p:spPr>
          <a:xfrm>
            <a:off x="4832065" y="1994011"/>
            <a:ext cx="1211596" cy="37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86" name="Google Shape;486;p26"/>
          <p:cNvSpPr/>
          <p:nvPr/>
        </p:nvSpPr>
        <p:spPr>
          <a:xfrm>
            <a:off x="4607243" y="2733542"/>
            <a:ext cx="1661241" cy="962316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6"/>
          <p:cNvSpPr/>
          <p:nvPr/>
        </p:nvSpPr>
        <p:spPr>
          <a:xfrm rot="10800000" flipH="1">
            <a:off x="4607243" y="3768833"/>
            <a:ext cx="1661100" cy="9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6"/>
          <p:cNvSpPr txBox="1"/>
          <p:nvPr/>
        </p:nvSpPr>
        <p:spPr>
          <a:xfrm flipH="1">
            <a:off x="4607243" y="2942843"/>
            <a:ext cx="1661241" cy="54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It's a gas giant and the biggest planet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26"/>
          <p:cNvSpPr/>
          <p:nvPr/>
        </p:nvSpPr>
        <p:spPr>
          <a:xfrm>
            <a:off x="6338649" y="1698167"/>
            <a:ext cx="1661241" cy="9623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6"/>
          <p:cNvSpPr txBox="1"/>
          <p:nvPr/>
        </p:nvSpPr>
        <p:spPr>
          <a:xfrm>
            <a:off x="6563472" y="1994011"/>
            <a:ext cx="1211596" cy="37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91" name="Google Shape;491;p26"/>
          <p:cNvSpPr/>
          <p:nvPr/>
        </p:nvSpPr>
        <p:spPr>
          <a:xfrm>
            <a:off x="6338649" y="2733542"/>
            <a:ext cx="1661241" cy="962316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6"/>
          <p:cNvSpPr/>
          <p:nvPr/>
        </p:nvSpPr>
        <p:spPr>
          <a:xfrm rot="10800000" flipH="1">
            <a:off x="6338649" y="3768833"/>
            <a:ext cx="1661100" cy="9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6"/>
          <p:cNvSpPr txBox="1"/>
          <p:nvPr/>
        </p:nvSpPr>
        <p:spPr>
          <a:xfrm flipH="1">
            <a:off x="6338806" y="2942843"/>
            <a:ext cx="1660927" cy="54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is the second planet to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26"/>
          <p:cNvSpPr txBox="1"/>
          <p:nvPr/>
        </p:nvSpPr>
        <p:spPr>
          <a:xfrm>
            <a:off x="3100408" y="1228725"/>
            <a:ext cx="12117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$10</a:t>
            </a:r>
            <a:endParaRPr sz="25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95" name="Google Shape;495;p26"/>
          <p:cNvSpPr txBox="1"/>
          <p:nvPr/>
        </p:nvSpPr>
        <p:spPr>
          <a:xfrm>
            <a:off x="4831885" y="1228725"/>
            <a:ext cx="12117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$20</a:t>
            </a:r>
            <a:endParaRPr sz="25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96" name="Google Shape;496;p26"/>
          <p:cNvSpPr txBox="1"/>
          <p:nvPr/>
        </p:nvSpPr>
        <p:spPr>
          <a:xfrm>
            <a:off x="6563362" y="1228725"/>
            <a:ext cx="12117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$30</a:t>
            </a:r>
            <a:endParaRPr sz="25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97" name="Google Shape;497;p26"/>
          <p:cNvGrpSpPr/>
          <p:nvPr/>
        </p:nvGrpSpPr>
        <p:grpSpPr>
          <a:xfrm>
            <a:off x="1720165" y="3997009"/>
            <a:ext cx="509131" cy="506047"/>
            <a:chOff x="-4932650" y="2046625"/>
            <a:chExt cx="293025" cy="291250"/>
          </a:xfrm>
        </p:grpSpPr>
        <p:sp>
          <p:nvSpPr>
            <p:cNvPr id="498" name="Google Shape;498;p26"/>
            <p:cNvSpPr/>
            <p:nvPr/>
          </p:nvSpPr>
          <p:spPr>
            <a:xfrm>
              <a:off x="-4932650" y="2046625"/>
              <a:ext cx="293025" cy="291250"/>
            </a:xfrm>
            <a:custGeom>
              <a:avLst/>
              <a:gdLst/>
              <a:ahLst/>
              <a:cxnLst/>
              <a:rect l="l" t="t" r="r" b="b"/>
              <a:pathLst>
                <a:path w="11721" h="11650" extrusionOk="0">
                  <a:moveTo>
                    <a:pt x="7625" y="694"/>
                  </a:moveTo>
                  <a:cubicBezTo>
                    <a:pt x="9515" y="694"/>
                    <a:pt x="11059" y="2206"/>
                    <a:pt x="11059" y="4096"/>
                  </a:cubicBezTo>
                  <a:cubicBezTo>
                    <a:pt x="11059" y="5987"/>
                    <a:pt x="9515" y="7530"/>
                    <a:pt x="7625" y="7530"/>
                  </a:cubicBezTo>
                  <a:cubicBezTo>
                    <a:pt x="5735" y="7530"/>
                    <a:pt x="4223" y="5987"/>
                    <a:pt x="4223" y="4096"/>
                  </a:cubicBezTo>
                  <a:cubicBezTo>
                    <a:pt x="4223" y="2206"/>
                    <a:pt x="5735" y="694"/>
                    <a:pt x="7625" y="694"/>
                  </a:cubicBezTo>
                  <a:close/>
                  <a:moveTo>
                    <a:pt x="3344" y="8066"/>
                  </a:moveTo>
                  <a:cubicBezTo>
                    <a:pt x="3435" y="8066"/>
                    <a:pt x="3529" y="8098"/>
                    <a:pt x="3593" y="8161"/>
                  </a:cubicBezTo>
                  <a:cubicBezTo>
                    <a:pt x="3719" y="8287"/>
                    <a:pt x="3719" y="8507"/>
                    <a:pt x="3593" y="8633"/>
                  </a:cubicBezTo>
                  <a:lnTo>
                    <a:pt x="1324" y="10870"/>
                  </a:lnTo>
                  <a:cubicBezTo>
                    <a:pt x="1277" y="10933"/>
                    <a:pt x="1190" y="10964"/>
                    <a:pt x="1100" y="10964"/>
                  </a:cubicBezTo>
                  <a:cubicBezTo>
                    <a:pt x="1009" y="10964"/>
                    <a:pt x="915" y="10933"/>
                    <a:pt x="852" y="10870"/>
                  </a:cubicBezTo>
                  <a:cubicBezTo>
                    <a:pt x="757" y="10744"/>
                    <a:pt x="757" y="10523"/>
                    <a:pt x="852" y="10397"/>
                  </a:cubicBezTo>
                  <a:lnTo>
                    <a:pt x="3120" y="8161"/>
                  </a:lnTo>
                  <a:cubicBezTo>
                    <a:pt x="3167" y="8098"/>
                    <a:pt x="3254" y="8066"/>
                    <a:pt x="3344" y="8066"/>
                  </a:cubicBezTo>
                  <a:close/>
                  <a:moveTo>
                    <a:pt x="7625" y="1"/>
                  </a:moveTo>
                  <a:cubicBezTo>
                    <a:pt x="5357" y="1"/>
                    <a:pt x="3529" y="1860"/>
                    <a:pt x="3529" y="4096"/>
                  </a:cubicBezTo>
                  <a:cubicBezTo>
                    <a:pt x="3529" y="5136"/>
                    <a:pt x="3908" y="6050"/>
                    <a:pt x="4538" y="6743"/>
                  </a:cubicBezTo>
                  <a:lnTo>
                    <a:pt x="3813" y="7467"/>
                  </a:lnTo>
                  <a:cubicBezTo>
                    <a:pt x="3673" y="7386"/>
                    <a:pt x="3520" y="7347"/>
                    <a:pt x="3367" y="7347"/>
                  </a:cubicBezTo>
                  <a:cubicBezTo>
                    <a:pt x="3106" y="7347"/>
                    <a:pt x="2846" y="7458"/>
                    <a:pt x="2647" y="7656"/>
                  </a:cubicBezTo>
                  <a:lnTo>
                    <a:pt x="379" y="9893"/>
                  </a:lnTo>
                  <a:cubicBezTo>
                    <a:pt x="1" y="10271"/>
                    <a:pt x="1" y="10964"/>
                    <a:pt x="379" y="11343"/>
                  </a:cubicBezTo>
                  <a:cubicBezTo>
                    <a:pt x="584" y="11547"/>
                    <a:pt x="852" y="11650"/>
                    <a:pt x="1119" y="11650"/>
                  </a:cubicBezTo>
                  <a:cubicBezTo>
                    <a:pt x="1387" y="11650"/>
                    <a:pt x="1655" y="11547"/>
                    <a:pt x="1860" y="11343"/>
                  </a:cubicBezTo>
                  <a:lnTo>
                    <a:pt x="4097" y="9106"/>
                  </a:lnTo>
                  <a:cubicBezTo>
                    <a:pt x="4412" y="8791"/>
                    <a:pt x="4506" y="8318"/>
                    <a:pt x="4286" y="7909"/>
                  </a:cubicBezTo>
                  <a:lnTo>
                    <a:pt x="5010" y="7215"/>
                  </a:lnTo>
                  <a:cubicBezTo>
                    <a:pt x="5703" y="7814"/>
                    <a:pt x="6648" y="8192"/>
                    <a:pt x="7625" y="8192"/>
                  </a:cubicBezTo>
                  <a:cubicBezTo>
                    <a:pt x="9925" y="8192"/>
                    <a:pt x="11721" y="6333"/>
                    <a:pt x="11721" y="4096"/>
                  </a:cubicBezTo>
                  <a:cubicBezTo>
                    <a:pt x="11721" y="1828"/>
                    <a:pt x="9893" y="1"/>
                    <a:pt x="7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-4802675" y="2115050"/>
              <a:ext cx="122100" cy="86075"/>
            </a:xfrm>
            <a:custGeom>
              <a:avLst/>
              <a:gdLst/>
              <a:ahLst/>
              <a:cxnLst/>
              <a:rect l="l" t="t" r="r" b="b"/>
              <a:pathLst>
                <a:path w="4884" h="3443" extrusionOk="0">
                  <a:moveTo>
                    <a:pt x="2428" y="1"/>
                  </a:moveTo>
                  <a:cubicBezTo>
                    <a:pt x="2301" y="1"/>
                    <a:pt x="2172" y="72"/>
                    <a:pt x="2111" y="225"/>
                  </a:cubicBezTo>
                  <a:lnTo>
                    <a:pt x="1418" y="2116"/>
                  </a:lnTo>
                  <a:lnTo>
                    <a:pt x="693" y="225"/>
                  </a:lnTo>
                  <a:cubicBezTo>
                    <a:pt x="645" y="105"/>
                    <a:pt x="524" y="4"/>
                    <a:pt x="400" y="4"/>
                  </a:cubicBezTo>
                  <a:cubicBezTo>
                    <a:pt x="361" y="4"/>
                    <a:pt x="321" y="14"/>
                    <a:pt x="284" y="36"/>
                  </a:cubicBezTo>
                  <a:cubicBezTo>
                    <a:pt x="126" y="99"/>
                    <a:pt x="0" y="288"/>
                    <a:pt x="63" y="446"/>
                  </a:cubicBezTo>
                  <a:lnTo>
                    <a:pt x="1103" y="3218"/>
                  </a:lnTo>
                  <a:cubicBezTo>
                    <a:pt x="1168" y="3364"/>
                    <a:pt x="1299" y="3443"/>
                    <a:pt x="1428" y="3443"/>
                  </a:cubicBezTo>
                  <a:cubicBezTo>
                    <a:pt x="1551" y="3443"/>
                    <a:pt x="1672" y="3372"/>
                    <a:pt x="1733" y="3218"/>
                  </a:cubicBezTo>
                  <a:lnTo>
                    <a:pt x="2426" y="1328"/>
                  </a:lnTo>
                  <a:lnTo>
                    <a:pt x="3151" y="3218"/>
                  </a:lnTo>
                  <a:cubicBezTo>
                    <a:pt x="3215" y="3364"/>
                    <a:pt x="3346" y="3443"/>
                    <a:pt x="3476" y="3443"/>
                  </a:cubicBezTo>
                  <a:cubicBezTo>
                    <a:pt x="3598" y="3443"/>
                    <a:pt x="3719" y="3372"/>
                    <a:pt x="3781" y="3218"/>
                  </a:cubicBezTo>
                  <a:lnTo>
                    <a:pt x="4789" y="446"/>
                  </a:lnTo>
                  <a:cubicBezTo>
                    <a:pt x="4884" y="257"/>
                    <a:pt x="4789" y="68"/>
                    <a:pt x="4600" y="36"/>
                  </a:cubicBezTo>
                  <a:cubicBezTo>
                    <a:pt x="4562" y="14"/>
                    <a:pt x="4521" y="4"/>
                    <a:pt x="4479" y="4"/>
                  </a:cubicBezTo>
                  <a:cubicBezTo>
                    <a:pt x="4346" y="4"/>
                    <a:pt x="4207" y="105"/>
                    <a:pt x="4159" y="225"/>
                  </a:cubicBezTo>
                  <a:lnTo>
                    <a:pt x="3466" y="2116"/>
                  </a:lnTo>
                  <a:lnTo>
                    <a:pt x="2741" y="225"/>
                  </a:lnTo>
                  <a:cubicBezTo>
                    <a:pt x="2693" y="80"/>
                    <a:pt x="2561" y="1"/>
                    <a:pt x="24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26"/>
          <p:cNvGrpSpPr/>
          <p:nvPr/>
        </p:nvGrpSpPr>
        <p:grpSpPr>
          <a:xfrm>
            <a:off x="6915399" y="3997530"/>
            <a:ext cx="507741" cy="505004"/>
            <a:chOff x="-2571737" y="2764550"/>
            <a:chExt cx="292225" cy="290650"/>
          </a:xfrm>
        </p:grpSpPr>
        <p:sp>
          <p:nvSpPr>
            <p:cNvPr id="501" name="Google Shape;501;p26"/>
            <p:cNvSpPr/>
            <p:nvPr/>
          </p:nvSpPr>
          <p:spPr>
            <a:xfrm>
              <a:off x="-2496085" y="30091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27" y="1"/>
                    <a:pt x="0" y="158"/>
                    <a:pt x="0" y="347"/>
                  </a:cubicBezTo>
                  <a:cubicBezTo>
                    <a:pt x="0" y="536"/>
                    <a:pt x="127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62" y="158"/>
                    <a:pt x="505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-2398548" y="2800375"/>
              <a:ext cx="52000" cy="120525"/>
            </a:xfrm>
            <a:custGeom>
              <a:avLst/>
              <a:gdLst/>
              <a:ahLst/>
              <a:cxnLst/>
              <a:rect l="l" t="t" r="r" b="b"/>
              <a:pathLst>
                <a:path w="2080" h="4821" extrusionOk="0">
                  <a:moveTo>
                    <a:pt x="1008" y="0"/>
                  </a:moveTo>
                  <a:cubicBezTo>
                    <a:pt x="819" y="0"/>
                    <a:pt x="662" y="158"/>
                    <a:pt x="662" y="378"/>
                  </a:cubicBezTo>
                  <a:lnTo>
                    <a:pt x="662" y="757"/>
                  </a:lnTo>
                  <a:cubicBezTo>
                    <a:pt x="252" y="914"/>
                    <a:pt x="0" y="1261"/>
                    <a:pt x="0" y="1733"/>
                  </a:cubicBezTo>
                  <a:cubicBezTo>
                    <a:pt x="0" y="2300"/>
                    <a:pt x="473" y="2773"/>
                    <a:pt x="1008" y="2773"/>
                  </a:cubicBezTo>
                  <a:cubicBezTo>
                    <a:pt x="1323" y="2773"/>
                    <a:pt x="1481" y="3119"/>
                    <a:pt x="1260" y="3371"/>
                  </a:cubicBezTo>
                  <a:cubicBezTo>
                    <a:pt x="1197" y="3419"/>
                    <a:pt x="1103" y="3442"/>
                    <a:pt x="1012" y="3442"/>
                  </a:cubicBezTo>
                  <a:cubicBezTo>
                    <a:pt x="922" y="3442"/>
                    <a:pt x="835" y="3419"/>
                    <a:pt x="788" y="3371"/>
                  </a:cubicBezTo>
                  <a:cubicBezTo>
                    <a:pt x="725" y="3308"/>
                    <a:pt x="630" y="3277"/>
                    <a:pt x="540" y="3277"/>
                  </a:cubicBezTo>
                  <a:cubicBezTo>
                    <a:pt x="449" y="3277"/>
                    <a:pt x="362" y="3308"/>
                    <a:pt x="315" y="3371"/>
                  </a:cubicBezTo>
                  <a:cubicBezTo>
                    <a:pt x="189" y="3466"/>
                    <a:pt x="189" y="3718"/>
                    <a:pt x="315" y="3844"/>
                  </a:cubicBezTo>
                  <a:cubicBezTo>
                    <a:pt x="410" y="3939"/>
                    <a:pt x="536" y="4033"/>
                    <a:pt x="693" y="4065"/>
                  </a:cubicBezTo>
                  <a:lnTo>
                    <a:pt x="693" y="4474"/>
                  </a:lnTo>
                  <a:cubicBezTo>
                    <a:pt x="693" y="4663"/>
                    <a:pt x="851" y="4821"/>
                    <a:pt x="1040" y="4821"/>
                  </a:cubicBezTo>
                  <a:cubicBezTo>
                    <a:pt x="1260" y="4821"/>
                    <a:pt x="1418" y="4663"/>
                    <a:pt x="1418" y="4474"/>
                  </a:cubicBezTo>
                  <a:lnTo>
                    <a:pt x="1418" y="4065"/>
                  </a:lnTo>
                  <a:cubicBezTo>
                    <a:pt x="1796" y="3907"/>
                    <a:pt x="2079" y="3560"/>
                    <a:pt x="2079" y="3088"/>
                  </a:cubicBezTo>
                  <a:cubicBezTo>
                    <a:pt x="2079" y="2521"/>
                    <a:pt x="1607" y="2048"/>
                    <a:pt x="1040" y="2048"/>
                  </a:cubicBezTo>
                  <a:cubicBezTo>
                    <a:pt x="851" y="2048"/>
                    <a:pt x="693" y="1891"/>
                    <a:pt x="693" y="1702"/>
                  </a:cubicBezTo>
                  <a:cubicBezTo>
                    <a:pt x="693" y="1495"/>
                    <a:pt x="842" y="1356"/>
                    <a:pt x="1016" y="1356"/>
                  </a:cubicBezTo>
                  <a:cubicBezTo>
                    <a:pt x="1107" y="1356"/>
                    <a:pt x="1205" y="1394"/>
                    <a:pt x="1292" y="1481"/>
                  </a:cubicBezTo>
                  <a:cubicBezTo>
                    <a:pt x="1355" y="1528"/>
                    <a:pt x="1441" y="1552"/>
                    <a:pt x="1528" y="1552"/>
                  </a:cubicBezTo>
                  <a:cubicBezTo>
                    <a:pt x="1615" y="1552"/>
                    <a:pt x="1701" y="1528"/>
                    <a:pt x="1764" y="1481"/>
                  </a:cubicBezTo>
                  <a:cubicBezTo>
                    <a:pt x="1859" y="1355"/>
                    <a:pt x="1859" y="1103"/>
                    <a:pt x="1764" y="1009"/>
                  </a:cubicBezTo>
                  <a:cubicBezTo>
                    <a:pt x="1638" y="883"/>
                    <a:pt x="1512" y="788"/>
                    <a:pt x="1355" y="757"/>
                  </a:cubicBezTo>
                  <a:lnTo>
                    <a:pt x="1355" y="378"/>
                  </a:lnTo>
                  <a:cubicBezTo>
                    <a:pt x="1355" y="158"/>
                    <a:pt x="1197" y="0"/>
                    <a:pt x="1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-2571737" y="2764550"/>
              <a:ext cx="292225" cy="290650"/>
            </a:xfrm>
            <a:custGeom>
              <a:avLst/>
              <a:gdLst/>
              <a:ahLst/>
              <a:cxnLst/>
              <a:rect l="l" t="t" r="r" b="b"/>
              <a:pathLst>
                <a:path w="11689" h="11626" extrusionOk="0">
                  <a:moveTo>
                    <a:pt x="5009" y="1355"/>
                  </a:moveTo>
                  <a:cubicBezTo>
                    <a:pt x="4789" y="1576"/>
                    <a:pt x="4694" y="1796"/>
                    <a:pt x="4537" y="2049"/>
                  </a:cubicBezTo>
                  <a:lnTo>
                    <a:pt x="662" y="2049"/>
                  </a:lnTo>
                  <a:lnTo>
                    <a:pt x="662" y="1670"/>
                  </a:lnTo>
                  <a:cubicBezTo>
                    <a:pt x="662" y="1513"/>
                    <a:pt x="819" y="1355"/>
                    <a:pt x="1008" y="1355"/>
                  </a:cubicBezTo>
                  <a:close/>
                  <a:moveTo>
                    <a:pt x="7908" y="694"/>
                  </a:moveTo>
                  <a:cubicBezTo>
                    <a:pt x="9609" y="694"/>
                    <a:pt x="10995" y="2080"/>
                    <a:pt x="10995" y="3781"/>
                  </a:cubicBezTo>
                  <a:cubicBezTo>
                    <a:pt x="10995" y="5451"/>
                    <a:pt x="9609" y="6837"/>
                    <a:pt x="7908" y="6837"/>
                  </a:cubicBezTo>
                  <a:cubicBezTo>
                    <a:pt x="7309" y="6837"/>
                    <a:pt x="6679" y="6680"/>
                    <a:pt x="6206" y="6365"/>
                  </a:cubicBezTo>
                  <a:cubicBezTo>
                    <a:pt x="6162" y="6342"/>
                    <a:pt x="6086" y="6320"/>
                    <a:pt x="6023" y="6320"/>
                  </a:cubicBezTo>
                  <a:cubicBezTo>
                    <a:pt x="5997" y="6320"/>
                    <a:pt x="5973" y="6324"/>
                    <a:pt x="5954" y="6333"/>
                  </a:cubicBezTo>
                  <a:cubicBezTo>
                    <a:pt x="5671" y="6396"/>
                    <a:pt x="5324" y="6522"/>
                    <a:pt x="5009" y="6648"/>
                  </a:cubicBezTo>
                  <a:lnTo>
                    <a:pt x="5324" y="5703"/>
                  </a:lnTo>
                  <a:cubicBezTo>
                    <a:pt x="5356" y="5609"/>
                    <a:pt x="5324" y="5514"/>
                    <a:pt x="5261" y="5420"/>
                  </a:cubicBezTo>
                  <a:cubicBezTo>
                    <a:pt x="4946" y="4947"/>
                    <a:pt x="4789" y="4348"/>
                    <a:pt x="4789" y="3781"/>
                  </a:cubicBezTo>
                  <a:cubicBezTo>
                    <a:pt x="4789" y="2080"/>
                    <a:pt x="6238" y="694"/>
                    <a:pt x="7908" y="694"/>
                  </a:cubicBezTo>
                  <a:close/>
                  <a:moveTo>
                    <a:pt x="4253" y="2710"/>
                  </a:moveTo>
                  <a:cubicBezTo>
                    <a:pt x="4190" y="3025"/>
                    <a:pt x="4096" y="3372"/>
                    <a:pt x="4096" y="3718"/>
                  </a:cubicBezTo>
                  <a:cubicBezTo>
                    <a:pt x="4096" y="4411"/>
                    <a:pt x="4253" y="5041"/>
                    <a:pt x="4600" y="5609"/>
                  </a:cubicBezTo>
                  <a:lnTo>
                    <a:pt x="4127" y="7089"/>
                  </a:lnTo>
                  <a:cubicBezTo>
                    <a:pt x="4096" y="7184"/>
                    <a:pt x="4127" y="7341"/>
                    <a:pt x="4222" y="7436"/>
                  </a:cubicBezTo>
                  <a:cubicBezTo>
                    <a:pt x="4266" y="7480"/>
                    <a:pt x="4358" y="7525"/>
                    <a:pt x="4453" y="7525"/>
                  </a:cubicBezTo>
                  <a:cubicBezTo>
                    <a:pt x="4492" y="7525"/>
                    <a:pt x="4531" y="7517"/>
                    <a:pt x="4568" y="7499"/>
                  </a:cubicBezTo>
                  <a:cubicBezTo>
                    <a:pt x="4568" y="7499"/>
                    <a:pt x="5387" y="7247"/>
                    <a:pt x="6017" y="7026"/>
                  </a:cubicBezTo>
                  <a:cubicBezTo>
                    <a:pt x="6080" y="7089"/>
                    <a:pt x="6143" y="7089"/>
                    <a:pt x="6175" y="7121"/>
                  </a:cubicBezTo>
                  <a:lnTo>
                    <a:pt x="6175" y="8223"/>
                  </a:lnTo>
                  <a:lnTo>
                    <a:pt x="662" y="8223"/>
                  </a:lnTo>
                  <a:lnTo>
                    <a:pt x="662" y="2710"/>
                  </a:lnTo>
                  <a:close/>
                  <a:moveTo>
                    <a:pt x="6112" y="8885"/>
                  </a:moveTo>
                  <a:lnTo>
                    <a:pt x="6112" y="10618"/>
                  </a:lnTo>
                  <a:cubicBezTo>
                    <a:pt x="6143" y="10807"/>
                    <a:pt x="5986" y="10964"/>
                    <a:pt x="5797" y="10964"/>
                  </a:cubicBezTo>
                  <a:lnTo>
                    <a:pt x="977" y="10964"/>
                  </a:lnTo>
                  <a:cubicBezTo>
                    <a:pt x="788" y="10964"/>
                    <a:pt x="630" y="10807"/>
                    <a:pt x="630" y="10618"/>
                  </a:cubicBezTo>
                  <a:lnTo>
                    <a:pt x="630" y="8885"/>
                  </a:lnTo>
                  <a:close/>
                  <a:moveTo>
                    <a:pt x="7908" y="1"/>
                  </a:moveTo>
                  <a:cubicBezTo>
                    <a:pt x="7120" y="1"/>
                    <a:pt x="6364" y="221"/>
                    <a:pt x="5734" y="662"/>
                  </a:cubicBezTo>
                  <a:lnTo>
                    <a:pt x="1008" y="662"/>
                  </a:lnTo>
                  <a:cubicBezTo>
                    <a:pt x="473" y="662"/>
                    <a:pt x="0" y="1135"/>
                    <a:pt x="0" y="1670"/>
                  </a:cubicBezTo>
                  <a:lnTo>
                    <a:pt x="0" y="10618"/>
                  </a:lnTo>
                  <a:cubicBezTo>
                    <a:pt x="0" y="11153"/>
                    <a:pt x="473" y="11626"/>
                    <a:pt x="1008" y="11626"/>
                  </a:cubicBezTo>
                  <a:lnTo>
                    <a:pt x="5828" y="11626"/>
                  </a:lnTo>
                  <a:cubicBezTo>
                    <a:pt x="6364" y="11626"/>
                    <a:pt x="6837" y="11153"/>
                    <a:pt x="6837" y="10618"/>
                  </a:cubicBezTo>
                  <a:lnTo>
                    <a:pt x="6837" y="7341"/>
                  </a:lnTo>
                  <a:cubicBezTo>
                    <a:pt x="7215" y="7436"/>
                    <a:pt x="7561" y="7499"/>
                    <a:pt x="7908" y="7499"/>
                  </a:cubicBezTo>
                  <a:cubicBezTo>
                    <a:pt x="9987" y="7499"/>
                    <a:pt x="11688" y="5798"/>
                    <a:pt x="11688" y="3718"/>
                  </a:cubicBezTo>
                  <a:cubicBezTo>
                    <a:pt x="11657" y="1670"/>
                    <a:pt x="9956" y="1"/>
                    <a:pt x="7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26"/>
          <p:cNvGrpSpPr/>
          <p:nvPr/>
        </p:nvGrpSpPr>
        <p:grpSpPr>
          <a:xfrm>
            <a:off x="3453018" y="3996162"/>
            <a:ext cx="506394" cy="507741"/>
            <a:chOff x="-1333200" y="2770450"/>
            <a:chExt cx="291450" cy="292225"/>
          </a:xfrm>
        </p:grpSpPr>
        <p:sp>
          <p:nvSpPr>
            <p:cNvPr id="505" name="Google Shape;505;p26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26"/>
          <p:cNvGrpSpPr/>
          <p:nvPr/>
        </p:nvGrpSpPr>
        <p:grpSpPr>
          <a:xfrm>
            <a:off x="5181930" y="3994794"/>
            <a:ext cx="511867" cy="510478"/>
            <a:chOff x="-3854375" y="2405000"/>
            <a:chExt cx="294600" cy="293800"/>
          </a:xfrm>
        </p:grpSpPr>
        <p:sp>
          <p:nvSpPr>
            <p:cNvPr id="508" name="Google Shape;508;p26"/>
            <p:cNvSpPr/>
            <p:nvPr/>
          </p:nvSpPr>
          <p:spPr>
            <a:xfrm>
              <a:off x="-3854375" y="240500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6994" y="694"/>
                  </a:moveTo>
                  <a:lnTo>
                    <a:pt x="6994" y="1103"/>
                  </a:lnTo>
                  <a:cubicBezTo>
                    <a:pt x="6994" y="1261"/>
                    <a:pt x="7120" y="1387"/>
                    <a:pt x="7278" y="1418"/>
                  </a:cubicBezTo>
                  <a:cubicBezTo>
                    <a:pt x="7467" y="1481"/>
                    <a:pt x="7719" y="1576"/>
                    <a:pt x="7908" y="1702"/>
                  </a:cubicBezTo>
                  <a:cubicBezTo>
                    <a:pt x="7954" y="1736"/>
                    <a:pt x="8009" y="1750"/>
                    <a:pt x="8066" y="1750"/>
                  </a:cubicBezTo>
                  <a:cubicBezTo>
                    <a:pt x="8164" y="1750"/>
                    <a:pt x="8269" y="1710"/>
                    <a:pt x="8349" y="1670"/>
                  </a:cubicBezTo>
                  <a:lnTo>
                    <a:pt x="8664" y="1355"/>
                  </a:lnTo>
                  <a:lnTo>
                    <a:pt x="9137" y="1828"/>
                  </a:lnTo>
                  <a:lnTo>
                    <a:pt x="8822" y="2143"/>
                  </a:lnTo>
                  <a:cubicBezTo>
                    <a:pt x="8696" y="2269"/>
                    <a:pt x="8696" y="2426"/>
                    <a:pt x="8759" y="2584"/>
                  </a:cubicBezTo>
                  <a:cubicBezTo>
                    <a:pt x="8885" y="2773"/>
                    <a:pt x="8979" y="2962"/>
                    <a:pt x="9042" y="3214"/>
                  </a:cubicBezTo>
                  <a:cubicBezTo>
                    <a:pt x="9074" y="3372"/>
                    <a:pt x="9200" y="3466"/>
                    <a:pt x="9357" y="3466"/>
                  </a:cubicBezTo>
                  <a:lnTo>
                    <a:pt x="9798" y="3466"/>
                  </a:lnTo>
                  <a:lnTo>
                    <a:pt x="9798" y="4159"/>
                  </a:lnTo>
                  <a:lnTo>
                    <a:pt x="9357" y="4159"/>
                  </a:lnTo>
                  <a:cubicBezTo>
                    <a:pt x="9200" y="4159"/>
                    <a:pt x="9074" y="4222"/>
                    <a:pt x="9042" y="4380"/>
                  </a:cubicBezTo>
                  <a:cubicBezTo>
                    <a:pt x="9011" y="4569"/>
                    <a:pt x="8885" y="4821"/>
                    <a:pt x="8759" y="5010"/>
                  </a:cubicBezTo>
                  <a:cubicBezTo>
                    <a:pt x="8696" y="5136"/>
                    <a:pt x="8727" y="5325"/>
                    <a:pt x="8822" y="5451"/>
                  </a:cubicBezTo>
                  <a:lnTo>
                    <a:pt x="9137" y="5766"/>
                  </a:lnTo>
                  <a:lnTo>
                    <a:pt x="8664" y="6238"/>
                  </a:lnTo>
                  <a:lnTo>
                    <a:pt x="8349" y="5923"/>
                  </a:lnTo>
                  <a:cubicBezTo>
                    <a:pt x="8275" y="5850"/>
                    <a:pt x="8191" y="5819"/>
                    <a:pt x="8101" y="5819"/>
                  </a:cubicBezTo>
                  <a:cubicBezTo>
                    <a:pt x="8038" y="5819"/>
                    <a:pt x="7973" y="5834"/>
                    <a:pt x="7908" y="5860"/>
                  </a:cubicBezTo>
                  <a:cubicBezTo>
                    <a:pt x="7719" y="5986"/>
                    <a:pt x="7498" y="6081"/>
                    <a:pt x="7278" y="6144"/>
                  </a:cubicBezTo>
                  <a:cubicBezTo>
                    <a:pt x="7120" y="6175"/>
                    <a:pt x="6994" y="6301"/>
                    <a:pt x="6994" y="6459"/>
                  </a:cubicBezTo>
                  <a:lnTo>
                    <a:pt x="6994" y="6900"/>
                  </a:lnTo>
                  <a:lnTo>
                    <a:pt x="6333" y="6900"/>
                  </a:lnTo>
                  <a:lnTo>
                    <a:pt x="6333" y="6459"/>
                  </a:lnTo>
                  <a:cubicBezTo>
                    <a:pt x="6333" y="6301"/>
                    <a:pt x="6207" y="6207"/>
                    <a:pt x="6049" y="6144"/>
                  </a:cubicBezTo>
                  <a:cubicBezTo>
                    <a:pt x="5860" y="6112"/>
                    <a:pt x="5608" y="5986"/>
                    <a:pt x="5419" y="5860"/>
                  </a:cubicBezTo>
                  <a:cubicBezTo>
                    <a:pt x="5374" y="5838"/>
                    <a:pt x="5322" y="5828"/>
                    <a:pt x="5267" y="5828"/>
                  </a:cubicBezTo>
                  <a:cubicBezTo>
                    <a:pt x="5167" y="5828"/>
                    <a:pt x="5059" y="5862"/>
                    <a:pt x="4978" y="5923"/>
                  </a:cubicBezTo>
                  <a:lnTo>
                    <a:pt x="4663" y="6238"/>
                  </a:lnTo>
                  <a:lnTo>
                    <a:pt x="4190" y="5766"/>
                  </a:lnTo>
                  <a:lnTo>
                    <a:pt x="4505" y="5451"/>
                  </a:lnTo>
                  <a:cubicBezTo>
                    <a:pt x="4631" y="5325"/>
                    <a:pt x="4631" y="5167"/>
                    <a:pt x="4568" y="5010"/>
                  </a:cubicBezTo>
                  <a:cubicBezTo>
                    <a:pt x="4442" y="4821"/>
                    <a:pt x="4348" y="4632"/>
                    <a:pt x="4285" y="4380"/>
                  </a:cubicBezTo>
                  <a:cubicBezTo>
                    <a:pt x="4253" y="4254"/>
                    <a:pt x="4127" y="4159"/>
                    <a:pt x="4001" y="4159"/>
                  </a:cubicBezTo>
                  <a:lnTo>
                    <a:pt x="3529" y="4159"/>
                  </a:lnTo>
                  <a:lnTo>
                    <a:pt x="3529" y="3466"/>
                  </a:lnTo>
                  <a:lnTo>
                    <a:pt x="3970" y="3466"/>
                  </a:lnTo>
                  <a:cubicBezTo>
                    <a:pt x="4127" y="3466"/>
                    <a:pt x="4253" y="3372"/>
                    <a:pt x="4285" y="3214"/>
                  </a:cubicBezTo>
                  <a:cubicBezTo>
                    <a:pt x="4316" y="2993"/>
                    <a:pt x="4442" y="2773"/>
                    <a:pt x="4568" y="2584"/>
                  </a:cubicBezTo>
                  <a:cubicBezTo>
                    <a:pt x="4631" y="2458"/>
                    <a:pt x="4600" y="2269"/>
                    <a:pt x="4505" y="2143"/>
                  </a:cubicBezTo>
                  <a:lnTo>
                    <a:pt x="4190" y="1828"/>
                  </a:lnTo>
                  <a:lnTo>
                    <a:pt x="4663" y="1355"/>
                  </a:lnTo>
                  <a:lnTo>
                    <a:pt x="4978" y="1670"/>
                  </a:lnTo>
                  <a:cubicBezTo>
                    <a:pt x="5046" y="1738"/>
                    <a:pt x="5122" y="1769"/>
                    <a:pt x="5203" y="1769"/>
                  </a:cubicBezTo>
                  <a:cubicBezTo>
                    <a:pt x="5273" y="1769"/>
                    <a:pt x="5346" y="1746"/>
                    <a:pt x="5419" y="1702"/>
                  </a:cubicBezTo>
                  <a:cubicBezTo>
                    <a:pt x="5608" y="1576"/>
                    <a:pt x="5829" y="1513"/>
                    <a:pt x="6049" y="1418"/>
                  </a:cubicBezTo>
                  <a:cubicBezTo>
                    <a:pt x="6207" y="1387"/>
                    <a:pt x="6333" y="1261"/>
                    <a:pt x="6333" y="1103"/>
                  </a:cubicBezTo>
                  <a:lnTo>
                    <a:pt x="6333" y="694"/>
                  </a:lnTo>
                  <a:close/>
                  <a:moveTo>
                    <a:pt x="10964" y="4821"/>
                  </a:moveTo>
                  <a:lnTo>
                    <a:pt x="9830" y="8255"/>
                  </a:lnTo>
                  <a:lnTo>
                    <a:pt x="2773" y="8255"/>
                  </a:lnTo>
                  <a:lnTo>
                    <a:pt x="2143" y="4821"/>
                  </a:lnTo>
                  <a:lnTo>
                    <a:pt x="3686" y="4821"/>
                  </a:lnTo>
                  <a:cubicBezTo>
                    <a:pt x="3718" y="4947"/>
                    <a:pt x="3781" y="5010"/>
                    <a:pt x="3812" y="5136"/>
                  </a:cubicBezTo>
                  <a:lnTo>
                    <a:pt x="3466" y="5482"/>
                  </a:lnTo>
                  <a:cubicBezTo>
                    <a:pt x="3340" y="5608"/>
                    <a:pt x="3340" y="5829"/>
                    <a:pt x="3466" y="5955"/>
                  </a:cubicBezTo>
                  <a:lnTo>
                    <a:pt x="4442" y="6932"/>
                  </a:lnTo>
                  <a:cubicBezTo>
                    <a:pt x="4505" y="6995"/>
                    <a:pt x="4592" y="7026"/>
                    <a:pt x="4679" y="7026"/>
                  </a:cubicBezTo>
                  <a:cubicBezTo>
                    <a:pt x="4765" y="7026"/>
                    <a:pt x="4852" y="6995"/>
                    <a:pt x="4915" y="6932"/>
                  </a:cubicBezTo>
                  <a:lnTo>
                    <a:pt x="5262" y="6585"/>
                  </a:lnTo>
                  <a:cubicBezTo>
                    <a:pt x="5356" y="6617"/>
                    <a:pt x="5451" y="6680"/>
                    <a:pt x="5577" y="6711"/>
                  </a:cubicBezTo>
                  <a:lnTo>
                    <a:pt x="5577" y="7215"/>
                  </a:lnTo>
                  <a:cubicBezTo>
                    <a:pt x="5577" y="7404"/>
                    <a:pt x="5734" y="7562"/>
                    <a:pt x="5923" y="7562"/>
                  </a:cubicBezTo>
                  <a:lnTo>
                    <a:pt x="7309" y="7562"/>
                  </a:lnTo>
                  <a:cubicBezTo>
                    <a:pt x="7498" y="7562"/>
                    <a:pt x="7656" y="7404"/>
                    <a:pt x="7656" y="7215"/>
                  </a:cubicBezTo>
                  <a:lnTo>
                    <a:pt x="7656" y="6711"/>
                  </a:lnTo>
                  <a:cubicBezTo>
                    <a:pt x="7782" y="6680"/>
                    <a:pt x="7876" y="6617"/>
                    <a:pt x="7971" y="6585"/>
                  </a:cubicBezTo>
                  <a:lnTo>
                    <a:pt x="8349" y="6932"/>
                  </a:lnTo>
                  <a:cubicBezTo>
                    <a:pt x="8396" y="6995"/>
                    <a:pt x="8483" y="7026"/>
                    <a:pt x="8574" y="7026"/>
                  </a:cubicBezTo>
                  <a:cubicBezTo>
                    <a:pt x="8664" y="7026"/>
                    <a:pt x="8759" y="6995"/>
                    <a:pt x="8822" y="6932"/>
                  </a:cubicBezTo>
                  <a:lnTo>
                    <a:pt x="9798" y="5955"/>
                  </a:lnTo>
                  <a:cubicBezTo>
                    <a:pt x="9924" y="5829"/>
                    <a:pt x="9924" y="5608"/>
                    <a:pt x="9798" y="5482"/>
                  </a:cubicBezTo>
                  <a:lnTo>
                    <a:pt x="9452" y="5136"/>
                  </a:lnTo>
                  <a:cubicBezTo>
                    <a:pt x="9483" y="5041"/>
                    <a:pt x="9515" y="4947"/>
                    <a:pt x="9546" y="4821"/>
                  </a:cubicBezTo>
                  <a:close/>
                  <a:moveTo>
                    <a:pt x="3907" y="10334"/>
                  </a:moveTo>
                  <a:cubicBezTo>
                    <a:pt x="4096" y="10366"/>
                    <a:pt x="4253" y="10523"/>
                    <a:pt x="4253" y="10681"/>
                  </a:cubicBezTo>
                  <a:cubicBezTo>
                    <a:pt x="4253" y="10870"/>
                    <a:pt x="4096" y="11027"/>
                    <a:pt x="3907" y="11027"/>
                  </a:cubicBezTo>
                  <a:cubicBezTo>
                    <a:pt x="3686" y="11027"/>
                    <a:pt x="3529" y="10870"/>
                    <a:pt x="3529" y="10681"/>
                  </a:cubicBezTo>
                  <a:cubicBezTo>
                    <a:pt x="3529" y="10492"/>
                    <a:pt x="3686" y="10334"/>
                    <a:pt x="3907" y="10334"/>
                  </a:cubicBezTo>
                  <a:close/>
                  <a:moveTo>
                    <a:pt x="8664" y="10334"/>
                  </a:moveTo>
                  <a:cubicBezTo>
                    <a:pt x="8853" y="10366"/>
                    <a:pt x="9011" y="10523"/>
                    <a:pt x="9011" y="10681"/>
                  </a:cubicBezTo>
                  <a:cubicBezTo>
                    <a:pt x="9011" y="10870"/>
                    <a:pt x="8853" y="11027"/>
                    <a:pt x="8664" y="11027"/>
                  </a:cubicBezTo>
                  <a:cubicBezTo>
                    <a:pt x="8444" y="11027"/>
                    <a:pt x="8286" y="10870"/>
                    <a:pt x="8286" y="10681"/>
                  </a:cubicBezTo>
                  <a:cubicBezTo>
                    <a:pt x="8286" y="10492"/>
                    <a:pt x="8444" y="10334"/>
                    <a:pt x="8664" y="10334"/>
                  </a:cubicBezTo>
                  <a:close/>
                  <a:moveTo>
                    <a:pt x="5892" y="0"/>
                  </a:moveTo>
                  <a:cubicBezTo>
                    <a:pt x="5703" y="0"/>
                    <a:pt x="5545" y="158"/>
                    <a:pt x="5545" y="379"/>
                  </a:cubicBezTo>
                  <a:lnTo>
                    <a:pt x="5545" y="883"/>
                  </a:lnTo>
                  <a:cubicBezTo>
                    <a:pt x="5419" y="914"/>
                    <a:pt x="5356" y="946"/>
                    <a:pt x="5230" y="1009"/>
                  </a:cubicBezTo>
                  <a:lnTo>
                    <a:pt x="4883" y="631"/>
                  </a:lnTo>
                  <a:cubicBezTo>
                    <a:pt x="4820" y="583"/>
                    <a:pt x="4734" y="560"/>
                    <a:pt x="4647" y="560"/>
                  </a:cubicBezTo>
                  <a:cubicBezTo>
                    <a:pt x="4561" y="560"/>
                    <a:pt x="4474" y="583"/>
                    <a:pt x="4411" y="631"/>
                  </a:cubicBezTo>
                  <a:lnTo>
                    <a:pt x="3434" y="1639"/>
                  </a:lnTo>
                  <a:cubicBezTo>
                    <a:pt x="3308" y="1733"/>
                    <a:pt x="3308" y="1985"/>
                    <a:pt x="3434" y="2111"/>
                  </a:cubicBezTo>
                  <a:lnTo>
                    <a:pt x="3781" y="2458"/>
                  </a:lnTo>
                  <a:cubicBezTo>
                    <a:pt x="3718" y="2521"/>
                    <a:pt x="3686" y="2647"/>
                    <a:pt x="3655" y="2773"/>
                  </a:cubicBezTo>
                  <a:lnTo>
                    <a:pt x="3151" y="2773"/>
                  </a:lnTo>
                  <a:cubicBezTo>
                    <a:pt x="2930" y="2773"/>
                    <a:pt x="2773" y="2930"/>
                    <a:pt x="2773" y="3119"/>
                  </a:cubicBezTo>
                  <a:lnTo>
                    <a:pt x="2773" y="4159"/>
                  </a:lnTo>
                  <a:lnTo>
                    <a:pt x="1985" y="4159"/>
                  </a:lnTo>
                  <a:lnTo>
                    <a:pt x="1765" y="2930"/>
                  </a:lnTo>
                  <a:cubicBezTo>
                    <a:pt x="1670" y="2458"/>
                    <a:pt x="1197" y="2111"/>
                    <a:pt x="693" y="2111"/>
                  </a:cubicBezTo>
                  <a:lnTo>
                    <a:pt x="347" y="2111"/>
                  </a:lnTo>
                  <a:cubicBezTo>
                    <a:pt x="158" y="2111"/>
                    <a:pt x="0" y="2269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693" y="2804"/>
                  </a:lnTo>
                  <a:cubicBezTo>
                    <a:pt x="882" y="2804"/>
                    <a:pt x="1103" y="2930"/>
                    <a:pt x="1103" y="3088"/>
                  </a:cubicBezTo>
                  <a:lnTo>
                    <a:pt x="2080" y="8570"/>
                  </a:lnTo>
                  <a:cubicBezTo>
                    <a:pt x="1891" y="8759"/>
                    <a:pt x="1765" y="9042"/>
                    <a:pt x="1765" y="9357"/>
                  </a:cubicBezTo>
                  <a:cubicBezTo>
                    <a:pt x="1765" y="9861"/>
                    <a:pt x="2143" y="10366"/>
                    <a:pt x="2867" y="10366"/>
                  </a:cubicBezTo>
                  <a:cubicBezTo>
                    <a:pt x="2836" y="10492"/>
                    <a:pt x="2836" y="10618"/>
                    <a:pt x="2836" y="10712"/>
                  </a:cubicBezTo>
                  <a:cubicBezTo>
                    <a:pt x="2836" y="11279"/>
                    <a:pt x="3308" y="11752"/>
                    <a:pt x="3844" y="11752"/>
                  </a:cubicBezTo>
                  <a:cubicBezTo>
                    <a:pt x="4411" y="11752"/>
                    <a:pt x="4883" y="11279"/>
                    <a:pt x="4883" y="10712"/>
                  </a:cubicBezTo>
                  <a:cubicBezTo>
                    <a:pt x="4883" y="10618"/>
                    <a:pt x="4820" y="10492"/>
                    <a:pt x="4820" y="10366"/>
                  </a:cubicBezTo>
                  <a:lnTo>
                    <a:pt x="7719" y="10366"/>
                  </a:lnTo>
                  <a:cubicBezTo>
                    <a:pt x="7656" y="10492"/>
                    <a:pt x="7656" y="10618"/>
                    <a:pt x="7656" y="10712"/>
                  </a:cubicBezTo>
                  <a:cubicBezTo>
                    <a:pt x="7656" y="11279"/>
                    <a:pt x="8129" y="11752"/>
                    <a:pt x="8696" y="11752"/>
                  </a:cubicBezTo>
                  <a:cubicBezTo>
                    <a:pt x="9231" y="11752"/>
                    <a:pt x="9735" y="11279"/>
                    <a:pt x="9735" y="10712"/>
                  </a:cubicBezTo>
                  <a:cubicBezTo>
                    <a:pt x="9735" y="10618"/>
                    <a:pt x="9672" y="10492"/>
                    <a:pt x="9672" y="10366"/>
                  </a:cubicBezTo>
                  <a:lnTo>
                    <a:pt x="10082" y="10366"/>
                  </a:lnTo>
                  <a:cubicBezTo>
                    <a:pt x="10271" y="10366"/>
                    <a:pt x="10428" y="10208"/>
                    <a:pt x="10428" y="10019"/>
                  </a:cubicBezTo>
                  <a:cubicBezTo>
                    <a:pt x="10428" y="9830"/>
                    <a:pt x="10271" y="9672"/>
                    <a:pt x="10082" y="9672"/>
                  </a:cubicBezTo>
                  <a:lnTo>
                    <a:pt x="2867" y="9672"/>
                  </a:lnTo>
                  <a:cubicBezTo>
                    <a:pt x="2678" y="9672"/>
                    <a:pt x="2521" y="9515"/>
                    <a:pt x="2521" y="9294"/>
                  </a:cubicBezTo>
                  <a:cubicBezTo>
                    <a:pt x="2521" y="9137"/>
                    <a:pt x="2678" y="8948"/>
                    <a:pt x="2867" y="8948"/>
                  </a:cubicBezTo>
                  <a:lnTo>
                    <a:pt x="10082" y="8948"/>
                  </a:lnTo>
                  <a:cubicBezTo>
                    <a:pt x="10239" y="8948"/>
                    <a:pt x="10334" y="8885"/>
                    <a:pt x="10397" y="8727"/>
                  </a:cubicBezTo>
                  <a:lnTo>
                    <a:pt x="11720" y="4663"/>
                  </a:lnTo>
                  <a:cubicBezTo>
                    <a:pt x="11783" y="4537"/>
                    <a:pt x="11720" y="4411"/>
                    <a:pt x="11689" y="4348"/>
                  </a:cubicBezTo>
                  <a:cubicBezTo>
                    <a:pt x="11563" y="4191"/>
                    <a:pt x="11405" y="4191"/>
                    <a:pt x="11279" y="4191"/>
                  </a:cubicBezTo>
                  <a:lnTo>
                    <a:pt x="10397" y="4191"/>
                  </a:lnTo>
                  <a:lnTo>
                    <a:pt x="10397" y="3119"/>
                  </a:lnTo>
                  <a:cubicBezTo>
                    <a:pt x="10397" y="2930"/>
                    <a:pt x="10239" y="2773"/>
                    <a:pt x="10019" y="2773"/>
                  </a:cubicBezTo>
                  <a:lnTo>
                    <a:pt x="9515" y="2773"/>
                  </a:lnTo>
                  <a:cubicBezTo>
                    <a:pt x="9483" y="2647"/>
                    <a:pt x="9452" y="2584"/>
                    <a:pt x="9389" y="2458"/>
                  </a:cubicBezTo>
                  <a:lnTo>
                    <a:pt x="9767" y="2080"/>
                  </a:lnTo>
                  <a:cubicBezTo>
                    <a:pt x="9861" y="1985"/>
                    <a:pt x="9861" y="1733"/>
                    <a:pt x="9767" y="1607"/>
                  </a:cubicBezTo>
                  <a:lnTo>
                    <a:pt x="8759" y="631"/>
                  </a:lnTo>
                  <a:cubicBezTo>
                    <a:pt x="8711" y="568"/>
                    <a:pt x="8625" y="536"/>
                    <a:pt x="8534" y="536"/>
                  </a:cubicBezTo>
                  <a:cubicBezTo>
                    <a:pt x="8444" y="536"/>
                    <a:pt x="8349" y="568"/>
                    <a:pt x="8286" y="631"/>
                  </a:cubicBezTo>
                  <a:lnTo>
                    <a:pt x="7939" y="1009"/>
                  </a:lnTo>
                  <a:cubicBezTo>
                    <a:pt x="7876" y="946"/>
                    <a:pt x="7750" y="914"/>
                    <a:pt x="7624" y="883"/>
                  </a:cubicBezTo>
                  <a:lnTo>
                    <a:pt x="7624" y="379"/>
                  </a:lnTo>
                  <a:cubicBezTo>
                    <a:pt x="7624" y="158"/>
                    <a:pt x="7467" y="0"/>
                    <a:pt x="72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-3731500" y="24585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1701" y="631"/>
                  </a:moveTo>
                  <a:cubicBezTo>
                    <a:pt x="2237" y="631"/>
                    <a:pt x="2709" y="1103"/>
                    <a:pt x="2709" y="1639"/>
                  </a:cubicBezTo>
                  <a:cubicBezTo>
                    <a:pt x="2709" y="2206"/>
                    <a:pt x="2237" y="2679"/>
                    <a:pt x="1701" y="2679"/>
                  </a:cubicBezTo>
                  <a:cubicBezTo>
                    <a:pt x="1134" y="2679"/>
                    <a:pt x="662" y="2206"/>
                    <a:pt x="662" y="1639"/>
                  </a:cubicBezTo>
                  <a:cubicBezTo>
                    <a:pt x="662" y="1103"/>
                    <a:pt x="1134" y="631"/>
                    <a:pt x="1701" y="631"/>
                  </a:cubicBezTo>
                  <a:close/>
                  <a:moveTo>
                    <a:pt x="1701" y="1"/>
                  </a:moveTo>
                  <a:cubicBezTo>
                    <a:pt x="756" y="1"/>
                    <a:pt x="0" y="725"/>
                    <a:pt x="0" y="1702"/>
                  </a:cubicBezTo>
                  <a:cubicBezTo>
                    <a:pt x="0" y="2647"/>
                    <a:pt x="756" y="3372"/>
                    <a:pt x="1701" y="3372"/>
                  </a:cubicBezTo>
                  <a:cubicBezTo>
                    <a:pt x="2646" y="3372"/>
                    <a:pt x="3371" y="2647"/>
                    <a:pt x="3371" y="1702"/>
                  </a:cubicBezTo>
                  <a:cubicBezTo>
                    <a:pt x="3371" y="725"/>
                    <a:pt x="2646" y="1"/>
                    <a:pt x="1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7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Infographics</a:t>
            </a:r>
            <a:endParaRPr/>
          </a:p>
        </p:txBody>
      </p:sp>
      <p:sp>
        <p:nvSpPr>
          <p:cNvPr id="515" name="Google Shape;515;p27"/>
          <p:cNvSpPr txBox="1"/>
          <p:nvPr/>
        </p:nvSpPr>
        <p:spPr>
          <a:xfrm>
            <a:off x="6325058" y="3389902"/>
            <a:ext cx="21813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21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16" name="Google Shape;516;p27"/>
          <p:cNvSpPr txBox="1"/>
          <p:nvPr/>
        </p:nvSpPr>
        <p:spPr>
          <a:xfrm>
            <a:off x="6325058" y="3791396"/>
            <a:ext cx="21813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latin typeface="Roboto"/>
                <a:ea typeface="Roboto"/>
                <a:cs typeface="Roboto"/>
                <a:sym typeface="Roboto"/>
              </a:rPr>
              <a:t>and the 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" name="Google Shape;517;p27"/>
          <p:cNvSpPr txBox="1"/>
          <p:nvPr/>
        </p:nvSpPr>
        <p:spPr>
          <a:xfrm>
            <a:off x="6325058" y="2214363"/>
            <a:ext cx="21813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21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18" name="Google Shape;518;p27"/>
          <p:cNvSpPr txBox="1"/>
          <p:nvPr/>
        </p:nvSpPr>
        <p:spPr>
          <a:xfrm>
            <a:off x="6325058" y="2615858"/>
            <a:ext cx="21813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9" name="Google Shape;519;p27"/>
          <p:cNvSpPr txBox="1"/>
          <p:nvPr/>
        </p:nvSpPr>
        <p:spPr>
          <a:xfrm>
            <a:off x="6325058" y="1440319"/>
            <a:ext cx="21813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 Mercury is the closest one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27"/>
          <p:cNvSpPr txBox="1"/>
          <p:nvPr/>
        </p:nvSpPr>
        <p:spPr>
          <a:xfrm>
            <a:off x="6325058" y="1038825"/>
            <a:ext cx="21813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21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521" name="Google Shape;521;p27"/>
          <p:cNvGrpSpPr/>
          <p:nvPr/>
        </p:nvGrpSpPr>
        <p:grpSpPr>
          <a:xfrm>
            <a:off x="1491019" y="1334158"/>
            <a:ext cx="4767395" cy="497262"/>
            <a:chOff x="2378325" y="1594350"/>
            <a:chExt cx="4118700" cy="429600"/>
          </a:xfrm>
        </p:grpSpPr>
        <p:grpSp>
          <p:nvGrpSpPr>
            <p:cNvPr id="522" name="Google Shape;522;p27"/>
            <p:cNvGrpSpPr/>
            <p:nvPr/>
          </p:nvGrpSpPr>
          <p:grpSpPr>
            <a:xfrm>
              <a:off x="3954825" y="1649100"/>
              <a:ext cx="2542200" cy="320100"/>
              <a:chOff x="3300950" y="1649100"/>
              <a:chExt cx="2542200" cy="320100"/>
            </a:xfrm>
          </p:grpSpPr>
          <p:sp>
            <p:nvSpPr>
              <p:cNvPr id="523" name="Google Shape;523;p27"/>
              <p:cNvSpPr/>
              <p:nvPr/>
            </p:nvSpPr>
            <p:spPr>
              <a:xfrm>
                <a:off x="3300950" y="1649100"/>
                <a:ext cx="2542200" cy="3201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7"/>
              <p:cNvSpPr/>
              <p:nvPr/>
            </p:nvSpPr>
            <p:spPr>
              <a:xfrm>
                <a:off x="3300950" y="1649100"/>
                <a:ext cx="1310400" cy="3201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5" name="Google Shape;525;p27"/>
            <p:cNvSpPr txBox="1"/>
            <p:nvPr/>
          </p:nvSpPr>
          <p:spPr>
            <a:xfrm>
              <a:off x="3227925" y="1594350"/>
              <a:ext cx="726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700">
                  <a:solidFill>
                    <a:schemeClr val="accen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chemeClr val="accent1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cxnSp>
          <p:nvCxnSpPr>
            <p:cNvPr id="526" name="Google Shape;526;p27"/>
            <p:cNvCxnSpPr>
              <a:stCxn id="525" idx="1"/>
            </p:cNvCxnSpPr>
            <p:nvPr/>
          </p:nvCxnSpPr>
          <p:spPr>
            <a:xfrm rot="10800000">
              <a:off x="2378325" y="1809150"/>
              <a:ext cx="849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527" name="Google Shape;527;p27"/>
          <p:cNvGrpSpPr/>
          <p:nvPr/>
        </p:nvGrpSpPr>
        <p:grpSpPr>
          <a:xfrm>
            <a:off x="1491019" y="2509454"/>
            <a:ext cx="4767395" cy="497262"/>
            <a:chOff x="2378325" y="2609888"/>
            <a:chExt cx="4118700" cy="429600"/>
          </a:xfrm>
        </p:grpSpPr>
        <p:grpSp>
          <p:nvGrpSpPr>
            <p:cNvPr id="528" name="Google Shape;528;p27"/>
            <p:cNvGrpSpPr/>
            <p:nvPr/>
          </p:nvGrpSpPr>
          <p:grpSpPr>
            <a:xfrm>
              <a:off x="3954825" y="2664644"/>
              <a:ext cx="2542200" cy="320106"/>
              <a:chOff x="3300950" y="2664644"/>
              <a:chExt cx="2542200" cy="320106"/>
            </a:xfrm>
          </p:grpSpPr>
          <p:sp>
            <p:nvSpPr>
              <p:cNvPr id="529" name="Google Shape;529;p27"/>
              <p:cNvSpPr/>
              <p:nvPr/>
            </p:nvSpPr>
            <p:spPr>
              <a:xfrm>
                <a:off x="3300950" y="2664644"/>
                <a:ext cx="2542200" cy="3201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7"/>
              <p:cNvSpPr/>
              <p:nvPr/>
            </p:nvSpPr>
            <p:spPr>
              <a:xfrm>
                <a:off x="3300950" y="2664650"/>
                <a:ext cx="1778400" cy="3201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1" name="Google Shape;531;p27"/>
            <p:cNvSpPr txBox="1"/>
            <p:nvPr/>
          </p:nvSpPr>
          <p:spPr>
            <a:xfrm>
              <a:off x="3227925" y="2609888"/>
              <a:ext cx="726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700">
                  <a:solidFill>
                    <a:schemeClr val="accent2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chemeClr val="accent2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cxnSp>
          <p:nvCxnSpPr>
            <p:cNvPr id="532" name="Google Shape;532;p27"/>
            <p:cNvCxnSpPr/>
            <p:nvPr/>
          </p:nvCxnSpPr>
          <p:spPr>
            <a:xfrm rot="10800000">
              <a:off x="2378325" y="2824700"/>
              <a:ext cx="849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533" name="Google Shape;533;p27"/>
          <p:cNvGrpSpPr/>
          <p:nvPr/>
        </p:nvGrpSpPr>
        <p:grpSpPr>
          <a:xfrm>
            <a:off x="1491019" y="3684751"/>
            <a:ext cx="4767395" cy="497262"/>
            <a:chOff x="2378325" y="3625438"/>
            <a:chExt cx="4118700" cy="429600"/>
          </a:xfrm>
        </p:grpSpPr>
        <p:grpSp>
          <p:nvGrpSpPr>
            <p:cNvPr id="534" name="Google Shape;534;p27"/>
            <p:cNvGrpSpPr/>
            <p:nvPr/>
          </p:nvGrpSpPr>
          <p:grpSpPr>
            <a:xfrm>
              <a:off x="3954825" y="3680175"/>
              <a:ext cx="2542200" cy="320112"/>
              <a:chOff x="3300950" y="3680175"/>
              <a:chExt cx="2542200" cy="320112"/>
            </a:xfrm>
          </p:grpSpPr>
          <p:sp>
            <p:nvSpPr>
              <p:cNvPr id="535" name="Google Shape;535;p27"/>
              <p:cNvSpPr/>
              <p:nvPr/>
            </p:nvSpPr>
            <p:spPr>
              <a:xfrm>
                <a:off x="3300950" y="3680187"/>
                <a:ext cx="2542200" cy="3201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7"/>
              <p:cNvSpPr/>
              <p:nvPr/>
            </p:nvSpPr>
            <p:spPr>
              <a:xfrm>
                <a:off x="3300950" y="3680175"/>
                <a:ext cx="2236800" cy="3201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7" name="Google Shape;537;p27"/>
            <p:cNvSpPr txBox="1"/>
            <p:nvPr/>
          </p:nvSpPr>
          <p:spPr>
            <a:xfrm>
              <a:off x="3227925" y="3625438"/>
              <a:ext cx="726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700">
                  <a:solidFill>
                    <a:schemeClr val="accent3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chemeClr val="accent3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cxnSp>
          <p:nvCxnSpPr>
            <p:cNvPr id="538" name="Google Shape;538;p27"/>
            <p:cNvCxnSpPr/>
            <p:nvPr/>
          </p:nvCxnSpPr>
          <p:spPr>
            <a:xfrm rot="10800000">
              <a:off x="2378325" y="3840225"/>
              <a:ext cx="849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539" name="Google Shape;539;p27"/>
          <p:cNvGrpSpPr/>
          <p:nvPr/>
        </p:nvGrpSpPr>
        <p:grpSpPr>
          <a:xfrm>
            <a:off x="638522" y="1228404"/>
            <a:ext cx="709162" cy="709216"/>
            <a:chOff x="1683433" y="1604940"/>
            <a:chExt cx="465665" cy="466682"/>
          </a:xfrm>
        </p:grpSpPr>
        <p:sp>
          <p:nvSpPr>
            <p:cNvPr id="540" name="Google Shape;540;p27"/>
            <p:cNvSpPr/>
            <p:nvPr/>
          </p:nvSpPr>
          <p:spPr>
            <a:xfrm>
              <a:off x="1683433" y="1604940"/>
              <a:ext cx="465665" cy="466682"/>
            </a:xfrm>
            <a:custGeom>
              <a:avLst/>
              <a:gdLst/>
              <a:ahLst/>
              <a:cxnLst/>
              <a:rect l="l" t="t" r="r" b="b"/>
              <a:pathLst>
                <a:path w="15578" h="15612" extrusionOk="0">
                  <a:moveTo>
                    <a:pt x="7806" y="0"/>
                  </a:moveTo>
                  <a:cubicBezTo>
                    <a:pt x="3503" y="0"/>
                    <a:pt x="0" y="3503"/>
                    <a:pt x="0" y="7806"/>
                  </a:cubicBezTo>
                  <a:cubicBezTo>
                    <a:pt x="0" y="12109"/>
                    <a:pt x="3503" y="15611"/>
                    <a:pt x="7806" y="15611"/>
                  </a:cubicBezTo>
                  <a:cubicBezTo>
                    <a:pt x="12109" y="15611"/>
                    <a:pt x="15578" y="12109"/>
                    <a:pt x="15578" y="7806"/>
                  </a:cubicBezTo>
                  <a:cubicBezTo>
                    <a:pt x="15578" y="3503"/>
                    <a:pt x="12109" y="0"/>
                    <a:pt x="78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1805069" y="1697879"/>
              <a:ext cx="228080" cy="282006"/>
            </a:xfrm>
            <a:custGeom>
              <a:avLst/>
              <a:gdLst/>
              <a:ahLst/>
              <a:cxnLst/>
              <a:rect l="l" t="t" r="r" b="b"/>
              <a:pathLst>
                <a:path w="7630" h="9434" extrusionOk="0">
                  <a:moveTo>
                    <a:pt x="3765" y="0"/>
                  </a:moveTo>
                  <a:cubicBezTo>
                    <a:pt x="3591" y="0"/>
                    <a:pt x="3414" y="9"/>
                    <a:pt x="3236" y="27"/>
                  </a:cubicBezTo>
                  <a:cubicBezTo>
                    <a:pt x="1669" y="227"/>
                    <a:pt x="134" y="1495"/>
                    <a:pt x="67" y="3296"/>
                  </a:cubicBezTo>
                  <a:cubicBezTo>
                    <a:pt x="1" y="4397"/>
                    <a:pt x="334" y="5231"/>
                    <a:pt x="1368" y="5464"/>
                  </a:cubicBezTo>
                  <a:cubicBezTo>
                    <a:pt x="1835" y="4663"/>
                    <a:pt x="1235" y="4463"/>
                    <a:pt x="1135" y="3896"/>
                  </a:cubicBezTo>
                  <a:cubicBezTo>
                    <a:pt x="873" y="2181"/>
                    <a:pt x="2397" y="875"/>
                    <a:pt x="3884" y="875"/>
                  </a:cubicBezTo>
                  <a:cubicBezTo>
                    <a:pt x="4480" y="875"/>
                    <a:pt x="5071" y="1084"/>
                    <a:pt x="5538" y="1561"/>
                  </a:cubicBezTo>
                  <a:cubicBezTo>
                    <a:pt x="6617" y="2640"/>
                    <a:pt x="6005" y="5924"/>
                    <a:pt x="4363" y="5924"/>
                  </a:cubicBezTo>
                  <a:cubicBezTo>
                    <a:pt x="4279" y="5924"/>
                    <a:pt x="4193" y="5915"/>
                    <a:pt x="4104" y="5898"/>
                  </a:cubicBezTo>
                  <a:cubicBezTo>
                    <a:pt x="2336" y="5531"/>
                    <a:pt x="4938" y="2695"/>
                    <a:pt x="3537" y="2162"/>
                  </a:cubicBezTo>
                  <a:cubicBezTo>
                    <a:pt x="3412" y="2110"/>
                    <a:pt x="3294" y="2087"/>
                    <a:pt x="3183" y="2087"/>
                  </a:cubicBezTo>
                  <a:cubicBezTo>
                    <a:pt x="2284" y="2087"/>
                    <a:pt x="1861" y="3628"/>
                    <a:pt x="2336" y="4430"/>
                  </a:cubicBezTo>
                  <a:cubicBezTo>
                    <a:pt x="2036" y="5998"/>
                    <a:pt x="1335" y="7465"/>
                    <a:pt x="1635" y="9434"/>
                  </a:cubicBezTo>
                  <a:cubicBezTo>
                    <a:pt x="2536" y="8800"/>
                    <a:pt x="2836" y="7532"/>
                    <a:pt x="3070" y="6231"/>
                  </a:cubicBezTo>
                  <a:cubicBezTo>
                    <a:pt x="3537" y="6498"/>
                    <a:pt x="3770" y="6798"/>
                    <a:pt x="4337" y="6832"/>
                  </a:cubicBezTo>
                  <a:cubicBezTo>
                    <a:pt x="4412" y="6838"/>
                    <a:pt x="4485" y="6840"/>
                    <a:pt x="4557" y="6840"/>
                  </a:cubicBezTo>
                  <a:cubicBezTo>
                    <a:pt x="6552" y="6840"/>
                    <a:pt x="7629" y="4657"/>
                    <a:pt x="7339" y="2629"/>
                  </a:cubicBezTo>
                  <a:cubicBezTo>
                    <a:pt x="7096" y="927"/>
                    <a:pt x="5552" y="0"/>
                    <a:pt x="3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27"/>
          <p:cNvGrpSpPr/>
          <p:nvPr/>
        </p:nvGrpSpPr>
        <p:grpSpPr>
          <a:xfrm>
            <a:off x="637749" y="3518786"/>
            <a:ext cx="709859" cy="709859"/>
            <a:chOff x="971625" y="3746191"/>
            <a:chExt cx="501596" cy="501596"/>
          </a:xfrm>
        </p:grpSpPr>
        <p:sp>
          <p:nvSpPr>
            <p:cNvPr id="543" name="Google Shape;543;p27"/>
            <p:cNvSpPr/>
            <p:nvPr/>
          </p:nvSpPr>
          <p:spPr>
            <a:xfrm>
              <a:off x="971625" y="3746191"/>
              <a:ext cx="501596" cy="501596"/>
            </a:xfrm>
            <a:custGeom>
              <a:avLst/>
              <a:gdLst/>
              <a:ahLst/>
              <a:cxnLst/>
              <a:rect l="l" t="t" r="r" b="b"/>
              <a:pathLst>
                <a:path w="16780" h="16780" extrusionOk="0">
                  <a:moveTo>
                    <a:pt x="8406" y="0"/>
                  </a:moveTo>
                  <a:cubicBezTo>
                    <a:pt x="3770" y="0"/>
                    <a:pt x="0" y="3770"/>
                    <a:pt x="0" y="8406"/>
                  </a:cubicBezTo>
                  <a:cubicBezTo>
                    <a:pt x="0" y="13010"/>
                    <a:pt x="3770" y="16779"/>
                    <a:pt x="8406" y="16779"/>
                  </a:cubicBezTo>
                  <a:cubicBezTo>
                    <a:pt x="13043" y="16779"/>
                    <a:pt x="16779" y="13010"/>
                    <a:pt x="16779" y="8406"/>
                  </a:cubicBezTo>
                  <a:cubicBezTo>
                    <a:pt x="16779" y="3770"/>
                    <a:pt x="13043" y="0"/>
                    <a:pt x="84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1094278" y="3867828"/>
              <a:ext cx="257285" cy="258301"/>
            </a:xfrm>
            <a:custGeom>
              <a:avLst/>
              <a:gdLst/>
              <a:ahLst/>
              <a:cxnLst/>
              <a:rect l="l" t="t" r="r" b="b"/>
              <a:pathLst>
                <a:path w="8607" h="8641" extrusionOk="0">
                  <a:moveTo>
                    <a:pt x="7506" y="935"/>
                  </a:moveTo>
                  <a:cubicBezTo>
                    <a:pt x="7639" y="935"/>
                    <a:pt x="7673" y="1002"/>
                    <a:pt x="7673" y="1102"/>
                  </a:cubicBezTo>
                  <a:lnTo>
                    <a:pt x="7673" y="1969"/>
                  </a:lnTo>
                  <a:cubicBezTo>
                    <a:pt x="7673" y="2102"/>
                    <a:pt x="7639" y="2169"/>
                    <a:pt x="7506" y="2169"/>
                  </a:cubicBezTo>
                  <a:lnTo>
                    <a:pt x="6638" y="2169"/>
                  </a:lnTo>
                  <a:cubicBezTo>
                    <a:pt x="6505" y="2169"/>
                    <a:pt x="6438" y="2102"/>
                    <a:pt x="6438" y="1969"/>
                  </a:cubicBezTo>
                  <a:lnTo>
                    <a:pt x="6438" y="1102"/>
                  </a:lnTo>
                  <a:cubicBezTo>
                    <a:pt x="6438" y="1002"/>
                    <a:pt x="6505" y="935"/>
                    <a:pt x="6638" y="935"/>
                  </a:cubicBezTo>
                  <a:close/>
                  <a:moveTo>
                    <a:pt x="4303" y="2603"/>
                  </a:moveTo>
                  <a:cubicBezTo>
                    <a:pt x="5237" y="2603"/>
                    <a:pt x="6005" y="3370"/>
                    <a:pt x="6005" y="4337"/>
                  </a:cubicBezTo>
                  <a:cubicBezTo>
                    <a:pt x="6005" y="5271"/>
                    <a:pt x="5237" y="6039"/>
                    <a:pt x="4303" y="6039"/>
                  </a:cubicBezTo>
                  <a:cubicBezTo>
                    <a:pt x="3336" y="6039"/>
                    <a:pt x="2569" y="5271"/>
                    <a:pt x="2569" y="4337"/>
                  </a:cubicBezTo>
                  <a:cubicBezTo>
                    <a:pt x="2569" y="3370"/>
                    <a:pt x="3336" y="2603"/>
                    <a:pt x="4303" y="2603"/>
                  </a:cubicBezTo>
                  <a:close/>
                  <a:moveTo>
                    <a:pt x="7673" y="3870"/>
                  </a:moveTo>
                  <a:lnTo>
                    <a:pt x="7673" y="7540"/>
                  </a:lnTo>
                  <a:cubicBezTo>
                    <a:pt x="7673" y="7673"/>
                    <a:pt x="7639" y="7706"/>
                    <a:pt x="7506" y="7706"/>
                  </a:cubicBezTo>
                  <a:lnTo>
                    <a:pt x="1068" y="7706"/>
                  </a:lnTo>
                  <a:cubicBezTo>
                    <a:pt x="968" y="7706"/>
                    <a:pt x="901" y="7673"/>
                    <a:pt x="901" y="7540"/>
                  </a:cubicBezTo>
                  <a:lnTo>
                    <a:pt x="901" y="3870"/>
                  </a:lnTo>
                  <a:lnTo>
                    <a:pt x="1768" y="3870"/>
                  </a:lnTo>
                  <a:cubicBezTo>
                    <a:pt x="1735" y="4004"/>
                    <a:pt x="1735" y="4171"/>
                    <a:pt x="1735" y="4304"/>
                  </a:cubicBezTo>
                  <a:cubicBezTo>
                    <a:pt x="1735" y="5705"/>
                    <a:pt x="2869" y="6873"/>
                    <a:pt x="4303" y="6873"/>
                  </a:cubicBezTo>
                  <a:cubicBezTo>
                    <a:pt x="5704" y="6873"/>
                    <a:pt x="6872" y="5705"/>
                    <a:pt x="6872" y="4304"/>
                  </a:cubicBezTo>
                  <a:cubicBezTo>
                    <a:pt x="6872" y="4171"/>
                    <a:pt x="6872" y="4004"/>
                    <a:pt x="6805" y="3870"/>
                  </a:cubicBezTo>
                  <a:close/>
                  <a:moveTo>
                    <a:pt x="868" y="1"/>
                  </a:moveTo>
                  <a:cubicBezTo>
                    <a:pt x="401" y="1"/>
                    <a:pt x="0" y="435"/>
                    <a:pt x="0" y="902"/>
                  </a:cubicBezTo>
                  <a:lnTo>
                    <a:pt x="0" y="7740"/>
                  </a:lnTo>
                  <a:cubicBezTo>
                    <a:pt x="0" y="8207"/>
                    <a:pt x="401" y="8640"/>
                    <a:pt x="868" y="8640"/>
                  </a:cubicBezTo>
                  <a:lnTo>
                    <a:pt x="7706" y="8640"/>
                  </a:lnTo>
                  <a:cubicBezTo>
                    <a:pt x="8173" y="8640"/>
                    <a:pt x="8607" y="8207"/>
                    <a:pt x="8607" y="7740"/>
                  </a:cubicBezTo>
                  <a:lnTo>
                    <a:pt x="8607" y="902"/>
                  </a:lnTo>
                  <a:cubicBezTo>
                    <a:pt x="8607" y="435"/>
                    <a:pt x="8173" y="1"/>
                    <a:pt x="77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27"/>
          <p:cNvGrpSpPr/>
          <p:nvPr/>
        </p:nvGrpSpPr>
        <p:grpSpPr>
          <a:xfrm>
            <a:off x="637642" y="2403166"/>
            <a:ext cx="709865" cy="709831"/>
            <a:chOff x="1609615" y="2547025"/>
            <a:chExt cx="613275" cy="613245"/>
          </a:xfrm>
        </p:grpSpPr>
        <p:sp>
          <p:nvSpPr>
            <p:cNvPr id="546" name="Google Shape;546;p27"/>
            <p:cNvSpPr/>
            <p:nvPr/>
          </p:nvSpPr>
          <p:spPr>
            <a:xfrm>
              <a:off x="1609615" y="2547025"/>
              <a:ext cx="613275" cy="613245"/>
            </a:xfrm>
            <a:custGeom>
              <a:avLst/>
              <a:gdLst/>
              <a:ahLst/>
              <a:cxnLst/>
              <a:rect l="l" t="t" r="r" b="b"/>
              <a:pathLst>
                <a:path w="20516" h="20515" extrusionOk="0">
                  <a:moveTo>
                    <a:pt x="10275" y="0"/>
                  </a:moveTo>
                  <a:cubicBezTo>
                    <a:pt x="4604" y="0"/>
                    <a:pt x="1" y="4570"/>
                    <a:pt x="1" y="10241"/>
                  </a:cubicBezTo>
                  <a:cubicBezTo>
                    <a:pt x="1" y="15912"/>
                    <a:pt x="4604" y="20515"/>
                    <a:pt x="10275" y="20515"/>
                  </a:cubicBezTo>
                  <a:cubicBezTo>
                    <a:pt x="15946" y="20515"/>
                    <a:pt x="20515" y="15912"/>
                    <a:pt x="20515" y="10241"/>
                  </a:cubicBezTo>
                  <a:cubicBezTo>
                    <a:pt x="20515" y="4570"/>
                    <a:pt x="15946" y="0"/>
                    <a:pt x="10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1831005" y="2673654"/>
              <a:ext cx="169520" cy="364987"/>
            </a:xfrm>
            <a:custGeom>
              <a:avLst/>
              <a:gdLst/>
              <a:ahLst/>
              <a:cxnLst/>
              <a:rect l="l" t="t" r="r" b="b"/>
              <a:pathLst>
                <a:path w="5671" h="12210" extrusionOk="0">
                  <a:moveTo>
                    <a:pt x="3769" y="1"/>
                  </a:moveTo>
                  <a:cubicBezTo>
                    <a:pt x="1668" y="1"/>
                    <a:pt x="1201" y="1568"/>
                    <a:pt x="1201" y="2569"/>
                  </a:cubicBezTo>
                  <a:lnTo>
                    <a:pt x="1201" y="3970"/>
                  </a:lnTo>
                  <a:lnTo>
                    <a:pt x="0" y="3970"/>
                  </a:lnTo>
                  <a:lnTo>
                    <a:pt x="0" y="6105"/>
                  </a:lnTo>
                  <a:lnTo>
                    <a:pt x="1201" y="6105"/>
                  </a:lnTo>
                  <a:lnTo>
                    <a:pt x="1201" y="12209"/>
                  </a:lnTo>
                  <a:lnTo>
                    <a:pt x="3736" y="12209"/>
                  </a:lnTo>
                  <a:lnTo>
                    <a:pt x="3736" y="6105"/>
                  </a:lnTo>
                  <a:lnTo>
                    <a:pt x="5471" y="6105"/>
                  </a:lnTo>
                  <a:lnTo>
                    <a:pt x="5671" y="3970"/>
                  </a:lnTo>
                  <a:lnTo>
                    <a:pt x="3736" y="3970"/>
                  </a:lnTo>
                  <a:lnTo>
                    <a:pt x="3736" y="2703"/>
                  </a:lnTo>
                  <a:cubicBezTo>
                    <a:pt x="3736" y="2202"/>
                    <a:pt x="4070" y="2102"/>
                    <a:pt x="4270" y="2102"/>
                  </a:cubicBezTo>
                  <a:lnTo>
                    <a:pt x="5637" y="2102"/>
                  </a:lnTo>
                  <a:lnTo>
                    <a:pt x="56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8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Infographics</a:t>
            </a:r>
            <a:endParaRPr/>
          </a:p>
        </p:txBody>
      </p:sp>
      <p:grpSp>
        <p:nvGrpSpPr>
          <p:cNvPr id="553" name="Google Shape;553;p28"/>
          <p:cNvGrpSpPr/>
          <p:nvPr/>
        </p:nvGrpSpPr>
        <p:grpSpPr>
          <a:xfrm>
            <a:off x="3240558" y="1664581"/>
            <a:ext cx="2700525" cy="2663163"/>
            <a:chOff x="3504625" y="1743425"/>
            <a:chExt cx="2164750" cy="2134800"/>
          </a:xfrm>
        </p:grpSpPr>
        <p:sp>
          <p:nvSpPr>
            <p:cNvPr id="554" name="Google Shape;554;p28"/>
            <p:cNvSpPr/>
            <p:nvPr/>
          </p:nvSpPr>
          <p:spPr>
            <a:xfrm>
              <a:off x="3504625" y="1743425"/>
              <a:ext cx="2134800" cy="2134800"/>
            </a:xfrm>
            <a:prstGeom prst="pie">
              <a:avLst>
                <a:gd name="adj1" fmla="val 19001718"/>
                <a:gd name="adj2" fmla="val 290166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 txBox="1"/>
            <p:nvPr/>
          </p:nvSpPr>
          <p:spPr>
            <a:xfrm>
              <a:off x="4788575" y="2550300"/>
              <a:ext cx="8808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10%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56" name="Google Shape;556;p28"/>
          <p:cNvGrpSpPr/>
          <p:nvPr/>
        </p:nvGrpSpPr>
        <p:grpSpPr>
          <a:xfrm>
            <a:off x="2936698" y="1360721"/>
            <a:ext cx="3270945" cy="3270945"/>
            <a:chOff x="3261050" y="1499850"/>
            <a:chExt cx="2622000" cy="2622000"/>
          </a:xfrm>
        </p:grpSpPr>
        <p:sp>
          <p:nvSpPr>
            <p:cNvPr id="557" name="Google Shape;557;p28"/>
            <p:cNvSpPr/>
            <p:nvPr/>
          </p:nvSpPr>
          <p:spPr>
            <a:xfrm>
              <a:off x="3261050" y="1499850"/>
              <a:ext cx="2622000" cy="2622000"/>
            </a:xfrm>
            <a:prstGeom prst="pie">
              <a:avLst>
                <a:gd name="adj1" fmla="val 2863663"/>
                <a:gd name="adj2" fmla="val 803740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 txBox="1"/>
            <p:nvPr/>
          </p:nvSpPr>
          <p:spPr>
            <a:xfrm>
              <a:off x="4131500" y="3357425"/>
              <a:ext cx="8808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15%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59" name="Google Shape;559;p28"/>
          <p:cNvGrpSpPr/>
          <p:nvPr/>
        </p:nvGrpSpPr>
        <p:grpSpPr>
          <a:xfrm>
            <a:off x="2765678" y="1189701"/>
            <a:ext cx="3612635" cy="3612635"/>
            <a:chOff x="3123960" y="1362760"/>
            <a:chExt cx="2895900" cy="2895900"/>
          </a:xfrm>
        </p:grpSpPr>
        <p:sp>
          <p:nvSpPr>
            <p:cNvPr id="560" name="Google Shape;560;p28"/>
            <p:cNvSpPr/>
            <p:nvPr/>
          </p:nvSpPr>
          <p:spPr>
            <a:xfrm>
              <a:off x="3123960" y="1362760"/>
              <a:ext cx="2895900" cy="2895900"/>
            </a:xfrm>
            <a:prstGeom prst="pie">
              <a:avLst>
                <a:gd name="adj1" fmla="val 7942849"/>
                <a:gd name="adj2" fmla="val 1350011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 txBox="1"/>
            <p:nvPr/>
          </p:nvSpPr>
          <p:spPr>
            <a:xfrm>
              <a:off x="3261050" y="2550300"/>
              <a:ext cx="8808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35%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62" name="Google Shape;562;p28"/>
          <p:cNvGrpSpPr/>
          <p:nvPr/>
        </p:nvGrpSpPr>
        <p:grpSpPr>
          <a:xfrm>
            <a:off x="2472083" y="1064409"/>
            <a:ext cx="4199834" cy="4031421"/>
            <a:chOff x="2888613" y="1262326"/>
            <a:chExt cx="3366600" cy="3231600"/>
          </a:xfrm>
        </p:grpSpPr>
        <p:sp>
          <p:nvSpPr>
            <p:cNvPr id="563" name="Google Shape;563;p28"/>
            <p:cNvSpPr/>
            <p:nvPr/>
          </p:nvSpPr>
          <p:spPr>
            <a:xfrm>
              <a:off x="2888613" y="1262326"/>
              <a:ext cx="3366600" cy="3231600"/>
            </a:xfrm>
            <a:prstGeom prst="pie">
              <a:avLst>
                <a:gd name="adj1" fmla="val 13421822"/>
                <a:gd name="adj2" fmla="val 19067991"/>
              </a:avLst>
            </a:prstGeom>
            <a:solidFill>
              <a:srgbClr val="957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 txBox="1"/>
            <p:nvPr/>
          </p:nvSpPr>
          <p:spPr>
            <a:xfrm>
              <a:off x="4131500" y="1510025"/>
              <a:ext cx="8808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50%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565" name="Google Shape;565;p28"/>
          <p:cNvSpPr/>
          <p:nvPr/>
        </p:nvSpPr>
        <p:spPr>
          <a:xfrm>
            <a:off x="4183449" y="2607472"/>
            <a:ext cx="776943" cy="77694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6" name="Google Shape;566;p28"/>
          <p:cNvGrpSpPr/>
          <p:nvPr/>
        </p:nvGrpSpPr>
        <p:grpSpPr>
          <a:xfrm>
            <a:off x="457875" y="3639725"/>
            <a:ext cx="2228100" cy="989425"/>
            <a:chOff x="457875" y="3639725"/>
            <a:chExt cx="2228100" cy="989425"/>
          </a:xfrm>
        </p:grpSpPr>
        <p:sp>
          <p:nvSpPr>
            <p:cNvPr id="567" name="Google Shape;567;p28"/>
            <p:cNvSpPr txBox="1"/>
            <p:nvPr/>
          </p:nvSpPr>
          <p:spPr>
            <a:xfrm>
              <a:off x="457875" y="3996450"/>
              <a:ext cx="2228100" cy="63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8" name="Google Shape;568;p28"/>
            <p:cNvSpPr txBox="1"/>
            <p:nvPr/>
          </p:nvSpPr>
          <p:spPr>
            <a:xfrm>
              <a:off x="457875" y="3639725"/>
              <a:ext cx="12756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1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69" name="Google Shape;569;p28"/>
          <p:cNvGrpSpPr/>
          <p:nvPr/>
        </p:nvGrpSpPr>
        <p:grpSpPr>
          <a:xfrm>
            <a:off x="457875" y="1064400"/>
            <a:ext cx="2228100" cy="989425"/>
            <a:chOff x="457875" y="1064400"/>
            <a:chExt cx="2228100" cy="989425"/>
          </a:xfrm>
        </p:grpSpPr>
        <p:sp>
          <p:nvSpPr>
            <p:cNvPr id="570" name="Google Shape;570;p28"/>
            <p:cNvSpPr txBox="1"/>
            <p:nvPr/>
          </p:nvSpPr>
          <p:spPr>
            <a:xfrm>
              <a:off x="457875" y="1421125"/>
              <a:ext cx="2228100" cy="63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Planet Mercury is the smallest one in the entire Solar System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1" name="Google Shape;571;p28"/>
            <p:cNvSpPr txBox="1"/>
            <p:nvPr/>
          </p:nvSpPr>
          <p:spPr>
            <a:xfrm>
              <a:off x="457875" y="1064400"/>
              <a:ext cx="12756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1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72" name="Google Shape;572;p28"/>
          <p:cNvGrpSpPr/>
          <p:nvPr/>
        </p:nvGrpSpPr>
        <p:grpSpPr>
          <a:xfrm>
            <a:off x="6457950" y="3639700"/>
            <a:ext cx="2228175" cy="989475"/>
            <a:chOff x="6457950" y="3639700"/>
            <a:chExt cx="2228175" cy="989475"/>
          </a:xfrm>
        </p:grpSpPr>
        <p:sp>
          <p:nvSpPr>
            <p:cNvPr id="573" name="Google Shape;573;p28"/>
            <p:cNvSpPr txBox="1"/>
            <p:nvPr/>
          </p:nvSpPr>
          <p:spPr>
            <a:xfrm>
              <a:off x="6457950" y="3996475"/>
              <a:ext cx="2228100" cy="63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Planet Jupiter is a gas giant and the biggest one in the Solar System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4" name="Google Shape;574;p28"/>
            <p:cNvSpPr txBox="1"/>
            <p:nvPr/>
          </p:nvSpPr>
          <p:spPr>
            <a:xfrm>
              <a:off x="7410525" y="3639700"/>
              <a:ext cx="12756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1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75" name="Google Shape;575;p28"/>
          <p:cNvGrpSpPr/>
          <p:nvPr/>
        </p:nvGrpSpPr>
        <p:grpSpPr>
          <a:xfrm>
            <a:off x="6458025" y="1064400"/>
            <a:ext cx="2228100" cy="989450"/>
            <a:chOff x="6458025" y="1064400"/>
            <a:chExt cx="2228100" cy="989450"/>
          </a:xfrm>
        </p:grpSpPr>
        <p:sp>
          <p:nvSpPr>
            <p:cNvPr id="576" name="Google Shape;576;p28"/>
            <p:cNvSpPr txBox="1"/>
            <p:nvPr/>
          </p:nvSpPr>
          <p:spPr>
            <a:xfrm>
              <a:off x="6458025" y="1421150"/>
              <a:ext cx="2228100" cy="63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highlight>
                    <a:schemeClr val="lt1"/>
                  </a:highlight>
                  <a:latin typeface="Roboto"/>
                  <a:ea typeface="Roboto"/>
                  <a:cs typeface="Roboto"/>
                  <a:sym typeface="Roboto"/>
                </a:rPr>
                <a:t>Neptune is the eighth and farthest-known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7" name="Google Shape;577;p28"/>
            <p:cNvSpPr txBox="1"/>
            <p:nvPr/>
          </p:nvSpPr>
          <p:spPr>
            <a:xfrm>
              <a:off x="7410525" y="1064400"/>
              <a:ext cx="12756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1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578" name="Google Shape;578;p28"/>
          <p:cNvSpPr/>
          <p:nvPr/>
        </p:nvSpPr>
        <p:spPr>
          <a:xfrm>
            <a:off x="4077225" y="2501250"/>
            <a:ext cx="989400" cy="9894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8"/>
          <p:cNvSpPr/>
          <p:nvPr/>
        </p:nvSpPr>
        <p:spPr>
          <a:xfrm>
            <a:off x="4272313" y="2710723"/>
            <a:ext cx="599219" cy="570458"/>
          </a:xfrm>
          <a:custGeom>
            <a:avLst/>
            <a:gdLst/>
            <a:ahLst/>
            <a:cxnLst/>
            <a:rect l="l" t="t" r="r" b="b"/>
            <a:pathLst>
              <a:path w="22251" h="21183" extrusionOk="0">
                <a:moveTo>
                  <a:pt x="7173" y="4504"/>
                </a:moveTo>
                <a:lnTo>
                  <a:pt x="7173" y="6472"/>
                </a:lnTo>
                <a:lnTo>
                  <a:pt x="4971" y="6472"/>
                </a:lnTo>
                <a:lnTo>
                  <a:pt x="4637" y="4504"/>
                </a:lnTo>
                <a:close/>
                <a:moveTo>
                  <a:pt x="11943" y="4504"/>
                </a:moveTo>
                <a:lnTo>
                  <a:pt x="11943" y="6472"/>
                </a:lnTo>
                <a:lnTo>
                  <a:pt x="8007" y="6472"/>
                </a:lnTo>
                <a:lnTo>
                  <a:pt x="8007" y="4504"/>
                </a:lnTo>
                <a:close/>
                <a:moveTo>
                  <a:pt x="16713" y="4504"/>
                </a:moveTo>
                <a:lnTo>
                  <a:pt x="16713" y="6472"/>
                </a:lnTo>
                <a:lnTo>
                  <a:pt x="12777" y="6472"/>
                </a:lnTo>
                <a:lnTo>
                  <a:pt x="12777" y="4504"/>
                </a:lnTo>
                <a:close/>
                <a:moveTo>
                  <a:pt x="21249" y="4504"/>
                </a:moveTo>
                <a:lnTo>
                  <a:pt x="20616" y="6472"/>
                </a:lnTo>
                <a:lnTo>
                  <a:pt x="17547" y="6472"/>
                </a:lnTo>
                <a:lnTo>
                  <a:pt x="17547" y="4504"/>
                </a:lnTo>
                <a:close/>
                <a:moveTo>
                  <a:pt x="7173" y="7306"/>
                </a:moveTo>
                <a:lnTo>
                  <a:pt x="7173" y="10341"/>
                </a:lnTo>
                <a:lnTo>
                  <a:pt x="5605" y="10341"/>
                </a:lnTo>
                <a:lnTo>
                  <a:pt x="5104" y="7306"/>
                </a:lnTo>
                <a:close/>
                <a:moveTo>
                  <a:pt x="11943" y="7306"/>
                </a:moveTo>
                <a:lnTo>
                  <a:pt x="11943" y="10341"/>
                </a:lnTo>
                <a:lnTo>
                  <a:pt x="8007" y="10341"/>
                </a:lnTo>
                <a:lnTo>
                  <a:pt x="8007" y="7306"/>
                </a:lnTo>
                <a:close/>
                <a:moveTo>
                  <a:pt x="16713" y="7306"/>
                </a:moveTo>
                <a:lnTo>
                  <a:pt x="16713" y="10341"/>
                </a:lnTo>
                <a:lnTo>
                  <a:pt x="12777" y="10341"/>
                </a:lnTo>
                <a:lnTo>
                  <a:pt x="12777" y="7306"/>
                </a:lnTo>
                <a:close/>
                <a:moveTo>
                  <a:pt x="20382" y="7306"/>
                </a:moveTo>
                <a:lnTo>
                  <a:pt x="19415" y="10341"/>
                </a:lnTo>
                <a:lnTo>
                  <a:pt x="17547" y="10341"/>
                </a:lnTo>
                <a:lnTo>
                  <a:pt x="17547" y="7306"/>
                </a:lnTo>
                <a:close/>
                <a:moveTo>
                  <a:pt x="7173" y="11175"/>
                </a:moveTo>
                <a:lnTo>
                  <a:pt x="7173" y="13677"/>
                </a:lnTo>
                <a:lnTo>
                  <a:pt x="6172" y="13677"/>
                </a:lnTo>
                <a:lnTo>
                  <a:pt x="5772" y="11175"/>
                </a:lnTo>
                <a:close/>
                <a:moveTo>
                  <a:pt x="11943" y="11175"/>
                </a:moveTo>
                <a:lnTo>
                  <a:pt x="11943" y="13677"/>
                </a:lnTo>
                <a:lnTo>
                  <a:pt x="8007" y="13677"/>
                </a:lnTo>
                <a:lnTo>
                  <a:pt x="8007" y="11175"/>
                </a:lnTo>
                <a:close/>
                <a:moveTo>
                  <a:pt x="16713" y="11175"/>
                </a:moveTo>
                <a:lnTo>
                  <a:pt x="16713" y="13677"/>
                </a:lnTo>
                <a:lnTo>
                  <a:pt x="12777" y="13677"/>
                </a:lnTo>
                <a:lnTo>
                  <a:pt x="12777" y="11175"/>
                </a:lnTo>
                <a:close/>
                <a:moveTo>
                  <a:pt x="19181" y="11175"/>
                </a:moveTo>
                <a:lnTo>
                  <a:pt x="18381" y="13677"/>
                </a:lnTo>
                <a:lnTo>
                  <a:pt x="17547" y="13677"/>
                </a:lnTo>
                <a:lnTo>
                  <a:pt x="17547" y="11175"/>
                </a:lnTo>
                <a:close/>
                <a:moveTo>
                  <a:pt x="5271" y="18714"/>
                </a:moveTo>
                <a:cubicBezTo>
                  <a:pt x="5705" y="18714"/>
                  <a:pt x="6072" y="19081"/>
                  <a:pt x="6072" y="19548"/>
                </a:cubicBezTo>
                <a:cubicBezTo>
                  <a:pt x="6072" y="19982"/>
                  <a:pt x="5705" y="20348"/>
                  <a:pt x="5271" y="20348"/>
                </a:cubicBezTo>
                <a:cubicBezTo>
                  <a:pt x="4804" y="20348"/>
                  <a:pt x="4437" y="19982"/>
                  <a:pt x="4437" y="19548"/>
                </a:cubicBezTo>
                <a:cubicBezTo>
                  <a:pt x="4437" y="19081"/>
                  <a:pt x="4804" y="18714"/>
                  <a:pt x="5271" y="18714"/>
                </a:cubicBezTo>
                <a:close/>
                <a:moveTo>
                  <a:pt x="18981" y="18714"/>
                </a:moveTo>
                <a:cubicBezTo>
                  <a:pt x="19415" y="18714"/>
                  <a:pt x="19782" y="19081"/>
                  <a:pt x="19782" y="19548"/>
                </a:cubicBezTo>
                <a:cubicBezTo>
                  <a:pt x="19782" y="19982"/>
                  <a:pt x="19415" y="20348"/>
                  <a:pt x="18981" y="20348"/>
                </a:cubicBezTo>
                <a:cubicBezTo>
                  <a:pt x="18514" y="20348"/>
                  <a:pt x="18147" y="19982"/>
                  <a:pt x="18147" y="19548"/>
                </a:cubicBezTo>
                <a:cubicBezTo>
                  <a:pt x="18147" y="19081"/>
                  <a:pt x="18514" y="18714"/>
                  <a:pt x="18981" y="18714"/>
                </a:cubicBezTo>
                <a:close/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cubicBezTo>
                  <a:pt x="1" y="634"/>
                  <a:pt x="201" y="835"/>
                  <a:pt x="434" y="835"/>
                </a:cubicBezTo>
                <a:lnTo>
                  <a:pt x="3170" y="835"/>
                </a:lnTo>
                <a:lnTo>
                  <a:pt x="5371" y="14011"/>
                </a:lnTo>
                <a:lnTo>
                  <a:pt x="2769" y="18080"/>
                </a:lnTo>
                <a:cubicBezTo>
                  <a:pt x="2703" y="18214"/>
                  <a:pt x="2669" y="18380"/>
                  <a:pt x="2769" y="18514"/>
                </a:cubicBezTo>
                <a:cubicBezTo>
                  <a:pt x="2836" y="18647"/>
                  <a:pt x="2970" y="18714"/>
                  <a:pt x="3103" y="18714"/>
                </a:cubicBezTo>
                <a:lnTo>
                  <a:pt x="3837" y="18714"/>
                </a:lnTo>
                <a:cubicBezTo>
                  <a:pt x="3670" y="18947"/>
                  <a:pt x="3603" y="19248"/>
                  <a:pt x="3603" y="19548"/>
                </a:cubicBezTo>
                <a:cubicBezTo>
                  <a:pt x="3603" y="20449"/>
                  <a:pt x="4337" y="21182"/>
                  <a:pt x="5271" y="21182"/>
                </a:cubicBezTo>
                <a:cubicBezTo>
                  <a:pt x="6172" y="21182"/>
                  <a:pt x="6906" y="20449"/>
                  <a:pt x="6906" y="19548"/>
                </a:cubicBezTo>
                <a:cubicBezTo>
                  <a:pt x="6906" y="19248"/>
                  <a:pt x="6839" y="18947"/>
                  <a:pt x="6672" y="18714"/>
                </a:cubicBezTo>
                <a:lnTo>
                  <a:pt x="17547" y="18714"/>
                </a:lnTo>
                <a:cubicBezTo>
                  <a:pt x="17380" y="18947"/>
                  <a:pt x="17313" y="19248"/>
                  <a:pt x="17313" y="19548"/>
                </a:cubicBezTo>
                <a:cubicBezTo>
                  <a:pt x="17313" y="20449"/>
                  <a:pt x="18047" y="21182"/>
                  <a:pt x="18948" y="21182"/>
                </a:cubicBezTo>
                <a:cubicBezTo>
                  <a:pt x="19882" y="21182"/>
                  <a:pt x="20616" y="20449"/>
                  <a:pt x="20616" y="19548"/>
                </a:cubicBezTo>
                <a:cubicBezTo>
                  <a:pt x="20616" y="19248"/>
                  <a:pt x="20549" y="18947"/>
                  <a:pt x="20382" y="18714"/>
                </a:cubicBezTo>
                <a:lnTo>
                  <a:pt x="21783" y="18714"/>
                </a:lnTo>
                <a:cubicBezTo>
                  <a:pt x="22017" y="18714"/>
                  <a:pt x="22217" y="18514"/>
                  <a:pt x="22217" y="18314"/>
                </a:cubicBezTo>
                <a:cubicBezTo>
                  <a:pt x="22217" y="18080"/>
                  <a:pt x="22050" y="17880"/>
                  <a:pt x="21816" y="17880"/>
                </a:cubicBezTo>
                <a:lnTo>
                  <a:pt x="3870" y="17880"/>
                </a:lnTo>
                <a:lnTo>
                  <a:pt x="6038" y="14511"/>
                </a:lnTo>
                <a:lnTo>
                  <a:pt x="18681" y="14511"/>
                </a:lnTo>
                <a:cubicBezTo>
                  <a:pt x="18881" y="14511"/>
                  <a:pt x="19048" y="14378"/>
                  <a:pt x="19081" y="14211"/>
                </a:cubicBezTo>
                <a:lnTo>
                  <a:pt x="22217" y="4204"/>
                </a:lnTo>
                <a:cubicBezTo>
                  <a:pt x="22250" y="4104"/>
                  <a:pt x="22217" y="3970"/>
                  <a:pt x="22150" y="3837"/>
                </a:cubicBezTo>
                <a:cubicBezTo>
                  <a:pt x="22050" y="3737"/>
                  <a:pt x="21950" y="3670"/>
                  <a:pt x="21816" y="3670"/>
                </a:cubicBezTo>
                <a:lnTo>
                  <a:pt x="4504" y="3670"/>
                </a:lnTo>
                <a:lnTo>
                  <a:pt x="3937" y="334"/>
                </a:lnTo>
                <a:cubicBezTo>
                  <a:pt x="3904" y="134"/>
                  <a:pt x="3737" y="1"/>
                  <a:pt x="3537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9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Infographics</a:t>
            </a:r>
            <a:endParaRPr/>
          </a:p>
        </p:txBody>
      </p:sp>
      <p:sp>
        <p:nvSpPr>
          <p:cNvPr id="585" name="Google Shape;585;p29"/>
          <p:cNvSpPr/>
          <p:nvPr/>
        </p:nvSpPr>
        <p:spPr>
          <a:xfrm>
            <a:off x="3596648" y="1354478"/>
            <a:ext cx="1950600" cy="2180100"/>
          </a:xfrm>
          <a:prstGeom prst="roundRect">
            <a:avLst>
              <a:gd name="adj" fmla="val 10059"/>
            </a:avLst>
          </a:prstGeom>
          <a:solidFill>
            <a:schemeClr val="l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29"/>
          <p:cNvSpPr txBox="1"/>
          <p:nvPr/>
        </p:nvSpPr>
        <p:spPr>
          <a:xfrm>
            <a:off x="3817819" y="2215256"/>
            <a:ext cx="15084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endParaRPr/>
          </a:p>
        </p:txBody>
      </p:sp>
      <p:sp>
        <p:nvSpPr>
          <p:cNvPr id="587" name="Google Shape;587;p29"/>
          <p:cNvSpPr txBox="1"/>
          <p:nvPr/>
        </p:nvSpPr>
        <p:spPr>
          <a:xfrm>
            <a:off x="3596648" y="1548974"/>
            <a:ext cx="19506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2500"/>
              <a:buFont typeface="Arial"/>
              <a:buNone/>
            </a:pPr>
            <a:r>
              <a:rPr lang="en" sz="2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2400" i="0" u="none" strike="noStrike" cap="none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88" name="Google Shape;588;p29"/>
          <p:cNvSpPr/>
          <p:nvPr/>
        </p:nvSpPr>
        <p:spPr>
          <a:xfrm>
            <a:off x="3596648" y="2115347"/>
            <a:ext cx="1950600" cy="107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29"/>
          <p:cNvSpPr txBox="1"/>
          <p:nvPr/>
        </p:nvSpPr>
        <p:spPr>
          <a:xfrm>
            <a:off x="3596648" y="2136888"/>
            <a:ext cx="1950600" cy="11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29"/>
          <p:cNvSpPr/>
          <p:nvPr/>
        </p:nvSpPr>
        <p:spPr>
          <a:xfrm>
            <a:off x="6221361" y="1354478"/>
            <a:ext cx="1950600" cy="2180100"/>
          </a:xfrm>
          <a:prstGeom prst="roundRect">
            <a:avLst>
              <a:gd name="adj" fmla="val 10059"/>
            </a:avLst>
          </a:prstGeom>
          <a:solidFill>
            <a:schemeClr val="lt1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29"/>
          <p:cNvSpPr txBox="1"/>
          <p:nvPr/>
        </p:nvSpPr>
        <p:spPr>
          <a:xfrm>
            <a:off x="6221361" y="1548974"/>
            <a:ext cx="19506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2500"/>
              <a:buFont typeface="Arial"/>
              <a:buNone/>
            </a:pPr>
            <a:r>
              <a:rPr lang="en"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2400" i="0" u="none" strike="noStrike" cap="none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92" name="Google Shape;592;p29"/>
          <p:cNvSpPr/>
          <p:nvPr/>
        </p:nvSpPr>
        <p:spPr>
          <a:xfrm>
            <a:off x="6221361" y="2115347"/>
            <a:ext cx="1950600" cy="107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29"/>
          <p:cNvSpPr txBox="1"/>
          <p:nvPr/>
        </p:nvSpPr>
        <p:spPr>
          <a:xfrm>
            <a:off x="6221361" y="2136888"/>
            <a:ext cx="1950600" cy="11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 and also a gas giant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4" name="Google Shape;594;p29"/>
          <p:cNvSpPr/>
          <p:nvPr/>
        </p:nvSpPr>
        <p:spPr>
          <a:xfrm>
            <a:off x="3984262" y="3365145"/>
            <a:ext cx="1175479" cy="1175479"/>
          </a:xfrm>
          <a:custGeom>
            <a:avLst/>
            <a:gdLst/>
            <a:ahLst/>
            <a:cxnLst/>
            <a:rect l="l" t="t" r="r" b="b"/>
            <a:pathLst>
              <a:path w="24385" h="24385" extrusionOk="0">
                <a:moveTo>
                  <a:pt x="12176" y="1"/>
                </a:moveTo>
                <a:cubicBezTo>
                  <a:pt x="5438" y="1"/>
                  <a:pt x="1" y="5438"/>
                  <a:pt x="1" y="12176"/>
                </a:cubicBezTo>
                <a:cubicBezTo>
                  <a:pt x="1" y="18914"/>
                  <a:pt x="5438" y="24385"/>
                  <a:pt x="12176" y="24385"/>
                </a:cubicBezTo>
                <a:cubicBezTo>
                  <a:pt x="18914" y="24385"/>
                  <a:pt x="24385" y="18914"/>
                  <a:pt x="24385" y="12176"/>
                </a:cubicBezTo>
                <a:cubicBezTo>
                  <a:pt x="24385" y="5438"/>
                  <a:pt x="18914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4063079" y="3443936"/>
            <a:ext cx="1017897" cy="1017897"/>
          </a:xfrm>
          <a:custGeom>
            <a:avLst/>
            <a:gdLst/>
            <a:ahLst/>
            <a:cxnLst/>
            <a:rect l="l" t="t" r="r" b="b"/>
            <a:pathLst>
              <a:path w="21116" h="21116" extrusionOk="0">
                <a:moveTo>
                  <a:pt x="10541" y="1134"/>
                </a:moveTo>
                <a:cubicBezTo>
                  <a:pt x="15745" y="1134"/>
                  <a:pt x="19948" y="5371"/>
                  <a:pt x="19948" y="10541"/>
                </a:cubicBezTo>
                <a:cubicBezTo>
                  <a:pt x="19948" y="15745"/>
                  <a:pt x="15745" y="19948"/>
                  <a:pt x="10541" y="19948"/>
                </a:cubicBezTo>
                <a:cubicBezTo>
                  <a:pt x="5371" y="19948"/>
                  <a:pt x="1134" y="15745"/>
                  <a:pt x="1134" y="10541"/>
                </a:cubicBezTo>
                <a:cubicBezTo>
                  <a:pt x="1134" y="5371"/>
                  <a:pt x="5371" y="1134"/>
                  <a:pt x="10541" y="1134"/>
                </a:cubicBezTo>
                <a:close/>
                <a:moveTo>
                  <a:pt x="10541" y="0"/>
                </a:moveTo>
                <a:cubicBezTo>
                  <a:pt x="4737" y="0"/>
                  <a:pt x="0" y="4737"/>
                  <a:pt x="0" y="10541"/>
                </a:cubicBezTo>
                <a:cubicBezTo>
                  <a:pt x="0" y="16379"/>
                  <a:pt x="4737" y="21115"/>
                  <a:pt x="10541" y="21115"/>
                </a:cubicBezTo>
                <a:cubicBezTo>
                  <a:pt x="16378" y="21115"/>
                  <a:pt x="21115" y="16379"/>
                  <a:pt x="21115" y="10541"/>
                </a:cubicBezTo>
                <a:cubicBezTo>
                  <a:pt x="21115" y="4737"/>
                  <a:pt x="16378" y="0"/>
                  <a:pt x="10541" y="0"/>
                </a:cubicBezTo>
                <a:close/>
              </a:path>
            </a:pathLst>
          </a:custGeom>
          <a:solidFill>
            <a:srgbClr val="7AE0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9"/>
          <p:cNvSpPr/>
          <p:nvPr/>
        </p:nvSpPr>
        <p:spPr>
          <a:xfrm>
            <a:off x="4420046" y="3674694"/>
            <a:ext cx="303933" cy="556382"/>
          </a:xfrm>
          <a:custGeom>
            <a:avLst/>
            <a:gdLst/>
            <a:ahLst/>
            <a:cxnLst/>
            <a:rect l="l" t="t" r="r" b="b"/>
            <a:pathLst>
              <a:path w="6305" h="11542" extrusionOk="0">
                <a:moveTo>
                  <a:pt x="2469" y="0"/>
                </a:moveTo>
                <a:lnTo>
                  <a:pt x="2469" y="1335"/>
                </a:lnTo>
                <a:cubicBezTo>
                  <a:pt x="968" y="1635"/>
                  <a:pt x="67" y="2636"/>
                  <a:pt x="67" y="3870"/>
                </a:cubicBezTo>
                <a:cubicBezTo>
                  <a:pt x="67" y="5237"/>
                  <a:pt x="1101" y="5938"/>
                  <a:pt x="2636" y="6438"/>
                </a:cubicBezTo>
                <a:cubicBezTo>
                  <a:pt x="3670" y="6805"/>
                  <a:pt x="4103" y="7139"/>
                  <a:pt x="4103" y="7673"/>
                </a:cubicBezTo>
                <a:cubicBezTo>
                  <a:pt x="4103" y="8240"/>
                  <a:pt x="3570" y="8573"/>
                  <a:pt x="2769" y="8573"/>
                </a:cubicBezTo>
                <a:cubicBezTo>
                  <a:pt x="1835" y="8573"/>
                  <a:pt x="1001" y="8273"/>
                  <a:pt x="434" y="7939"/>
                </a:cubicBezTo>
                <a:lnTo>
                  <a:pt x="0" y="9607"/>
                </a:lnTo>
                <a:cubicBezTo>
                  <a:pt x="534" y="9907"/>
                  <a:pt x="1435" y="10174"/>
                  <a:pt x="2402" y="10208"/>
                </a:cubicBezTo>
                <a:lnTo>
                  <a:pt x="2402" y="11542"/>
                </a:lnTo>
                <a:lnTo>
                  <a:pt x="3803" y="11542"/>
                </a:lnTo>
                <a:lnTo>
                  <a:pt x="3803" y="10108"/>
                </a:lnTo>
                <a:cubicBezTo>
                  <a:pt x="5404" y="9807"/>
                  <a:pt x="6305" y="8740"/>
                  <a:pt x="6305" y="7472"/>
                </a:cubicBezTo>
                <a:cubicBezTo>
                  <a:pt x="6305" y="6205"/>
                  <a:pt x="5638" y="5438"/>
                  <a:pt x="3936" y="4837"/>
                </a:cubicBezTo>
                <a:cubicBezTo>
                  <a:pt x="2736" y="4370"/>
                  <a:pt x="2235" y="4103"/>
                  <a:pt x="2235" y="3636"/>
                </a:cubicBezTo>
                <a:cubicBezTo>
                  <a:pt x="2235" y="3236"/>
                  <a:pt x="2535" y="2836"/>
                  <a:pt x="3469" y="2836"/>
                </a:cubicBezTo>
                <a:cubicBezTo>
                  <a:pt x="4470" y="2836"/>
                  <a:pt x="5137" y="3169"/>
                  <a:pt x="5504" y="3303"/>
                </a:cubicBezTo>
                <a:lnTo>
                  <a:pt x="5905" y="1702"/>
                </a:lnTo>
                <a:cubicBezTo>
                  <a:pt x="5438" y="1501"/>
                  <a:pt x="4804" y="1301"/>
                  <a:pt x="3836" y="1235"/>
                </a:cubicBezTo>
                <a:lnTo>
                  <a:pt x="3836" y="0"/>
                </a:lnTo>
                <a:close/>
              </a:path>
            </a:pathLst>
          </a:custGeom>
          <a:solidFill>
            <a:srgbClr val="216C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597" name="Google Shape;597;p29"/>
          <p:cNvSpPr/>
          <p:nvPr/>
        </p:nvSpPr>
        <p:spPr>
          <a:xfrm>
            <a:off x="6442525" y="3473282"/>
            <a:ext cx="1508332" cy="959204"/>
          </a:xfrm>
          <a:custGeom>
            <a:avLst/>
            <a:gdLst/>
            <a:ahLst/>
            <a:cxnLst/>
            <a:rect l="l" t="t" r="r" b="b"/>
            <a:pathLst>
              <a:path w="25653" h="16313" extrusionOk="0">
                <a:moveTo>
                  <a:pt x="1302" y="1"/>
                </a:moveTo>
                <a:cubicBezTo>
                  <a:pt x="601" y="1"/>
                  <a:pt x="1" y="601"/>
                  <a:pt x="1" y="1302"/>
                </a:cubicBezTo>
                <a:lnTo>
                  <a:pt x="1" y="15012"/>
                </a:lnTo>
                <a:cubicBezTo>
                  <a:pt x="1" y="15712"/>
                  <a:pt x="601" y="16312"/>
                  <a:pt x="1302" y="16312"/>
                </a:cubicBezTo>
                <a:lnTo>
                  <a:pt x="24352" y="16312"/>
                </a:lnTo>
                <a:cubicBezTo>
                  <a:pt x="25052" y="16312"/>
                  <a:pt x="25652" y="15712"/>
                  <a:pt x="25652" y="15012"/>
                </a:cubicBezTo>
                <a:lnTo>
                  <a:pt x="25652" y="1302"/>
                </a:lnTo>
                <a:cubicBezTo>
                  <a:pt x="25652" y="601"/>
                  <a:pt x="25052" y="1"/>
                  <a:pt x="243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9"/>
          <p:cNvSpPr/>
          <p:nvPr/>
        </p:nvSpPr>
        <p:spPr>
          <a:xfrm>
            <a:off x="6442525" y="3641908"/>
            <a:ext cx="1508332" cy="168756"/>
          </a:xfrm>
          <a:custGeom>
            <a:avLst/>
            <a:gdLst/>
            <a:ahLst/>
            <a:cxnLst/>
            <a:rect l="l" t="t" r="r" b="b"/>
            <a:pathLst>
              <a:path w="25653" h="2870" extrusionOk="0">
                <a:moveTo>
                  <a:pt x="1" y="1"/>
                </a:moveTo>
                <a:lnTo>
                  <a:pt x="1" y="2869"/>
                </a:lnTo>
                <a:lnTo>
                  <a:pt x="25652" y="2869"/>
                </a:lnTo>
                <a:lnTo>
                  <a:pt x="25652" y="1"/>
                </a:lnTo>
                <a:close/>
              </a:path>
            </a:pathLst>
          </a:custGeom>
          <a:solidFill>
            <a:srgbClr val="7144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9"/>
          <p:cNvSpPr/>
          <p:nvPr/>
        </p:nvSpPr>
        <p:spPr>
          <a:xfrm>
            <a:off x="6791678" y="3885206"/>
            <a:ext cx="135411" cy="135358"/>
          </a:xfrm>
          <a:custGeom>
            <a:avLst/>
            <a:gdLst/>
            <a:ahLst/>
            <a:cxnLst/>
            <a:rect l="l" t="t" r="r" b="b"/>
            <a:pathLst>
              <a:path w="2303" h="2302" extrusionOk="0">
                <a:moveTo>
                  <a:pt x="801" y="0"/>
                </a:moveTo>
                <a:lnTo>
                  <a:pt x="301" y="267"/>
                </a:lnTo>
                <a:lnTo>
                  <a:pt x="901" y="1001"/>
                </a:lnTo>
                <a:lnTo>
                  <a:pt x="901" y="1034"/>
                </a:lnTo>
                <a:lnTo>
                  <a:pt x="0" y="834"/>
                </a:lnTo>
                <a:lnTo>
                  <a:pt x="0" y="1434"/>
                </a:lnTo>
                <a:lnTo>
                  <a:pt x="934" y="1268"/>
                </a:lnTo>
                <a:lnTo>
                  <a:pt x="301" y="2001"/>
                </a:lnTo>
                <a:lnTo>
                  <a:pt x="801" y="2302"/>
                </a:lnTo>
                <a:lnTo>
                  <a:pt x="1135" y="1401"/>
                </a:lnTo>
                <a:lnTo>
                  <a:pt x="1468" y="2302"/>
                </a:lnTo>
                <a:lnTo>
                  <a:pt x="2002" y="2001"/>
                </a:lnTo>
                <a:lnTo>
                  <a:pt x="1368" y="1301"/>
                </a:lnTo>
                <a:lnTo>
                  <a:pt x="1368" y="1268"/>
                </a:lnTo>
                <a:lnTo>
                  <a:pt x="2302" y="1434"/>
                </a:lnTo>
                <a:lnTo>
                  <a:pt x="2302" y="834"/>
                </a:lnTo>
                <a:lnTo>
                  <a:pt x="1368" y="1034"/>
                </a:lnTo>
                <a:lnTo>
                  <a:pt x="2002" y="267"/>
                </a:lnTo>
                <a:lnTo>
                  <a:pt x="1501" y="0"/>
                </a:lnTo>
                <a:lnTo>
                  <a:pt x="1168" y="867"/>
                </a:lnTo>
                <a:lnTo>
                  <a:pt x="1135" y="867"/>
                </a:lnTo>
                <a:lnTo>
                  <a:pt x="801" y="0"/>
                </a:ln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9"/>
          <p:cNvSpPr/>
          <p:nvPr/>
        </p:nvSpPr>
        <p:spPr>
          <a:xfrm>
            <a:off x="6948556" y="3885206"/>
            <a:ext cx="133470" cy="135358"/>
          </a:xfrm>
          <a:custGeom>
            <a:avLst/>
            <a:gdLst/>
            <a:ahLst/>
            <a:cxnLst/>
            <a:rect l="l" t="t" r="r" b="b"/>
            <a:pathLst>
              <a:path w="2270" h="2302" extrusionOk="0">
                <a:moveTo>
                  <a:pt x="802" y="0"/>
                </a:moveTo>
                <a:lnTo>
                  <a:pt x="301" y="300"/>
                </a:lnTo>
                <a:lnTo>
                  <a:pt x="902" y="1034"/>
                </a:lnTo>
                <a:lnTo>
                  <a:pt x="1" y="834"/>
                </a:lnTo>
                <a:lnTo>
                  <a:pt x="1" y="1434"/>
                </a:lnTo>
                <a:lnTo>
                  <a:pt x="902" y="1268"/>
                </a:lnTo>
                <a:lnTo>
                  <a:pt x="902" y="1268"/>
                </a:lnTo>
                <a:lnTo>
                  <a:pt x="268" y="2001"/>
                </a:lnTo>
                <a:lnTo>
                  <a:pt x="768" y="2302"/>
                </a:lnTo>
                <a:lnTo>
                  <a:pt x="1135" y="1401"/>
                </a:lnTo>
                <a:lnTo>
                  <a:pt x="1469" y="2302"/>
                </a:lnTo>
                <a:lnTo>
                  <a:pt x="2002" y="2001"/>
                </a:lnTo>
                <a:lnTo>
                  <a:pt x="1335" y="1301"/>
                </a:lnTo>
                <a:lnTo>
                  <a:pt x="1369" y="1268"/>
                </a:lnTo>
                <a:lnTo>
                  <a:pt x="2269" y="1434"/>
                </a:lnTo>
                <a:lnTo>
                  <a:pt x="2269" y="834"/>
                </a:lnTo>
                <a:lnTo>
                  <a:pt x="1369" y="1034"/>
                </a:lnTo>
                <a:lnTo>
                  <a:pt x="1969" y="267"/>
                </a:lnTo>
                <a:lnTo>
                  <a:pt x="1469" y="0"/>
                </a:lnTo>
                <a:lnTo>
                  <a:pt x="1135" y="867"/>
                </a:lnTo>
                <a:lnTo>
                  <a:pt x="802" y="0"/>
                </a:ln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9"/>
          <p:cNvSpPr/>
          <p:nvPr/>
        </p:nvSpPr>
        <p:spPr>
          <a:xfrm>
            <a:off x="7103552" y="3885206"/>
            <a:ext cx="135352" cy="135358"/>
          </a:xfrm>
          <a:custGeom>
            <a:avLst/>
            <a:gdLst/>
            <a:ahLst/>
            <a:cxnLst/>
            <a:rect l="l" t="t" r="r" b="b"/>
            <a:pathLst>
              <a:path w="2302" h="2302" extrusionOk="0">
                <a:moveTo>
                  <a:pt x="801" y="0"/>
                </a:moveTo>
                <a:lnTo>
                  <a:pt x="300" y="267"/>
                </a:lnTo>
                <a:lnTo>
                  <a:pt x="901" y="1001"/>
                </a:lnTo>
                <a:lnTo>
                  <a:pt x="901" y="1034"/>
                </a:lnTo>
                <a:lnTo>
                  <a:pt x="0" y="834"/>
                </a:lnTo>
                <a:lnTo>
                  <a:pt x="0" y="1434"/>
                </a:lnTo>
                <a:lnTo>
                  <a:pt x="901" y="1268"/>
                </a:lnTo>
                <a:lnTo>
                  <a:pt x="901" y="1268"/>
                </a:lnTo>
                <a:lnTo>
                  <a:pt x="300" y="2001"/>
                </a:lnTo>
                <a:lnTo>
                  <a:pt x="801" y="2302"/>
                </a:lnTo>
                <a:lnTo>
                  <a:pt x="1134" y="1401"/>
                </a:lnTo>
                <a:lnTo>
                  <a:pt x="1468" y="2302"/>
                </a:lnTo>
                <a:lnTo>
                  <a:pt x="2002" y="2001"/>
                </a:lnTo>
                <a:lnTo>
                  <a:pt x="1368" y="1301"/>
                </a:lnTo>
                <a:lnTo>
                  <a:pt x="1368" y="1268"/>
                </a:lnTo>
                <a:lnTo>
                  <a:pt x="2302" y="1434"/>
                </a:lnTo>
                <a:lnTo>
                  <a:pt x="2302" y="834"/>
                </a:lnTo>
                <a:lnTo>
                  <a:pt x="1368" y="1034"/>
                </a:lnTo>
                <a:lnTo>
                  <a:pt x="2002" y="267"/>
                </a:lnTo>
                <a:lnTo>
                  <a:pt x="1468" y="0"/>
                </a:lnTo>
                <a:lnTo>
                  <a:pt x="1134" y="867"/>
                </a:lnTo>
                <a:lnTo>
                  <a:pt x="801" y="0"/>
                </a:ln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9"/>
          <p:cNvSpPr/>
          <p:nvPr/>
        </p:nvSpPr>
        <p:spPr>
          <a:xfrm>
            <a:off x="7258489" y="3885206"/>
            <a:ext cx="135411" cy="135358"/>
          </a:xfrm>
          <a:custGeom>
            <a:avLst/>
            <a:gdLst/>
            <a:ahLst/>
            <a:cxnLst/>
            <a:rect l="l" t="t" r="r" b="b"/>
            <a:pathLst>
              <a:path w="2303" h="2302" extrusionOk="0">
                <a:moveTo>
                  <a:pt x="834" y="0"/>
                </a:moveTo>
                <a:lnTo>
                  <a:pt x="301" y="267"/>
                </a:lnTo>
                <a:lnTo>
                  <a:pt x="934" y="1001"/>
                </a:lnTo>
                <a:lnTo>
                  <a:pt x="901" y="1034"/>
                </a:lnTo>
                <a:lnTo>
                  <a:pt x="0" y="834"/>
                </a:lnTo>
                <a:lnTo>
                  <a:pt x="0" y="1434"/>
                </a:lnTo>
                <a:lnTo>
                  <a:pt x="934" y="1268"/>
                </a:lnTo>
                <a:lnTo>
                  <a:pt x="301" y="2001"/>
                </a:lnTo>
                <a:lnTo>
                  <a:pt x="801" y="2302"/>
                </a:lnTo>
                <a:lnTo>
                  <a:pt x="1135" y="1401"/>
                </a:lnTo>
                <a:lnTo>
                  <a:pt x="1168" y="1401"/>
                </a:lnTo>
                <a:lnTo>
                  <a:pt x="1501" y="2302"/>
                </a:lnTo>
                <a:lnTo>
                  <a:pt x="2002" y="2001"/>
                </a:lnTo>
                <a:lnTo>
                  <a:pt x="1368" y="1301"/>
                </a:lnTo>
                <a:lnTo>
                  <a:pt x="1368" y="1268"/>
                </a:lnTo>
                <a:lnTo>
                  <a:pt x="2302" y="1434"/>
                </a:lnTo>
                <a:lnTo>
                  <a:pt x="2302" y="834"/>
                </a:lnTo>
                <a:lnTo>
                  <a:pt x="1368" y="1034"/>
                </a:lnTo>
                <a:lnTo>
                  <a:pt x="2002" y="267"/>
                </a:lnTo>
                <a:lnTo>
                  <a:pt x="1501" y="0"/>
                </a:lnTo>
                <a:lnTo>
                  <a:pt x="1168" y="867"/>
                </a:lnTo>
                <a:lnTo>
                  <a:pt x="834" y="0"/>
                </a:ln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9"/>
          <p:cNvSpPr/>
          <p:nvPr/>
        </p:nvSpPr>
        <p:spPr>
          <a:xfrm>
            <a:off x="7415367" y="3885206"/>
            <a:ext cx="135411" cy="135358"/>
          </a:xfrm>
          <a:custGeom>
            <a:avLst/>
            <a:gdLst/>
            <a:ahLst/>
            <a:cxnLst/>
            <a:rect l="l" t="t" r="r" b="b"/>
            <a:pathLst>
              <a:path w="2303" h="2302" extrusionOk="0">
                <a:moveTo>
                  <a:pt x="802" y="0"/>
                </a:moveTo>
                <a:lnTo>
                  <a:pt x="268" y="267"/>
                </a:lnTo>
                <a:lnTo>
                  <a:pt x="902" y="1001"/>
                </a:lnTo>
                <a:lnTo>
                  <a:pt x="902" y="1034"/>
                </a:lnTo>
                <a:lnTo>
                  <a:pt x="1" y="834"/>
                </a:lnTo>
                <a:lnTo>
                  <a:pt x="1" y="1434"/>
                </a:lnTo>
                <a:lnTo>
                  <a:pt x="902" y="1268"/>
                </a:lnTo>
                <a:lnTo>
                  <a:pt x="268" y="2001"/>
                </a:lnTo>
                <a:lnTo>
                  <a:pt x="768" y="2302"/>
                </a:lnTo>
                <a:lnTo>
                  <a:pt x="1135" y="1401"/>
                </a:lnTo>
                <a:lnTo>
                  <a:pt x="1469" y="2302"/>
                </a:lnTo>
                <a:lnTo>
                  <a:pt x="1969" y="2001"/>
                </a:lnTo>
                <a:lnTo>
                  <a:pt x="1335" y="1301"/>
                </a:lnTo>
                <a:lnTo>
                  <a:pt x="1369" y="1268"/>
                </a:lnTo>
                <a:lnTo>
                  <a:pt x="2303" y="1434"/>
                </a:lnTo>
                <a:lnTo>
                  <a:pt x="2303" y="834"/>
                </a:lnTo>
                <a:lnTo>
                  <a:pt x="1369" y="1034"/>
                </a:lnTo>
                <a:lnTo>
                  <a:pt x="2002" y="267"/>
                </a:lnTo>
                <a:lnTo>
                  <a:pt x="1469" y="0"/>
                </a:lnTo>
                <a:lnTo>
                  <a:pt x="1135" y="867"/>
                </a:lnTo>
                <a:lnTo>
                  <a:pt x="802" y="0"/>
                </a:ln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9"/>
          <p:cNvSpPr/>
          <p:nvPr/>
        </p:nvSpPr>
        <p:spPr>
          <a:xfrm>
            <a:off x="7570363" y="3885206"/>
            <a:ext cx="135352" cy="135358"/>
          </a:xfrm>
          <a:custGeom>
            <a:avLst/>
            <a:gdLst/>
            <a:ahLst/>
            <a:cxnLst/>
            <a:rect l="l" t="t" r="r" b="b"/>
            <a:pathLst>
              <a:path w="2302" h="2302" extrusionOk="0">
                <a:moveTo>
                  <a:pt x="834" y="0"/>
                </a:moveTo>
                <a:lnTo>
                  <a:pt x="300" y="267"/>
                </a:lnTo>
                <a:lnTo>
                  <a:pt x="934" y="1001"/>
                </a:lnTo>
                <a:lnTo>
                  <a:pt x="901" y="1034"/>
                </a:lnTo>
                <a:lnTo>
                  <a:pt x="0" y="834"/>
                </a:lnTo>
                <a:lnTo>
                  <a:pt x="0" y="1434"/>
                </a:lnTo>
                <a:lnTo>
                  <a:pt x="934" y="1268"/>
                </a:lnTo>
                <a:lnTo>
                  <a:pt x="300" y="2001"/>
                </a:lnTo>
                <a:lnTo>
                  <a:pt x="801" y="2302"/>
                </a:lnTo>
                <a:lnTo>
                  <a:pt x="1134" y="1401"/>
                </a:lnTo>
                <a:lnTo>
                  <a:pt x="1468" y="2302"/>
                </a:lnTo>
                <a:lnTo>
                  <a:pt x="2002" y="2001"/>
                </a:lnTo>
                <a:lnTo>
                  <a:pt x="1368" y="1301"/>
                </a:lnTo>
                <a:lnTo>
                  <a:pt x="1368" y="1268"/>
                </a:lnTo>
                <a:lnTo>
                  <a:pt x="2302" y="1434"/>
                </a:lnTo>
                <a:lnTo>
                  <a:pt x="2302" y="834"/>
                </a:lnTo>
                <a:lnTo>
                  <a:pt x="1368" y="1034"/>
                </a:lnTo>
                <a:lnTo>
                  <a:pt x="2002" y="267"/>
                </a:lnTo>
                <a:lnTo>
                  <a:pt x="1501" y="0"/>
                </a:lnTo>
                <a:lnTo>
                  <a:pt x="1168" y="867"/>
                </a:lnTo>
                <a:lnTo>
                  <a:pt x="1134" y="867"/>
                </a:lnTo>
                <a:lnTo>
                  <a:pt x="834" y="0"/>
                </a:ln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9"/>
          <p:cNvSpPr/>
          <p:nvPr/>
        </p:nvSpPr>
        <p:spPr>
          <a:xfrm>
            <a:off x="7727241" y="3885206"/>
            <a:ext cx="135411" cy="135358"/>
          </a:xfrm>
          <a:custGeom>
            <a:avLst/>
            <a:gdLst/>
            <a:ahLst/>
            <a:cxnLst/>
            <a:rect l="l" t="t" r="r" b="b"/>
            <a:pathLst>
              <a:path w="2303" h="2302" extrusionOk="0">
                <a:moveTo>
                  <a:pt x="801" y="0"/>
                </a:moveTo>
                <a:lnTo>
                  <a:pt x="301" y="267"/>
                </a:lnTo>
                <a:lnTo>
                  <a:pt x="901" y="1001"/>
                </a:lnTo>
                <a:lnTo>
                  <a:pt x="901" y="1034"/>
                </a:lnTo>
                <a:lnTo>
                  <a:pt x="1" y="834"/>
                </a:lnTo>
                <a:lnTo>
                  <a:pt x="1" y="1434"/>
                </a:lnTo>
                <a:lnTo>
                  <a:pt x="901" y="1268"/>
                </a:lnTo>
                <a:lnTo>
                  <a:pt x="301" y="2001"/>
                </a:lnTo>
                <a:lnTo>
                  <a:pt x="801" y="2302"/>
                </a:lnTo>
                <a:lnTo>
                  <a:pt x="1135" y="1401"/>
                </a:lnTo>
                <a:lnTo>
                  <a:pt x="1468" y="2302"/>
                </a:lnTo>
                <a:lnTo>
                  <a:pt x="2002" y="2001"/>
                </a:lnTo>
                <a:lnTo>
                  <a:pt x="1335" y="1301"/>
                </a:lnTo>
                <a:lnTo>
                  <a:pt x="1368" y="1268"/>
                </a:lnTo>
                <a:lnTo>
                  <a:pt x="2302" y="1434"/>
                </a:lnTo>
                <a:lnTo>
                  <a:pt x="2302" y="834"/>
                </a:lnTo>
                <a:lnTo>
                  <a:pt x="1368" y="1034"/>
                </a:lnTo>
                <a:lnTo>
                  <a:pt x="1368" y="1034"/>
                </a:lnTo>
                <a:lnTo>
                  <a:pt x="1969" y="267"/>
                </a:lnTo>
                <a:lnTo>
                  <a:pt x="1468" y="0"/>
                </a:lnTo>
                <a:lnTo>
                  <a:pt x="1135" y="867"/>
                </a:lnTo>
                <a:lnTo>
                  <a:pt x="801" y="0"/>
                </a:ln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6" name="Google Shape;606;p29"/>
          <p:cNvGrpSpPr/>
          <p:nvPr/>
        </p:nvGrpSpPr>
        <p:grpSpPr>
          <a:xfrm>
            <a:off x="971938" y="1354478"/>
            <a:ext cx="1950600" cy="3078031"/>
            <a:chOff x="971938" y="1354478"/>
            <a:chExt cx="1950600" cy="3078031"/>
          </a:xfrm>
        </p:grpSpPr>
        <p:sp>
          <p:nvSpPr>
            <p:cNvPr id="607" name="Google Shape;607;p29"/>
            <p:cNvSpPr/>
            <p:nvPr/>
          </p:nvSpPr>
          <p:spPr>
            <a:xfrm>
              <a:off x="971938" y="1354478"/>
              <a:ext cx="1950600" cy="2180100"/>
            </a:xfrm>
            <a:prstGeom prst="roundRect">
              <a:avLst>
                <a:gd name="adj" fmla="val 10059"/>
              </a:avLst>
            </a:prstGeom>
            <a:solidFill>
              <a:schemeClr val="lt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971938" y="2115347"/>
              <a:ext cx="1950600" cy="1071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29"/>
            <p:cNvSpPr txBox="1"/>
            <p:nvPr/>
          </p:nvSpPr>
          <p:spPr>
            <a:xfrm>
              <a:off x="971938" y="1548974"/>
              <a:ext cx="1950600" cy="40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F39"/>
                </a:buClr>
                <a:buSzPts val="2500"/>
                <a:buFont typeface="Arial"/>
                <a:buNone/>
              </a:pPr>
              <a:r>
                <a:rPr lang="en" sz="24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40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0" name="Google Shape;610;p29"/>
            <p:cNvSpPr txBox="1"/>
            <p:nvPr/>
          </p:nvSpPr>
          <p:spPr>
            <a:xfrm>
              <a:off x="971938" y="2136888"/>
              <a:ext cx="1950600" cy="113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one and also is the smallest planet</a:t>
              </a:r>
              <a:endPara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1359550" y="3380675"/>
              <a:ext cx="1175400" cy="5259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100">
                  <a:solidFill>
                    <a:srgbClr val="F2EF9D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PAY</a:t>
              </a:r>
              <a:endParaRPr sz="3100">
                <a:solidFill>
                  <a:srgbClr val="F2EF9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1359550" y="3906609"/>
              <a:ext cx="1175400" cy="525900"/>
            </a:xfrm>
            <a:prstGeom prst="roundRect">
              <a:avLst>
                <a:gd name="adj" fmla="val 16667"/>
              </a:avLst>
            </a:prstGeom>
            <a:solidFill>
              <a:srgbClr val="F2EF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909628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ONLINE</a:t>
              </a:r>
              <a:endParaRPr sz="2600">
                <a:solidFill>
                  <a:srgbClr val="90962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1428100" y="3426875"/>
              <a:ext cx="1038300" cy="433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2EF9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1428100" y="3952809"/>
              <a:ext cx="1038300" cy="433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0"/>
          <p:cNvSpPr/>
          <p:nvPr/>
        </p:nvSpPr>
        <p:spPr>
          <a:xfrm>
            <a:off x="3103264" y="1323732"/>
            <a:ext cx="2935200" cy="2935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0"/>
          <p:cNvSpPr/>
          <p:nvPr/>
        </p:nvSpPr>
        <p:spPr>
          <a:xfrm rot="-635573">
            <a:off x="3417657" y="1531180"/>
            <a:ext cx="2129694" cy="1719173"/>
          </a:xfrm>
          <a:prstGeom prst="pie">
            <a:avLst>
              <a:gd name="adj1" fmla="val 6680480"/>
              <a:gd name="adj2" fmla="val 39091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0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Infographics</a:t>
            </a:r>
            <a:endParaRPr/>
          </a:p>
        </p:txBody>
      </p:sp>
      <p:grpSp>
        <p:nvGrpSpPr>
          <p:cNvPr id="622" name="Google Shape;622;p30"/>
          <p:cNvGrpSpPr/>
          <p:nvPr/>
        </p:nvGrpSpPr>
        <p:grpSpPr>
          <a:xfrm>
            <a:off x="459311" y="1226459"/>
            <a:ext cx="2367404" cy="919040"/>
            <a:chOff x="459311" y="977187"/>
            <a:chExt cx="2367404" cy="919040"/>
          </a:xfrm>
        </p:grpSpPr>
        <p:sp>
          <p:nvSpPr>
            <p:cNvPr id="623" name="Google Shape;623;p30"/>
            <p:cNvSpPr txBox="1"/>
            <p:nvPr/>
          </p:nvSpPr>
          <p:spPr>
            <a:xfrm>
              <a:off x="459311" y="977187"/>
              <a:ext cx="1230000" cy="50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9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9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24" name="Google Shape;624;p30"/>
            <p:cNvSpPr txBox="1"/>
            <p:nvPr/>
          </p:nvSpPr>
          <p:spPr>
            <a:xfrm>
              <a:off x="459312" y="1301628"/>
              <a:ext cx="1877100" cy="59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smallest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2610715" y="1367587"/>
              <a:ext cx="216000" cy="21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6" name="Google Shape;626;p30"/>
            <p:cNvCxnSpPr>
              <a:stCxn id="625" idx="2"/>
            </p:cNvCxnSpPr>
            <p:nvPr/>
          </p:nvCxnSpPr>
          <p:spPr>
            <a:xfrm rot="10800000">
              <a:off x="2346715" y="1475587"/>
              <a:ext cx="264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27" name="Google Shape;627;p30"/>
          <p:cNvGrpSpPr/>
          <p:nvPr/>
        </p:nvGrpSpPr>
        <p:grpSpPr>
          <a:xfrm>
            <a:off x="459312" y="2356636"/>
            <a:ext cx="2367403" cy="925511"/>
            <a:chOff x="459312" y="2104137"/>
            <a:chExt cx="2367403" cy="925511"/>
          </a:xfrm>
        </p:grpSpPr>
        <p:sp>
          <p:nvSpPr>
            <p:cNvPr id="628" name="Google Shape;628;p30"/>
            <p:cNvSpPr txBox="1"/>
            <p:nvPr/>
          </p:nvSpPr>
          <p:spPr>
            <a:xfrm>
              <a:off x="461486" y="2104137"/>
              <a:ext cx="1230000" cy="50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9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9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29" name="Google Shape;629;p30"/>
            <p:cNvSpPr txBox="1"/>
            <p:nvPr/>
          </p:nvSpPr>
          <p:spPr>
            <a:xfrm>
              <a:off x="459312" y="2435049"/>
              <a:ext cx="1877100" cy="59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composed mostly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2610715" y="2497060"/>
              <a:ext cx="216000" cy="21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31" name="Google Shape;631;p30"/>
            <p:cNvCxnSpPr>
              <a:stCxn id="630" idx="2"/>
            </p:cNvCxnSpPr>
            <p:nvPr/>
          </p:nvCxnSpPr>
          <p:spPr>
            <a:xfrm rot="10800000">
              <a:off x="2346715" y="2605060"/>
              <a:ext cx="264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32" name="Google Shape;632;p30"/>
          <p:cNvGrpSpPr/>
          <p:nvPr/>
        </p:nvGrpSpPr>
        <p:grpSpPr>
          <a:xfrm>
            <a:off x="457135" y="3493284"/>
            <a:ext cx="2369580" cy="919057"/>
            <a:chOff x="457135" y="3244012"/>
            <a:chExt cx="2369580" cy="919057"/>
          </a:xfrm>
        </p:grpSpPr>
        <p:sp>
          <p:nvSpPr>
            <p:cNvPr id="633" name="Google Shape;633;p30"/>
            <p:cNvSpPr txBox="1"/>
            <p:nvPr/>
          </p:nvSpPr>
          <p:spPr>
            <a:xfrm>
              <a:off x="457135" y="3244012"/>
              <a:ext cx="1230000" cy="50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9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9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34" name="Google Shape;634;p30"/>
            <p:cNvSpPr txBox="1"/>
            <p:nvPr/>
          </p:nvSpPr>
          <p:spPr>
            <a:xfrm>
              <a:off x="457135" y="3568470"/>
              <a:ext cx="1877100" cy="59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very poisonous atmosphere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2610715" y="3626533"/>
              <a:ext cx="216000" cy="216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36" name="Google Shape;636;p30"/>
            <p:cNvCxnSpPr>
              <a:stCxn id="635" idx="2"/>
            </p:cNvCxnSpPr>
            <p:nvPr/>
          </p:nvCxnSpPr>
          <p:spPr>
            <a:xfrm rot="10800000">
              <a:off x="2342215" y="3734533"/>
              <a:ext cx="268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37" name="Google Shape;637;p30"/>
          <p:cNvGrpSpPr/>
          <p:nvPr/>
        </p:nvGrpSpPr>
        <p:grpSpPr>
          <a:xfrm>
            <a:off x="6321455" y="1224812"/>
            <a:ext cx="2365410" cy="919045"/>
            <a:chOff x="6321455" y="977162"/>
            <a:chExt cx="2365410" cy="919045"/>
          </a:xfrm>
        </p:grpSpPr>
        <p:sp>
          <p:nvSpPr>
            <p:cNvPr id="638" name="Google Shape;638;p30"/>
            <p:cNvSpPr txBox="1"/>
            <p:nvPr/>
          </p:nvSpPr>
          <p:spPr>
            <a:xfrm>
              <a:off x="7456586" y="977162"/>
              <a:ext cx="1230000" cy="50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9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9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39" name="Google Shape;639;p30"/>
            <p:cNvSpPr txBox="1"/>
            <p:nvPr/>
          </p:nvSpPr>
          <p:spPr>
            <a:xfrm>
              <a:off x="6809765" y="1301608"/>
              <a:ext cx="1877100" cy="59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6321455" y="1367587"/>
              <a:ext cx="216000" cy="21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41" name="Google Shape;641;p30"/>
            <p:cNvCxnSpPr>
              <a:stCxn id="640" idx="6"/>
            </p:cNvCxnSpPr>
            <p:nvPr/>
          </p:nvCxnSpPr>
          <p:spPr>
            <a:xfrm>
              <a:off x="6537455" y="1475587"/>
              <a:ext cx="264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42" name="Google Shape;642;p30"/>
          <p:cNvGrpSpPr/>
          <p:nvPr/>
        </p:nvGrpSpPr>
        <p:grpSpPr>
          <a:xfrm>
            <a:off x="6321455" y="2353421"/>
            <a:ext cx="2365410" cy="925503"/>
            <a:chOff x="6321455" y="2105762"/>
            <a:chExt cx="2365410" cy="925503"/>
          </a:xfrm>
        </p:grpSpPr>
        <p:sp>
          <p:nvSpPr>
            <p:cNvPr id="643" name="Google Shape;643;p30"/>
            <p:cNvSpPr txBox="1"/>
            <p:nvPr/>
          </p:nvSpPr>
          <p:spPr>
            <a:xfrm>
              <a:off x="7551986" y="2105762"/>
              <a:ext cx="1134600" cy="50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9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9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44" name="Google Shape;644;p30"/>
            <p:cNvSpPr txBox="1"/>
            <p:nvPr/>
          </p:nvSpPr>
          <p:spPr>
            <a:xfrm>
              <a:off x="6809765" y="2436665"/>
              <a:ext cx="1877100" cy="59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cold place. It’s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6321455" y="2497060"/>
              <a:ext cx="216000" cy="216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46" name="Google Shape;646;p30"/>
            <p:cNvCxnSpPr>
              <a:stCxn id="645" idx="6"/>
            </p:cNvCxnSpPr>
            <p:nvPr/>
          </p:nvCxnSpPr>
          <p:spPr>
            <a:xfrm>
              <a:off x="6537455" y="2605060"/>
              <a:ext cx="2688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47" name="Google Shape;647;p30"/>
          <p:cNvGrpSpPr/>
          <p:nvPr/>
        </p:nvGrpSpPr>
        <p:grpSpPr>
          <a:xfrm>
            <a:off x="6321455" y="3488487"/>
            <a:ext cx="2365131" cy="925500"/>
            <a:chOff x="6321455" y="3240837"/>
            <a:chExt cx="2365131" cy="925500"/>
          </a:xfrm>
        </p:grpSpPr>
        <p:sp>
          <p:nvSpPr>
            <p:cNvPr id="648" name="Google Shape;648;p30"/>
            <p:cNvSpPr txBox="1"/>
            <p:nvPr/>
          </p:nvSpPr>
          <p:spPr>
            <a:xfrm>
              <a:off x="7456586" y="3240837"/>
              <a:ext cx="1230000" cy="50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9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9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49" name="Google Shape;649;p30"/>
            <p:cNvSpPr txBox="1"/>
            <p:nvPr/>
          </p:nvSpPr>
          <p:spPr>
            <a:xfrm>
              <a:off x="6807588" y="3571738"/>
              <a:ext cx="1877100" cy="59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6321455" y="3626533"/>
              <a:ext cx="216000" cy="216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1" name="Google Shape;651;p30"/>
            <p:cNvCxnSpPr>
              <a:stCxn id="650" idx="6"/>
            </p:cNvCxnSpPr>
            <p:nvPr/>
          </p:nvCxnSpPr>
          <p:spPr>
            <a:xfrm>
              <a:off x="6537455" y="3734533"/>
              <a:ext cx="2778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52" name="Google Shape;652;p30"/>
          <p:cNvSpPr/>
          <p:nvPr/>
        </p:nvSpPr>
        <p:spPr>
          <a:xfrm rot="-900539" flipH="1">
            <a:off x="3242908" y="1797876"/>
            <a:ext cx="1287217" cy="2053967"/>
          </a:xfrm>
          <a:custGeom>
            <a:avLst/>
            <a:gdLst/>
            <a:ahLst/>
            <a:cxnLst/>
            <a:rect l="l" t="t" r="r" b="b"/>
            <a:pathLst>
              <a:path w="91706" h="146332" extrusionOk="0">
                <a:moveTo>
                  <a:pt x="42074" y="1"/>
                </a:moveTo>
                <a:lnTo>
                  <a:pt x="1" y="81481"/>
                </a:lnTo>
                <a:lnTo>
                  <a:pt x="60395" y="141895"/>
                </a:lnTo>
                <a:lnTo>
                  <a:pt x="64831" y="146332"/>
                </a:lnTo>
                <a:cubicBezTo>
                  <a:pt x="81441" y="129721"/>
                  <a:pt x="91706" y="106805"/>
                  <a:pt x="91706" y="81481"/>
                </a:cubicBezTo>
                <a:cubicBezTo>
                  <a:pt x="91706" y="46012"/>
                  <a:pt x="71555" y="15238"/>
                  <a:pt x="42074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0"/>
          <p:cNvSpPr/>
          <p:nvPr/>
        </p:nvSpPr>
        <p:spPr>
          <a:xfrm rot="-900539" flipH="1">
            <a:off x="4403787" y="1638802"/>
            <a:ext cx="1370986" cy="1079479"/>
          </a:xfrm>
          <a:custGeom>
            <a:avLst/>
            <a:gdLst/>
            <a:ahLst/>
            <a:cxnLst/>
            <a:rect l="l" t="t" r="r" b="b"/>
            <a:pathLst>
              <a:path w="97674" h="76906" extrusionOk="0">
                <a:moveTo>
                  <a:pt x="28606" y="1"/>
                </a:moveTo>
                <a:cubicBezTo>
                  <a:pt x="10942" y="17685"/>
                  <a:pt x="1" y="42094"/>
                  <a:pt x="1" y="69068"/>
                </a:cubicBezTo>
                <a:cubicBezTo>
                  <a:pt x="1" y="71714"/>
                  <a:pt x="100" y="74320"/>
                  <a:pt x="319" y="76906"/>
                </a:cubicBezTo>
                <a:lnTo>
                  <a:pt x="6267" y="76428"/>
                </a:lnTo>
                <a:lnTo>
                  <a:pt x="97674" y="69068"/>
                </a:lnTo>
                <a:lnTo>
                  <a:pt x="32824" y="4238"/>
                </a:lnTo>
                <a:lnTo>
                  <a:pt x="28606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0"/>
          <p:cNvSpPr/>
          <p:nvPr/>
        </p:nvSpPr>
        <p:spPr>
          <a:xfrm rot="-900414" flipH="1">
            <a:off x="4174531" y="1412155"/>
            <a:ext cx="1094923" cy="1286951"/>
          </a:xfrm>
          <a:custGeom>
            <a:avLst/>
            <a:gdLst/>
            <a:ahLst/>
            <a:cxnLst/>
            <a:rect l="l" t="t" r="r" b="b"/>
            <a:pathLst>
              <a:path w="84505" h="91687" extrusionOk="0">
                <a:moveTo>
                  <a:pt x="64831" y="1"/>
                </a:moveTo>
                <a:cubicBezTo>
                  <a:pt x="39507" y="1"/>
                  <a:pt x="16591" y="10265"/>
                  <a:pt x="0" y="26856"/>
                </a:cubicBezTo>
                <a:lnTo>
                  <a:pt x="4436" y="31292"/>
                </a:lnTo>
                <a:lnTo>
                  <a:pt x="64831" y="91686"/>
                </a:lnTo>
                <a:lnTo>
                  <a:pt x="83152" y="8256"/>
                </a:lnTo>
                <a:lnTo>
                  <a:pt x="84505" y="2109"/>
                </a:lnTo>
                <a:cubicBezTo>
                  <a:pt x="78159" y="737"/>
                  <a:pt x="71594" y="1"/>
                  <a:pt x="648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0"/>
          <p:cNvSpPr/>
          <p:nvPr/>
        </p:nvSpPr>
        <p:spPr>
          <a:xfrm rot="-900539" flipH="1">
            <a:off x="4610010" y="2569001"/>
            <a:ext cx="1463401" cy="746369"/>
          </a:xfrm>
          <a:custGeom>
            <a:avLst/>
            <a:gdLst/>
            <a:ahLst/>
            <a:cxnLst/>
            <a:rect l="l" t="t" r="r" b="b"/>
            <a:pathLst>
              <a:path w="104258" h="53174" extrusionOk="0">
                <a:moveTo>
                  <a:pt x="104258" y="0"/>
                </a:moveTo>
                <a:lnTo>
                  <a:pt x="19117" y="6843"/>
                </a:lnTo>
                <a:lnTo>
                  <a:pt x="0" y="8375"/>
                </a:lnTo>
                <a:cubicBezTo>
                  <a:pt x="1293" y="24647"/>
                  <a:pt x="6306" y="39845"/>
                  <a:pt x="14184" y="53173"/>
                </a:cubicBezTo>
                <a:lnTo>
                  <a:pt x="104258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30"/>
          <p:cNvSpPr/>
          <p:nvPr/>
        </p:nvSpPr>
        <p:spPr>
          <a:xfrm rot="-900539" flipH="1">
            <a:off x="3742762" y="2720426"/>
            <a:ext cx="2150298" cy="1370986"/>
          </a:xfrm>
          <a:custGeom>
            <a:avLst/>
            <a:gdLst/>
            <a:ahLst/>
            <a:cxnLst/>
            <a:rect l="l" t="t" r="r" b="b"/>
            <a:pathLst>
              <a:path w="153195" h="97674" extrusionOk="0">
                <a:moveTo>
                  <a:pt x="84127" y="0"/>
                </a:moveTo>
                <a:lnTo>
                  <a:pt x="0" y="49652"/>
                </a:lnTo>
                <a:cubicBezTo>
                  <a:pt x="17009" y="78397"/>
                  <a:pt x="48320" y="97674"/>
                  <a:pt x="84127" y="97674"/>
                </a:cubicBezTo>
                <a:cubicBezTo>
                  <a:pt x="111101" y="97674"/>
                  <a:pt x="135509" y="86752"/>
                  <a:pt x="153194" y="69068"/>
                </a:cubicBezTo>
                <a:lnTo>
                  <a:pt x="84127" y="0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30"/>
          <p:cNvSpPr/>
          <p:nvPr/>
        </p:nvSpPr>
        <p:spPr>
          <a:xfrm rot="-899781" flipH="1">
            <a:off x="3764423" y="2071746"/>
            <a:ext cx="1547970" cy="1439166"/>
          </a:xfrm>
          <a:custGeom>
            <a:avLst/>
            <a:gdLst/>
            <a:ahLst/>
            <a:cxnLst/>
            <a:rect l="l" t="t" r="r" b="b"/>
            <a:pathLst>
              <a:path w="72629" h="67522" extrusionOk="0">
                <a:moveTo>
                  <a:pt x="36360" y="0"/>
                </a:moveTo>
                <a:cubicBezTo>
                  <a:pt x="34564" y="0"/>
                  <a:pt x="32744" y="144"/>
                  <a:pt x="30914" y="441"/>
                </a:cubicBezTo>
                <a:cubicBezTo>
                  <a:pt x="12513" y="3425"/>
                  <a:pt x="1" y="20771"/>
                  <a:pt x="3004" y="39172"/>
                </a:cubicBezTo>
                <a:cubicBezTo>
                  <a:pt x="5691" y="55743"/>
                  <a:pt x="20010" y="67522"/>
                  <a:pt x="36285" y="67522"/>
                </a:cubicBezTo>
                <a:cubicBezTo>
                  <a:pt x="38082" y="67522"/>
                  <a:pt x="39903" y="67378"/>
                  <a:pt x="41735" y="67081"/>
                </a:cubicBezTo>
                <a:cubicBezTo>
                  <a:pt x="60136" y="64097"/>
                  <a:pt x="72629" y="46751"/>
                  <a:pt x="69645" y="28350"/>
                </a:cubicBezTo>
                <a:cubicBezTo>
                  <a:pt x="66958" y="11780"/>
                  <a:pt x="52623" y="0"/>
                  <a:pt x="363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0"/>
          <p:cNvSpPr/>
          <p:nvPr/>
        </p:nvSpPr>
        <p:spPr>
          <a:xfrm rot="-899948" flipH="1">
            <a:off x="3931447" y="2217604"/>
            <a:ext cx="1214018" cy="1106027"/>
          </a:xfrm>
          <a:custGeom>
            <a:avLst/>
            <a:gdLst/>
            <a:ahLst/>
            <a:cxnLst/>
            <a:rect l="l" t="t" r="r" b="b"/>
            <a:pathLst>
              <a:path w="86495" h="78801" extrusionOk="0">
                <a:moveTo>
                  <a:pt x="43245" y="1"/>
                </a:moveTo>
                <a:cubicBezTo>
                  <a:pt x="33162" y="1"/>
                  <a:pt x="23076" y="3845"/>
                  <a:pt x="15378" y="11533"/>
                </a:cubicBezTo>
                <a:cubicBezTo>
                  <a:pt x="1" y="26930"/>
                  <a:pt x="1" y="51876"/>
                  <a:pt x="15378" y="67253"/>
                </a:cubicBezTo>
                <a:cubicBezTo>
                  <a:pt x="23076" y="74951"/>
                  <a:pt x="33162" y="78801"/>
                  <a:pt x="43245" y="78801"/>
                </a:cubicBezTo>
                <a:cubicBezTo>
                  <a:pt x="53328" y="78801"/>
                  <a:pt x="63409" y="74951"/>
                  <a:pt x="71097" y="67253"/>
                </a:cubicBezTo>
                <a:cubicBezTo>
                  <a:pt x="86494" y="51876"/>
                  <a:pt x="86494" y="26930"/>
                  <a:pt x="71097" y="11533"/>
                </a:cubicBezTo>
                <a:cubicBezTo>
                  <a:pt x="63409" y="3845"/>
                  <a:pt x="53328" y="1"/>
                  <a:pt x="4324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9" name="Google Shape;659;p30"/>
          <p:cNvGrpSpPr/>
          <p:nvPr/>
        </p:nvGrpSpPr>
        <p:grpSpPr>
          <a:xfrm>
            <a:off x="4064282" y="2421924"/>
            <a:ext cx="948251" cy="738810"/>
            <a:chOff x="4064282" y="2421924"/>
            <a:chExt cx="948251" cy="738810"/>
          </a:xfrm>
        </p:grpSpPr>
        <p:sp>
          <p:nvSpPr>
            <p:cNvPr id="660" name="Google Shape;660;p30"/>
            <p:cNvSpPr/>
            <p:nvPr/>
          </p:nvSpPr>
          <p:spPr>
            <a:xfrm>
              <a:off x="4064282" y="2421924"/>
              <a:ext cx="560623" cy="613758"/>
            </a:xfrm>
            <a:custGeom>
              <a:avLst/>
              <a:gdLst/>
              <a:ahLst/>
              <a:cxnLst/>
              <a:rect l="l" t="t" r="r" b="b"/>
              <a:pathLst>
                <a:path w="17947" h="19648" extrusionOk="0">
                  <a:moveTo>
                    <a:pt x="0" y="0"/>
                  </a:moveTo>
                  <a:lnTo>
                    <a:pt x="0" y="19648"/>
                  </a:lnTo>
                  <a:lnTo>
                    <a:pt x="17947" y="19648"/>
                  </a:lnTo>
                  <a:lnTo>
                    <a:pt x="17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4064282" y="2648026"/>
              <a:ext cx="948251" cy="429362"/>
            </a:xfrm>
            <a:custGeom>
              <a:avLst/>
              <a:gdLst/>
              <a:ahLst/>
              <a:cxnLst/>
              <a:rect l="l" t="t" r="r" b="b"/>
              <a:pathLst>
                <a:path w="30356" h="13745" extrusionOk="0">
                  <a:moveTo>
                    <a:pt x="17947" y="1"/>
                  </a:moveTo>
                  <a:lnTo>
                    <a:pt x="17947" y="9741"/>
                  </a:lnTo>
                  <a:lnTo>
                    <a:pt x="0" y="9741"/>
                  </a:lnTo>
                  <a:lnTo>
                    <a:pt x="0" y="12410"/>
                  </a:lnTo>
                  <a:lnTo>
                    <a:pt x="0" y="13144"/>
                  </a:lnTo>
                  <a:lnTo>
                    <a:pt x="0" y="13744"/>
                  </a:lnTo>
                  <a:lnTo>
                    <a:pt x="30355" y="13744"/>
                  </a:lnTo>
                  <a:lnTo>
                    <a:pt x="30355" y="12110"/>
                  </a:lnTo>
                  <a:lnTo>
                    <a:pt x="29155" y="12110"/>
                  </a:lnTo>
                  <a:lnTo>
                    <a:pt x="29155" y="7273"/>
                  </a:lnTo>
                  <a:lnTo>
                    <a:pt x="27620" y="6872"/>
                  </a:lnTo>
                  <a:lnTo>
                    <a:pt x="24918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4120542" y="2993987"/>
              <a:ext cx="166747" cy="166747"/>
            </a:xfrm>
            <a:custGeom>
              <a:avLst/>
              <a:gdLst/>
              <a:ahLst/>
              <a:cxnLst/>
              <a:rect l="l" t="t" r="r" b="b"/>
              <a:pathLst>
                <a:path w="5338" h="5338" extrusionOk="0">
                  <a:moveTo>
                    <a:pt x="2669" y="0"/>
                  </a:moveTo>
                  <a:cubicBezTo>
                    <a:pt x="1168" y="0"/>
                    <a:pt x="1" y="1201"/>
                    <a:pt x="1" y="2669"/>
                  </a:cubicBezTo>
                  <a:cubicBezTo>
                    <a:pt x="1" y="4170"/>
                    <a:pt x="1202" y="5338"/>
                    <a:pt x="2669" y="5338"/>
                  </a:cubicBezTo>
                  <a:cubicBezTo>
                    <a:pt x="4137" y="5338"/>
                    <a:pt x="5338" y="4170"/>
                    <a:pt x="5338" y="2669"/>
                  </a:cubicBezTo>
                  <a:cubicBezTo>
                    <a:pt x="5338" y="1201"/>
                    <a:pt x="4137" y="0"/>
                    <a:pt x="2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0"/>
            <p:cNvSpPr/>
            <p:nvPr/>
          </p:nvSpPr>
          <p:spPr>
            <a:xfrm>
              <a:off x="4175771" y="3050247"/>
              <a:ext cx="55259" cy="55259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901" y="1"/>
                  </a:moveTo>
                  <a:cubicBezTo>
                    <a:pt x="401" y="1"/>
                    <a:pt x="1" y="401"/>
                    <a:pt x="1" y="868"/>
                  </a:cubicBezTo>
                  <a:cubicBezTo>
                    <a:pt x="1" y="1368"/>
                    <a:pt x="401" y="1769"/>
                    <a:pt x="901" y="1769"/>
                  </a:cubicBezTo>
                  <a:cubicBezTo>
                    <a:pt x="1368" y="1769"/>
                    <a:pt x="1769" y="1368"/>
                    <a:pt x="1769" y="868"/>
                  </a:cubicBezTo>
                  <a:cubicBezTo>
                    <a:pt x="1769" y="401"/>
                    <a:pt x="1368" y="1"/>
                    <a:pt x="9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4708256" y="2993987"/>
              <a:ext cx="166747" cy="166747"/>
            </a:xfrm>
            <a:custGeom>
              <a:avLst/>
              <a:gdLst/>
              <a:ahLst/>
              <a:cxnLst/>
              <a:rect l="l" t="t" r="r" b="b"/>
              <a:pathLst>
                <a:path w="5338" h="5338" extrusionOk="0">
                  <a:moveTo>
                    <a:pt x="2669" y="0"/>
                  </a:moveTo>
                  <a:cubicBezTo>
                    <a:pt x="1201" y="0"/>
                    <a:pt x="0" y="1201"/>
                    <a:pt x="0" y="2669"/>
                  </a:cubicBezTo>
                  <a:cubicBezTo>
                    <a:pt x="0" y="4170"/>
                    <a:pt x="1201" y="5338"/>
                    <a:pt x="2669" y="5338"/>
                  </a:cubicBezTo>
                  <a:cubicBezTo>
                    <a:pt x="4136" y="5338"/>
                    <a:pt x="5337" y="4170"/>
                    <a:pt x="5337" y="2669"/>
                  </a:cubicBezTo>
                  <a:cubicBezTo>
                    <a:pt x="5337" y="1201"/>
                    <a:pt x="4136" y="0"/>
                    <a:pt x="2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4763484" y="3050247"/>
              <a:ext cx="55259" cy="55259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901" y="1"/>
                  </a:moveTo>
                  <a:cubicBezTo>
                    <a:pt x="400" y="1"/>
                    <a:pt x="0" y="401"/>
                    <a:pt x="0" y="868"/>
                  </a:cubicBezTo>
                  <a:cubicBezTo>
                    <a:pt x="0" y="1368"/>
                    <a:pt x="400" y="1769"/>
                    <a:pt x="901" y="1769"/>
                  </a:cubicBezTo>
                  <a:cubicBezTo>
                    <a:pt x="1401" y="1769"/>
                    <a:pt x="1768" y="1368"/>
                    <a:pt x="1768" y="868"/>
                  </a:cubicBezTo>
                  <a:cubicBezTo>
                    <a:pt x="1768" y="401"/>
                    <a:pt x="1401" y="1"/>
                    <a:pt x="9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4648841" y="2683481"/>
              <a:ext cx="227192" cy="162561"/>
            </a:xfrm>
            <a:custGeom>
              <a:avLst/>
              <a:gdLst/>
              <a:ahLst/>
              <a:cxnLst/>
              <a:rect l="l" t="t" r="r" b="b"/>
              <a:pathLst>
                <a:path w="7273" h="5204" extrusionOk="0">
                  <a:moveTo>
                    <a:pt x="1" y="0"/>
                  </a:moveTo>
                  <a:lnTo>
                    <a:pt x="1" y="5204"/>
                  </a:lnTo>
                  <a:lnTo>
                    <a:pt x="7273" y="5204"/>
                  </a:lnTo>
                  <a:lnTo>
                    <a:pt x="54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7" name="Google Shape;667;p30"/>
          <p:cNvSpPr/>
          <p:nvPr/>
        </p:nvSpPr>
        <p:spPr>
          <a:xfrm>
            <a:off x="4195684" y="2539890"/>
            <a:ext cx="311959" cy="331833"/>
          </a:xfrm>
          <a:custGeom>
            <a:avLst/>
            <a:gdLst/>
            <a:ahLst/>
            <a:cxnLst/>
            <a:rect l="l" t="t" r="r" b="b"/>
            <a:pathLst>
              <a:path w="10475" h="11143" extrusionOk="0">
                <a:moveTo>
                  <a:pt x="6005" y="3470"/>
                </a:moveTo>
                <a:cubicBezTo>
                  <a:pt x="6371" y="3470"/>
                  <a:pt x="6638" y="3537"/>
                  <a:pt x="6805" y="3604"/>
                </a:cubicBezTo>
                <a:lnTo>
                  <a:pt x="6472" y="5405"/>
                </a:lnTo>
                <a:cubicBezTo>
                  <a:pt x="6305" y="6406"/>
                  <a:pt x="5437" y="7573"/>
                  <a:pt x="4537" y="7573"/>
                </a:cubicBezTo>
                <a:cubicBezTo>
                  <a:pt x="3836" y="7573"/>
                  <a:pt x="3469" y="7073"/>
                  <a:pt x="3469" y="6372"/>
                </a:cubicBezTo>
                <a:cubicBezTo>
                  <a:pt x="3469" y="4804"/>
                  <a:pt x="4604" y="3470"/>
                  <a:pt x="6005" y="3470"/>
                </a:cubicBezTo>
                <a:close/>
                <a:moveTo>
                  <a:pt x="5838" y="1"/>
                </a:moveTo>
                <a:cubicBezTo>
                  <a:pt x="2269" y="1"/>
                  <a:pt x="0" y="2870"/>
                  <a:pt x="0" y="6139"/>
                </a:cubicBezTo>
                <a:cubicBezTo>
                  <a:pt x="0" y="9241"/>
                  <a:pt x="2235" y="11142"/>
                  <a:pt x="4837" y="11142"/>
                </a:cubicBezTo>
                <a:cubicBezTo>
                  <a:pt x="5904" y="11142"/>
                  <a:pt x="6805" y="10975"/>
                  <a:pt x="7672" y="10508"/>
                </a:cubicBezTo>
                <a:lnTo>
                  <a:pt x="7439" y="9808"/>
                </a:lnTo>
                <a:cubicBezTo>
                  <a:pt x="6772" y="10175"/>
                  <a:pt x="5938" y="10375"/>
                  <a:pt x="5037" y="10375"/>
                </a:cubicBezTo>
                <a:cubicBezTo>
                  <a:pt x="2669" y="10375"/>
                  <a:pt x="901" y="8707"/>
                  <a:pt x="901" y="6039"/>
                </a:cubicBezTo>
                <a:cubicBezTo>
                  <a:pt x="901" y="2803"/>
                  <a:pt x="3102" y="735"/>
                  <a:pt x="5704" y="735"/>
                </a:cubicBezTo>
                <a:cubicBezTo>
                  <a:pt x="8173" y="735"/>
                  <a:pt x="9574" y="2403"/>
                  <a:pt x="9574" y="4738"/>
                </a:cubicBezTo>
                <a:cubicBezTo>
                  <a:pt x="9574" y="6545"/>
                  <a:pt x="8699" y="7640"/>
                  <a:pt x="7876" y="7640"/>
                </a:cubicBezTo>
                <a:cubicBezTo>
                  <a:pt x="7864" y="7640"/>
                  <a:pt x="7851" y="7640"/>
                  <a:pt x="7839" y="7640"/>
                </a:cubicBezTo>
                <a:cubicBezTo>
                  <a:pt x="7305" y="7640"/>
                  <a:pt x="7139" y="7073"/>
                  <a:pt x="7372" y="5872"/>
                </a:cubicBezTo>
                <a:lnTo>
                  <a:pt x="7906" y="2970"/>
                </a:lnTo>
                <a:cubicBezTo>
                  <a:pt x="7506" y="2770"/>
                  <a:pt x="6872" y="2636"/>
                  <a:pt x="6205" y="2636"/>
                </a:cubicBezTo>
                <a:cubicBezTo>
                  <a:pt x="3970" y="2636"/>
                  <a:pt x="2435" y="4437"/>
                  <a:pt x="2435" y="6439"/>
                </a:cubicBezTo>
                <a:cubicBezTo>
                  <a:pt x="2435" y="7673"/>
                  <a:pt x="3203" y="8440"/>
                  <a:pt x="4137" y="8440"/>
                </a:cubicBezTo>
                <a:cubicBezTo>
                  <a:pt x="5104" y="8440"/>
                  <a:pt x="5838" y="7973"/>
                  <a:pt x="6405" y="7039"/>
                </a:cubicBezTo>
                <a:lnTo>
                  <a:pt x="6438" y="7039"/>
                </a:lnTo>
                <a:cubicBezTo>
                  <a:pt x="6405" y="8007"/>
                  <a:pt x="7005" y="8440"/>
                  <a:pt x="7639" y="8440"/>
                </a:cubicBezTo>
                <a:cubicBezTo>
                  <a:pt x="9140" y="8440"/>
                  <a:pt x="10474" y="7039"/>
                  <a:pt x="10474" y="4638"/>
                </a:cubicBezTo>
                <a:cubicBezTo>
                  <a:pt x="10474" y="1969"/>
                  <a:pt x="8606" y="1"/>
                  <a:pt x="58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0"/>
          <p:cNvSpPr txBox="1">
            <a:spLocks noGrp="1"/>
          </p:cNvSpPr>
          <p:nvPr>
            <p:ph type="title"/>
          </p:nvPr>
        </p:nvSpPr>
        <p:spPr>
          <a:xfrm>
            <a:off x="4714850" y="3488475"/>
            <a:ext cx="6294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35%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669" name="Google Shape;669;p30"/>
          <p:cNvSpPr txBox="1">
            <a:spLocks noGrp="1"/>
          </p:cNvSpPr>
          <p:nvPr>
            <p:ph type="title"/>
          </p:nvPr>
        </p:nvSpPr>
        <p:spPr>
          <a:xfrm>
            <a:off x="3214275" y="2608988"/>
            <a:ext cx="6294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20%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670" name="Google Shape;670;p30"/>
          <p:cNvSpPr txBox="1">
            <a:spLocks noGrp="1"/>
          </p:cNvSpPr>
          <p:nvPr>
            <p:ph type="title"/>
          </p:nvPr>
        </p:nvSpPr>
        <p:spPr>
          <a:xfrm>
            <a:off x="4259388" y="1591475"/>
            <a:ext cx="6294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15%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671" name="Google Shape;671;p30"/>
          <p:cNvSpPr txBox="1">
            <a:spLocks noGrp="1"/>
          </p:cNvSpPr>
          <p:nvPr>
            <p:ph type="title"/>
          </p:nvPr>
        </p:nvSpPr>
        <p:spPr>
          <a:xfrm>
            <a:off x="5117938" y="1939025"/>
            <a:ext cx="6294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15%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672" name="Google Shape;672;p30"/>
          <p:cNvSpPr txBox="1">
            <a:spLocks noGrp="1"/>
          </p:cNvSpPr>
          <p:nvPr>
            <p:ph type="title"/>
          </p:nvPr>
        </p:nvSpPr>
        <p:spPr>
          <a:xfrm>
            <a:off x="5344238" y="2608988"/>
            <a:ext cx="6294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10%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673" name="Google Shape;673;p30"/>
          <p:cNvSpPr txBox="1">
            <a:spLocks noGrp="1"/>
          </p:cNvSpPr>
          <p:nvPr>
            <p:ph type="title"/>
          </p:nvPr>
        </p:nvSpPr>
        <p:spPr>
          <a:xfrm>
            <a:off x="3691424" y="1725813"/>
            <a:ext cx="6294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5%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1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Infographics</a:t>
            </a:r>
            <a:endParaRPr/>
          </a:p>
        </p:txBody>
      </p:sp>
      <p:sp>
        <p:nvSpPr>
          <p:cNvPr id="679" name="Google Shape;679;p31"/>
          <p:cNvSpPr/>
          <p:nvPr/>
        </p:nvSpPr>
        <p:spPr>
          <a:xfrm>
            <a:off x="3690913" y="3570575"/>
            <a:ext cx="1762125" cy="1145025"/>
          </a:xfrm>
          <a:custGeom>
            <a:avLst/>
            <a:gdLst/>
            <a:ahLst/>
            <a:cxnLst/>
            <a:rect l="l" t="t" r="r" b="b"/>
            <a:pathLst>
              <a:path w="70485" h="45801" extrusionOk="0">
                <a:moveTo>
                  <a:pt x="2435" y="1"/>
                </a:moveTo>
                <a:cubicBezTo>
                  <a:pt x="1101" y="1"/>
                  <a:pt x="0" y="1068"/>
                  <a:pt x="0" y="2436"/>
                </a:cubicBezTo>
                <a:lnTo>
                  <a:pt x="0" y="43365"/>
                </a:lnTo>
                <a:cubicBezTo>
                  <a:pt x="0" y="44733"/>
                  <a:pt x="1101" y="45800"/>
                  <a:pt x="2435" y="45800"/>
                </a:cubicBezTo>
                <a:lnTo>
                  <a:pt x="68049" y="45800"/>
                </a:lnTo>
                <a:cubicBezTo>
                  <a:pt x="69417" y="45800"/>
                  <a:pt x="70484" y="44733"/>
                  <a:pt x="70484" y="43365"/>
                </a:cubicBezTo>
                <a:lnTo>
                  <a:pt x="70484" y="2436"/>
                </a:lnTo>
                <a:cubicBezTo>
                  <a:pt x="70484" y="1068"/>
                  <a:pt x="69417" y="1"/>
                  <a:pt x="68049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31"/>
          <p:cNvSpPr/>
          <p:nvPr/>
        </p:nvSpPr>
        <p:spPr>
          <a:xfrm>
            <a:off x="3505375" y="4636350"/>
            <a:ext cx="2133200" cy="97575"/>
          </a:xfrm>
          <a:custGeom>
            <a:avLst/>
            <a:gdLst/>
            <a:ahLst/>
            <a:cxnLst/>
            <a:rect l="l" t="t" r="r" b="b"/>
            <a:pathLst>
              <a:path w="85328" h="3903" extrusionOk="0">
                <a:moveTo>
                  <a:pt x="0" y="0"/>
                </a:moveTo>
                <a:lnTo>
                  <a:pt x="0" y="1468"/>
                </a:lnTo>
                <a:cubicBezTo>
                  <a:pt x="0" y="2802"/>
                  <a:pt x="1068" y="3903"/>
                  <a:pt x="2402" y="3903"/>
                </a:cubicBezTo>
                <a:lnTo>
                  <a:pt x="82893" y="3903"/>
                </a:lnTo>
                <a:cubicBezTo>
                  <a:pt x="84227" y="3903"/>
                  <a:pt x="85328" y="2802"/>
                  <a:pt x="85328" y="1468"/>
                </a:cubicBezTo>
                <a:lnTo>
                  <a:pt x="85328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31"/>
          <p:cNvSpPr/>
          <p:nvPr/>
        </p:nvSpPr>
        <p:spPr>
          <a:xfrm>
            <a:off x="3505375" y="4636350"/>
            <a:ext cx="2133200" cy="49225"/>
          </a:xfrm>
          <a:custGeom>
            <a:avLst/>
            <a:gdLst/>
            <a:ahLst/>
            <a:cxnLst/>
            <a:rect l="l" t="t" r="r" b="b"/>
            <a:pathLst>
              <a:path w="85328" h="1969" extrusionOk="0">
                <a:moveTo>
                  <a:pt x="0" y="0"/>
                </a:moveTo>
                <a:lnTo>
                  <a:pt x="0" y="1468"/>
                </a:lnTo>
                <a:cubicBezTo>
                  <a:pt x="0" y="1635"/>
                  <a:pt x="0" y="1801"/>
                  <a:pt x="33" y="1968"/>
                </a:cubicBezTo>
                <a:lnTo>
                  <a:pt x="85294" y="1968"/>
                </a:lnTo>
                <a:cubicBezTo>
                  <a:pt x="85328" y="1801"/>
                  <a:pt x="85328" y="1635"/>
                  <a:pt x="85328" y="1468"/>
                </a:cubicBezTo>
                <a:lnTo>
                  <a:pt x="85328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31"/>
          <p:cNvSpPr/>
          <p:nvPr/>
        </p:nvSpPr>
        <p:spPr>
          <a:xfrm>
            <a:off x="3773050" y="3685650"/>
            <a:ext cx="1597850" cy="774750"/>
          </a:xfrm>
          <a:custGeom>
            <a:avLst/>
            <a:gdLst/>
            <a:ahLst/>
            <a:cxnLst/>
            <a:rect l="l" t="t" r="r" b="b"/>
            <a:pathLst>
              <a:path w="63914" h="30990" extrusionOk="0">
                <a:moveTo>
                  <a:pt x="1" y="1"/>
                </a:moveTo>
                <a:lnTo>
                  <a:pt x="1" y="30990"/>
                </a:lnTo>
                <a:lnTo>
                  <a:pt x="63913" y="30990"/>
                </a:lnTo>
                <a:lnTo>
                  <a:pt x="63913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SHOP</a:t>
            </a:r>
            <a:endParaRPr sz="29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83" name="Google Shape;683;p31"/>
          <p:cNvSpPr/>
          <p:nvPr/>
        </p:nvSpPr>
        <p:spPr>
          <a:xfrm rot="-1120430">
            <a:off x="4924113" y="4115882"/>
            <a:ext cx="173946" cy="295882"/>
          </a:xfrm>
          <a:custGeom>
            <a:avLst/>
            <a:gdLst/>
            <a:ahLst/>
            <a:cxnLst/>
            <a:rect l="l" t="t" r="r" b="b"/>
            <a:pathLst>
              <a:path w="2903" h="4938" extrusionOk="0">
                <a:moveTo>
                  <a:pt x="1" y="1"/>
                </a:moveTo>
                <a:lnTo>
                  <a:pt x="1" y="1202"/>
                </a:lnTo>
                <a:lnTo>
                  <a:pt x="1" y="1235"/>
                </a:lnTo>
                <a:lnTo>
                  <a:pt x="1" y="4070"/>
                </a:lnTo>
                <a:lnTo>
                  <a:pt x="901" y="2936"/>
                </a:lnTo>
                <a:lnTo>
                  <a:pt x="1902" y="4938"/>
                </a:lnTo>
                <a:lnTo>
                  <a:pt x="2569" y="4604"/>
                </a:lnTo>
                <a:lnTo>
                  <a:pt x="1669" y="2836"/>
                </a:lnTo>
                <a:lnTo>
                  <a:pt x="1669" y="2836"/>
                </a:lnTo>
                <a:lnTo>
                  <a:pt x="2903" y="2903"/>
                </a:lnTo>
                <a:lnTo>
                  <a:pt x="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1"/>
          <p:cNvSpPr/>
          <p:nvPr/>
        </p:nvSpPr>
        <p:spPr>
          <a:xfrm>
            <a:off x="1139805" y="2819175"/>
            <a:ext cx="640475" cy="35875"/>
          </a:xfrm>
          <a:custGeom>
            <a:avLst/>
            <a:gdLst/>
            <a:ahLst/>
            <a:cxnLst/>
            <a:rect l="l" t="t" r="r" b="b"/>
            <a:pathLst>
              <a:path w="25619" h="1435" extrusionOk="0">
                <a:moveTo>
                  <a:pt x="0" y="0"/>
                </a:moveTo>
                <a:lnTo>
                  <a:pt x="0" y="1434"/>
                </a:lnTo>
                <a:lnTo>
                  <a:pt x="25618" y="1434"/>
                </a:lnTo>
                <a:lnTo>
                  <a:pt x="2561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5" name="Google Shape;685;p31"/>
          <p:cNvGrpSpPr/>
          <p:nvPr/>
        </p:nvGrpSpPr>
        <p:grpSpPr>
          <a:xfrm>
            <a:off x="1000543" y="2819175"/>
            <a:ext cx="919000" cy="930400"/>
            <a:chOff x="779606" y="2781075"/>
            <a:chExt cx="919000" cy="930400"/>
          </a:xfrm>
        </p:grpSpPr>
        <p:sp>
          <p:nvSpPr>
            <p:cNvPr id="686" name="Google Shape;686;p31"/>
            <p:cNvSpPr/>
            <p:nvPr/>
          </p:nvSpPr>
          <p:spPr>
            <a:xfrm>
              <a:off x="926381" y="2781075"/>
              <a:ext cx="640475" cy="393625"/>
            </a:xfrm>
            <a:custGeom>
              <a:avLst/>
              <a:gdLst/>
              <a:ahLst/>
              <a:cxnLst/>
              <a:rect l="l" t="t" r="r" b="b"/>
              <a:pathLst>
                <a:path w="25619" h="15745" extrusionOk="0">
                  <a:moveTo>
                    <a:pt x="0" y="0"/>
                  </a:moveTo>
                  <a:lnTo>
                    <a:pt x="0" y="15745"/>
                  </a:lnTo>
                  <a:lnTo>
                    <a:pt x="25618" y="15745"/>
                  </a:lnTo>
                  <a:lnTo>
                    <a:pt x="25618" y="0"/>
                  </a:lnTo>
                  <a:close/>
                </a:path>
              </a:pathLst>
            </a:custGeom>
            <a:solidFill>
              <a:srgbClr val="FFFFFF"/>
            </a:solidFill>
            <a:ln w="20850" cap="flat" cmpd="sng">
              <a:solidFill>
                <a:srgbClr val="979A5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779606" y="2958700"/>
              <a:ext cx="441175" cy="318575"/>
            </a:xfrm>
            <a:custGeom>
              <a:avLst/>
              <a:gdLst/>
              <a:ahLst/>
              <a:cxnLst/>
              <a:rect l="l" t="t" r="r" b="b"/>
              <a:pathLst>
                <a:path w="17647" h="12743" extrusionOk="0">
                  <a:moveTo>
                    <a:pt x="0" y="0"/>
                  </a:moveTo>
                  <a:lnTo>
                    <a:pt x="0" y="12743"/>
                  </a:lnTo>
                  <a:lnTo>
                    <a:pt x="17646" y="12743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FFFFFF"/>
            </a:solidFill>
            <a:ln w="2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779606" y="2958700"/>
              <a:ext cx="441175" cy="29200"/>
            </a:xfrm>
            <a:custGeom>
              <a:avLst/>
              <a:gdLst/>
              <a:ahLst/>
              <a:cxnLst/>
              <a:rect l="l" t="t" r="r" b="b"/>
              <a:pathLst>
                <a:path w="17647" h="1168" extrusionOk="0">
                  <a:moveTo>
                    <a:pt x="0" y="0"/>
                  </a:moveTo>
                  <a:lnTo>
                    <a:pt x="0" y="1168"/>
                  </a:lnTo>
                  <a:lnTo>
                    <a:pt x="17646" y="1168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979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932206" y="3394825"/>
              <a:ext cx="316925" cy="228525"/>
            </a:xfrm>
            <a:custGeom>
              <a:avLst/>
              <a:gdLst/>
              <a:ahLst/>
              <a:cxnLst/>
              <a:rect l="l" t="t" r="r" b="b"/>
              <a:pathLst>
                <a:path w="12677" h="9141" extrusionOk="0">
                  <a:moveTo>
                    <a:pt x="1" y="1"/>
                  </a:moveTo>
                  <a:lnTo>
                    <a:pt x="1" y="9141"/>
                  </a:lnTo>
                  <a:lnTo>
                    <a:pt x="12676" y="9141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rgbClr val="FFFFFF"/>
            </a:solidFill>
            <a:ln w="2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932206" y="3395675"/>
              <a:ext cx="316925" cy="30050"/>
            </a:xfrm>
            <a:custGeom>
              <a:avLst/>
              <a:gdLst/>
              <a:ahLst/>
              <a:cxnLst/>
              <a:rect l="l" t="t" r="r" b="b"/>
              <a:pathLst>
                <a:path w="12677" h="1202" extrusionOk="0">
                  <a:moveTo>
                    <a:pt x="1" y="0"/>
                  </a:moveTo>
                  <a:lnTo>
                    <a:pt x="1" y="1201"/>
                  </a:lnTo>
                  <a:lnTo>
                    <a:pt x="12676" y="1201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rgbClr val="979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1482606" y="3248075"/>
              <a:ext cx="216000" cy="155950"/>
            </a:xfrm>
            <a:custGeom>
              <a:avLst/>
              <a:gdLst/>
              <a:ahLst/>
              <a:cxnLst/>
              <a:rect l="l" t="t" r="r" b="b"/>
              <a:pathLst>
                <a:path w="8640" h="6238" extrusionOk="0">
                  <a:moveTo>
                    <a:pt x="0" y="0"/>
                  </a:moveTo>
                  <a:lnTo>
                    <a:pt x="0" y="6238"/>
                  </a:lnTo>
                  <a:lnTo>
                    <a:pt x="8640" y="6238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FFFFF"/>
            </a:solidFill>
            <a:ln w="2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1482606" y="3248900"/>
              <a:ext cx="216000" cy="20875"/>
            </a:xfrm>
            <a:custGeom>
              <a:avLst/>
              <a:gdLst/>
              <a:ahLst/>
              <a:cxnLst/>
              <a:rect l="l" t="t" r="r" b="b"/>
              <a:pathLst>
                <a:path w="8640" h="835" extrusionOk="0">
                  <a:moveTo>
                    <a:pt x="0" y="0"/>
                  </a:moveTo>
                  <a:lnTo>
                    <a:pt x="0" y="834"/>
                  </a:lnTo>
                  <a:lnTo>
                    <a:pt x="8640" y="834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8F9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1294131" y="3287800"/>
              <a:ext cx="113450" cy="182025"/>
            </a:xfrm>
            <a:custGeom>
              <a:avLst/>
              <a:gdLst/>
              <a:ahLst/>
              <a:cxnLst/>
              <a:rect l="l" t="t" r="r" b="b"/>
              <a:pathLst>
                <a:path w="4538" h="7281" extrusionOk="0">
                  <a:moveTo>
                    <a:pt x="984" y="0"/>
                  </a:moveTo>
                  <a:cubicBezTo>
                    <a:pt x="869" y="0"/>
                    <a:pt x="751" y="25"/>
                    <a:pt x="634" y="79"/>
                  </a:cubicBezTo>
                  <a:lnTo>
                    <a:pt x="601" y="112"/>
                  </a:lnTo>
                  <a:cubicBezTo>
                    <a:pt x="201" y="279"/>
                    <a:pt x="1" y="779"/>
                    <a:pt x="201" y="1180"/>
                  </a:cubicBezTo>
                  <a:lnTo>
                    <a:pt x="2803" y="6784"/>
                  </a:lnTo>
                  <a:cubicBezTo>
                    <a:pt x="2951" y="7106"/>
                    <a:pt x="3266" y="7281"/>
                    <a:pt x="3582" y="7281"/>
                  </a:cubicBezTo>
                  <a:cubicBezTo>
                    <a:pt x="3691" y="7281"/>
                    <a:pt x="3801" y="7260"/>
                    <a:pt x="3903" y="7217"/>
                  </a:cubicBezTo>
                  <a:lnTo>
                    <a:pt x="3937" y="7184"/>
                  </a:lnTo>
                  <a:cubicBezTo>
                    <a:pt x="4370" y="6984"/>
                    <a:pt x="4537" y="6517"/>
                    <a:pt x="4337" y="6083"/>
                  </a:cubicBezTo>
                  <a:lnTo>
                    <a:pt x="1735" y="479"/>
                  </a:lnTo>
                  <a:cubicBezTo>
                    <a:pt x="1589" y="186"/>
                    <a:pt x="1299" y="0"/>
                    <a:pt x="984" y="0"/>
                  </a:cubicBezTo>
                  <a:close/>
                </a:path>
              </a:pathLst>
            </a:custGeom>
            <a:solidFill>
              <a:srgbClr val="8F9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1342506" y="3411100"/>
              <a:ext cx="186825" cy="300375"/>
            </a:xfrm>
            <a:custGeom>
              <a:avLst/>
              <a:gdLst/>
              <a:ahLst/>
              <a:cxnLst/>
              <a:rect l="l" t="t" r="r" b="b"/>
              <a:pathLst>
                <a:path w="7473" h="12015" extrusionOk="0">
                  <a:moveTo>
                    <a:pt x="1599" y="1"/>
                  </a:moveTo>
                  <a:cubicBezTo>
                    <a:pt x="1411" y="1"/>
                    <a:pt x="1219" y="38"/>
                    <a:pt x="1034" y="117"/>
                  </a:cubicBezTo>
                  <a:lnTo>
                    <a:pt x="968" y="150"/>
                  </a:lnTo>
                  <a:cubicBezTo>
                    <a:pt x="301" y="484"/>
                    <a:pt x="0" y="1285"/>
                    <a:pt x="301" y="1985"/>
                  </a:cubicBezTo>
                  <a:lnTo>
                    <a:pt x="4604" y="11225"/>
                  </a:lnTo>
                  <a:cubicBezTo>
                    <a:pt x="4846" y="11734"/>
                    <a:pt x="5335" y="12014"/>
                    <a:pt x="5853" y="12014"/>
                  </a:cubicBezTo>
                  <a:cubicBezTo>
                    <a:pt x="6048" y="12014"/>
                    <a:pt x="6247" y="11974"/>
                    <a:pt x="6438" y="11892"/>
                  </a:cubicBezTo>
                  <a:lnTo>
                    <a:pt x="6505" y="11859"/>
                  </a:lnTo>
                  <a:cubicBezTo>
                    <a:pt x="7172" y="11525"/>
                    <a:pt x="7472" y="10725"/>
                    <a:pt x="7172" y="10058"/>
                  </a:cubicBezTo>
                  <a:lnTo>
                    <a:pt x="2869" y="784"/>
                  </a:lnTo>
                  <a:cubicBezTo>
                    <a:pt x="2623" y="293"/>
                    <a:pt x="2124" y="1"/>
                    <a:pt x="1599" y="1"/>
                  </a:cubicBezTo>
                  <a:close/>
                </a:path>
              </a:pathLst>
            </a:custGeom>
            <a:solidFill>
              <a:srgbClr val="777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1071481" y="3017875"/>
              <a:ext cx="381125" cy="337825"/>
            </a:xfrm>
            <a:custGeom>
              <a:avLst/>
              <a:gdLst/>
              <a:ahLst/>
              <a:cxnLst/>
              <a:rect l="l" t="t" r="r" b="b"/>
              <a:pathLst>
                <a:path w="15245" h="13513" extrusionOk="0">
                  <a:moveTo>
                    <a:pt x="7627" y="0"/>
                  </a:moveTo>
                  <a:cubicBezTo>
                    <a:pt x="4861" y="0"/>
                    <a:pt x="2263" y="1722"/>
                    <a:pt x="1268" y="4471"/>
                  </a:cubicBezTo>
                  <a:cubicBezTo>
                    <a:pt x="0" y="7974"/>
                    <a:pt x="1835" y="11843"/>
                    <a:pt x="5337" y="13111"/>
                  </a:cubicBezTo>
                  <a:cubicBezTo>
                    <a:pt x="6090" y="13383"/>
                    <a:pt x="6860" y="13512"/>
                    <a:pt x="7618" y="13512"/>
                  </a:cubicBezTo>
                  <a:cubicBezTo>
                    <a:pt x="10383" y="13512"/>
                    <a:pt x="12982" y="11791"/>
                    <a:pt x="13977" y="9041"/>
                  </a:cubicBezTo>
                  <a:cubicBezTo>
                    <a:pt x="15244" y="5539"/>
                    <a:pt x="13410" y="1669"/>
                    <a:pt x="9907" y="402"/>
                  </a:cubicBezTo>
                  <a:cubicBezTo>
                    <a:pt x="9154" y="129"/>
                    <a:pt x="8384" y="0"/>
                    <a:pt x="7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1053131" y="3002575"/>
              <a:ext cx="417825" cy="367600"/>
            </a:xfrm>
            <a:custGeom>
              <a:avLst/>
              <a:gdLst/>
              <a:ahLst/>
              <a:cxnLst/>
              <a:rect l="l" t="t" r="r" b="b"/>
              <a:pathLst>
                <a:path w="16713" h="14704" extrusionOk="0">
                  <a:moveTo>
                    <a:pt x="8361" y="1204"/>
                  </a:moveTo>
                  <a:cubicBezTo>
                    <a:pt x="10677" y="1204"/>
                    <a:pt x="12901" y="2519"/>
                    <a:pt x="13944" y="4750"/>
                  </a:cubicBezTo>
                  <a:cubicBezTo>
                    <a:pt x="15378" y="7852"/>
                    <a:pt x="14010" y="11521"/>
                    <a:pt x="10942" y="12922"/>
                  </a:cubicBezTo>
                  <a:cubicBezTo>
                    <a:pt x="10104" y="13314"/>
                    <a:pt x="9222" y="13499"/>
                    <a:pt x="8352" y="13499"/>
                  </a:cubicBezTo>
                  <a:cubicBezTo>
                    <a:pt x="6036" y="13499"/>
                    <a:pt x="3812" y="12185"/>
                    <a:pt x="2769" y="9953"/>
                  </a:cubicBezTo>
                  <a:cubicBezTo>
                    <a:pt x="1335" y="6885"/>
                    <a:pt x="2669" y="3215"/>
                    <a:pt x="5771" y="1781"/>
                  </a:cubicBezTo>
                  <a:cubicBezTo>
                    <a:pt x="6609" y="1389"/>
                    <a:pt x="7491" y="1204"/>
                    <a:pt x="8361" y="1204"/>
                  </a:cubicBezTo>
                  <a:close/>
                  <a:moveTo>
                    <a:pt x="8345" y="0"/>
                  </a:moveTo>
                  <a:cubicBezTo>
                    <a:pt x="7314" y="0"/>
                    <a:pt x="6266" y="219"/>
                    <a:pt x="5271" y="680"/>
                  </a:cubicBezTo>
                  <a:cubicBezTo>
                    <a:pt x="1602" y="2415"/>
                    <a:pt x="0" y="6785"/>
                    <a:pt x="1702" y="10454"/>
                  </a:cubicBezTo>
                  <a:cubicBezTo>
                    <a:pt x="2941" y="13128"/>
                    <a:pt x="5598" y="14703"/>
                    <a:pt x="8368" y="14703"/>
                  </a:cubicBezTo>
                  <a:cubicBezTo>
                    <a:pt x="9399" y="14703"/>
                    <a:pt x="10446" y="14485"/>
                    <a:pt x="11442" y="14023"/>
                  </a:cubicBezTo>
                  <a:cubicBezTo>
                    <a:pt x="15111" y="12322"/>
                    <a:pt x="16712" y="7919"/>
                    <a:pt x="15011" y="4249"/>
                  </a:cubicBezTo>
                  <a:cubicBezTo>
                    <a:pt x="13772" y="1576"/>
                    <a:pt x="11115" y="0"/>
                    <a:pt x="8345" y="0"/>
                  </a:cubicBezTo>
                  <a:close/>
                </a:path>
              </a:pathLst>
            </a:custGeom>
            <a:solidFill>
              <a:srgbClr val="8F9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7" name="Google Shape;697;p31"/>
          <p:cNvSpPr/>
          <p:nvPr/>
        </p:nvSpPr>
        <p:spPr>
          <a:xfrm>
            <a:off x="5619600" y="1788550"/>
            <a:ext cx="387537" cy="452025"/>
          </a:xfrm>
          <a:custGeom>
            <a:avLst/>
            <a:gdLst/>
            <a:ahLst/>
            <a:cxnLst/>
            <a:rect l="l" t="t" r="r" b="b"/>
            <a:pathLst>
              <a:path w="14911" h="18081" extrusionOk="0">
                <a:moveTo>
                  <a:pt x="1235" y="1"/>
                </a:moveTo>
                <a:cubicBezTo>
                  <a:pt x="567" y="1"/>
                  <a:pt x="0" y="601"/>
                  <a:pt x="0" y="1368"/>
                </a:cubicBezTo>
                <a:lnTo>
                  <a:pt x="0" y="16713"/>
                </a:lnTo>
                <a:cubicBezTo>
                  <a:pt x="0" y="17480"/>
                  <a:pt x="567" y="18080"/>
                  <a:pt x="1235" y="18080"/>
                </a:cubicBezTo>
                <a:lnTo>
                  <a:pt x="13677" y="18080"/>
                </a:lnTo>
                <a:cubicBezTo>
                  <a:pt x="14377" y="18080"/>
                  <a:pt x="14911" y="17480"/>
                  <a:pt x="14911" y="16713"/>
                </a:cubicBezTo>
                <a:lnTo>
                  <a:pt x="14911" y="1368"/>
                </a:lnTo>
                <a:cubicBezTo>
                  <a:pt x="14911" y="601"/>
                  <a:pt x="14344" y="1"/>
                  <a:pt x="13677" y="1"/>
                </a:cubicBezTo>
                <a:close/>
              </a:path>
            </a:pathLst>
          </a:custGeom>
          <a:solidFill>
            <a:srgbClr val="EDBB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1"/>
          <p:cNvSpPr/>
          <p:nvPr/>
        </p:nvSpPr>
        <p:spPr>
          <a:xfrm>
            <a:off x="5820319" y="1788550"/>
            <a:ext cx="186825" cy="452025"/>
          </a:xfrm>
          <a:custGeom>
            <a:avLst/>
            <a:gdLst/>
            <a:ahLst/>
            <a:cxnLst/>
            <a:rect l="l" t="t" r="r" b="b"/>
            <a:pathLst>
              <a:path w="7473" h="18081" extrusionOk="0">
                <a:moveTo>
                  <a:pt x="1" y="1"/>
                </a:moveTo>
                <a:lnTo>
                  <a:pt x="1" y="18080"/>
                </a:lnTo>
                <a:lnTo>
                  <a:pt x="6239" y="18080"/>
                </a:lnTo>
                <a:cubicBezTo>
                  <a:pt x="6906" y="18080"/>
                  <a:pt x="7473" y="17480"/>
                  <a:pt x="7473" y="16713"/>
                </a:cubicBezTo>
                <a:lnTo>
                  <a:pt x="7473" y="1368"/>
                </a:lnTo>
                <a:cubicBezTo>
                  <a:pt x="7473" y="601"/>
                  <a:pt x="6906" y="1"/>
                  <a:pt x="6239" y="1"/>
                </a:cubicBezTo>
                <a:close/>
              </a:path>
            </a:pathLst>
          </a:custGeom>
          <a:solidFill>
            <a:srgbClr val="8347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1"/>
          <p:cNvSpPr/>
          <p:nvPr/>
        </p:nvSpPr>
        <p:spPr>
          <a:xfrm>
            <a:off x="5428394" y="1686925"/>
            <a:ext cx="878150" cy="792975"/>
          </a:xfrm>
          <a:custGeom>
            <a:avLst/>
            <a:gdLst/>
            <a:ahLst/>
            <a:cxnLst/>
            <a:rect l="l" t="t" r="r" b="b"/>
            <a:pathLst>
              <a:path w="35126" h="31719" extrusionOk="0">
                <a:moveTo>
                  <a:pt x="27186" y="7802"/>
                </a:moveTo>
                <a:lnTo>
                  <a:pt x="26519" y="12605"/>
                </a:lnTo>
                <a:lnTo>
                  <a:pt x="24251" y="12739"/>
                </a:lnTo>
                <a:lnTo>
                  <a:pt x="24251" y="12739"/>
                </a:lnTo>
                <a:lnTo>
                  <a:pt x="24851" y="8069"/>
                </a:lnTo>
                <a:lnTo>
                  <a:pt x="27186" y="7802"/>
                </a:lnTo>
                <a:close/>
                <a:moveTo>
                  <a:pt x="22616" y="8369"/>
                </a:moveTo>
                <a:lnTo>
                  <a:pt x="22049" y="12905"/>
                </a:lnTo>
                <a:lnTo>
                  <a:pt x="19014" y="13106"/>
                </a:lnTo>
                <a:lnTo>
                  <a:pt x="19214" y="8769"/>
                </a:lnTo>
                <a:lnTo>
                  <a:pt x="22616" y="8369"/>
                </a:lnTo>
                <a:close/>
                <a:moveTo>
                  <a:pt x="17012" y="9036"/>
                </a:moveTo>
                <a:lnTo>
                  <a:pt x="16845" y="13272"/>
                </a:lnTo>
                <a:lnTo>
                  <a:pt x="13777" y="13472"/>
                </a:lnTo>
                <a:lnTo>
                  <a:pt x="13610" y="9436"/>
                </a:lnTo>
                <a:lnTo>
                  <a:pt x="17012" y="9036"/>
                </a:lnTo>
                <a:close/>
                <a:moveTo>
                  <a:pt x="11408" y="9703"/>
                </a:moveTo>
                <a:lnTo>
                  <a:pt x="11608" y="13639"/>
                </a:lnTo>
                <a:lnTo>
                  <a:pt x="8540" y="13839"/>
                </a:lnTo>
                <a:lnTo>
                  <a:pt x="8006" y="10103"/>
                </a:lnTo>
                <a:lnTo>
                  <a:pt x="11408" y="9703"/>
                </a:lnTo>
                <a:close/>
                <a:moveTo>
                  <a:pt x="5838" y="10370"/>
                </a:moveTo>
                <a:lnTo>
                  <a:pt x="6371" y="13973"/>
                </a:lnTo>
                <a:lnTo>
                  <a:pt x="3302" y="14206"/>
                </a:lnTo>
                <a:lnTo>
                  <a:pt x="2435" y="10771"/>
                </a:lnTo>
                <a:lnTo>
                  <a:pt x="5838" y="10370"/>
                </a:lnTo>
                <a:close/>
                <a:moveTo>
                  <a:pt x="6571" y="15574"/>
                </a:moveTo>
                <a:lnTo>
                  <a:pt x="6872" y="17542"/>
                </a:lnTo>
                <a:lnTo>
                  <a:pt x="4136" y="17542"/>
                </a:lnTo>
                <a:lnTo>
                  <a:pt x="3703" y="15774"/>
                </a:lnTo>
                <a:lnTo>
                  <a:pt x="6571" y="15574"/>
                </a:lnTo>
                <a:close/>
                <a:moveTo>
                  <a:pt x="11675" y="15207"/>
                </a:moveTo>
                <a:lnTo>
                  <a:pt x="11775" y="17542"/>
                </a:lnTo>
                <a:lnTo>
                  <a:pt x="9073" y="17542"/>
                </a:lnTo>
                <a:lnTo>
                  <a:pt x="8773" y="15407"/>
                </a:lnTo>
                <a:lnTo>
                  <a:pt x="11675" y="15207"/>
                </a:lnTo>
                <a:close/>
                <a:moveTo>
                  <a:pt x="16745" y="14873"/>
                </a:moveTo>
                <a:lnTo>
                  <a:pt x="16645" y="17542"/>
                </a:lnTo>
                <a:lnTo>
                  <a:pt x="13977" y="17542"/>
                </a:lnTo>
                <a:lnTo>
                  <a:pt x="13877" y="15074"/>
                </a:lnTo>
                <a:lnTo>
                  <a:pt x="16745" y="14873"/>
                </a:lnTo>
                <a:close/>
                <a:moveTo>
                  <a:pt x="21816" y="14507"/>
                </a:moveTo>
                <a:lnTo>
                  <a:pt x="21449" y="17542"/>
                </a:lnTo>
                <a:lnTo>
                  <a:pt x="18814" y="17542"/>
                </a:lnTo>
                <a:lnTo>
                  <a:pt x="18947" y="14707"/>
                </a:lnTo>
                <a:lnTo>
                  <a:pt x="21816" y="14507"/>
                </a:lnTo>
                <a:close/>
                <a:moveTo>
                  <a:pt x="26319" y="14206"/>
                </a:moveTo>
                <a:lnTo>
                  <a:pt x="25885" y="17542"/>
                </a:lnTo>
                <a:lnTo>
                  <a:pt x="23650" y="17542"/>
                </a:lnTo>
                <a:lnTo>
                  <a:pt x="24051" y="14373"/>
                </a:lnTo>
                <a:lnTo>
                  <a:pt x="26319" y="14206"/>
                </a:lnTo>
                <a:close/>
                <a:moveTo>
                  <a:pt x="7105" y="19143"/>
                </a:moveTo>
                <a:lnTo>
                  <a:pt x="7472" y="21845"/>
                </a:lnTo>
                <a:lnTo>
                  <a:pt x="5204" y="21845"/>
                </a:lnTo>
                <a:lnTo>
                  <a:pt x="4537" y="19143"/>
                </a:lnTo>
                <a:close/>
                <a:moveTo>
                  <a:pt x="11842" y="19143"/>
                </a:moveTo>
                <a:lnTo>
                  <a:pt x="11975" y="21845"/>
                </a:lnTo>
                <a:lnTo>
                  <a:pt x="9707" y="21845"/>
                </a:lnTo>
                <a:lnTo>
                  <a:pt x="9307" y="19143"/>
                </a:lnTo>
                <a:close/>
                <a:moveTo>
                  <a:pt x="16579" y="19143"/>
                </a:moveTo>
                <a:lnTo>
                  <a:pt x="16445" y="21845"/>
                </a:lnTo>
                <a:lnTo>
                  <a:pt x="14177" y="21845"/>
                </a:lnTo>
                <a:lnTo>
                  <a:pt x="14043" y="19143"/>
                </a:lnTo>
                <a:close/>
                <a:moveTo>
                  <a:pt x="21249" y="19143"/>
                </a:moveTo>
                <a:lnTo>
                  <a:pt x="20915" y="21845"/>
                </a:lnTo>
                <a:lnTo>
                  <a:pt x="18647" y="21845"/>
                </a:lnTo>
                <a:lnTo>
                  <a:pt x="18747" y="19143"/>
                </a:lnTo>
                <a:close/>
                <a:moveTo>
                  <a:pt x="25652" y="19143"/>
                </a:moveTo>
                <a:lnTo>
                  <a:pt x="25285" y="21845"/>
                </a:lnTo>
                <a:lnTo>
                  <a:pt x="23117" y="21845"/>
                </a:lnTo>
                <a:lnTo>
                  <a:pt x="23450" y="19143"/>
                </a:lnTo>
                <a:close/>
                <a:moveTo>
                  <a:pt x="33909" y="0"/>
                </a:moveTo>
                <a:cubicBezTo>
                  <a:pt x="33826" y="0"/>
                  <a:pt x="33741" y="10"/>
                  <a:pt x="33657" y="29"/>
                </a:cubicBezTo>
                <a:lnTo>
                  <a:pt x="29288" y="1130"/>
                </a:lnTo>
                <a:cubicBezTo>
                  <a:pt x="28854" y="1230"/>
                  <a:pt x="28520" y="1564"/>
                  <a:pt x="28454" y="1998"/>
                </a:cubicBezTo>
                <a:lnTo>
                  <a:pt x="27887" y="5533"/>
                </a:lnTo>
                <a:lnTo>
                  <a:pt x="967" y="8736"/>
                </a:lnTo>
                <a:cubicBezTo>
                  <a:pt x="934" y="8736"/>
                  <a:pt x="934" y="8769"/>
                  <a:pt x="901" y="8769"/>
                </a:cubicBezTo>
                <a:lnTo>
                  <a:pt x="834" y="8769"/>
                </a:lnTo>
                <a:cubicBezTo>
                  <a:pt x="767" y="8802"/>
                  <a:pt x="701" y="8836"/>
                  <a:pt x="667" y="8836"/>
                </a:cubicBezTo>
                <a:cubicBezTo>
                  <a:pt x="601" y="8869"/>
                  <a:pt x="534" y="8903"/>
                  <a:pt x="467" y="8936"/>
                </a:cubicBezTo>
                <a:cubicBezTo>
                  <a:pt x="400" y="9003"/>
                  <a:pt x="334" y="9036"/>
                  <a:pt x="300" y="9136"/>
                </a:cubicBezTo>
                <a:cubicBezTo>
                  <a:pt x="267" y="9169"/>
                  <a:pt x="200" y="9169"/>
                  <a:pt x="200" y="9203"/>
                </a:cubicBezTo>
                <a:cubicBezTo>
                  <a:pt x="167" y="9236"/>
                  <a:pt x="167" y="9236"/>
                  <a:pt x="167" y="9236"/>
                </a:cubicBezTo>
                <a:cubicBezTo>
                  <a:pt x="100" y="9336"/>
                  <a:pt x="67" y="9436"/>
                  <a:pt x="67" y="9536"/>
                </a:cubicBezTo>
                <a:cubicBezTo>
                  <a:pt x="33" y="9570"/>
                  <a:pt x="33" y="9603"/>
                  <a:pt x="0" y="9670"/>
                </a:cubicBezTo>
                <a:cubicBezTo>
                  <a:pt x="0" y="9803"/>
                  <a:pt x="0" y="9970"/>
                  <a:pt x="33" y="10103"/>
                </a:cubicBezTo>
                <a:lnTo>
                  <a:pt x="3302" y="23213"/>
                </a:lnTo>
                <a:lnTo>
                  <a:pt x="4403" y="27583"/>
                </a:lnTo>
                <a:cubicBezTo>
                  <a:pt x="4403" y="27616"/>
                  <a:pt x="4437" y="27649"/>
                  <a:pt x="4437" y="27683"/>
                </a:cubicBezTo>
                <a:cubicBezTo>
                  <a:pt x="4470" y="27716"/>
                  <a:pt x="4503" y="27783"/>
                  <a:pt x="4503" y="27816"/>
                </a:cubicBezTo>
                <a:cubicBezTo>
                  <a:pt x="4537" y="27916"/>
                  <a:pt x="4603" y="27983"/>
                  <a:pt x="4637" y="28016"/>
                </a:cubicBezTo>
                <a:cubicBezTo>
                  <a:pt x="4670" y="28083"/>
                  <a:pt x="4703" y="28116"/>
                  <a:pt x="4737" y="28150"/>
                </a:cubicBezTo>
                <a:cubicBezTo>
                  <a:pt x="4804" y="28183"/>
                  <a:pt x="4870" y="28250"/>
                  <a:pt x="4970" y="28283"/>
                </a:cubicBezTo>
                <a:cubicBezTo>
                  <a:pt x="5004" y="28316"/>
                  <a:pt x="5037" y="28316"/>
                  <a:pt x="5070" y="28350"/>
                </a:cubicBezTo>
                <a:cubicBezTo>
                  <a:pt x="5204" y="28383"/>
                  <a:pt x="5337" y="28416"/>
                  <a:pt x="5471" y="28416"/>
                </a:cubicBezTo>
                <a:lnTo>
                  <a:pt x="8506" y="28416"/>
                </a:lnTo>
                <a:cubicBezTo>
                  <a:pt x="8339" y="28750"/>
                  <a:pt x="8206" y="29117"/>
                  <a:pt x="8206" y="29551"/>
                </a:cubicBezTo>
                <a:cubicBezTo>
                  <a:pt x="8206" y="30751"/>
                  <a:pt x="9173" y="31719"/>
                  <a:pt x="10408" y="31719"/>
                </a:cubicBezTo>
                <a:cubicBezTo>
                  <a:pt x="11608" y="31719"/>
                  <a:pt x="12576" y="30751"/>
                  <a:pt x="12576" y="29551"/>
                </a:cubicBezTo>
                <a:cubicBezTo>
                  <a:pt x="12576" y="29117"/>
                  <a:pt x="12476" y="28750"/>
                  <a:pt x="12276" y="28416"/>
                </a:cubicBezTo>
                <a:lnTo>
                  <a:pt x="22750" y="28416"/>
                </a:lnTo>
                <a:cubicBezTo>
                  <a:pt x="22550" y="28750"/>
                  <a:pt x="22449" y="29117"/>
                  <a:pt x="22449" y="29551"/>
                </a:cubicBezTo>
                <a:cubicBezTo>
                  <a:pt x="22449" y="30751"/>
                  <a:pt x="23417" y="31719"/>
                  <a:pt x="24618" y="31719"/>
                </a:cubicBezTo>
                <a:cubicBezTo>
                  <a:pt x="25819" y="31719"/>
                  <a:pt x="26819" y="30751"/>
                  <a:pt x="26819" y="29551"/>
                </a:cubicBezTo>
                <a:cubicBezTo>
                  <a:pt x="26819" y="29117"/>
                  <a:pt x="26686" y="28750"/>
                  <a:pt x="26486" y="28416"/>
                </a:cubicBezTo>
                <a:lnTo>
                  <a:pt x="28454" y="28416"/>
                </a:lnTo>
                <a:cubicBezTo>
                  <a:pt x="29054" y="28416"/>
                  <a:pt x="29555" y="27916"/>
                  <a:pt x="29555" y="27316"/>
                </a:cubicBezTo>
                <a:cubicBezTo>
                  <a:pt x="29555" y="26715"/>
                  <a:pt x="29054" y="26248"/>
                  <a:pt x="28454" y="26248"/>
                </a:cubicBezTo>
                <a:lnTo>
                  <a:pt x="6305" y="26248"/>
                </a:lnTo>
                <a:lnTo>
                  <a:pt x="5771" y="24047"/>
                </a:lnTo>
                <a:lnTo>
                  <a:pt x="26252" y="24047"/>
                </a:lnTo>
                <a:cubicBezTo>
                  <a:pt x="26386" y="24047"/>
                  <a:pt x="26519" y="24013"/>
                  <a:pt x="26652" y="23980"/>
                </a:cubicBezTo>
                <a:cubicBezTo>
                  <a:pt x="26686" y="23947"/>
                  <a:pt x="26719" y="23913"/>
                  <a:pt x="26786" y="23913"/>
                </a:cubicBezTo>
                <a:cubicBezTo>
                  <a:pt x="26853" y="23880"/>
                  <a:pt x="26919" y="23847"/>
                  <a:pt x="26986" y="23780"/>
                </a:cubicBezTo>
                <a:cubicBezTo>
                  <a:pt x="27019" y="23746"/>
                  <a:pt x="27053" y="23713"/>
                  <a:pt x="27086" y="23646"/>
                </a:cubicBezTo>
                <a:cubicBezTo>
                  <a:pt x="27119" y="23613"/>
                  <a:pt x="27186" y="23546"/>
                  <a:pt x="27220" y="23480"/>
                </a:cubicBezTo>
                <a:cubicBezTo>
                  <a:pt x="27253" y="23446"/>
                  <a:pt x="27253" y="23380"/>
                  <a:pt x="27286" y="23313"/>
                </a:cubicBezTo>
                <a:cubicBezTo>
                  <a:pt x="27286" y="23246"/>
                  <a:pt x="27320" y="23179"/>
                  <a:pt x="27353" y="23146"/>
                </a:cubicBezTo>
                <a:lnTo>
                  <a:pt x="27353" y="23113"/>
                </a:lnTo>
                <a:lnTo>
                  <a:pt x="27353" y="23079"/>
                </a:lnTo>
                <a:lnTo>
                  <a:pt x="30522" y="3065"/>
                </a:lnTo>
                <a:lnTo>
                  <a:pt x="34191" y="2164"/>
                </a:lnTo>
                <a:cubicBezTo>
                  <a:pt x="34758" y="1998"/>
                  <a:pt x="35125" y="1397"/>
                  <a:pt x="34992" y="830"/>
                </a:cubicBezTo>
                <a:cubicBezTo>
                  <a:pt x="34850" y="318"/>
                  <a:pt x="34392" y="0"/>
                  <a:pt x="33909" y="0"/>
                </a:cubicBezTo>
                <a:close/>
              </a:path>
            </a:pathLst>
          </a:custGeom>
          <a:solidFill>
            <a:srgbClr val="E19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1"/>
          <p:cNvSpPr/>
          <p:nvPr/>
        </p:nvSpPr>
        <p:spPr>
          <a:xfrm>
            <a:off x="5896219" y="1879450"/>
            <a:ext cx="89250" cy="118450"/>
          </a:xfrm>
          <a:custGeom>
            <a:avLst/>
            <a:gdLst/>
            <a:ahLst/>
            <a:cxnLst/>
            <a:rect l="l" t="t" r="r" b="b"/>
            <a:pathLst>
              <a:path w="3570" h="4738" extrusionOk="0">
                <a:moveTo>
                  <a:pt x="3570" y="1"/>
                </a:moveTo>
                <a:lnTo>
                  <a:pt x="167" y="401"/>
                </a:lnTo>
                <a:lnTo>
                  <a:pt x="0" y="4737"/>
                </a:lnTo>
                <a:lnTo>
                  <a:pt x="334" y="4737"/>
                </a:lnTo>
                <a:lnTo>
                  <a:pt x="501" y="1068"/>
                </a:lnTo>
                <a:lnTo>
                  <a:pt x="3470" y="701"/>
                </a:lnTo>
                <a:lnTo>
                  <a:pt x="3570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1"/>
          <p:cNvSpPr/>
          <p:nvPr/>
        </p:nvSpPr>
        <p:spPr>
          <a:xfrm>
            <a:off x="5886219" y="2148825"/>
            <a:ext cx="65075" cy="67550"/>
          </a:xfrm>
          <a:custGeom>
            <a:avLst/>
            <a:gdLst/>
            <a:ahLst/>
            <a:cxnLst/>
            <a:rect l="l" t="t" r="r" b="b"/>
            <a:pathLst>
              <a:path w="2603" h="2702" extrusionOk="0">
                <a:moveTo>
                  <a:pt x="134" y="0"/>
                </a:moveTo>
                <a:lnTo>
                  <a:pt x="0" y="2702"/>
                </a:lnTo>
                <a:lnTo>
                  <a:pt x="367" y="2702"/>
                </a:lnTo>
                <a:lnTo>
                  <a:pt x="434" y="667"/>
                </a:lnTo>
                <a:lnTo>
                  <a:pt x="2535" y="667"/>
                </a:lnTo>
                <a:lnTo>
                  <a:pt x="2602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1"/>
          <p:cNvSpPr/>
          <p:nvPr/>
        </p:nvSpPr>
        <p:spPr>
          <a:xfrm>
            <a:off x="5891219" y="2032900"/>
            <a:ext cx="75075" cy="75900"/>
          </a:xfrm>
          <a:custGeom>
            <a:avLst/>
            <a:gdLst/>
            <a:ahLst/>
            <a:cxnLst/>
            <a:rect l="l" t="t" r="r" b="b"/>
            <a:pathLst>
              <a:path w="3003" h="3036" extrusionOk="0">
                <a:moveTo>
                  <a:pt x="3002" y="0"/>
                </a:moveTo>
                <a:lnTo>
                  <a:pt x="100" y="201"/>
                </a:lnTo>
                <a:lnTo>
                  <a:pt x="0" y="3036"/>
                </a:lnTo>
                <a:lnTo>
                  <a:pt x="334" y="3036"/>
                </a:lnTo>
                <a:lnTo>
                  <a:pt x="434" y="868"/>
                </a:lnTo>
                <a:lnTo>
                  <a:pt x="2902" y="701"/>
                </a:lnTo>
                <a:lnTo>
                  <a:pt x="3002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1"/>
          <p:cNvSpPr/>
          <p:nvPr/>
        </p:nvSpPr>
        <p:spPr>
          <a:xfrm>
            <a:off x="5766969" y="2042075"/>
            <a:ext cx="72575" cy="66725"/>
          </a:xfrm>
          <a:custGeom>
            <a:avLst/>
            <a:gdLst/>
            <a:ahLst/>
            <a:cxnLst/>
            <a:rect l="l" t="t" r="r" b="b"/>
            <a:pathLst>
              <a:path w="2903" h="2669" extrusionOk="0">
                <a:moveTo>
                  <a:pt x="2902" y="0"/>
                </a:moveTo>
                <a:lnTo>
                  <a:pt x="0" y="200"/>
                </a:lnTo>
                <a:lnTo>
                  <a:pt x="100" y="2669"/>
                </a:lnTo>
                <a:lnTo>
                  <a:pt x="400" y="2669"/>
                </a:lnTo>
                <a:lnTo>
                  <a:pt x="334" y="868"/>
                </a:lnTo>
                <a:lnTo>
                  <a:pt x="2869" y="701"/>
                </a:lnTo>
                <a:lnTo>
                  <a:pt x="2902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1"/>
          <p:cNvSpPr/>
          <p:nvPr/>
        </p:nvSpPr>
        <p:spPr>
          <a:xfrm>
            <a:off x="5760294" y="1896125"/>
            <a:ext cx="85075" cy="110950"/>
          </a:xfrm>
          <a:custGeom>
            <a:avLst/>
            <a:gdLst/>
            <a:ahLst/>
            <a:cxnLst/>
            <a:rect l="l" t="t" r="r" b="b"/>
            <a:pathLst>
              <a:path w="3403" h="4438" extrusionOk="0">
                <a:moveTo>
                  <a:pt x="3403" y="1"/>
                </a:moveTo>
                <a:lnTo>
                  <a:pt x="0" y="401"/>
                </a:lnTo>
                <a:lnTo>
                  <a:pt x="200" y="4437"/>
                </a:lnTo>
                <a:lnTo>
                  <a:pt x="467" y="4437"/>
                </a:lnTo>
                <a:lnTo>
                  <a:pt x="334" y="1068"/>
                </a:lnTo>
                <a:lnTo>
                  <a:pt x="3369" y="701"/>
                </a:lnTo>
                <a:lnTo>
                  <a:pt x="3403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1"/>
          <p:cNvSpPr/>
          <p:nvPr/>
        </p:nvSpPr>
        <p:spPr>
          <a:xfrm>
            <a:off x="5512619" y="2059575"/>
            <a:ext cx="75075" cy="49225"/>
          </a:xfrm>
          <a:custGeom>
            <a:avLst/>
            <a:gdLst/>
            <a:ahLst/>
            <a:cxnLst/>
            <a:rect l="l" t="t" r="r" b="b"/>
            <a:pathLst>
              <a:path w="3003" h="1969" extrusionOk="0">
                <a:moveTo>
                  <a:pt x="2902" y="1"/>
                </a:moveTo>
                <a:lnTo>
                  <a:pt x="0" y="201"/>
                </a:lnTo>
                <a:lnTo>
                  <a:pt x="434" y="1969"/>
                </a:lnTo>
                <a:lnTo>
                  <a:pt x="601" y="1969"/>
                </a:lnTo>
                <a:lnTo>
                  <a:pt x="334" y="868"/>
                </a:lnTo>
                <a:lnTo>
                  <a:pt x="3002" y="668"/>
                </a:lnTo>
                <a:lnTo>
                  <a:pt x="2902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5533469" y="2148825"/>
            <a:ext cx="66725" cy="67550"/>
          </a:xfrm>
          <a:custGeom>
            <a:avLst/>
            <a:gdLst/>
            <a:ahLst/>
            <a:cxnLst/>
            <a:rect l="l" t="t" r="r" b="b"/>
            <a:pathLst>
              <a:path w="2669" h="2702" extrusionOk="0">
                <a:moveTo>
                  <a:pt x="0" y="0"/>
                </a:moveTo>
                <a:lnTo>
                  <a:pt x="701" y="2702"/>
                </a:lnTo>
                <a:lnTo>
                  <a:pt x="867" y="2702"/>
                </a:lnTo>
                <a:lnTo>
                  <a:pt x="334" y="667"/>
                </a:lnTo>
                <a:lnTo>
                  <a:pt x="2669" y="667"/>
                </a:lnTo>
                <a:lnTo>
                  <a:pt x="2569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1"/>
          <p:cNvSpPr/>
          <p:nvPr/>
        </p:nvSpPr>
        <p:spPr>
          <a:xfrm>
            <a:off x="5481744" y="1929500"/>
            <a:ext cx="86775" cy="95925"/>
          </a:xfrm>
          <a:custGeom>
            <a:avLst/>
            <a:gdLst/>
            <a:ahLst/>
            <a:cxnLst/>
            <a:rect l="l" t="t" r="r" b="b"/>
            <a:pathLst>
              <a:path w="3471" h="3837" extrusionOk="0">
                <a:moveTo>
                  <a:pt x="3370" y="0"/>
                </a:moveTo>
                <a:lnTo>
                  <a:pt x="1" y="400"/>
                </a:lnTo>
                <a:lnTo>
                  <a:pt x="835" y="3836"/>
                </a:lnTo>
                <a:lnTo>
                  <a:pt x="1002" y="3836"/>
                </a:lnTo>
                <a:lnTo>
                  <a:pt x="301" y="1068"/>
                </a:lnTo>
                <a:lnTo>
                  <a:pt x="3470" y="701"/>
                </a:lnTo>
                <a:lnTo>
                  <a:pt x="3370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1"/>
          <p:cNvSpPr/>
          <p:nvPr/>
        </p:nvSpPr>
        <p:spPr>
          <a:xfrm>
            <a:off x="5652719" y="2148825"/>
            <a:ext cx="65075" cy="67550"/>
          </a:xfrm>
          <a:custGeom>
            <a:avLst/>
            <a:gdLst/>
            <a:ahLst/>
            <a:cxnLst/>
            <a:rect l="l" t="t" r="r" b="b"/>
            <a:pathLst>
              <a:path w="2603" h="2702" extrusionOk="0">
                <a:moveTo>
                  <a:pt x="0" y="0"/>
                </a:moveTo>
                <a:lnTo>
                  <a:pt x="400" y="2702"/>
                </a:lnTo>
                <a:lnTo>
                  <a:pt x="634" y="2702"/>
                </a:lnTo>
                <a:lnTo>
                  <a:pt x="334" y="667"/>
                </a:lnTo>
                <a:lnTo>
                  <a:pt x="2602" y="667"/>
                </a:lnTo>
                <a:lnTo>
                  <a:pt x="2569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1"/>
          <p:cNvSpPr/>
          <p:nvPr/>
        </p:nvSpPr>
        <p:spPr>
          <a:xfrm>
            <a:off x="5620194" y="1912800"/>
            <a:ext cx="86750" cy="103450"/>
          </a:xfrm>
          <a:custGeom>
            <a:avLst/>
            <a:gdLst/>
            <a:ahLst/>
            <a:cxnLst/>
            <a:rect l="l" t="t" r="r" b="b"/>
            <a:pathLst>
              <a:path w="3470" h="4138" extrusionOk="0">
                <a:moveTo>
                  <a:pt x="3436" y="1"/>
                </a:moveTo>
                <a:lnTo>
                  <a:pt x="0" y="401"/>
                </a:lnTo>
                <a:lnTo>
                  <a:pt x="534" y="4137"/>
                </a:lnTo>
                <a:lnTo>
                  <a:pt x="767" y="4137"/>
                </a:lnTo>
                <a:lnTo>
                  <a:pt x="334" y="1068"/>
                </a:lnTo>
                <a:lnTo>
                  <a:pt x="3469" y="701"/>
                </a:lnTo>
                <a:lnTo>
                  <a:pt x="3436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1"/>
          <p:cNvSpPr/>
          <p:nvPr/>
        </p:nvSpPr>
        <p:spPr>
          <a:xfrm>
            <a:off x="5771119" y="2148825"/>
            <a:ext cx="63425" cy="67550"/>
          </a:xfrm>
          <a:custGeom>
            <a:avLst/>
            <a:gdLst/>
            <a:ahLst/>
            <a:cxnLst/>
            <a:rect l="l" t="t" r="r" b="b"/>
            <a:pathLst>
              <a:path w="2537" h="2702" extrusionOk="0">
                <a:moveTo>
                  <a:pt x="1" y="0"/>
                </a:moveTo>
                <a:lnTo>
                  <a:pt x="134" y="2702"/>
                </a:lnTo>
                <a:lnTo>
                  <a:pt x="435" y="2702"/>
                </a:lnTo>
                <a:lnTo>
                  <a:pt x="334" y="667"/>
                </a:lnTo>
                <a:lnTo>
                  <a:pt x="2503" y="667"/>
                </a:lnTo>
                <a:lnTo>
                  <a:pt x="2536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1"/>
          <p:cNvSpPr/>
          <p:nvPr/>
        </p:nvSpPr>
        <p:spPr>
          <a:xfrm>
            <a:off x="5639369" y="2051250"/>
            <a:ext cx="73400" cy="57550"/>
          </a:xfrm>
          <a:custGeom>
            <a:avLst/>
            <a:gdLst/>
            <a:ahLst/>
            <a:cxnLst/>
            <a:rect l="l" t="t" r="r" b="b"/>
            <a:pathLst>
              <a:path w="2936" h="2302" extrusionOk="0">
                <a:moveTo>
                  <a:pt x="2903" y="0"/>
                </a:moveTo>
                <a:lnTo>
                  <a:pt x="0" y="200"/>
                </a:lnTo>
                <a:lnTo>
                  <a:pt x="301" y="2302"/>
                </a:lnTo>
                <a:lnTo>
                  <a:pt x="534" y="2302"/>
                </a:lnTo>
                <a:lnTo>
                  <a:pt x="334" y="834"/>
                </a:lnTo>
                <a:lnTo>
                  <a:pt x="2936" y="667"/>
                </a:lnTo>
                <a:lnTo>
                  <a:pt x="2903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1"/>
          <p:cNvSpPr/>
          <p:nvPr/>
        </p:nvSpPr>
        <p:spPr>
          <a:xfrm>
            <a:off x="5428394" y="1817750"/>
            <a:ext cx="753875" cy="469525"/>
          </a:xfrm>
          <a:custGeom>
            <a:avLst/>
            <a:gdLst/>
            <a:ahLst/>
            <a:cxnLst/>
            <a:rect l="l" t="t" r="r" b="b"/>
            <a:pathLst>
              <a:path w="30155" h="18781" extrusionOk="0">
                <a:moveTo>
                  <a:pt x="27186" y="2569"/>
                </a:moveTo>
                <a:lnTo>
                  <a:pt x="26519" y="7372"/>
                </a:lnTo>
                <a:lnTo>
                  <a:pt x="24251" y="7506"/>
                </a:lnTo>
                <a:lnTo>
                  <a:pt x="24251" y="7506"/>
                </a:lnTo>
                <a:lnTo>
                  <a:pt x="24851" y="2836"/>
                </a:lnTo>
                <a:lnTo>
                  <a:pt x="27186" y="2569"/>
                </a:lnTo>
                <a:close/>
                <a:moveTo>
                  <a:pt x="22583" y="3136"/>
                </a:moveTo>
                <a:lnTo>
                  <a:pt x="22049" y="7672"/>
                </a:lnTo>
                <a:lnTo>
                  <a:pt x="19014" y="7873"/>
                </a:lnTo>
                <a:lnTo>
                  <a:pt x="19214" y="3536"/>
                </a:lnTo>
                <a:lnTo>
                  <a:pt x="22583" y="3136"/>
                </a:lnTo>
                <a:close/>
                <a:moveTo>
                  <a:pt x="17012" y="3770"/>
                </a:moveTo>
                <a:lnTo>
                  <a:pt x="16812" y="8039"/>
                </a:lnTo>
                <a:lnTo>
                  <a:pt x="13777" y="8239"/>
                </a:lnTo>
                <a:lnTo>
                  <a:pt x="13610" y="4203"/>
                </a:lnTo>
                <a:lnTo>
                  <a:pt x="17012" y="3770"/>
                </a:lnTo>
                <a:close/>
                <a:moveTo>
                  <a:pt x="11408" y="4470"/>
                </a:moveTo>
                <a:lnTo>
                  <a:pt x="11608" y="8406"/>
                </a:lnTo>
                <a:lnTo>
                  <a:pt x="8540" y="8606"/>
                </a:lnTo>
                <a:lnTo>
                  <a:pt x="8006" y="4870"/>
                </a:lnTo>
                <a:lnTo>
                  <a:pt x="11408" y="4470"/>
                </a:lnTo>
                <a:close/>
                <a:moveTo>
                  <a:pt x="5838" y="5137"/>
                </a:moveTo>
                <a:lnTo>
                  <a:pt x="6371" y="8740"/>
                </a:lnTo>
                <a:lnTo>
                  <a:pt x="3302" y="8973"/>
                </a:lnTo>
                <a:lnTo>
                  <a:pt x="2435" y="5538"/>
                </a:lnTo>
                <a:lnTo>
                  <a:pt x="5838" y="5137"/>
                </a:lnTo>
                <a:close/>
                <a:moveTo>
                  <a:pt x="6571" y="10341"/>
                </a:moveTo>
                <a:lnTo>
                  <a:pt x="6872" y="12309"/>
                </a:lnTo>
                <a:lnTo>
                  <a:pt x="4136" y="12309"/>
                </a:lnTo>
                <a:lnTo>
                  <a:pt x="3703" y="10541"/>
                </a:lnTo>
                <a:lnTo>
                  <a:pt x="6571" y="10341"/>
                </a:lnTo>
                <a:close/>
                <a:moveTo>
                  <a:pt x="11675" y="9974"/>
                </a:moveTo>
                <a:lnTo>
                  <a:pt x="11775" y="12309"/>
                </a:lnTo>
                <a:lnTo>
                  <a:pt x="9073" y="12309"/>
                </a:lnTo>
                <a:lnTo>
                  <a:pt x="8773" y="10174"/>
                </a:lnTo>
                <a:lnTo>
                  <a:pt x="11675" y="9974"/>
                </a:lnTo>
                <a:close/>
                <a:moveTo>
                  <a:pt x="16745" y="9640"/>
                </a:moveTo>
                <a:lnTo>
                  <a:pt x="16645" y="12309"/>
                </a:lnTo>
                <a:lnTo>
                  <a:pt x="13977" y="12309"/>
                </a:lnTo>
                <a:lnTo>
                  <a:pt x="13877" y="9841"/>
                </a:lnTo>
                <a:lnTo>
                  <a:pt x="16745" y="9640"/>
                </a:lnTo>
                <a:close/>
                <a:moveTo>
                  <a:pt x="21816" y="9274"/>
                </a:moveTo>
                <a:lnTo>
                  <a:pt x="21449" y="12309"/>
                </a:lnTo>
                <a:lnTo>
                  <a:pt x="18847" y="12309"/>
                </a:lnTo>
                <a:lnTo>
                  <a:pt x="18947" y="9474"/>
                </a:lnTo>
                <a:lnTo>
                  <a:pt x="21816" y="9274"/>
                </a:lnTo>
                <a:close/>
                <a:moveTo>
                  <a:pt x="26319" y="8973"/>
                </a:moveTo>
                <a:lnTo>
                  <a:pt x="25885" y="12309"/>
                </a:lnTo>
                <a:lnTo>
                  <a:pt x="23650" y="12309"/>
                </a:lnTo>
                <a:lnTo>
                  <a:pt x="24051" y="9140"/>
                </a:lnTo>
                <a:lnTo>
                  <a:pt x="26319" y="8973"/>
                </a:lnTo>
                <a:close/>
                <a:moveTo>
                  <a:pt x="7105" y="13910"/>
                </a:moveTo>
                <a:lnTo>
                  <a:pt x="7472" y="16612"/>
                </a:lnTo>
                <a:lnTo>
                  <a:pt x="5204" y="16612"/>
                </a:lnTo>
                <a:lnTo>
                  <a:pt x="4537" y="13910"/>
                </a:lnTo>
                <a:close/>
                <a:moveTo>
                  <a:pt x="11842" y="13910"/>
                </a:moveTo>
                <a:lnTo>
                  <a:pt x="11975" y="16612"/>
                </a:lnTo>
                <a:lnTo>
                  <a:pt x="9707" y="16612"/>
                </a:lnTo>
                <a:lnTo>
                  <a:pt x="9307" y="13910"/>
                </a:lnTo>
                <a:close/>
                <a:moveTo>
                  <a:pt x="16579" y="13910"/>
                </a:moveTo>
                <a:lnTo>
                  <a:pt x="16445" y="16612"/>
                </a:lnTo>
                <a:lnTo>
                  <a:pt x="14177" y="16612"/>
                </a:lnTo>
                <a:lnTo>
                  <a:pt x="14043" y="13910"/>
                </a:lnTo>
                <a:close/>
                <a:moveTo>
                  <a:pt x="21249" y="13910"/>
                </a:moveTo>
                <a:lnTo>
                  <a:pt x="20915" y="16612"/>
                </a:lnTo>
                <a:lnTo>
                  <a:pt x="18647" y="16612"/>
                </a:lnTo>
                <a:lnTo>
                  <a:pt x="18780" y="13910"/>
                </a:lnTo>
                <a:close/>
                <a:moveTo>
                  <a:pt x="25652" y="13910"/>
                </a:moveTo>
                <a:lnTo>
                  <a:pt x="25285" y="16612"/>
                </a:lnTo>
                <a:lnTo>
                  <a:pt x="23117" y="16612"/>
                </a:lnTo>
                <a:lnTo>
                  <a:pt x="23450" y="13910"/>
                </a:lnTo>
                <a:close/>
                <a:moveTo>
                  <a:pt x="30155" y="0"/>
                </a:moveTo>
                <a:lnTo>
                  <a:pt x="27920" y="267"/>
                </a:lnTo>
                <a:lnTo>
                  <a:pt x="22783" y="901"/>
                </a:lnTo>
                <a:lnTo>
                  <a:pt x="967" y="3503"/>
                </a:lnTo>
                <a:cubicBezTo>
                  <a:pt x="934" y="3503"/>
                  <a:pt x="934" y="3536"/>
                  <a:pt x="901" y="3536"/>
                </a:cubicBezTo>
                <a:lnTo>
                  <a:pt x="834" y="3536"/>
                </a:lnTo>
                <a:cubicBezTo>
                  <a:pt x="767" y="3569"/>
                  <a:pt x="701" y="3603"/>
                  <a:pt x="667" y="3603"/>
                </a:cubicBezTo>
                <a:cubicBezTo>
                  <a:pt x="601" y="3636"/>
                  <a:pt x="534" y="3670"/>
                  <a:pt x="467" y="3703"/>
                </a:cubicBezTo>
                <a:cubicBezTo>
                  <a:pt x="400" y="3770"/>
                  <a:pt x="334" y="3803"/>
                  <a:pt x="300" y="3903"/>
                </a:cubicBezTo>
                <a:cubicBezTo>
                  <a:pt x="267" y="3936"/>
                  <a:pt x="200" y="3936"/>
                  <a:pt x="200" y="3970"/>
                </a:cubicBezTo>
                <a:cubicBezTo>
                  <a:pt x="167" y="4003"/>
                  <a:pt x="167" y="4003"/>
                  <a:pt x="167" y="4003"/>
                </a:cubicBezTo>
                <a:cubicBezTo>
                  <a:pt x="100" y="4103"/>
                  <a:pt x="67" y="4203"/>
                  <a:pt x="67" y="4303"/>
                </a:cubicBezTo>
                <a:cubicBezTo>
                  <a:pt x="33" y="4337"/>
                  <a:pt x="33" y="4370"/>
                  <a:pt x="0" y="4437"/>
                </a:cubicBezTo>
                <a:cubicBezTo>
                  <a:pt x="0" y="4570"/>
                  <a:pt x="0" y="4737"/>
                  <a:pt x="33" y="4870"/>
                </a:cubicBezTo>
                <a:lnTo>
                  <a:pt x="3302" y="17980"/>
                </a:lnTo>
                <a:lnTo>
                  <a:pt x="3503" y="18780"/>
                </a:lnTo>
                <a:lnTo>
                  <a:pt x="26586" y="18780"/>
                </a:lnTo>
                <a:cubicBezTo>
                  <a:pt x="26586" y="18747"/>
                  <a:pt x="26619" y="18747"/>
                  <a:pt x="26652" y="18747"/>
                </a:cubicBezTo>
                <a:cubicBezTo>
                  <a:pt x="26686" y="18714"/>
                  <a:pt x="26719" y="18680"/>
                  <a:pt x="26786" y="18680"/>
                </a:cubicBezTo>
                <a:cubicBezTo>
                  <a:pt x="26853" y="18647"/>
                  <a:pt x="26919" y="18614"/>
                  <a:pt x="26986" y="18547"/>
                </a:cubicBezTo>
                <a:cubicBezTo>
                  <a:pt x="27019" y="18513"/>
                  <a:pt x="27053" y="18447"/>
                  <a:pt x="27086" y="18413"/>
                </a:cubicBezTo>
                <a:cubicBezTo>
                  <a:pt x="27119" y="18380"/>
                  <a:pt x="27186" y="18313"/>
                  <a:pt x="27220" y="18247"/>
                </a:cubicBezTo>
                <a:cubicBezTo>
                  <a:pt x="27253" y="18180"/>
                  <a:pt x="27253" y="18113"/>
                  <a:pt x="27286" y="18080"/>
                </a:cubicBezTo>
                <a:cubicBezTo>
                  <a:pt x="27320" y="18013"/>
                  <a:pt x="27320" y="17946"/>
                  <a:pt x="27353" y="17880"/>
                </a:cubicBezTo>
                <a:lnTo>
                  <a:pt x="27353" y="17846"/>
                </a:lnTo>
                <a:lnTo>
                  <a:pt x="301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1"/>
          <p:cNvSpPr/>
          <p:nvPr/>
        </p:nvSpPr>
        <p:spPr>
          <a:xfrm>
            <a:off x="5642694" y="2380650"/>
            <a:ext cx="88425" cy="88425"/>
          </a:xfrm>
          <a:custGeom>
            <a:avLst/>
            <a:gdLst/>
            <a:ahLst/>
            <a:cxnLst/>
            <a:rect l="l" t="t" r="r" b="b"/>
            <a:pathLst>
              <a:path w="3537" h="3537" fill="none" extrusionOk="0">
                <a:moveTo>
                  <a:pt x="1" y="1768"/>
                </a:moveTo>
                <a:cubicBezTo>
                  <a:pt x="1" y="2736"/>
                  <a:pt x="801" y="3536"/>
                  <a:pt x="1769" y="3536"/>
                </a:cubicBezTo>
                <a:cubicBezTo>
                  <a:pt x="2736" y="3536"/>
                  <a:pt x="3537" y="2736"/>
                  <a:pt x="3537" y="1768"/>
                </a:cubicBezTo>
                <a:cubicBezTo>
                  <a:pt x="3537" y="801"/>
                  <a:pt x="2770" y="0"/>
                  <a:pt x="1769" y="0"/>
                </a:cubicBezTo>
                <a:cubicBezTo>
                  <a:pt x="801" y="0"/>
                  <a:pt x="1" y="801"/>
                  <a:pt x="1" y="1768"/>
                </a:cubicBezTo>
                <a:close/>
              </a:path>
            </a:pathLst>
          </a:custGeom>
          <a:noFill/>
          <a:ln w="31700" cap="flat" cmpd="sng">
            <a:solidFill>
              <a:srgbClr val="A45AA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1"/>
          <p:cNvSpPr/>
          <p:nvPr/>
        </p:nvSpPr>
        <p:spPr>
          <a:xfrm>
            <a:off x="6000894" y="2380650"/>
            <a:ext cx="88400" cy="88425"/>
          </a:xfrm>
          <a:custGeom>
            <a:avLst/>
            <a:gdLst/>
            <a:ahLst/>
            <a:cxnLst/>
            <a:rect l="l" t="t" r="r" b="b"/>
            <a:pathLst>
              <a:path w="3536" h="3537" fill="none" extrusionOk="0">
                <a:moveTo>
                  <a:pt x="3536" y="1768"/>
                </a:moveTo>
                <a:cubicBezTo>
                  <a:pt x="3536" y="2736"/>
                  <a:pt x="2735" y="3536"/>
                  <a:pt x="1768" y="3536"/>
                </a:cubicBezTo>
                <a:cubicBezTo>
                  <a:pt x="801" y="3536"/>
                  <a:pt x="0" y="2736"/>
                  <a:pt x="0" y="1768"/>
                </a:cubicBezTo>
                <a:cubicBezTo>
                  <a:pt x="0" y="801"/>
                  <a:pt x="801" y="0"/>
                  <a:pt x="1768" y="0"/>
                </a:cubicBezTo>
                <a:cubicBezTo>
                  <a:pt x="2735" y="0"/>
                  <a:pt x="3536" y="801"/>
                  <a:pt x="3536" y="1768"/>
                </a:cubicBezTo>
                <a:close/>
              </a:path>
            </a:pathLst>
          </a:custGeom>
          <a:noFill/>
          <a:ln w="31700" cap="flat" cmpd="sng">
            <a:solidFill>
              <a:srgbClr val="A45AA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5" name="Google Shape;715;p31"/>
          <p:cNvGrpSpPr/>
          <p:nvPr/>
        </p:nvGrpSpPr>
        <p:grpSpPr>
          <a:xfrm>
            <a:off x="2942383" y="1680625"/>
            <a:ext cx="693850" cy="823925"/>
            <a:chOff x="2764413" y="1613950"/>
            <a:chExt cx="693850" cy="823925"/>
          </a:xfrm>
        </p:grpSpPr>
        <p:sp>
          <p:nvSpPr>
            <p:cNvPr id="716" name="Google Shape;716;p31"/>
            <p:cNvSpPr/>
            <p:nvPr/>
          </p:nvSpPr>
          <p:spPr>
            <a:xfrm>
              <a:off x="2764413" y="1962525"/>
              <a:ext cx="693850" cy="475350"/>
            </a:xfrm>
            <a:custGeom>
              <a:avLst/>
              <a:gdLst/>
              <a:ahLst/>
              <a:cxnLst/>
              <a:rect l="l" t="t" r="r" b="b"/>
              <a:pathLst>
                <a:path w="27754" h="19014" extrusionOk="0">
                  <a:moveTo>
                    <a:pt x="1702" y="0"/>
                  </a:moveTo>
                  <a:cubicBezTo>
                    <a:pt x="768" y="0"/>
                    <a:pt x="0" y="768"/>
                    <a:pt x="0" y="1702"/>
                  </a:cubicBezTo>
                  <a:lnTo>
                    <a:pt x="0" y="17313"/>
                  </a:lnTo>
                  <a:cubicBezTo>
                    <a:pt x="0" y="18247"/>
                    <a:pt x="768" y="19014"/>
                    <a:pt x="1702" y="19014"/>
                  </a:cubicBezTo>
                  <a:lnTo>
                    <a:pt x="26052" y="19014"/>
                  </a:lnTo>
                  <a:cubicBezTo>
                    <a:pt x="26986" y="19014"/>
                    <a:pt x="27754" y="18247"/>
                    <a:pt x="27754" y="17313"/>
                  </a:cubicBezTo>
                  <a:lnTo>
                    <a:pt x="27754" y="1702"/>
                  </a:lnTo>
                  <a:cubicBezTo>
                    <a:pt x="27754" y="768"/>
                    <a:pt x="26986" y="0"/>
                    <a:pt x="26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2764413" y="2038400"/>
              <a:ext cx="693850" cy="103450"/>
            </a:xfrm>
            <a:custGeom>
              <a:avLst/>
              <a:gdLst/>
              <a:ahLst/>
              <a:cxnLst/>
              <a:rect l="l" t="t" r="r" b="b"/>
              <a:pathLst>
                <a:path w="27754" h="4138" extrusionOk="0">
                  <a:moveTo>
                    <a:pt x="0" y="1"/>
                  </a:moveTo>
                  <a:lnTo>
                    <a:pt x="0" y="4137"/>
                  </a:lnTo>
                  <a:lnTo>
                    <a:pt x="27754" y="4137"/>
                  </a:lnTo>
                  <a:lnTo>
                    <a:pt x="27754" y="1"/>
                  </a:lnTo>
                  <a:close/>
                </a:path>
              </a:pathLst>
            </a:custGeom>
            <a:solidFill>
              <a:srgbClr val="206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2835288" y="2246050"/>
              <a:ext cx="326100" cy="45900"/>
            </a:xfrm>
            <a:custGeom>
              <a:avLst/>
              <a:gdLst/>
              <a:ahLst/>
              <a:cxnLst/>
              <a:rect l="l" t="t" r="r" b="b"/>
              <a:pathLst>
                <a:path w="13044" h="1836" extrusionOk="0">
                  <a:moveTo>
                    <a:pt x="1" y="1"/>
                  </a:moveTo>
                  <a:lnTo>
                    <a:pt x="1" y="1835"/>
                  </a:lnTo>
                  <a:lnTo>
                    <a:pt x="13043" y="1835"/>
                  </a:lnTo>
                  <a:lnTo>
                    <a:pt x="13043" y="1"/>
                  </a:lnTo>
                  <a:close/>
                </a:path>
              </a:pathLst>
            </a:custGeom>
            <a:solidFill>
              <a:srgbClr val="7AE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3204713" y="2202700"/>
              <a:ext cx="196000" cy="184325"/>
            </a:xfrm>
            <a:custGeom>
              <a:avLst/>
              <a:gdLst/>
              <a:ahLst/>
              <a:cxnLst/>
              <a:rect l="l" t="t" r="r" b="b"/>
              <a:pathLst>
                <a:path w="7840" h="7373" extrusionOk="0">
                  <a:moveTo>
                    <a:pt x="1" y="0"/>
                  </a:moveTo>
                  <a:lnTo>
                    <a:pt x="1" y="7372"/>
                  </a:lnTo>
                  <a:lnTo>
                    <a:pt x="7840" y="7372"/>
                  </a:lnTo>
                  <a:lnTo>
                    <a:pt x="7840" y="0"/>
                  </a:lnTo>
                  <a:close/>
                </a:path>
              </a:pathLst>
            </a:custGeom>
            <a:solidFill>
              <a:srgbClr val="206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3111313" y="1613950"/>
              <a:ext cx="301925" cy="322750"/>
            </a:xfrm>
            <a:custGeom>
              <a:avLst/>
              <a:gdLst/>
              <a:ahLst/>
              <a:cxnLst/>
              <a:rect l="l" t="t" r="r" b="b"/>
              <a:pathLst>
                <a:path w="12077" h="12910" extrusionOk="0">
                  <a:moveTo>
                    <a:pt x="6039" y="0"/>
                  </a:moveTo>
                  <a:cubicBezTo>
                    <a:pt x="2703" y="0"/>
                    <a:pt x="1" y="2702"/>
                    <a:pt x="1" y="6038"/>
                  </a:cubicBezTo>
                  <a:cubicBezTo>
                    <a:pt x="1" y="7739"/>
                    <a:pt x="701" y="9240"/>
                    <a:pt x="1802" y="10341"/>
                  </a:cubicBezTo>
                  <a:lnTo>
                    <a:pt x="1469" y="12909"/>
                  </a:lnTo>
                  <a:lnTo>
                    <a:pt x="3170" y="11341"/>
                  </a:lnTo>
                  <a:cubicBezTo>
                    <a:pt x="4004" y="11808"/>
                    <a:pt x="5005" y="12075"/>
                    <a:pt x="6039" y="12075"/>
                  </a:cubicBezTo>
                  <a:cubicBezTo>
                    <a:pt x="9374" y="12075"/>
                    <a:pt x="12076" y="9373"/>
                    <a:pt x="12076" y="6038"/>
                  </a:cubicBezTo>
                  <a:cubicBezTo>
                    <a:pt x="12076" y="2702"/>
                    <a:pt x="9374" y="0"/>
                    <a:pt x="6039" y="0"/>
                  </a:cubicBezTo>
                  <a:close/>
                </a:path>
              </a:pathLst>
            </a:custGeom>
            <a:solidFill>
              <a:srgbClr val="1769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198063" y="1679450"/>
              <a:ext cx="135950" cy="157250"/>
            </a:xfrm>
            <a:custGeom>
              <a:avLst/>
              <a:gdLst/>
              <a:ahLst/>
              <a:cxnLst/>
              <a:rect l="l" t="t" r="r" b="b"/>
              <a:pathLst>
                <a:path w="5438" h="6290" extrusionOk="0">
                  <a:moveTo>
                    <a:pt x="3306" y="0"/>
                  </a:moveTo>
                  <a:cubicBezTo>
                    <a:pt x="2891" y="0"/>
                    <a:pt x="2491" y="104"/>
                    <a:pt x="2135" y="282"/>
                  </a:cubicBezTo>
                  <a:cubicBezTo>
                    <a:pt x="1601" y="582"/>
                    <a:pt x="1201" y="1049"/>
                    <a:pt x="1001" y="1650"/>
                  </a:cubicBezTo>
                  <a:lnTo>
                    <a:pt x="734" y="1583"/>
                  </a:lnTo>
                  <a:cubicBezTo>
                    <a:pt x="712" y="1579"/>
                    <a:pt x="691" y="1577"/>
                    <a:pt x="670" y="1577"/>
                  </a:cubicBezTo>
                  <a:cubicBezTo>
                    <a:pt x="526" y="1577"/>
                    <a:pt x="396" y="1671"/>
                    <a:pt x="367" y="1817"/>
                  </a:cubicBezTo>
                  <a:cubicBezTo>
                    <a:pt x="334" y="1950"/>
                    <a:pt x="434" y="2117"/>
                    <a:pt x="601" y="2150"/>
                  </a:cubicBezTo>
                  <a:lnTo>
                    <a:pt x="834" y="2217"/>
                  </a:lnTo>
                  <a:lnTo>
                    <a:pt x="667" y="2951"/>
                  </a:lnTo>
                  <a:lnTo>
                    <a:pt x="400" y="2884"/>
                  </a:lnTo>
                  <a:cubicBezTo>
                    <a:pt x="378" y="2880"/>
                    <a:pt x="357" y="2878"/>
                    <a:pt x="335" y="2878"/>
                  </a:cubicBezTo>
                  <a:cubicBezTo>
                    <a:pt x="192" y="2878"/>
                    <a:pt x="62" y="2968"/>
                    <a:pt x="33" y="3084"/>
                  </a:cubicBezTo>
                  <a:cubicBezTo>
                    <a:pt x="0" y="3251"/>
                    <a:pt x="100" y="3418"/>
                    <a:pt x="267" y="3451"/>
                  </a:cubicBezTo>
                  <a:lnTo>
                    <a:pt x="534" y="3551"/>
                  </a:lnTo>
                  <a:cubicBezTo>
                    <a:pt x="467" y="4152"/>
                    <a:pt x="601" y="4752"/>
                    <a:pt x="934" y="5219"/>
                  </a:cubicBezTo>
                  <a:cubicBezTo>
                    <a:pt x="1301" y="5719"/>
                    <a:pt x="1801" y="6086"/>
                    <a:pt x="2402" y="6220"/>
                  </a:cubicBezTo>
                  <a:cubicBezTo>
                    <a:pt x="2590" y="6267"/>
                    <a:pt x="2778" y="6290"/>
                    <a:pt x="2963" y="6290"/>
                  </a:cubicBezTo>
                  <a:cubicBezTo>
                    <a:pt x="3432" y="6290"/>
                    <a:pt x="3877" y="6140"/>
                    <a:pt x="4236" y="5853"/>
                  </a:cubicBezTo>
                  <a:cubicBezTo>
                    <a:pt x="4337" y="5753"/>
                    <a:pt x="4370" y="5653"/>
                    <a:pt x="4403" y="5519"/>
                  </a:cubicBezTo>
                  <a:cubicBezTo>
                    <a:pt x="4437" y="5386"/>
                    <a:pt x="4437" y="5252"/>
                    <a:pt x="4303" y="5119"/>
                  </a:cubicBezTo>
                  <a:cubicBezTo>
                    <a:pt x="4236" y="5019"/>
                    <a:pt x="4170" y="4952"/>
                    <a:pt x="4070" y="4919"/>
                  </a:cubicBezTo>
                  <a:cubicBezTo>
                    <a:pt x="4030" y="4911"/>
                    <a:pt x="3991" y="4907"/>
                    <a:pt x="3952" y="4907"/>
                  </a:cubicBezTo>
                  <a:cubicBezTo>
                    <a:pt x="3826" y="4907"/>
                    <a:pt x="3705" y="4950"/>
                    <a:pt x="3603" y="5052"/>
                  </a:cubicBezTo>
                  <a:cubicBezTo>
                    <a:pt x="3436" y="5152"/>
                    <a:pt x="3269" y="5252"/>
                    <a:pt x="3136" y="5286"/>
                  </a:cubicBezTo>
                  <a:cubicBezTo>
                    <a:pt x="3087" y="5295"/>
                    <a:pt x="3035" y="5300"/>
                    <a:pt x="2981" y="5300"/>
                  </a:cubicBezTo>
                  <a:cubicBezTo>
                    <a:pt x="2852" y="5300"/>
                    <a:pt x="2710" y="5276"/>
                    <a:pt x="2569" y="5252"/>
                  </a:cubicBezTo>
                  <a:cubicBezTo>
                    <a:pt x="2235" y="5152"/>
                    <a:pt x="1968" y="4985"/>
                    <a:pt x="1768" y="4685"/>
                  </a:cubicBezTo>
                  <a:cubicBezTo>
                    <a:pt x="1568" y="4418"/>
                    <a:pt x="1468" y="4118"/>
                    <a:pt x="1501" y="3785"/>
                  </a:cubicBezTo>
                  <a:lnTo>
                    <a:pt x="1501" y="3785"/>
                  </a:lnTo>
                  <a:lnTo>
                    <a:pt x="2302" y="3985"/>
                  </a:lnTo>
                  <a:cubicBezTo>
                    <a:pt x="2330" y="3990"/>
                    <a:pt x="2357" y="3993"/>
                    <a:pt x="2385" y="3993"/>
                  </a:cubicBezTo>
                  <a:cubicBezTo>
                    <a:pt x="2520" y="3993"/>
                    <a:pt x="2641" y="3924"/>
                    <a:pt x="2669" y="3785"/>
                  </a:cubicBezTo>
                  <a:cubicBezTo>
                    <a:pt x="2735" y="3618"/>
                    <a:pt x="2635" y="3451"/>
                    <a:pt x="2469" y="3418"/>
                  </a:cubicBezTo>
                  <a:lnTo>
                    <a:pt x="1601" y="3184"/>
                  </a:lnTo>
                  <a:lnTo>
                    <a:pt x="1801" y="2450"/>
                  </a:lnTo>
                  <a:lnTo>
                    <a:pt x="2635" y="2684"/>
                  </a:lnTo>
                  <a:cubicBezTo>
                    <a:pt x="2663" y="2689"/>
                    <a:pt x="2691" y="2692"/>
                    <a:pt x="2718" y="2692"/>
                  </a:cubicBezTo>
                  <a:cubicBezTo>
                    <a:pt x="2854" y="2692"/>
                    <a:pt x="2974" y="2623"/>
                    <a:pt x="3002" y="2484"/>
                  </a:cubicBezTo>
                  <a:cubicBezTo>
                    <a:pt x="3036" y="2317"/>
                    <a:pt x="2969" y="2150"/>
                    <a:pt x="2802" y="2117"/>
                  </a:cubicBezTo>
                  <a:lnTo>
                    <a:pt x="1935" y="1883"/>
                  </a:lnTo>
                  <a:cubicBezTo>
                    <a:pt x="2068" y="1583"/>
                    <a:pt x="2302" y="1283"/>
                    <a:pt x="2635" y="1149"/>
                  </a:cubicBezTo>
                  <a:cubicBezTo>
                    <a:pt x="2839" y="1036"/>
                    <a:pt x="3059" y="969"/>
                    <a:pt x="3283" y="969"/>
                  </a:cubicBezTo>
                  <a:cubicBezTo>
                    <a:pt x="3389" y="969"/>
                    <a:pt x="3496" y="984"/>
                    <a:pt x="3603" y="1016"/>
                  </a:cubicBezTo>
                  <a:cubicBezTo>
                    <a:pt x="3836" y="1083"/>
                    <a:pt x="4003" y="1149"/>
                    <a:pt x="4136" y="1249"/>
                  </a:cubicBezTo>
                  <a:cubicBezTo>
                    <a:pt x="4236" y="1350"/>
                    <a:pt x="4337" y="1516"/>
                    <a:pt x="4437" y="1683"/>
                  </a:cubicBezTo>
                  <a:cubicBezTo>
                    <a:pt x="4503" y="1850"/>
                    <a:pt x="4637" y="1950"/>
                    <a:pt x="4804" y="2017"/>
                  </a:cubicBezTo>
                  <a:cubicBezTo>
                    <a:pt x="4833" y="2026"/>
                    <a:pt x="4862" y="2030"/>
                    <a:pt x="4891" y="2030"/>
                  </a:cubicBezTo>
                  <a:cubicBezTo>
                    <a:pt x="4962" y="2030"/>
                    <a:pt x="5033" y="2007"/>
                    <a:pt x="5104" y="1983"/>
                  </a:cubicBezTo>
                  <a:cubicBezTo>
                    <a:pt x="5271" y="1917"/>
                    <a:pt x="5371" y="1783"/>
                    <a:pt x="5404" y="1616"/>
                  </a:cubicBezTo>
                  <a:cubicBezTo>
                    <a:pt x="5437" y="1516"/>
                    <a:pt x="5437" y="1383"/>
                    <a:pt x="5371" y="1283"/>
                  </a:cubicBezTo>
                  <a:cubicBezTo>
                    <a:pt x="5137" y="682"/>
                    <a:pt x="4637" y="249"/>
                    <a:pt x="3936" y="82"/>
                  </a:cubicBezTo>
                  <a:cubicBezTo>
                    <a:pt x="3725" y="26"/>
                    <a:pt x="3514" y="0"/>
                    <a:pt x="33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2" name="Google Shape;722;p31"/>
          <p:cNvSpPr/>
          <p:nvPr/>
        </p:nvSpPr>
        <p:spPr>
          <a:xfrm>
            <a:off x="7310382" y="2782425"/>
            <a:ext cx="808025" cy="819500"/>
          </a:xfrm>
          <a:custGeom>
            <a:avLst/>
            <a:gdLst/>
            <a:ahLst/>
            <a:cxnLst/>
            <a:rect l="l" t="t" r="r" b="b"/>
            <a:pathLst>
              <a:path w="32321" h="32780" extrusionOk="0">
                <a:moveTo>
                  <a:pt x="9300" y="0"/>
                </a:moveTo>
                <a:cubicBezTo>
                  <a:pt x="9195" y="0"/>
                  <a:pt x="9090" y="13"/>
                  <a:pt x="8987" y="40"/>
                </a:cubicBezTo>
                <a:cubicBezTo>
                  <a:pt x="6452" y="708"/>
                  <a:pt x="3950" y="1375"/>
                  <a:pt x="1448" y="2042"/>
                </a:cubicBezTo>
                <a:cubicBezTo>
                  <a:pt x="0" y="2442"/>
                  <a:pt x="459" y="4522"/>
                  <a:pt x="1772" y="4522"/>
                </a:cubicBezTo>
                <a:cubicBezTo>
                  <a:pt x="1881" y="4522"/>
                  <a:pt x="1996" y="4508"/>
                  <a:pt x="2115" y="4477"/>
                </a:cubicBezTo>
                <a:cubicBezTo>
                  <a:pt x="4184" y="3910"/>
                  <a:pt x="6285" y="3343"/>
                  <a:pt x="8387" y="2809"/>
                </a:cubicBezTo>
                <a:cubicBezTo>
                  <a:pt x="10622" y="12483"/>
                  <a:pt x="12856" y="22156"/>
                  <a:pt x="15091" y="31863"/>
                </a:cubicBezTo>
                <a:cubicBezTo>
                  <a:pt x="15230" y="32391"/>
                  <a:pt x="15785" y="32780"/>
                  <a:pt x="16314" y="32780"/>
                </a:cubicBezTo>
                <a:cubicBezTo>
                  <a:pt x="16420" y="32780"/>
                  <a:pt x="16525" y="32764"/>
                  <a:pt x="16626" y="32731"/>
                </a:cubicBezTo>
                <a:cubicBezTo>
                  <a:pt x="21963" y="30929"/>
                  <a:pt x="25632" y="29595"/>
                  <a:pt x="30936" y="27760"/>
                </a:cubicBezTo>
                <a:cubicBezTo>
                  <a:pt x="32320" y="27309"/>
                  <a:pt x="31913" y="25283"/>
                  <a:pt x="30693" y="25283"/>
                </a:cubicBezTo>
                <a:cubicBezTo>
                  <a:pt x="30561" y="25283"/>
                  <a:pt x="30419" y="25306"/>
                  <a:pt x="30269" y="25359"/>
                </a:cubicBezTo>
                <a:cubicBezTo>
                  <a:pt x="25365" y="27026"/>
                  <a:pt x="22130" y="28227"/>
                  <a:pt x="17226" y="29895"/>
                </a:cubicBezTo>
                <a:cubicBezTo>
                  <a:pt x="14991" y="20255"/>
                  <a:pt x="12756" y="10581"/>
                  <a:pt x="10521" y="908"/>
                </a:cubicBezTo>
                <a:cubicBezTo>
                  <a:pt x="10382" y="349"/>
                  <a:pt x="9844" y="0"/>
                  <a:pt x="93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1"/>
          <p:cNvSpPr/>
          <p:nvPr/>
        </p:nvSpPr>
        <p:spPr>
          <a:xfrm>
            <a:off x="7580082" y="3124800"/>
            <a:ext cx="447850" cy="505425"/>
          </a:xfrm>
          <a:custGeom>
            <a:avLst/>
            <a:gdLst/>
            <a:ahLst/>
            <a:cxnLst/>
            <a:rect l="l" t="t" r="r" b="b"/>
            <a:pathLst>
              <a:path w="17914" h="20217" extrusionOk="0">
                <a:moveTo>
                  <a:pt x="13527" y="0"/>
                </a:moveTo>
                <a:cubicBezTo>
                  <a:pt x="13455" y="0"/>
                  <a:pt x="13383" y="7"/>
                  <a:pt x="13310" y="22"/>
                </a:cubicBezTo>
                <a:lnTo>
                  <a:pt x="1101" y="2457"/>
                </a:lnTo>
                <a:cubicBezTo>
                  <a:pt x="434" y="2590"/>
                  <a:pt x="0" y="3291"/>
                  <a:pt x="167" y="4025"/>
                </a:cubicBezTo>
                <a:lnTo>
                  <a:pt x="3136" y="19069"/>
                </a:lnTo>
                <a:cubicBezTo>
                  <a:pt x="3257" y="19767"/>
                  <a:pt x="3821" y="20216"/>
                  <a:pt x="4424" y="20216"/>
                </a:cubicBezTo>
                <a:cubicBezTo>
                  <a:pt x="4483" y="20216"/>
                  <a:pt x="4543" y="20212"/>
                  <a:pt x="4604" y="20203"/>
                </a:cubicBezTo>
                <a:lnTo>
                  <a:pt x="16812" y="17768"/>
                </a:lnTo>
                <a:cubicBezTo>
                  <a:pt x="17479" y="17635"/>
                  <a:pt x="17913" y="16934"/>
                  <a:pt x="17746" y="16200"/>
                </a:cubicBezTo>
                <a:lnTo>
                  <a:pt x="14778" y="1123"/>
                </a:lnTo>
                <a:cubicBezTo>
                  <a:pt x="14659" y="469"/>
                  <a:pt x="14116" y="0"/>
                  <a:pt x="13527" y="0"/>
                </a:cubicBezTo>
                <a:close/>
              </a:path>
            </a:pathLst>
          </a:custGeom>
          <a:solidFill>
            <a:srgbClr val="C7B9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1"/>
          <p:cNvSpPr/>
          <p:nvPr/>
        </p:nvSpPr>
        <p:spPr>
          <a:xfrm>
            <a:off x="7763532" y="3611525"/>
            <a:ext cx="145975" cy="131775"/>
          </a:xfrm>
          <a:custGeom>
            <a:avLst/>
            <a:gdLst/>
            <a:ahLst/>
            <a:cxnLst/>
            <a:rect l="l" t="t" r="r" b="b"/>
            <a:pathLst>
              <a:path w="5839" h="5271" extrusionOk="0">
                <a:moveTo>
                  <a:pt x="2336" y="0"/>
                </a:moveTo>
                <a:cubicBezTo>
                  <a:pt x="2169" y="367"/>
                  <a:pt x="1969" y="734"/>
                  <a:pt x="1669" y="1034"/>
                </a:cubicBezTo>
                <a:cubicBezTo>
                  <a:pt x="1168" y="1568"/>
                  <a:pt x="601" y="2002"/>
                  <a:pt x="1" y="2335"/>
                </a:cubicBezTo>
                <a:cubicBezTo>
                  <a:pt x="1" y="2369"/>
                  <a:pt x="1" y="2369"/>
                  <a:pt x="1" y="2369"/>
                </a:cubicBezTo>
                <a:cubicBezTo>
                  <a:pt x="1" y="3970"/>
                  <a:pt x="1302" y="5271"/>
                  <a:pt x="2936" y="5271"/>
                </a:cubicBezTo>
                <a:cubicBezTo>
                  <a:pt x="4537" y="5271"/>
                  <a:pt x="5838" y="3970"/>
                  <a:pt x="5838" y="2369"/>
                </a:cubicBezTo>
                <a:cubicBezTo>
                  <a:pt x="5838" y="2168"/>
                  <a:pt x="5805" y="2002"/>
                  <a:pt x="5772" y="1801"/>
                </a:cubicBezTo>
                <a:cubicBezTo>
                  <a:pt x="5071" y="1401"/>
                  <a:pt x="4638" y="734"/>
                  <a:pt x="4437" y="0"/>
                </a:cubicBez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1"/>
          <p:cNvSpPr/>
          <p:nvPr/>
        </p:nvSpPr>
        <p:spPr>
          <a:xfrm>
            <a:off x="7776882" y="3611525"/>
            <a:ext cx="116775" cy="117600"/>
          </a:xfrm>
          <a:custGeom>
            <a:avLst/>
            <a:gdLst/>
            <a:ahLst/>
            <a:cxnLst/>
            <a:rect l="l" t="t" r="r" b="b"/>
            <a:pathLst>
              <a:path w="4671" h="4704" fill="none" extrusionOk="0">
                <a:moveTo>
                  <a:pt x="4671" y="2335"/>
                </a:moveTo>
                <a:cubicBezTo>
                  <a:pt x="4671" y="3636"/>
                  <a:pt x="3637" y="4704"/>
                  <a:pt x="2336" y="4704"/>
                </a:cubicBezTo>
                <a:cubicBezTo>
                  <a:pt x="1035" y="4704"/>
                  <a:pt x="1" y="3636"/>
                  <a:pt x="1" y="2335"/>
                </a:cubicBezTo>
                <a:cubicBezTo>
                  <a:pt x="1" y="1068"/>
                  <a:pt x="1035" y="0"/>
                  <a:pt x="2336" y="0"/>
                </a:cubicBezTo>
                <a:cubicBezTo>
                  <a:pt x="3637" y="0"/>
                  <a:pt x="4671" y="1068"/>
                  <a:pt x="4671" y="2335"/>
                </a:cubicBezTo>
                <a:close/>
              </a:path>
            </a:pathLst>
          </a:custGeom>
          <a:noFill/>
          <a:ln w="31700" cap="flat" cmpd="sng">
            <a:solidFill>
              <a:srgbClr val="50565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1"/>
          <p:cNvSpPr/>
          <p:nvPr/>
        </p:nvSpPr>
        <p:spPr>
          <a:xfrm>
            <a:off x="7761032" y="3595675"/>
            <a:ext cx="148475" cy="149300"/>
          </a:xfrm>
          <a:custGeom>
            <a:avLst/>
            <a:gdLst/>
            <a:ahLst/>
            <a:cxnLst/>
            <a:rect l="l" t="t" r="r" b="b"/>
            <a:pathLst>
              <a:path w="5939" h="5972" extrusionOk="0">
                <a:moveTo>
                  <a:pt x="2970" y="0"/>
                </a:moveTo>
                <a:cubicBezTo>
                  <a:pt x="1335" y="0"/>
                  <a:pt x="1" y="1335"/>
                  <a:pt x="1" y="2969"/>
                </a:cubicBezTo>
                <a:cubicBezTo>
                  <a:pt x="1" y="4637"/>
                  <a:pt x="1335" y="5971"/>
                  <a:pt x="2970" y="5971"/>
                </a:cubicBezTo>
                <a:cubicBezTo>
                  <a:pt x="3904" y="5971"/>
                  <a:pt x="4738" y="5538"/>
                  <a:pt x="5271" y="4871"/>
                </a:cubicBezTo>
                <a:cubicBezTo>
                  <a:pt x="5338" y="4804"/>
                  <a:pt x="5405" y="4704"/>
                  <a:pt x="5438" y="4637"/>
                </a:cubicBezTo>
                <a:cubicBezTo>
                  <a:pt x="5505" y="4570"/>
                  <a:pt x="5538" y="4470"/>
                  <a:pt x="5605" y="4404"/>
                </a:cubicBezTo>
                <a:cubicBezTo>
                  <a:pt x="5805" y="3970"/>
                  <a:pt x="5938" y="3503"/>
                  <a:pt x="5938" y="2969"/>
                </a:cubicBezTo>
                <a:cubicBezTo>
                  <a:pt x="5938" y="1335"/>
                  <a:pt x="4604" y="0"/>
                  <a:pt x="2970" y="0"/>
                </a:cubicBezTo>
                <a:close/>
              </a:path>
            </a:pathLst>
          </a:custGeom>
          <a:solidFill>
            <a:srgbClr val="5948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1"/>
          <p:cNvSpPr/>
          <p:nvPr/>
        </p:nvSpPr>
        <p:spPr>
          <a:xfrm>
            <a:off x="7249507" y="2879150"/>
            <a:ext cx="849875" cy="819525"/>
          </a:xfrm>
          <a:custGeom>
            <a:avLst/>
            <a:gdLst/>
            <a:ahLst/>
            <a:cxnLst/>
            <a:rect l="l" t="t" r="r" b="b"/>
            <a:pathLst>
              <a:path w="33995" h="32781" extrusionOk="0">
                <a:moveTo>
                  <a:pt x="9300" y="1"/>
                </a:moveTo>
                <a:cubicBezTo>
                  <a:pt x="9195" y="1"/>
                  <a:pt x="9090" y="14"/>
                  <a:pt x="8987" y="41"/>
                </a:cubicBezTo>
                <a:cubicBezTo>
                  <a:pt x="6485" y="708"/>
                  <a:pt x="3950" y="1375"/>
                  <a:pt x="1448" y="2042"/>
                </a:cubicBezTo>
                <a:cubicBezTo>
                  <a:pt x="0" y="2443"/>
                  <a:pt x="459" y="4522"/>
                  <a:pt x="1772" y="4522"/>
                </a:cubicBezTo>
                <a:cubicBezTo>
                  <a:pt x="1881" y="4522"/>
                  <a:pt x="1996" y="4508"/>
                  <a:pt x="2115" y="4477"/>
                </a:cubicBezTo>
                <a:cubicBezTo>
                  <a:pt x="4217" y="3910"/>
                  <a:pt x="6285" y="3343"/>
                  <a:pt x="8387" y="2810"/>
                </a:cubicBezTo>
                <a:cubicBezTo>
                  <a:pt x="10621" y="12483"/>
                  <a:pt x="12856" y="22157"/>
                  <a:pt x="15125" y="31864"/>
                </a:cubicBezTo>
                <a:cubicBezTo>
                  <a:pt x="15236" y="32391"/>
                  <a:pt x="15786" y="32780"/>
                  <a:pt x="16333" y="32780"/>
                </a:cubicBezTo>
                <a:cubicBezTo>
                  <a:pt x="16443" y="32780"/>
                  <a:pt x="16553" y="32764"/>
                  <a:pt x="16659" y="32731"/>
                </a:cubicBezTo>
                <a:cubicBezTo>
                  <a:pt x="21963" y="30930"/>
                  <a:pt x="27300" y="29128"/>
                  <a:pt x="32604" y="27327"/>
                </a:cubicBezTo>
                <a:cubicBezTo>
                  <a:pt x="33995" y="26843"/>
                  <a:pt x="33576" y="24824"/>
                  <a:pt x="32343" y="24824"/>
                </a:cubicBezTo>
                <a:cubicBezTo>
                  <a:pt x="32216" y="24824"/>
                  <a:pt x="32080" y="24845"/>
                  <a:pt x="31937" y="24892"/>
                </a:cubicBezTo>
                <a:cubicBezTo>
                  <a:pt x="27033" y="26560"/>
                  <a:pt x="22130" y="28228"/>
                  <a:pt x="17226" y="29896"/>
                </a:cubicBezTo>
                <a:cubicBezTo>
                  <a:pt x="14991" y="20222"/>
                  <a:pt x="12756" y="10582"/>
                  <a:pt x="10521" y="908"/>
                </a:cubicBezTo>
                <a:cubicBezTo>
                  <a:pt x="10382" y="349"/>
                  <a:pt x="9844" y="1"/>
                  <a:pt x="930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1"/>
          <p:cNvSpPr/>
          <p:nvPr/>
        </p:nvSpPr>
        <p:spPr>
          <a:xfrm>
            <a:off x="7711832" y="3667400"/>
            <a:ext cx="145975" cy="131775"/>
          </a:xfrm>
          <a:custGeom>
            <a:avLst/>
            <a:gdLst/>
            <a:ahLst/>
            <a:cxnLst/>
            <a:rect l="l" t="t" r="r" b="b"/>
            <a:pathLst>
              <a:path w="5839" h="5271" extrusionOk="0">
                <a:moveTo>
                  <a:pt x="2336" y="0"/>
                </a:moveTo>
                <a:cubicBezTo>
                  <a:pt x="2202" y="367"/>
                  <a:pt x="1969" y="734"/>
                  <a:pt x="1669" y="1034"/>
                </a:cubicBezTo>
                <a:cubicBezTo>
                  <a:pt x="1202" y="1568"/>
                  <a:pt x="635" y="2002"/>
                  <a:pt x="34" y="2335"/>
                </a:cubicBezTo>
                <a:cubicBezTo>
                  <a:pt x="34" y="2335"/>
                  <a:pt x="1" y="2368"/>
                  <a:pt x="1" y="2368"/>
                </a:cubicBezTo>
                <a:cubicBezTo>
                  <a:pt x="1" y="3970"/>
                  <a:pt x="1335" y="5271"/>
                  <a:pt x="2936" y="5271"/>
                </a:cubicBezTo>
                <a:cubicBezTo>
                  <a:pt x="4537" y="5271"/>
                  <a:pt x="5838" y="3970"/>
                  <a:pt x="5838" y="2368"/>
                </a:cubicBezTo>
                <a:cubicBezTo>
                  <a:pt x="5838" y="2168"/>
                  <a:pt x="5838" y="2002"/>
                  <a:pt x="5805" y="1801"/>
                </a:cubicBezTo>
                <a:cubicBezTo>
                  <a:pt x="5104" y="1401"/>
                  <a:pt x="4671" y="734"/>
                  <a:pt x="44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1"/>
          <p:cNvSpPr/>
          <p:nvPr/>
        </p:nvSpPr>
        <p:spPr>
          <a:xfrm>
            <a:off x="7725182" y="3667400"/>
            <a:ext cx="117600" cy="117600"/>
          </a:xfrm>
          <a:custGeom>
            <a:avLst/>
            <a:gdLst/>
            <a:ahLst/>
            <a:cxnLst/>
            <a:rect l="l" t="t" r="r" b="b"/>
            <a:pathLst>
              <a:path w="4704" h="4704" fill="none" extrusionOk="0">
                <a:moveTo>
                  <a:pt x="0" y="2335"/>
                </a:moveTo>
                <a:cubicBezTo>
                  <a:pt x="0" y="3636"/>
                  <a:pt x="1068" y="4703"/>
                  <a:pt x="2335" y="4703"/>
                </a:cubicBezTo>
                <a:cubicBezTo>
                  <a:pt x="3636" y="4703"/>
                  <a:pt x="4704" y="3636"/>
                  <a:pt x="4704" y="2335"/>
                </a:cubicBezTo>
                <a:cubicBezTo>
                  <a:pt x="4704" y="1034"/>
                  <a:pt x="3636" y="0"/>
                  <a:pt x="2335" y="0"/>
                </a:cubicBezTo>
                <a:cubicBezTo>
                  <a:pt x="1068" y="0"/>
                  <a:pt x="0" y="1034"/>
                  <a:pt x="0" y="2335"/>
                </a:cubicBezTo>
                <a:close/>
              </a:path>
            </a:pathLst>
          </a:custGeom>
          <a:solidFill>
            <a:srgbClr val="B3A1E0"/>
          </a:solidFill>
          <a:ln w="31700" cap="flat" cmpd="sng">
            <a:solidFill>
              <a:srgbClr val="B3A1E0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1"/>
          <p:cNvSpPr txBox="1"/>
          <p:nvPr/>
        </p:nvSpPr>
        <p:spPr>
          <a:xfrm>
            <a:off x="2286408" y="2580850"/>
            <a:ext cx="2005800" cy="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1" name="Google Shape;731;p31"/>
          <p:cNvSpPr txBox="1"/>
          <p:nvPr/>
        </p:nvSpPr>
        <p:spPr>
          <a:xfrm>
            <a:off x="6681057" y="3804010"/>
            <a:ext cx="2005800" cy="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of them all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2" name="Google Shape;732;p31"/>
          <p:cNvSpPr txBox="1"/>
          <p:nvPr/>
        </p:nvSpPr>
        <p:spPr>
          <a:xfrm>
            <a:off x="4864569" y="2580850"/>
            <a:ext cx="2005800" cy="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3" name="Google Shape;733;p31"/>
          <p:cNvSpPr txBox="1"/>
          <p:nvPr/>
        </p:nvSpPr>
        <p:spPr>
          <a:xfrm>
            <a:off x="457143" y="3804010"/>
            <a:ext cx="2005800" cy="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4" name="Google Shape;734;p31"/>
          <p:cNvSpPr/>
          <p:nvPr/>
        </p:nvSpPr>
        <p:spPr>
          <a:xfrm>
            <a:off x="1212169" y="2177625"/>
            <a:ext cx="495747" cy="495361"/>
          </a:xfrm>
          <a:custGeom>
            <a:avLst/>
            <a:gdLst/>
            <a:ahLst/>
            <a:cxnLst/>
            <a:rect l="l" t="t" r="r" b="b"/>
            <a:pathLst>
              <a:path w="14146" h="14134" extrusionOk="0">
                <a:moveTo>
                  <a:pt x="7073" y="0"/>
                </a:moveTo>
                <a:cubicBezTo>
                  <a:pt x="3168" y="0"/>
                  <a:pt x="1" y="3167"/>
                  <a:pt x="1" y="7073"/>
                </a:cubicBezTo>
                <a:cubicBezTo>
                  <a:pt x="1" y="10978"/>
                  <a:pt x="3168" y="14133"/>
                  <a:pt x="7073" y="14133"/>
                </a:cubicBezTo>
                <a:cubicBezTo>
                  <a:pt x="10978" y="14133"/>
                  <a:pt x="14145" y="10978"/>
                  <a:pt x="14145" y="7073"/>
                </a:cubicBezTo>
                <a:cubicBezTo>
                  <a:pt x="14145" y="3167"/>
                  <a:pt x="10978" y="0"/>
                  <a:pt x="70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35" name="Google Shape;735;p31"/>
          <p:cNvSpPr/>
          <p:nvPr/>
        </p:nvSpPr>
        <p:spPr>
          <a:xfrm>
            <a:off x="3041435" y="1085031"/>
            <a:ext cx="495747" cy="495361"/>
          </a:xfrm>
          <a:custGeom>
            <a:avLst/>
            <a:gdLst/>
            <a:ahLst/>
            <a:cxnLst/>
            <a:rect l="l" t="t" r="r" b="b"/>
            <a:pathLst>
              <a:path w="14146" h="14134" extrusionOk="0">
                <a:moveTo>
                  <a:pt x="7073" y="0"/>
                </a:moveTo>
                <a:cubicBezTo>
                  <a:pt x="3168" y="0"/>
                  <a:pt x="1" y="3167"/>
                  <a:pt x="1" y="7073"/>
                </a:cubicBezTo>
                <a:cubicBezTo>
                  <a:pt x="1" y="10978"/>
                  <a:pt x="3168" y="14133"/>
                  <a:pt x="7073" y="14133"/>
                </a:cubicBezTo>
                <a:cubicBezTo>
                  <a:pt x="10978" y="14133"/>
                  <a:pt x="14145" y="10978"/>
                  <a:pt x="14145" y="7073"/>
                </a:cubicBezTo>
                <a:cubicBezTo>
                  <a:pt x="14145" y="3167"/>
                  <a:pt x="10978" y="0"/>
                  <a:pt x="70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36" name="Google Shape;736;p31"/>
          <p:cNvSpPr/>
          <p:nvPr/>
        </p:nvSpPr>
        <p:spPr>
          <a:xfrm>
            <a:off x="5619595" y="1085031"/>
            <a:ext cx="495747" cy="495361"/>
          </a:xfrm>
          <a:custGeom>
            <a:avLst/>
            <a:gdLst/>
            <a:ahLst/>
            <a:cxnLst/>
            <a:rect l="l" t="t" r="r" b="b"/>
            <a:pathLst>
              <a:path w="14146" h="14134" extrusionOk="0">
                <a:moveTo>
                  <a:pt x="7073" y="0"/>
                </a:moveTo>
                <a:cubicBezTo>
                  <a:pt x="3168" y="0"/>
                  <a:pt x="1" y="3167"/>
                  <a:pt x="1" y="7073"/>
                </a:cubicBezTo>
                <a:cubicBezTo>
                  <a:pt x="1" y="10978"/>
                  <a:pt x="3168" y="14133"/>
                  <a:pt x="7073" y="14133"/>
                </a:cubicBezTo>
                <a:cubicBezTo>
                  <a:pt x="10978" y="14133"/>
                  <a:pt x="14145" y="10978"/>
                  <a:pt x="14145" y="7073"/>
                </a:cubicBezTo>
                <a:cubicBezTo>
                  <a:pt x="14145" y="3167"/>
                  <a:pt x="10978" y="0"/>
                  <a:pt x="707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37" name="Google Shape;737;p31"/>
          <p:cNvSpPr/>
          <p:nvPr/>
        </p:nvSpPr>
        <p:spPr>
          <a:xfrm>
            <a:off x="7436084" y="2177625"/>
            <a:ext cx="495747" cy="495361"/>
          </a:xfrm>
          <a:custGeom>
            <a:avLst/>
            <a:gdLst/>
            <a:ahLst/>
            <a:cxnLst/>
            <a:rect l="l" t="t" r="r" b="b"/>
            <a:pathLst>
              <a:path w="14146" h="14134" extrusionOk="0">
                <a:moveTo>
                  <a:pt x="7073" y="0"/>
                </a:moveTo>
                <a:cubicBezTo>
                  <a:pt x="3168" y="0"/>
                  <a:pt x="1" y="3167"/>
                  <a:pt x="1" y="7073"/>
                </a:cubicBezTo>
                <a:cubicBezTo>
                  <a:pt x="1" y="10978"/>
                  <a:pt x="3168" y="14133"/>
                  <a:pt x="7073" y="14133"/>
                </a:cubicBezTo>
                <a:cubicBezTo>
                  <a:pt x="10978" y="14133"/>
                  <a:pt x="14145" y="10978"/>
                  <a:pt x="14145" y="7073"/>
                </a:cubicBezTo>
                <a:cubicBezTo>
                  <a:pt x="14145" y="3167"/>
                  <a:pt x="10978" y="0"/>
                  <a:pt x="707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38" name="Google Shape;738;p31"/>
          <p:cNvSpPr/>
          <p:nvPr/>
        </p:nvSpPr>
        <p:spPr>
          <a:xfrm>
            <a:off x="3776700" y="4608903"/>
            <a:ext cx="1590600" cy="27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1"/>
          <p:cNvSpPr/>
          <p:nvPr/>
        </p:nvSpPr>
        <p:spPr>
          <a:xfrm>
            <a:off x="4540325" y="3601925"/>
            <a:ext cx="63300" cy="63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2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Infographics</a:t>
            </a:r>
            <a:endParaRPr/>
          </a:p>
        </p:txBody>
      </p:sp>
      <p:sp>
        <p:nvSpPr>
          <p:cNvPr id="745" name="Google Shape;745;p32"/>
          <p:cNvSpPr/>
          <p:nvPr/>
        </p:nvSpPr>
        <p:spPr>
          <a:xfrm>
            <a:off x="3665960" y="1683959"/>
            <a:ext cx="41633" cy="42359"/>
          </a:xfrm>
          <a:custGeom>
            <a:avLst/>
            <a:gdLst/>
            <a:ahLst/>
            <a:cxnLst/>
            <a:rect l="l" t="t" r="r" b="b"/>
            <a:pathLst>
              <a:path w="1769" h="1769" extrusionOk="0">
                <a:moveTo>
                  <a:pt x="901" y="1768"/>
                </a:moveTo>
                <a:cubicBezTo>
                  <a:pt x="401" y="1768"/>
                  <a:pt x="0" y="1368"/>
                  <a:pt x="0" y="868"/>
                </a:cubicBezTo>
                <a:cubicBezTo>
                  <a:pt x="0" y="401"/>
                  <a:pt x="401" y="0"/>
                  <a:pt x="901" y="0"/>
                </a:cubicBezTo>
                <a:cubicBezTo>
                  <a:pt x="1401" y="0"/>
                  <a:pt x="1768" y="401"/>
                  <a:pt x="1768" y="868"/>
                </a:cubicBezTo>
                <a:cubicBezTo>
                  <a:pt x="1768" y="1368"/>
                  <a:pt x="1401" y="1768"/>
                  <a:pt x="901" y="17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2"/>
          <p:cNvSpPr/>
          <p:nvPr/>
        </p:nvSpPr>
        <p:spPr>
          <a:xfrm>
            <a:off x="899883" y="1551654"/>
            <a:ext cx="959905" cy="1369285"/>
          </a:xfrm>
          <a:custGeom>
            <a:avLst/>
            <a:gdLst/>
            <a:ahLst/>
            <a:cxnLst/>
            <a:rect l="l" t="t" r="r" b="b"/>
            <a:pathLst>
              <a:path w="36527" h="52105" extrusionOk="0">
                <a:moveTo>
                  <a:pt x="7540" y="1"/>
                </a:moveTo>
                <a:lnTo>
                  <a:pt x="28988" y="1"/>
                </a:lnTo>
                <a:cubicBezTo>
                  <a:pt x="33125" y="1"/>
                  <a:pt x="36527" y="3403"/>
                  <a:pt x="36527" y="7540"/>
                </a:cubicBezTo>
                <a:lnTo>
                  <a:pt x="36527" y="44566"/>
                </a:lnTo>
                <a:cubicBezTo>
                  <a:pt x="36527" y="48702"/>
                  <a:pt x="33158" y="52105"/>
                  <a:pt x="28988" y="52105"/>
                </a:cubicBezTo>
                <a:lnTo>
                  <a:pt x="7540" y="52105"/>
                </a:lnTo>
                <a:cubicBezTo>
                  <a:pt x="3403" y="52105"/>
                  <a:pt x="1" y="48702"/>
                  <a:pt x="1" y="44566"/>
                </a:cubicBezTo>
                <a:lnTo>
                  <a:pt x="1" y="7540"/>
                </a:lnTo>
                <a:cubicBezTo>
                  <a:pt x="1" y="3370"/>
                  <a:pt x="3403" y="1"/>
                  <a:pt x="75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2"/>
          <p:cNvSpPr/>
          <p:nvPr/>
        </p:nvSpPr>
        <p:spPr>
          <a:xfrm>
            <a:off x="967815" y="1666486"/>
            <a:ext cx="824041" cy="1128224"/>
          </a:xfrm>
          <a:custGeom>
            <a:avLst/>
            <a:gdLst/>
            <a:ahLst/>
            <a:cxnLst/>
            <a:rect l="l" t="t" r="r" b="b"/>
            <a:pathLst>
              <a:path w="31357" h="42932" extrusionOk="0">
                <a:moveTo>
                  <a:pt x="134" y="1"/>
                </a:moveTo>
                <a:lnTo>
                  <a:pt x="31256" y="1"/>
                </a:lnTo>
                <a:cubicBezTo>
                  <a:pt x="31323" y="1"/>
                  <a:pt x="31356" y="34"/>
                  <a:pt x="31356" y="101"/>
                </a:cubicBezTo>
                <a:lnTo>
                  <a:pt x="31356" y="42831"/>
                </a:lnTo>
                <a:cubicBezTo>
                  <a:pt x="31356" y="42898"/>
                  <a:pt x="31323" y="42931"/>
                  <a:pt x="31256" y="42931"/>
                </a:cubicBezTo>
                <a:lnTo>
                  <a:pt x="134" y="42931"/>
                </a:lnTo>
                <a:cubicBezTo>
                  <a:pt x="67" y="42931"/>
                  <a:pt x="34" y="42865"/>
                  <a:pt x="34" y="42831"/>
                </a:cubicBezTo>
                <a:lnTo>
                  <a:pt x="34" y="101"/>
                </a:lnTo>
                <a:cubicBezTo>
                  <a:pt x="0" y="34"/>
                  <a:pt x="67" y="1"/>
                  <a:pt x="1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2"/>
          <p:cNvSpPr/>
          <p:nvPr/>
        </p:nvSpPr>
        <p:spPr>
          <a:xfrm>
            <a:off x="1070434" y="1598486"/>
            <a:ext cx="232309" cy="21050"/>
          </a:xfrm>
          <a:custGeom>
            <a:avLst/>
            <a:gdLst/>
            <a:ahLst/>
            <a:cxnLst/>
            <a:rect l="l" t="t" r="r" b="b"/>
            <a:pathLst>
              <a:path w="8840" h="801" extrusionOk="0">
                <a:moveTo>
                  <a:pt x="400" y="0"/>
                </a:moveTo>
                <a:lnTo>
                  <a:pt x="8439" y="0"/>
                </a:lnTo>
                <a:cubicBezTo>
                  <a:pt x="8640" y="0"/>
                  <a:pt x="8840" y="201"/>
                  <a:pt x="8840" y="401"/>
                </a:cubicBezTo>
                <a:lnTo>
                  <a:pt x="8840" y="401"/>
                </a:lnTo>
                <a:cubicBezTo>
                  <a:pt x="8840" y="634"/>
                  <a:pt x="8640" y="801"/>
                  <a:pt x="8439" y="801"/>
                </a:cubicBezTo>
                <a:lnTo>
                  <a:pt x="400" y="801"/>
                </a:lnTo>
                <a:cubicBezTo>
                  <a:pt x="200" y="801"/>
                  <a:pt x="33" y="634"/>
                  <a:pt x="33" y="401"/>
                </a:cubicBezTo>
                <a:lnTo>
                  <a:pt x="33" y="401"/>
                </a:lnTo>
                <a:cubicBezTo>
                  <a:pt x="0" y="201"/>
                  <a:pt x="200" y="0"/>
                  <a:pt x="4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2"/>
          <p:cNvSpPr/>
          <p:nvPr/>
        </p:nvSpPr>
        <p:spPr>
          <a:xfrm>
            <a:off x="1344752" y="2820898"/>
            <a:ext cx="70166" cy="70140"/>
          </a:xfrm>
          <a:custGeom>
            <a:avLst/>
            <a:gdLst/>
            <a:ahLst/>
            <a:cxnLst/>
            <a:rect l="l" t="t" r="r" b="b"/>
            <a:pathLst>
              <a:path w="2670" h="2669" extrusionOk="0">
                <a:moveTo>
                  <a:pt x="1335" y="2669"/>
                </a:moveTo>
                <a:cubicBezTo>
                  <a:pt x="2069" y="2669"/>
                  <a:pt x="2670" y="2068"/>
                  <a:pt x="2670" y="1334"/>
                </a:cubicBezTo>
                <a:cubicBezTo>
                  <a:pt x="2670" y="600"/>
                  <a:pt x="2069" y="0"/>
                  <a:pt x="1335" y="0"/>
                </a:cubicBezTo>
                <a:cubicBezTo>
                  <a:pt x="601" y="0"/>
                  <a:pt x="1" y="600"/>
                  <a:pt x="1" y="1334"/>
                </a:cubicBezTo>
                <a:cubicBezTo>
                  <a:pt x="1" y="2068"/>
                  <a:pt x="601" y="2669"/>
                  <a:pt x="1335" y="26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2"/>
          <p:cNvSpPr txBox="1"/>
          <p:nvPr/>
        </p:nvSpPr>
        <p:spPr>
          <a:xfrm>
            <a:off x="597019" y="1894905"/>
            <a:ext cx="1565633" cy="47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20%</a:t>
            </a:r>
            <a:endParaRPr sz="24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51" name="Google Shape;751;p32"/>
          <p:cNvSpPr txBox="1"/>
          <p:nvPr/>
        </p:nvSpPr>
        <p:spPr>
          <a:xfrm>
            <a:off x="457153" y="4083942"/>
            <a:ext cx="1792800" cy="6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Planet 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2" name="Google Shape;752;p32"/>
          <p:cNvSpPr txBox="1"/>
          <p:nvPr/>
        </p:nvSpPr>
        <p:spPr>
          <a:xfrm>
            <a:off x="824422" y="3733588"/>
            <a:ext cx="11109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53" name="Google Shape;753;p32"/>
          <p:cNvSpPr/>
          <p:nvPr/>
        </p:nvSpPr>
        <p:spPr>
          <a:xfrm>
            <a:off x="2693194" y="1557053"/>
            <a:ext cx="1737288" cy="1161674"/>
          </a:xfrm>
          <a:custGeom>
            <a:avLst/>
            <a:gdLst/>
            <a:ahLst/>
            <a:cxnLst/>
            <a:rect l="l" t="t" r="r" b="b"/>
            <a:pathLst>
              <a:path w="70652" h="46434" extrusionOk="0">
                <a:moveTo>
                  <a:pt x="68216" y="1"/>
                </a:moveTo>
                <a:lnTo>
                  <a:pt x="2436" y="1"/>
                </a:lnTo>
                <a:cubicBezTo>
                  <a:pt x="1102" y="1"/>
                  <a:pt x="1" y="1102"/>
                  <a:pt x="1" y="2436"/>
                </a:cubicBezTo>
                <a:lnTo>
                  <a:pt x="1" y="43999"/>
                </a:lnTo>
                <a:cubicBezTo>
                  <a:pt x="1" y="45333"/>
                  <a:pt x="1102" y="46434"/>
                  <a:pt x="2436" y="46434"/>
                </a:cubicBezTo>
                <a:lnTo>
                  <a:pt x="68216" y="46434"/>
                </a:lnTo>
                <a:cubicBezTo>
                  <a:pt x="69551" y="46434"/>
                  <a:pt x="70651" y="45333"/>
                  <a:pt x="70651" y="43999"/>
                </a:cubicBezTo>
                <a:lnTo>
                  <a:pt x="70651" y="2436"/>
                </a:lnTo>
                <a:cubicBezTo>
                  <a:pt x="70651" y="1102"/>
                  <a:pt x="69551" y="1"/>
                  <a:pt x="682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2"/>
          <p:cNvSpPr/>
          <p:nvPr/>
        </p:nvSpPr>
        <p:spPr>
          <a:xfrm>
            <a:off x="2783425" y="1678876"/>
            <a:ext cx="1556827" cy="850403"/>
          </a:xfrm>
          <a:custGeom>
            <a:avLst/>
            <a:gdLst/>
            <a:ahLst/>
            <a:cxnLst/>
            <a:rect l="l" t="t" r="r" b="b"/>
            <a:pathLst>
              <a:path w="63313" h="33992" extrusionOk="0">
                <a:moveTo>
                  <a:pt x="0" y="1"/>
                </a:moveTo>
                <a:lnTo>
                  <a:pt x="63312" y="1"/>
                </a:lnTo>
                <a:lnTo>
                  <a:pt x="63312" y="33992"/>
                </a:lnTo>
                <a:lnTo>
                  <a:pt x="0" y="3399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2"/>
          <p:cNvSpPr/>
          <p:nvPr/>
        </p:nvSpPr>
        <p:spPr>
          <a:xfrm>
            <a:off x="2482869" y="2718582"/>
            <a:ext cx="2157938" cy="103669"/>
          </a:xfrm>
          <a:custGeom>
            <a:avLst/>
            <a:gdLst/>
            <a:ahLst/>
            <a:cxnLst/>
            <a:rect l="l" t="t" r="r" b="b"/>
            <a:pathLst>
              <a:path w="95202" h="5005" extrusionOk="0">
                <a:moveTo>
                  <a:pt x="82926" y="1"/>
                </a:moveTo>
                <a:lnTo>
                  <a:pt x="12276" y="1"/>
                </a:lnTo>
                <a:lnTo>
                  <a:pt x="0" y="3637"/>
                </a:lnTo>
                <a:lnTo>
                  <a:pt x="47601" y="5005"/>
                </a:lnTo>
                <a:lnTo>
                  <a:pt x="95202" y="3637"/>
                </a:lnTo>
                <a:close/>
              </a:path>
            </a:pathLst>
          </a:custGeom>
          <a:solidFill>
            <a:srgbClr val="2C90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2"/>
          <p:cNvSpPr/>
          <p:nvPr/>
        </p:nvSpPr>
        <p:spPr>
          <a:xfrm>
            <a:off x="2482869" y="2822235"/>
            <a:ext cx="2157938" cy="93292"/>
          </a:xfrm>
          <a:custGeom>
            <a:avLst/>
            <a:gdLst/>
            <a:ahLst/>
            <a:cxnLst/>
            <a:rect l="l" t="t" r="r" b="b"/>
            <a:pathLst>
              <a:path w="95202" h="4504" extrusionOk="0">
                <a:moveTo>
                  <a:pt x="95202" y="1"/>
                </a:moveTo>
                <a:lnTo>
                  <a:pt x="0" y="1"/>
                </a:lnTo>
                <a:lnTo>
                  <a:pt x="0" y="2736"/>
                </a:lnTo>
                <a:cubicBezTo>
                  <a:pt x="0" y="3703"/>
                  <a:pt x="801" y="4504"/>
                  <a:pt x="1768" y="4504"/>
                </a:cubicBezTo>
                <a:lnTo>
                  <a:pt x="93434" y="4504"/>
                </a:lnTo>
                <a:cubicBezTo>
                  <a:pt x="94401" y="4504"/>
                  <a:pt x="95202" y="3703"/>
                  <a:pt x="95202" y="27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2"/>
          <p:cNvSpPr/>
          <p:nvPr/>
        </p:nvSpPr>
        <p:spPr>
          <a:xfrm>
            <a:off x="3325608" y="2854561"/>
            <a:ext cx="472460" cy="30897"/>
          </a:xfrm>
          <a:custGeom>
            <a:avLst/>
            <a:gdLst/>
            <a:ahLst/>
            <a:cxnLst/>
            <a:rect l="l" t="t" r="r" b="b"/>
            <a:pathLst>
              <a:path w="19214" h="1235" extrusionOk="0">
                <a:moveTo>
                  <a:pt x="0" y="0"/>
                </a:moveTo>
                <a:lnTo>
                  <a:pt x="19214" y="0"/>
                </a:lnTo>
                <a:lnTo>
                  <a:pt x="19214" y="1234"/>
                </a:lnTo>
                <a:lnTo>
                  <a:pt x="0" y="123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2"/>
          <p:cNvSpPr/>
          <p:nvPr/>
        </p:nvSpPr>
        <p:spPr>
          <a:xfrm>
            <a:off x="2486475" y="2793881"/>
            <a:ext cx="2150726" cy="28367"/>
          </a:xfrm>
          <a:custGeom>
            <a:avLst/>
            <a:gdLst/>
            <a:ahLst/>
            <a:cxnLst/>
            <a:rect l="l" t="t" r="r" b="b"/>
            <a:pathLst>
              <a:path w="95202" h="1369" extrusionOk="0">
                <a:moveTo>
                  <a:pt x="0" y="1"/>
                </a:moveTo>
                <a:lnTo>
                  <a:pt x="95202" y="1"/>
                </a:lnTo>
                <a:lnTo>
                  <a:pt x="95202" y="1369"/>
                </a:lnTo>
                <a:lnTo>
                  <a:pt x="0" y="1369"/>
                </a:lnTo>
                <a:close/>
              </a:path>
            </a:pathLst>
          </a:custGeom>
          <a:solidFill>
            <a:srgbClr val="59D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2"/>
          <p:cNvSpPr/>
          <p:nvPr/>
        </p:nvSpPr>
        <p:spPr>
          <a:xfrm>
            <a:off x="3520033" y="2580899"/>
            <a:ext cx="83610" cy="77095"/>
          </a:xfrm>
          <a:custGeom>
            <a:avLst/>
            <a:gdLst/>
            <a:ahLst/>
            <a:cxnLst/>
            <a:rect l="l" t="t" r="r" b="b"/>
            <a:pathLst>
              <a:path w="1769" h="1769" extrusionOk="0">
                <a:moveTo>
                  <a:pt x="901" y="1768"/>
                </a:moveTo>
                <a:cubicBezTo>
                  <a:pt x="401" y="1768"/>
                  <a:pt x="0" y="1368"/>
                  <a:pt x="0" y="868"/>
                </a:cubicBezTo>
                <a:cubicBezTo>
                  <a:pt x="0" y="401"/>
                  <a:pt x="401" y="0"/>
                  <a:pt x="901" y="0"/>
                </a:cubicBezTo>
                <a:cubicBezTo>
                  <a:pt x="1401" y="0"/>
                  <a:pt x="1768" y="401"/>
                  <a:pt x="1768" y="868"/>
                </a:cubicBezTo>
                <a:cubicBezTo>
                  <a:pt x="1768" y="1368"/>
                  <a:pt x="1401" y="1768"/>
                  <a:pt x="901" y="17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2"/>
          <p:cNvSpPr txBox="1"/>
          <p:nvPr/>
        </p:nvSpPr>
        <p:spPr>
          <a:xfrm>
            <a:off x="2779021" y="1899123"/>
            <a:ext cx="1565633" cy="47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25%</a:t>
            </a:r>
            <a:endParaRPr sz="24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61" name="Google Shape;761;p32"/>
          <p:cNvSpPr txBox="1"/>
          <p:nvPr/>
        </p:nvSpPr>
        <p:spPr>
          <a:xfrm>
            <a:off x="2621653" y="4083942"/>
            <a:ext cx="1792800" cy="6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2" name="Google Shape;762;p32"/>
          <p:cNvSpPr txBox="1"/>
          <p:nvPr/>
        </p:nvSpPr>
        <p:spPr>
          <a:xfrm>
            <a:off x="3006422" y="3733588"/>
            <a:ext cx="11109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20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63" name="Google Shape;763;p32"/>
          <p:cNvSpPr/>
          <p:nvPr/>
        </p:nvSpPr>
        <p:spPr>
          <a:xfrm>
            <a:off x="7413869" y="2603721"/>
            <a:ext cx="691726" cy="315058"/>
          </a:xfrm>
          <a:custGeom>
            <a:avLst/>
            <a:gdLst/>
            <a:ahLst/>
            <a:cxnLst/>
            <a:rect l="l" t="t" r="r" b="b"/>
            <a:pathLst>
              <a:path w="40630" h="17780" extrusionOk="0">
                <a:moveTo>
                  <a:pt x="30789" y="0"/>
                </a:moveTo>
                <a:lnTo>
                  <a:pt x="9807" y="0"/>
                </a:lnTo>
                <a:lnTo>
                  <a:pt x="0" y="17780"/>
                </a:lnTo>
                <a:lnTo>
                  <a:pt x="40629" y="17780"/>
                </a:lnTo>
                <a:close/>
              </a:path>
            </a:pathLst>
          </a:custGeom>
          <a:solidFill>
            <a:srgbClr val="7862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2"/>
          <p:cNvSpPr/>
          <p:nvPr/>
        </p:nvSpPr>
        <p:spPr>
          <a:xfrm>
            <a:off x="6832618" y="1551654"/>
            <a:ext cx="1854229" cy="1131941"/>
          </a:xfrm>
          <a:custGeom>
            <a:avLst/>
            <a:gdLst/>
            <a:ahLst/>
            <a:cxnLst/>
            <a:rect l="l" t="t" r="r" b="b"/>
            <a:pathLst>
              <a:path w="108912" h="63880" extrusionOk="0">
                <a:moveTo>
                  <a:pt x="103875" y="1"/>
                </a:moveTo>
                <a:lnTo>
                  <a:pt x="5071" y="1"/>
                </a:lnTo>
                <a:cubicBezTo>
                  <a:pt x="2269" y="1"/>
                  <a:pt x="1" y="2269"/>
                  <a:pt x="1" y="5037"/>
                </a:cubicBezTo>
                <a:lnTo>
                  <a:pt x="1" y="58809"/>
                </a:lnTo>
                <a:cubicBezTo>
                  <a:pt x="1" y="61611"/>
                  <a:pt x="2269" y="63880"/>
                  <a:pt x="5071" y="63880"/>
                </a:cubicBezTo>
                <a:lnTo>
                  <a:pt x="103875" y="63880"/>
                </a:lnTo>
                <a:cubicBezTo>
                  <a:pt x="106644" y="63880"/>
                  <a:pt x="108912" y="61578"/>
                  <a:pt x="108912" y="58809"/>
                </a:cubicBezTo>
                <a:lnTo>
                  <a:pt x="108912" y="5037"/>
                </a:lnTo>
                <a:cubicBezTo>
                  <a:pt x="108912" y="2269"/>
                  <a:pt x="106644" y="1"/>
                  <a:pt x="10387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>
            <a:off x="6905307" y="1619623"/>
            <a:ext cx="1708852" cy="903781"/>
          </a:xfrm>
          <a:custGeom>
            <a:avLst/>
            <a:gdLst/>
            <a:ahLst/>
            <a:cxnLst/>
            <a:rect l="l" t="t" r="r" b="b"/>
            <a:pathLst>
              <a:path w="100373" h="51004" extrusionOk="0">
                <a:moveTo>
                  <a:pt x="0" y="1"/>
                </a:moveTo>
                <a:lnTo>
                  <a:pt x="100372" y="1"/>
                </a:lnTo>
                <a:lnTo>
                  <a:pt x="100372" y="51004"/>
                </a:lnTo>
                <a:lnTo>
                  <a:pt x="0" y="5100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 txBox="1"/>
          <p:nvPr/>
        </p:nvSpPr>
        <p:spPr>
          <a:xfrm>
            <a:off x="6976502" y="1893473"/>
            <a:ext cx="15657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25%</a:t>
            </a:r>
            <a:endParaRPr sz="24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67" name="Google Shape;767;p32"/>
          <p:cNvSpPr/>
          <p:nvPr/>
        </p:nvSpPr>
        <p:spPr>
          <a:xfrm rot="10800000" flipH="1">
            <a:off x="7166057" y="2875768"/>
            <a:ext cx="1187351" cy="47294"/>
          </a:xfrm>
          <a:custGeom>
            <a:avLst/>
            <a:gdLst/>
            <a:ahLst/>
            <a:cxnLst/>
            <a:rect l="l" t="t" r="r" b="b"/>
            <a:pathLst>
              <a:path w="125991" h="2669" extrusionOk="0">
                <a:moveTo>
                  <a:pt x="0" y="0"/>
                </a:moveTo>
                <a:cubicBezTo>
                  <a:pt x="0" y="1468"/>
                  <a:pt x="1235" y="2669"/>
                  <a:pt x="2702" y="2669"/>
                </a:cubicBezTo>
                <a:lnTo>
                  <a:pt x="123288" y="2669"/>
                </a:lnTo>
                <a:cubicBezTo>
                  <a:pt x="124789" y="2669"/>
                  <a:pt x="125990" y="1468"/>
                  <a:pt x="1259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2"/>
          <p:cNvSpPr txBox="1"/>
          <p:nvPr/>
        </p:nvSpPr>
        <p:spPr>
          <a:xfrm>
            <a:off x="6950651" y="4083942"/>
            <a:ext cx="1565700" cy="6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9" name="Google Shape;769;p32"/>
          <p:cNvSpPr txBox="1"/>
          <p:nvPr/>
        </p:nvSpPr>
        <p:spPr>
          <a:xfrm>
            <a:off x="7204368" y="3733585"/>
            <a:ext cx="11109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20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70" name="Google Shape;770;p32"/>
          <p:cNvSpPr/>
          <p:nvPr/>
        </p:nvSpPr>
        <p:spPr>
          <a:xfrm>
            <a:off x="7707289" y="2550657"/>
            <a:ext cx="104902" cy="104869"/>
          </a:xfrm>
          <a:custGeom>
            <a:avLst/>
            <a:gdLst/>
            <a:ahLst/>
            <a:cxnLst/>
            <a:rect l="l" t="t" r="r" b="b"/>
            <a:pathLst>
              <a:path w="3237" h="3236" extrusionOk="0">
                <a:moveTo>
                  <a:pt x="1602" y="0"/>
                </a:moveTo>
                <a:cubicBezTo>
                  <a:pt x="735" y="0"/>
                  <a:pt x="1" y="701"/>
                  <a:pt x="1" y="1601"/>
                </a:cubicBezTo>
                <a:cubicBezTo>
                  <a:pt x="1" y="2502"/>
                  <a:pt x="735" y="3236"/>
                  <a:pt x="1602" y="3236"/>
                </a:cubicBezTo>
                <a:cubicBezTo>
                  <a:pt x="2502" y="3236"/>
                  <a:pt x="3236" y="2502"/>
                  <a:pt x="3236" y="1601"/>
                </a:cubicBezTo>
                <a:cubicBezTo>
                  <a:pt x="3236" y="734"/>
                  <a:pt x="2502" y="0"/>
                  <a:pt x="16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5616474" y="1696742"/>
            <a:ext cx="273868" cy="23849"/>
          </a:xfrm>
          <a:custGeom>
            <a:avLst/>
            <a:gdLst/>
            <a:ahLst/>
            <a:cxnLst/>
            <a:rect l="l" t="t" r="r" b="b"/>
            <a:pathLst>
              <a:path w="8441" h="735" extrusionOk="0">
                <a:moveTo>
                  <a:pt x="8040" y="734"/>
                </a:moveTo>
                <a:lnTo>
                  <a:pt x="368" y="734"/>
                </a:lnTo>
                <a:cubicBezTo>
                  <a:pt x="168" y="734"/>
                  <a:pt x="1" y="568"/>
                  <a:pt x="1" y="367"/>
                </a:cubicBezTo>
                <a:lnTo>
                  <a:pt x="1" y="367"/>
                </a:lnTo>
                <a:cubicBezTo>
                  <a:pt x="1" y="167"/>
                  <a:pt x="168" y="1"/>
                  <a:pt x="368" y="1"/>
                </a:cubicBezTo>
                <a:lnTo>
                  <a:pt x="8040" y="1"/>
                </a:lnTo>
                <a:cubicBezTo>
                  <a:pt x="8273" y="1"/>
                  <a:pt x="8440" y="167"/>
                  <a:pt x="8440" y="367"/>
                </a:cubicBezTo>
                <a:lnTo>
                  <a:pt x="8440" y="367"/>
                </a:lnTo>
                <a:cubicBezTo>
                  <a:pt x="8440" y="568"/>
                  <a:pt x="8273" y="734"/>
                  <a:pt x="8040" y="734"/>
                </a:cubicBezTo>
                <a:close/>
              </a:path>
            </a:pathLst>
          </a:custGeom>
          <a:solidFill>
            <a:srgbClr val="E4A1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5405188" y="1557077"/>
            <a:ext cx="677327" cy="1354792"/>
          </a:xfrm>
          <a:custGeom>
            <a:avLst/>
            <a:gdLst/>
            <a:ahLst/>
            <a:cxnLst/>
            <a:rect l="l" t="t" r="r" b="b"/>
            <a:pathLst>
              <a:path w="19981" h="39963" extrusionOk="0">
                <a:moveTo>
                  <a:pt x="15911" y="1"/>
                </a:moveTo>
                <a:lnTo>
                  <a:pt x="4070" y="1"/>
                </a:lnTo>
                <a:cubicBezTo>
                  <a:pt x="1835" y="1"/>
                  <a:pt x="0" y="1835"/>
                  <a:pt x="0" y="4104"/>
                </a:cubicBezTo>
                <a:lnTo>
                  <a:pt x="0" y="35893"/>
                </a:lnTo>
                <a:cubicBezTo>
                  <a:pt x="0" y="38128"/>
                  <a:pt x="1835" y="39963"/>
                  <a:pt x="4070" y="39963"/>
                </a:cubicBezTo>
                <a:lnTo>
                  <a:pt x="15911" y="39963"/>
                </a:lnTo>
                <a:cubicBezTo>
                  <a:pt x="18146" y="39963"/>
                  <a:pt x="19981" y="38128"/>
                  <a:pt x="19981" y="35893"/>
                </a:cubicBezTo>
                <a:lnTo>
                  <a:pt x="19981" y="4104"/>
                </a:lnTo>
                <a:cubicBezTo>
                  <a:pt x="19981" y="1835"/>
                  <a:pt x="18146" y="1"/>
                  <a:pt x="159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5430695" y="1698426"/>
            <a:ext cx="626313" cy="1025713"/>
          </a:xfrm>
          <a:custGeom>
            <a:avLst/>
            <a:gdLst/>
            <a:ahLst/>
            <a:cxnLst/>
            <a:rect l="l" t="t" r="r" b="b"/>
            <a:pathLst>
              <a:path w="17047" h="30256" extrusionOk="0">
                <a:moveTo>
                  <a:pt x="1" y="0"/>
                </a:moveTo>
                <a:lnTo>
                  <a:pt x="17046" y="0"/>
                </a:lnTo>
                <a:lnTo>
                  <a:pt x="17046" y="30255"/>
                </a:lnTo>
                <a:lnTo>
                  <a:pt x="1" y="3025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2"/>
          <p:cNvSpPr/>
          <p:nvPr/>
        </p:nvSpPr>
        <p:spPr>
          <a:xfrm>
            <a:off x="5688987" y="2764784"/>
            <a:ext cx="109730" cy="109704"/>
          </a:xfrm>
          <a:custGeom>
            <a:avLst/>
            <a:gdLst/>
            <a:ahLst/>
            <a:cxnLst/>
            <a:rect l="l" t="t" r="r" b="b"/>
            <a:pathLst>
              <a:path w="3237" h="3236" extrusionOk="0">
                <a:moveTo>
                  <a:pt x="1602" y="0"/>
                </a:moveTo>
                <a:cubicBezTo>
                  <a:pt x="735" y="0"/>
                  <a:pt x="1" y="701"/>
                  <a:pt x="1" y="1601"/>
                </a:cubicBezTo>
                <a:cubicBezTo>
                  <a:pt x="1" y="2502"/>
                  <a:pt x="735" y="3236"/>
                  <a:pt x="1602" y="3236"/>
                </a:cubicBezTo>
                <a:cubicBezTo>
                  <a:pt x="2502" y="3236"/>
                  <a:pt x="3236" y="2502"/>
                  <a:pt x="3236" y="1601"/>
                </a:cubicBezTo>
                <a:cubicBezTo>
                  <a:pt x="3236" y="734"/>
                  <a:pt x="2502" y="0"/>
                  <a:pt x="16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2"/>
          <p:cNvSpPr txBox="1"/>
          <p:nvPr/>
        </p:nvSpPr>
        <p:spPr>
          <a:xfrm>
            <a:off x="4786152" y="4083942"/>
            <a:ext cx="1792800" cy="6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Planet 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6" name="Google Shape;776;p32"/>
          <p:cNvSpPr txBox="1"/>
          <p:nvPr/>
        </p:nvSpPr>
        <p:spPr>
          <a:xfrm>
            <a:off x="5188462" y="3733588"/>
            <a:ext cx="11109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20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77" name="Google Shape;777;p32"/>
          <p:cNvSpPr txBox="1"/>
          <p:nvPr/>
        </p:nvSpPr>
        <p:spPr>
          <a:xfrm>
            <a:off x="4961035" y="1892828"/>
            <a:ext cx="1565633" cy="47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30%</a:t>
            </a:r>
            <a:endParaRPr sz="24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 flipH="1">
            <a:off x="5670353" y="2097984"/>
            <a:ext cx="1120554" cy="1235443"/>
          </a:xfrm>
          <a:custGeom>
            <a:avLst/>
            <a:gdLst/>
            <a:ahLst/>
            <a:cxnLst/>
            <a:rect l="l" t="t" r="r" b="b"/>
            <a:pathLst>
              <a:path w="50103" h="55240" extrusionOk="0">
                <a:moveTo>
                  <a:pt x="3703" y="0"/>
                </a:moveTo>
                <a:cubicBezTo>
                  <a:pt x="4170" y="18380"/>
                  <a:pt x="3003" y="36860"/>
                  <a:pt x="1" y="55240"/>
                </a:cubicBezTo>
                <a:lnTo>
                  <a:pt x="50103" y="55240"/>
                </a:lnTo>
                <a:cubicBezTo>
                  <a:pt x="47067" y="36860"/>
                  <a:pt x="45933" y="18380"/>
                  <a:pt x="464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 flipH="1">
            <a:off x="5831487" y="2522487"/>
            <a:ext cx="804245" cy="307385"/>
          </a:xfrm>
          <a:custGeom>
            <a:avLst/>
            <a:gdLst/>
            <a:ahLst/>
            <a:cxnLst/>
            <a:rect l="l" t="t" r="r" b="b"/>
            <a:pathLst>
              <a:path w="35960" h="13744" extrusionOk="0">
                <a:moveTo>
                  <a:pt x="8674" y="334"/>
                </a:moveTo>
                <a:cubicBezTo>
                  <a:pt x="10809" y="201"/>
                  <a:pt x="12877" y="534"/>
                  <a:pt x="14978" y="868"/>
                </a:cubicBezTo>
                <a:cubicBezTo>
                  <a:pt x="17246" y="1268"/>
                  <a:pt x="19515" y="1135"/>
                  <a:pt x="21750" y="668"/>
                </a:cubicBezTo>
                <a:cubicBezTo>
                  <a:pt x="24585" y="34"/>
                  <a:pt x="27454" y="0"/>
                  <a:pt x="30322" y="301"/>
                </a:cubicBezTo>
                <a:cubicBezTo>
                  <a:pt x="31890" y="467"/>
                  <a:pt x="33425" y="701"/>
                  <a:pt x="34959" y="968"/>
                </a:cubicBezTo>
                <a:cubicBezTo>
                  <a:pt x="35760" y="1101"/>
                  <a:pt x="35793" y="1135"/>
                  <a:pt x="35860" y="1968"/>
                </a:cubicBezTo>
                <a:cubicBezTo>
                  <a:pt x="35960" y="2936"/>
                  <a:pt x="35960" y="3937"/>
                  <a:pt x="35960" y="4904"/>
                </a:cubicBezTo>
                <a:cubicBezTo>
                  <a:pt x="35960" y="5104"/>
                  <a:pt x="35893" y="5371"/>
                  <a:pt x="35760" y="5471"/>
                </a:cubicBezTo>
                <a:cubicBezTo>
                  <a:pt x="35393" y="5671"/>
                  <a:pt x="35359" y="6005"/>
                  <a:pt x="35259" y="6338"/>
                </a:cubicBezTo>
                <a:cubicBezTo>
                  <a:pt x="34859" y="7773"/>
                  <a:pt x="34492" y="9207"/>
                  <a:pt x="33992" y="10608"/>
                </a:cubicBezTo>
                <a:cubicBezTo>
                  <a:pt x="33425" y="12242"/>
                  <a:pt x="32090" y="13043"/>
                  <a:pt x="30423" y="13210"/>
                </a:cubicBezTo>
                <a:cubicBezTo>
                  <a:pt x="28454" y="13410"/>
                  <a:pt x="26520" y="13443"/>
                  <a:pt x="24585" y="12943"/>
                </a:cubicBezTo>
                <a:cubicBezTo>
                  <a:pt x="23251" y="12609"/>
                  <a:pt x="22217" y="11942"/>
                  <a:pt x="21449" y="10708"/>
                </a:cubicBezTo>
                <a:cubicBezTo>
                  <a:pt x="20382" y="8973"/>
                  <a:pt x="19715" y="7105"/>
                  <a:pt x="19215" y="5171"/>
                </a:cubicBezTo>
                <a:cubicBezTo>
                  <a:pt x="19114" y="4837"/>
                  <a:pt x="19014" y="4537"/>
                  <a:pt x="18914" y="4237"/>
                </a:cubicBezTo>
                <a:cubicBezTo>
                  <a:pt x="18748" y="3703"/>
                  <a:pt x="18581" y="3636"/>
                  <a:pt x="17947" y="3636"/>
                </a:cubicBezTo>
                <a:cubicBezTo>
                  <a:pt x="17513" y="3636"/>
                  <a:pt x="17180" y="3736"/>
                  <a:pt x="17013" y="4237"/>
                </a:cubicBezTo>
                <a:cubicBezTo>
                  <a:pt x="16713" y="5404"/>
                  <a:pt x="16479" y="6572"/>
                  <a:pt x="16046" y="7673"/>
                </a:cubicBezTo>
                <a:cubicBezTo>
                  <a:pt x="15645" y="8773"/>
                  <a:pt x="15078" y="9841"/>
                  <a:pt x="14545" y="10942"/>
                </a:cubicBezTo>
                <a:cubicBezTo>
                  <a:pt x="13977" y="12109"/>
                  <a:pt x="12910" y="12709"/>
                  <a:pt x="11709" y="13043"/>
                </a:cubicBezTo>
                <a:cubicBezTo>
                  <a:pt x="9574" y="13677"/>
                  <a:pt x="7406" y="13744"/>
                  <a:pt x="5238" y="13443"/>
                </a:cubicBezTo>
                <a:cubicBezTo>
                  <a:pt x="3770" y="13243"/>
                  <a:pt x="2636" y="12443"/>
                  <a:pt x="2102" y="11008"/>
                </a:cubicBezTo>
                <a:cubicBezTo>
                  <a:pt x="1569" y="9574"/>
                  <a:pt x="1168" y="8106"/>
                  <a:pt x="701" y="6672"/>
                </a:cubicBezTo>
                <a:cubicBezTo>
                  <a:pt x="601" y="6405"/>
                  <a:pt x="401" y="6205"/>
                  <a:pt x="268" y="5938"/>
                </a:cubicBezTo>
                <a:cubicBezTo>
                  <a:pt x="168" y="5738"/>
                  <a:pt x="1" y="5538"/>
                  <a:pt x="1" y="5338"/>
                </a:cubicBezTo>
                <a:cubicBezTo>
                  <a:pt x="1" y="4237"/>
                  <a:pt x="34" y="3169"/>
                  <a:pt x="68" y="2069"/>
                </a:cubicBezTo>
                <a:cubicBezTo>
                  <a:pt x="68" y="1702"/>
                  <a:pt x="268" y="1501"/>
                  <a:pt x="635" y="1468"/>
                </a:cubicBezTo>
                <a:cubicBezTo>
                  <a:pt x="2436" y="1135"/>
                  <a:pt x="4237" y="834"/>
                  <a:pt x="6038" y="534"/>
                </a:cubicBezTo>
                <a:cubicBezTo>
                  <a:pt x="6906" y="401"/>
                  <a:pt x="7806" y="401"/>
                  <a:pt x="8674" y="334"/>
                </a:cubicBezTo>
                <a:close/>
                <a:moveTo>
                  <a:pt x="9274" y="1835"/>
                </a:moveTo>
                <a:cubicBezTo>
                  <a:pt x="8707" y="1868"/>
                  <a:pt x="7873" y="1902"/>
                  <a:pt x="7006" y="1968"/>
                </a:cubicBezTo>
                <a:cubicBezTo>
                  <a:pt x="5805" y="2102"/>
                  <a:pt x="4604" y="2302"/>
                  <a:pt x="3503" y="2869"/>
                </a:cubicBezTo>
                <a:cubicBezTo>
                  <a:pt x="3003" y="3103"/>
                  <a:pt x="2569" y="3436"/>
                  <a:pt x="2436" y="4037"/>
                </a:cubicBezTo>
                <a:cubicBezTo>
                  <a:pt x="1969" y="6438"/>
                  <a:pt x="2236" y="8740"/>
                  <a:pt x="3403" y="10942"/>
                </a:cubicBezTo>
                <a:cubicBezTo>
                  <a:pt x="3770" y="11675"/>
                  <a:pt x="4371" y="12142"/>
                  <a:pt x="5205" y="12276"/>
                </a:cubicBezTo>
                <a:cubicBezTo>
                  <a:pt x="7106" y="12643"/>
                  <a:pt x="9041" y="12676"/>
                  <a:pt x="10942" y="12242"/>
                </a:cubicBezTo>
                <a:cubicBezTo>
                  <a:pt x="12276" y="11942"/>
                  <a:pt x="13244" y="11242"/>
                  <a:pt x="13911" y="10074"/>
                </a:cubicBezTo>
                <a:cubicBezTo>
                  <a:pt x="14778" y="8607"/>
                  <a:pt x="15378" y="7005"/>
                  <a:pt x="15645" y="5304"/>
                </a:cubicBezTo>
                <a:cubicBezTo>
                  <a:pt x="15912" y="3603"/>
                  <a:pt x="15479" y="2936"/>
                  <a:pt x="13811" y="2402"/>
                </a:cubicBezTo>
                <a:cubicBezTo>
                  <a:pt x="12443" y="1935"/>
                  <a:pt x="11009" y="1902"/>
                  <a:pt x="9274" y="1835"/>
                </a:cubicBezTo>
                <a:close/>
                <a:moveTo>
                  <a:pt x="28454" y="12309"/>
                </a:moveTo>
                <a:cubicBezTo>
                  <a:pt x="28955" y="12242"/>
                  <a:pt x="29555" y="12176"/>
                  <a:pt x="30156" y="12142"/>
                </a:cubicBezTo>
                <a:cubicBezTo>
                  <a:pt x="31590" y="12009"/>
                  <a:pt x="32557" y="11275"/>
                  <a:pt x="33058" y="9907"/>
                </a:cubicBezTo>
                <a:cubicBezTo>
                  <a:pt x="33692" y="8240"/>
                  <a:pt x="33892" y="6538"/>
                  <a:pt x="33692" y="4804"/>
                </a:cubicBezTo>
                <a:cubicBezTo>
                  <a:pt x="33625" y="4037"/>
                  <a:pt x="33591" y="3203"/>
                  <a:pt x="32824" y="2736"/>
                </a:cubicBezTo>
                <a:cubicBezTo>
                  <a:pt x="32391" y="2469"/>
                  <a:pt x="31890" y="2269"/>
                  <a:pt x="31390" y="2135"/>
                </a:cubicBezTo>
                <a:cubicBezTo>
                  <a:pt x="29522" y="1635"/>
                  <a:pt x="27621" y="1535"/>
                  <a:pt x="25719" y="1668"/>
                </a:cubicBezTo>
                <a:cubicBezTo>
                  <a:pt x="24318" y="1735"/>
                  <a:pt x="22951" y="1902"/>
                  <a:pt x="21650" y="2469"/>
                </a:cubicBezTo>
                <a:cubicBezTo>
                  <a:pt x="20582" y="2936"/>
                  <a:pt x="20149" y="3470"/>
                  <a:pt x="20282" y="4637"/>
                </a:cubicBezTo>
                <a:cubicBezTo>
                  <a:pt x="20515" y="6872"/>
                  <a:pt x="21316" y="8940"/>
                  <a:pt x="22750" y="10741"/>
                </a:cubicBezTo>
                <a:cubicBezTo>
                  <a:pt x="23184" y="11308"/>
                  <a:pt x="23784" y="11642"/>
                  <a:pt x="24452" y="11842"/>
                </a:cubicBezTo>
                <a:cubicBezTo>
                  <a:pt x="25719" y="12276"/>
                  <a:pt x="27020" y="12343"/>
                  <a:pt x="28454" y="1230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 flipH="1">
            <a:off x="6275371" y="2097984"/>
            <a:ext cx="515536" cy="1235443"/>
          </a:xfrm>
          <a:custGeom>
            <a:avLst/>
            <a:gdLst/>
            <a:ahLst/>
            <a:cxnLst/>
            <a:rect l="l" t="t" r="r" b="b"/>
            <a:pathLst>
              <a:path w="23051" h="55240" extrusionOk="0">
                <a:moveTo>
                  <a:pt x="3703" y="0"/>
                </a:moveTo>
                <a:cubicBezTo>
                  <a:pt x="4137" y="18380"/>
                  <a:pt x="3003" y="36860"/>
                  <a:pt x="1" y="55240"/>
                </a:cubicBezTo>
                <a:lnTo>
                  <a:pt x="23050" y="55240"/>
                </a:lnTo>
                <a:cubicBezTo>
                  <a:pt x="18180" y="37294"/>
                  <a:pt x="12309" y="18380"/>
                  <a:pt x="18080" y="0"/>
                </a:cubicBezTo>
                <a:close/>
              </a:path>
            </a:pathLst>
          </a:custGeom>
          <a:solidFill>
            <a:srgbClr val="1E6C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/>
          <p:nvPr/>
        </p:nvSpPr>
        <p:spPr>
          <a:xfrm flipH="1">
            <a:off x="6307450" y="2162889"/>
            <a:ext cx="76108" cy="76108"/>
          </a:xfrm>
          <a:custGeom>
            <a:avLst/>
            <a:gdLst/>
            <a:ahLst/>
            <a:cxnLst/>
            <a:rect l="l" t="t" r="r" b="b"/>
            <a:pathLst>
              <a:path w="3403" h="3403" extrusionOk="0">
                <a:moveTo>
                  <a:pt x="1702" y="0"/>
                </a:moveTo>
                <a:cubicBezTo>
                  <a:pt x="768" y="0"/>
                  <a:pt x="1" y="767"/>
                  <a:pt x="1" y="1701"/>
                </a:cubicBezTo>
                <a:cubicBezTo>
                  <a:pt x="1" y="2635"/>
                  <a:pt x="768" y="3403"/>
                  <a:pt x="1702" y="3403"/>
                </a:cubicBezTo>
                <a:cubicBezTo>
                  <a:pt x="2636" y="3403"/>
                  <a:pt x="3403" y="2635"/>
                  <a:pt x="3403" y="1701"/>
                </a:cubicBezTo>
                <a:cubicBezTo>
                  <a:pt x="3403" y="767"/>
                  <a:pt x="2636" y="0"/>
                  <a:pt x="1702" y="0"/>
                </a:cubicBezTo>
                <a:close/>
              </a:path>
            </a:pathLst>
          </a:custGeom>
          <a:solidFill>
            <a:srgbClr val="277D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/>
          <p:nvPr/>
        </p:nvSpPr>
        <p:spPr>
          <a:xfrm flipH="1">
            <a:off x="6039597" y="2162889"/>
            <a:ext cx="76130" cy="76108"/>
          </a:xfrm>
          <a:custGeom>
            <a:avLst/>
            <a:gdLst/>
            <a:ahLst/>
            <a:cxnLst/>
            <a:rect l="l" t="t" r="r" b="b"/>
            <a:pathLst>
              <a:path w="3404" h="3403" extrusionOk="0">
                <a:moveTo>
                  <a:pt x="1702" y="0"/>
                </a:moveTo>
                <a:cubicBezTo>
                  <a:pt x="768" y="0"/>
                  <a:pt x="1" y="767"/>
                  <a:pt x="1" y="1701"/>
                </a:cubicBezTo>
                <a:cubicBezTo>
                  <a:pt x="1" y="2635"/>
                  <a:pt x="768" y="3403"/>
                  <a:pt x="1702" y="3403"/>
                </a:cubicBezTo>
                <a:cubicBezTo>
                  <a:pt x="2636" y="3403"/>
                  <a:pt x="3403" y="2635"/>
                  <a:pt x="3403" y="1701"/>
                </a:cubicBezTo>
                <a:cubicBezTo>
                  <a:pt x="3403" y="767"/>
                  <a:pt x="2636" y="0"/>
                  <a:pt x="1702" y="0"/>
                </a:cubicBezTo>
                <a:close/>
              </a:path>
            </a:pathLst>
          </a:custGeom>
          <a:solidFill>
            <a:srgbClr val="277D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/>
          <p:nvPr/>
        </p:nvSpPr>
        <p:spPr>
          <a:xfrm flipH="1">
            <a:off x="6077671" y="1954731"/>
            <a:ext cx="267843" cy="246216"/>
          </a:xfrm>
          <a:custGeom>
            <a:avLst/>
            <a:gdLst/>
            <a:ahLst/>
            <a:cxnLst/>
            <a:rect l="l" t="t" r="r" b="b"/>
            <a:pathLst>
              <a:path w="11976" h="11009" fill="none" extrusionOk="0">
                <a:moveTo>
                  <a:pt x="1" y="11008"/>
                </a:moveTo>
                <a:cubicBezTo>
                  <a:pt x="1" y="1935"/>
                  <a:pt x="2669" y="1"/>
                  <a:pt x="5972" y="1"/>
                </a:cubicBezTo>
                <a:cubicBezTo>
                  <a:pt x="9307" y="1"/>
                  <a:pt x="11976" y="1935"/>
                  <a:pt x="11976" y="11008"/>
                </a:cubicBezTo>
              </a:path>
            </a:pathLst>
          </a:custGeom>
          <a:noFill/>
          <a:ln w="417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/>
          <p:nvPr/>
        </p:nvSpPr>
        <p:spPr>
          <a:xfrm flipH="1">
            <a:off x="7528034" y="2097984"/>
            <a:ext cx="1120554" cy="1235443"/>
          </a:xfrm>
          <a:custGeom>
            <a:avLst/>
            <a:gdLst/>
            <a:ahLst/>
            <a:cxnLst/>
            <a:rect l="l" t="t" r="r" b="b"/>
            <a:pathLst>
              <a:path w="50103" h="55240" extrusionOk="0">
                <a:moveTo>
                  <a:pt x="3703" y="0"/>
                </a:moveTo>
                <a:cubicBezTo>
                  <a:pt x="4170" y="18380"/>
                  <a:pt x="3036" y="36860"/>
                  <a:pt x="0" y="55240"/>
                </a:cubicBezTo>
                <a:lnTo>
                  <a:pt x="50103" y="55240"/>
                </a:lnTo>
                <a:cubicBezTo>
                  <a:pt x="47101" y="36860"/>
                  <a:pt x="45966" y="18380"/>
                  <a:pt x="464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/>
          <p:nvPr/>
        </p:nvSpPr>
        <p:spPr>
          <a:xfrm flipH="1">
            <a:off x="7804055" y="2475228"/>
            <a:ext cx="626690" cy="373294"/>
          </a:xfrm>
          <a:custGeom>
            <a:avLst/>
            <a:gdLst/>
            <a:ahLst/>
            <a:cxnLst/>
            <a:rect l="l" t="t" r="r" b="b"/>
            <a:pathLst>
              <a:path w="28021" h="16691" extrusionOk="0">
                <a:moveTo>
                  <a:pt x="25478" y="1"/>
                </a:moveTo>
                <a:cubicBezTo>
                  <a:pt x="25425" y="1"/>
                  <a:pt x="25372" y="4"/>
                  <a:pt x="25319" y="12"/>
                </a:cubicBezTo>
                <a:cubicBezTo>
                  <a:pt x="23050" y="379"/>
                  <a:pt x="16279" y="2213"/>
                  <a:pt x="10508" y="11453"/>
                </a:cubicBezTo>
                <a:cubicBezTo>
                  <a:pt x="10508" y="11453"/>
                  <a:pt x="1068" y="13755"/>
                  <a:pt x="534" y="14756"/>
                </a:cubicBezTo>
                <a:cubicBezTo>
                  <a:pt x="1" y="15756"/>
                  <a:pt x="668" y="16490"/>
                  <a:pt x="668" y="16490"/>
                </a:cubicBezTo>
                <a:cubicBezTo>
                  <a:pt x="668" y="16490"/>
                  <a:pt x="7739" y="16683"/>
                  <a:pt x="12750" y="16683"/>
                </a:cubicBezTo>
                <a:cubicBezTo>
                  <a:pt x="15256" y="16683"/>
                  <a:pt x="17246" y="16635"/>
                  <a:pt x="17580" y="16490"/>
                </a:cubicBezTo>
                <a:cubicBezTo>
                  <a:pt x="18580" y="16057"/>
                  <a:pt x="20749" y="9485"/>
                  <a:pt x="23851" y="8318"/>
                </a:cubicBezTo>
                <a:cubicBezTo>
                  <a:pt x="23851" y="8318"/>
                  <a:pt x="25080" y="16691"/>
                  <a:pt x="25450" y="16691"/>
                </a:cubicBezTo>
                <a:cubicBezTo>
                  <a:pt x="25451" y="16691"/>
                  <a:pt x="25451" y="16691"/>
                  <a:pt x="25452" y="16690"/>
                </a:cubicBezTo>
                <a:cubicBezTo>
                  <a:pt x="25563" y="16679"/>
                  <a:pt x="25745" y="16676"/>
                  <a:pt x="25938" y="16676"/>
                </a:cubicBezTo>
                <a:cubicBezTo>
                  <a:pt x="26323" y="16676"/>
                  <a:pt x="26753" y="16690"/>
                  <a:pt x="26753" y="16690"/>
                </a:cubicBezTo>
                <a:cubicBezTo>
                  <a:pt x="26753" y="16690"/>
                  <a:pt x="26186" y="11320"/>
                  <a:pt x="27153" y="8985"/>
                </a:cubicBezTo>
                <a:cubicBezTo>
                  <a:pt x="28021" y="6850"/>
                  <a:pt x="27987" y="3481"/>
                  <a:pt x="26453" y="579"/>
                </a:cubicBezTo>
                <a:cubicBezTo>
                  <a:pt x="26275" y="224"/>
                  <a:pt x="25889" y="1"/>
                  <a:pt x="254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/>
          <p:cNvSpPr/>
          <p:nvPr/>
        </p:nvSpPr>
        <p:spPr>
          <a:xfrm flipH="1">
            <a:off x="7891738" y="2508821"/>
            <a:ext cx="258360" cy="211483"/>
          </a:xfrm>
          <a:custGeom>
            <a:avLst/>
            <a:gdLst/>
            <a:ahLst/>
            <a:cxnLst/>
            <a:rect l="l" t="t" r="r" b="b"/>
            <a:pathLst>
              <a:path w="11552" h="9456" extrusionOk="0">
                <a:moveTo>
                  <a:pt x="11298" y="0"/>
                </a:moveTo>
                <a:cubicBezTo>
                  <a:pt x="11279" y="0"/>
                  <a:pt x="11258" y="4"/>
                  <a:pt x="11236" y="11"/>
                </a:cubicBezTo>
                <a:cubicBezTo>
                  <a:pt x="4031" y="2046"/>
                  <a:pt x="762" y="7817"/>
                  <a:pt x="62" y="9184"/>
                </a:cubicBezTo>
                <a:cubicBezTo>
                  <a:pt x="1" y="9306"/>
                  <a:pt x="106" y="9455"/>
                  <a:pt x="227" y="9455"/>
                </a:cubicBezTo>
                <a:cubicBezTo>
                  <a:pt x="238" y="9455"/>
                  <a:pt x="250" y="9454"/>
                  <a:pt x="262" y="9451"/>
                </a:cubicBezTo>
                <a:cubicBezTo>
                  <a:pt x="1062" y="9318"/>
                  <a:pt x="3164" y="8817"/>
                  <a:pt x="4665" y="6682"/>
                </a:cubicBezTo>
                <a:cubicBezTo>
                  <a:pt x="6133" y="4581"/>
                  <a:pt x="9869" y="1579"/>
                  <a:pt x="11403" y="345"/>
                </a:cubicBezTo>
                <a:cubicBezTo>
                  <a:pt x="11552" y="226"/>
                  <a:pt x="11462" y="0"/>
                  <a:pt x="112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/>
          <p:nvPr/>
        </p:nvSpPr>
        <p:spPr>
          <a:xfrm flipH="1">
            <a:off x="7528012" y="2097984"/>
            <a:ext cx="515536" cy="1235443"/>
          </a:xfrm>
          <a:custGeom>
            <a:avLst/>
            <a:gdLst/>
            <a:ahLst/>
            <a:cxnLst/>
            <a:rect l="l" t="t" r="r" b="b"/>
            <a:pathLst>
              <a:path w="23051" h="55240" extrusionOk="0">
                <a:moveTo>
                  <a:pt x="4971" y="0"/>
                </a:moveTo>
                <a:cubicBezTo>
                  <a:pt x="11176" y="19080"/>
                  <a:pt x="4871" y="37294"/>
                  <a:pt x="1" y="55240"/>
                </a:cubicBezTo>
                <a:lnTo>
                  <a:pt x="23051" y="55240"/>
                </a:lnTo>
                <a:cubicBezTo>
                  <a:pt x="20049" y="36860"/>
                  <a:pt x="18914" y="18380"/>
                  <a:pt x="19348" y="0"/>
                </a:cubicBezTo>
                <a:close/>
              </a:path>
            </a:pathLst>
          </a:custGeom>
          <a:solidFill>
            <a:srgbClr val="8956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/>
          <p:nvPr/>
        </p:nvSpPr>
        <p:spPr>
          <a:xfrm flipH="1">
            <a:off x="7935345" y="2162889"/>
            <a:ext cx="76108" cy="76108"/>
          </a:xfrm>
          <a:custGeom>
            <a:avLst/>
            <a:gdLst/>
            <a:ahLst/>
            <a:cxnLst/>
            <a:rect l="l" t="t" r="r" b="b"/>
            <a:pathLst>
              <a:path w="3403" h="3403" extrusionOk="0">
                <a:moveTo>
                  <a:pt x="1701" y="0"/>
                </a:moveTo>
                <a:cubicBezTo>
                  <a:pt x="767" y="0"/>
                  <a:pt x="0" y="767"/>
                  <a:pt x="0" y="1701"/>
                </a:cubicBezTo>
                <a:cubicBezTo>
                  <a:pt x="0" y="2635"/>
                  <a:pt x="767" y="3403"/>
                  <a:pt x="1701" y="3403"/>
                </a:cubicBezTo>
                <a:cubicBezTo>
                  <a:pt x="2635" y="3403"/>
                  <a:pt x="3403" y="2635"/>
                  <a:pt x="3403" y="1701"/>
                </a:cubicBezTo>
                <a:cubicBezTo>
                  <a:pt x="3403" y="767"/>
                  <a:pt x="2635" y="0"/>
                  <a:pt x="1701" y="0"/>
                </a:cubicBezTo>
                <a:close/>
              </a:path>
            </a:pathLst>
          </a:custGeom>
          <a:solidFill>
            <a:srgbClr val="8956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6"/>
          <p:cNvSpPr/>
          <p:nvPr/>
        </p:nvSpPr>
        <p:spPr>
          <a:xfrm flipH="1">
            <a:off x="8203176" y="2162889"/>
            <a:ext cx="76108" cy="76108"/>
          </a:xfrm>
          <a:custGeom>
            <a:avLst/>
            <a:gdLst/>
            <a:ahLst/>
            <a:cxnLst/>
            <a:rect l="l" t="t" r="r" b="b"/>
            <a:pathLst>
              <a:path w="3403" h="3403" extrusionOk="0">
                <a:moveTo>
                  <a:pt x="1701" y="0"/>
                </a:moveTo>
                <a:cubicBezTo>
                  <a:pt x="767" y="0"/>
                  <a:pt x="0" y="767"/>
                  <a:pt x="0" y="1701"/>
                </a:cubicBezTo>
                <a:cubicBezTo>
                  <a:pt x="0" y="2635"/>
                  <a:pt x="767" y="3403"/>
                  <a:pt x="1701" y="3403"/>
                </a:cubicBezTo>
                <a:cubicBezTo>
                  <a:pt x="2635" y="3403"/>
                  <a:pt x="3402" y="2635"/>
                  <a:pt x="3402" y="1701"/>
                </a:cubicBezTo>
                <a:cubicBezTo>
                  <a:pt x="3402" y="767"/>
                  <a:pt x="2635" y="0"/>
                  <a:pt x="1701" y="0"/>
                </a:cubicBezTo>
                <a:close/>
              </a:path>
            </a:pathLst>
          </a:custGeom>
          <a:solidFill>
            <a:srgbClr val="8956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6"/>
          <p:cNvSpPr/>
          <p:nvPr/>
        </p:nvSpPr>
        <p:spPr>
          <a:xfrm flipH="1">
            <a:off x="7973396" y="1954731"/>
            <a:ext cx="267843" cy="246216"/>
          </a:xfrm>
          <a:custGeom>
            <a:avLst/>
            <a:gdLst/>
            <a:ahLst/>
            <a:cxnLst/>
            <a:rect l="l" t="t" r="r" b="b"/>
            <a:pathLst>
              <a:path w="11976" h="11009" fill="none" extrusionOk="0">
                <a:moveTo>
                  <a:pt x="11975" y="11008"/>
                </a:moveTo>
                <a:cubicBezTo>
                  <a:pt x="11975" y="1935"/>
                  <a:pt x="9307" y="1"/>
                  <a:pt x="6005" y="1"/>
                </a:cubicBezTo>
                <a:cubicBezTo>
                  <a:pt x="2702" y="1"/>
                  <a:pt x="0" y="1935"/>
                  <a:pt x="0" y="11008"/>
                </a:cubicBezTo>
              </a:path>
            </a:pathLst>
          </a:custGeom>
          <a:noFill/>
          <a:ln w="417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6"/>
          <p:cNvSpPr/>
          <p:nvPr/>
        </p:nvSpPr>
        <p:spPr>
          <a:xfrm flipH="1">
            <a:off x="6448492" y="1931605"/>
            <a:ext cx="1422705" cy="1568189"/>
          </a:xfrm>
          <a:custGeom>
            <a:avLst/>
            <a:gdLst/>
            <a:ahLst/>
            <a:cxnLst/>
            <a:rect l="l" t="t" r="r" b="b"/>
            <a:pathLst>
              <a:path w="63613" h="70118" extrusionOk="0">
                <a:moveTo>
                  <a:pt x="4737" y="0"/>
                </a:moveTo>
                <a:cubicBezTo>
                  <a:pt x="5304" y="23317"/>
                  <a:pt x="3836" y="46801"/>
                  <a:pt x="0" y="70117"/>
                </a:cubicBezTo>
                <a:lnTo>
                  <a:pt x="63612" y="70117"/>
                </a:lnTo>
                <a:cubicBezTo>
                  <a:pt x="59810" y="46801"/>
                  <a:pt x="58342" y="23317"/>
                  <a:pt x="58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6"/>
          <p:cNvSpPr/>
          <p:nvPr/>
        </p:nvSpPr>
        <p:spPr>
          <a:xfrm flipH="1">
            <a:off x="7281058" y="1996510"/>
            <a:ext cx="126094" cy="126094"/>
          </a:xfrm>
          <a:custGeom>
            <a:avLst/>
            <a:gdLst/>
            <a:ahLst/>
            <a:cxnLst/>
            <a:rect l="l" t="t" r="r" b="b"/>
            <a:pathLst>
              <a:path w="5638" h="5638" extrusionOk="0">
                <a:moveTo>
                  <a:pt x="2803" y="1"/>
                </a:moveTo>
                <a:cubicBezTo>
                  <a:pt x="1268" y="1"/>
                  <a:pt x="1" y="1268"/>
                  <a:pt x="1" y="2803"/>
                </a:cubicBezTo>
                <a:cubicBezTo>
                  <a:pt x="1" y="4370"/>
                  <a:pt x="1268" y="5638"/>
                  <a:pt x="2803" y="5638"/>
                </a:cubicBezTo>
                <a:cubicBezTo>
                  <a:pt x="4370" y="5638"/>
                  <a:pt x="5638" y="4370"/>
                  <a:pt x="5638" y="2803"/>
                </a:cubicBezTo>
                <a:cubicBezTo>
                  <a:pt x="5638" y="1268"/>
                  <a:pt x="4370" y="1"/>
                  <a:pt x="2803" y="1"/>
                </a:cubicBezTo>
                <a:close/>
              </a:path>
            </a:pathLst>
          </a:custGeom>
          <a:solidFill>
            <a:srgbClr val="909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6"/>
          <p:cNvSpPr/>
          <p:nvPr/>
        </p:nvSpPr>
        <p:spPr>
          <a:xfrm flipH="1">
            <a:off x="6910993" y="1995772"/>
            <a:ext cx="127615" cy="127592"/>
          </a:xfrm>
          <a:custGeom>
            <a:avLst/>
            <a:gdLst/>
            <a:ahLst/>
            <a:cxnLst/>
            <a:rect l="l" t="t" r="r" b="b"/>
            <a:pathLst>
              <a:path w="5706" h="5705" extrusionOk="0">
                <a:moveTo>
                  <a:pt x="2870" y="0"/>
                </a:moveTo>
                <a:cubicBezTo>
                  <a:pt x="1269" y="0"/>
                  <a:pt x="1" y="1268"/>
                  <a:pt x="1" y="2836"/>
                </a:cubicBezTo>
                <a:cubicBezTo>
                  <a:pt x="1" y="4437"/>
                  <a:pt x="1269" y="5704"/>
                  <a:pt x="2870" y="5704"/>
                </a:cubicBezTo>
                <a:cubicBezTo>
                  <a:pt x="4437" y="5704"/>
                  <a:pt x="5705" y="4437"/>
                  <a:pt x="5705" y="2836"/>
                </a:cubicBezTo>
                <a:cubicBezTo>
                  <a:pt x="5705" y="1268"/>
                  <a:pt x="4437" y="0"/>
                  <a:pt x="2870" y="0"/>
                </a:cubicBezTo>
                <a:close/>
              </a:path>
            </a:pathLst>
          </a:custGeom>
          <a:solidFill>
            <a:srgbClr val="909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/>
          <p:cNvSpPr/>
          <p:nvPr/>
        </p:nvSpPr>
        <p:spPr>
          <a:xfrm flipH="1">
            <a:off x="6974431" y="1674219"/>
            <a:ext cx="370051" cy="384969"/>
          </a:xfrm>
          <a:custGeom>
            <a:avLst/>
            <a:gdLst/>
            <a:ahLst/>
            <a:cxnLst/>
            <a:rect l="l" t="t" r="r" b="b"/>
            <a:pathLst>
              <a:path w="16546" h="17213" fill="none" extrusionOk="0">
                <a:moveTo>
                  <a:pt x="1" y="17213"/>
                </a:moveTo>
                <a:cubicBezTo>
                  <a:pt x="1" y="4704"/>
                  <a:pt x="3703" y="0"/>
                  <a:pt x="8273" y="0"/>
                </a:cubicBezTo>
                <a:cubicBezTo>
                  <a:pt x="12843" y="0"/>
                  <a:pt x="16546" y="4704"/>
                  <a:pt x="16546" y="17213"/>
                </a:cubicBezTo>
              </a:path>
            </a:pathLst>
          </a:custGeom>
          <a:noFill/>
          <a:ln w="417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/>
          <p:nvPr/>
        </p:nvSpPr>
        <p:spPr>
          <a:xfrm flipH="1">
            <a:off x="6852011" y="2284448"/>
            <a:ext cx="645610" cy="267687"/>
          </a:xfrm>
          <a:custGeom>
            <a:avLst/>
            <a:gdLst/>
            <a:ahLst/>
            <a:cxnLst/>
            <a:rect l="l" t="t" r="r" b="b"/>
            <a:pathLst>
              <a:path w="28867" h="11969" extrusionOk="0">
                <a:moveTo>
                  <a:pt x="9526" y="2060"/>
                </a:moveTo>
                <a:cubicBezTo>
                  <a:pt x="11700" y="2060"/>
                  <a:pt x="12681" y="6132"/>
                  <a:pt x="13052" y="8642"/>
                </a:cubicBezTo>
                <a:cubicBezTo>
                  <a:pt x="10917" y="7208"/>
                  <a:pt x="6047" y="3772"/>
                  <a:pt x="8315" y="2438"/>
                </a:cubicBezTo>
                <a:cubicBezTo>
                  <a:pt x="8755" y="2177"/>
                  <a:pt x="9157" y="2060"/>
                  <a:pt x="9526" y="2060"/>
                </a:cubicBezTo>
                <a:close/>
                <a:moveTo>
                  <a:pt x="17816" y="1471"/>
                </a:moveTo>
                <a:cubicBezTo>
                  <a:pt x="18061" y="1471"/>
                  <a:pt x="18329" y="1513"/>
                  <a:pt x="18623" y="1604"/>
                </a:cubicBezTo>
                <a:cubicBezTo>
                  <a:pt x="21158" y="2371"/>
                  <a:pt x="17255" y="6874"/>
                  <a:pt x="15520" y="8775"/>
                </a:cubicBezTo>
                <a:cubicBezTo>
                  <a:pt x="15277" y="6096"/>
                  <a:pt x="15256" y="1471"/>
                  <a:pt x="17816" y="1471"/>
                </a:cubicBezTo>
                <a:close/>
                <a:moveTo>
                  <a:pt x="17733" y="0"/>
                </a:moveTo>
                <a:cubicBezTo>
                  <a:pt x="14962" y="0"/>
                  <a:pt x="14106" y="2795"/>
                  <a:pt x="13953" y="5673"/>
                </a:cubicBezTo>
                <a:cubicBezTo>
                  <a:pt x="13236" y="3084"/>
                  <a:pt x="11929" y="540"/>
                  <a:pt x="9635" y="540"/>
                </a:cubicBezTo>
                <a:cubicBezTo>
                  <a:pt x="9151" y="540"/>
                  <a:pt x="8624" y="653"/>
                  <a:pt x="8048" y="903"/>
                </a:cubicBezTo>
                <a:cubicBezTo>
                  <a:pt x="4246" y="2538"/>
                  <a:pt x="6747" y="5606"/>
                  <a:pt x="9516" y="7875"/>
                </a:cubicBezTo>
                <a:cubicBezTo>
                  <a:pt x="9110" y="7837"/>
                  <a:pt x="8699" y="7819"/>
                  <a:pt x="8289" y="7819"/>
                </a:cubicBezTo>
                <a:cubicBezTo>
                  <a:pt x="5396" y="7819"/>
                  <a:pt x="2471" y="8749"/>
                  <a:pt x="543" y="10677"/>
                </a:cubicBezTo>
                <a:cubicBezTo>
                  <a:pt x="1" y="11193"/>
                  <a:pt x="518" y="11969"/>
                  <a:pt x="1088" y="11969"/>
                </a:cubicBezTo>
                <a:cubicBezTo>
                  <a:pt x="1255" y="11969"/>
                  <a:pt x="1426" y="11903"/>
                  <a:pt x="1577" y="11744"/>
                </a:cubicBezTo>
                <a:cubicBezTo>
                  <a:pt x="3229" y="10112"/>
                  <a:pt x="5796" y="9299"/>
                  <a:pt x="8307" y="9299"/>
                </a:cubicBezTo>
                <a:cubicBezTo>
                  <a:pt x="10003" y="9299"/>
                  <a:pt x="11674" y="9670"/>
                  <a:pt x="13019" y="10410"/>
                </a:cubicBezTo>
                <a:cubicBezTo>
                  <a:pt x="13185" y="10510"/>
                  <a:pt x="13352" y="10510"/>
                  <a:pt x="13486" y="10510"/>
                </a:cubicBezTo>
                <a:cubicBezTo>
                  <a:pt x="13643" y="10641"/>
                  <a:pt x="13883" y="10731"/>
                  <a:pt x="14092" y="10731"/>
                </a:cubicBezTo>
                <a:cubicBezTo>
                  <a:pt x="14148" y="10731"/>
                  <a:pt x="14203" y="10724"/>
                  <a:pt x="14253" y="10710"/>
                </a:cubicBezTo>
                <a:cubicBezTo>
                  <a:pt x="14362" y="10959"/>
                  <a:pt x="14580" y="11070"/>
                  <a:pt x="14812" y="11070"/>
                </a:cubicBezTo>
                <a:cubicBezTo>
                  <a:pt x="15077" y="11070"/>
                  <a:pt x="15360" y="10926"/>
                  <a:pt x="15520" y="10677"/>
                </a:cubicBezTo>
                <a:cubicBezTo>
                  <a:pt x="15687" y="10677"/>
                  <a:pt x="15821" y="10610"/>
                  <a:pt x="15987" y="10477"/>
                </a:cubicBezTo>
                <a:cubicBezTo>
                  <a:pt x="17731" y="8879"/>
                  <a:pt x="20429" y="7939"/>
                  <a:pt x="23023" y="7939"/>
                </a:cubicBezTo>
                <a:cubicBezTo>
                  <a:pt x="24598" y="7939"/>
                  <a:pt x="26135" y="8286"/>
                  <a:pt x="27396" y="9042"/>
                </a:cubicBezTo>
                <a:cubicBezTo>
                  <a:pt x="27526" y="9121"/>
                  <a:pt x="27655" y="9155"/>
                  <a:pt x="27777" y="9155"/>
                </a:cubicBezTo>
                <a:cubicBezTo>
                  <a:pt x="28431" y="9155"/>
                  <a:pt x="28866" y="8163"/>
                  <a:pt x="28163" y="7741"/>
                </a:cubicBezTo>
                <a:cubicBezTo>
                  <a:pt x="26677" y="6850"/>
                  <a:pt x="24891" y="6444"/>
                  <a:pt x="23064" y="6444"/>
                </a:cubicBezTo>
                <a:cubicBezTo>
                  <a:pt x="21611" y="6444"/>
                  <a:pt x="20131" y="6701"/>
                  <a:pt x="18756" y="7174"/>
                </a:cubicBezTo>
                <a:cubicBezTo>
                  <a:pt x="20891" y="4306"/>
                  <a:pt x="22625" y="736"/>
                  <a:pt x="18523" y="69"/>
                </a:cubicBezTo>
                <a:cubicBezTo>
                  <a:pt x="18244" y="23"/>
                  <a:pt x="17981" y="0"/>
                  <a:pt x="1773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6"/>
          <p:cNvSpPr/>
          <p:nvPr/>
        </p:nvSpPr>
        <p:spPr>
          <a:xfrm flipH="1">
            <a:off x="6890119" y="2532909"/>
            <a:ext cx="556575" cy="285780"/>
          </a:xfrm>
          <a:custGeom>
            <a:avLst/>
            <a:gdLst/>
            <a:ahLst/>
            <a:cxnLst/>
            <a:rect l="l" t="t" r="r" b="b"/>
            <a:pathLst>
              <a:path w="24886" h="12778" extrusionOk="0">
                <a:moveTo>
                  <a:pt x="22243" y="1"/>
                </a:moveTo>
                <a:cubicBezTo>
                  <a:pt x="22223" y="1"/>
                  <a:pt x="22203" y="1"/>
                  <a:pt x="22183" y="1"/>
                </a:cubicBezTo>
                <a:lnTo>
                  <a:pt x="2669" y="68"/>
                </a:lnTo>
                <a:cubicBezTo>
                  <a:pt x="1201" y="68"/>
                  <a:pt x="1" y="1269"/>
                  <a:pt x="1" y="2737"/>
                </a:cubicBezTo>
                <a:lnTo>
                  <a:pt x="34" y="10409"/>
                </a:lnTo>
                <a:lnTo>
                  <a:pt x="34" y="12777"/>
                </a:lnTo>
                <a:cubicBezTo>
                  <a:pt x="3784" y="11559"/>
                  <a:pt x="7707" y="11076"/>
                  <a:pt x="11678" y="11076"/>
                </a:cubicBezTo>
                <a:cubicBezTo>
                  <a:pt x="16078" y="11076"/>
                  <a:pt x="20537" y="11669"/>
                  <a:pt x="24885" y="12510"/>
                </a:cubicBezTo>
                <a:lnTo>
                  <a:pt x="24885" y="10042"/>
                </a:lnTo>
                <a:lnTo>
                  <a:pt x="24852" y="2637"/>
                </a:lnTo>
                <a:cubicBezTo>
                  <a:pt x="24852" y="1189"/>
                  <a:pt x="23683" y="1"/>
                  <a:pt x="22243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6"/>
          <p:cNvSpPr/>
          <p:nvPr/>
        </p:nvSpPr>
        <p:spPr>
          <a:xfrm flipH="1">
            <a:off x="6889381" y="2780521"/>
            <a:ext cx="556575" cy="308972"/>
          </a:xfrm>
          <a:custGeom>
            <a:avLst/>
            <a:gdLst/>
            <a:ahLst/>
            <a:cxnLst/>
            <a:rect l="l" t="t" r="r" b="b"/>
            <a:pathLst>
              <a:path w="24886" h="13815" extrusionOk="0">
                <a:moveTo>
                  <a:pt x="11591" y="0"/>
                </a:moveTo>
                <a:cubicBezTo>
                  <a:pt x="7638" y="0"/>
                  <a:pt x="3734" y="476"/>
                  <a:pt x="1" y="1673"/>
                </a:cubicBezTo>
                <a:lnTo>
                  <a:pt x="34" y="11180"/>
                </a:lnTo>
                <a:cubicBezTo>
                  <a:pt x="34" y="12647"/>
                  <a:pt x="1235" y="13815"/>
                  <a:pt x="2703" y="13815"/>
                </a:cubicBezTo>
                <a:lnTo>
                  <a:pt x="22217" y="13748"/>
                </a:lnTo>
                <a:cubicBezTo>
                  <a:pt x="23718" y="13748"/>
                  <a:pt x="24885" y="12547"/>
                  <a:pt x="24885" y="11080"/>
                </a:cubicBezTo>
                <a:lnTo>
                  <a:pt x="24852" y="1439"/>
                </a:lnTo>
                <a:cubicBezTo>
                  <a:pt x="20486" y="594"/>
                  <a:pt x="16008" y="0"/>
                  <a:pt x="115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6"/>
          <p:cNvSpPr/>
          <p:nvPr/>
        </p:nvSpPr>
        <p:spPr>
          <a:xfrm flipH="1">
            <a:off x="6837160" y="2504572"/>
            <a:ext cx="662496" cy="189521"/>
          </a:xfrm>
          <a:custGeom>
            <a:avLst/>
            <a:gdLst/>
            <a:ahLst/>
            <a:cxnLst/>
            <a:rect l="l" t="t" r="r" b="b"/>
            <a:pathLst>
              <a:path w="29622" h="8474" extrusionOk="0">
                <a:moveTo>
                  <a:pt x="26919" y="1"/>
                </a:moveTo>
                <a:lnTo>
                  <a:pt x="2635" y="68"/>
                </a:lnTo>
                <a:cubicBezTo>
                  <a:pt x="1168" y="68"/>
                  <a:pt x="0" y="1268"/>
                  <a:pt x="0" y="2769"/>
                </a:cubicBezTo>
                <a:lnTo>
                  <a:pt x="0" y="5805"/>
                </a:lnTo>
                <a:cubicBezTo>
                  <a:pt x="0" y="7273"/>
                  <a:pt x="1201" y="8474"/>
                  <a:pt x="2669" y="8474"/>
                </a:cubicBezTo>
                <a:lnTo>
                  <a:pt x="26953" y="8373"/>
                </a:lnTo>
                <a:cubicBezTo>
                  <a:pt x="28421" y="8373"/>
                  <a:pt x="29621" y="7173"/>
                  <a:pt x="29588" y="5705"/>
                </a:cubicBezTo>
                <a:lnTo>
                  <a:pt x="29588" y="2669"/>
                </a:lnTo>
                <a:cubicBezTo>
                  <a:pt x="29588" y="1202"/>
                  <a:pt x="28387" y="1"/>
                  <a:pt x="269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/>
          <p:cNvSpPr txBox="1"/>
          <p:nvPr/>
        </p:nvSpPr>
        <p:spPr>
          <a:xfrm flipH="1">
            <a:off x="5670462" y="3508525"/>
            <a:ext cx="30036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760850" y="1579825"/>
            <a:ext cx="41724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Spectrum is a website portal for different small and large pages and brands to sell their respective products.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Spectrum holds the basic properties of an e-commerce website along with an addition built-in chat system that allows the customers to communicate with the respective business owner.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3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Infographics</a:t>
            </a:r>
            <a:endParaRPr/>
          </a:p>
        </p:txBody>
      </p:sp>
      <p:sp>
        <p:nvSpPr>
          <p:cNvPr id="783" name="Google Shape;783;p33"/>
          <p:cNvSpPr/>
          <p:nvPr/>
        </p:nvSpPr>
        <p:spPr>
          <a:xfrm>
            <a:off x="3390271" y="1473969"/>
            <a:ext cx="41585" cy="42310"/>
          </a:xfrm>
          <a:custGeom>
            <a:avLst/>
            <a:gdLst/>
            <a:ahLst/>
            <a:cxnLst/>
            <a:rect l="l" t="t" r="r" b="b"/>
            <a:pathLst>
              <a:path w="1769" h="1769" extrusionOk="0">
                <a:moveTo>
                  <a:pt x="901" y="1768"/>
                </a:moveTo>
                <a:cubicBezTo>
                  <a:pt x="401" y="1768"/>
                  <a:pt x="0" y="1368"/>
                  <a:pt x="0" y="868"/>
                </a:cubicBezTo>
                <a:cubicBezTo>
                  <a:pt x="0" y="401"/>
                  <a:pt x="401" y="0"/>
                  <a:pt x="901" y="0"/>
                </a:cubicBezTo>
                <a:cubicBezTo>
                  <a:pt x="1401" y="0"/>
                  <a:pt x="1768" y="401"/>
                  <a:pt x="1768" y="868"/>
                </a:cubicBezTo>
                <a:cubicBezTo>
                  <a:pt x="1768" y="1368"/>
                  <a:pt x="1401" y="1768"/>
                  <a:pt x="901" y="17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3"/>
          <p:cNvSpPr/>
          <p:nvPr/>
        </p:nvSpPr>
        <p:spPr>
          <a:xfrm>
            <a:off x="5224874" y="1577438"/>
            <a:ext cx="407100" cy="22944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3"/>
          <p:cNvSpPr/>
          <p:nvPr/>
        </p:nvSpPr>
        <p:spPr>
          <a:xfrm>
            <a:off x="6143329" y="1577438"/>
            <a:ext cx="407100" cy="22944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3"/>
          <p:cNvSpPr/>
          <p:nvPr/>
        </p:nvSpPr>
        <p:spPr>
          <a:xfrm>
            <a:off x="7061809" y="1577438"/>
            <a:ext cx="407100" cy="22944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3"/>
          <p:cNvSpPr/>
          <p:nvPr/>
        </p:nvSpPr>
        <p:spPr>
          <a:xfrm>
            <a:off x="7980252" y="1577438"/>
            <a:ext cx="407100" cy="22944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3"/>
          <p:cNvSpPr/>
          <p:nvPr/>
        </p:nvSpPr>
        <p:spPr>
          <a:xfrm>
            <a:off x="5311322" y="3147698"/>
            <a:ext cx="234300" cy="64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3"/>
          <p:cNvSpPr/>
          <p:nvPr/>
        </p:nvSpPr>
        <p:spPr>
          <a:xfrm>
            <a:off x="6229777" y="2812636"/>
            <a:ext cx="234300" cy="97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3"/>
          <p:cNvSpPr/>
          <p:nvPr/>
        </p:nvSpPr>
        <p:spPr>
          <a:xfrm>
            <a:off x="7148258" y="2348491"/>
            <a:ext cx="234300" cy="144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3"/>
          <p:cNvSpPr/>
          <p:nvPr/>
        </p:nvSpPr>
        <p:spPr>
          <a:xfrm>
            <a:off x="8066697" y="1898059"/>
            <a:ext cx="234300" cy="1890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3"/>
          <p:cNvSpPr/>
          <p:nvPr/>
        </p:nvSpPr>
        <p:spPr>
          <a:xfrm>
            <a:off x="4306581" y="1577438"/>
            <a:ext cx="407100" cy="22944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3"/>
          <p:cNvSpPr/>
          <p:nvPr/>
        </p:nvSpPr>
        <p:spPr>
          <a:xfrm>
            <a:off x="4393029" y="2154860"/>
            <a:ext cx="234300" cy="163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3"/>
          <p:cNvSpPr txBox="1"/>
          <p:nvPr/>
        </p:nvSpPr>
        <p:spPr>
          <a:xfrm>
            <a:off x="4035700" y="1100700"/>
            <a:ext cx="9489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80%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95" name="Google Shape;795;p33"/>
          <p:cNvSpPr txBox="1"/>
          <p:nvPr/>
        </p:nvSpPr>
        <p:spPr>
          <a:xfrm>
            <a:off x="4953993" y="1100700"/>
            <a:ext cx="9489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30%</a:t>
            </a:r>
            <a:endParaRPr sz="20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96" name="Google Shape;796;p33"/>
          <p:cNvSpPr txBox="1"/>
          <p:nvPr/>
        </p:nvSpPr>
        <p:spPr>
          <a:xfrm>
            <a:off x="5872448" y="1100700"/>
            <a:ext cx="9489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45%</a:t>
            </a:r>
            <a:endParaRPr sz="20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97" name="Google Shape;797;p33"/>
          <p:cNvSpPr txBox="1"/>
          <p:nvPr/>
        </p:nvSpPr>
        <p:spPr>
          <a:xfrm>
            <a:off x="6790929" y="1100700"/>
            <a:ext cx="9489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65%</a:t>
            </a:r>
            <a:endParaRPr sz="20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98" name="Google Shape;798;p33"/>
          <p:cNvSpPr txBox="1"/>
          <p:nvPr/>
        </p:nvSpPr>
        <p:spPr>
          <a:xfrm>
            <a:off x="7709372" y="1100700"/>
            <a:ext cx="9489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92%</a:t>
            </a:r>
            <a:endParaRPr sz="20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99" name="Google Shape;799;p33"/>
          <p:cNvSpPr txBox="1"/>
          <p:nvPr/>
        </p:nvSpPr>
        <p:spPr>
          <a:xfrm>
            <a:off x="777829" y="3909938"/>
            <a:ext cx="32259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very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0" name="Google Shape;800;p33"/>
          <p:cNvSpPr txBox="1"/>
          <p:nvPr/>
        </p:nvSpPr>
        <p:spPr>
          <a:xfrm>
            <a:off x="777829" y="1915620"/>
            <a:ext cx="32259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1" name="Google Shape;801;p33"/>
          <p:cNvSpPr txBox="1"/>
          <p:nvPr/>
        </p:nvSpPr>
        <p:spPr>
          <a:xfrm>
            <a:off x="777829" y="2580393"/>
            <a:ext cx="32259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2" name="Google Shape;802;p33"/>
          <p:cNvSpPr txBox="1"/>
          <p:nvPr/>
        </p:nvSpPr>
        <p:spPr>
          <a:xfrm>
            <a:off x="777829" y="3245165"/>
            <a:ext cx="32259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3" name="Google Shape;803;p33"/>
          <p:cNvSpPr/>
          <p:nvPr/>
        </p:nvSpPr>
        <p:spPr>
          <a:xfrm>
            <a:off x="485728" y="1334000"/>
            <a:ext cx="234300" cy="23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3"/>
          <p:cNvSpPr/>
          <p:nvPr/>
        </p:nvSpPr>
        <p:spPr>
          <a:xfrm>
            <a:off x="485728" y="1998773"/>
            <a:ext cx="234300" cy="23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3"/>
          <p:cNvSpPr/>
          <p:nvPr/>
        </p:nvSpPr>
        <p:spPr>
          <a:xfrm>
            <a:off x="485728" y="2663545"/>
            <a:ext cx="234300" cy="23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3"/>
          <p:cNvSpPr/>
          <p:nvPr/>
        </p:nvSpPr>
        <p:spPr>
          <a:xfrm>
            <a:off x="485728" y="3328318"/>
            <a:ext cx="234300" cy="23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3"/>
          <p:cNvSpPr/>
          <p:nvPr/>
        </p:nvSpPr>
        <p:spPr>
          <a:xfrm>
            <a:off x="485728" y="3993091"/>
            <a:ext cx="234300" cy="234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3"/>
          <p:cNvSpPr/>
          <p:nvPr/>
        </p:nvSpPr>
        <p:spPr>
          <a:xfrm>
            <a:off x="7932707" y="4025757"/>
            <a:ext cx="502321" cy="502316"/>
          </a:xfrm>
          <a:custGeom>
            <a:avLst/>
            <a:gdLst/>
            <a:ahLst/>
            <a:cxnLst/>
            <a:rect l="l" t="t" r="r" b="b"/>
            <a:pathLst>
              <a:path w="23218" h="23250" extrusionOk="0">
                <a:moveTo>
                  <a:pt x="11609" y="0"/>
                </a:moveTo>
                <a:cubicBezTo>
                  <a:pt x="5204" y="0"/>
                  <a:pt x="1" y="5204"/>
                  <a:pt x="1" y="11642"/>
                </a:cubicBezTo>
                <a:cubicBezTo>
                  <a:pt x="1" y="18046"/>
                  <a:pt x="5204" y="23250"/>
                  <a:pt x="11609" y="23250"/>
                </a:cubicBezTo>
                <a:cubicBezTo>
                  <a:pt x="18013" y="23250"/>
                  <a:pt x="23217" y="18046"/>
                  <a:pt x="23217" y="11642"/>
                </a:cubicBezTo>
                <a:cubicBezTo>
                  <a:pt x="23217" y="5204"/>
                  <a:pt x="18013" y="0"/>
                  <a:pt x="116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3"/>
          <p:cNvSpPr/>
          <p:nvPr/>
        </p:nvSpPr>
        <p:spPr>
          <a:xfrm>
            <a:off x="7014265" y="4025757"/>
            <a:ext cx="502321" cy="502316"/>
          </a:xfrm>
          <a:custGeom>
            <a:avLst/>
            <a:gdLst/>
            <a:ahLst/>
            <a:cxnLst/>
            <a:rect l="l" t="t" r="r" b="b"/>
            <a:pathLst>
              <a:path w="23218" h="23250" extrusionOk="0">
                <a:moveTo>
                  <a:pt x="11609" y="0"/>
                </a:moveTo>
                <a:cubicBezTo>
                  <a:pt x="5205" y="0"/>
                  <a:pt x="1" y="5204"/>
                  <a:pt x="1" y="11642"/>
                </a:cubicBezTo>
                <a:cubicBezTo>
                  <a:pt x="1" y="18046"/>
                  <a:pt x="5205" y="23250"/>
                  <a:pt x="11609" y="23250"/>
                </a:cubicBezTo>
                <a:cubicBezTo>
                  <a:pt x="18014" y="23250"/>
                  <a:pt x="23217" y="18046"/>
                  <a:pt x="23217" y="11642"/>
                </a:cubicBezTo>
                <a:cubicBezTo>
                  <a:pt x="23217" y="5204"/>
                  <a:pt x="18014" y="0"/>
                  <a:pt x="1160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3"/>
          <p:cNvSpPr/>
          <p:nvPr/>
        </p:nvSpPr>
        <p:spPr>
          <a:xfrm>
            <a:off x="4259036" y="4025757"/>
            <a:ext cx="502321" cy="502316"/>
          </a:xfrm>
          <a:custGeom>
            <a:avLst/>
            <a:gdLst/>
            <a:ahLst/>
            <a:cxnLst/>
            <a:rect l="l" t="t" r="r" b="b"/>
            <a:pathLst>
              <a:path w="23218" h="23250" extrusionOk="0">
                <a:moveTo>
                  <a:pt x="11609" y="0"/>
                </a:moveTo>
                <a:cubicBezTo>
                  <a:pt x="5171" y="0"/>
                  <a:pt x="1" y="5204"/>
                  <a:pt x="1" y="11642"/>
                </a:cubicBezTo>
                <a:cubicBezTo>
                  <a:pt x="1" y="18046"/>
                  <a:pt x="5171" y="23250"/>
                  <a:pt x="11609" y="23250"/>
                </a:cubicBezTo>
                <a:cubicBezTo>
                  <a:pt x="18013" y="23250"/>
                  <a:pt x="23217" y="18046"/>
                  <a:pt x="23217" y="11642"/>
                </a:cubicBezTo>
                <a:cubicBezTo>
                  <a:pt x="23217" y="5204"/>
                  <a:pt x="18013" y="0"/>
                  <a:pt x="116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3"/>
          <p:cNvSpPr/>
          <p:nvPr/>
        </p:nvSpPr>
        <p:spPr>
          <a:xfrm>
            <a:off x="5177329" y="4025755"/>
            <a:ext cx="502321" cy="502321"/>
          </a:xfrm>
          <a:custGeom>
            <a:avLst/>
            <a:gdLst/>
            <a:ahLst/>
            <a:cxnLst/>
            <a:rect l="l" t="t" r="r" b="b"/>
            <a:pathLst>
              <a:path w="23218" h="23218" extrusionOk="0">
                <a:moveTo>
                  <a:pt x="11609" y="1"/>
                </a:moveTo>
                <a:cubicBezTo>
                  <a:pt x="5171" y="1"/>
                  <a:pt x="0" y="5204"/>
                  <a:pt x="0" y="11609"/>
                </a:cubicBezTo>
                <a:cubicBezTo>
                  <a:pt x="0" y="18047"/>
                  <a:pt x="5171" y="23217"/>
                  <a:pt x="11609" y="23217"/>
                </a:cubicBezTo>
                <a:cubicBezTo>
                  <a:pt x="18013" y="23217"/>
                  <a:pt x="23217" y="18047"/>
                  <a:pt x="23217" y="11609"/>
                </a:cubicBezTo>
                <a:cubicBezTo>
                  <a:pt x="23217" y="5204"/>
                  <a:pt x="18013" y="1"/>
                  <a:pt x="1160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3"/>
          <p:cNvSpPr/>
          <p:nvPr/>
        </p:nvSpPr>
        <p:spPr>
          <a:xfrm>
            <a:off x="6095766" y="4025755"/>
            <a:ext cx="502358" cy="502321"/>
          </a:xfrm>
          <a:custGeom>
            <a:avLst/>
            <a:gdLst/>
            <a:ahLst/>
            <a:cxnLst/>
            <a:rect l="l" t="t" r="r" b="b"/>
            <a:pathLst>
              <a:path w="23217" h="23218" extrusionOk="0">
                <a:moveTo>
                  <a:pt x="11608" y="1"/>
                </a:moveTo>
                <a:cubicBezTo>
                  <a:pt x="5204" y="1"/>
                  <a:pt x="0" y="5204"/>
                  <a:pt x="0" y="11609"/>
                </a:cubicBezTo>
                <a:cubicBezTo>
                  <a:pt x="0" y="18047"/>
                  <a:pt x="5204" y="23217"/>
                  <a:pt x="11608" y="23217"/>
                </a:cubicBezTo>
                <a:cubicBezTo>
                  <a:pt x="18013" y="23217"/>
                  <a:pt x="23217" y="18047"/>
                  <a:pt x="23217" y="11609"/>
                </a:cubicBezTo>
                <a:cubicBezTo>
                  <a:pt x="23217" y="5204"/>
                  <a:pt x="18013" y="1"/>
                  <a:pt x="1160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3"/>
          <p:cNvSpPr/>
          <p:nvPr/>
        </p:nvSpPr>
        <p:spPr>
          <a:xfrm>
            <a:off x="8107758" y="4130785"/>
            <a:ext cx="152211" cy="292254"/>
          </a:xfrm>
          <a:custGeom>
            <a:avLst/>
            <a:gdLst/>
            <a:ahLst/>
            <a:cxnLst/>
            <a:rect l="l" t="t" r="r" b="b"/>
            <a:pathLst>
              <a:path w="7106" h="13644" extrusionOk="0">
                <a:moveTo>
                  <a:pt x="5671" y="2302"/>
                </a:moveTo>
                <a:cubicBezTo>
                  <a:pt x="6071" y="2302"/>
                  <a:pt x="6505" y="2302"/>
                  <a:pt x="6939" y="2302"/>
                </a:cubicBezTo>
                <a:lnTo>
                  <a:pt x="7105" y="2302"/>
                </a:lnTo>
                <a:lnTo>
                  <a:pt x="7105" y="101"/>
                </a:lnTo>
                <a:cubicBezTo>
                  <a:pt x="6872" y="101"/>
                  <a:pt x="6638" y="67"/>
                  <a:pt x="6405" y="34"/>
                </a:cubicBezTo>
                <a:cubicBezTo>
                  <a:pt x="5971" y="34"/>
                  <a:pt x="5538" y="1"/>
                  <a:pt x="5104" y="1"/>
                </a:cubicBezTo>
                <a:cubicBezTo>
                  <a:pt x="4437" y="34"/>
                  <a:pt x="3803" y="201"/>
                  <a:pt x="3269" y="568"/>
                </a:cubicBezTo>
                <a:cubicBezTo>
                  <a:pt x="2635" y="1035"/>
                  <a:pt x="2302" y="1669"/>
                  <a:pt x="2168" y="2402"/>
                </a:cubicBezTo>
                <a:cubicBezTo>
                  <a:pt x="2102" y="2736"/>
                  <a:pt x="2102" y="3036"/>
                  <a:pt x="2102" y="3370"/>
                </a:cubicBezTo>
                <a:cubicBezTo>
                  <a:pt x="2068" y="3837"/>
                  <a:pt x="2068" y="4337"/>
                  <a:pt x="2102" y="4838"/>
                </a:cubicBezTo>
                <a:lnTo>
                  <a:pt x="2102" y="5004"/>
                </a:lnTo>
                <a:lnTo>
                  <a:pt x="0" y="5004"/>
                </a:lnTo>
                <a:lnTo>
                  <a:pt x="0" y="7473"/>
                </a:lnTo>
                <a:lnTo>
                  <a:pt x="2068" y="7473"/>
                </a:lnTo>
                <a:lnTo>
                  <a:pt x="2068" y="13644"/>
                </a:lnTo>
                <a:lnTo>
                  <a:pt x="4637" y="13644"/>
                </a:lnTo>
                <a:lnTo>
                  <a:pt x="4637" y="7473"/>
                </a:lnTo>
                <a:lnTo>
                  <a:pt x="6705" y="7473"/>
                </a:lnTo>
                <a:cubicBezTo>
                  <a:pt x="6805" y="6672"/>
                  <a:pt x="6905" y="5872"/>
                  <a:pt x="7039" y="5004"/>
                </a:cubicBezTo>
                <a:lnTo>
                  <a:pt x="6572" y="5004"/>
                </a:lnTo>
                <a:cubicBezTo>
                  <a:pt x="5971" y="5004"/>
                  <a:pt x="4604" y="5004"/>
                  <a:pt x="4604" y="5004"/>
                </a:cubicBezTo>
                <a:cubicBezTo>
                  <a:pt x="4604" y="5004"/>
                  <a:pt x="4604" y="3803"/>
                  <a:pt x="4637" y="3270"/>
                </a:cubicBezTo>
                <a:cubicBezTo>
                  <a:pt x="4637" y="2569"/>
                  <a:pt x="5071" y="2336"/>
                  <a:pt x="5671" y="230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3"/>
          <p:cNvSpPr/>
          <p:nvPr/>
        </p:nvSpPr>
        <p:spPr>
          <a:xfrm>
            <a:off x="7123224" y="4159723"/>
            <a:ext cx="284393" cy="234378"/>
          </a:xfrm>
          <a:custGeom>
            <a:avLst/>
            <a:gdLst/>
            <a:ahLst/>
            <a:cxnLst/>
            <a:rect l="l" t="t" r="r" b="b"/>
            <a:pathLst>
              <a:path w="13277" h="10942" extrusionOk="0">
                <a:moveTo>
                  <a:pt x="4037" y="8574"/>
                </a:moveTo>
                <a:cubicBezTo>
                  <a:pt x="2602" y="8507"/>
                  <a:pt x="1735" y="7473"/>
                  <a:pt x="1502" y="6672"/>
                </a:cubicBezTo>
                <a:cubicBezTo>
                  <a:pt x="1902" y="6739"/>
                  <a:pt x="2269" y="6739"/>
                  <a:pt x="2669" y="6639"/>
                </a:cubicBezTo>
                <a:cubicBezTo>
                  <a:pt x="2669" y="6639"/>
                  <a:pt x="2669" y="6639"/>
                  <a:pt x="2702" y="6606"/>
                </a:cubicBezTo>
                <a:cubicBezTo>
                  <a:pt x="1935" y="6439"/>
                  <a:pt x="1335" y="6038"/>
                  <a:pt x="934" y="5371"/>
                </a:cubicBezTo>
                <a:cubicBezTo>
                  <a:pt x="668" y="4938"/>
                  <a:pt x="534" y="4437"/>
                  <a:pt x="534" y="3904"/>
                </a:cubicBezTo>
                <a:cubicBezTo>
                  <a:pt x="901" y="4104"/>
                  <a:pt x="1301" y="4237"/>
                  <a:pt x="1735" y="4237"/>
                </a:cubicBezTo>
                <a:cubicBezTo>
                  <a:pt x="1168" y="3837"/>
                  <a:pt x="768" y="3270"/>
                  <a:pt x="634" y="2603"/>
                </a:cubicBezTo>
                <a:cubicBezTo>
                  <a:pt x="467" y="1902"/>
                  <a:pt x="568" y="1235"/>
                  <a:pt x="901" y="601"/>
                </a:cubicBezTo>
                <a:cubicBezTo>
                  <a:pt x="2402" y="2336"/>
                  <a:pt x="4270" y="3303"/>
                  <a:pt x="6538" y="3470"/>
                </a:cubicBezTo>
                <a:cubicBezTo>
                  <a:pt x="6538" y="3370"/>
                  <a:pt x="6505" y="3270"/>
                  <a:pt x="6505" y="3170"/>
                </a:cubicBezTo>
                <a:cubicBezTo>
                  <a:pt x="6405" y="2536"/>
                  <a:pt x="6538" y="1936"/>
                  <a:pt x="6905" y="1368"/>
                </a:cubicBezTo>
                <a:cubicBezTo>
                  <a:pt x="7339" y="701"/>
                  <a:pt x="7939" y="268"/>
                  <a:pt x="8740" y="134"/>
                </a:cubicBezTo>
                <a:cubicBezTo>
                  <a:pt x="9674" y="1"/>
                  <a:pt x="10475" y="268"/>
                  <a:pt x="11142" y="901"/>
                </a:cubicBezTo>
                <a:cubicBezTo>
                  <a:pt x="11175" y="935"/>
                  <a:pt x="11208" y="968"/>
                  <a:pt x="11275" y="935"/>
                </a:cubicBezTo>
                <a:cubicBezTo>
                  <a:pt x="11842" y="835"/>
                  <a:pt x="12376" y="635"/>
                  <a:pt x="12876" y="334"/>
                </a:cubicBezTo>
                <a:cubicBezTo>
                  <a:pt x="12876" y="334"/>
                  <a:pt x="12910" y="334"/>
                  <a:pt x="12910" y="334"/>
                </a:cubicBezTo>
                <a:lnTo>
                  <a:pt x="12910" y="334"/>
                </a:lnTo>
                <a:cubicBezTo>
                  <a:pt x="12710" y="968"/>
                  <a:pt x="12309" y="1435"/>
                  <a:pt x="11742" y="1802"/>
                </a:cubicBezTo>
                <a:cubicBezTo>
                  <a:pt x="12276" y="1735"/>
                  <a:pt x="12776" y="1602"/>
                  <a:pt x="13277" y="1402"/>
                </a:cubicBezTo>
                <a:lnTo>
                  <a:pt x="13277" y="1402"/>
                </a:lnTo>
                <a:cubicBezTo>
                  <a:pt x="13177" y="1535"/>
                  <a:pt x="13076" y="1669"/>
                  <a:pt x="12976" y="1802"/>
                </a:cubicBezTo>
                <a:cubicBezTo>
                  <a:pt x="12676" y="2169"/>
                  <a:pt x="12343" y="2503"/>
                  <a:pt x="11976" y="2769"/>
                </a:cubicBezTo>
                <a:cubicBezTo>
                  <a:pt x="11942" y="2769"/>
                  <a:pt x="11942" y="2803"/>
                  <a:pt x="11942" y="2836"/>
                </a:cubicBezTo>
                <a:cubicBezTo>
                  <a:pt x="11942" y="3236"/>
                  <a:pt x="11942" y="3670"/>
                  <a:pt x="11876" y="4070"/>
                </a:cubicBezTo>
                <a:cubicBezTo>
                  <a:pt x="11776" y="4904"/>
                  <a:pt x="11542" y="5705"/>
                  <a:pt x="11175" y="6505"/>
                </a:cubicBezTo>
                <a:cubicBezTo>
                  <a:pt x="10808" y="7273"/>
                  <a:pt x="10308" y="8007"/>
                  <a:pt x="9707" y="8640"/>
                </a:cubicBezTo>
                <a:cubicBezTo>
                  <a:pt x="8673" y="9708"/>
                  <a:pt x="7406" y="10408"/>
                  <a:pt x="5971" y="10742"/>
                </a:cubicBezTo>
                <a:cubicBezTo>
                  <a:pt x="5438" y="10842"/>
                  <a:pt x="4937" y="10909"/>
                  <a:pt x="4437" y="10909"/>
                </a:cubicBezTo>
                <a:cubicBezTo>
                  <a:pt x="2869" y="10942"/>
                  <a:pt x="1401" y="10575"/>
                  <a:pt x="67" y="9741"/>
                </a:cubicBezTo>
                <a:cubicBezTo>
                  <a:pt x="34" y="9741"/>
                  <a:pt x="34" y="9708"/>
                  <a:pt x="0" y="9708"/>
                </a:cubicBezTo>
                <a:cubicBezTo>
                  <a:pt x="968" y="9808"/>
                  <a:pt x="1868" y="9674"/>
                  <a:pt x="2736" y="9307"/>
                </a:cubicBezTo>
                <a:cubicBezTo>
                  <a:pt x="3203" y="9141"/>
                  <a:pt x="3636" y="8874"/>
                  <a:pt x="4037" y="857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3"/>
          <p:cNvSpPr/>
          <p:nvPr/>
        </p:nvSpPr>
        <p:spPr>
          <a:xfrm>
            <a:off x="4376210" y="4145436"/>
            <a:ext cx="267964" cy="262952"/>
          </a:xfrm>
          <a:custGeom>
            <a:avLst/>
            <a:gdLst/>
            <a:ahLst/>
            <a:cxnLst/>
            <a:rect l="l" t="t" r="r" b="b"/>
            <a:pathLst>
              <a:path w="12510" h="12276" extrusionOk="0">
                <a:moveTo>
                  <a:pt x="9540" y="2135"/>
                </a:moveTo>
                <a:cubicBezTo>
                  <a:pt x="9107" y="2135"/>
                  <a:pt x="8773" y="2469"/>
                  <a:pt x="8773" y="2869"/>
                </a:cubicBezTo>
                <a:cubicBezTo>
                  <a:pt x="8773" y="3269"/>
                  <a:pt x="9107" y="3603"/>
                  <a:pt x="9540" y="3603"/>
                </a:cubicBezTo>
                <a:cubicBezTo>
                  <a:pt x="9941" y="3603"/>
                  <a:pt x="10274" y="3269"/>
                  <a:pt x="10274" y="2869"/>
                </a:cubicBezTo>
                <a:cubicBezTo>
                  <a:pt x="10274" y="2469"/>
                  <a:pt x="9941" y="2135"/>
                  <a:pt x="9540" y="2135"/>
                </a:cubicBezTo>
                <a:close/>
                <a:moveTo>
                  <a:pt x="6271" y="4103"/>
                </a:moveTo>
                <a:cubicBezTo>
                  <a:pt x="7372" y="4103"/>
                  <a:pt x="8306" y="5037"/>
                  <a:pt x="8273" y="6171"/>
                </a:cubicBezTo>
                <a:cubicBezTo>
                  <a:pt x="8273" y="7253"/>
                  <a:pt x="7371" y="8174"/>
                  <a:pt x="6295" y="8174"/>
                </a:cubicBezTo>
                <a:cubicBezTo>
                  <a:pt x="6276" y="8174"/>
                  <a:pt x="6257" y="8173"/>
                  <a:pt x="6238" y="8173"/>
                </a:cubicBezTo>
                <a:cubicBezTo>
                  <a:pt x="5104" y="8173"/>
                  <a:pt x="4203" y="7239"/>
                  <a:pt x="4203" y="6138"/>
                </a:cubicBezTo>
                <a:cubicBezTo>
                  <a:pt x="4203" y="5004"/>
                  <a:pt x="5137" y="4103"/>
                  <a:pt x="6271" y="4103"/>
                </a:cubicBezTo>
                <a:close/>
                <a:moveTo>
                  <a:pt x="6238" y="3002"/>
                </a:moveTo>
                <a:cubicBezTo>
                  <a:pt x="4503" y="3002"/>
                  <a:pt x="3102" y="4403"/>
                  <a:pt x="3102" y="6138"/>
                </a:cubicBezTo>
                <a:cubicBezTo>
                  <a:pt x="3102" y="7872"/>
                  <a:pt x="4503" y="9307"/>
                  <a:pt x="6238" y="9307"/>
                </a:cubicBezTo>
                <a:cubicBezTo>
                  <a:pt x="7972" y="9307"/>
                  <a:pt x="9407" y="7906"/>
                  <a:pt x="9407" y="6138"/>
                </a:cubicBezTo>
                <a:cubicBezTo>
                  <a:pt x="9407" y="4403"/>
                  <a:pt x="8006" y="3002"/>
                  <a:pt x="6238" y="3002"/>
                </a:cubicBezTo>
                <a:close/>
                <a:moveTo>
                  <a:pt x="6121" y="1105"/>
                </a:moveTo>
                <a:cubicBezTo>
                  <a:pt x="7440" y="1105"/>
                  <a:pt x="8794" y="1146"/>
                  <a:pt x="9340" y="1234"/>
                </a:cubicBezTo>
                <a:cubicBezTo>
                  <a:pt x="10408" y="1401"/>
                  <a:pt x="11075" y="2102"/>
                  <a:pt x="11208" y="3169"/>
                </a:cubicBezTo>
                <a:cubicBezTo>
                  <a:pt x="11308" y="4203"/>
                  <a:pt x="11342" y="8139"/>
                  <a:pt x="11175" y="9240"/>
                </a:cubicBezTo>
                <a:cubicBezTo>
                  <a:pt x="11008" y="10307"/>
                  <a:pt x="10274" y="10975"/>
                  <a:pt x="9207" y="11075"/>
                </a:cubicBezTo>
                <a:cubicBezTo>
                  <a:pt x="8730" y="11122"/>
                  <a:pt x="7479" y="11163"/>
                  <a:pt x="6199" y="11163"/>
                </a:cubicBezTo>
                <a:cubicBezTo>
                  <a:pt x="4796" y="11163"/>
                  <a:pt x="3357" y="11114"/>
                  <a:pt x="2869" y="10975"/>
                </a:cubicBezTo>
                <a:cubicBezTo>
                  <a:pt x="2002" y="10741"/>
                  <a:pt x="1468" y="10141"/>
                  <a:pt x="1334" y="9240"/>
                </a:cubicBezTo>
                <a:cubicBezTo>
                  <a:pt x="1201" y="8406"/>
                  <a:pt x="1168" y="4170"/>
                  <a:pt x="1334" y="3036"/>
                </a:cubicBezTo>
                <a:cubicBezTo>
                  <a:pt x="1501" y="1968"/>
                  <a:pt x="2202" y="1334"/>
                  <a:pt x="3269" y="1201"/>
                </a:cubicBezTo>
                <a:cubicBezTo>
                  <a:pt x="3789" y="1138"/>
                  <a:pt x="4941" y="1105"/>
                  <a:pt x="6121" y="1105"/>
                </a:cubicBezTo>
                <a:close/>
                <a:moveTo>
                  <a:pt x="5917" y="0"/>
                </a:moveTo>
                <a:cubicBezTo>
                  <a:pt x="4728" y="0"/>
                  <a:pt x="3569" y="33"/>
                  <a:pt x="2969" y="134"/>
                </a:cubicBezTo>
                <a:cubicBezTo>
                  <a:pt x="1601" y="367"/>
                  <a:pt x="667" y="1168"/>
                  <a:pt x="300" y="2535"/>
                </a:cubicBezTo>
                <a:cubicBezTo>
                  <a:pt x="0" y="3569"/>
                  <a:pt x="67" y="8406"/>
                  <a:pt x="234" y="9440"/>
                </a:cubicBezTo>
                <a:cubicBezTo>
                  <a:pt x="467" y="10841"/>
                  <a:pt x="1301" y="11742"/>
                  <a:pt x="2702" y="12109"/>
                </a:cubicBezTo>
                <a:cubicBezTo>
                  <a:pt x="3186" y="12226"/>
                  <a:pt x="4620" y="12276"/>
                  <a:pt x="6067" y="12276"/>
                </a:cubicBezTo>
                <a:cubicBezTo>
                  <a:pt x="7514" y="12276"/>
                  <a:pt x="8973" y="12226"/>
                  <a:pt x="9507" y="12142"/>
                </a:cubicBezTo>
                <a:cubicBezTo>
                  <a:pt x="10941" y="11909"/>
                  <a:pt x="11842" y="11108"/>
                  <a:pt x="12209" y="9707"/>
                </a:cubicBezTo>
                <a:cubicBezTo>
                  <a:pt x="12509" y="8606"/>
                  <a:pt x="12409" y="4036"/>
                  <a:pt x="12309" y="3069"/>
                </a:cubicBezTo>
                <a:cubicBezTo>
                  <a:pt x="12209" y="2268"/>
                  <a:pt x="11909" y="1568"/>
                  <a:pt x="11308" y="1001"/>
                </a:cubicBezTo>
                <a:cubicBezTo>
                  <a:pt x="10674" y="367"/>
                  <a:pt x="9907" y="100"/>
                  <a:pt x="9040" y="67"/>
                </a:cubicBezTo>
                <a:cubicBezTo>
                  <a:pt x="8323" y="33"/>
                  <a:pt x="7105" y="0"/>
                  <a:pt x="59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3"/>
          <p:cNvSpPr/>
          <p:nvPr/>
        </p:nvSpPr>
        <p:spPr>
          <a:xfrm>
            <a:off x="5273426" y="4131149"/>
            <a:ext cx="310119" cy="291526"/>
          </a:xfrm>
          <a:custGeom>
            <a:avLst/>
            <a:gdLst/>
            <a:ahLst/>
            <a:cxnLst/>
            <a:rect l="l" t="t" r="r" b="b"/>
            <a:pathLst>
              <a:path w="14478" h="13610" extrusionOk="0">
                <a:moveTo>
                  <a:pt x="1168" y="13543"/>
                </a:moveTo>
                <a:cubicBezTo>
                  <a:pt x="1235" y="13276"/>
                  <a:pt x="1301" y="13043"/>
                  <a:pt x="1368" y="12776"/>
                </a:cubicBezTo>
                <a:cubicBezTo>
                  <a:pt x="1568" y="12009"/>
                  <a:pt x="1802" y="11241"/>
                  <a:pt x="2002" y="10474"/>
                </a:cubicBezTo>
                <a:cubicBezTo>
                  <a:pt x="2002" y="10374"/>
                  <a:pt x="2002" y="10207"/>
                  <a:pt x="1935" y="10107"/>
                </a:cubicBezTo>
                <a:cubicBezTo>
                  <a:pt x="1" y="6371"/>
                  <a:pt x="2002" y="1835"/>
                  <a:pt x="6138" y="867"/>
                </a:cubicBezTo>
                <a:cubicBezTo>
                  <a:pt x="9874" y="0"/>
                  <a:pt x="13210" y="2535"/>
                  <a:pt x="13844" y="5904"/>
                </a:cubicBezTo>
                <a:cubicBezTo>
                  <a:pt x="14478" y="9407"/>
                  <a:pt x="12176" y="12742"/>
                  <a:pt x="8673" y="13376"/>
                </a:cubicBezTo>
                <a:cubicBezTo>
                  <a:pt x="7306" y="13610"/>
                  <a:pt x="5971" y="13410"/>
                  <a:pt x="4704" y="12776"/>
                </a:cubicBezTo>
                <a:cubicBezTo>
                  <a:pt x="4604" y="12742"/>
                  <a:pt x="4437" y="12709"/>
                  <a:pt x="4304" y="12742"/>
                </a:cubicBezTo>
                <a:cubicBezTo>
                  <a:pt x="2636" y="13176"/>
                  <a:pt x="1502" y="13476"/>
                  <a:pt x="1168" y="13543"/>
                </a:cubicBezTo>
                <a:close/>
                <a:moveTo>
                  <a:pt x="2636" y="12075"/>
                </a:moveTo>
                <a:cubicBezTo>
                  <a:pt x="3270" y="11909"/>
                  <a:pt x="3870" y="11775"/>
                  <a:pt x="4437" y="11608"/>
                </a:cubicBezTo>
                <a:cubicBezTo>
                  <a:pt x="4604" y="11575"/>
                  <a:pt x="4737" y="11575"/>
                  <a:pt x="4871" y="11675"/>
                </a:cubicBezTo>
                <a:cubicBezTo>
                  <a:pt x="5971" y="12309"/>
                  <a:pt x="7139" y="12542"/>
                  <a:pt x="8407" y="12342"/>
                </a:cubicBezTo>
                <a:cubicBezTo>
                  <a:pt x="11309" y="11875"/>
                  <a:pt x="13277" y="9173"/>
                  <a:pt x="12843" y="6271"/>
                </a:cubicBezTo>
                <a:cubicBezTo>
                  <a:pt x="12376" y="3302"/>
                  <a:pt x="9574" y="1301"/>
                  <a:pt x="6605" y="1835"/>
                </a:cubicBezTo>
                <a:cubicBezTo>
                  <a:pt x="3036" y="2502"/>
                  <a:pt x="1135" y="6471"/>
                  <a:pt x="2903" y="9640"/>
                </a:cubicBezTo>
                <a:cubicBezTo>
                  <a:pt x="3103" y="10007"/>
                  <a:pt x="3169" y="10274"/>
                  <a:pt x="3036" y="10641"/>
                </a:cubicBezTo>
                <a:cubicBezTo>
                  <a:pt x="2869" y="11108"/>
                  <a:pt x="2769" y="11575"/>
                  <a:pt x="2636" y="120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3"/>
          <p:cNvSpPr/>
          <p:nvPr/>
        </p:nvSpPr>
        <p:spPr>
          <a:xfrm>
            <a:off x="5357027" y="4211526"/>
            <a:ext cx="142914" cy="130769"/>
          </a:xfrm>
          <a:custGeom>
            <a:avLst/>
            <a:gdLst/>
            <a:ahLst/>
            <a:cxnLst/>
            <a:rect l="l" t="t" r="r" b="b"/>
            <a:pathLst>
              <a:path w="6672" h="6105" extrusionOk="0">
                <a:moveTo>
                  <a:pt x="5070" y="6072"/>
                </a:moveTo>
                <a:cubicBezTo>
                  <a:pt x="3803" y="6005"/>
                  <a:pt x="1835" y="5038"/>
                  <a:pt x="467" y="2669"/>
                </a:cubicBezTo>
                <a:cubicBezTo>
                  <a:pt x="0" y="1835"/>
                  <a:pt x="67" y="868"/>
                  <a:pt x="767" y="234"/>
                </a:cubicBezTo>
                <a:cubicBezTo>
                  <a:pt x="1001" y="1"/>
                  <a:pt x="1301" y="67"/>
                  <a:pt x="1601" y="101"/>
                </a:cubicBezTo>
                <a:cubicBezTo>
                  <a:pt x="1668" y="101"/>
                  <a:pt x="1735" y="234"/>
                  <a:pt x="1768" y="301"/>
                </a:cubicBezTo>
                <a:cubicBezTo>
                  <a:pt x="1935" y="701"/>
                  <a:pt x="2135" y="1101"/>
                  <a:pt x="2268" y="1535"/>
                </a:cubicBezTo>
                <a:cubicBezTo>
                  <a:pt x="2369" y="1769"/>
                  <a:pt x="2202" y="1969"/>
                  <a:pt x="1902" y="2336"/>
                </a:cubicBezTo>
                <a:cubicBezTo>
                  <a:pt x="1801" y="2469"/>
                  <a:pt x="1768" y="2569"/>
                  <a:pt x="1835" y="2703"/>
                </a:cubicBezTo>
                <a:cubicBezTo>
                  <a:pt x="2369" y="3603"/>
                  <a:pt x="3102" y="4237"/>
                  <a:pt x="4070" y="4604"/>
                </a:cubicBezTo>
                <a:cubicBezTo>
                  <a:pt x="4203" y="4671"/>
                  <a:pt x="4303" y="4637"/>
                  <a:pt x="4403" y="4504"/>
                </a:cubicBezTo>
                <a:cubicBezTo>
                  <a:pt x="4904" y="3903"/>
                  <a:pt x="4937" y="3703"/>
                  <a:pt x="5237" y="3837"/>
                </a:cubicBezTo>
                <a:cubicBezTo>
                  <a:pt x="6505" y="4470"/>
                  <a:pt x="6605" y="4470"/>
                  <a:pt x="6605" y="4637"/>
                </a:cubicBezTo>
                <a:cubicBezTo>
                  <a:pt x="6672" y="5705"/>
                  <a:pt x="5671" y="6105"/>
                  <a:pt x="5070" y="60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3"/>
          <p:cNvSpPr/>
          <p:nvPr/>
        </p:nvSpPr>
        <p:spPr>
          <a:xfrm>
            <a:off x="6212594" y="4183306"/>
            <a:ext cx="268692" cy="187211"/>
          </a:xfrm>
          <a:custGeom>
            <a:avLst/>
            <a:gdLst/>
            <a:ahLst/>
            <a:cxnLst/>
            <a:rect l="l" t="t" r="r" b="b"/>
            <a:pathLst>
              <a:path w="12544" h="8740" extrusionOk="0">
                <a:moveTo>
                  <a:pt x="1469" y="8373"/>
                </a:moveTo>
                <a:cubicBezTo>
                  <a:pt x="1002" y="8240"/>
                  <a:pt x="701" y="7940"/>
                  <a:pt x="535" y="7473"/>
                </a:cubicBezTo>
                <a:cubicBezTo>
                  <a:pt x="134" y="6338"/>
                  <a:pt x="1" y="1702"/>
                  <a:pt x="768" y="768"/>
                </a:cubicBezTo>
                <a:cubicBezTo>
                  <a:pt x="1035" y="468"/>
                  <a:pt x="1402" y="267"/>
                  <a:pt x="1802" y="234"/>
                </a:cubicBezTo>
                <a:cubicBezTo>
                  <a:pt x="3904" y="1"/>
                  <a:pt x="10408" y="34"/>
                  <a:pt x="11175" y="301"/>
                </a:cubicBezTo>
                <a:cubicBezTo>
                  <a:pt x="11609" y="468"/>
                  <a:pt x="11909" y="734"/>
                  <a:pt x="12076" y="1168"/>
                </a:cubicBezTo>
                <a:cubicBezTo>
                  <a:pt x="12510" y="2336"/>
                  <a:pt x="12543" y="6539"/>
                  <a:pt x="12009" y="7639"/>
                </a:cubicBezTo>
                <a:cubicBezTo>
                  <a:pt x="11876" y="7940"/>
                  <a:pt x="11643" y="8140"/>
                  <a:pt x="11376" y="8306"/>
                </a:cubicBezTo>
                <a:cubicBezTo>
                  <a:pt x="10575" y="8740"/>
                  <a:pt x="2503" y="8707"/>
                  <a:pt x="1469" y="8373"/>
                </a:cubicBezTo>
                <a:close/>
                <a:moveTo>
                  <a:pt x="4804" y="6205"/>
                </a:moveTo>
                <a:cubicBezTo>
                  <a:pt x="6072" y="5538"/>
                  <a:pt x="7339" y="4871"/>
                  <a:pt x="8607" y="4237"/>
                </a:cubicBezTo>
                <a:cubicBezTo>
                  <a:pt x="7339" y="3570"/>
                  <a:pt x="6072" y="2903"/>
                  <a:pt x="4804" y="22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3"/>
          <p:cNvSpPr txBox="1"/>
          <p:nvPr/>
        </p:nvSpPr>
        <p:spPr>
          <a:xfrm>
            <a:off x="4306577" y="1834235"/>
            <a:ext cx="3963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20" name="Google Shape;820;p33"/>
          <p:cNvSpPr txBox="1"/>
          <p:nvPr/>
        </p:nvSpPr>
        <p:spPr>
          <a:xfrm>
            <a:off x="5230351" y="2827065"/>
            <a:ext cx="3963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</a:t>
            </a:r>
            <a:endParaRPr sz="20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21" name="Google Shape;821;p33"/>
          <p:cNvSpPr txBox="1"/>
          <p:nvPr/>
        </p:nvSpPr>
        <p:spPr>
          <a:xfrm>
            <a:off x="6148719" y="2492010"/>
            <a:ext cx="3963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</a:t>
            </a:r>
            <a:endParaRPr sz="20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22" name="Google Shape;822;p33"/>
          <p:cNvSpPr txBox="1"/>
          <p:nvPr/>
        </p:nvSpPr>
        <p:spPr>
          <a:xfrm>
            <a:off x="7067175" y="2027857"/>
            <a:ext cx="3963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</a:t>
            </a:r>
            <a:endParaRPr sz="20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23" name="Google Shape;823;p33"/>
          <p:cNvSpPr txBox="1"/>
          <p:nvPr/>
        </p:nvSpPr>
        <p:spPr>
          <a:xfrm>
            <a:off x="7980274" y="1577438"/>
            <a:ext cx="3963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</a:t>
            </a:r>
            <a:endParaRPr sz="20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24" name="Google Shape;824;p33"/>
          <p:cNvSpPr txBox="1"/>
          <p:nvPr/>
        </p:nvSpPr>
        <p:spPr>
          <a:xfrm>
            <a:off x="777829" y="1250848"/>
            <a:ext cx="32259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4"/>
          <p:cNvSpPr/>
          <p:nvPr/>
        </p:nvSpPr>
        <p:spPr>
          <a:xfrm>
            <a:off x="4813268" y="3136506"/>
            <a:ext cx="1454164" cy="1383535"/>
          </a:xfrm>
          <a:custGeom>
            <a:avLst/>
            <a:gdLst/>
            <a:ahLst/>
            <a:cxnLst/>
            <a:rect l="l" t="t" r="r" b="b"/>
            <a:pathLst>
              <a:path w="26086" h="24819" extrusionOk="0">
                <a:moveTo>
                  <a:pt x="1268" y="0"/>
                </a:moveTo>
                <a:cubicBezTo>
                  <a:pt x="568" y="0"/>
                  <a:pt x="1" y="568"/>
                  <a:pt x="1" y="1268"/>
                </a:cubicBezTo>
                <a:lnTo>
                  <a:pt x="1" y="23551"/>
                </a:lnTo>
                <a:cubicBezTo>
                  <a:pt x="1" y="24251"/>
                  <a:pt x="568" y="24818"/>
                  <a:pt x="1268" y="24818"/>
                </a:cubicBezTo>
                <a:lnTo>
                  <a:pt x="24852" y="24818"/>
                </a:lnTo>
                <a:cubicBezTo>
                  <a:pt x="25519" y="24818"/>
                  <a:pt x="26086" y="24251"/>
                  <a:pt x="26086" y="23551"/>
                </a:cubicBezTo>
                <a:lnTo>
                  <a:pt x="26086" y="1268"/>
                </a:lnTo>
                <a:cubicBezTo>
                  <a:pt x="26086" y="568"/>
                  <a:pt x="25519" y="0"/>
                  <a:pt x="24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4"/>
          <p:cNvSpPr/>
          <p:nvPr/>
        </p:nvSpPr>
        <p:spPr>
          <a:xfrm>
            <a:off x="5049431" y="3136506"/>
            <a:ext cx="981837" cy="195275"/>
          </a:xfrm>
          <a:custGeom>
            <a:avLst/>
            <a:gdLst/>
            <a:ahLst/>
            <a:cxnLst/>
            <a:rect l="l" t="t" r="r" b="b"/>
            <a:pathLst>
              <a:path w="17613" h="3503" extrusionOk="0">
                <a:moveTo>
                  <a:pt x="0" y="0"/>
                </a:moveTo>
                <a:cubicBezTo>
                  <a:pt x="2302" y="2169"/>
                  <a:pt x="5404" y="3503"/>
                  <a:pt x="8806" y="3503"/>
                </a:cubicBezTo>
                <a:cubicBezTo>
                  <a:pt x="12242" y="3503"/>
                  <a:pt x="15311" y="2169"/>
                  <a:pt x="17613" y="0"/>
                </a:cubicBezTo>
                <a:close/>
              </a:path>
            </a:pathLst>
          </a:custGeom>
          <a:solidFill>
            <a:srgbClr val="7B4E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4"/>
          <p:cNvSpPr/>
          <p:nvPr/>
        </p:nvSpPr>
        <p:spPr>
          <a:xfrm>
            <a:off x="4827204" y="1838595"/>
            <a:ext cx="1426292" cy="1426292"/>
          </a:xfrm>
          <a:custGeom>
            <a:avLst/>
            <a:gdLst/>
            <a:ahLst/>
            <a:cxnLst/>
            <a:rect l="l" t="t" r="r" b="b"/>
            <a:pathLst>
              <a:path w="25586" h="25586" extrusionOk="0">
                <a:moveTo>
                  <a:pt x="12776" y="0"/>
                </a:moveTo>
                <a:cubicBezTo>
                  <a:pt x="5738" y="0"/>
                  <a:pt x="1" y="5704"/>
                  <a:pt x="1" y="12776"/>
                </a:cubicBezTo>
                <a:cubicBezTo>
                  <a:pt x="1" y="19848"/>
                  <a:pt x="5738" y="25585"/>
                  <a:pt x="12776" y="25585"/>
                </a:cubicBezTo>
                <a:cubicBezTo>
                  <a:pt x="19848" y="25585"/>
                  <a:pt x="25585" y="19848"/>
                  <a:pt x="25585" y="12776"/>
                </a:cubicBezTo>
                <a:cubicBezTo>
                  <a:pt x="25585" y="5704"/>
                  <a:pt x="19848" y="0"/>
                  <a:pt x="1277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4"/>
          <p:cNvSpPr/>
          <p:nvPr/>
        </p:nvSpPr>
        <p:spPr>
          <a:xfrm>
            <a:off x="6749967" y="3136506"/>
            <a:ext cx="1454164" cy="1383535"/>
          </a:xfrm>
          <a:custGeom>
            <a:avLst/>
            <a:gdLst/>
            <a:ahLst/>
            <a:cxnLst/>
            <a:rect l="l" t="t" r="r" b="b"/>
            <a:pathLst>
              <a:path w="26086" h="24819" extrusionOk="0">
                <a:moveTo>
                  <a:pt x="1268" y="0"/>
                </a:moveTo>
                <a:cubicBezTo>
                  <a:pt x="568" y="0"/>
                  <a:pt x="0" y="568"/>
                  <a:pt x="0" y="1268"/>
                </a:cubicBezTo>
                <a:lnTo>
                  <a:pt x="0" y="23551"/>
                </a:lnTo>
                <a:cubicBezTo>
                  <a:pt x="0" y="24251"/>
                  <a:pt x="568" y="24818"/>
                  <a:pt x="1268" y="24818"/>
                </a:cubicBezTo>
                <a:lnTo>
                  <a:pt x="24818" y="24818"/>
                </a:lnTo>
                <a:cubicBezTo>
                  <a:pt x="25519" y="24818"/>
                  <a:pt x="26086" y="24251"/>
                  <a:pt x="26086" y="23551"/>
                </a:cubicBezTo>
                <a:lnTo>
                  <a:pt x="26086" y="1268"/>
                </a:lnTo>
                <a:cubicBezTo>
                  <a:pt x="26086" y="568"/>
                  <a:pt x="25519" y="0"/>
                  <a:pt x="2481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4"/>
          <p:cNvSpPr/>
          <p:nvPr/>
        </p:nvSpPr>
        <p:spPr>
          <a:xfrm>
            <a:off x="6986103" y="3136506"/>
            <a:ext cx="981892" cy="195275"/>
          </a:xfrm>
          <a:custGeom>
            <a:avLst/>
            <a:gdLst/>
            <a:ahLst/>
            <a:cxnLst/>
            <a:rect l="l" t="t" r="r" b="b"/>
            <a:pathLst>
              <a:path w="17614" h="3503" extrusionOk="0">
                <a:moveTo>
                  <a:pt x="1" y="0"/>
                </a:moveTo>
                <a:cubicBezTo>
                  <a:pt x="2302" y="2169"/>
                  <a:pt x="5405" y="3503"/>
                  <a:pt x="8807" y="3503"/>
                </a:cubicBezTo>
                <a:cubicBezTo>
                  <a:pt x="12210" y="3503"/>
                  <a:pt x="15312" y="2169"/>
                  <a:pt x="17613" y="0"/>
                </a:cubicBezTo>
                <a:close/>
              </a:path>
            </a:pathLst>
          </a:custGeom>
          <a:solidFill>
            <a:srgbClr val="564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4"/>
          <p:cNvSpPr/>
          <p:nvPr/>
        </p:nvSpPr>
        <p:spPr>
          <a:xfrm>
            <a:off x="6763903" y="1838595"/>
            <a:ext cx="1426292" cy="1426292"/>
          </a:xfrm>
          <a:custGeom>
            <a:avLst/>
            <a:gdLst/>
            <a:ahLst/>
            <a:cxnLst/>
            <a:rect l="l" t="t" r="r" b="b"/>
            <a:pathLst>
              <a:path w="25586" h="25586" extrusionOk="0">
                <a:moveTo>
                  <a:pt x="12810" y="0"/>
                </a:moveTo>
                <a:cubicBezTo>
                  <a:pt x="5738" y="0"/>
                  <a:pt x="1" y="5704"/>
                  <a:pt x="1" y="12776"/>
                </a:cubicBezTo>
                <a:cubicBezTo>
                  <a:pt x="1" y="19848"/>
                  <a:pt x="5738" y="25585"/>
                  <a:pt x="12810" y="25585"/>
                </a:cubicBezTo>
                <a:cubicBezTo>
                  <a:pt x="19882" y="25585"/>
                  <a:pt x="25586" y="19848"/>
                  <a:pt x="25586" y="12776"/>
                </a:cubicBezTo>
                <a:cubicBezTo>
                  <a:pt x="25586" y="5704"/>
                  <a:pt x="19882" y="0"/>
                  <a:pt x="1281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4"/>
          <p:cNvSpPr/>
          <p:nvPr/>
        </p:nvSpPr>
        <p:spPr>
          <a:xfrm>
            <a:off x="2876568" y="3136506"/>
            <a:ext cx="1454164" cy="1383535"/>
          </a:xfrm>
          <a:custGeom>
            <a:avLst/>
            <a:gdLst/>
            <a:ahLst/>
            <a:cxnLst/>
            <a:rect l="l" t="t" r="r" b="b"/>
            <a:pathLst>
              <a:path w="26086" h="24819" extrusionOk="0">
                <a:moveTo>
                  <a:pt x="1234" y="0"/>
                </a:moveTo>
                <a:cubicBezTo>
                  <a:pt x="567" y="0"/>
                  <a:pt x="0" y="568"/>
                  <a:pt x="0" y="1268"/>
                </a:cubicBezTo>
                <a:lnTo>
                  <a:pt x="0" y="23551"/>
                </a:lnTo>
                <a:cubicBezTo>
                  <a:pt x="0" y="24251"/>
                  <a:pt x="567" y="24818"/>
                  <a:pt x="1234" y="24818"/>
                </a:cubicBezTo>
                <a:lnTo>
                  <a:pt x="24818" y="24818"/>
                </a:lnTo>
                <a:cubicBezTo>
                  <a:pt x="25518" y="24818"/>
                  <a:pt x="26086" y="24251"/>
                  <a:pt x="26086" y="23551"/>
                </a:cubicBezTo>
                <a:lnTo>
                  <a:pt x="26086" y="1268"/>
                </a:lnTo>
                <a:cubicBezTo>
                  <a:pt x="26086" y="568"/>
                  <a:pt x="25518" y="0"/>
                  <a:pt x="248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4"/>
          <p:cNvSpPr/>
          <p:nvPr/>
        </p:nvSpPr>
        <p:spPr>
          <a:xfrm>
            <a:off x="3112704" y="3136506"/>
            <a:ext cx="981892" cy="195275"/>
          </a:xfrm>
          <a:custGeom>
            <a:avLst/>
            <a:gdLst/>
            <a:ahLst/>
            <a:cxnLst/>
            <a:rect l="l" t="t" r="r" b="b"/>
            <a:pathLst>
              <a:path w="17614" h="3503" extrusionOk="0">
                <a:moveTo>
                  <a:pt x="1" y="0"/>
                </a:moveTo>
                <a:cubicBezTo>
                  <a:pt x="2302" y="2169"/>
                  <a:pt x="5371" y="3503"/>
                  <a:pt x="8807" y="3503"/>
                </a:cubicBezTo>
                <a:cubicBezTo>
                  <a:pt x="12209" y="3503"/>
                  <a:pt x="15312" y="2169"/>
                  <a:pt x="17613" y="0"/>
                </a:cubicBezTo>
                <a:close/>
              </a:path>
            </a:pathLst>
          </a:custGeom>
          <a:solidFill>
            <a:srgbClr val="267A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4"/>
          <p:cNvSpPr/>
          <p:nvPr/>
        </p:nvSpPr>
        <p:spPr>
          <a:xfrm>
            <a:off x="2890504" y="1838595"/>
            <a:ext cx="1426292" cy="1426292"/>
          </a:xfrm>
          <a:custGeom>
            <a:avLst/>
            <a:gdLst/>
            <a:ahLst/>
            <a:cxnLst/>
            <a:rect l="l" t="t" r="r" b="b"/>
            <a:pathLst>
              <a:path w="25586" h="25586" extrusionOk="0">
                <a:moveTo>
                  <a:pt x="12810" y="0"/>
                </a:moveTo>
                <a:cubicBezTo>
                  <a:pt x="5738" y="0"/>
                  <a:pt x="1" y="5704"/>
                  <a:pt x="1" y="12776"/>
                </a:cubicBezTo>
                <a:cubicBezTo>
                  <a:pt x="1" y="19848"/>
                  <a:pt x="5738" y="25585"/>
                  <a:pt x="12810" y="25585"/>
                </a:cubicBezTo>
                <a:cubicBezTo>
                  <a:pt x="19848" y="25585"/>
                  <a:pt x="25586" y="19848"/>
                  <a:pt x="25586" y="12776"/>
                </a:cubicBezTo>
                <a:cubicBezTo>
                  <a:pt x="25586" y="5704"/>
                  <a:pt x="19848" y="0"/>
                  <a:pt x="128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4"/>
          <p:cNvSpPr/>
          <p:nvPr/>
        </p:nvSpPr>
        <p:spPr>
          <a:xfrm>
            <a:off x="939869" y="3136506"/>
            <a:ext cx="1454164" cy="1383535"/>
          </a:xfrm>
          <a:custGeom>
            <a:avLst/>
            <a:gdLst/>
            <a:ahLst/>
            <a:cxnLst/>
            <a:rect l="l" t="t" r="r" b="b"/>
            <a:pathLst>
              <a:path w="26086" h="24819" extrusionOk="0">
                <a:moveTo>
                  <a:pt x="1268" y="0"/>
                </a:moveTo>
                <a:cubicBezTo>
                  <a:pt x="568" y="0"/>
                  <a:pt x="0" y="568"/>
                  <a:pt x="0" y="1268"/>
                </a:cubicBezTo>
                <a:lnTo>
                  <a:pt x="0" y="23551"/>
                </a:lnTo>
                <a:cubicBezTo>
                  <a:pt x="0" y="24251"/>
                  <a:pt x="568" y="24818"/>
                  <a:pt x="1268" y="24818"/>
                </a:cubicBezTo>
                <a:lnTo>
                  <a:pt x="24818" y="24818"/>
                </a:lnTo>
                <a:cubicBezTo>
                  <a:pt x="25519" y="24818"/>
                  <a:pt x="26086" y="24251"/>
                  <a:pt x="26086" y="23551"/>
                </a:cubicBezTo>
                <a:lnTo>
                  <a:pt x="26086" y="1268"/>
                </a:lnTo>
                <a:cubicBezTo>
                  <a:pt x="26086" y="568"/>
                  <a:pt x="25519" y="0"/>
                  <a:pt x="2481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4"/>
          <p:cNvSpPr/>
          <p:nvPr/>
        </p:nvSpPr>
        <p:spPr>
          <a:xfrm>
            <a:off x="1176005" y="3136506"/>
            <a:ext cx="981892" cy="195275"/>
          </a:xfrm>
          <a:custGeom>
            <a:avLst/>
            <a:gdLst/>
            <a:ahLst/>
            <a:cxnLst/>
            <a:rect l="l" t="t" r="r" b="b"/>
            <a:pathLst>
              <a:path w="17614" h="3503" extrusionOk="0">
                <a:moveTo>
                  <a:pt x="1" y="0"/>
                </a:moveTo>
                <a:cubicBezTo>
                  <a:pt x="2302" y="2169"/>
                  <a:pt x="5405" y="3503"/>
                  <a:pt x="8807" y="3503"/>
                </a:cubicBezTo>
                <a:cubicBezTo>
                  <a:pt x="12210" y="3503"/>
                  <a:pt x="15312" y="2169"/>
                  <a:pt x="17613" y="0"/>
                </a:cubicBezTo>
                <a:close/>
              </a:path>
            </a:pathLst>
          </a:custGeom>
          <a:solidFill>
            <a:srgbClr val="8084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4"/>
          <p:cNvSpPr/>
          <p:nvPr/>
        </p:nvSpPr>
        <p:spPr>
          <a:xfrm>
            <a:off x="953805" y="1838595"/>
            <a:ext cx="1426292" cy="1426292"/>
          </a:xfrm>
          <a:custGeom>
            <a:avLst/>
            <a:gdLst/>
            <a:ahLst/>
            <a:cxnLst/>
            <a:rect l="l" t="t" r="r" b="b"/>
            <a:pathLst>
              <a:path w="25586" h="25586" extrusionOk="0">
                <a:moveTo>
                  <a:pt x="12776" y="0"/>
                </a:moveTo>
                <a:cubicBezTo>
                  <a:pt x="5704" y="0"/>
                  <a:pt x="0" y="5704"/>
                  <a:pt x="0" y="12776"/>
                </a:cubicBezTo>
                <a:cubicBezTo>
                  <a:pt x="0" y="19848"/>
                  <a:pt x="5704" y="25585"/>
                  <a:pt x="12776" y="25585"/>
                </a:cubicBezTo>
                <a:cubicBezTo>
                  <a:pt x="19848" y="25585"/>
                  <a:pt x="25585" y="19848"/>
                  <a:pt x="25585" y="12776"/>
                </a:cubicBezTo>
                <a:cubicBezTo>
                  <a:pt x="25585" y="5704"/>
                  <a:pt x="19848" y="0"/>
                  <a:pt x="127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1" name="Google Shape;841;p34"/>
          <p:cNvGrpSpPr/>
          <p:nvPr/>
        </p:nvGrpSpPr>
        <p:grpSpPr>
          <a:xfrm>
            <a:off x="1382813" y="2195689"/>
            <a:ext cx="568275" cy="712104"/>
            <a:chOff x="1360966" y="2179791"/>
            <a:chExt cx="568275" cy="712104"/>
          </a:xfrm>
        </p:grpSpPr>
        <p:sp>
          <p:nvSpPr>
            <p:cNvPr id="842" name="Google Shape;842;p34"/>
            <p:cNvSpPr/>
            <p:nvPr/>
          </p:nvSpPr>
          <p:spPr>
            <a:xfrm>
              <a:off x="1407710" y="2594855"/>
              <a:ext cx="32798" cy="32766"/>
            </a:xfrm>
            <a:custGeom>
              <a:avLst/>
              <a:gdLst/>
              <a:ahLst/>
              <a:cxnLst/>
              <a:rect l="l" t="t" r="r" b="b"/>
              <a:pathLst>
                <a:path w="1037" h="1036" extrusionOk="0">
                  <a:moveTo>
                    <a:pt x="519" y="1"/>
                  </a:moveTo>
                  <a:cubicBezTo>
                    <a:pt x="260" y="1"/>
                    <a:pt x="1" y="260"/>
                    <a:pt x="1" y="518"/>
                  </a:cubicBezTo>
                  <a:cubicBezTo>
                    <a:pt x="1" y="814"/>
                    <a:pt x="260" y="1036"/>
                    <a:pt x="519" y="1036"/>
                  </a:cubicBezTo>
                  <a:cubicBezTo>
                    <a:pt x="814" y="1036"/>
                    <a:pt x="1036" y="814"/>
                    <a:pt x="1036" y="518"/>
                  </a:cubicBezTo>
                  <a:cubicBezTo>
                    <a:pt x="1036" y="260"/>
                    <a:pt x="814" y="1"/>
                    <a:pt x="5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1476719" y="2559781"/>
              <a:ext cx="32766" cy="32766"/>
            </a:xfrm>
            <a:custGeom>
              <a:avLst/>
              <a:gdLst/>
              <a:ahLst/>
              <a:cxnLst/>
              <a:rect l="l" t="t" r="r" b="b"/>
              <a:pathLst>
                <a:path w="1036" h="1036" extrusionOk="0">
                  <a:moveTo>
                    <a:pt x="518" y="1"/>
                  </a:moveTo>
                  <a:cubicBezTo>
                    <a:pt x="222" y="1"/>
                    <a:pt x="0" y="222"/>
                    <a:pt x="0" y="518"/>
                  </a:cubicBezTo>
                  <a:cubicBezTo>
                    <a:pt x="0" y="814"/>
                    <a:pt x="222" y="1036"/>
                    <a:pt x="518" y="1036"/>
                  </a:cubicBezTo>
                  <a:cubicBezTo>
                    <a:pt x="814" y="1036"/>
                    <a:pt x="1035" y="814"/>
                    <a:pt x="1035" y="518"/>
                  </a:cubicBezTo>
                  <a:cubicBezTo>
                    <a:pt x="1035" y="222"/>
                    <a:pt x="814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1544526" y="2521197"/>
              <a:ext cx="32766" cy="32766"/>
            </a:xfrm>
            <a:custGeom>
              <a:avLst/>
              <a:gdLst/>
              <a:ahLst/>
              <a:cxnLst/>
              <a:rect l="l" t="t" r="r" b="b"/>
              <a:pathLst>
                <a:path w="1036" h="1036" extrusionOk="0">
                  <a:moveTo>
                    <a:pt x="518" y="1"/>
                  </a:moveTo>
                  <a:cubicBezTo>
                    <a:pt x="222" y="1"/>
                    <a:pt x="0" y="222"/>
                    <a:pt x="0" y="518"/>
                  </a:cubicBezTo>
                  <a:cubicBezTo>
                    <a:pt x="0" y="814"/>
                    <a:pt x="222" y="1036"/>
                    <a:pt x="518" y="1036"/>
                  </a:cubicBezTo>
                  <a:cubicBezTo>
                    <a:pt x="814" y="1036"/>
                    <a:pt x="1036" y="814"/>
                    <a:pt x="1036" y="518"/>
                  </a:cubicBezTo>
                  <a:cubicBezTo>
                    <a:pt x="1036" y="222"/>
                    <a:pt x="814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1608822" y="2480273"/>
              <a:ext cx="33968" cy="33936"/>
            </a:xfrm>
            <a:custGeom>
              <a:avLst/>
              <a:gdLst/>
              <a:ahLst/>
              <a:cxnLst/>
              <a:rect l="l" t="t" r="r" b="b"/>
              <a:pathLst>
                <a:path w="1074" h="1073" extrusionOk="0">
                  <a:moveTo>
                    <a:pt x="555" y="1"/>
                  </a:moveTo>
                  <a:cubicBezTo>
                    <a:pt x="260" y="1"/>
                    <a:pt x="1" y="259"/>
                    <a:pt x="1" y="518"/>
                  </a:cubicBezTo>
                  <a:cubicBezTo>
                    <a:pt x="1" y="814"/>
                    <a:pt x="260" y="1073"/>
                    <a:pt x="555" y="1073"/>
                  </a:cubicBezTo>
                  <a:cubicBezTo>
                    <a:pt x="814" y="1073"/>
                    <a:pt x="1073" y="814"/>
                    <a:pt x="1073" y="518"/>
                  </a:cubicBezTo>
                  <a:cubicBezTo>
                    <a:pt x="1073" y="259"/>
                    <a:pt x="814" y="1"/>
                    <a:pt x="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1673150" y="2437008"/>
              <a:ext cx="33936" cy="32766"/>
            </a:xfrm>
            <a:custGeom>
              <a:avLst/>
              <a:gdLst/>
              <a:ahLst/>
              <a:cxnLst/>
              <a:rect l="l" t="t" r="r" b="b"/>
              <a:pathLst>
                <a:path w="1073" h="1036" extrusionOk="0">
                  <a:moveTo>
                    <a:pt x="518" y="1"/>
                  </a:moveTo>
                  <a:cubicBezTo>
                    <a:pt x="259" y="1"/>
                    <a:pt x="0" y="223"/>
                    <a:pt x="0" y="518"/>
                  </a:cubicBezTo>
                  <a:cubicBezTo>
                    <a:pt x="0" y="814"/>
                    <a:pt x="259" y="1036"/>
                    <a:pt x="518" y="1036"/>
                  </a:cubicBezTo>
                  <a:cubicBezTo>
                    <a:pt x="814" y="1036"/>
                    <a:pt x="1072" y="814"/>
                    <a:pt x="1072" y="518"/>
                  </a:cubicBezTo>
                  <a:cubicBezTo>
                    <a:pt x="1072" y="223"/>
                    <a:pt x="814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1736276" y="2390232"/>
              <a:ext cx="32766" cy="32798"/>
            </a:xfrm>
            <a:custGeom>
              <a:avLst/>
              <a:gdLst/>
              <a:ahLst/>
              <a:cxnLst/>
              <a:rect l="l" t="t" r="r" b="b"/>
              <a:pathLst>
                <a:path w="1036" h="1037" extrusionOk="0">
                  <a:moveTo>
                    <a:pt x="518" y="1"/>
                  </a:moveTo>
                  <a:cubicBezTo>
                    <a:pt x="223" y="1"/>
                    <a:pt x="1" y="260"/>
                    <a:pt x="1" y="518"/>
                  </a:cubicBezTo>
                  <a:cubicBezTo>
                    <a:pt x="1" y="814"/>
                    <a:pt x="223" y="1036"/>
                    <a:pt x="518" y="1036"/>
                  </a:cubicBezTo>
                  <a:cubicBezTo>
                    <a:pt x="814" y="1036"/>
                    <a:pt x="1036" y="814"/>
                    <a:pt x="1036" y="518"/>
                  </a:cubicBezTo>
                  <a:cubicBezTo>
                    <a:pt x="1036" y="260"/>
                    <a:pt x="814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1795924" y="2342319"/>
              <a:ext cx="32766" cy="32766"/>
            </a:xfrm>
            <a:custGeom>
              <a:avLst/>
              <a:gdLst/>
              <a:ahLst/>
              <a:cxnLst/>
              <a:rect l="l" t="t" r="r" b="b"/>
              <a:pathLst>
                <a:path w="1036" h="1036" extrusionOk="0">
                  <a:moveTo>
                    <a:pt x="518" y="0"/>
                  </a:moveTo>
                  <a:cubicBezTo>
                    <a:pt x="222" y="0"/>
                    <a:pt x="0" y="222"/>
                    <a:pt x="0" y="518"/>
                  </a:cubicBezTo>
                  <a:cubicBezTo>
                    <a:pt x="0" y="813"/>
                    <a:pt x="222" y="1035"/>
                    <a:pt x="518" y="1035"/>
                  </a:cubicBezTo>
                  <a:cubicBezTo>
                    <a:pt x="814" y="1035"/>
                    <a:pt x="1035" y="813"/>
                    <a:pt x="1035" y="518"/>
                  </a:cubicBezTo>
                  <a:cubicBezTo>
                    <a:pt x="1035" y="222"/>
                    <a:pt x="814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1360966" y="2179791"/>
              <a:ext cx="492282" cy="644284"/>
            </a:xfrm>
            <a:custGeom>
              <a:avLst/>
              <a:gdLst/>
              <a:ahLst/>
              <a:cxnLst/>
              <a:rect l="l" t="t" r="r" b="b"/>
              <a:pathLst>
                <a:path w="15565" h="20371" extrusionOk="0">
                  <a:moveTo>
                    <a:pt x="1368" y="0"/>
                  </a:moveTo>
                  <a:cubicBezTo>
                    <a:pt x="629" y="0"/>
                    <a:pt x="0" y="481"/>
                    <a:pt x="0" y="1109"/>
                  </a:cubicBezTo>
                  <a:lnTo>
                    <a:pt x="0" y="19262"/>
                  </a:lnTo>
                  <a:cubicBezTo>
                    <a:pt x="0" y="19853"/>
                    <a:pt x="592" y="20371"/>
                    <a:pt x="1368" y="20371"/>
                  </a:cubicBezTo>
                  <a:lnTo>
                    <a:pt x="14197" y="20371"/>
                  </a:lnTo>
                  <a:cubicBezTo>
                    <a:pt x="14973" y="20371"/>
                    <a:pt x="15565" y="19853"/>
                    <a:pt x="15565" y="19262"/>
                  </a:cubicBezTo>
                  <a:lnTo>
                    <a:pt x="15565" y="1109"/>
                  </a:lnTo>
                  <a:cubicBezTo>
                    <a:pt x="15565" y="481"/>
                    <a:pt x="14973" y="0"/>
                    <a:pt x="14197" y="0"/>
                  </a:cubicBezTo>
                  <a:close/>
                </a:path>
              </a:pathLst>
            </a:custGeom>
            <a:solidFill>
              <a:srgbClr val="4B4C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1394870" y="2249938"/>
              <a:ext cx="424473" cy="525048"/>
            </a:xfrm>
            <a:custGeom>
              <a:avLst/>
              <a:gdLst/>
              <a:ahLst/>
              <a:cxnLst/>
              <a:rect l="l" t="t" r="r" b="b"/>
              <a:pathLst>
                <a:path w="13421" h="16601" extrusionOk="0">
                  <a:moveTo>
                    <a:pt x="1183" y="0"/>
                  </a:moveTo>
                  <a:cubicBezTo>
                    <a:pt x="518" y="0"/>
                    <a:pt x="0" y="407"/>
                    <a:pt x="0" y="888"/>
                  </a:cubicBezTo>
                  <a:lnTo>
                    <a:pt x="0" y="15676"/>
                  </a:lnTo>
                  <a:cubicBezTo>
                    <a:pt x="0" y="16194"/>
                    <a:pt x="518" y="16600"/>
                    <a:pt x="1183" y="16600"/>
                  </a:cubicBezTo>
                  <a:lnTo>
                    <a:pt x="12238" y="16600"/>
                  </a:lnTo>
                  <a:cubicBezTo>
                    <a:pt x="12903" y="16600"/>
                    <a:pt x="13421" y="16194"/>
                    <a:pt x="13421" y="15676"/>
                  </a:cubicBezTo>
                  <a:lnTo>
                    <a:pt x="13421" y="888"/>
                  </a:lnTo>
                  <a:cubicBezTo>
                    <a:pt x="13421" y="407"/>
                    <a:pt x="12903" y="0"/>
                    <a:pt x="12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1447464" y="2302564"/>
              <a:ext cx="330950" cy="129799"/>
            </a:xfrm>
            <a:custGeom>
              <a:avLst/>
              <a:gdLst/>
              <a:ahLst/>
              <a:cxnLst/>
              <a:rect l="l" t="t" r="r" b="b"/>
              <a:pathLst>
                <a:path w="10464" h="4104" extrusionOk="0">
                  <a:moveTo>
                    <a:pt x="1073" y="0"/>
                  </a:moveTo>
                  <a:cubicBezTo>
                    <a:pt x="482" y="0"/>
                    <a:pt x="1" y="555"/>
                    <a:pt x="1" y="1257"/>
                  </a:cubicBezTo>
                  <a:lnTo>
                    <a:pt x="1" y="2847"/>
                  </a:lnTo>
                  <a:cubicBezTo>
                    <a:pt x="1" y="3549"/>
                    <a:pt x="482" y="4104"/>
                    <a:pt x="1073" y="4104"/>
                  </a:cubicBezTo>
                  <a:lnTo>
                    <a:pt x="9391" y="4104"/>
                  </a:lnTo>
                  <a:cubicBezTo>
                    <a:pt x="9983" y="4104"/>
                    <a:pt x="10464" y="3549"/>
                    <a:pt x="10464" y="2847"/>
                  </a:cubicBezTo>
                  <a:lnTo>
                    <a:pt x="10464" y="1257"/>
                  </a:lnTo>
                  <a:cubicBezTo>
                    <a:pt x="10464" y="555"/>
                    <a:pt x="9983" y="0"/>
                    <a:pt x="9391" y="0"/>
                  </a:cubicBezTo>
                  <a:close/>
                </a:path>
              </a:pathLst>
            </a:custGeom>
            <a:solidFill>
              <a:srgbClr val="A2A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1447464" y="2501336"/>
              <a:ext cx="330950" cy="128629"/>
            </a:xfrm>
            <a:custGeom>
              <a:avLst/>
              <a:gdLst/>
              <a:ahLst/>
              <a:cxnLst/>
              <a:rect l="l" t="t" r="r" b="b"/>
              <a:pathLst>
                <a:path w="10464" h="4067" extrusionOk="0">
                  <a:moveTo>
                    <a:pt x="1073" y="0"/>
                  </a:moveTo>
                  <a:cubicBezTo>
                    <a:pt x="482" y="0"/>
                    <a:pt x="1" y="555"/>
                    <a:pt x="1" y="1257"/>
                  </a:cubicBezTo>
                  <a:lnTo>
                    <a:pt x="1" y="2847"/>
                  </a:lnTo>
                  <a:cubicBezTo>
                    <a:pt x="1" y="3512"/>
                    <a:pt x="482" y="4067"/>
                    <a:pt x="1073" y="4067"/>
                  </a:cubicBezTo>
                  <a:lnTo>
                    <a:pt x="9391" y="4067"/>
                  </a:lnTo>
                  <a:cubicBezTo>
                    <a:pt x="9983" y="4067"/>
                    <a:pt x="10464" y="3512"/>
                    <a:pt x="10464" y="2847"/>
                  </a:cubicBezTo>
                  <a:lnTo>
                    <a:pt x="10464" y="1257"/>
                  </a:lnTo>
                  <a:cubicBezTo>
                    <a:pt x="10464" y="555"/>
                    <a:pt x="9983" y="0"/>
                    <a:pt x="9391" y="0"/>
                  </a:cubicBezTo>
                  <a:close/>
                </a:path>
              </a:pathLst>
            </a:custGeom>
            <a:solidFill>
              <a:srgbClr val="A2A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1557398" y="2200822"/>
              <a:ext cx="100575" cy="17585"/>
            </a:xfrm>
            <a:custGeom>
              <a:avLst/>
              <a:gdLst/>
              <a:ahLst/>
              <a:cxnLst/>
              <a:rect l="l" t="t" r="r" b="b"/>
              <a:pathLst>
                <a:path w="3180" h="556" extrusionOk="0">
                  <a:moveTo>
                    <a:pt x="259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44"/>
                    <a:pt x="111" y="555"/>
                    <a:pt x="259" y="555"/>
                  </a:cubicBezTo>
                  <a:lnTo>
                    <a:pt x="2921" y="555"/>
                  </a:lnTo>
                  <a:cubicBezTo>
                    <a:pt x="3069" y="555"/>
                    <a:pt x="3180" y="444"/>
                    <a:pt x="3180" y="296"/>
                  </a:cubicBezTo>
                  <a:cubicBezTo>
                    <a:pt x="3180" y="149"/>
                    <a:pt x="3069" y="1"/>
                    <a:pt x="2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1586620" y="2335297"/>
              <a:ext cx="342621" cy="463058"/>
            </a:xfrm>
            <a:custGeom>
              <a:avLst/>
              <a:gdLst/>
              <a:ahLst/>
              <a:cxnLst/>
              <a:rect l="l" t="t" r="r" b="b"/>
              <a:pathLst>
                <a:path w="10833" h="14641" extrusionOk="0">
                  <a:moveTo>
                    <a:pt x="4548" y="0"/>
                  </a:moveTo>
                  <a:cubicBezTo>
                    <a:pt x="4067" y="0"/>
                    <a:pt x="3661" y="370"/>
                    <a:pt x="3661" y="814"/>
                  </a:cubicBezTo>
                  <a:lnTo>
                    <a:pt x="3661" y="8984"/>
                  </a:lnTo>
                  <a:lnTo>
                    <a:pt x="3328" y="8984"/>
                  </a:lnTo>
                  <a:lnTo>
                    <a:pt x="2551" y="8356"/>
                  </a:lnTo>
                  <a:cubicBezTo>
                    <a:pt x="2551" y="8356"/>
                    <a:pt x="1584" y="7644"/>
                    <a:pt x="897" y="7644"/>
                  </a:cubicBezTo>
                  <a:cubicBezTo>
                    <a:pt x="801" y="7644"/>
                    <a:pt x="711" y="7658"/>
                    <a:pt x="629" y="7690"/>
                  </a:cubicBezTo>
                  <a:cubicBezTo>
                    <a:pt x="0" y="7949"/>
                    <a:pt x="0" y="8540"/>
                    <a:pt x="629" y="8984"/>
                  </a:cubicBezTo>
                  <a:cubicBezTo>
                    <a:pt x="1294" y="9465"/>
                    <a:pt x="1997" y="9576"/>
                    <a:pt x="2256" y="10093"/>
                  </a:cubicBezTo>
                  <a:cubicBezTo>
                    <a:pt x="2995" y="11720"/>
                    <a:pt x="4252" y="12164"/>
                    <a:pt x="4696" y="12238"/>
                  </a:cubicBezTo>
                  <a:lnTo>
                    <a:pt x="4696" y="14641"/>
                  </a:lnTo>
                  <a:lnTo>
                    <a:pt x="10019" y="14641"/>
                  </a:lnTo>
                  <a:lnTo>
                    <a:pt x="10019" y="12201"/>
                  </a:lnTo>
                  <a:cubicBezTo>
                    <a:pt x="10463" y="12053"/>
                    <a:pt x="10796" y="11239"/>
                    <a:pt x="10796" y="10278"/>
                  </a:cubicBezTo>
                  <a:lnTo>
                    <a:pt x="10796" y="6174"/>
                  </a:lnTo>
                  <a:cubicBezTo>
                    <a:pt x="10833" y="5731"/>
                    <a:pt x="10426" y="5324"/>
                    <a:pt x="9946" y="5324"/>
                  </a:cubicBezTo>
                  <a:cubicBezTo>
                    <a:pt x="9576" y="5324"/>
                    <a:pt x="9243" y="5546"/>
                    <a:pt x="9095" y="5842"/>
                  </a:cubicBezTo>
                  <a:lnTo>
                    <a:pt x="9021" y="5842"/>
                  </a:lnTo>
                  <a:lnTo>
                    <a:pt x="9021" y="5546"/>
                  </a:lnTo>
                  <a:cubicBezTo>
                    <a:pt x="9021" y="5102"/>
                    <a:pt x="8652" y="4733"/>
                    <a:pt x="8134" y="4733"/>
                  </a:cubicBezTo>
                  <a:cubicBezTo>
                    <a:pt x="7653" y="4733"/>
                    <a:pt x="7247" y="5102"/>
                    <a:pt x="7247" y="5546"/>
                  </a:cubicBezTo>
                  <a:lnTo>
                    <a:pt x="7247" y="5398"/>
                  </a:lnTo>
                  <a:cubicBezTo>
                    <a:pt x="7247" y="4917"/>
                    <a:pt x="6840" y="4548"/>
                    <a:pt x="6359" y="4548"/>
                  </a:cubicBezTo>
                  <a:cubicBezTo>
                    <a:pt x="5842" y="4548"/>
                    <a:pt x="5435" y="4917"/>
                    <a:pt x="5435" y="5398"/>
                  </a:cubicBezTo>
                  <a:lnTo>
                    <a:pt x="5435" y="814"/>
                  </a:lnTo>
                  <a:cubicBezTo>
                    <a:pt x="5435" y="370"/>
                    <a:pt x="5065" y="0"/>
                    <a:pt x="4548" y="0"/>
                  </a:cubicBezTo>
                  <a:close/>
                </a:path>
              </a:pathLst>
            </a:custGeom>
            <a:solidFill>
              <a:srgbClr val="D7D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1714075" y="2755043"/>
              <a:ext cx="215162" cy="136852"/>
            </a:xfrm>
            <a:custGeom>
              <a:avLst/>
              <a:gdLst/>
              <a:ahLst/>
              <a:cxnLst/>
              <a:rect l="l" t="t" r="r" b="b"/>
              <a:pathLst>
                <a:path w="6803" h="4327" extrusionOk="0">
                  <a:moveTo>
                    <a:pt x="0" y="1"/>
                  </a:moveTo>
                  <a:lnTo>
                    <a:pt x="0" y="4326"/>
                  </a:lnTo>
                  <a:lnTo>
                    <a:pt x="6803" y="4326"/>
                  </a:lnTo>
                  <a:lnTo>
                    <a:pt x="6803" y="1"/>
                  </a:lnTo>
                  <a:close/>
                </a:path>
              </a:pathLst>
            </a:custGeom>
            <a:solidFill>
              <a:srgbClr val="6469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6" name="Google Shape;856;p34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Infographics</a:t>
            </a:r>
            <a:endParaRPr/>
          </a:p>
        </p:txBody>
      </p:sp>
      <p:sp>
        <p:nvSpPr>
          <p:cNvPr id="857" name="Google Shape;857;p34"/>
          <p:cNvSpPr/>
          <p:nvPr/>
        </p:nvSpPr>
        <p:spPr>
          <a:xfrm>
            <a:off x="5187930" y="1083139"/>
            <a:ext cx="704840" cy="685775"/>
          </a:xfrm>
          <a:custGeom>
            <a:avLst/>
            <a:gdLst/>
            <a:ahLst/>
            <a:cxnLst/>
            <a:rect l="l" t="t" r="r" b="b"/>
            <a:pathLst>
              <a:path w="12644" h="12302" extrusionOk="0">
                <a:moveTo>
                  <a:pt x="6318" y="1"/>
                </a:moveTo>
                <a:cubicBezTo>
                  <a:pt x="5905" y="1"/>
                  <a:pt x="5488" y="159"/>
                  <a:pt x="5171" y="476"/>
                </a:cubicBezTo>
                <a:lnTo>
                  <a:pt x="635" y="5013"/>
                </a:lnTo>
                <a:cubicBezTo>
                  <a:pt x="1" y="5646"/>
                  <a:pt x="1" y="6647"/>
                  <a:pt x="635" y="7281"/>
                </a:cubicBezTo>
                <a:lnTo>
                  <a:pt x="5171" y="11851"/>
                </a:lnTo>
                <a:cubicBezTo>
                  <a:pt x="5488" y="12151"/>
                  <a:pt x="5905" y="12301"/>
                  <a:pt x="6318" y="12301"/>
                </a:cubicBezTo>
                <a:cubicBezTo>
                  <a:pt x="6731" y="12301"/>
                  <a:pt x="7139" y="12151"/>
                  <a:pt x="7439" y="11851"/>
                </a:cubicBezTo>
                <a:lnTo>
                  <a:pt x="12009" y="7281"/>
                </a:lnTo>
                <a:cubicBezTo>
                  <a:pt x="12643" y="6647"/>
                  <a:pt x="12643" y="5646"/>
                  <a:pt x="12009" y="5013"/>
                </a:cubicBezTo>
                <a:lnTo>
                  <a:pt x="7439" y="476"/>
                </a:lnTo>
                <a:cubicBezTo>
                  <a:pt x="7139" y="159"/>
                  <a:pt x="6731" y="1"/>
                  <a:pt x="63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4"/>
          <p:cNvSpPr txBox="1"/>
          <p:nvPr/>
        </p:nvSpPr>
        <p:spPr>
          <a:xfrm>
            <a:off x="4838650" y="3874206"/>
            <a:ext cx="14034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34"/>
          <p:cNvSpPr txBox="1"/>
          <p:nvPr/>
        </p:nvSpPr>
        <p:spPr>
          <a:xfrm>
            <a:off x="4838650" y="3487900"/>
            <a:ext cx="14034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9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60" name="Google Shape;860;p34"/>
          <p:cNvSpPr txBox="1"/>
          <p:nvPr/>
        </p:nvSpPr>
        <p:spPr>
          <a:xfrm>
            <a:off x="5168800" y="1163725"/>
            <a:ext cx="7431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</a:t>
            </a:r>
            <a:endParaRPr sz="3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61" name="Google Shape;861;p34"/>
          <p:cNvSpPr/>
          <p:nvPr/>
        </p:nvSpPr>
        <p:spPr>
          <a:xfrm>
            <a:off x="1315479" y="1083139"/>
            <a:ext cx="702944" cy="685775"/>
          </a:xfrm>
          <a:custGeom>
            <a:avLst/>
            <a:gdLst/>
            <a:ahLst/>
            <a:cxnLst/>
            <a:rect l="l" t="t" r="r" b="b"/>
            <a:pathLst>
              <a:path w="12610" h="12302" extrusionOk="0">
                <a:moveTo>
                  <a:pt x="6305" y="1"/>
                </a:moveTo>
                <a:cubicBezTo>
                  <a:pt x="5896" y="1"/>
                  <a:pt x="5488" y="159"/>
                  <a:pt x="5171" y="476"/>
                </a:cubicBezTo>
                <a:lnTo>
                  <a:pt x="634" y="5013"/>
                </a:lnTo>
                <a:cubicBezTo>
                  <a:pt x="1" y="5646"/>
                  <a:pt x="1" y="6647"/>
                  <a:pt x="634" y="7281"/>
                </a:cubicBezTo>
                <a:lnTo>
                  <a:pt x="5171" y="11851"/>
                </a:lnTo>
                <a:cubicBezTo>
                  <a:pt x="5488" y="12151"/>
                  <a:pt x="5896" y="12301"/>
                  <a:pt x="6305" y="12301"/>
                </a:cubicBezTo>
                <a:cubicBezTo>
                  <a:pt x="6714" y="12301"/>
                  <a:pt x="7122" y="12151"/>
                  <a:pt x="7439" y="11851"/>
                </a:cubicBezTo>
                <a:lnTo>
                  <a:pt x="12009" y="7281"/>
                </a:lnTo>
                <a:cubicBezTo>
                  <a:pt x="12610" y="6647"/>
                  <a:pt x="12610" y="5646"/>
                  <a:pt x="12009" y="5013"/>
                </a:cubicBezTo>
                <a:lnTo>
                  <a:pt x="7439" y="476"/>
                </a:lnTo>
                <a:cubicBezTo>
                  <a:pt x="7122" y="159"/>
                  <a:pt x="6714" y="1"/>
                  <a:pt x="63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4"/>
          <p:cNvSpPr txBox="1"/>
          <p:nvPr/>
        </p:nvSpPr>
        <p:spPr>
          <a:xfrm>
            <a:off x="967951" y="3874206"/>
            <a:ext cx="13980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It’s the smallest planet in the Solar System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3" name="Google Shape;863;p34"/>
          <p:cNvSpPr txBox="1"/>
          <p:nvPr/>
        </p:nvSpPr>
        <p:spPr>
          <a:xfrm>
            <a:off x="967951" y="3487900"/>
            <a:ext cx="13980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9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64" name="Google Shape;864;p34"/>
          <p:cNvSpPr txBox="1"/>
          <p:nvPr/>
        </p:nvSpPr>
        <p:spPr>
          <a:xfrm>
            <a:off x="1293601" y="1163725"/>
            <a:ext cx="7467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</a:t>
            </a:r>
            <a:endParaRPr sz="3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65" name="Google Shape;865;p34"/>
          <p:cNvSpPr/>
          <p:nvPr/>
        </p:nvSpPr>
        <p:spPr>
          <a:xfrm>
            <a:off x="3251258" y="1083139"/>
            <a:ext cx="704784" cy="685775"/>
          </a:xfrm>
          <a:custGeom>
            <a:avLst/>
            <a:gdLst/>
            <a:ahLst/>
            <a:cxnLst/>
            <a:rect l="l" t="t" r="r" b="b"/>
            <a:pathLst>
              <a:path w="12643" h="12302" extrusionOk="0">
                <a:moveTo>
                  <a:pt x="6325" y="1"/>
                </a:moveTo>
                <a:cubicBezTo>
                  <a:pt x="5913" y="1"/>
                  <a:pt x="5504" y="159"/>
                  <a:pt x="5204" y="476"/>
                </a:cubicBezTo>
                <a:lnTo>
                  <a:pt x="634" y="5013"/>
                </a:lnTo>
                <a:cubicBezTo>
                  <a:pt x="0" y="5646"/>
                  <a:pt x="0" y="6647"/>
                  <a:pt x="634" y="7281"/>
                </a:cubicBezTo>
                <a:lnTo>
                  <a:pt x="5204" y="11851"/>
                </a:lnTo>
                <a:cubicBezTo>
                  <a:pt x="5504" y="12151"/>
                  <a:pt x="5913" y="12301"/>
                  <a:pt x="6325" y="12301"/>
                </a:cubicBezTo>
                <a:cubicBezTo>
                  <a:pt x="6738" y="12301"/>
                  <a:pt x="7155" y="12151"/>
                  <a:pt x="7472" y="11851"/>
                </a:cubicBezTo>
                <a:lnTo>
                  <a:pt x="12009" y="7281"/>
                </a:lnTo>
                <a:cubicBezTo>
                  <a:pt x="12642" y="6647"/>
                  <a:pt x="12642" y="5646"/>
                  <a:pt x="12009" y="5013"/>
                </a:cubicBezTo>
                <a:lnTo>
                  <a:pt x="7472" y="476"/>
                </a:lnTo>
                <a:cubicBezTo>
                  <a:pt x="7155" y="159"/>
                  <a:pt x="6738" y="1"/>
                  <a:pt x="63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4"/>
          <p:cNvSpPr txBox="1"/>
          <p:nvPr/>
        </p:nvSpPr>
        <p:spPr>
          <a:xfrm>
            <a:off x="2901050" y="3874206"/>
            <a:ext cx="14052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It’s a cold place. It’s full of iron oxide dust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34"/>
          <p:cNvSpPr txBox="1"/>
          <p:nvPr/>
        </p:nvSpPr>
        <p:spPr>
          <a:xfrm>
            <a:off x="2901050" y="3487900"/>
            <a:ext cx="14052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9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68" name="Google Shape;868;p34"/>
          <p:cNvSpPr txBox="1"/>
          <p:nvPr/>
        </p:nvSpPr>
        <p:spPr>
          <a:xfrm>
            <a:off x="3232100" y="1163988"/>
            <a:ext cx="7431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</a:t>
            </a:r>
            <a:endParaRPr sz="3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69" name="Google Shape;869;p34"/>
          <p:cNvSpPr/>
          <p:nvPr/>
        </p:nvSpPr>
        <p:spPr>
          <a:xfrm>
            <a:off x="7125577" y="1083139"/>
            <a:ext cx="702944" cy="685775"/>
          </a:xfrm>
          <a:custGeom>
            <a:avLst/>
            <a:gdLst/>
            <a:ahLst/>
            <a:cxnLst/>
            <a:rect l="l" t="t" r="r" b="b"/>
            <a:pathLst>
              <a:path w="12610" h="12302" extrusionOk="0">
                <a:moveTo>
                  <a:pt x="6305" y="1"/>
                </a:moveTo>
                <a:cubicBezTo>
                  <a:pt x="5897" y="1"/>
                  <a:pt x="5488" y="159"/>
                  <a:pt x="5171" y="476"/>
                </a:cubicBezTo>
                <a:lnTo>
                  <a:pt x="601" y="5013"/>
                </a:lnTo>
                <a:cubicBezTo>
                  <a:pt x="1" y="5646"/>
                  <a:pt x="1" y="6647"/>
                  <a:pt x="601" y="7281"/>
                </a:cubicBezTo>
                <a:lnTo>
                  <a:pt x="5171" y="11851"/>
                </a:lnTo>
                <a:cubicBezTo>
                  <a:pt x="5488" y="12151"/>
                  <a:pt x="5897" y="12301"/>
                  <a:pt x="6305" y="12301"/>
                </a:cubicBezTo>
                <a:cubicBezTo>
                  <a:pt x="6714" y="12301"/>
                  <a:pt x="7122" y="12151"/>
                  <a:pt x="7439" y="11851"/>
                </a:cubicBezTo>
                <a:lnTo>
                  <a:pt x="11976" y="7281"/>
                </a:lnTo>
                <a:cubicBezTo>
                  <a:pt x="12610" y="6647"/>
                  <a:pt x="12610" y="5646"/>
                  <a:pt x="11976" y="5013"/>
                </a:cubicBezTo>
                <a:lnTo>
                  <a:pt x="7439" y="476"/>
                </a:lnTo>
                <a:cubicBezTo>
                  <a:pt x="7122" y="159"/>
                  <a:pt x="6714" y="1"/>
                  <a:pt x="630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4"/>
          <p:cNvSpPr txBox="1"/>
          <p:nvPr/>
        </p:nvSpPr>
        <p:spPr>
          <a:xfrm>
            <a:off x="6775349" y="3874206"/>
            <a:ext cx="14034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34"/>
          <p:cNvSpPr txBox="1"/>
          <p:nvPr/>
        </p:nvSpPr>
        <p:spPr>
          <a:xfrm>
            <a:off x="6775349" y="3487900"/>
            <a:ext cx="14034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9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72" name="Google Shape;872;p34"/>
          <p:cNvSpPr txBox="1"/>
          <p:nvPr/>
        </p:nvSpPr>
        <p:spPr>
          <a:xfrm>
            <a:off x="7103699" y="1164000"/>
            <a:ext cx="7467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</a:t>
            </a:r>
            <a:endParaRPr sz="3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73" name="Google Shape;873;p34"/>
          <p:cNvSpPr/>
          <p:nvPr/>
        </p:nvSpPr>
        <p:spPr>
          <a:xfrm>
            <a:off x="12116825" y="848150"/>
            <a:ext cx="33300" cy="29225"/>
          </a:xfrm>
          <a:custGeom>
            <a:avLst/>
            <a:gdLst/>
            <a:ahLst/>
            <a:cxnLst/>
            <a:rect l="l" t="t" r="r" b="b"/>
            <a:pathLst>
              <a:path w="1332" h="1169" extrusionOk="0">
                <a:moveTo>
                  <a:pt x="647" y="1"/>
                </a:moveTo>
                <a:cubicBezTo>
                  <a:pt x="430" y="1"/>
                  <a:pt x="230" y="138"/>
                  <a:pt x="148" y="355"/>
                </a:cubicBezTo>
                <a:cubicBezTo>
                  <a:pt x="1" y="650"/>
                  <a:pt x="148" y="983"/>
                  <a:pt x="444" y="1094"/>
                </a:cubicBezTo>
                <a:cubicBezTo>
                  <a:pt x="518" y="1131"/>
                  <a:pt x="592" y="1168"/>
                  <a:pt x="666" y="1168"/>
                </a:cubicBezTo>
                <a:cubicBezTo>
                  <a:pt x="888" y="1168"/>
                  <a:pt x="1110" y="1020"/>
                  <a:pt x="1184" y="798"/>
                </a:cubicBezTo>
                <a:cubicBezTo>
                  <a:pt x="1332" y="503"/>
                  <a:pt x="1184" y="170"/>
                  <a:pt x="888" y="59"/>
                </a:cubicBezTo>
                <a:cubicBezTo>
                  <a:pt x="809" y="19"/>
                  <a:pt x="727" y="1"/>
                  <a:pt x="6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4"/>
          <p:cNvSpPr/>
          <p:nvPr/>
        </p:nvSpPr>
        <p:spPr>
          <a:xfrm>
            <a:off x="12139000" y="795075"/>
            <a:ext cx="33300" cy="28675"/>
          </a:xfrm>
          <a:custGeom>
            <a:avLst/>
            <a:gdLst/>
            <a:ahLst/>
            <a:cxnLst/>
            <a:rect l="l" t="t" r="r" b="b"/>
            <a:pathLst>
              <a:path w="1332" h="1147" extrusionOk="0">
                <a:moveTo>
                  <a:pt x="686" y="1"/>
                </a:moveTo>
                <a:cubicBezTo>
                  <a:pt x="454" y="1"/>
                  <a:pt x="235" y="141"/>
                  <a:pt x="149" y="370"/>
                </a:cubicBezTo>
                <a:cubicBezTo>
                  <a:pt x="1" y="666"/>
                  <a:pt x="149" y="999"/>
                  <a:pt x="445" y="1110"/>
                </a:cubicBezTo>
                <a:cubicBezTo>
                  <a:pt x="518" y="1147"/>
                  <a:pt x="592" y="1147"/>
                  <a:pt x="666" y="1147"/>
                </a:cubicBezTo>
                <a:cubicBezTo>
                  <a:pt x="888" y="1147"/>
                  <a:pt x="1110" y="999"/>
                  <a:pt x="1221" y="777"/>
                </a:cubicBezTo>
                <a:cubicBezTo>
                  <a:pt x="1332" y="481"/>
                  <a:pt x="1184" y="149"/>
                  <a:pt x="888" y="38"/>
                </a:cubicBezTo>
                <a:cubicBezTo>
                  <a:pt x="822" y="13"/>
                  <a:pt x="753" y="1"/>
                  <a:pt x="68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4"/>
          <p:cNvSpPr/>
          <p:nvPr/>
        </p:nvSpPr>
        <p:spPr>
          <a:xfrm>
            <a:off x="12179675" y="686950"/>
            <a:ext cx="32375" cy="28675"/>
          </a:xfrm>
          <a:custGeom>
            <a:avLst/>
            <a:gdLst/>
            <a:ahLst/>
            <a:cxnLst/>
            <a:rect l="l" t="t" r="r" b="b"/>
            <a:pathLst>
              <a:path w="1295" h="1147" extrusionOk="0">
                <a:moveTo>
                  <a:pt x="652" y="1"/>
                </a:moveTo>
                <a:cubicBezTo>
                  <a:pt x="419" y="1"/>
                  <a:pt x="198" y="148"/>
                  <a:pt x="111" y="407"/>
                </a:cubicBezTo>
                <a:cubicBezTo>
                  <a:pt x="1" y="703"/>
                  <a:pt x="185" y="1035"/>
                  <a:pt x="481" y="1109"/>
                </a:cubicBezTo>
                <a:cubicBezTo>
                  <a:pt x="518" y="1146"/>
                  <a:pt x="592" y="1146"/>
                  <a:pt x="666" y="1146"/>
                </a:cubicBezTo>
                <a:cubicBezTo>
                  <a:pt x="888" y="1146"/>
                  <a:pt x="1110" y="998"/>
                  <a:pt x="1221" y="776"/>
                </a:cubicBezTo>
                <a:cubicBezTo>
                  <a:pt x="1295" y="444"/>
                  <a:pt x="1147" y="111"/>
                  <a:pt x="851" y="37"/>
                </a:cubicBezTo>
                <a:cubicBezTo>
                  <a:pt x="785" y="12"/>
                  <a:pt x="718" y="1"/>
                  <a:pt x="6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4"/>
          <p:cNvSpPr/>
          <p:nvPr/>
        </p:nvSpPr>
        <p:spPr>
          <a:xfrm>
            <a:off x="12197250" y="631600"/>
            <a:ext cx="32350" cy="28550"/>
          </a:xfrm>
          <a:custGeom>
            <a:avLst/>
            <a:gdLst/>
            <a:ahLst/>
            <a:cxnLst/>
            <a:rect l="l" t="t" r="r" b="b"/>
            <a:pathLst>
              <a:path w="1294" h="1142" extrusionOk="0">
                <a:moveTo>
                  <a:pt x="634" y="0"/>
                </a:moveTo>
                <a:cubicBezTo>
                  <a:pt x="395" y="0"/>
                  <a:pt x="170" y="166"/>
                  <a:pt x="111" y="402"/>
                </a:cubicBezTo>
                <a:cubicBezTo>
                  <a:pt x="0" y="735"/>
                  <a:pt x="185" y="1031"/>
                  <a:pt x="481" y="1142"/>
                </a:cubicBezTo>
                <a:lnTo>
                  <a:pt x="665" y="1142"/>
                </a:lnTo>
                <a:cubicBezTo>
                  <a:pt x="924" y="1142"/>
                  <a:pt x="1146" y="994"/>
                  <a:pt x="1220" y="735"/>
                </a:cubicBezTo>
                <a:cubicBezTo>
                  <a:pt x="1294" y="439"/>
                  <a:pt x="1146" y="107"/>
                  <a:pt x="813" y="33"/>
                </a:cubicBezTo>
                <a:cubicBezTo>
                  <a:pt x="754" y="11"/>
                  <a:pt x="694" y="0"/>
                  <a:pt x="63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4"/>
          <p:cNvSpPr/>
          <p:nvPr/>
        </p:nvSpPr>
        <p:spPr>
          <a:xfrm>
            <a:off x="12160275" y="741475"/>
            <a:ext cx="32375" cy="28675"/>
          </a:xfrm>
          <a:custGeom>
            <a:avLst/>
            <a:gdLst/>
            <a:ahLst/>
            <a:cxnLst/>
            <a:rect l="l" t="t" r="r" b="b"/>
            <a:pathLst>
              <a:path w="1295" h="1147" extrusionOk="0">
                <a:moveTo>
                  <a:pt x="648" y="0"/>
                </a:moveTo>
                <a:cubicBezTo>
                  <a:pt x="416" y="0"/>
                  <a:pt x="197" y="141"/>
                  <a:pt x="111" y="370"/>
                </a:cubicBezTo>
                <a:cubicBezTo>
                  <a:pt x="0" y="666"/>
                  <a:pt x="148" y="999"/>
                  <a:pt x="444" y="1109"/>
                </a:cubicBezTo>
                <a:cubicBezTo>
                  <a:pt x="518" y="1146"/>
                  <a:pt x="592" y="1146"/>
                  <a:pt x="666" y="1146"/>
                </a:cubicBezTo>
                <a:cubicBezTo>
                  <a:pt x="887" y="1146"/>
                  <a:pt x="1109" y="999"/>
                  <a:pt x="1183" y="777"/>
                </a:cubicBezTo>
                <a:cubicBezTo>
                  <a:pt x="1294" y="481"/>
                  <a:pt x="1146" y="148"/>
                  <a:pt x="851" y="37"/>
                </a:cubicBezTo>
                <a:cubicBezTo>
                  <a:pt x="784" y="12"/>
                  <a:pt x="715" y="0"/>
                  <a:pt x="6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4"/>
          <p:cNvSpPr/>
          <p:nvPr/>
        </p:nvSpPr>
        <p:spPr>
          <a:xfrm>
            <a:off x="12213875" y="576475"/>
            <a:ext cx="32375" cy="28225"/>
          </a:xfrm>
          <a:custGeom>
            <a:avLst/>
            <a:gdLst/>
            <a:ahLst/>
            <a:cxnLst/>
            <a:rect l="l" t="t" r="r" b="b"/>
            <a:pathLst>
              <a:path w="1295" h="1129" extrusionOk="0">
                <a:moveTo>
                  <a:pt x="625" y="1"/>
                </a:moveTo>
                <a:cubicBezTo>
                  <a:pt x="376" y="1"/>
                  <a:pt x="136" y="150"/>
                  <a:pt x="74" y="426"/>
                </a:cubicBezTo>
                <a:cubicBezTo>
                  <a:pt x="0" y="722"/>
                  <a:pt x="185" y="1055"/>
                  <a:pt x="481" y="1129"/>
                </a:cubicBezTo>
                <a:lnTo>
                  <a:pt x="629" y="1129"/>
                </a:lnTo>
                <a:cubicBezTo>
                  <a:pt x="888" y="1129"/>
                  <a:pt x="1110" y="981"/>
                  <a:pt x="1184" y="722"/>
                </a:cubicBezTo>
                <a:cubicBezTo>
                  <a:pt x="1294" y="426"/>
                  <a:pt x="1110" y="93"/>
                  <a:pt x="777" y="20"/>
                </a:cubicBezTo>
                <a:cubicBezTo>
                  <a:pt x="727" y="7"/>
                  <a:pt x="676" y="1"/>
                  <a:pt x="62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4"/>
          <p:cNvSpPr/>
          <p:nvPr/>
        </p:nvSpPr>
        <p:spPr>
          <a:xfrm>
            <a:off x="11917175" y="1198275"/>
            <a:ext cx="32375" cy="28450"/>
          </a:xfrm>
          <a:custGeom>
            <a:avLst/>
            <a:gdLst/>
            <a:ahLst/>
            <a:cxnLst/>
            <a:rect l="l" t="t" r="r" b="b"/>
            <a:pathLst>
              <a:path w="1295" h="1138" extrusionOk="0">
                <a:moveTo>
                  <a:pt x="666" y="0"/>
                </a:moveTo>
                <a:cubicBezTo>
                  <a:pt x="488" y="0"/>
                  <a:pt x="301" y="90"/>
                  <a:pt x="186" y="251"/>
                </a:cubicBezTo>
                <a:cubicBezTo>
                  <a:pt x="1" y="509"/>
                  <a:pt x="38" y="842"/>
                  <a:pt x="297" y="1027"/>
                </a:cubicBezTo>
                <a:cubicBezTo>
                  <a:pt x="408" y="1101"/>
                  <a:pt x="518" y="1138"/>
                  <a:pt x="629" y="1138"/>
                </a:cubicBezTo>
                <a:cubicBezTo>
                  <a:pt x="814" y="1138"/>
                  <a:pt x="999" y="1064"/>
                  <a:pt x="1110" y="916"/>
                </a:cubicBezTo>
                <a:cubicBezTo>
                  <a:pt x="1295" y="657"/>
                  <a:pt x="1221" y="288"/>
                  <a:pt x="962" y="103"/>
                </a:cubicBezTo>
                <a:cubicBezTo>
                  <a:pt x="878" y="33"/>
                  <a:pt x="774" y="0"/>
                  <a:pt x="6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4"/>
          <p:cNvSpPr/>
          <p:nvPr/>
        </p:nvSpPr>
        <p:spPr>
          <a:xfrm>
            <a:off x="10889400" y="1472575"/>
            <a:ext cx="25900" cy="25900"/>
          </a:xfrm>
          <a:custGeom>
            <a:avLst/>
            <a:gdLst/>
            <a:ahLst/>
            <a:cxnLst/>
            <a:rect l="l" t="t" r="r" b="b"/>
            <a:pathLst>
              <a:path w="1036" h="1036" extrusionOk="0">
                <a:moveTo>
                  <a:pt x="518" y="0"/>
                </a:moveTo>
                <a:cubicBezTo>
                  <a:pt x="222" y="0"/>
                  <a:pt x="0" y="222"/>
                  <a:pt x="0" y="518"/>
                </a:cubicBezTo>
                <a:cubicBezTo>
                  <a:pt x="0" y="814"/>
                  <a:pt x="222" y="1035"/>
                  <a:pt x="518" y="1035"/>
                </a:cubicBezTo>
                <a:cubicBezTo>
                  <a:pt x="814" y="1035"/>
                  <a:pt x="1036" y="814"/>
                  <a:pt x="1036" y="518"/>
                </a:cubicBezTo>
                <a:cubicBezTo>
                  <a:pt x="1036" y="222"/>
                  <a:pt x="814" y="0"/>
                  <a:pt x="5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1" name="Google Shape;881;p34"/>
          <p:cNvGrpSpPr/>
          <p:nvPr/>
        </p:nvGrpSpPr>
        <p:grpSpPr>
          <a:xfrm>
            <a:off x="3285693" y="2314650"/>
            <a:ext cx="635915" cy="474182"/>
            <a:chOff x="3227049" y="2265200"/>
            <a:chExt cx="635915" cy="474182"/>
          </a:xfrm>
        </p:grpSpPr>
        <p:sp>
          <p:nvSpPr>
            <p:cNvPr id="882" name="Google Shape;882;p34"/>
            <p:cNvSpPr/>
            <p:nvPr/>
          </p:nvSpPr>
          <p:spPr>
            <a:xfrm>
              <a:off x="3333757" y="2532476"/>
              <a:ext cx="38536" cy="34191"/>
            </a:xfrm>
            <a:custGeom>
              <a:avLst/>
              <a:gdLst/>
              <a:ahLst/>
              <a:cxnLst/>
              <a:rect l="l" t="t" r="r" b="b"/>
              <a:pathLst>
                <a:path w="1295" h="1149" extrusionOk="0">
                  <a:moveTo>
                    <a:pt x="630" y="1"/>
                  </a:moveTo>
                  <a:cubicBezTo>
                    <a:pt x="494" y="1"/>
                    <a:pt x="361" y="48"/>
                    <a:pt x="260" y="150"/>
                  </a:cubicBezTo>
                  <a:cubicBezTo>
                    <a:pt x="38" y="335"/>
                    <a:pt x="1" y="704"/>
                    <a:pt x="223" y="963"/>
                  </a:cubicBezTo>
                  <a:cubicBezTo>
                    <a:pt x="334" y="1074"/>
                    <a:pt x="482" y="1148"/>
                    <a:pt x="629" y="1148"/>
                  </a:cubicBezTo>
                  <a:cubicBezTo>
                    <a:pt x="777" y="1148"/>
                    <a:pt x="925" y="1111"/>
                    <a:pt x="1036" y="1000"/>
                  </a:cubicBezTo>
                  <a:cubicBezTo>
                    <a:pt x="1258" y="778"/>
                    <a:pt x="1295" y="409"/>
                    <a:pt x="1073" y="187"/>
                  </a:cubicBezTo>
                  <a:cubicBezTo>
                    <a:pt x="953" y="67"/>
                    <a:pt x="790" y="1"/>
                    <a:pt x="6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3384374" y="2484657"/>
              <a:ext cx="37435" cy="34697"/>
            </a:xfrm>
            <a:custGeom>
              <a:avLst/>
              <a:gdLst/>
              <a:ahLst/>
              <a:cxnLst/>
              <a:rect l="l" t="t" r="r" b="b"/>
              <a:pathLst>
                <a:path w="1258" h="1166" extrusionOk="0">
                  <a:moveTo>
                    <a:pt x="629" y="1"/>
                  </a:moveTo>
                  <a:cubicBezTo>
                    <a:pt x="481" y="1"/>
                    <a:pt x="333" y="56"/>
                    <a:pt x="222" y="167"/>
                  </a:cubicBezTo>
                  <a:cubicBezTo>
                    <a:pt x="1" y="389"/>
                    <a:pt x="1" y="759"/>
                    <a:pt x="222" y="981"/>
                  </a:cubicBezTo>
                  <a:cubicBezTo>
                    <a:pt x="333" y="1091"/>
                    <a:pt x="481" y="1165"/>
                    <a:pt x="629" y="1165"/>
                  </a:cubicBezTo>
                  <a:cubicBezTo>
                    <a:pt x="777" y="1165"/>
                    <a:pt x="925" y="1091"/>
                    <a:pt x="1036" y="981"/>
                  </a:cubicBezTo>
                  <a:cubicBezTo>
                    <a:pt x="1258" y="759"/>
                    <a:pt x="1258" y="389"/>
                    <a:pt x="1036" y="167"/>
                  </a:cubicBezTo>
                  <a:cubicBezTo>
                    <a:pt x="925" y="56"/>
                    <a:pt x="777" y="1"/>
                    <a:pt x="6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3279868" y="2576397"/>
              <a:ext cx="39637" cy="34251"/>
            </a:xfrm>
            <a:custGeom>
              <a:avLst/>
              <a:gdLst/>
              <a:ahLst/>
              <a:cxnLst/>
              <a:rect l="l" t="t" r="r" b="b"/>
              <a:pathLst>
                <a:path w="1332" h="1151" extrusionOk="0">
                  <a:moveTo>
                    <a:pt x="656" y="0"/>
                  </a:moveTo>
                  <a:cubicBezTo>
                    <a:pt x="531" y="0"/>
                    <a:pt x="404" y="39"/>
                    <a:pt x="296" y="116"/>
                  </a:cubicBezTo>
                  <a:cubicBezTo>
                    <a:pt x="74" y="338"/>
                    <a:pt x="0" y="670"/>
                    <a:pt x="222" y="929"/>
                  </a:cubicBezTo>
                  <a:cubicBezTo>
                    <a:pt x="333" y="1077"/>
                    <a:pt x="481" y="1151"/>
                    <a:pt x="666" y="1151"/>
                  </a:cubicBezTo>
                  <a:cubicBezTo>
                    <a:pt x="777" y="1151"/>
                    <a:pt x="925" y="1114"/>
                    <a:pt x="1036" y="1040"/>
                  </a:cubicBezTo>
                  <a:cubicBezTo>
                    <a:pt x="1294" y="855"/>
                    <a:pt x="1331" y="485"/>
                    <a:pt x="1109" y="227"/>
                  </a:cubicBezTo>
                  <a:cubicBezTo>
                    <a:pt x="1002" y="76"/>
                    <a:pt x="831" y="0"/>
                    <a:pt x="6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3431687" y="2434576"/>
              <a:ext cx="38536" cy="34162"/>
            </a:xfrm>
            <a:custGeom>
              <a:avLst/>
              <a:gdLst/>
              <a:ahLst/>
              <a:cxnLst/>
              <a:rect l="l" t="t" r="r" b="b"/>
              <a:pathLst>
                <a:path w="1295" h="1148" extrusionOk="0">
                  <a:moveTo>
                    <a:pt x="634" y="1"/>
                  </a:moveTo>
                  <a:cubicBezTo>
                    <a:pt x="469" y="1"/>
                    <a:pt x="305" y="66"/>
                    <a:pt x="185" y="187"/>
                  </a:cubicBezTo>
                  <a:cubicBezTo>
                    <a:pt x="0" y="445"/>
                    <a:pt x="0" y="815"/>
                    <a:pt x="259" y="1000"/>
                  </a:cubicBezTo>
                  <a:cubicBezTo>
                    <a:pt x="370" y="1111"/>
                    <a:pt x="481" y="1148"/>
                    <a:pt x="629" y="1148"/>
                  </a:cubicBezTo>
                  <a:cubicBezTo>
                    <a:pt x="814" y="1148"/>
                    <a:pt x="962" y="1074"/>
                    <a:pt x="1072" y="963"/>
                  </a:cubicBezTo>
                  <a:cubicBezTo>
                    <a:pt x="1294" y="704"/>
                    <a:pt x="1257" y="334"/>
                    <a:pt x="1035" y="150"/>
                  </a:cubicBezTo>
                  <a:cubicBezTo>
                    <a:pt x="917" y="48"/>
                    <a:pt x="775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3516405" y="2325934"/>
              <a:ext cx="38536" cy="33894"/>
            </a:xfrm>
            <a:custGeom>
              <a:avLst/>
              <a:gdLst/>
              <a:ahLst/>
              <a:cxnLst/>
              <a:rect l="l" t="t" r="r" b="b"/>
              <a:pathLst>
                <a:path w="1295" h="1139" extrusionOk="0">
                  <a:moveTo>
                    <a:pt x="649" y="1"/>
                  </a:moveTo>
                  <a:cubicBezTo>
                    <a:pt x="472" y="1"/>
                    <a:pt x="300" y="90"/>
                    <a:pt x="185" y="251"/>
                  </a:cubicBezTo>
                  <a:cubicBezTo>
                    <a:pt x="0" y="510"/>
                    <a:pt x="74" y="880"/>
                    <a:pt x="333" y="1065"/>
                  </a:cubicBezTo>
                  <a:cubicBezTo>
                    <a:pt x="444" y="1102"/>
                    <a:pt x="555" y="1139"/>
                    <a:pt x="666" y="1139"/>
                  </a:cubicBezTo>
                  <a:cubicBezTo>
                    <a:pt x="850" y="1139"/>
                    <a:pt x="1035" y="1065"/>
                    <a:pt x="1109" y="917"/>
                  </a:cubicBezTo>
                  <a:cubicBezTo>
                    <a:pt x="1294" y="658"/>
                    <a:pt x="1257" y="288"/>
                    <a:pt x="961" y="103"/>
                  </a:cubicBezTo>
                  <a:cubicBezTo>
                    <a:pt x="864" y="34"/>
                    <a:pt x="755" y="1"/>
                    <a:pt x="6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3475697" y="2381668"/>
              <a:ext cx="38536" cy="34281"/>
            </a:xfrm>
            <a:custGeom>
              <a:avLst/>
              <a:gdLst/>
              <a:ahLst/>
              <a:cxnLst/>
              <a:rect l="l" t="t" r="r" b="b"/>
              <a:pathLst>
                <a:path w="1295" h="1152" extrusionOk="0">
                  <a:moveTo>
                    <a:pt x="638" y="0"/>
                  </a:moveTo>
                  <a:cubicBezTo>
                    <a:pt x="464" y="0"/>
                    <a:pt x="293" y="76"/>
                    <a:pt x="185" y="227"/>
                  </a:cubicBezTo>
                  <a:cubicBezTo>
                    <a:pt x="0" y="449"/>
                    <a:pt x="37" y="818"/>
                    <a:pt x="296" y="1040"/>
                  </a:cubicBezTo>
                  <a:cubicBezTo>
                    <a:pt x="407" y="1114"/>
                    <a:pt x="518" y="1151"/>
                    <a:pt x="629" y="1151"/>
                  </a:cubicBezTo>
                  <a:cubicBezTo>
                    <a:pt x="813" y="1151"/>
                    <a:pt x="998" y="1077"/>
                    <a:pt x="1109" y="929"/>
                  </a:cubicBezTo>
                  <a:cubicBezTo>
                    <a:pt x="1294" y="671"/>
                    <a:pt x="1257" y="301"/>
                    <a:pt x="998" y="116"/>
                  </a:cubicBezTo>
                  <a:cubicBezTo>
                    <a:pt x="891" y="39"/>
                    <a:pt x="763" y="0"/>
                    <a:pt x="6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3227049" y="2265200"/>
              <a:ext cx="579825" cy="456569"/>
            </a:xfrm>
            <a:custGeom>
              <a:avLst/>
              <a:gdLst/>
              <a:ahLst/>
              <a:cxnLst/>
              <a:rect l="l" t="t" r="r" b="b"/>
              <a:pathLst>
                <a:path w="19485" h="15343" extrusionOk="0">
                  <a:moveTo>
                    <a:pt x="15037" y="0"/>
                  </a:moveTo>
                  <a:cubicBezTo>
                    <a:pt x="14845" y="0"/>
                    <a:pt x="14649" y="36"/>
                    <a:pt x="14456" y="111"/>
                  </a:cubicBezTo>
                  <a:lnTo>
                    <a:pt x="1295" y="4806"/>
                  </a:lnTo>
                  <a:cubicBezTo>
                    <a:pt x="444" y="5102"/>
                    <a:pt x="1" y="6063"/>
                    <a:pt x="297" y="6914"/>
                  </a:cubicBezTo>
                  <a:lnTo>
                    <a:pt x="2921" y="14271"/>
                  </a:lnTo>
                  <a:cubicBezTo>
                    <a:pt x="3150" y="14929"/>
                    <a:pt x="3777" y="15343"/>
                    <a:pt x="4443" y="15343"/>
                  </a:cubicBezTo>
                  <a:cubicBezTo>
                    <a:pt x="4638" y="15343"/>
                    <a:pt x="4836" y="15307"/>
                    <a:pt x="5029" y="15232"/>
                  </a:cubicBezTo>
                  <a:lnTo>
                    <a:pt x="18190" y="10537"/>
                  </a:lnTo>
                  <a:cubicBezTo>
                    <a:pt x="19041" y="10241"/>
                    <a:pt x="19484" y="9280"/>
                    <a:pt x="19189" y="8429"/>
                  </a:cubicBezTo>
                  <a:lnTo>
                    <a:pt x="16527" y="1072"/>
                  </a:lnTo>
                  <a:cubicBezTo>
                    <a:pt x="16298" y="415"/>
                    <a:pt x="15693" y="0"/>
                    <a:pt x="15037" y="0"/>
                  </a:cubicBezTo>
                  <a:close/>
                </a:path>
              </a:pathLst>
            </a:custGeom>
            <a:solidFill>
              <a:srgbClr val="20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3483375" y="2325696"/>
              <a:ext cx="210177" cy="75941"/>
            </a:xfrm>
            <a:custGeom>
              <a:avLst/>
              <a:gdLst/>
              <a:ahLst/>
              <a:cxnLst/>
              <a:rect l="l" t="t" r="r" b="b"/>
              <a:pathLst>
                <a:path w="7063" h="2552" extrusionOk="0">
                  <a:moveTo>
                    <a:pt x="1" y="2552"/>
                  </a:moveTo>
                  <a:lnTo>
                    <a:pt x="70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3481173" y="2319090"/>
              <a:ext cx="214581" cy="89153"/>
            </a:xfrm>
            <a:custGeom>
              <a:avLst/>
              <a:gdLst/>
              <a:ahLst/>
              <a:cxnLst/>
              <a:rect l="l" t="t" r="r" b="b"/>
              <a:pathLst>
                <a:path w="7211" h="2996" extrusionOk="0">
                  <a:moveTo>
                    <a:pt x="7062" y="1"/>
                  </a:moveTo>
                  <a:lnTo>
                    <a:pt x="1" y="2552"/>
                  </a:lnTo>
                  <a:lnTo>
                    <a:pt x="149" y="2995"/>
                  </a:lnTo>
                  <a:lnTo>
                    <a:pt x="7210" y="444"/>
                  </a:lnTo>
                  <a:lnTo>
                    <a:pt x="7062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3500991" y="2375211"/>
              <a:ext cx="210147" cy="74840"/>
            </a:xfrm>
            <a:custGeom>
              <a:avLst/>
              <a:gdLst/>
              <a:ahLst/>
              <a:cxnLst/>
              <a:rect l="l" t="t" r="r" b="b"/>
              <a:pathLst>
                <a:path w="7062" h="2515" extrusionOk="0">
                  <a:moveTo>
                    <a:pt x="0" y="2514"/>
                  </a:moveTo>
                  <a:lnTo>
                    <a:pt x="70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3498789" y="2367504"/>
              <a:ext cx="214552" cy="89153"/>
            </a:xfrm>
            <a:custGeom>
              <a:avLst/>
              <a:gdLst/>
              <a:ahLst/>
              <a:cxnLst/>
              <a:rect l="l" t="t" r="r" b="b"/>
              <a:pathLst>
                <a:path w="7210" h="2996" extrusionOk="0">
                  <a:moveTo>
                    <a:pt x="7025" y="0"/>
                  </a:moveTo>
                  <a:lnTo>
                    <a:pt x="1" y="2551"/>
                  </a:lnTo>
                  <a:lnTo>
                    <a:pt x="148" y="2995"/>
                  </a:lnTo>
                  <a:lnTo>
                    <a:pt x="7210" y="481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3227049" y="2265200"/>
              <a:ext cx="579825" cy="456569"/>
            </a:xfrm>
            <a:custGeom>
              <a:avLst/>
              <a:gdLst/>
              <a:ahLst/>
              <a:cxnLst/>
              <a:rect l="l" t="t" r="r" b="b"/>
              <a:pathLst>
                <a:path w="19485" h="15343" extrusionOk="0">
                  <a:moveTo>
                    <a:pt x="15037" y="0"/>
                  </a:moveTo>
                  <a:cubicBezTo>
                    <a:pt x="14845" y="0"/>
                    <a:pt x="14649" y="36"/>
                    <a:pt x="14456" y="111"/>
                  </a:cubicBezTo>
                  <a:lnTo>
                    <a:pt x="1295" y="4806"/>
                  </a:lnTo>
                  <a:cubicBezTo>
                    <a:pt x="444" y="5102"/>
                    <a:pt x="1" y="6063"/>
                    <a:pt x="297" y="6914"/>
                  </a:cubicBezTo>
                  <a:lnTo>
                    <a:pt x="2921" y="14271"/>
                  </a:lnTo>
                  <a:cubicBezTo>
                    <a:pt x="3150" y="14929"/>
                    <a:pt x="3777" y="15343"/>
                    <a:pt x="4443" y="15343"/>
                  </a:cubicBezTo>
                  <a:cubicBezTo>
                    <a:pt x="4638" y="15343"/>
                    <a:pt x="4836" y="15307"/>
                    <a:pt x="5029" y="15232"/>
                  </a:cubicBezTo>
                  <a:lnTo>
                    <a:pt x="18190" y="10537"/>
                  </a:lnTo>
                  <a:cubicBezTo>
                    <a:pt x="19041" y="10241"/>
                    <a:pt x="19484" y="9280"/>
                    <a:pt x="19189" y="8429"/>
                  </a:cubicBezTo>
                  <a:lnTo>
                    <a:pt x="16527" y="1072"/>
                  </a:lnTo>
                  <a:cubicBezTo>
                    <a:pt x="16298" y="415"/>
                    <a:pt x="15693" y="0"/>
                    <a:pt x="15037" y="0"/>
                  </a:cubicBezTo>
                  <a:close/>
                </a:path>
              </a:pathLst>
            </a:custGeom>
            <a:solidFill>
              <a:srgbClr val="0F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3483375" y="2325696"/>
              <a:ext cx="210177" cy="75941"/>
            </a:xfrm>
            <a:custGeom>
              <a:avLst/>
              <a:gdLst/>
              <a:ahLst/>
              <a:cxnLst/>
              <a:rect l="l" t="t" r="r" b="b"/>
              <a:pathLst>
                <a:path w="7063" h="2552" extrusionOk="0">
                  <a:moveTo>
                    <a:pt x="1" y="2552"/>
                  </a:moveTo>
                  <a:lnTo>
                    <a:pt x="70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3481173" y="2319090"/>
              <a:ext cx="214581" cy="89153"/>
            </a:xfrm>
            <a:custGeom>
              <a:avLst/>
              <a:gdLst/>
              <a:ahLst/>
              <a:cxnLst/>
              <a:rect l="l" t="t" r="r" b="b"/>
              <a:pathLst>
                <a:path w="7211" h="2996" extrusionOk="0">
                  <a:moveTo>
                    <a:pt x="7062" y="1"/>
                  </a:moveTo>
                  <a:lnTo>
                    <a:pt x="1" y="2552"/>
                  </a:lnTo>
                  <a:lnTo>
                    <a:pt x="149" y="2995"/>
                  </a:lnTo>
                  <a:lnTo>
                    <a:pt x="7210" y="444"/>
                  </a:lnTo>
                  <a:lnTo>
                    <a:pt x="7062" y="1"/>
                  </a:lnTo>
                  <a:close/>
                </a:path>
              </a:pathLst>
            </a:custGeom>
            <a:solidFill>
              <a:srgbClr val="7AE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3500991" y="2375211"/>
              <a:ext cx="210147" cy="74840"/>
            </a:xfrm>
            <a:custGeom>
              <a:avLst/>
              <a:gdLst/>
              <a:ahLst/>
              <a:cxnLst/>
              <a:rect l="l" t="t" r="r" b="b"/>
              <a:pathLst>
                <a:path w="7062" h="2515" extrusionOk="0">
                  <a:moveTo>
                    <a:pt x="0" y="2514"/>
                  </a:moveTo>
                  <a:lnTo>
                    <a:pt x="70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3498789" y="2367504"/>
              <a:ext cx="214552" cy="89153"/>
            </a:xfrm>
            <a:custGeom>
              <a:avLst/>
              <a:gdLst/>
              <a:ahLst/>
              <a:cxnLst/>
              <a:rect l="l" t="t" r="r" b="b"/>
              <a:pathLst>
                <a:path w="7210" h="2996" extrusionOk="0">
                  <a:moveTo>
                    <a:pt x="7025" y="0"/>
                  </a:moveTo>
                  <a:lnTo>
                    <a:pt x="1" y="2551"/>
                  </a:lnTo>
                  <a:lnTo>
                    <a:pt x="148" y="2995"/>
                  </a:lnTo>
                  <a:lnTo>
                    <a:pt x="7210" y="481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rgbClr val="7AE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3349171" y="2409312"/>
              <a:ext cx="513793" cy="330070"/>
            </a:xfrm>
            <a:custGeom>
              <a:avLst/>
              <a:gdLst/>
              <a:ahLst/>
              <a:cxnLst/>
              <a:rect l="l" t="t" r="r" b="b"/>
              <a:pathLst>
                <a:path w="17266" h="11092" extrusionOk="0">
                  <a:moveTo>
                    <a:pt x="1627" y="0"/>
                  </a:moveTo>
                  <a:cubicBezTo>
                    <a:pt x="740" y="0"/>
                    <a:pt x="1" y="740"/>
                    <a:pt x="1" y="1664"/>
                  </a:cubicBezTo>
                  <a:lnTo>
                    <a:pt x="1" y="9465"/>
                  </a:lnTo>
                  <a:cubicBezTo>
                    <a:pt x="1" y="10352"/>
                    <a:pt x="740" y="11092"/>
                    <a:pt x="1627" y="11092"/>
                  </a:cubicBezTo>
                  <a:lnTo>
                    <a:pt x="15602" y="11092"/>
                  </a:lnTo>
                  <a:cubicBezTo>
                    <a:pt x="16526" y="11092"/>
                    <a:pt x="17266" y="10352"/>
                    <a:pt x="17266" y="9465"/>
                  </a:cubicBezTo>
                  <a:lnTo>
                    <a:pt x="17266" y="1664"/>
                  </a:lnTo>
                  <a:cubicBezTo>
                    <a:pt x="17266" y="740"/>
                    <a:pt x="16526" y="0"/>
                    <a:pt x="15602" y="0"/>
                  </a:cubicBezTo>
                  <a:close/>
                </a:path>
              </a:pathLst>
            </a:custGeom>
            <a:solidFill>
              <a:srgbClr val="BBF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3363484" y="2571041"/>
              <a:ext cx="489600" cy="15414"/>
            </a:xfrm>
            <a:custGeom>
              <a:avLst/>
              <a:gdLst/>
              <a:ahLst/>
              <a:cxnLst/>
              <a:rect l="l" t="t" r="r" b="b"/>
              <a:pathLst>
                <a:path w="16453" h="518" extrusionOk="0">
                  <a:moveTo>
                    <a:pt x="259" y="0"/>
                  </a:moveTo>
                  <a:cubicBezTo>
                    <a:pt x="111" y="0"/>
                    <a:pt x="0" y="111"/>
                    <a:pt x="0" y="259"/>
                  </a:cubicBezTo>
                  <a:cubicBezTo>
                    <a:pt x="0" y="407"/>
                    <a:pt x="111" y="518"/>
                    <a:pt x="259" y="518"/>
                  </a:cubicBezTo>
                  <a:lnTo>
                    <a:pt x="16230" y="518"/>
                  </a:lnTo>
                  <a:cubicBezTo>
                    <a:pt x="16341" y="518"/>
                    <a:pt x="16452" y="407"/>
                    <a:pt x="16452" y="259"/>
                  </a:cubicBezTo>
                  <a:cubicBezTo>
                    <a:pt x="16452" y="111"/>
                    <a:pt x="16341" y="0"/>
                    <a:pt x="16230" y="0"/>
                  </a:cubicBezTo>
                  <a:close/>
                </a:path>
              </a:pathLst>
            </a:custGeom>
            <a:solidFill>
              <a:srgbClr val="206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3605497" y="2630435"/>
              <a:ext cx="223360" cy="58325"/>
            </a:xfrm>
            <a:custGeom>
              <a:avLst/>
              <a:gdLst/>
              <a:ahLst/>
              <a:cxnLst/>
              <a:rect l="l" t="t" r="r" b="b"/>
              <a:pathLst>
                <a:path w="7506" h="1960" extrusionOk="0">
                  <a:moveTo>
                    <a:pt x="1" y="0"/>
                  </a:moveTo>
                  <a:lnTo>
                    <a:pt x="1" y="1960"/>
                  </a:lnTo>
                  <a:lnTo>
                    <a:pt x="7506" y="1960"/>
                  </a:lnTo>
                  <a:lnTo>
                    <a:pt x="7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3605497" y="2476414"/>
              <a:ext cx="223360" cy="30"/>
            </a:xfrm>
            <a:custGeom>
              <a:avLst/>
              <a:gdLst/>
              <a:ahLst/>
              <a:cxnLst/>
              <a:rect l="l" t="t" r="r" b="b"/>
              <a:pathLst>
                <a:path w="7506" h="1" extrusionOk="0">
                  <a:moveTo>
                    <a:pt x="1" y="1"/>
                  </a:moveTo>
                  <a:lnTo>
                    <a:pt x="7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3598891" y="2469808"/>
              <a:ext cx="236572" cy="14343"/>
            </a:xfrm>
            <a:custGeom>
              <a:avLst/>
              <a:gdLst/>
              <a:ahLst/>
              <a:cxnLst/>
              <a:rect l="l" t="t" r="r" b="b"/>
              <a:pathLst>
                <a:path w="7950" h="482" extrusionOk="0">
                  <a:moveTo>
                    <a:pt x="223" y="1"/>
                  </a:moveTo>
                  <a:cubicBezTo>
                    <a:pt x="112" y="1"/>
                    <a:pt x="1" y="112"/>
                    <a:pt x="1" y="223"/>
                  </a:cubicBezTo>
                  <a:cubicBezTo>
                    <a:pt x="1" y="370"/>
                    <a:pt x="112" y="481"/>
                    <a:pt x="223" y="481"/>
                  </a:cubicBezTo>
                  <a:lnTo>
                    <a:pt x="7728" y="481"/>
                  </a:lnTo>
                  <a:cubicBezTo>
                    <a:pt x="7839" y="481"/>
                    <a:pt x="7950" y="370"/>
                    <a:pt x="7950" y="223"/>
                  </a:cubicBezTo>
                  <a:cubicBezTo>
                    <a:pt x="7950" y="112"/>
                    <a:pt x="7839" y="1"/>
                    <a:pt x="7728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3605497" y="2528131"/>
              <a:ext cx="223360" cy="30"/>
            </a:xfrm>
            <a:custGeom>
              <a:avLst/>
              <a:gdLst/>
              <a:ahLst/>
              <a:cxnLst/>
              <a:rect l="l" t="t" r="r" b="b"/>
              <a:pathLst>
                <a:path w="7506" h="1" extrusionOk="0">
                  <a:moveTo>
                    <a:pt x="1" y="0"/>
                  </a:moveTo>
                  <a:lnTo>
                    <a:pt x="7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3598891" y="2521525"/>
              <a:ext cx="236572" cy="14313"/>
            </a:xfrm>
            <a:custGeom>
              <a:avLst/>
              <a:gdLst/>
              <a:ahLst/>
              <a:cxnLst/>
              <a:rect l="l" t="t" r="r" b="b"/>
              <a:pathLst>
                <a:path w="7950" h="481" extrusionOk="0">
                  <a:moveTo>
                    <a:pt x="223" y="0"/>
                  </a:moveTo>
                  <a:cubicBezTo>
                    <a:pt x="112" y="0"/>
                    <a:pt x="1" y="111"/>
                    <a:pt x="1" y="222"/>
                  </a:cubicBezTo>
                  <a:cubicBezTo>
                    <a:pt x="1" y="370"/>
                    <a:pt x="112" y="481"/>
                    <a:pt x="223" y="481"/>
                  </a:cubicBezTo>
                  <a:lnTo>
                    <a:pt x="7728" y="481"/>
                  </a:lnTo>
                  <a:cubicBezTo>
                    <a:pt x="7839" y="481"/>
                    <a:pt x="7950" y="370"/>
                    <a:pt x="7950" y="222"/>
                  </a:cubicBezTo>
                  <a:cubicBezTo>
                    <a:pt x="7950" y="111"/>
                    <a:pt x="7839" y="0"/>
                    <a:pt x="7728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5" name="Google Shape;905;p34"/>
          <p:cNvSpPr/>
          <p:nvPr/>
        </p:nvSpPr>
        <p:spPr>
          <a:xfrm>
            <a:off x="-917000" y="3089900"/>
            <a:ext cx="32375" cy="29600"/>
          </a:xfrm>
          <a:custGeom>
            <a:avLst/>
            <a:gdLst/>
            <a:ahLst/>
            <a:cxnLst/>
            <a:rect l="l" t="t" r="r" b="b"/>
            <a:pathLst>
              <a:path w="1295" h="1184" extrusionOk="0">
                <a:moveTo>
                  <a:pt x="649" y="0"/>
                </a:moveTo>
                <a:cubicBezTo>
                  <a:pt x="417" y="0"/>
                  <a:pt x="197" y="141"/>
                  <a:pt x="112" y="370"/>
                </a:cubicBezTo>
                <a:cubicBezTo>
                  <a:pt x="1" y="666"/>
                  <a:pt x="149" y="1035"/>
                  <a:pt x="444" y="1146"/>
                </a:cubicBezTo>
                <a:cubicBezTo>
                  <a:pt x="518" y="1146"/>
                  <a:pt x="555" y="1183"/>
                  <a:pt x="629" y="1183"/>
                </a:cubicBezTo>
                <a:cubicBezTo>
                  <a:pt x="888" y="1183"/>
                  <a:pt x="1110" y="1035"/>
                  <a:pt x="1184" y="813"/>
                </a:cubicBezTo>
                <a:cubicBezTo>
                  <a:pt x="1295" y="481"/>
                  <a:pt x="1147" y="148"/>
                  <a:pt x="851" y="37"/>
                </a:cubicBezTo>
                <a:cubicBezTo>
                  <a:pt x="784" y="12"/>
                  <a:pt x="716" y="0"/>
                  <a:pt x="6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4"/>
          <p:cNvSpPr/>
          <p:nvPr/>
        </p:nvSpPr>
        <p:spPr>
          <a:xfrm>
            <a:off x="-898500" y="3035475"/>
            <a:ext cx="32350" cy="28550"/>
          </a:xfrm>
          <a:custGeom>
            <a:avLst/>
            <a:gdLst/>
            <a:ahLst/>
            <a:cxnLst/>
            <a:rect l="l" t="t" r="r" b="b"/>
            <a:pathLst>
              <a:path w="1294" h="1142" extrusionOk="0">
                <a:moveTo>
                  <a:pt x="653" y="0"/>
                </a:moveTo>
                <a:cubicBezTo>
                  <a:pt x="395" y="0"/>
                  <a:pt x="170" y="166"/>
                  <a:pt x="111" y="402"/>
                </a:cubicBezTo>
                <a:cubicBezTo>
                  <a:pt x="0" y="698"/>
                  <a:pt x="185" y="1031"/>
                  <a:pt x="481" y="1105"/>
                </a:cubicBezTo>
                <a:cubicBezTo>
                  <a:pt x="555" y="1142"/>
                  <a:pt x="592" y="1142"/>
                  <a:pt x="666" y="1142"/>
                </a:cubicBezTo>
                <a:cubicBezTo>
                  <a:pt x="887" y="1142"/>
                  <a:pt x="1146" y="994"/>
                  <a:pt x="1220" y="735"/>
                </a:cubicBezTo>
                <a:cubicBezTo>
                  <a:pt x="1294" y="439"/>
                  <a:pt x="1146" y="107"/>
                  <a:pt x="850" y="33"/>
                </a:cubicBezTo>
                <a:cubicBezTo>
                  <a:pt x="784" y="11"/>
                  <a:pt x="717" y="0"/>
                  <a:pt x="6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7" name="Google Shape;907;p34"/>
          <p:cNvGrpSpPr/>
          <p:nvPr/>
        </p:nvGrpSpPr>
        <p:grpSpPr>
          <a:xfrm>
            <a:off x="5222396" y="2251897"/>
            <a:ext cx="635907" cy="599689"/>
            <a:chOff x="5223344" y="2251897"/>
            <a:chExt cx="635907" cy="599689"/>
          </a:xfrm>
        </p:grpSpPr>
        <p:sp>
          <p:nvSpPr>
            <p:cNvPr id="908" name="Google Shape;908;p34"/>
            <p:cNvSpPr/>
            <p:nvPr/>
          </p:nvSpPr>
          <p:spPr>
            <a:xfrm>
              <a:off x="5260746" y="2671541"/>
              <a:ext cx="33926" cy="32756"/>
            </a:xfrm>
            <a:custGeom>
              <a:avLst/>
              <a:gdLst/>
              <a:ahLst/>
              <a:cxnLst/>
              <a:rect l="l" t="t" r="r" b="b"/>
              <a:pathLst>
                <a:path w="1073" h="1036" extrusionOk="0">
                  <a:moveTo>
                    <a:pt x="555" y="0"/>
                  </a:moveTo>
                  <a:cubicBezTo>
                    <a:pt x="259" y="0"/>
                    <a:pt x="0" y="259"/>
                    <a:pt x="0" y="518"/>
                  </a:cubicBezTo>
                  <a:cubicBezTo>
                    <a:pt x="0" y="814"/>
                    <a:pt x="259" y="1035"/>
                    <a:pt x="555" y="1035"/>
                  </a:cubicBezTo>
                  <a:cubicBezTo>
                    <a:pt x="813" y="1035"/>
                    <a:pt x="1072" y="814"/>
                    <a:pt x="1072" y="518"/>
                  </a:cubicBezTo>
                  <a:cubicBezTo>
                    <a:pt x="1072" y="259"/>
                    <a:pt x="813" y="0"/>
                    <a:pt x="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5302828" y="2606063"/>
              <a:ext cx="33926" cy="33926"/>
            </a:xfrm>
            <a:custGeom>
              <a:avLst/>
              <a:gdLst/>
              <a:ahLst/>
              <a:cxnLst/>
              <a:rect l="l" t="t" r="r" b="b"/>
              <a:pathLst>
                <a:path w="1073" h="1073" extrusionOk="0">
                  <a:moveTo>
                    <a:pt x="555" y="1"/>
                  </a:moveTo>
                  <a:cubicBezTo>
                    <a:pt x="259" y="1"/>
                    <a:pt x="0" y="260"/>
                    <a:pt x="0" y="518"/>
                  </a:cubicBezTo>
                  <a:cubicBezTo>
                    <a:pt x="0" y="814"/>
                    <a:pt x="259" y="1073"/>
                    <a:pt x="555" y="1073"/>
                  </a:cubicBezTo>
                  <a:cubicBezTo>
                    <a:pt x="813" y="1073"/>
                    <a:pt x="1072" y="814"/>
                    <a:pt x="1072" y="518"/>
                  </a:cubicBezTo>
                  <a:cubicBezTo>
                    <a:pt x="1072" y="260"/>
                    <a:pt x="813" y="1"/>
                    <a:pt x="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5342569" y="2539448"/>
              <a:ext cx="32756" cy="32756"/>
            </a:xfrm>
            <a:custGeom>
              <a:avLst/>
              <a:gdLst/>
              <a:ahLst/>
              <a:cxnLst/>
              <a:rect l="l" t="t" r="r" b="b"/>
              <a:pathLst>
                <a:path w="1036" h="1036" extrusionOk="0">
                  <a:moveTo>
                    <a:pt x="518" y="0"/>
                  </a:moveTo>
                  <a:cubicBezTo>
                    <a:pt x="222" y="0"/>
                    <a:pt x="0" y="222"/>
                    <a:pt x="0" y="518"/>
                  </a:cubicBezTo>
                  <a:cubicBezTo>
                    <a:pt x="0" y="814"/>
                    <a:pt x="222" y="1036"/>
                    <a:pt x="518" y="1036"/>
                  </a:cubicBezTo>
                  <a:cubicBezTo>
                    <a:pt x="776" y="1036"/>
                    <a:pt x="1035" y="814"/>
                    <a:pt x="1035" y="518"/>
                  </a:cubicBezTo>
                  <a:cubicBezTo>
                    <a:pt x="1035" y="222"/>
                    <a:pt x="813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5378802" y="2470492"/>
              <a:ext cx="32756" cy="33926"/>
            </a:xfrm>
            <a:custGeom>
              <a:avLst/>
              <a:gdLst/>
              <a:ahLst/>
              <a:cxnLst/>
              <a:rect l="l" t="t" r="r" b="b"/>
              <a:pathLst>
                <a:path w="1036" h="1073" extrusionOk="0">
                  <a:moveTo>
                    <a:pt x="518" y="0"/>
                  </a:moveTo>
                  <a:cubicBezTo>
                    <a:pt x="222" y="0"/>
                    <a:pt x="0" y="259"/>
                    <a:pt x="0" y="518"/>
                  </a:cubicBezTo>
                  <a:cubicBezTo>
                    <a:pt x="0" y="814"/>
                    <a:pt x="222" y="1072"/>
                    <a:pt x="518" y="1072"/>
                  </a:cubicBezTo>
                  <a:cubicBezTo>
                    <a:pt x="814" y="1072"/>
                    <a:pt x="1035" y="814"/>
                    <a:pt x="1035" y="518"/>
                  </a:cubicBezTo>
                  <a:cubicBezTo>
                    <a:pt x="1035" y="259"/>
                    <a:pt x="814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5412695" y="2400335"/>
              <a:ext cx="32756" cy="33957"/>
            </a:xfrm>
            <a:custGeom>
              <a:avLst/>
              <a:gdLst/>
              <a:ahLst/>
              <a:cxnLst/>
              <a:rect l="l" t="t" r="r" b="b"/>
              <a:pathLst>
                <a:path w="1036" h="1074" extrusionOk="0">
                  <a:moveTo>
                    <a:pt x="518" y="1"/>
                  </a:moveTo>
                  <a:cubicBezTo>
                    <a:pt x="222" y="1"/>
                    <a:pt x="0" y="260"/>
                    <a:pt x="0" y="519"/>
                  </a:cubicBezTo>
                  <a:cubicBezTo>
                    <a:pt x="0" y="814"/>
                    <a:pt x="222" y="1073"/>
                    <a:pt x="518" y="1073"/>
                  </a:cubicBezTo>
                  <a:cubicBezTo>
                    <a:pt x="814" y="1073"/>
                    <a:pt x="1036" y="814"/>
                    <a:pt x="1036" y="519"/>
                  </a:cubicBezTo>
                  <a:cubicBezTo>
                    <a:pt x="1036" y="260"/>
                    <a:pt x="814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5443078" y="2330210"/>
              <a:ext cx="32756" cy="32756"/>
            </a:xfrm>
            <a:custGeom>
              <a:avLst/>
              <a:gdLst/>
              <a:ahLst/>
              <a:cxnLst/>
              <a:rect l="l" t="t" r="r" b="b"/>
              <a:pathLst>
                <a:path w="1036" h="1036" extrusionOk="0">
                  <a:moveTo>
                    <a:pt x="518" y="1"/>
                  </a:moveTo>
                  <a:cubicBezTo>
                    <a:pt x="222" y="1"/>
                    <a:pt x="1" y="223"/>
                    <a:pt x="1" y="518"/>
                  </a:cubicBezTo>
                  <a:cubicBezTo>
                    <a:pt x="1" y="777"/>
                    <a:pt x="222" y="1036"/>
                    <a:pt x="518" y="1036"/>
                  </a:cubicBezTo>
                  <a:cubicBezTo>
                    <a:pt x="814" y="1036"/>
                    <a:pt x="1036" y="777"/>
                    <a:pt x="1036" y="518"/>
                  </a:cubicBezTo>
                  <a:cubicBezTo>
                    <a:pt x="1036" y="223"/>
                    <a:pt x="814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5471122" y="2256576"/>
              <a:ext cx="32787" cy="33926"/>
            </a:xfrm>
            <a:custGeom>
              <a:avLst/>
              <a:gdLst/>
              <a:ahLst/>
              <a:cxnLst/>
              <a:rect l="l" t="t" r="r" b="b"/>
              <a:pathLst>
                <a:path w="1037" h="1073" extrusionOk="0">
                  <a:moveTo>
                    <a:pt x="518" y="1"/>
                  </a:moveTo>
                  <a:cubicBezTo>
                    <a:pt x="223" y="1"/>
                    <a:pt x="1" y="259"/>
                    <a:pt x="1" y="518"/>
                  </a:cubicBezTo>
                  <a:cubicBezTo>
                    <a:pt x="1" y="814"/>
                    <a:pt x="223" y="1073"/>
                    <a:pt x="518" y="1073"/>
                  </a:cubicBezTo>
                  <a:cubicBezTo>
                    <a:pt x="814" y="1073"/>
                    <a:pt x="1036" y="814"/>
                    <a:pt x="1036" y="518"/>
                  </a:cubicBezTo>
                  <a:cubicBezTo>
                    <a:pt x="1036" y="259"/>
                    <a:pt x="814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5231501" y="2260085"/>
              <a:ext cx="583343" cy="583311"/>
            </a:xfrm>
            <a:custGeom>
              <a:avLst/>
              <a:gdLst/>
              <a:ahLst/>
              <a:cxnLst/>
              <a:rect l="l" t="t" r="r" b="b"/>
              <a:pathLst>
                <a:path w="18450" h="18449" extrusionOk="0">
                  <a:moveTo>
                    <a:pt x="9207" y="0"/>
                  </a:moveTo>
                  <a:cubicBezTo>
                    <a:pt x="4105" y="0"/>
                    <a:pt x="1" y="4104"/>
                    <a:pt x="1" y="9206"/>
                  </a:cubicBezTo>
                  <a:cubicBezTo>
                    <a:pt x="1" y="14308"/>
                    <a:pt x="4105" y="18449"/>
                    <a:pt x="9207" y="18449"/>
                  </a:cubicBezTo>
                  <a:cubicBezTo>
                    <a:pt x="14346" y="18449"/>
                    <a:pt x="18449" y="14308"/>
                    <a:pt x="18449" y="9206"/>
                  </a:cubicBezTo>
                  <a:cubicBezTo>
                    <a:pt x="18449" y="4104"/>
                    <a:pt x="14346" y="0"/>
                    <a:pt x="9207" y="0"/>
                  </a:cubicBezTo>
                  <a:close/>
                </a:path>
              </a:pathLst>
            </a:custGeom>
            <a:solidFill>
              <a:srgbClr val="813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5223344" y="2251897"/>
              <a:ext cx="599689" cy="599689"/>
            </a:xfrm>
            <a:custGeom>
              <a:avLst/>
              <a:gdLst/>
              <a:ahLst/>
              <a:cxnLst/>
              <a:rect l="l" t="t" r="r" b="b"/>
              <a:pathLst>
                <a:path w="18967" h="18967" extrusionOk="0">
                  <a:moveTo>
                    <a:pt x="9502" y="481"/>
                  </a:moveTo>
                  <a:cubicBezTo>
                    <a:pt x="14456" y="481"/>
                    <a:pt x="18485" y="4511"/>
                    <a:pt x="18485" y="9465"/>
                  </a:cubicBezTo>
                  <a:cubicBezTo>
                    <a:pt x="18485" y="14419"/>
                    <a:pt x="14456" y="18449"/>
                    <a:pt x="9502" y="18449"/>
                  </a:cubicBezTo>
                  <a:cubicBezTo>
                    <a:pt x="4511" y="18449"/>
                    <a:pt x="481" y="14419"/>
                    <a:pt x="481" y="9465"/>
                  </a:cubicBezTo>
                  <a:cubicBezTo>
                    <a:pt x="481" y="4511"/>
                    <a:pt x="4547" y="481"/>
                    <a:pt x="9502" y="481"/>
                  </a:cubicBezTo>
                  <a:close/>
                  <a:moveTo>
                    <a:pt x="9502" y="1"/>
                  </a:moveTo>
                  <a:cubicBezTo>
                    <a:pt x="4252" y="1"/>
                    <a:pt x="0" y="4252"/>
                    <a:pt x="0" y="9465"/>
                  </a:cubicBezTo>
                  <a:cubicBezTo>
                    <a:pt x="0" y="14715"/>
                    <a:pt x="4252" y="18967"/>
                    <a:pt x="9465" y="18967"/>
                  </a:cubicBezTo>
                  <a:cubicBezTo>
                    <a:pt x="14714" y="18967"/>
                    <a:pt x="18966" y="14715"/>
                    <a:pt x="18966" y="9465"/>
                  </a:cubicBezTo>
                  <a:cubicBezTo>
                    <a:pt x="18966" y="4252"/>
                    <a:pt x="14714" y="1"/>
                    <a:pt x="9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5588007" y="2676220"/>
              <a:ext cx="50303" cy="49102"/>
            </a:xfrm>
            <a:custGeom>
              <a:avLst/>
              <a:gdLst/>
              <a:ahLst/>
              <a:cxnLst/>
              <a:rect l="l" t="t" r="r" b="b"/>
              <a:pathLst>
                <a:path w="1591" h="1553" extrusionOk="0">
                  <a:moveTo>
                    <a:pt x="814" y="0"/>
                  </a:moveTo>
                  <a:cubicBezTo>
                    <a:pt x="371" y="0"/>
                    <a:pt x="38" y="333"/>
                    <a:pt x="1" y="776"/>
                  </a:cubicBezTo>
                  <a:cubicBezTo>
                    <a:pt x="1" y="1220"/>
                    <a:pt x="371" y="1553"/>
                    <a:pt x="814" y="1553"/>
                  </a:cubicBezTo>
                  <a:cubicBezTo>
                    <a:pt x="1221" y="1553"/>
                    <a:pt x="1591" y="1220"/>
                    <a:pt x="1591" y="776"/>
                  </a:cubicBezTo>
                  <a:cubicBezTo>
                    <a:pt x="1591" y="333"/>
                    <a:pt x="1258" y="0"/>
                    <a:pt x="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5420883" y="2674955"/>
              <a:ext cx="50272" cy="49197"/>
            </a:xfrm>
            <a:custGeom>
              <a:avLst/>
              <a:gdLst/>
              <a:ahLst/>
              <a:cxnLst/>
              <a:rect l="l" t="t" r="r" b="b"/>
              <a:pathLst>
                <a:path w="1590" h="1556" extrusionOk="0">
                  <a:moveTo>
                    <a:pt x="753" y="1"/>
                  </a:moveTo>
                  <a:cubicBezTo>
                    <a:pt x="340" y="1"/>
                    <a:pt x="35" y="356"/>
                    <a:pt x="0" y="779"/>
                  </a:cubicBezTo>
                  <a:cubicBezTo>
                    <a:pt x="0" y="1223"/>
                    <a:pt x="370" y="1556"/>
                    <a:pt x="813" y="1556"/>
                  </a:cubicBezTo>
                  <a:cubicBezTo>
                    <a:pt x="1220" y="1556"/>
                    <a:pt x="1590" y="1223"/>
                    <a:pt x="1590" y="779"/>
                  </a:cubicBezTo>
                  <a:cubicBezTo>
                    <a:pt x="1590" y="336"/>
                    <a:pt x="1257" y="3"/>
                    <a:pt x="813" y="3"/>
                  </a:cubicBezTo>
                  <a:cubicBezTo>
                    <a:pt x="793" y="1"/>
                    <a:pt x="773" y="1"/>
                    <a:pt x="7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5672170" y="2283450"/>
              <a:ext cx="187081" cy="187081"/>
            </a:xfrm>
            <a:custGeom>
              <a:avLst/>
              <a:gdLst/>
              <a:ahLst/>
              <a:cxnLst/>
              <a:rect l="l" t="t" r="r" b="b"/>
              <a:pathLst>
                <a:path w="5917" h="5917" extrusionOk="0">
                  <a:moveTo>
                    <a:pt x="2958" y="1"/>
                  </a:moveTo>
                  <a:cubicBezTo>
                    <a:pt x="1332" y="1"/>
                    <a:pt x="1" y="1332"/>
                    <a:pt x="1" y="2959"/>
                  </a:cubicBezTo>
                  <a:cubicBezTo>
                    <a:pt x="1" y="4585"/>
                    <a:pt x="1332" y="5916"/>
                    <a:pt x="2958" y="5916"/>
                  </a:cubicBezTo>
                  <a:cubicBezTo>
                    <a:pt x="4622" y="5916"/>
                    <a:pt x="5916" y="4585"/>
                    <a:pt x="5916" y="2959"/>
                  </a:cubicBezTo>
                  <a:cubicBezTo>
                    <a:pt x="5916" y="1332"/>
                    <a:pt x="4622" y="1"/>
                    <a:pt x="2958" y="1"/>
                  </a:cubicBezTo>
                  <a:close/>
                </a:path>
              </a:pathLst>
            </a:custGeom>
            <a:solidFill>
              <a:srgbClr val="9C5D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5701415" y="2312695"/>
              <a:ext cx="127419" cy="127419"/>
            </a:xfrm>
            <a:custGeom>
              <a:avLst/>
              <a:gdLst/>
              <a:ahLst/>
              <a:cxnLst/>
              <a:rect l="l" t="t" r="r" b="b"/>
              <a:pathLst>
                <a:path w="4030" h="4030" extrusionOk="0">
                  <a:moveTo>
                    <a:pt x="1997" y="0"/>
                  </a:moveTo>
                  <a:cubicBezTo>
                    <a:pt x="1738" y="0"/>
                    <a:pt x="1516" y="222"/>
                    <a:pt x="1516" y="481"/>
                  </a:cubicBezTo>
                  <a:lnTo>
                    <a:pt x="1516" y="1516"/>
                  </a:lnTo>
                  <a:lnTo>
                    <a:pt x="481" y="1516"/>
                  </a:lnTo>
                  <a:cubicBezTo>
                    <a:pt x="222" y="1516"/>
                    <a:pt x="0" y="1738"/>
                    <a:pt x="0" y="2034"/>
                  </a:cubicBezTo>
                  <a:cubicBezTo>
                    <a:pt x="0" y="2292"/>
                    <a:pt x="222" y="2514"/>
                    <a:pt x="481" y="2514"/>
                  </a:cubicBezTo>
                  <a:lnTo>
                    <a:pt x="1516" y="2514"/>
                  </a:lnTo>
                  <a:lnTo>
                    <a:pt x="1516" y="3549"/>
                  </a:lnTo>
                  <a:cubicBezTo>
                    <a:pt x="1516" y="3808"/>
                    <a:pt x="1738" y="4030"/>
                    <a:pt x="1997" y="4030"/>
                  </a:cubicBezTo>
                  <a:cubicBezTo>
                    <a:pt x="2292" y="4030"/>
                    <a:pt x="2514" y="3808"/>
                    <a:pt x="2514" y="3549"/>
                  </a:cubicBezTo>
                  <a:lnTo>
                    <a:pt x="2514" y="2514"/>
                  </a:lnTo>
                  <a:lnTo>
                    <a:pt x="3512" y="2514"/>
                  </a:lnTo>
                  <a:cubicBezTo>
                    <a:pt x="3808" y="2514"/>
                    <a:pt x="4030" y="2292"/>
                    <a:pt x="4030" y="2034"/>
                  </a:cubicBezTo>
                  <a:cubicBezTo>
                    <a:pt x="4030" y="1738"/>
                    <a:pt x="3808" y="1516"/>
                    <a:pt x="3512" y="1516"/>
                  </a:cubicBezTo>
                  <a:lnTo>
                    <a:pt x="2514" y="1516"/>
                  </a:lnTo>
                  <a:lnTo>
                    <a:pt x="2514" y="481"/>
                  </a:lnTo>
                  <a:cubicBezTo>
                    <a:pt x="2514" y="222"/>
                    <a:pt x="2292" y="0"/>
                    <a:pt x="19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5443350" y="2458675"/>
              <a:ext cx="136800" cy="195300"/>
            </a:xfrm>
            <a:prstGeom prst="rect">
              <a:avLst/>
            </a:prstGeom>
            <a:solidFill>
              <a:srgbClr val="E5B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5443350" y="2457000"/>
              <a:ext cx="30600" cy="195300"/>
            </a:xfrm>
            <a:prstGeom prst="rect">
              <a:avLst/>
            </a:prstGeom>
            <a:solidFill>
              <a:srgbClr val="D595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5296979" y="2434260"/>
              <a:ext cx="389275" cy="229132"/>
            </a:xfrm>
            <a:custGeom>
              <a:avLst/>
              <a:gdLst/>
              <a:ahLst/>
              <a:cxnLst/>
              <a:rect l="l" t="t" r="r" b="b"/>
              <a:pathLst>
                <a:path w="12312" h="7247" extrusionOk="0">
                  <a:moveTo>
                    <a:pt x="0" y="0"/>
                  </a:moveTo>
                  <a:lnTo>
                    <a:pt x="0" y="518"/>
                  </a:lnTo>
                  <a:lnTo>
                    <a:pt x="1442" y="555"/>
                  </a:lnTo>
                  <a:lnTo>
                    <a:pt x="3402" y="7209"/>
                  </a:lnTo>
                  <a:lnTo>
                    <a:pt x="3439" y="7209"/>
                  </a:lnTo>
                  <a:lnTo>
                    <a:pt x="10796" y="7246"/>
                  </a:lnTo>
                  <a:lnTo>
                    <a:pt x="12311" y="2440"/>
                  </a:lnTo>
                  <a:lnTo>
                    <a:pt x="12311" y="1886"/>
                  </a:lnTo>
                  <a:lnTo>
                    <a:pt x="3365" y="1849"/>
                  </a:lnTo>
                  <a:lnTo>
                    <a:pt x="3365" y="1849"/>
                  </a:lnTo>
                  <a:lnTo>
                    <a:pt x="3512" y="2403"/>
                  </a:lnTo>
                  <a:lnTo>
                    <a:pt x="11720" y="2440"/>
                  </a:lnTo>
                  <a:lnTo>
                    <a:pt x="10389" y="6692"/>
                  </a:lnTo>
                  <a:lnTo>
                    <a:pt x="3845" y="6655"/>
                  </a:lnTo>
                  <a:lnTo>
                    <a:pt x="1886" y="7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5418544" y="2544127"/>
              <a:ext cx="206905" cy="18718"/>
            </a:xfrm>
            <a:custGeom>
              <a:avLst/>
              <a:gdLst/>
              <a:ahLst/>
              <a:cxnLst/>
              <a:rect l="l" t="t" r="r" b="b"/>
              <a:pathLst>
                <a:path w="6544" h="592" extrusionOk="0">
                  <a:moveTo>
                    <a:pt x="0" y="0"/>
                  </a:moveTo>
                  <a:lnTo>
                    <a:pt x="148" y="555"/>
                  </a:lnTo>
                  <a:lnTo>
                    <a:pt x="6396" y="592"/>
                  </a:lnTo>
                  <a:lnTo>
                    <a:pt x="6544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5433719" y="2594397"/>
              <a:ext cx="176552" cy="18718"/>
            </a:xfrm>
            <a:custGeom>
              <a:avLst/>
              <a:gdLst/>
              <a:ahLst/>
              <a:cxnLst/>
              <a:rect l="l" t="t" r="r" b="b"/>
              <a:pathLst>
                <a:path w="5584" h="592" extrusionOk="0">
                  <a:moveTo>
                    <a:pt x="1" y="0"/>
                  </a:moveTo>
                  <a:lnTo>
                    <a:pt x="149" y="555"/>
                  </a:lnTo>
                  <a:lnTo>
                    <a:pt x="5399" y="592"/>
                  </a:lnTo>
                  <a:lnTo>
                    <a:pt x="5583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34"/>
          <p:cNvGrpSpPr/>
          <p:nvPr/>
        </p:nvGrpSpPr>
        <p:grpSpPr>
          <a:xfrm>
            <a:off x="7236020" y="2289684"/>
            <a:ext cx="482058" cy="524114"/>
            <a:chOff x="7267200" y="2254848"/>
            <a:chExt cx="482058" cy="524114"/>
          </a:xfrm>
        </p:grpSpPr>
        <p:sp>
          <p:nvSpPr>
            <p:cNvPr id="927" name="Google Shape;927;p34"/>
            <p:cNvSpPr/>
            <p:nvPr/>
          </p:nvSpPr>
          <p:spPr>
            <a:xfrm>
              <a:off x="7267200" y="2378951"/>
              <a:ext cx="482058" cy="89593"/>
            </a:xfrm>
            <a:custGeom>
              <a:avLst/>
              <a:gdLst/>
              <a:ahLst/>
              <a:cxnLst/>
              <a:rect l="l" t="t" r="r" b="b"/>
              <a:pathLst>
                <a:path w="16712" h="3106" extrusionOk="0">
                  <a:moveTo>
                    <a:pt x="1" y="0"/>
                  </a:moveTo>
                  <a:lnTo>
                    <a:pt x="1" y="3106"/>
                  </a:lnTo>
                  <a:lnTo>
                    <a:pt x="16712" y="3106"/>
                  </a:lnTo>
                  <a:lnTo>
                    <a:pt x="16712" y="0"/>
                  </a:lnTo>
                  <a:close/>
                </a:path>
              </a:pathLst>
            </a:custGeom>
            <a:solidFill>
              <a:srgbClr val="E5B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8" name="Google Shape;928;p34"/>
            <p:cNvGrpSpPr/>
            <p:nvPr/>
          </p:nvGrpSpPr>
          <p:grpSpPr>
            <a:xfrm>
              <a:off x="7327158" y="2254848"/>
              <a:ext cx="371120" cy="524114"/>
              <a:chOff x="7397125" y="2380613"/>
              <a:chExt cx="321650" cy="454250"/>
            </a:xfrm>
          </p:grpSpPr>
          <p:sp>
            <p:nvSpPr>
              <p:cNvPr id="929" name="Google Shape;929;p34"/>
              <p:cNvSpPr/>
              <p:nvPr/>
            </p:nvSpPr>
            <p:spPr>
              <a:xfrm>
                <a:off x="7500625" y="2771888"/>
                <a:ext cx="30525" cy="28775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151" extrusionOk="0">
                    <a:moveTo>
                      <a:pt x="602" y="0"/>
                    </a:moveTo>
                    <a:cubicBezTo>
                      <a:pt x="329" y="0"/>
                      <a:pt x="72" y="213"/>
                      <a:pt x="38" y="522"/>
                    </a:cubicBezTo>
                    <a:cubicBezTo>
                      <a:pt x="1" y="818"/>
                      <a:pt x="223" y="1113"/>
                      <a:pt x="518" y="1150"/>
                    </a:cubicBezTo>
                    <a:lnTo>
                      <a:pt x="592" y="1150"/>
                    </a:lnTo>
                    <a:cubicBezTo>
                      <a:pt x="888" y="1150"/>
                      <a:pt x="1147" y="928"/>
                      <a:pt x="1184" y="633"/>
                    </a:cubicBezTo>
                    <a:cubicBezTo>
                      <a:pt x="1221" y="337"/>
                      <a:pt x="999" y="41"/>
                      <a:pt x="666" y="4"/>
                    </a:cubicBezTo>
                    <a:cubicBezTo>
                      <a:pt x="645" y="1"/>
                      <a:pt x="623" y="0"/>
                      <a:pt x="6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4"/>
              <p:cNvSpPr/>
              <p:nvPr/>
            </p:nvSpPr>
            <p:spPr>
              <a:xfrm>
                <a:off x="7506175" y="2713763"/>
                <a:ext cx="29600" cy="2867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147" extrusionOk="0">
                    <a:moveTo>
                      <a:pt x="629" y="0"/>
                    </a:moveTo>
                    <a:cubicBezTo>
                      <a:pt x="296" y="0"/>
                      <a:pt x="38" y="222"/>
                      <a:pt x="1" y="555"/>
                    </a:cubicBezTo>
                    <a:cubicBezTo>
                      <a:pt x="1" y="887"/>
                      <a:pt x="222" y="1146"/>
                      <a:pt x="555" y="1146"/>
                    </a:cubicBezTo>
                    <a:lnTo>
                      <a:pt x="592" y="1146"/>
                    </a:lnTo>
                    <a:cubicBezTo>
                      <a:pt x="888" y="1146"/>
                      <a:pt x="1147" y="924"/>
                      <a:pt x="1184" y="629"/>
                    </a:cubicBezTo>
                    <a:cubicBezTo>
                      <a:pt x="1184" y="296"/>
                      <a:pt x="925" y="37"/>
                      <a:pt x="6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4"/>
              <p:cNvSpPr/>
              <p:nvPr/>
            </p:nvSpPr>
            <p:spPr>
              <a:xfrm>
                <a:off x="7506175" y="2597288"/>
                <a:ext cx="29600" cy="2867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147" extrusionOk="0">
                    <a:moveTo>
                      <a:pt x="555" y="1"/>
                    </a:moveTo>
                    <a:cubicBezTo>
                      <a:pt x="222" y="38"/>
                      <a:pt x="1" y="296"/>
                      <a:pt x="1" y="629"/>
                    </a:cubicBezTo>
                    <a:cubicBezTo>
                      <a:pt x="38" y="925"/>
                      <a:pt x="296" y="1147"/>
                      <a:pt x="592" y="1147"/>
                    </a:cubicBezTo>
                    <a:lnTo>
                      <a:pt x="629" y="1147"/>
                    </a:lnTo>
                    <a:cubicBezTo>
                      <a:pt x="925" y="1147"/>
                      <a:pt x="1184" y="851"/>
                      <a:pt x="1147" y="555"/>
                    </a:cubicBezTo>
                    <a:cubicBezTo>
                      <a:pt x="1147" y="223"/>
                      <a:pt x="888" y="1"/>
                      <a:pt x="5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4"/>
              <p:cNvSpPr/>
              <p:nvPr/>
            </p:nvSpPr>
            <p:spPr>
              <a:xfrm>
                <a:off x="7508025" y="2655438"/>
                <a:ext cx="2960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150" extrusionOk="0">
                    <a:moveTo>
                      <a:pt x="618" y="0"/>
                    </a:moveTo>
                    <a:cubicBezTo>
                      <a:pt x="597" y="0"/>
                      <a:pt x="576" y="1"/>
                      <a:pt x="555" y="4"/>
                    </a:cubicBezTo>
                    <a:cubicBezTo>
                      <a:pt x="222" y="4"/>
                      <a:pt x="1" y="300"/>
                      <a:pt x="1" y="595"/>
                    </a:cubicBezTo>
                    <a:cubicBezTo>
                      <a:pt x="38" y="928"/>
                      <a:pt x="296" y="1150"/>
                      <a:pt x="592" y="1150"/>
                    </a:cubicBezTo>
                    <a:lnTo>
                      <a:pt x="629" y="1150"/>
                    </a:lnTo>
                    <a:cubicBezTo>
                      <a:pt x="925" y="1150"/>
                      <a:pt x="1184" y="854"/>
                      <a:pt x="1184" y="558"/>
                    </a:cubicBezTo>
                    <a:cubicBezTo>
                      <a:pt x="1149" y="247"/>
                      <a:pt x="920" y="0"/>
                      <a:pt x="6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4"/>
              <p:cNvSpPr/>
              <p:nvPr/>
            </p:nvSpPr>
            <p:spPr>
              <a:xfrm>
                <a:off x="7397125" y="2566788"/>
                <a:ext cx="293000" cy="268075"/>
              </a:xfrm>
              <a:custGeom>
                <a:avLst/>
                <a:gdLst/>
                <a:ahLst/>
                <a:cxnLst/>
                <a:rect l="l" t="t" r="r" b="b"/>
                <a:pathLst>
                  <a:path w="11720" h="10723" extrusionOk="0">
                    <a:moveTo>
                      <a:pt x="0" y="1"/>
                    </a:moveTo>
                    <a:lnTo>
                      <a:pt x="0" y="10722"/>
                    </a:lnTo>
                    <a:lnTo>
                      <a:pt x="11720" y="107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5B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4"/>
              <p:cNvSpPr/>
              <p:nvPr/>
            </p:nvSpPr>
            <p:spPr>
              <a:xfrm>
                <a:off x="7397125" y="2566788"/>
                <a:ext cx="321650" cy="268075"/>
              </a:xfrm>
              <a:custGeom>
                <a:avLst/>
                <a:gdLst/>
                <a:ahLst/>
                <a:cxnLst/>
                <a:rect l="l" t="t" r="r" b="b"/>
                <a:pathLst>
                  <a:path w="12866" h="10723" extrusionOk="0">
                    <a:moveTo>
                      <a:pt x="0" y="1"/>
                    </a:moveTo>
                    <a:lnTo>
                      <a:pt x="11720" y="10722"/>
                    </a:lnTo>
                    <a:lnTo>
                      <a:pt x="12866" y="10722"/>
                    </a:lnTo>
                    <a:lnTo>
                      <a:pt x="12866" y="1"/>
                    </a:lnTo>
                    <a:close/>
                  </a:path>
                </a:pathLst>
              </a:custGeom>
              <a:solidFill>
                <a:srgbClr val="925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4"/>
              <p:cNvSpPr/>
              <p:nvPr/>
            </p:nvSpPr>
            <p:spPr>
              <a:xfrm>
                <a:off x="7531125" y="2488238"/>
                <a:ext cx="55500" cy="34662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3865" extrusionOk="0">
                    <a:moveTo>
                      <a:pt x="1" y="0"/>
                    </a:moveTo>
                    <a:lnTo>
                      <a:pt x="1" y="13864"/>
                    </a:lnTo>
                    <a:lnTo>
                      <a:pt x="2219" y="13864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C99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4"/>
              <p:cNvSpPr/>
              <p:nvPr/>
            </p:nvSpPr>
            <p:spPr>
              <a:xfrm>
                <a:off x="7416525" y="2401338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8A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4"/>
              <p:cNvSpPr/>
              <p:nvPr/>
            </p:nvSpPr>
            <p:spPr>
              <a:xfrm>
                <a:off x="7581050" y="2380613"/>
                <a:ext cx="117400" cy="103025"/>
              </a:xfrm>
              <a:custGeom>
                <a:avLst/>
                <a:gdLst/>
                <a:ahLst/>
                <a:cxnLst/>
                <a:rect l="l" t="t" r="r" b="b"/>
                <a:pathLst>
                  <a:path w="4696" h="4121" extrusionOk="0">
                    <a:moveTo>
                      <a:pt x="4675" y="744"/>
                    </a:moveTo>
                    <a:cubicBezTo>
                      <a:pt x="4682" y="748"/>
                      <a:pt x="4689" y="752"/>
                      <a:pt x="4696" y="756"/>
                    </a:cubicBezTo>
                    <a:cubicBezTo>
                      <a:pt x="4690" y="750"/>
                      <a:pt x="4683" y="746"/>
                      <a:pt x="4675" y="744"/>
                    </a:cubicBezTo>
                    <a:close/>
                    <a:moveTo>
                      <a:pt x="2520" y="0"/>
                    </a:moveTo>
                    <a:cubicBezTo>
                      <a:pt x="2349" y="0"/>
                      <a:pt x="2174" y="17"/>
                      <a:pt x="1997" y="54"/>
                    </a:cubicBezTo>
                    <a:cubicBezTo>
                      <a:pt x="296" y="423"/>
                      <a:pt x="0" y="4120"/>
                      <a:pt x="0" y="4120"/>
                    </a:cubicBezTo>
                    <a:cubicBezTo>
                      <a:pt x="0" y="4120"/>
                      <a:pt x="2440" y="1754"/>
                      <a:pt x="4511" y="793"/>
                    </a:cubicBezTo>
                    <a:cubicBezTo>
                      <a:pt x="4563" y="767"/>
                      <a:pt x="4615" y="741"/>
                      <a:pt x="4654" y="741"/>
                    </a:cubicBezTo>
                    <a:cubicBezTo>
                      <a:pt x="4662" y="741"/>
                      <a:pt x="4669" y="742"/>
                      <a:pt x="4675" y="744"/>
                    </a:cubicBezTo>
                    <a:lnTo>
                      <a:pt x="4675" y="744"/>
                    </a:lnTo>
                    <a:cubicBezTo>
                      <a:pt x="4122" y="407"/>
                      <a:pt x="3369" y="0"/>
                      <a:pt x="2520" y="0"/>
                    </a:cubicBezTo>
                    <a:close/>
                  </a:path>
                </a:pathLst>
              </a:custGeom>
              <a:solidFill>
                <a:srgbClr val="C99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4"/>
              <p:cNvSpPr/>
              <p:nvPr/>
            </p:nvSpPr>
            <p:spPr>
              <a:xfrm>
                <a:off x="7701200" y="2401338"/>
                <a:ext cx="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" extrusionOk="0">
                    <a:moveTo>
                      <a:pt x="37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8A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4"/>
              <p:cNvSpPr/>
              <p:nvPr/>
            </p:nvSpPr>
            <p:spPr>
              <a:xfrm>
                <a:off x="7581050" y="2399113"/>
                <a:ext cx="133125" cy="84525"/>
              </a:xfrm>
              <a:custGeom>
                <a:avLst/>
                <a:gdLst/>
                <a:ahLst/>
                <a:cxnLst/>
                <a:rect l="l" t="t" r="r" b="b"/>
                <a:pathLst>
                  <a:path w="5325" h="3381" extrusionOk="0">
                    <a:moveTo>
                      <a:pt x="4654" y="1"/>
                    </a:moveTo>
                    <a:cubicBezTo>
                      <a:pt x="4615" y="1"/>
                      <a:pt x="4563" y="27"/>
                      <a:pt x="4511" y="53"/>
                    </a:cubicBezTo>
                    <a:cubicBezTo>
                      <a:pt x="2440" y="1014"/>
                      <a:pt x="0" y="3380"/>
                      <a:pt x="0" y="3380"/>
                    </a:cubicBezTo>
                    <a:cubicBezTo>
                      <a:pt x="0" y="3380"/>
                      <a:pt x="3032" y="3158"/>
                      <a:pt x="4067" y="3158"/>
                    </a:cubicBezTo>
                    <a:cubicBezTo>
                      <a:pt x="4954" y="3158"/>
                      <a:pt x="5324" y="571"/>
                      <a:pt x="4843" y="90"/>
                    </a:cubicBezTo>
                    <a:cubicBezTo>
                      <a:pt x="4806" y="53"/>
                      <a:pt x="4770" y="16"/>
                      <a:pt x="4696" y="16"/>
                    </a:cubicBezTo>
                    <a:cubicBezTo>
                      <a:pt x="4685" y="5"/>
                      <a:pt x="4671" y="1"/>
                      <a:pt x="4654" y="1"/>
                    </a:cubicBezTo>
                    <a:close/>
                  </a:path>
                </a:pathLst>
              </a:custGeom>
              <a:solidFill>
                <a:srgbClr val="664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4"/>
              <p:cNvSpPr/>
              <p:nvPr/>
            </p:nvSpPr>
            <p:spPr>
              <a:xfrm>
                <a:off x="7532975" y="2458663"/>
                <a:ext cx="51800" cy="30525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221" extrusionOk="0">
                    <a:moveTo>
                      <a:pt x="481" y="0"/>
                    </a:moveTo>
                    <a:cubicBezTo>
                      <a:pt x="223" y="0"/>
                      <a:pt x="1" y="222"/>
                      <a:pt x="1" y="444"/>
                    </a:cubicBezTo>
                    <a:lnTo>
                      <a:pt x="1" y="776"/>
                    </a:lnTo>
                    <a:cubicBezTo>
                      <a:pt x="1" y="1035"/>
                      <a:pt x="223" y="1220"/>
                      <a:pt x="481" y="1220"/>
                    </a:cubicBezTo>
                    <a:lnTo>
                      <a:pt x="1591" y="1220"/>
                    </a:lnTo>
                    <a:cubicBezTo>
                      <a:pt x="1849" y="1220"/>
                      <a:pt x="2071" y="1035"/>
                      <a:pt x="2071" y="776"/>
                    </a:cubicBezTo>
                    <a:lnTo>
                      <a:pt x="2071" y="444"/>
                    </a:lnTo>
                    <a:cubicBezTo>
                      <a:pt x="2071" y="222"/>
                      <a:pt x="1849" y="0"/>
                      <a:pt x="1591" y="0"/>
                    </a:cubicBezTo>
                    <a:close/>
                  </a:path>
                </a:pathLst>
              </a:custGeom>
              <a:solidFill>
                <a:srgbClr val="664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4"/>
              <p:cNvSpPr/>
              <p:nvPr/>
            </p:nvSpPr>
            <p:spPr>
              <a:xfrm>
                <a:off x="7404500" y="2399113"/>
                <a:ext cx="133125" cy="84525"/>
              </a:xfrm>
              <a:custGeom>
                <a:avLst/>
                <a:gdLst/>
                <a:ahLst/>
                <a:cxnLst/>
                <a:rect l="l" t="t" r="r" b="b"/>
                <a:pathLst>
                  <a:path w="5325" h="3381" extrusionOk="0">
                    <a:moveTo>
                      <a:pt x="657" y="1"/>
                    </a:moveTo>
                    <a:cubicBezTo>
                      <a:pt x="636" y="1"/>
                      <a:pt x="614" y="5"/>
                      <a:pt x="592" y="16"/>
                    </a:cubicBezTo>
                    <a:cubicBezTo>
                      <a:pt x="555" y="16"/>
                      <a:pt x="518" y="53"/>
                      <a:pt x="482" y="90"/>
                    </a:cubicBezTo>
                    <a:cubicBezTo>
                      <a:pt x="1" y="571"/>
                      <a:pt x="334" y="3158"/>
                      <a:pt x="1221" y="3158"/>
                    </a:cubicBezTo>
                    <a:cubicBezTo>
                      <a:pt x="2256" y="3158"/>
                      <a:pt x="5325" y="3380"/>
                      <a:pt x="5325" y="3380"/>
                    </a:cubicBezTo>
                    <a:cubicBezTo>
                      <a:pt x="5325" y="3380"/>
                      <a:pt x="2848" y="1014"/>
                      <a:pt x="814" y="53"/>
                    </a:cubicBezTo>
                    <a:cubicBezTo>
                      <a:pt x="762" y="27"/>
                      <a:pt x="710" y="1"/>
                      <a:pt x="657" y="1"/>
                    </a:cubicBezTo>
                    <a:close/>
                  </a:path>
                </a:pathLst>
              </a:custGeom>
              <a:solidFill>
                <a:srgbClr val="664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4"/>
              <p:cNvSpPr/>
              <p:nvPr/>
            </p:nvSpPr>
            <p:spPr>
              <a:xfrm>
                <a:off x="7419300" y="2380613"/>
                <a:ext cx="118325" cy="103025"/>
              </a:xfrm>
              <a:custGeom>
                <a:avLst/>
                <a:gdLst/>
                <a:ahLst/>
                <a:cxnLst/>
                <a:rect l="l" t="t" r="r" b="b"/>
                <a:pathLst>
                  <a:path w="4733" h="4121" extrusionOk="0">
                    <a:moveTo>
                      <a:pt x="2200" y="0"/>
                    </a:moveTo>
                    <a:cubicBezTo>
                      <a:pt x="1327" y="0"/>
                      <a:pt x="586" y="417"/>
                      <a:pt x="0" y="756"/>
                    </a:cubicBezTo>
                    <a:cubicBezTo>
                      <a:pt x="22" y="745"/>
                      <a:pt x="44" y="741"/>
                      <a:pt x="65" y="741"/>
                    </a:cubicBezTo>
                    <a:cubicBezTo>
                      <a:pt x="118" y="741"/>
                      <a:pt x="170" y="767"/>
                      <a:pt x="222" y="793"/>
                    </a:cubicBezTo>
                    <a:cubicBezTo>
                      <a:pt x="2256" y="1754"/>
                      <a:pt x="4733" y="4120"/>
                      <a:pt x="4733" y="4120"/>
                    </a:cubicBezTo>
                    <a:cubicBezTo>
                      <a:pt x="4733" y="4120"/>
                      <a:pt x="4400" y="423"/>
                      <a:pt x="2736" y="54"/>
                    </a:cubicBezTo>
                    <a:cubicBezTo>
                      <a:pt x="2552" y="17"/>
                      <a:pt x="2374" y="0"/>
                      <a:pt x="2200" y="0"/>
                    </a:cubicBezTo>
                    <a:close/>
                  </a:path>
                </a:pathLst>
              </a:custGeom>
              <a:solidFill>
                <a:srgbClr val="C99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35"/>
          <p:cNvSpPr/>
          <p:nvPr/>
        </p:nvSpPr>
        <p:spPr>
          <a:xfrm>
            <a:off x="2938050" y="1168049"/>
            <a:ext cx="3267900" cy="3147000"/>
          </a:xfrm>
          <a:prstGeom prst="pie">
            <a:avLst>
              <a:gd name="adj1" fmla="val 15194939"/>
              <a:gd name="adj2" fmla="val 2066195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5"/>
          <p:cNvSpPr/>
          <p:nvPr/>
        </p:nvSpPr>
        <p:spPr>
          <a:xfrm>
            <a:off x="4975247" y="1784810"/>
            <a:ext cx="920366" cy="838373"/>
          </a:xfrm>
          <a:custGeom>
            <a:avLst/>
            <a:gdLst/>
            <a:ahLst/>
            <a:cxnLst/>
            <a:rect l="l" t="t" r="r" b="b"/>
            <a:pathLst>
              <a:path w="29589" h="26953" extrusionOk="0">
                <a:moveTo>
                  <a:pt x="14794" y="0"/>
                </a:moveTo>
                <a:cubicBezTo>
                  <a:pt x="11342" y="0"/>
                  <a:pt x="7889" y="1318"/>
                  <a:pt x="5271" y="3953"/>
                </a:cubicBezTo>
                <a:cubicBezTo>
                  <a:pt x="1" y="9224"/>
                  <a:pt x="1" y="17763"/>
                  <a:pt x="5271" y="23000"/>
                </a:cubicBezTo>
                <a:cubicBezTo>
                  <a:pt x="7889" y="25635"/>
                  <a:pt x="11342" y="26953"/>
                  <a:pt x="14794" y="26953"/>
                </a:cubicBezTo>
                <a:cubicBezTo>
                  <a:pt x="18247" y="26953"/>
                  <a:pt x="21699" y="25635"/>
                  <a:pt x="24318" y="23000"/>
                </a:cubicBezTo>
                <a:cubicBezTo>
                  <a:pt x="29588" y="17763"/>
                  <a:pt x="29588" y="9224"/>
                  <a:pt x="24318" y="3953"/>
                </a:cubicBezTo>
                <a:cubicBezTo>
                  <a:pt x="21699" y="1318"/>
                  <a:pt x="18247" y="0"/>
                  <a:pt x="14794" y="0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5"/>
          <p:cNvSpPr/>
          <p:nvPr/>
        </p:nvSpPr>
        <p:spPr>
          <a:xfrm>
            <a:off x="5175431" y="1971765"/>
            <a:ext cx="217713" cy="218576"/>
          </a:xfrm>
          <a:custGeom>
            <a:avLst/>
            <a:gdLst/>
            <a:ahLst/>
            <a:cxnLst/>
            <a:rect l="l" t="t" r="r" b="b"/>
            <a:pathLst>
              <a:path w="23161" h="23259" extrusionOk="0">
                <a:moveTo>
                  <a:pt x="11580" y="0"/>
                </a:moveTo>
                <a:cubicBezTo>
                  <a:pt x="5187" y="0"/>
                  <a:pt x="0" y="5187"/>
                  <a:pt x="0" y="11613"/>
                </a:cubicBezTo>
                <a:cubicBezTo>
                  <a:pt x="0" y="18039"/>
                  <a:pt x="5187" y="23258"/>
                  <a:pt x="11580" y="23258"/>
                </a:cubicBezTo>
                <a:cubicBezTo>
                  <a:pt x="17974" y="23258"/>
                  <a:pt x="23160" y="18039"/>
                  <a:pt x="23160" y="11613"/>
                </a:cubicBezTo>
                <a:cubicBezTo>
                  <a:pt x="23160" y="5187"/>
                  <a:pt x="17974" y="0"/>
                  <a:pt x="11580" y="0"/>
                </a:cubicBezTo>
                <a:close/>
              </a:path>
            </a:pathLst>
          </a:custGeom>
          <a:solidFill>
            <a:srgbClr val="94D4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5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Infographics</a:t>
            </a:r>
            <a:endParaRPr/>
          </a:p>
        </p:txBody>
      </p:sp>
      <p:grpSp>
        <p:nvGrpSpPr>
          <p:cNvPr id="951" name="Google Shape;951;p35"/>
          <p:cNvGrpSpPr/>
          <p:nvPr/>
        </p:nvGrpSpPr>
        <p:grpSpPr>
          <a:xfrm>
            <a:off x="457298" y="1223765"/>
            <a:ext cx="1978373" cy="1313172"/>
            <a:chOff x="885225" y="1162570"/>
            <a:chExt cx="1772101" cy="1176256"/>
          </a:xfrm>
        </p:grpSpPr>
        <p:sp>
          <p:nvSpPr>
            <p:cNvPr id="952" name="Google Shape;952;p35"/>
            <p:cNvSpPr/>
            <p:nvPr/>
          </p:nvSpPr>
          <p:spPr>
            <a:xfrm>
              <a:off x="885226" y="1458025"/>
              <a:ext cx="1772100" cy="8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3" name="Google Shape;953;p35"/>
            <p:cNvSpPr/>
            <p:nvPr/>
          </p:nvSpPr>
          <p:spPr>
            <a:xfrm>
              <a:off x="885225" y="1162570"/>
              <a:ext cx="14865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20%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54" name="Google Shape;954;p35"/>
          <p:cNvGrpSpPr/>
          <p:nvPr/>
        </p:nvGrpSpPr>
        <p:grpSpPr>
          <a:xfrm>
            <a:off x="457298" y="3248922"/>
            <a:ext cx="1980801" cy="1324447"/>
            <a:chOff x="885225" y="2792795"/>
            <a:chExt cx="1774275" cy="1186356"/>
          </a:xfrm>
        </p:grpSpPr>
        <p:sp>
          <p:nvSpPr>
            <p:cNvPr id="955" name="Google Shape;955;p35"/>
            <p:cNvSpPr/>
            <p:nvPr/>
          </p:nvSpPr>
          <p:spPr>
            <a:xfrm>
              <a:off x="887400" y="3085750"/>
              <a:ext cx="1772100" cy="89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885225" y="2792795"/>
              <a:ext cx="14865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15%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57" name="Google Shape;957;p35"/>
          <p:cNvGrpSpPr/>
          <p:nvPr/>
        </p:nvGrpSpPr>
        <p:grpSpPr>
          <a:xfrm>
            <a:off x="6705902" y="1223765"/>
            <a:ext cx="1980772" cy="1313172"/>
            <a:chOff x="6482326" y="1162570"/>
            <a:chExt cx="1774249" cy="1176256"/>
          </a:xfrm>
        </p:grpSpPr>
        <p:sp>
          <p:nvSpPr>
            <p:cNvPr id="958" name="Google Shape;958;p35"/>
            <p:cNvSpPr/>
            <p:nvPr/>
          </p:nvSpPr>
          <p:spPr>
            <a:xfrm>
              <a:off x="6482326" y="1458025"/>
              <a:ext cx="1772100" cy="8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place. This planet is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9" name="Google Shape;959;p35"/>
            <p:cNvSpPr/>
            <p:nvPr/>
          </p:nvSpPr>
          <p:spPr>
            <a:xfrm>
              <a:off x="6770075" y="1162570"/>
              <a:ext cx="14865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25%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60" name="Google Shape;960;p35"/>
          <p:cNvGrpSpPr/>
          <p:nvPr/>
        </p:nvGrpSpPr>
        <p:grpSpPr>
          <a:xfrm>
            <a:off x="6708329" y="3248922"/>
            <a:ext cx="1978372" cy="1324447"/>
            <a:chOff x="6484500" y="2792795"/>
            <a:chExt cx="1772100" cy="1186356"/>
          </a:xfrm>
        </p:grpSpPr>
        <p:sp>
          <p:nvSpPr>
            <p:cNvPr id="961" name="Google Shape;961;p35"/>
            <p:cNvSpPr/>
            <p:nvPr/>
          </p:nvSpPr>
          <p:spPr>
            <a:xfrm>
              <a:off x="6484500" y="3085750"/>
              <a:ext cx="1772100" cy="89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2" name="Google Shape;962;p35"/>
            <p:cNvSpPr/>
            <p:nvPr/>
          </p:nvSpPr>
          <p:spPr>
            <a:xfrm>
              <a:off x="6770075" y="2792795"/>
              <a:ext cx="14865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30%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963" name="Google Shape;963;p35"/>
          <p:cNvSpPr/>
          <p:nvPr/>
        </p:nvSpPr>
        <p:spPr>
          <a:xfrm>
            <a:off x="2938050" y="1168049"/>
            <a:ext cx="3267900" cy="3147000"/>
          </a:xfrm>
          <a:prstGeom prst="pie">
            <a:avLst>
              <a:gd name="adj1" fmla="val 0"/>
              <a:gd name="adj2" fmla="val 537298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5"/>
          <p:cNvSpPr/>
          <p:nvPr/>
        </p:nvSpPr>
        <p:spPr>
          <a:xfrm flipH="1">
            <a:off x="2938050" y="1168049"/>
            <a:ext cx="3267900" cy="3147000"/>
          </a:xfrm>
          <a:prstGeom prst="pie">
            <a:avLst>
              <a:gd name="adj1" fmla="val 1907329"/>
              <a:gd name="adj2" fmla="val 4689951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5"/>
          <p:cNvSpPr/>
          <p:nvPr/>
        </p:nvSpPr>
        <p:spPr>
          <a:xfrm flipH="1">
            <a:off x="2938050" y="1168049"/>
            <a:ext cx="3267900" cy="3147000"/>
          </a:xfrm>
          <a:prstGeom prst="pie">
            <a:avLst>
              <a:gd name="adj1" fmla="val 17731277"/>
              <a:gd name="adj2" fmla="val 213218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5"/>
          <p:cNvSpPr/>
          <p:nvPr/>
        </p:nvSpPr>
        <p:spPr>
          <a:xfrm>
            <a:off x="3857400" y="2026949"/>
            <a:ext cx="1429200" cy="1429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5"/>
          <p:cNvSpPr/>
          <p:nvPr/>
        </p:nvSpPr>
        <p:spPr>
          <a:xfrm>
            <a:off x="3304734" y="3438396"/>
            <a:ext cx="950444" cy="839026"/>
          </a:xfrm>
          <a:custGeom>
            <a:avLst/>
            <a:gdLst/>
            <a:ahLst/>
            <a:cxnLst/>
            <a:rect l="l" t="t" r="r" b="b"/>
            <a:pathLst>
              <a:path w="30556" h="26974" extrusionOk="0">
                <a:moveTo>
                  <a:pt x="15264" y="1"/>
                </a:moveTo>
                <a:cubicBezTo>
                  <a:pt x="12464" y="1"/>
                  <a:pt x="9635" y="867"/>
                  <a:pt x="7206" y="2663"/>
                </a:cubicBezTo>
                <a:cubicBezTo>
                  <a:pt x="1235" y="7099"/>
                  <a:pt x="0" y="15572"/>
                  <a:pt x="4437" y="21543"/>
                </a:cubicBezTo>
                <a:cubicBezTo>
                  <a:pt x="7098" y="25098"/>
                  <a:pt x="11166" y="26974"/>
                  <a:pt x="15282" y="26974"/>
                </a:cubicBezTo>
                <a:cubicBezTo>
                  <a:pt x="18081" y="26974"/>
                  <a:pt x="20901" y="26107"/>
                  <a:pt x="23317" y="24312"/>
                </a:cubicBezTo>
                <a:cubicBezTo>
                  <a:pt x="29288" y="19875"/>
                  <a:pt x="30556" y="11402"/>
                  <a:pt x="26086" y="5431"/>
                </a:cubicBezTo>
                <a:cubicBezTo>
                  <a:pt x="23445" y="1877"/>
                  <a:pt x="19385" y="1"/>
                  <a:pt x="15264" y="1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5"/>
          <p:cNvSpPr/>
          <p:nvPr/>
        </p:nvSpPr>
        <p:spPr>
          <a:xfrm>
            <a:off x="4975247" y="3437681"/>
            <a:ext cx="920366" cy="839431"/>
          </a:xfrm>
          <a:custGeom>
            <a:avLst/>
            <a:gdLst/>
            <a:ahLst/>
            <a:cxnLst/>
            <a:rect l="l" t="t" r="r" b="b"/>
            <a:pathLst>
              <a:path w="29589" h="26987" extrusionOk="0">
                <a:moveTo>
                  <a:pt x="14782" y="0"/>
                </a:moveTo>
                <a:cubicBezTo>
                  <a:pt x="11334" y="0"/>
                  <a:pt x="7889" y="1318"/>
                  <a:pt x="5271" y="3953"/>
                </a:cubicBezTo>
                <a:cubicBezTo>
                  <a:pt x="1" y="9224"/>
                  <a:pt x="1" y="17763"/>
                  <a:pt x="5271" y="23034"/>
                </a:cubicBezTo>
                <a:cubicBezTo>
                  <a:pt x="7889" y="25669"/>
                  <a:pt x="11334" y="26986"/>
                  <a:pt x="14782" y="26986"/>
                </a:cubicBezTo>
                <a:cubicBezTo>
                  <a:pt x="18230" y="26986"/>
                  <a:pt x="21683" y="25669"/>
                  <a:pt x="24318" y="23034"/>
                </a:cubicBezTo>
                <a:cubicBezTo>
                  <a:pt x="29588" y="17763"/>
                  <a:pt x="29588" y="9224"/>
                  <a:pt x="24318" y="3953"/>
                </a:cubicBezTo>
                <a:cubicBezTo>
                  <a:pt x="21683" y="1318"/>
                  <a:pt x="18230" y="0"/>
                  <a:pt x="14782" y="0"/>
                </a:cubicBez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5"/>
          <p:cNvSpPr/>
          <p:nvPr/>
        </p:nvSpPr>
        <p:spPr>
          <a:xfrm>
            <a:off x="3304734" y="1784499"/>
            <a:ext cx="950444" cy="839462"/>
          </a:xfrm>
          <a:custGeom>
            <a:avLst/>
            <a:gdLst/>
            <a:ahLst/>
            <a:cxnLst/>
            <a:rect l="l" t="t" r="r" b="b"/>
            <a:pathLst>
              <a:path w="30556" h="26988" extrusionOk="0">
                <a:moveTo>
                  <a:pt x="15271" y="0"/>
                </a:moveTo>
                <a:cubicBezTo>
                  <a:pt x="12476" y="0"/>
                  <a:pt x="9655" y="867"/>
                  <a:pt x="7239" y="2662"/>
                </a:cubicBezTo>
                <a:cubicBezTo>
                  <a:pt x="1235" y="7132"/>
                  <a:pt x="0" y="15572"/>
                  <a:pt x="4470" y="21542"/>
                </a:cubicBezTo>
                <a:cubicBezTo>
                  <a:pt x="7113" y="25100"/>
                  <a:pt x="11177" y="26987"/>
                  <a:pt x="15293" y="26987"/>
                </a:cubicBezTo>
                <a:cubicBezTo>
                  <a:pt x="18086" y="26987"/>
                  <a:pt x="20903" y="26118"/>
                  <a:pt x="23317" y="24311"/>
                </a:cubicBezTo>
                <a:cubicBezTo>
                  <a:pt x="29288" y="19875"/>
                  <a:pt x="30556" y="11435"/>
                  <a:pt x="26086" y="5431"/>
                </a:cubicBezTo>
                <a:cubicBezTo>
                  <a:pt x="23445" y="1876"/>
                  <a:pt x="19385" y="0"/>
                  <a:pt x="15271" y="0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0" name="Google Shape;970;p35"/>
          <p:cNvGrpSpPr/>
          <p:nvPr/>
        </p:nvGrpSpPr>
        <p:grpSpPr>
          <a:xfrm>
            <a:off x="5201326" y="3559270"/>
            <a:ext cx="468207" cy="596253"/>
            <a:chOff x="1889025" y="-3117200"/>
            <a:chExt cx="1335825" cy="1701150"/>
          </a:xfrm>
        </p:grpSpPr>
        <p:sp>
          <p:nvSpPr>
            <p:cNvPr id="971" name="Google Shape;971;p35"/>
            <p:cNvSpPr/>
            <p:nvPr/>
          </p:nvSpPr>
          <p:spPr>
            <a:xfrm>
              <a:off x="2070075" y="-2703750"/>
              <a:ext cx="690750" cy="690750"/>
            </a:xfrm>
            <a:custGeom>
              <a:avLst/>
              <a:gdLst/>
              <a:ahLst/>
              <a:cxnLst/>
              <a:rect l="l" t="t" r="r" b="b"/>
              <a:pathLst>
                <a:path w="27630" h="27630" extrusionOk="0">
                  <a:moveTo>
                    <a:pt x="13831" y="0"/>
                  </a:moveTo>
                  <a:cubicBezTo>
                    <a:pt x="6198" y="0"/>
                    <a:pt x="1" y="6198"/>
                    <a:pt x="1" y="13799"/>
                  </a:cubicBezTo>
                  <a:cubicBezTo>
                    <a:pt x="1" y="21432"/>
                    <a:pt x="6198" y="27629"/>
                    <a:pt x="13831" y="27629"/>
                  </a:cubicBezTo>
                  <a:cubicBezTo>
                    <a:pt x="21464" y="27629"/>
                    <a:pt x="27630" y="21432"/>
                    <a:pt x="27630" y="13799"/>
                  </a:cubicBezTo>
                  <a:cubicBezTo>
                    <a:pt x="27630" y="6198"/>
                    <a:pt x="21464" y="0"/>
                    <a:pt x="13831" y="0"/>
                  </a:cubicBezTo>
                  <a:close/>
                </a:path>
              </a:pathLst>
            </a:custGeom>
            <a:solidFill>
              <a:srgbClr val="E5B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5"/>
            <p:cNvSpPr/>
            <p:nvPr/>
          </p:nvSpPr>
          <p:spPr>
            <a:xfrm>
              <a:off x="2282925" y="-2583050"/>
              <a:ext cx="267500" cy="449350"/>
            </a:xfrm>
            <a:custGeom>
              <a:avLst/>
              <a:gdLst/>
              <a:ahLst/>
              <a:cxnLst/>
              <a:rect l="l" t="t" r="r" b="b"/>
              <a:pathLst>
                <a:path w="10700" h="17974" extrusionOk="0">
                  <a:moveTo>
                    <a:pt x="3817" y="4371"/>
                  </a:moveTo>
                  <a:lnTo>
                    <a:pt x="3817" y="6655"/>
                  </a:lnTo>
                  <a:cubicBezTo>
                    <a:pt x="3360" y="6394"/>
                    <a:pt x="3132" y="6002"/>
                    <a:pt x="3197" y="5513"/>
                  </a:cubicBezTo>
                  <a:cubicBezTo>
                    <a:pt x="3230" y="5056"/>
                    <a:pt x="3458" y="4632"/>
                    <a:pt x="3817" y="4371"/>
                  </a:cubicBezTo>
                  <a:close/>
                  <a:moveTo>
                    <a:pt x="6459" y="10569"/>
                  </a:moveTo>
                  <a:cubicBezTo>
                    <a:pt x="7503" y="11091"/>
                    <a:pt x="7894" y="12004"/>
                    <a:pt x="7797" y="12689"/>
                  </a:cubicBezTo>
                  <a:cubicBezTo>
                    <a:pt x="7731" y="13309"/>
                    <a:pt x="7242" y="13766"/>
                    <a:pt x="6459" y="13994"/>
                  </a:cubicBezTo>
                  <a:lnTo>
                    <a:pt x="6459" y="10569"/>
                  </a:lnTo>
                  <a:close/>
                  <a:moveTo>
                    <a:pt x="5154" y="0"/>
                  </a:moveTo>
                  <a:cubicBezTo>
                    <a:pt x="4404" y="0"/>
                    <a:pt x="3817" y="587"/>
                    <a:pt x="3817" y="1338"/>
                  </a:cubicBezTo>
                  <a:lnTo>
                    <a:pt x="3817" y="1566"/>
                  </a:lnTo>
                  <a:cubicBezTo>
                    <a:pt x="3654" y="1599"/>
                    <a:pt x="3523" y="1631"/>
                    <a:pt x="3360" y="1664"/>
                  </a:cubicBezTo>
                  <a:cubicBezTo>
                    <a:pt x="1827" y="2153"/>
                    <a:pt x="653" y="3654"/>
                    <a:pt x="522" y="5317"/>
                  </a:cubicBezTo>
                  <a:cubicBezTo>
                    <a:pt x="424" y="6981"/>
                    <a:pt x="1305" y="8416"/>
                    <a:pt x="2904" y="9199"/>
                  </a:cubicBezTo>
                  <a:cubicBezTo>
                    <a:pt x="3099" y="9297"/>
                    <a:pt x="3425" y="9427"/>
                    <a:pt x="3817" y="9558"/>
                  </a:cubicBezTo>
                  <a:lnTo>
                    <a:pt x="3817" y="13864"/>
                  </a:lnTo>
                  <a:cubicBezTo>
                    <a:pt x="3295" y="13668"/>
                    <a:pt x="2838" y="13407"/>
                    <a:pt x="2545" y="13016"/>
                  </a:cubicBezTo>
                  <a:cubicBezTo>
                    <a:pt x="2288" y="12685"/>
                    <a:pt x="1907" y="12520"/>
                    <a:pt x="1519" y="12520"/>
                  </a:cubicBezTo>
                  <a:cubicBezTo>
                    <a:pt x="1216" y="12520"/>
                    <a:pt x="910" y="12620"/>
                    <a:pt x="653" y="12820"/>
                  </a:cubicBezTo>
                  <a:cubicBezTo>
                    <a:pt x="98" y="13276"/>
                    <a:pt x="0" y="14125"/>
                    <a:pt x="457" y="14679"/>
                  </a:cubicBezTo>
                  <a:cubicBezTo>
                    <a:pt x="1338" y="15756"/>
                    <a:pt x="2577" y="16343"/>
                    <a:pt x="3817" y="16604"/>
                  </a:cubicBezTo>
                  <a:lnTo>
                    <a:pt x="3817" y="16636"/>
                  </a:lnTo>
                  <a:cubicBezTo>
                    <a:pt x="3817" y="17387"/>
                    <a:pt x="4404" y="17974"/>
                    <a:pt x="5154" y="17974"/>
                  </a:cubicBezTo>
                  <a:cubicBezTo>
                    <a:pt x="5872" y="17974"/>
                    <a:pt x="6459" y="17419"/>
                    <a:pt x="6492" y="16702"/>
                  </a:cubicBezTo>
                  <a:cubicBezTo>
                    <a:pt x="8645" y="16375"/>
                    <a:pt x="10178" y="14973"/>
                    <a:pt x="10439" y="13016"/>
                  </a:cubicBezTo>
                  <a:cubicBezTo>
                    <a:pt x="10700" y="10830"/>
                    <a:pt x="9264" y="8710"/>
                    <a:pt x="6948" y="7894"/>
                  </a:cubicBezTo>
                  <a:cubicBezTo>
                    <a:pt x="6785" y="7829"/>
                    <a:pt x="6622" y="7764"/>
                    <a:pt x="6459" y="7731"/>
                  </a:cubicBezTo>
                  <a:lnTo>
                    <a:pt x="6459" y="4208"/>
                  </a:lnTo>
                  <a:cubicBezTo>
                    <a:pt x="6818" y="4339"/>
                    <a:pt x="7046" y="4534"/>
                    <a:pt x="7177" y="4697"/>
                  </a:cubicBezTo>
                  <a:cubicBezTo>
                    <a:pt x="7439" y="5061"/>
                    <a:pt x="7851" y="5262"/>
                    <a:pt x="8267" y="5262"/>
                  </a:cubicBezTo>
                  <a:cubicBezTo>
                    <a:pt x="8522" y="5262"/>
                    <a:pt x="8780" y="5185"/>
                    <a:pt x="9003" y="5024"/>
                  </a:cubicBezTo>
                  <a:cubicBezTo>
                    <a:pt x="9623" y="4600"/>
                    <a:pt x="9754" y="3784"/>
                    <a:pt x="9330" y="3164"/>
                  </a:cubicBezTo>
                  <a:cubicBezTo>
                    <a:pt x="8775" y="2381"/>
                    <a:pt x="7797" y="1696"/>
                    <a:pt x="6459" y="1468"/>
                  </a:cubicBezTo>
                  <a:lnTo>
                    <a:pt x="6459" y="1338"/>
                  </a:lnTo>
                  <a:cubicBezTo>
                    <a:pt x="6459" y="587"/>
                    <a:pt x="5872" y="0"/>
                    <a:pt x="51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5"/>
            <p:cNvSpPr/>
            <p:nvPr/>
          </p:nvSpPr>
          <p:spPr>
            <a:xfrm>
              <a:off x="2360400" y="-1615075"/>
              <a:ext cx="110925" cy="66100"/>
            </a:xfrm>
            <a:custGeom>
              <a:avLst/>
              <a:gdLst/>
              <a:ahLst/>
              <a:cxnLst/>
              <a:rect l="l" t="t" r="r" b="b"/>
              <a:pathLst>
                <a:path w="4437" h="2644" extrusionOk="0">
                  <a:moveTo>
                    <a:pt x="1338" y="1"/>
                  </a:moveTo>
                  <a:cubicBezTo>
                    <a:pt x="587" y="1"/>
                    <a:pt x="0" y="588"/>
                    <a:pt x="0" y="1338"/>
                  </a:cubicBezTo>
                  <a:cubicBezTo>
                    <a:pt x="0" y="2056"/>
                    <a:pt x="587" y="2643"/>
                    <a:pt x="1338" y="2643"/>
                  </a:cubicBezTo>
                  <a:lnTo>
                    <a:pt x="3099" y="2643"/>
                  </a:lnTo>
                  <a:cubicBezTo>
                    <a:pt x="3849" y="2643"/>
                    <a:pt x="4437" y="2056"/>
                    <a:pt x="4437" y="1338"/>
                  </a:cubicBezTo>
                  <a:cubicBezTo>
                    <a:pt x="4437" y="588"/>
                    <a:pt x="3849" y="1"/>
                    <a:pt x="3099" y="1"/>
                  </a:cubicBezTo>
                  <a:close/>
                </a:path>
              </a:pathLst>
            </a:custGeom>
            <a:solidFill>
              <a:srgbClr val="E5B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5"/>
            <p:cNvSpPr/>
            <p:nvPr/>
          </p:nvSpPr>
          <p:spPr>
            <a:xfrm>
              <a:off x="1889025" y="-3117200"/>
              <a:ext cx="1335825" cy="1701150"/>
            </a:xfrm>
            <a:custGeom>
              <a:avLst/>
              <a:gdLst/>
              <a:ahLst/>
              <a:cxnLst/>
              <a:rect l="l" t="t" r="r" b="b"/>
              <a:pathLst>
                <a:path w="53433" h="68046" extrusionOk="0">
                  <a:moveTo>
                    <a:pt x="35720" y="2675"/>
                  </a:moveTo>
                  <a:cubicBezTo>
                    <a:pt x="37807" y="2675"/>
                    <a:pt x="39504" y="4339"/>
                    <a:pt x="39504" y="6394"/>
                  </a:cubicBezTo>
                  <a:lnTo>
                    <a:pt x="39504" y="8579"/>
                  </a:lnTo>
                  <a:lnTo>
                    <a:pt x="2643" y="8579"/>
                  </a:lnTo>
                  <a:lnTo>
                    <a:pt x="2643" y="6394"/>
                  </a:lnTo>
                  <a:cubicBezTo>
                    <a:pt x="2643" y="4339"/>
                    <a:pt x="4339" y="2675"/>
                    <a:pt x="6427" y="2675"/>
                  </a:cubicBezTo>
                  <a:close/>
                  <a:moveTo>
                    <a:pt x="40808" y="37937"/>
                  </a:moveTo>
                  <a:cubicBezTo>
                    <a:pt x="42961" y="37937"/>
                    <a:pt x="44723" y="39699"/>
                    <a:pt x="44723" y="41884"/>
                  </a:cubicBezTo>
                  <a:lnTo>
                    <a:pt x="44723" y="42700"/>
                  </a:lnTo>
                  <a:lnTo>
                    <a:pt x="36894" y="42700"/>
                  </a:lnTo>
                  <a:lnTo>
                    <a:pt x="36894" y="41884"/>
                  </a:lnTo>
                  <a:cubicBezTo>
                    <a:pt x="36894" y="39699"/>
                    <a:pt x="38656" y="37937"/>
                    <a:pt x="40808" y="37937"/>
                  </a:cubicBezTo>
                  <a:close/>
                  <a:moveTo>
                    <a:pt x="39504" y="11254"/>
                  </a:moveTo>
                  <a:lnTo>
                    <a:pt x="39504" y="35425"/>
                  </a:lnTo>
                  <a:cubicBezTo>
                    <a:pt x="36503" y="36045"/>
                    <a:pt x="34252" y="38687"/>
                    <a:pt x="34252" y="41884"/>
                  </a:cubicBezTo>
                  <a:lnTo>
                    <a:pt x="34252" y="42700"/>
                  </a:lnTo>
                  <a:lnTo>
                    <a:pt x="29522" y="42700"/>
                  </a:lnTo>
                  <a:cubicBezTo>
                    <a:pt x="28804" y="42700"/>
                    <a:pt x="28185" y="43319"/>
                    <a:pt x="28185" y="44037"/>
                  </a:cubicBezTo>
                  <a:lnTo>
                    <a:pt x="28185" y="54769"/>
                  </a:lnTo>
                  <a:lnTo>
                    <a:pt x="2643" y="54769"/>
                  </a:lnTo>
                  <a:lnTo>
                    <a:pt x="2643" y="11254"/>
                  </a:lnTo>
                  <a:close/>
                  <a:moveTo>
                    <a:pt x="28185" y="57444"/>
                  </a:moveTo>
                  <a:lnTo>
                    <a:pt x="28185" y="62761"/>
                  </a:lnTo>
                  <a:cubicBezTo>
                    <a:pt x="28185" y="63707"/>
                    <a:pt x="28445" y="64620"/>
                    <a:pt x="28902" y="65403"/>
                  </a:cubicBezTo>
                  <a:lnTo>
                    <a:pt x="6394" y="65403"/>
                  </a:lnTo>
                  <a:cubicBezTo>
                    <a:pt x="4339" y="65403"/>
                    <a:pt x="2643" y="63707"/>
                    <a:pt x="2643" y="61652"/>
                  </a:cubicBezTo>
                  <a:lnTo>
                    <a:pt x="2643" y="57444"/>
                  </a:lnTo>
                  <a:close/>
                  <a:moveTo>
                    <a:pt x="50790" y="45374"/>
                  </a:moveTo>
                  <a:lnTo>
                    <a:pt x="50790" y="62761"/>
                  </a:lnTo>
                  <a:cubicBezTo>
                    <a:pt x="50790" y="64196"/>
                    <a:pt x="49616" y="65403"/>
                    <a:pt x="48148" y="65403"/>
                  </a:cubicBezTo>
                  <a:lnTo>
                    <a:pt x="33502" y="65403"/>
                  </a:lnTo>
                  <a:cubicBezTo>
                    <a:pt x="32034" y="65403"/>
                    <a:pt x="30859" y="64196"/>
                    <a:pt x="30859" y="62761"/>
                  </a:cubicBezTo>
                  <a:lnTo>
                    <a:pt x="30859" y="45374"/>
                  </a:lnTo>
                  <a:lnTo>
                    <a:pt x="34219" y="45374"/>
                  </a:lnTo>
                  <a:lnTo>
                    <a:pt x="34219" y="49158"/>
                  </a:lnTo>
                  <a:cubicBezTo>
                    <a:pt x="34219" y="49909"/>
                    <a:pt x="34839" y="50496"/>
                    <a:pt x="35557" y="50496"/>
                  </a:cubicBezTo>
                  <a:cubicBezTo>
                    <a:pt x="36307" y="50496"/>
                    <a:pt x="36894" y="49909"/>
                    <a:pt x="36894" y="49158"/>
                  </a:cubicBezTo>
                  <a:lnTo>
                    <a:pt x="36894" y="45374"/>
                  </a:lnTo>
                  <a:lnTo>
                    <a:pt x="44690" y="45374"/>
                  </a:lnTo>
                  <a:lnTo>
                    <a:pt x="44690" y="49158"/>
                  </a:lnTo>
                  <a:cubicBezTo>
                    <a:pt x="44690" y="49909"/>
                    <a:pt x="45310" y="50496"/>
                    <a:pt x="46028" y="50496"/>
                  </a:cubicBezTo>
                  <a:cubicBezTo>
                    <a:pt x="46778" y="50496"/>
                    <a:pt x="47365" y="49909"/>
                    <a:pt x="47365" y="49158"/>
                  </a:cubicBezTo>
                  <a:lnTo>
                    <a:pt x="47365" y="45374"/>
                  </a:lnTo>
                  <a:close/>
                  <a:moveTo>
                    <a:pt x="6394" y="0"/>
                  </a:moveTo>
                  <a:cubicBezTo>
                    <a:pt x="2872" y="0"/>
                    <a:pt x="1" y="2871"/>
                    <a:pt x="1" y="6394"/>
                  </a:cubicBezTo>
                  <a:lnTo>
                    <a:pt x="1" y="61652"/>
                  </a:lnTo>
                  <a:cubicBezTo>
                    <a:pt x="1" y="65175"/>
                    <a:pt x="2872" y="68045"/>
                    <a:pt x="6394" y="68045"/>
                  </a:cubicBezTo>
                  <a:lnTo>
                    <a:pt x="48148" y="68045"/>
                  </a:lnTo>
                  <a:cubicBezTo>
                    <a:pt x="51051" y="68045"/>
                    <a:pt x="53432" y="65664"/>
                    <a:pt x="53432" y="62761"/>
                  </a:cubicBezTo>
                  <a:lnTo>
                    <a:pt x="53432" y="44037"/>
                  </a:lnTo>
                  <a:cubicBezTo>
                    <a:pt x="53432" y="43319"/>
                    <a:pt x="52845" y="42700"/>
                    <a:pt x="52128" y="42700"/>
                  </a:cubicBezTo>
                  <a:lnTo>
                    <a:pt x="47365" y="42700"/>
                  </a:lnTo>
                  <a:lnTo>
                    <a:pt x="47365" y="41884"/>
                  </a:lnTo>
                  <a:cubicBezTo>
                    <a:pt x="47365" y="38720"/>
                    <a:pt x="45114" y="36045"/>
                    <a:pt x="42146" y="35425"/>
                  </a:cubicBezTo>
                  <a:lnTo>
                    <a:pt x="42146" y="6394"/>
                  </a:lnTo>
                  <a:cubicBezTo>
                    <a:pt x="42146" y="2871"/>
                    <a:pt x="39275" y="0"/>
                    <a:pt x="35720" y="0"/>
                  </a:cubicBezTo>
                  <a:close/>
                </a:path>
              </a:pathLst>
            </a:custGeom>
            <a:solidFill>
              <a:srgbClr val="E5B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5" name="Google Shape;975;p35"/>
          <p:cNvSpPr/>
          <p:nvPr/>
        </p:nvSpPr>
        <p:spPr>
          <a:xfrm>
            <a:off x="3839250" y="2509349"/>
            <a:ext cx="1465500" cy="4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E-COMMERCE</a:t>
            </a:r>
            <a:endParaRPr sz="16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976" name="Google Shape;976;p35"/>
          <p:cNvGrpSpPr/>
          <p:nvPr/>
        </p:nvGrpSpPr>
        <p:grpSpPr>
          <a:xfrm>
            <a:off x="3490429" y="3684596"/>
            <a:ext cx="579055" cy="346627"/>
            <a:chOff x="3533363" y="3677876"/>
            <a:chExt cx="579055" cy="346627"/>
          </a:xfrm>
        </p:grpSpPr>
        <p:sp>
          <p:nvSpPr>
            <p:cNvPr id="977" name="Google Shape;977;p35"/>
            <p:cNvSpPr/>
            <p:nvPr/>
          </p:nvSpPr>
          <p:spPr>
            <a:xfrm>
              <a:off x="3533363" y="3677876"/>
              <a:ext cx="579055" cy="346627"/>
            </a:xfrm>
            <a:custGeom>
              <a:avLst/>
              <a:gdLst/>
              <a:ahLst/>
              <a:cxnLst/>
              <a:rect l="l" t="t" r="r" b="b"/>
              <a:pathLst>
                <a:path w="74765" h="44755" extrusionOk="0">
                  <a:moveTo>
                    <a:pt x="4958" y="0"/>
                  </a:moveTo>
                  <a:cubicBezTo>
                    <a:pt x="2218" y="0"/>
                    <a:pt x="0" y="2218"/>
                    <a:pt x="0" y="4958"/>
                  </a:cubicBezTo>
                  <a:lnTo>
                    <a:pt x="0" y="26487"/>
                  </a:lnTo>
                  <a:lnTo>
                    <a:pt x="0" y="31446"/>
                  </a:lnTo>
                  <a:lnTo>
                    <a:pt x="0" y="39796"/>
                  </a:lnTo>
                  <a:cubicBezTo>
                    <a:pt x="0" y="42536"/>
                    <a:pt x="2218" y="44755"/>
                    <a:pt x="4958" y="44755"/>
                  </a:cubicBezTo>
                  <a:lnTo>
                    <a:pt x="69774" y="44755"/>
                  </a:lnTo>
                  <a:cubicBezTo>
                    <a:pt x="72514" y="44755"/>
                    <a:pt x="74765" y="42536"/>
                    <a:pt x="74765" y="39796"/>
                  </a:cubicBezTo>
                  <a:lnTo>
                    <a:pt x="74765" y="32033"/>
                  </a:lnTo>
                  <a:cubicBezTo>
                    <a:pt x="74765" y="31217"/>
                    <a:pt x="74113" y="30565"/>
                    <a:pt x="73297" y="30565"/>
                  </a:cubicBezTo>
                  <a:cubicBezTo>
                    <a:pt x="72482" y="30565"/>
                    <a:pt x="71829" y="31217"/>
                    <a:pt x="71829" y="32033"/>
                  </a:cubicBezTo>
                  <a:lnTo>
                    <a:pt x="71829" y="39796"/>
                  </a:lnTo>
                  <a:cubicBezTo>
                    <a:pt x="71829" y="40905"/>
                    <a:pt x="70916" y="41851"/>
                    <a:pt x="69774" y="41851"/>
                  </a:cubicBezTo>
                  <a:lnTo>
                    <a:pt x="4958" y="41851"/>
                  </a:lnTo>
                  <a:cubicBezTo>
                    <a:pt x="3849" y="41851"/>
                    <a:pt x="2903" y="40905"/>
                    <a:pt x="2903" y="39796"/>
                  </a:cubicBezTo>
                  <a:lnTo>
                    <a:pt x="2903" y="35980"/>
                  </a:lnTo>
                  <a:cubicBezTo>
                    <a:pt x="3556" y="36273"/>
                    <a:pt x="4241" y="36436"/>
                    <a:pt x="4958" y="36436"/>
                  </a:cubicBezTo>
                  <a:lnTo>
                    <a:pt x="53301" y="36436"/>
                  </a:lnTo>
                  <a:cubicBezTo>
                    <a:pt x="54084" y="36436"/>
                    <a:pt x="54736" y="35784"/>
                    <a:pt x="54736" y="34969"/>
                  </a:cubicBezTo>
                  <a:cubicBezTo>
                    <a:pt x="54736" y="34153"/>
                    <a:pt x="54084" y="33501"/>
                    <a:pt x="53301" y="33501"/>
                  </a:cubicBezTo>
                  <a:lnTo>
                    <a:pt x="4958" y="33501"/>
                  </a:lnTo>
                  <a:cubicBezTo>
                    <a:pt x="3849" y="33501"/>
                    <a:pt x="2903" y="32587"/>
                    <a:pt x="2903" y="31446"/>
                  </a:cubicBezTo>
                  <a:lnTo>
                    <a:pt x="2903" y="26487"/>
                  </a:lnTo>
                  <a:lnTo>
                    <a:pt x="2903" y="4958"/>
                  </a:lnTo>
                  <a:cubicBezTo>
                    <a:pt x="2903" y="3849"/>
                    <a:pt x="3849" y="2903"/>
                    <a:pt x="4958" y="2903"/>
                  </a:cubicBezTo>
                  <a:lnTo>
                    <a:pt x="53301" y="2903"/>
                  </a:lnTo>
                  <a:cubicBezTo>
                    <a:pt x="54084" y="2903"/>
                    <a:pt x="54736" y="2251"/>
                    <a:pt x="54736" y="1468"/>
                  </a:cubicBezTo>
                  <a:cubicBezTo>
                    <a:pt x="54736" y="652"/>
                    <a:pt x="54084" y="0"/>
                    <a:pt x="53301" y="0"/>
                  </a:cubicBezTo>
                  <a:close/>
                </a:path>
              </a:pathLst>
            </a:custGeom>
            <a:solidFill>
              <a:srgbClr val="BFA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5"/>
            <p:cNvSpPr/>
            <p:nvPr/>
          </p:nvSpPr>
          <p:spPr>
            <a:xfrm>
              <a:off x="3617486" y="3766801"/>
              <a:ext cx="74793" cy="107880"/>
            </a:xfrm>
            <a:custGeom>
              <a:avLst/>
              <a:gdLst/>
              <a:ahLst/>
              <a:cxnLst/>
              <a:rect l="l" t="t" r="r" b="b"/>
              <a:pathLst>
                <a:path w="9657" h="13929" extrusionOk="0">
                  <a:moveTo>
                    <a:pt x="4665" y="2936"/>
                  </a:moveTo>
                  <a:cubicBezTo>
                    <a:pt x="5252" y="2936"/>
                    <a:pt x="5742" y="3425"/>
                    <a:pt x="5742" y="4013"/>
                  </a:cubicBezTo>
                  <a:cubicBezTo>
                    <a:pt x="5742" y="4600"/>
                    <a:pt x="5252" y="5089"/>
                    <a:pt x="4665" y="5089"/>
                  </a:cubicBezTo>
                  <a:lnTo>
                    <a:pt x="2936" y="5089"/>
                  </a:lnTo>
                  <a:lnTo>
                    <a:pt x="2936" y="2936"/>
                  </a:lnTo>
                  <a:close/>
                  <a:moveTo>
                    <a:pt x="5220" y="7992"/>
                  </a:moveTo>
                  <a:cubicBezTo>
                    <a:pt x="6035" y="7992"/>
                    <a:pt x="6720" y="8677"/>
                    <a:pt x="6720" y="9493"/>
                  </a:cubicBezTo>
                  <a:cubicBezTo>
                    <a:pt x="6720" y="10341"/>
                    <a:pt x="6035" y="10993"/>
                    <a:pt x="5220" y="10993"/>
                  </a:cubicBezTo>
                  <a:cubicBezTo>
                    <a:pt x="4796" y="10993"/>
                    <a:pt x="3785" y="10993"/>
                    <a:pt x="2936" y="11026"/>
                  </a:cubicBezTo>
                  <a:lnTo>
                    <a:pt x="2936" y="7992"/>
                  </a:lnTo>
                  <a:close/>
                  <a:moveTo>
                    <a:pt x="1469" y="0"/>
                  </a:moveTo>
                  <a:cubicBezTo>
                    <a:pt x="653" y="0"/>
                    <a:pt x="1" y="653"/>
                    <a:pt x="1" y="1468"/>
                  </a:cubicBezTo>
                  <a:lnTo>
                    <a:pt x="1" y="6557"/>
                  </a:lnTo>
                  <a:lnTo>
                    <a:pt x="1" y="12494"/>
                  </a:lnTo>
                  <a:cubicBezTo>
                    <a:pt x="1" y="12852"/>
                    <a:pt x="164" y="13244"/>
                    <a:pt x="425" y="13505"/>
                  </a:cubicBezTo>
                  <a:cubicBezTo>
                    <a:pt x="718" y="13798"/>
                    <a:pt x="1077" y="13929"/>
                    <a:pt x="1469" y="13929"/>
                  </a:cubicBezTo>
                  <a:lnTo>
                    <a:pt x="5220" y="13929"/>
                  </a:lnTo>
                  <a:cubicBezTo>
                    <a:pt x="7666" y="13929"/>
                    <a:pt x="9656" y="11939"/>
                    <a:pt x="9656" y="9493"/>
                  </a:cubicBezTo>
                  <a:cubicBezTo>
                    <a:pt x="9656" y="8155"/>
                    <a:pt x="9036" y="6916"/>
                    <a:pt x="8058" y="6100"/>
                  </a:cubicBezTo>
                  <a:cubicBezTo>
                    <a:pt x="8449" y="5513"/>
                    <a:pt x="8645" y="4795"/>
                    <a:pt x="8645" y="4013"/>
                  </a:cubicBezTo>
                  <a:cubicBezTo>
                    <a:pt x="8645" y="1794"/>
                    <a:pt x="6851" y="0"/>
                    <a:pt x="4665" y="0"/>
                  </a:cubicBezTo>
                  <a:close/>
                </a:path>
              </a:pathLst>
            </a:custGeom>
            <a:solidFill>
              <a:srgbClr val="BFA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5"/>
            <p:cNvSpPr/>
            <p:nvPr/>
          </p:nvSpPr>
          <p:spPr>
            <a:xfrm>
              <a:off x="3791299" y="3766902"/>
              <a:ext cx="80091" cy="107779"/>
            </a:xfrm>
            <a:custGeom>
              <a:avLst/>
              <a:gdLst/>
              <a:ahLst/>
              <a:cxnLst/>
              <a:rect l="l" t="t" r="r" b="b"/>
              <a:pathLst>
                <a:path w="10341" h="13916" extrusionOk="0">
                  <a:moveTo>
                    <a:pt x="1669" y="1"/>
                  </a:moveTo>
                  <a:cubicBezTo>
                    <a:pt x="1395" y="1"/>
                    <a:pt x="1120" y="81"/>
                    <a:pt x="881" y="248"/>
                  </a:cubicBezTo>
                  <a:cubicBezTo>
                    <a:pt x="196" y="672"/>
                    <a:pt x="0" y="1586"/>
                    <a:pt x="457" y="2271"/>
                  </a:cubicBezTo>
                  <a:lnTo>
                    <a:pt x="3719" y="7261"/>
                  </a:lnTo>
                  <a:lnTo>
                    <a:pt x="3719" y="12448"/>
                  </a:lnTo>
                  <a:cubicBezTo>
                    <a:pt x="3719" y="13264"/>
                    <a:pt x="4371" y="13916"/>
                    <a:pt x="5187" y="13916"/>
                  </a:cubicBezTo>
                  <a:cubicBezTo>
                    <a:pt x="5970" y="13916"/>
                    <a:pt x="6622" y="13264"/>
                    <a:pt x="6622" y="12481"/>
                  </a:cubicBezTo>
                  <a:lnTo>
                    <a:pt x="6655" y="7294"/>
                  </a:lnTo>
                  <a:lnTo>
                    <a:pt x="9884" y="2271"/>
                  </a:lnTo>
                  <a:cubicBezTo>
                    <a:pt x="10341" y="1618"/>
                    <a:pt x="10145" y="705"/>
                    <a:pt x="9460" y="281"/>
                  </a:cubicBezTo>
                  <a:cubicBezTo>
                    <a:pt x="9221" y="113"/>
                    <a:pt x="8946" y="34"/>
                    <a:pt x="8672" y="34"/>
                  </a:cubicBezTo>
                  <a:cubicBezTo>
                    <a:pt x="8199" y="34"/>
                    <a:pt x="7727" y="271"/>
                    <a:pt x="7437" y="705"/>
                  </a:cubicBezTo>
                  <a:lnTo>
                    <a:pt x="5187" y="4163"/>
                  </a:lnTo>
                  <a:lnTo>
                    <a:pt x="2903" y="672"/>
                  </a:lnTo>
                  <a:cubicBezTo>
                    <a:pt x="2614" y="239"/>
                    <a:pt x="2142" y="1"/>
                    <a:pt x="1669" y="1"/>
                  </a:cubicBezTo>
                  <a:close/>
                </a:path>
              </a:pathLst>
            </a:custGeom>
            <a:solidFill>
              <a:srgbClr val="BFA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5"/>
            <p:cNvSpPr/>
            <p:nvPr/>
          </p:nvSpPr>
          <p:spPr>
            <a:xfrm>
              <a:off x="3702367" y="3766801"/>
              <a:ext cx="81865" cy="107880"/>
            </a:xfrm>
            <a:custGeom>
              <a:avLst/>
              <a:gdLst/>
              <a:ahLst/>
              <a:cxnLst/>
              <a:rect l="l" t="t" r="r" b="b"/>
              <a:pathLst>
                <a:path w="10570" h="13929" extrusionOk="0">
                  <a:moveTo>
                    <a:pt x="1469" y="0"/>
                  </a:moveTo>
                  <a:cubicBezTo>
                    <a:pt x="653" y="0"/>
                    <a:pt x="1" y="653"/>
                    <a:pt x="1" y="1468"/>
                  </a:cubicBezTo>
                  <a:lnTo>
                    <a:pt x="1" y="9036"/>
                  </a:lnTo>
                  <a:cubicBezTo>
                    <a:pt x="1" y="10732"/>
                    <a:pt x="816" y="12102"/>
                    <a:pt x="2415" y="13113"/>
                  </a:cubicBezTo>
                  <a:cubicBezTo>
                    <a:pt x="3263" y="13668"/>
                    <a:pt x="4209" y="13929"/>
                    <a:pt x="5220" y="13929"/>
                  </a:cubicBezTo>
                  <a:cubicBezTo>
                    <a:pt x="6133" y="13929"/>
                    <a:pt x="6949" y="13733"/>
                    <a:pt x="7699" y="13374"/>
                  </a:cubicBezTo>
                  <a:cubicBezTo>
                    <a:pt x="10080" y="12167"/>
                    <a:pt x="10570" y="10341"/>
                    <a:pt x="10570" y="9036"/>
                  </a:cubicBezTo>
                  <a:lnTo>
                    <a:pt x="10570" y="1468"/>
                  </a:lnTo>
                  <a:cubicBezTo>
                    <a:pt x="10570" y="653"/>
                    <a:pt x="9917" y="33"/>
                    <a:pt x="9102" y="33"/>
                  </a:cubicBezTo>
                  <a:cubicBezTo>
                    <a:pt x="8319" y="33"/>
                    <a:pt x="7667" y="685"/>
                    <a:pt x="7667" y="1468"/>
                  </a:cubicBezTo>
                  <a:lnTo>
                    <a:pt x="7667" y="9036"/>
                  </a:lnTo>
                  <a:cubicBezTo>
                    <a:pt x="7667" y="9558"/>
                    <a:pt x="7503" y="10178"/>
                    <a:pt x="6394" y="10765"/>
                  </a:cubicBezTo>
                  <a:cubicBezTo>
                    <a:pt x="6036" y="10928"/>
                    <a:pt x="5644" y="11026"/>
                    <a:pt x="5220" y="11026"/>
                  </a:cubicBezTo>
                  <a:cubicBezTo>
                    <a:pt x="4763" y="11026"/>
                    <a:pt x="4339" y="10895"/>
                    <a:pt x="3981" y="10667"/>
                  </a:cubicBezTo>
                  <a:cubicBezTo>
                    <a:pt x="3100" y="10112"/>
                    <a:pt x="2937" y="9623"/>
                    <a:pt x="2937" y="9036"/>
                  </a:cubicBezTo>
                  <a:lnTo>
                    <a:pt x="2937" y="1468"/>
                  </a:lnTo>
                  <a:cubicBezTo>
                    <a:pt x="2937" y="653"/>
                    <a:pt x="2284" y="0"/>
                    <a:pt x="1469" y="0"/>
                  </a:cubicBezTo>
                  <a:close/>
                </a:path>
              </a:pathLst>
            </a:custGeom>
            <a:solidFill>
              <a:srgbClr val="BFA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5"/>
            <p:cNvSpPr/>
            <p:nvPr/>
          </p:nvSpPr>
          <p:spPr>
            <a:xfrm>
              <a:off x="3942622" y="3677876"/>
              <a:ext cx="169778" cy="282205"/>
            </a:xfrm>
            <a:custGeom>
              <a:avLst/>
              <a:gdLst/>
              <a:ahLst/>
              <a:cxnLst/>
              <a:rect l="l" t="t" r="r" b="b"/>
              <a:pathLst>
                <a:path w="21921" h="36437" extrusionOk="0">
                  <a:moveTo>
                    <a:pt x="0" y="0"/>
                  </a:moveTo>
                  <a:lnTo>
                    <a:pt x="0" y="36436"/>
                  </a:lnTo>
                  <a:lnTo>
                    <a:pt x="18398" y="36436"/>
                  </a:lnTo>
                  <a:cubicBezTo>
                    <a:pt x="20355" y="36436"/>
                    <a:pt x="21921" y="34871"/>
                    <a:pt x="21921" y="32914"/>
                  </a:cubicBezTo>
                  <a:lnTo>
                    <a:pt x="21921" y="3523"/>
                  </a:lnTo>
                  <a:cubicBezTo>
                    <a:pt x="21921" y="1598"/>
                    <a:pt x="20323" y="0"/>
                    <a:pt x="18398" y="0"/>
                  </a:cubicBezTo>
                  <a:close/>
                </a:path>
              </a:pathLst>
            </a:custGeom>
            <a:solidFill>
              <a:srgbClr val="BFA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4000722" y="3774445"/>
              <a:ext cx="58118" cy="89122"/>
            </a:xfrm>
            <a:custGeom>
              <a:avLst/>
              <a:gdLst/>
              <a:ahLst/>
              <a:cxnLst/>
              <a:rect l="l" t="t" r="r" b="b"/>
              <a:pathLst>
                <a:path w="7504" h="11507" extrusionOk="0">
                  <a:moveTo>
                    <a:pt x="1603" y="0"/>
                  </a:moveTo>
                  <a:cubicBezTo>
                    <a:pt x="1232" y="0"/>
                    <a:pt x="865" y="139"/>
                    <a:pt x="588" y="416"/>
                  </a:cubicBezTo>
                  <a:cubicBezTo>
                    <a:pt x="1" y="1003"/>
                    <a:pt x="1" y="1916"/>
                    <a:pt x="588" y="2471"/>
                  </a:cubicBezTo>
                  <a:lnTo>
                    <a:pt x="3850" y="5766"/>
                  </a:lnTo>
                  <a:lnTo>
                    <a:pt x="588" y="9028"/>
                  </a:lnTo>
                  <a:cubicBezTo>
                    <a:pt x="1" y="9582"/>
                    <a:pt x="1" y="10495"/>
                    <a:pt x="588" y="11083"/>
                  </a:cubicBezTo>
                  <a:cubicBezTo>
                    <a:pt x="849" y="11376"/>
                    <a:pt x="1241" y="11507"/>
                    <a:pt x="1599" y="11507"/>
                  </a:cubicBezTo>
                  <a:cubicBezTo>
                    <a:pt x="1991" y="11507"/>
                    <a:pt x="2350" y="11376"/>
                    <a:pt x="2643" y="11083"/>
                  </a:cubicBezTo>
                  <a:lnTo>
                    <a:pt x="6949" y="6777"/>
                  </a:lnTo>
                  <a:cubicBezTo>
                    <a:pt x="7504" y="6222"/>
                    <a:pt x="7504" y="5309"/>
                    <a:pt x="6949" y="4722"/>
                  </a:cubicBezTo>
                  <a:lnTo>
                    <a:pt x="2643" y="416"/>
                  </a:lnTo>
                  <a:cubicBezTo>
                    <a:pt x="2350" y="139"/>
                    <a:pt x="1974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3" name="Google Shape;983;p35"/>
          <p:cNvGrpSpPr/>
          <p:nvPr/>
        </p:nvGrpSpPr>
        <p:grpSpPr>
          <a:xfrm>
            <a:off x="3510413" y="1981983"/>
            <a:ext cx="539085" cy="444494"/>
            <a:chOff x="2258450" y="-990400"/>
            <a:chExt cx="1821850" cy="1502175"/>
          </a:xfrm>
        </p:grpSpPr>
        <p:sp>
          <p:nvSpPr>
            <p:cNvPr id="984" name="Google Shape;984;p35"/>
            <p:cNvSpPr/>
            <p:nvPr/>
          </p:nvSpPr>
          <p:spPr>
            <a:xfrm>
              <a:off x="3671700" y="-304350"/>
              <a:ext cx="159875" cy="233850"/>
            </a:xfrm>
            <a:custGeom>
              <a:avLst/>
              <a:gdLst/>
              <a:ahLst/>
              <a:cxnLst/>
              <a:rect l="l" t="t" r="r" b="b"/>
              <a:pathLst>
                <a:path w="6395" h="9354" extrusionOk="0">
                  <a:moveTo>
                    <a:pt x="1567" y="0"/>
                  </a:moveTo>
                  <a:cubicBezTo>
                    <a:pt x="1200" y="0"/>
                    <a:pt x="833" y="139"/>
                    <a:pt x="556" y="416"/>
                  </a:cubicBezTo>
                  <a:cubicBezTo>
                    <a:pt x="1" y="971"/>
                    <a:pt x="1" y="1851"/>
                    <a:pt x="556" y="2439"/>
                  </a:cubicBezTo>
                  <a:lnTo>
                    <a:pt x="2806" y="4689"/>
                  </a:lnTo>
                  <a:lnTo>
                    <a:pt x="556" y="6907"/>
                  </a:lnTo>
                  <a:cubicBezTo>
                    <a:pt x="1" y="7495"/>
                    <a:pt x="1" y="8375"/>
                    <a:pt x="556" y="8930"/>
                  </a:cubicBezTo>
                  <a:cubicBezTo>
                    <a:pt x="849" y="9223"/>
                    <a:pt x="1208" y="9354"/>
                    <a:pt x="1567" y="9354"/>
                  </a:cubicBezTo>
                  <a:cubicBezTo>
                    <a:pt x="1926" y="9354"/>
                    <a:pt x="2284" y="9223"/>
                    <a:pt x="2578" y="8930"/>
                  </a:cubicBezTo>
                  <a:lnTo>
                    <a:pt x="5840" y="5668"/>
                  </a:lnTo>
                  <a:cubicBezTo>
                    <a:pt x="6394" y="5113"/>
                    <a:pt x="6394" y="4233"/>
                    <a:pt x="5840" y="3678"/>
                  </a:cubicBezTo>
                  <a:lnTo>
                    <a:pt x="2578" y="416"/>
                  </a:lnTo>
                  <a:cubicBezTo>
                    <a:pt x="2301" y="139"/>
                    <a:pt x="1934" y="0"/>
                    <a:pt x="1567" y="0"/>
                  </a:cubicBezTo>
                  <a:close/>
                </a:path>
              </a:pathLst>
            </a:custGeom>
            <a:solidFill>
              <a:srgbClr val="F2EF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2508000" y="-304350"/>
              <a:ext cx="159850" cy="233850"/>
            </a:xfrm>
            <a:custGeom>
              <a:avLst/>
              <a:gdLst/>
              <a:ahLst/>
              <a:cxnLst/>
              <a:rect l="l" t="t" r="r" b="b"/>
              <a:pathLst>
                <a:path w="6394" h="9354" extrusionOk="0">
                  <a:moveTo>
                    <a:pt x="4828" y="0"/>
                  </a:moveTo>
                  <a:cubicBezTo>
                    <a:pt x="4461" y="0"/>
                    <a:pt x="4094" y="139"/>
                    <a:pt x="3817" y="416"/>
                  </a:cubicBezTo>
                  <a:lnTo>
                    <a:pt x="555" y="3678"/>
                  </a:lnTo>
                  <a:cubicBezTo>
                    <a:pt x="0" y="4233"/>
                    <a:pt x="0" y="5113"/>
                    <a:pt x="555" y="5701"/>
                  </a:cubicBezTo>
                  <a:lnTo>
                    <a:pt x="3817" y="8930"/>
                  </a:lnTo>
                  <a:cubicBezTo>
                    <a:pt x="4078" y="9223"/>
                    <a:pt x="4437" y="9354"/>
                    <a:pt x="4828" y="9354"/>
                  </a:cubicBezTo>
                  <a:cubicBezTo>
                    <a:pt x="5187" y="9354"/>
                    <a:pt x="5546" y="9223"/>
                    <a:pt x="5839" y="8930"/>
                  </a:cubicBezTo>
                  <a:cubicBezTo>
                    <a:pt x="6394" y="8375"/>
                    <a:pt x="6394" y="7495"/>
                    <a:pt x="5839" y="6940"/>
                  </a:cubicBezTo>
                  <a:lnTo>
                    <a:pt x="3589" y="4689"/>
                  </a:lnTo>
                  <a:lnTo>
                    <a:pt x="5839" y="2439"/>
                  </a:lnTo>
                  <a:cubicBezTo>
                    <a:pt x="6361" y="1884"/>
                    <a:pt x="6361" y="971"/>
                    <a:pt x="5839" y="416"/>
                  </a:cubicBezTo>
                  <a:cubicBezTo>
                    <a:pt x="5562" y="139"/>
                    <a:pt x="5195" y="0"/>
                    <a:pt x="4828" y="0"/>
                  </a:cubicBezTo>
                  <a:close/>
                </a:path>
              </a:pathLst>
            </a:custGeom>
            <a:solidFill>
              <a:srgbClr val="F2EF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5"/>
            <p:cNvSpPr/>
            <p:nvPr/>
          </p:nvSpPr>
          <p:spPr>
            <a:xfrm>
              <a:off x="2258450" y="-990400"/>
              <a:ext cx="1821850" cy="1502175"/>
            </a:xfrm>
            <a:custGeom>
              <a:avLst/>
              <a:gdLst/>
              <a:ahLst/>
              <a:cxnLst/>
              <a:rect l="l" t="t" r="r" b="b"/>
              <a:pathLst>
                <a:path w="72874" h="60087" extrusionOk="0">
                  <a:moveTo>
                    <a:pt x="64327" y="2839"/>
                  </a:moveTo>
                  <a:cubicBezTo>
                    <a:pt x="65958" y="2839"/>
                    <a:pt x="67263" y="4176"/>
                    <a:pt x="67263" y="5807"/>
                  </a:cubicBezTo>
                  <a:lnTo>
                    <a:pt x="67263" y="9754"/>
                  </a:lnTo>
                  <a:lnTo>
                    <a:pt x="5611" y="9754"/>
                  </a:lnTo>
                  <a:lnTo>
                    <a:pt x="5611" y="5807"/>
                  </a:lnTo>
                  <a:cubicBezTo>
                    <a:pt x="5611" y="4176"/>
                    <a:pt x="6949" y="2839"/>
                    <a:pt x="8580" y="2839"/>
                  </a:cubicBezTo>
                  <a:close/>
                  <a:moveTo>
                    <a:pt x="67263" y="12592"/>
                  </a:moveTo>
                  <a:lnTo>
                    <a:pt x="67263" y="46843"/>
                  </a:lnTo>
                  <a:lnTo>
                    <a:pt x="46745" y="46843"/>
                  </a:lnTo>
                  <a:cubicBezTo>
                    <a:pt x="45962" y="46843"/>
                    <a:pt x="45310" y="47463"/>
                    <a:pt x="45310" y="48246"/>
                  </a:cubicBezTo>
                  <a:cubicBezTo>
                    <a:pt x="45310" y="49159"/>
                    <a:pt x="44592" y="49909"/>
                    <a:pt x="43679" y="49909"/>
                  </a:cubicBezTo>
                  <a:lnTo>
                    <a:pt x="29228" y="49909"/>
                  </a:lnTo>
                  <a:cubicBezTo>
                    <a:pt x="28315" y="49909"/>
                    <a:pt x="27565" y="49159"/>
                    <a:pt x="27565" y="48246"/>
                  </a:cubicBezTo>
                  <a:cubicBezTo>
                    <a:pt x="27565" y="47463"/>
                    <a:pt x="26945" y="46843"/>
                    <a:pt x="26129" y="46843"/>
                  </a:cubicBezTo>
                  <a:lnTo>
                    <a:pt x="5611" y="46843"/>
                  </a:lnTo>
                  <a:lnTo>
                    <a:pt x="5611" y="12592"/>
                  </a:lnTo>
                  <a:close/>
                  <a:moveTo>
                    <a:pt x="70036" y="49681"/>
                  </a:moveTo>
                  <a:lnTo>
                    <a:pt x="70036" y="53595"/>
                  </a:lnTo>
                  <a:cubicBezTo>
                    <a:pt x="70036" y="55618"/>
                    <a:pt x="68405" y="57249"/>
                    <a:pt x="66382" y="57249"/>
                  </a:cubicBezTo>
                  <a:lnTo>
                    <a:pt x="6525" y="57249"/>
                  </a:lnTo>
                  <a:cubicBezTo>
                    <a:pt x="4502" y="57249"/>
                    <a:pt x="2839" y="55618"/>
                    <a:pt x="2839" y="53595"/>
                  </a:cubicBezTo>
                  <a:lnTo>
                    <a:pt x="2839" y="49681"/>
                  </a:lnTo>
                  <a:lnTo>
                    <a:pt x="24955" y="49681"/>
                  </a:lnTo>
                  <a:cubicBezTo>
                    <a:pt x="25542" y="51475"/>
                    <a:pt x="27238" y="52747"/>
                    <a:pt x="29228" y="52747"/>
                  </a:cubicBezTo>
                  <a:lnTo>
                    <a:pt x="43679" y="52747"/>
                  </a:lnTo>
                  <a:cubicBezTo>
                    <a:pt x="45669" y="52747"/>
                    <a:pt x="47332" y="51475"/>
                    <a:pt x="47952" y="49681"/>
                  </a:cubicBezTo>
                  <a:close/>
                  <a:moveTo>
                    <a:pt x="8580" y="1"/>
                  </a:moveTo>
                  <a:cubicBezTo>
                    <a:pt x="5383" y="1"/>
                    <a:pt x="2773" y="2578"/>
                    <a:pt x="2773" y="5774"/>
                  </a:cubicBezTo>
                  <a:lnTo>
                    <a:pt x="2773" y="46843"/>
                  </a:lnTo>
                  <a:lnTo>
                    <a:pt x="1436" y="46843"/>
                  </a:lnTo>
                  <a:cubicBezTo>
                    <a:pt x="653" y="46843"/>
                    <a:pt x="1" y="47463"/>
                    <a:pt x="1" y="48246"/>
                  </a:cubicBezTo>
                  <a:lnTo>
                    <a:pt x="1" y="53595"/>
                  </a:lnTo>
                  <a:cubicBezTo>
                    <a:pt x="1" y="57183"/>
                    <a:pt x="2937" y="60087"/>
                    <a:pt x="6525" y="60087"/>
                  </a:cubicBezTo>
                  <a:lnTo>
                    <a:pt x="66382" y="60087"/>
                  </a:lnTo>
                  <a:cubicBezTo>
                    <a:pt x="69970" y="60087"/>
                    <a:pt x="72874" y="57183"/>
                    <a:pt x="72874" y="53595"/>
                  </a:cubicBezTo>
                  <a:lnTo>
                    <a:pt x="72874" y="48246"/>
                  </a:lnTo>
                  <a:cubicBezTo>
                    <a:pt x="72874" y="47463"/>
                    <a:pt x="72254" y="46843"/>
                    <a:pt x="71471" y="46843"/>
                  </a:cubicBezTo>
                  <a:lnTo>
                    <a:pt x="70133" y="46843"/>
                  </a:lnTo>
                  <a:lnTo>
                    <a:pt x="70133" y="5774"/>
                  </a:lnTo>
                  <a:cubicBezTo>
                    <a:pt x="70133" y="2610"/>
                    <a:pt x="67524" y="1"/>
                    <a:pt x="64327" y="1"/>
                  </a:cubicBezTo>
                  <a:close/>
                </a:path>
              </a:pathLst>
            </a:custGeom>
            <a:solidFill>
              <a:srgbClr val="F2EF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5"/>
            <p:cNvSpPr/>
            <p:nvPr/>
          </p:nvSpPr>
          <p:spPr>
            <a:xfrm>
              <a:off x="3113900" y="-872950"/>
              <a:ext cx="110950" cy="71775"/>
            </a:xfrm>
            <a:custGeom>
              <a:avLst/>
              <a:gdLst/>
              <a:ahLst/>
              <a:cxnLst/>
              <a:rect l="l" t="t" r="r" b="b"/>
              <a:pathLst>
                <a:path w="4438" h="2871" extrusionOk="0">
                  <a:moveTo>
                    <a:pt x="1436" y="0"/>
                  </a:moveTo>
                  <a:cubicBezTo>
                    <a:pt x="653" y="0"/>
                    <a:pt x="1" y="652"/>
                    <a:pt x="1" y="1435"/>
                  </a:cubicBezTo>
                  <a:cubicBezTo>
                    <a:pt x="1" y="2218"/>
                    <a:pt x="653" y="2871"/>
                    <a:pt x="1436" y="2871"/>
                  </a:cubicBezTo>
                  <a:lnTo>
                    <a:pt x="3035" y="2871"/>
                  </a:lnTo>
                  <a:cubicBezTo>
                    <a:pt x="3818" y="2871"/>
                    <a:pt x="4437" y="2218"/>
                    <a:pt x="4437" y="1435"/>
                  </a:cubicBezTo>
                  <a:cubicBezTo>
                    <a:pt x="4437" y="652"/>
                    <a:pt x="3818" y="0"/>
                    <a:pt x="3035" y="0"/>
                  </a:cubicBezTo>
                  <a:close/>
                </a:path>
              </a:pathLst>
            </a:custGeom>
            <a:solidFill>
              <a:srgbClr val="F2EF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5"/>
            <p:cNvSpPr/>
            <p:nvPr/>
          </p:nvSpPr>
          <p:spPr>
            <a:xfrm>
              <a:off x="2805650" y="-550025"/>
              <a:ext cx="728275" cy="621425"/>
            </a:xfrm>
            <a:custGeom>
              <a:avLst/>
              <a:gdLst/>
              <a:ahLst/>
              <a:cxnLst/>
              <a:rect l="l" t="t" r="r" b="b"/>
              <a:pathLst>
                <a:path w="29131" h="24857" extrusionOk="0">
                  <a:moveTo>
                    <a:pt x="5546" y="0"/>
                  </a:moveTo>
                  <a:cubicBezTo>
                    <a:pt x="3687" y="0"/>
                    <a:pt x="1" y="1762"/>
                    <a:pt x="1" y="5546"/>
                  </a:cubicBezTo>
                  <a:lnTo>
                    <a:pt x="1" y="13864"/>
                  </a:lnTo>
                  <a:lnTo>
                    <a:pt x="5774" y="13864"/>
                  </a:lnTo>
                  <a:lnTo>
                    <a:pt x="5774" y="24857"/>
                  </a:lnTo>
                  <a:lnTo>
                    <a:pt x="23357" y="24857"/>
                  </a:lnTo>
                  <a:lnTo>
                    <a:pt x="23357" y="13864"/>
                  </a:lnTo>
                  <a:lnTo>
                    <a:pt x="29130" y="13864"/>
                  </a:lnTo>
                  <a:lnTo>
                    <a:pt x="29130" y="5546"/>
                  </a:lnTo>
                  <a:cubicBezTo>
                    <a:pt x="29130" y="1534"/>
                    <a:pt x="25444" y="0"/>
                    <a:pt x="23585" y="0"/>
                  </a:cubicBezTo>
                  <a:lnTo>
                    <a:pt x="18724" y="0"/>
                  </a:lnTo>
                  <a:cubicBezTo>
                    <a:pt x="18724" y="1631"/>
                    <a:pt x="17387" y="2969"/>
                    <a:pt x="15756" y="2969"/>
                  </a:cubicBezTo>
                  <a:lnTo>
                    <a:pt x="13375" y="2969"/>
                  </a:lnTo>
                  <a:cubicBezTo>
                    <a:pt x="11711" y="2969"/>
                    <a:pt x="10406" y="1631"/>
                    <a:pt x="10406" y="0"/>
                  </a:cubicBezTo>
                  <a:close/>
                </a:path>
              </a:pathLst>
            </a:custGeom>
            <a:solidFill>
              <a:srgbClr val="F2EF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9" name="Google Shape;989;p35"/>
          <p:cNvSpPr/>
          <p:nvPr/>
        </p:nvSpPr>
        <p:spPr>
          <a:xfrm>
            <a:off x="5236437" y="2031536"/>
            <a:ext cx="458991" cy="404691"/>
          </a:xfrm>
          <a:custGeom>
            <a:avLst/>
            <a:gdLst/>
            <a:ahLst/>
            <a:cxnLst/>
            <a:rect l="l" t="t" r="r" b="b"/>
            <a:pathLst>
              <a:path w="48833" h="43060" extrusionOk="0">
                <a:moveTo>
                  <a:pt x="41982" y="11875"/>
                </a:moveTo>
                <a:lnTo>
                  <a:pt x="45081" y="20095"/>
                </a:lnTo>
                <a:lnTo>
                  <a:pt x="36339" y="20095"/>
                </a:lnTo>
                <a:lnTo>
                  <a:pt x="36339" y="11875"/>
                </a:lnTo>
                <a:close/>
                <a:moveTo>
                  <a:pt x="45571" y="22248"/>
                </a:moveTo>
                <a:lnTo>
                  <a:pt x="45571" y="27467"/>
                </a:lnTo>
                <a:lnTo>
                  <a:pt x="36339" y="27467"/>
                </a:lnTo>
                <a:lnTo>
                  <a:pt x="36339" y="22248"/>
                </a:lnTo>
                <a:close/>
                <a:moveTo>
                  <a:pt x="46680" y="29620"/>
                </a:moveTo>
                <a:lnTo>
                  <a:pt x="46680" y="34089"/>
                </a:lnTo>
                <a:lnTo>
                  <a:pt x="42961" y="34089"/>
                </a:lnTo>
                <a:cubicBezTo>
                  <a:pt x="41950" y="32719"/>
                  <a:pt x="40286" y="31805"/>
                  <a:pt x="38427" y="31805"/>
                </a:cubicBezTo>
                <a:cubicBezTo>
                  <a:pt x="36600" y="31805"/>
                  <a:pt x="34936" y="32719"/>
                  <a:pt x="33925" y="34089"/>
                </a:cubicBezTo>
                <a:lnTo>
                  <a:pt x="16082" y="34089"/>
                </a:lnTo>
                <a:cubicBezTo>
                  <a:pt x="15071" y="32719"/>
                  <a:pt x="13407" y="31805"/>
                  <a:pt x="11581" y="31805"/>
                </a:cubicBezTo>
                <a:cubicBezTo>
                  <a:pt x="9721" y="31805"/>
                  <a:pt x="8058" y="32719"/>
                  <a:pt x="7047" y="34089"/>
                </a:cubicBezTo>
                <a:lnTo>
                  <a:pt x="2154" y="34089"/>
                </a:lnTo>
                <a:lnTo>
                  <a:pt x="2154" y="29620"/>
                </a:lnTo>
                <a:close/>
                <a:moveTo>
                  <a:pt x="11581" y="33958"/>
                </a:moveTo>
                <a:cubicBezTo>
                  <a:pt x="13473" y="33958"/>
                  <a:pt x="15006" y="35524"/>
                  <a:pt x="15006" y="37416"/>
                </a:cubicBezTo>
                <a:cubicBezTo>
                  <a:pt x="15006" y="39340"/>
                  <a:pt x="13473" y="40906"/>
                  <a:pt x="11581" y="40906"/>
                </a:cubicBezTo>
                <a:cubicBezTo>
                  <a:pt x="9689" y="40906"/>
                  <a:pt x="8123" y="39340"/>
                  <a:pt x="8123" y="37416"/>
                </a:cubicBezTo>
                <a:cubicBezTo>
                  <a:pt x="8123" y="35524"/>
                  <a:pt x="9689" y="33958"/>
                  <a:pt x="11581" y="33958"/>
                </a:cubicBezTo>
                <a:close/>
                <a:moveTo>
                  <a:pt x="38459" y="33958"/>
                </a:moveTo>
                <a:cubicBezTo>
                  <a:pt x="40351" y="33958"/>
                  <a:pt x="41885" y="35524"/>
                  <a:pt x="41885" y="37416"/>
                </a:cubicBezTo>
                <a:cubicBezTo>
                  <a:pt x="41885" y="39340"/>
                  <a:pt x="40351" y="40906"/>
                  <a:pt x="38459" y="40906"/>
                </a:cubicBezTo>
                <a:cubicBezTo>
                  <a:pt x="36535" y="40906"/>
                  <a:pt x="35002" y="39340"/>
                  <a:pt x="35002" y="37416"/>
                </a:cubicBezTo>
                <a:cubicBezTo>
                  <a:pt x="35002" y="35524"/>
                  <a:pt x="36535" y="33958"/>
                  <a:pt x="38459" y="33958"/>
                </a:cubicBezTo>
                <a:close/>
                <a:moveTo>
                  <a:pt x="14353" y="1"/>
                </a:moveTo>
                <a:cubicBezTo>
                  <a:pt x="14712" y="686"/>
                  <a:pt x="14973" y="1404"/>
                  <a:pt x="15201" y="2154"/>
                </a:cubicBezTo>
                <a:lnTo>
                  <a:pt x="33403" y="2154"/>
                </a:lnTo>
                <a:cubicBezTo>
                  <a:pt x="33827" y="2154"/>
                  <a:pt x="34186" y="2513"/>
                  <a:pt x="34186" y="2937"/>
                </a:cubicBezTo>
                <a:lnTo>
                  <a:pt x="34186" y="27467"/>
                </a:lnTo>
                <a:lnTo>
                  <a:pt x="3263" y="27467"/>
                </a:lnTo>
                <a:lnTo>
                  <a:pt x="3263" y="15658"/>
                </a:lnTo>
                <a:cubicBezTo>
                  <a:pt x="2545" y="15561"/>
                  <a:pt x="1795" y="15365"/>
                  <a:pt x="1110" y="15104"/>
                </a:cubicBezTo>
                <a:lnTo>
                  <a:pt x="1110" y="27467"/>
                </a:lnTo>
                <a:lnTo>
                  <a:pt x="1077" y="27467"/>
                </a:lnTo>
                <a:cubicBezTo>
                  <a:pt x="490" y="27467"/>
                  <a:pt x="1" y="27956"/>
                  <a:pt x="1" y="28543"/>
                </a:cubicBezTo>
                <a:lnTo>
                  <a:pt x="1" y="35198"/>
                </a:lnTo>
                <a:cubicBezTo>
                  <a:pt x="1" y="35785"/>
                  <a:pt x="490" y="36274"/>
                  <a:pt x="1077" y="36274"/>
                </a:cubicBezTo>
                <a:lnTo>
                  <a:pt x="6101" y="36274"/>
                </a:lnTo>
                <a:cubicBezTo>
                  <a:pt x="6035" y="36633"/>
                  <a:pt x="5970" y="37024"/>
                  <a:pt x="5970" y="37416"/>
                </a:cubicBezTo>
                <a:cubicBezTo>
                  <a:pt x="5970" y="40547"/>
                  <a:pt x="8482" y="43059"/>
                  <a:pt x="11581" y="43059"/>
                </a:cubicBezTo>
                <a:cubicBezTo>
                  <a:pt x="14647" y="43059"/>
                  <a:pt x="17159" y="40547"/>
                  <a:pt x="17159" y="37416"/>
                </a:cubicBezTo>
                <a:cubicBezTo>
                  <a:pt x="17159" y="37024"/>
                  <a:pt x="17126" y="36633"/>
                  <a:pt x="17061" y="36274"/>
                </a:cubicBezTo>
                <a:lnTo>
                  <a:pt x="32979" y="36274"/>
                </a:lnTo>
                <a:cubicBezTo>
                  <a:pt x="32881" y="36633"/>
                  <a:pt x="32849" y="37024"/>
                  <a:pt x="32849" y="37416"/>
                </a:cubicBezTo>
                <a:cubicBezTo>
                  <a:pt x="32849" y="40547"/>
                  <a:pt x="35361" y="43059"/>
                  <a:pt x="38427" y="43059"/>
                </a:cubicBezTo>
                <a:cubicBezTo>
                  <a:pt x="41526" y="43059"/>
                  <a:pt x="44037" y="40547"/>
                  <a:pt x="44037" y="37416"/>
                </a:cubicBezTo>
                <a:cubicBezTo>
                  <a:pt x="44037" y="37024"/>
                  <a:pt x="44005" y="36633"/>
                  <a:pt x="43907" y="36274"/>
                </a:cubicBezTo>
                <a:lnTo>
                  <a:pt x="47756" y="36274"/>
                </a:lnTo>
                <a:cubicBezTo>
                  <a:pt x="48343" y="36274"/>
                  <a:pt x="48833" y="35785"/>
                  <a:pt x="48833" y="35198"/>
                </a:cubicBezTo>
                <a:lnTo>
                  <a:pt x="48833" y="28543"/>
                </a:lnTo>
                <a:cubicBezTo>
                  <a:pt x="48833" y="27956"/>
                  <a:pt x="48343" y="27467"/>
                  <a:pt x="47756" y="27467"/>
                </a:cubicBezTo>
                <a:lnTo>
                  <a:pt x="47723" y="27467"/>
                </a:lnTo>
                <a:lnTo>
                  <a:pt x="47723" y="21171"/>
                </a:lnTo>
                <a:cubicBezTo>
                  <a:pt x="47723" y="20976"/>
                  <a:pt x="47691" y="20878"/>
                  <a:pt x="47658" y="20780"/>
                </a:cubicBezTo>
                <a:lnTo>
                  <a:pt x="43744" y="10407"/>
                </a:lnTo>
                <a:cubicBezTo>
                  <a:pt x="43581" y="9983"/>
                  <a:pt x="43157" y="9722"/>
                  <a:pt x="42733" y="9722"/>
                </a:cubicBezTo>
                <a:lnTo>
                  <a:pt x="36339" y="9722"/>
                </a:lnTo>
                <a:lnTo>
                  <a:pt x="36339" y="2937"/>
                </a:lnTo>
                <a:cubicBezTo>
                  <a:pt x="36339" y="1306"/>
                  <a:pt x="35002" y="1"/>
                  <a:pt x="33403" y="1"/>
                </a:cubicBezTo>
                <a:close/>
              </a:path>
            </a:pathLst>
          </a:custGeom>
          <a:solidFill>
            <a:srgbClr val="94D4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35"/>
          <p:cNvSpPr/>
          <p:nvPr/>
        </p:nvSpPr>
        <p:spPr>
          <a:xfrm>
            <a:off x="5274145" y="2043801"/>
            <a:ext cx="39260" cy="52132"/>
          </a:xfrm>
          <a:custGeom>
            <a:avLst/>
            <a:gdLst/>
            <a:ahLst/>
            <a:cxnLst/>
            <a:rect l="l" t="t" r="r" b="b"/>
            <a:pathLst>
              <a:path w="4177" h="5547" extrusionOk="0">
                <a:moveTo>
                  <a:pt x="1077" y="1"/>
                </a:moveTo>
                <a:cubicBezTo>
                  <a:pt x="490" y="1"/>
                  <a:pt x="1" y="490"/>
                  <a:pt x="1" y="1077"/>
                </a:cubicBezTo>
                <a:lnTo>
                  <a:pt x="1" y="4470"/>
                </a:lnTo>
                <a:cubicBezTo>
                  <a:pt x="1" y="5057"/>
                  <a:pt x="490" y="5546"/>
                  <a:pt x="1077" y="5546"/>
                </a:cubicBezTo>
                <a:lnTo>
                  <a:pt x="3100" y="5546"/>
                </a:lnTo>
                <a:cubicBezTo>
                  <a:pt x="3720" y="5546"/>
                  <a:pt x="4176" y="5057"/>
                  <a:pt x="4176" y="4470"/>
                </a:cubicBezTo>
                <a:cubicBezTo>
                  <a:pt x="4176" y="3850"/>
                  <a:pt x="3687" y="3393"/>
                  <a:pt x="3100" y="3393"/>
                </a:cubicBezTo>
                <a:lnTo>
                  <a:pt x="2186" y="3393"/>
                </a:lnTo>
                <a:lnTo>
                  <a:pt x="2186" y="1077"/>
                </a:lnTo>
                <a:cubicBezTo>
                  <a:pt x="2186" y="490"/>
                  <a:pt x="1697" y="1"/>
                  <a:pt x="107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38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Infographics</a:t>
            </a:r>
            <a:endParaRPr/>
          </a:p>
        </p:txBody>
      </p:sp>
      <p:sp>
        <p:nvSpPr>
          <p:cNvPr id="1049" name="Google Shape;1049;p38"/>
          <p:cNvSpPr txBox="1"/>
          <p:nvPr/>
        </p:nvSpPr>
        <p:spPr>
          <a:xfrm flipH="1">
            <a:off x="1043468" y="1223100"/>
            <a:ext cx="34143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planet in the Solar System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0" name="Google Shape;1050;p38"/>
          <p:cNvSpPr/>
          <p:nvPr/>
        </p:nvSpPr>
        <p:spPr>
          <a:xfrm flipH="1">
            <a:off x="4665714" y="1271700"/>
            <a:ext cx="1167900" cy="464100"/>
          </a:xfrm>
          <a:prstGeom prst="roundRect">
            <a:avLst>
              <a:gd name="adj" fmla="val 2428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051" name="Google Shape;1051;p38"/>
          <p:cNvGrpSpPr/>
          <p:nvPr/>
        </p:nvGrpSpPr>
        <p:grpSpPr>
          <a:xfrm>
            <a:off x="7528039" y="1295550"/>
            <a:ext cx="418967" cy="416400"/>
            <a:chOff x="-4932650" y="2046625"/>
            <a:chExt cx="293025" cy="291250"/>
          </a:xfrm>
        </p:grpSpPr>
        <p:sp>
          <p:nvSpPr>
            <p:cNvPr id="1052" name="Google Shape;1052;p38"/>
            <p:cNvSpPr/>
            <p:nvPr/>
          </p:nvSpPr>
          <p:spPr>
            <a:xfrm>
              <a:off x="-4932650" y="2046625"/>
              <a:ext cx="293025" cy="291250"/>
            </a:xfrm>
            <a:custGeom>
              <a:avLst/>
              <a:gdLst/>
              <a:ahLst/>
              <a:cxnLst/>
              <a:rect l="l" t="t" r="r" b="b"/>
              <a:pathLst>
                <a:path w="11721" h="11650" extrusionOk="0">
                  <a:moveTo>
                    <a:pt x="7625" y="694"/>
                  </a:moveTo>
                  <a:cubicBezTo>
                    <a:pt x="9515" y="694"/>
                    <a:pt x="11059" y="2206"/>
                    <a:pt x="11059" y="4096"/>
                  </a:cubicBezTo>
                  <a:cubicBezTo>
                    <a:pt x="11059" y="5987"/>
                    <a:pt x="9515" y="7530"/>
                    <a:pt x="7625" y="7530"/>
                  </a:cubicBezTo>
                  <a:cubicBezTo>
                    <a:pt x="5735" y="7530"/>
                    <a:pt x="4223" y="5987"/>
                    <a:pt x="4223" y="4096"/>
                  </a:cubicBezTo>
                  <a:cubicBezTo>
                    <a:pt x="4223" y="2206"/>
                    <a:pt x="5735" y="694"/>
                    <a:pt x="7625" y="694"/>
                  </a:cubicBezTo>
                  <a:close/>
                  <a:moveTo>
                    <a:pt x="3344" y="8066"/>
                  </a:moveTo>
                  <a:cubicBezTo>
                    <a:pt x="3435" y="8066"/>
                    <a:pt x="3529" y="8098"/>
                    <a:pt x="3593" y="8161"/>
                  </a:cubicBezTo>
                  <a:cubicBezTo>
                    <a:pt x="3719" y="8287"/>
                    <a:pt x="3719" y="8507"/>
                    <a:pt x="3593" y="8633"/>
                  </a:cubicBezTo>
                  <a:lnTo>
                    <a:pt x="1324" y="10870"/>
                  </a:lnTo>
                  <a:cubicBezTo>
                    <a:pt x="1277" y="10933"/>
                    <a:pt x="1190" y="10964"/>
                    <a:pt x="1100" y="10964"/>
                  </a:cubicBezTo>
                  <a:cubicBezTo>
                    <a:pt x="1009" y="10964"/>
                    <a:pt x="915" y="10933"/>
                    <a:pt x="852" y="10870"/>
                  </a:cubicBezTo>
                  <a:cubicBezTo>
                    <a:pt x="757" y="10744"/>
                    <a:pt x="757" y="10523"/>
                    <a:pt x="852" y="10397"/>
                  </a:cubicBezTo>
                  <a:lnTo>
                    <a:pt x="3120" y="8161"/>
                  </a:lnTo>
                  <a:cubicBezTo>
                    <a:pt x="3167" y="8098"/>
                    <a:pt x="3254" y="8066"/>
                    <a:pt x="3344" y="8066"/>
                  </a:cubicBezTo>
                  <a:close/>
                  <a:moveTo>
                    <a:pt x="7625" y="1"/>
                  </a:moveTo>
                  <a:cubicBezTo>
                    <a:pt x="5357" y="1"/>
                    <a:pt x="3529" y="1860"/>
                    <a:pt x="3529" y="4096"/>
                  </a:cubicBezTo>
                  <a:cubicBezTo>
                    <a:pt x="3529" y="5136"/>
                    <a:pt x="3908" y="6050"/>
                    <a:pt x="4538" y="6743"/>
                  </a:cubicBezTo>
                  <a:lnTo>
                    <a:pt x="3813" y="7467"/>
                  </a:lnTo>
                  <a:cubicBezTo>
                    <a:pt x="3673" y="7386"/>
                    <a:pt x="3520" y="7347"/>
                    <a:pt x="3367" y="7347"/>
                  </a:cubicBezTo>
                  <a:cubicBezTo>
                    <a:pt x="3106" y="7347"/>
                    <a:pt x="2846" y="7458"/>
                    <a:pt x="2647" y="7656"/>
                  </a:cubicBezTo>
                  <a:lnTo>
                    <a:pt x="379" y="9893"/>
                  </a:lnTo>
                  <a:cubicBezTo>
                    <a:pt x="1" y="10271"/>
                    <a:pt x="1" y="10964"/>
                    <a:pt x="379" y="11343"/>
                  </a:cubicBezTo>
                  <a:cubicBezTo>
                    <a:pt x="584" y="11547"/>
                    <a:pt x="852" y="11650"/>
                    <a:pt x="1119" y="11650"/>
                  </a:cubicBezTo>
                  <a:cubicBezTo>
                    <a:pt x="1387" y="11650"/>
                    <a:pt x="1655" y="11547"/>
                    <a:pt x="1860" y="11343"/>
                  </a:cubicBezTo>
                  <a:lnTo>
                    <a:pt x="4097" y="9106"/>
                  </a:lnTo>
                  <a:cubicBezTo>
                    <a:pt x="4412" y="8791"/>
                    <a:pt x="4506" y="8318"/>
                    <a:pt x="4286" y="7909"/>
                  </a:cubicBezTo>
                  <a:lnTo>
                    <a:pt x="5010" y="7215"/>
                  </a:lnTo>
                  <a:cubicBezTo>
                    <a:pt x="5703" y="7814"/>
                    <a:pt x="6648" y="8192"/>
                    <a:pt x="7625" y="8192"/>
                  </a:cubicBezTo>
                  <a:cubicBezTo>
                    <a:pt x="9925" y="8192"/>
                    <a:pt x="11721" y="6333"/>
                    <a:pt x="11721" y="4096"/>
                  </a:cubicBezTo>
                  <a:cubicBezTo>
                    <a:pt x="11721" y="1828"/>
                    <a:pt x="9893" y="1"/>
                    <a:pt x="7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8"/>
            <p:cNvSpPr/>
            <p:nvPr/>
          </p:nvSpPr>
          <p:spPr>
            <a:xfrm>
              <a:off x="-4802675" y="2115050"/>
              <a:ext cx="122100" cy="86075"/>
            </a:xfrm>
            <a:custGeom>
              <a:avLst/>
              <a:gdLst/>
              <a:ahLst/>
              <a:cxnLst/>
              <a:rect l="l" t="t" r="r" b="b"/>
              <a:pathLst>
                <a:path w="4884" h="3443" extrusionOk="0">
                  <a:moveTo>
                    <a:pt x="2428" y="1"/>
                  </a:moveTo>
                  <a:cubicBezTo>
                    <a:pt x="2301" y="1"/>
                    <a:pt x="2172" y="72"/>
                    <a:pt x="2111" y="225"/>
                  </a:cubicBezTo>
                  <a:lnTo>
                    <a:pt x="1418" y="2116"/>
                  </a:lnTo>
                  <a:lnTo>
                    <a:pt x="693" y="225"/>
                  </a:lnTo>
                  <a:cubicBezTo>
                    <a:pt x="645" y="105"/>
                    <a:pt x="524" y="4"/>
                    <a:pt x="400" y="4"/>
                  </a:cubicBezTo>
                  <a:cubicBezTo>
                    <a:pt x="361" y="4"/>
                    <a:pt x="321" y="14"/>
                    <a:pt x="284" y="36"/>
                  </a:cubicBezTo>
                  <a:cubicBezTo>
                    <a:pt x="126" y="99"/>
                    <a:pt x="0" y="288"/>
                    <a:pt x="63" y="446"/>
                  </a:cubicBezTo>
                  <a:lnTo>
                    <a:pt x="1103" y="3218"/>
                  </a:lnTo>
                  <a:cubicBezTo>
                    <a:pt x="1168" y="3364"/>
                    <a:pt x="1299" y="3443"/>
                    <a:pt x="1428" y="3443"/>
                  </a:cubicBezTo>
                  <a:cubicBezTo>
                    <a:pt x="1551" y="3443"/>
                    <a:pt x="1672" y="3372"/>
                    <a:pt x="1733" y="3218"/>
                  </a:cubicBezTo>
                  <a:lnTo>
                    <a:pt x="2426" y="1328"/>
                  </a:lnTo>
                  <a:lnTo>
                    <a:pt x="3151" y="3218"/>
                  </a:lnTo>
                  <a:cubicBezTo>
                    <a:pt x="3215" y="3364"/>
                    <a:pt x="3346" y="3443"/>
                    <a:pt x="3476" y="3443"/>
                  </a:cubicBezTo>
                  <a:cubicBezTo>
                    <a:pt x="3598" y="3443"/>
                    <a:pt x="3719" y="3372"/>
                    <a:pt x="3781" y="3218"/>
                  </a:cubicBezTo>
                  <a:lnTo>
                    <a:pt x="4789" y="446"/>
                  </a:lnTo>
                  <a:cubicBezTo>
                    <a:pt x="4884" y="257"/>
                    <a:pt x="4789" y="68"/>
                    <a:pt x="4600" y="36"/>
                  </a:cubicBezTo>
                  <a:cubicBezTo>
                    <a:pt x="4562" y="14"/>
                    <a:pt x="4521" y="4"/>
                    <a:pt x="4479" y="4"/>
                  </a:cubicBezTo>
                  <a:cubicBezTo>
                    <a:pt x="4346" y="4"/>
                    <a:pt x="4207" y="105"/>
                    <a:pt x="4159" y="225"/>
                  </a:cubicBezTo>
                  <a:lnTo>
                    <a:pt x="3466" y="2116"/>
                  </a:lnTo>
                  <a:lnTo>
                    <a:pt x="2741" y="225"/>
                  </a:lnTo>
                  <a:cubicBezTo>
                    <a:pt x="2693" y="80"/>
                    <a:pt x="2561" y="1"/>
                    <a:pt x="24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4" name="Google Shape;1054;p38"/>
          <p:cNvSpPr txBox="1"/>
          <p:nvPr/>
        </p:nvSpPr>
        <p:spPr>
          <a:xfrm flipH="1">
            <a:off x="1043468" y="3156638"/>
            <a:ext cx="34143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cold place. It’s full of iron oxide dust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5" name="Google Shape;1055;p38"/>
          <p:cNvSpPr/>
          <p:nvPr/>
        </p:nvSpPr>
        <p:spPr>
          <a:xfrm flipH="1">
            <a:off x="4665714" y="3205238"/>
            <a:ext cx="1167900" cy="464100"/>
          </a:xfrm>
          <a:prstGeom prst="roundRect">
            <a:avLst>
              <a:gd name="adj" fmla="val 2223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056" name="Google Shape;1056;p38"/>
          <p:cNvGrpSpPr/>
          <p:nvPr/>
        </p:nvGrpSpPr>
        <p:grpSpPr>
          <a:xfrm>
            <a:off x="7528611" y="3229516"/>
            <a:ext cx="417823" cy="415542"/>
            <a:chOff x="-2571737" y="2764550"/>
            <a:chExt cx="292225" cy="290650"/>
          </a:xfrm>
        </p:grpSpPr>
        <p:sp>
          <p:nvSpPr>
            <p:cNvPr id="1057" name="Google Shape;1057;p38"/>
            <p:cNvSpPr/>
            <p:nvPr/>
          </p:nvSpPr>
          <p:spPr>
            <a:xfrm>
              <a:off x="-2496085" y="30091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27" y="1"/>
                    <a:pt x="0" y="158"/>
                    <a:pt x="0" y="347"/>
                  </a:cubicBezTo>
                  <a:cubicBezTo>
                    <a:pt x="0" y="536"/>
                    <a:pt x="127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62" y="158"/>
                    <a:pt x="505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8"/>
            <p:cNvSpPr/>
            <p:nvPr/>
          </p:nvSpPr>
          <p:spPr>
            <a:xfrm>
              <a:off x="-2398548" y="2800375"/>
              <a:ext cx="52000" cy="120525"/>
            </a:xfrm>
            <a:custGeom>
              <a:avLst/>
              <a:gdLst/>
              <a:ahLst/>
              <a:cxnLst/>
              <a:rect l="l" t="t" r="r" b="b"/>
              <a:pathLst>
                <a:path w="2080" h="4821" extrusionOk="0">
                  <a:moveTo>
                    <a:pt x="1008" y="0"/>
                  </a:moveTo>
                  <a:cubicBezTo>
                    <a:pt x="819" y="0"/>
                    <a:pt x="662" y="158"/>
                    <a:pt x="662" y="378"/>
                  </a:cubicBezTo>
                  <a:lnTo>
                    <a:pt x="662" y="757"/>
                  </a:lnTo>
                  <a:cubicBezTo>
                    <a:pt x="252" y="914"/>
                    <a:pt x="0" y="1261"/>
                    <a:pt x="0" y="1733"/>
                  </a:cubicBezTo>
                  <a:cubicBezTo>
                    <a:pt x="0" y="2300"/>
                    <a:pt x="473" y="2773"/>
                    <a:pt x="1008" y="2773"/>
                  </a:cubicBezTo>
                  <a:cubicBezTo>
                    <a:pt x="1323" y="2773"/>
                    <a:pt x="1481" y="3119"/>
                    <a:pt x="1260" y="3371"/>
                  </a:cubicBezTo>
                  <a:cubicBezTo>
                    <a:pt x="1197" y="3419"/>
                    <a:pt x="1103" y="3442"/>
                    <a:pt x="1012" y="3442"/>
                  </a:cubicBezTo>
                  <a:cubicBezTo>
                    <a:pt x="922" y="3442"/>
                    <a:pt x="835" y="3419"/>
                    <a:pt x="788" y="3371"/>
                  </a:cubicBezTo>
                  <a:cubicBezTo>
                    <a:pt x="725" y="3308"/>
                    <a:pt x="630" y="3277"/>
                    <a:pt x="540" y="3277"/>
                  </a:cubicBezTo>
                  <a:cubicBezTo>
                    <a:pt x="449" y="3277"/>
                    <a:pt x="362" y="3308"/>
                    <a:pt x="315" y="3371"/>
                  </a:cubicBezTo>
                  <a:cubicBezTo>
                    <a:pt x="189" y="3466"/>
                    <a:pt x="189" y="3718"/>
                    <a:pt x="315" y="3844"/>
                  </a:cubicBezTo>
                  <a:cubicBezTo>
                    <a:pt x="410" y="3939"/>
                    <a:pt x="536" y="4033"/>
                    <a:pt x="693" y="4065"/>
                  </a:cubicBezTo>
                  <a:lnTo>
                    <a:pt x="693" y="4474"/>
                  </a:lnTo>
                  <a:cubicBezTo>
                    <a:pt x="693" y="4663"/>
                    <a:pt x="851" y="4821"/>
                    <a:pt x="1040" y="4821"/>
                  </a:cubicBezTo>
                  <a:cubicBezTo>
                    <a:pt x="1260" y="4821"/>
                    <a:pt x="1418" y="4663"/>
                    <a:pt x="1418" y="4474"/>
                  </a:cubicBezTo>
                  <a:lnTo>
                    <a:pt x="1418" y="4065"/>
                  </a:lnTo>
                  <a:cubicBezTo>
                    <a:pt x="1796" y="3907"/>
                    <a:pt x="2079" y="3560"/>
                    <a:pt x="2079" y="3088"/>
                  </a:cubicBezTo>
                  <a:cubicBezTo>
                    <a:pt x="2079" y="2521"/>
                    <a:pt x="1607" y="2048"/>
                    <a:pt x="1040" y="2048"/>
                  </a:cubicBezTo>
                  <a:cubicBezTo>
                    <a:pt x="851" y="2048"/>
                    <a:pt x="693" y="1891"/>
                    <a:pt x="693" y="1702"/>
                  </a:cubicBezTo>
                  <a:cubicBezTo>
                    <a:pt x="693" y="1495"/>
                    <a:pt x="842" y="1356"/>
                    <a:pt x="1016" y="1356"/>
                  </a:cubicBezTo>
                  <a:cubicBezTo>
                    <a:pt x="1107" y="1356"/>
                    <a:pt x="1205" y="1394"/>
                    <a:pt x="1292" y="1481"/>
                  </a:cubicBezTo>
                  <a:cubicBezTo>
                    <a:pt x="1355" y="1528"/>
                    <a:pt x="1441" y="1552"/>
                    <a:pt x="1528" y="1552"/>
                  </a:cubicBezTo>
                  <a:cubicBezTo>
                    <a:pt x="1615" y="1552"/>
                    <a:pt x="1701" y="1528"/>
                    <a:pt x="1764" y="1481"/>
                  </a:cubicBezTo>
                  <a:cubicBezTo>
                    <a:pt x="1859" y="1355"/>
                    <a:pt x="1859" y="1103"/>
                    <a:pt x="1764" y="1009"/>
                  </a:cubicBezTo>
                  <a:cubicBezTo>
                    <a:pt x="1638" y="883"/>
                    <a:pt x="1512" y="788"/>
                    <a:pt x="1355" y="757"/>
                  </a:cubicBezTo>
                  <a:lnTo>
                    <a:pt x="1355" y="378"/>
                  </a:lnTo>
                  <a:cubicBezTo>
                    <a:pt x="1355" y="158"/>
                    <a:pt x="1197" y="0"/>
                    <a:pt x="1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8"/>
            <p:cNvSpPr/>
            <p:nvPr/>
          </p:nvSpPr>
          <p:spPr>
            <a:xfrm>
              <a:off x="-2571737" y="2764550"/>
              <a:ext cx="292225" cy="290650"/>
            </a:xfrm>
            <a:custGeom>
              <a:avLst/>
              <a:gdLst/>
              <a:ahLst/>
              <a:cxnLst/>
              <a:rect l="l" t="t" r="r" b="b"/>
              <a:pathLst>
                <a:path w="11689" h="11626" extrusionOk="0">
                  <a:moveTo>
                    <a:pt x="5009" y="1355"/>
                  </a:moveTo>
                  <a:cubicBezTo>
                    <a:pt x="4789" y="1576"/>
                    <a:pt x="4694" y="1796"/>
                    <a:pt x="4537" y="2049"/>
                  </a:cubicBezTo>
                  <a:lnTo>
                    <a:pt x="662" y="2049"/>
                  </a:lnTo>
                  <a:lnTo>
                    <a:pt x="662" y="1670"/>
                  </a:lnTo>
                  <a:cubicBezTo>
                    <a:pt x="662" y="1513"/>
                    <a:pt x="819" y="1355"/>
                    <a:pt x="1008" y="1355"/>
                  </a:cubicBezTo>
                  <a:close/>
                  <a:moveTo>
                    <a:pt x="7908" y="694"/>
                  </a:moveTo>
                  <a:cubicBezTo>
                    <a:pt x="9609" y="694"/>
                    <a:pt x="10995" y="2080"/>
                    <a:pt x="10995" y="3781"/>
                  </a:cubicBezTo>
                  <a:cubicBezTo>
                    <a:pt x="10995" y="5451"/>
                    <a:pt x="9609" y="6837"/>
                    <a:pt x="7908" y="6837"/>
                  </a:cubicBezTo>
                  <a:cubicBezTo>
                    <a:pt x="7309" y="6837"/>
                    <a:pt x="6679" y="6680"/>
                    <a:pt x="6206" y="6365"/>
                  </a:cubicBezTo>
                  <a:cubicBezTo>
                    <a:pt x="6162" y="6342"/>
                    <a:pt x="6086" y="6320"/>
                    <a:pt x="6023" y="6320"/>
                  </a:cubicBezTo>
                  <a:cubicBezTo>
                    <a:pt x="5997" y="6320"/>
                    <a:pt x="5973" y="6324"/>
                    <a:pt x="5954" y="6333"/>
                  </a:cubicBezTo>
                  <a:cubicBezTo>
                    <a:pt x="5671" y="6396"/>
                    <a:pt x="5324" y="6522"/>
                    <a:pt x="5009" y="6648"/>
                  </a:cubicBezTo>
                  <a:lnTo>
                    <a:pt x="5324" y="5703"/>
                  </a:lnTo>
                  <a:cubicBezTo>
                    <a:pt x="5356" y="5609"/>
                    <a:pt x="5324" y="5514"/>
                    <a:pt x="5261" y="5420"/>
                  </a:cubicBezTo>
                  <a:cubicBezTo>
                    <a:pt x="4946" y="4947"/>
                    <a:pt x="4789" y="4348"/>
                    <a:pt x="4789" y="3781"/>
                  </a:cubicBezTo>
                  <a:cubicBezTo>
                    <a:pt x="4789" y="2080"/>
                    <a:pt x="6238" y="694"/>
                    <a:pt x="7908" y="694"/>
                  </a:cubicBezTo>
                  <a:close/>
                  <a:moveTo>
                    <a:pt x="4253" y="2710"/>
                  </a:moveTo>
                  <a:cubicBezTo>
                    <a:pt x="4190" y="3025"/>
                    <a:pt x="4096" y="3372"/>
                    <a:pt x="4096" y="3718"/>
                  </a:cubicBezTo>
                  <a:cubicBezTo>
                    <a:pt x="4096" y="4411"/>
                    <a:pt x="4253" y="5041"/>
                    <a:pt x="4600" y="5609"/>
                  </a:cubicBezTo>
                  <a:lnTo>
                    <a:pt x="4127" y="7089"/>
                  </a:lnTo>
                  <a:cubicBezTo>
                    <a:pt x="4096" y="7184"/>
                    <a:pt x="4127" y="7341"/>
                    <a:pt x="4222" y="7436"/>
                  </a:cubicBezTo>
                  <a:cubicBezTo>
                    <a:pt x="4266" y="7480"/>
                    <a:pt x="4358" y="7525"/>
                    <a:pt x="4453" y="7525"/>
                  </a:cubicBezTo>
                  <a:cubicBezTo>
                    <a:pt x="4492" y="7525"/>
                    <a:pt x="4531" y="7517"/>
                    <a:pt x="4568" y="7499"/>
                  </a:cubicBezTo>
                  <a:cubicBezTo>
                    <a:pt x="4568" y="7499"/>
                    <a:pt x="5387" y="7247"/>
                    <a:pt x="6017" y="7026"/>
                  </a:cubicBezTo>
                  <a:cubicBezTo>
                    <a:pt x="6080" y="7089"/>
                    <a:pt x="6143" y="7089"/>
                    <a:pt x="6175" y="7121"/>
                  </a:cubicBezTo>
                  <a:lnTo>
                    <a:pt x="6175" y="8223"/>
                  </a:lnTo>
                  <a:lnTo>
                    <a:pt x="662" y="8223"/>
                  </a:lnTo>
                  <a:lnTo>
                    <a:pt x="662" y="2710"/>
                  </a:lnTo>
                  <a:close/>
                  <a:moveTo>
                    <a:pt x="6112" y="8885"/>
                  </a:moveTo>
                  <a:lnTo>
                    <a:pt x="6112" y="10618"/>
                  </a:lnTo>
                  <a:cubicBezTo>
                    <a:pt x="6143" y="10807"/>
                    <a:pt x="5986" y="10964"/>
                    <a:pt x="5797" y="10964"/>
                  </a:cubicBezTo>
                  <a:lnTo>
                    <a:pt x="977" y="10964"/>
                  </a:lnTo>
                  <a:cubicBezTo>
                    <a:pt x="788" y="10964"/>
                    <a:pt x="630" y="10807"/>
                    <a:pt x="630" y="10618"/>
                  </a:cubicBezTo>
                  <a:lnTo>
                    <a:pt x="630" y="8885"/>
                  </a:lnTo>
                  <a:close/>
                  <a:moveTo>
                    <a:pt x="7908" y="1"/>
                  </a:moveTo>
                  <a:cubicBezTo>
                    <a:pt x="7120" y="1"/>
                    <a:pt x="6364" y="221"/>
                    <a:pt x="5734" y="662"/>
                  </a:cubicBezTo>
                  <a:lnTo>
                    <a:pt x="1008" y="662"/>
                  </a:lnTo>
                  <a:cubicBezTo>
                    <a:pt x="473" y="662"/>
                    <a:pt x="0" y="1135"/>
                    <a:pt x="0" y="1670"/>
                  </a:cubicBezTo>
                  <a:lnTo>
                    <a:pt x="0" y="10618"/>
                  </a:lnTo>
                  <a:cubicBezTo>
                    <a:pt x="0" y="11153"/>
                    <a:pt x="473" y="11626"/>
                    <a:pt x="1008" y="11626"/>
                  </a:cubicBezTo>
                  <a:lnTo>
                    <a:pt x="5828" y="11626"/>
                  </a:lnTo>
                  <a:cubicBezTo>
                    <a:pt x="6364" y="11626"/>
                    <a:pt x="6837" y="11153"/>
                    <a:pt x="6837" y="10618"/>
                  </a:cubicBezTo>
                  <a:lnTo>
                    <a:pt x="6837" y="7341"/>
                  </a:lnTo>
                  <a:cubicBezTo>
                    <a:pt x="7215" y="7436"/>
                    <a:pt x="7561" y="7499"/>
                    <a:pt x="7908" y="7499"/>
                  </a:cubicBezTo>
                  <a:cubicBezTo>
                    <a:pt x="9987" y="7499"/>
                    <a:pt x="11688" y="5798"/>
                    <a:pt x="11688" y="3718"/>
                  </a:cubicBezTo>
                  <a:cubicBezTo>
                    <a:pt x="11657" y="1670"/>
                    <a:pt x="9956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0" name="Google Shape;1060;p38"/>
          <p:cNvSpPr txBox="1"/>
          <p:nvPr/>
        </p:nvSpPr>
        <p:spPr>
          <a:xfrm flipH="1">
            <a:off x="1043468" y="1867613"/>
            <a:ext cx="34143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1" name="Google Shape;1061;p38"/>
          <p:cNvSpPr/>
          <p:nvPr/>
        </p:nvSpPr>
        <p:spPr>
          <a:xfrm flipH="1">
            <a:off x="4665714" y="1916213"/>
            <a:ext cx="1167900" cy="464100"/>
          </a:xfrm>
          <a:prstGeom prst="roundRect">
            <a:avLst>
              <a:gd name="adj" fmla="val 20184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062" name="Google Shape;1062;p38"/>
          <p:cNvGrpSpPr/>
          <p:nvPr/>
        </p:nvGrpSpPr>
        <p:grpSpPr>
          <a:xfrm flipH="1">
            <a:off x="7529165" y="1939365"/>
            <a:ext cx="416715" cy="417794"/>
            <a:chOff x="-1333200" y="2770450"/>
            <a:chExt cx="291450" cy="292225"/>
          </a:xfrm>
        </p:grpSpPr>
        <p:sp>
          <p:nvSpPr>
            <p:cNvPr id="1063" name="Google Shape;1063;p38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8"/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5" name="Google Shape;1065;p38"/>
          <p:cNvSpPr txBox="1"/>
          <p:nvPr/>
        </p:nvSpPr>
        <p:spPr>
          <a:xfrm flipH="1">
            <a:off x="1043468" y="2512125"/>
            <a:ext cx="34143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6" name="Google Shape;1066;p38"/>
          <p:cNvSpPr/>
          <p:nvPr/>
        </p:nvSpPr>
        <p:spPr>
          <a:xfrm flipH="1">
            <a:off x="4665714" y="2560725"/>
            <a:ext cx="1167900" cy="464100"/>
          </a:xfrm>
          <a:prstGeom prst="roundRect">
            <a:avLst>
              <a:gd name="adj" fmla="val 2839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067" name="Google Shape;1067;p38"/>
          <p:cNvGrpSpPr/>
          <p:nvPr/>
        </p:nvGrpSpPr>
        <p:grpSpPr>
          <a:xfrm>
            <a:off x="7526913" y="2582752"/>
            <a:ext cx="421219" cy="420046"/>
            <a:chOff x="-3854375" y="2405000"/>
            <a:chExt cx="294600" cy="293800"/>
          </a:xfrm>
        </p:grpSpPr>
        <p:sp>
          <p:nvSpPr>
            <p:cNvPr id="1068" name="Google Shape;1068;p38"/>
            <p:cNvSpPr/>
            <p:nvPr/>
          </p:nvSpPr>
          <p:spPr>
            <a:xfrm>
              <a:off x="-3854375" y="240500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6994" y="694"/>
                  </a:moveTo>
                  <a:lnTo>
                    <a:pt x="6994" y="1103"/>
                  </a:lnTo>
                  <a:cubicBezTo>
                    <a:pt x="6994" y="1261"/>
                    <a:pt x="7120" y="1387"/>
                    <a:pt x="7278" y="1418"/>
                  </a:cubicBezTo>
                  <a:cubicBezTo>
                    <a:pt x="7467" y="1481"/>
                    <a:pt x="7719" y="1576"/>
                    <a:pt x="7908" y="1702"/>
                  </a:cubicBezTo>
                  <a:cubicBezTo>
                    <a:pt x="7954" y="1736"/>
                    <a:pt x="8009" y="1750"/>
                    <a:pt x="8066" y="1750"/>
                  </a:cubicBezTo>
                  <a:cubicBezTo>
                    <a:pt x="8164" y="1750"/>
                    <a:pt x="8269" y="1710"/>
                    <a:pt x="8349" y="1670"/>
                  </a:cubicBezTo>
                  <a:lnTo>
                    <a:pt x="8664" y="1355"/>
                  </a:lnTo>
                  <a:lnTo>
                    <a:pt x="9137" y="1828"/>
                  </a:lnTo>
                  <a:lnTo>
                    <a:pt x="8822" y="2143"/>
                  </a:lnTo>
                  <a:cubicBezTo>
                    <a:pt x="8696" y="2269"/>
                    <a:pt x="8696" y="2426"/>
                    <a:pt x="8759" y="2584"/>
                  </a:cubicBezTo>
                  <a:cubicBezTo>
                    <a:pt x="8885" y="2773"/>
                    <a:pt x="8979" y="2962"/>
                    <a:pt x="9042" y="3214"/>
                  </a:cubicBezTo>
                  <a:cubicBezTo>
                    <a:pt x="9074" y="3372"/>
                    <a:pt x="9200" y="3466"/>
                    <a:pt x="9357" y="3466"/>
                  </a:cubicBezTo>
                  <a:lnTo>
                    <a:pt x="9798" y="3466"/>
                  </a:lnTo>
                  <a:lnTo>
                    <a:pt x="9798" y="4159"/>
                  </a:lnTo>
                  <a:lnTo>
                    <a:pt x="9357" y="4159"/>
                  </a:lnTo>
                  <a:cubicBezTo>
                    <a:pt x="9200" y="4159"/>
                    <a:pt x="9074" y="4222"/>
                    <a:pt x="9042" y="4380"/>
                  </a:cubicBezTo>
                  <a:cubicBezTo>
                    <a:pt x="9011" y="4569"/>
                    <a:pt x="8885" y="4821"/>
                    <a:pt x="8759" y="5010"/>
                  </a:cubicBezTo>
                  <a:cubicBezTo>
                    <a:pt x="8696" y="5136"/>
                    <a:pt x="8727" y="5325"/>
                    <a:pt x="8822" y="5451"/>
                  </a:cubicBezTo>
                  <a:lnTo>
                    <a:pt x="9137" y="5766"/>
                  </a:lnTo>
                  <a:lnTo>
                    <a:pt x="8664" y="6238"/>
                  </a:lnTo>
                  <a:lnTo>
                    <a:pt x="8349" y="5923"/>
                  </a:lnTo>
                  <a:cubicBezTo>
                    <a:pt x="8275" y="5850"/>
                    <a:pt x="8191" y="5819"/>
                    <a:pt x="8101" y="5819"/>
                  </a:cubicBezTo>
                  <a:cubicBezTo>
                    <a:pt x="8038" y="5819"/>
                    <a:pt x="7973" y="5834"/>
                    <a:pt x="7908" y="5860"/>
                  </a:cubicBezTo>
                  <a:cubicBezTo>
                    <a:pt x="7719" y="5986"/>
                    <a:pt x="7498" y="6081"/>
                    <a:pt x="7278" y="6144"/>
                  </a:cubicBezTo>
                  <a:cubicBezTo>
                    <a:pt x="7120" y="6175"/>
                    <a:pt x="6994" y="6301"/>
                    <a:pt x="6994" y="6459"/>
                  </a:cubicBezTo>
                  <a:lnTo>
                    <a:pt x="6994" y="6900"/>
                  </a:lnTo>
                  <a:lnTo>
                    <a:pt x="6333" y="6900"/>
                  </a:lnTo>
                  <a:lnTo>
                    <a:pt x="6333" y="6459"/>
                  </a:lnTo>
                  <a:cubicBezTo>
                    <a:pt x="6333" y="6301"/>
                    <a:pt x="6207" y="6207"/>
                    <a:pt x="6049" y="6144"/>
                  </a:cubicBezTo>
                  <a:cubicBezTo>
                    <a:pt x="5860" y="6112"/>
                    <a:pt x="5608" y="5986"/>
                    <a:pt x="5419" y="5860"/>
                  </a:cubicBezTo>
                  <a:cubicBezTo>
                    <a:pt x="5374" y="5838"/>
                    <a:pt x="5322" y="5828"/>
                    <a:pt x="5267" y="5828"/>
                  </a:cubicBezTo>
                  <a:cubicBezTo>
                    <a:pt x="5167" y="5828"/>
                    <a:pt x="5059" y="5862"/>
                    <a:pt x="4978" y="5923"/>
                  </a:cubicBezTo>
                  <a:lnTo>
                    <a:pt x="4663" y="6238"/>
                  </a:lnTo>
                  <a:lnTo>
                    <a:pt x="4190" y="5766"/>
                  </a:lnTo>
                  <a:lnTo>
                    <a:pt x="4505" y="5451"/>
                  </a:lnTo>
                  <a:cubicBezTo>
                    <a:pt x="4631" y="5325"/>
                    <a:pt x="4631" y="5167"/>
                    <a:pt x="4568" y="5010"/>
                  </a:cubicBezTo>
                  <a:cubicBezTo>
                    <a:pt x="4442" y="4821"/>
                    <a:pt x="4348" y="4632"/>
                    <a:pt x="4285" y="4380"/>
                  </a:cubicBezTo>
                  <a:cubicBezTo>
                    <a:pt x="4253" y="4254"/>
                    <a:pt x="4127" y="4159"/>
                    <a:pt x="4001" y="4159"/>
                  </a:cubicBezTo>
                  <a:lnTo>
                    <a:pt x="3529" y="4159"/>
                  </a:lnTo>
                  <a:lnTo>
                    <a:pt x="3529" y="3466"/>
                  </a:lnTo>
                  <a:lnTo>
                    <a:pt x="3970" y="3466"/>
                  </a:lnTo>
                  <a:cubicBezTo>
                    <a:pt x="4127" y="3466"/>
                    <a:pt x="4253" y="3372"/>
                    <a:pt x="4285" y="3214"/>
                  </a:cubicBezTo>
                  <a:cubicBezTo>
                    <a:pt x="4316" y="2993"/>
                    <a:pt x="4442" y="2773"/>
                    <a:pt x="4568" y="2584"/>
                  </a:cubicBezTo>
                  <a:cubicBezTo>
                    <a:pt x="4631" y="2458"/>
                    <a:pt x="4600" y="2269"/>
                    <a:pt x="4505" y="2143"/>
                  </a:cubicBezTo>
                  <a:lnTo>
                    <a:pt x="4190" y="1828"/>
                  </a:lnTo>
                  <a:lnTo>
                    <a:pt x="4663" y="1355"/>
                  </a:lnTo>
                  <a:lnTo>
                    <a:pt x="4978" y="1670"/>
                  </a:lnTo>
                  <a:cubicBezTo>
                    <a:pt x="5046" y="1738"/>
                    <a:pt x="5122" y="1769"/>
                    <a:pt x="5203" y="1769"/>
                  </a:cubicBezTo>
                  <a:cubicBezTo>
                    <a:pt x="5273" y="1769"/>
                    <a:pt x="5346" y="1746"/>
                    <a:pt x="5419" y="1702"/>
                  </a:cubicBezTo>
                  <a:cubicBezTo>
                    <a:pt x="5608" y="1576"/>
                    <a:pt x="5829" y="1513"/>
                    <a:pt x="6049" y="1418"/>
                  </a:cubicBezTo>
                  <a:cubicBezTo>
                    <a:pt x="6207" y="1387"/>
                    <a:pt x="6333" y="1261"/>
                    <a:pt x="6333" y="1103"/>
                  </a:cubicBezTo>
                  <a:lnTo>
                    <a:pt x="6333" y="694"/>
                  </a:lnTo>
                  <a:close/>
                  <a:moveTo>
                    <a:pt x="10964" y="4821"/>
                  </a:moveTo>
                  <a:lnTo>
                    <a:pt x="9830" y="8255"/>
                  </a:lnTo>
                  <a:lnTo>
                    <a:pt x="2773" y="8255"/>
                  </a:lnTo>
                  <a:lnTo>
                    <a:pt x="2143" y="4821"/>
                  </a:lnTo>
                  <a:lnTo>
                    <a:pt x="3686" y="4821"/>
                  </a:lnTo>
                  <a:cubicBezTo>
                    <a:pt x="3718" y="4947"/>
                    <a:pt x="3781" y="5010"/>
                    <a:pt x="3812" y="5136"/>
                  </a:cubicBezTo>
                  <a:lnTo>
                    <a:pt x="3466" y="5482"/>
                  </a:lnTo>
                  <a:cubicBezTo>
                    <a:pt x="3340" y="5608"/>
                    <a:pt x="3340" y="5829"/>
                    <a:pt x="3466" y="5955"/>
                  </a:cubicBezTo>
                  <a:lnTo>
                    <a:pt x="4442" y="6932"/>
                  </a:lnTo>
                  <a:cubicBezTo>
                    <a:pt x="4505" y="6995"/>
                    <a:pt x="4592" y="7026"/>
                    <a:pt x="4679" y="7026"/>
                  </a:cubicBezTo>
                  <a:cubicBezTo>
                    <a:pt x="4765" y="7026"/>
                    <a:pt x="4852" y="6995"/>
                    <a:pt x="4915" y="6932"/>
                  </a:cubicBezTo>
                  <a:lnTo>
                    <a:pt x="5262" y="6585"/>
                  </a:lnTo>
                  <a:cubicBezTo>
                    <a:pt x="5356" y="6617"/>
                    <a:pt x="5451" y="6680"/>
                    <a:pt x="5577" y="6711"/>
                  </a:cubicBezTo>
                  <a:lnTo>
                    <a:pt x="5577" y="7215"/>
                  </a:lnTo>
                  <a:cubicBezTo>
                    <a:pt x="5577" y="7404"/>
                    <a:pt x="5734" y="7562"/>
                    <a:pt x="5923" y="7562"/>
                  </a:cubicBezTo>
                  <a:lnTo>
                    <a:pt x="7309" y="7562"/>
                  </a:lnTo>
                  <a:cubicBezTo>
                    <a:pt x="7498" y="7562"/>
                    <a:pt x="7656" y="7404"/>
                    <a:pt x="7656" y="7215"/>
                  </a:cubicBezTo>
                  <a:lnTo>
                    <a:pt x="7656" y="6711"/>
                  </a:lnTo>
                  <a:cubicBezTo>
                    <a:pt x="7782" y="6680"/>
                    <a:pt x="7876" y="6617"/>
                    <a:pt x="7971" y="6585"/>
                  </a:cubicBezTo>
                  <a:lnTo>
                    <a:pt x="8349" y="6932"/>
                  </a:lnTo>
                  <a:cubicBezTo>
                    <a:pt x="8396" y="6995"/>
                    <a:pt x="8483" y="7026"/>
                    <a:pt x="8574" y="7026"/>
                  </a:cubicBezTo>
                  <a:cubicBezTo>
                    <a:pt x="8664" y="7026"/>
                    <a:pt x="8759" y="6995"/>
                    <a:pt x="8822" y="6932"/>
                  </a:cubicBezTo>
                  <a:lnTo>
                    <a:pt x="9798" y="5955"/>
                  </a:lnTo>
                  <a:cubicBezTo>
                    <a:pt x="9924" y="5829"/>
                    <a:pt x="9924" y="5608"/>
                    <a:pt x="9798" y="5482"/>
                  </a:cubicBezTo>
                  <a:lnTo>
                    <a:pt x="9452" y="5136"/>
                  </a:lnTo>
                  <a:cubicBezTo>
                    <a:pt x="9483" y="5041"/>
                    <a:pt x="9515" y="4947"/>
                    <a:pt x="9546" y="4821"/>
                  </a:cubicBezTo>
                  <a:close/>
                  <a:moveTo>
                    <a:pt x="3907" y="10334"/>
                  </a:moveTo>
                  <a:cubicBezTo>
                    <a:pt x="4096" y="10366"/>
                    <a:pt x="4253" y="10523"/>
                    <a:pt x="4253" y="10681"/>
                  </a:cubicBezTo>
                  <a:cubicBezTo>
                    <a:pt x="4253" y="10870"/>
                    <a:pt x="4096" y="11027"/>
                    <a:pt x="3907" y="11027"/>
                  </a:cubicBezTo>
                  <a:cubicBezTo>
                    <a:pt x="3686" y="11027"/>
                    <a:pt x="3529" y="10870"/>
                    <a:pt x="3529" y="10681"/>
                  </a:cubicBezTo>
                  <a:cubicBezTo>
                    <a:pt x="3529" y="10492"/>
                    <a:pt x="3686" y="10334"/>
                    <a:pt x="3907" y="10334"/>
                  </a:cubicBezTo>
                  <a:close/>
                  <a:moveTo>
                    <a:pt x="8664" y="10334"/>
                  </a:moveTo>
                  <a:cubicBezTo>
                    <a:pt x="8853" y="10366"/>
                    <a:pt x="9011" y="10523"/>
                    <a:pt x="9011" y="10681"/>
                  </a:cubicBezTo>
                  <a:cubicBezTo>
                    <a:pt x="9011" y="10870"/>
                    <a:pt x="8853" y="11027"/>
                    <a:pt x="8664" y="11027"/>
                  </a:cubicBezTo>
                  <a:cubicBezTo>
                    <a:pt x="8444" y="11027"/>
                    <a:pt x="8286" y="10870"/>
                    <a:pt x="8286" y="10681"/>
                  </a:cubicBezTo>
                  <a:cubicBezTo>
                    <a:pt x="8286" y="10492"/>
                    <a:pt x="8444" y="10334"/>
                    <a:pt x="8664" y="10334"/>
                  </a:cubicBezTo>
                  <a:close/>
                  <a:moveTo>
                    <a:pt x="5892" y="0"/>
                  </a:moveTo>
                  <a:cubicBezTo>
                    <a:pt x="5703" y="0"/>
                    <a:pt x="5545" y="158"/>
                    <a:pt x="5545" y="379"/>
                  </a:cubicBezTo>
                  <a:lnTo>
                    <a:pt x="5545" y="883"/>
                  </a:lnTo>
                  <a:cubicBezTo>
                    <a:pt x="5419" y="914"/>
                    <a:pt x="5356" y="946"/>
                    <a:pt x="5230" y="1009"/>
                  </a:cubicBezTo>
                  <a:lnTo>
                    <a:pt x="4883" y="631"/>
                  </a:lnTo>
                  <a:cubicBezTo>
                    <a:pt x="4820" y="583"/>
                    <a:pt x="4734" y="560"/>
                    <a:pt x="4647" y="560"/>
                  </a:cubicBezTo>
                  <a:cubicBezTo>
                    <a:pt x="4561" y="560"/>
                    <a:pt x="4474" y="583"/>
                    <a:pt x="4411" y="631"/>
                  </a:cubicBezTo>
                  <a:lnTo>
                    <a:pt x="3434" y="1639"/>
                  </a:lnTo>
                  <a:cubicBezTo>
                    <a:pt x="3308" y="1733"/>
                    <a:pt x="3308" y="1985"/>
                    <a:pt x="3434" y="2111"/>
                  </a:cubicBezTo>
                  <a:lnTo>
                    <a:pt x="3781" y="2458"/>
                  </a:lnTo>
                  <a:cubicBezTo>
                    <a:pt x="3718" y="2521"/>
                    <a:pt x="3686" y="2647"/>
                    <a:pt x="3655" y="2773"/>
                  </a:cubicBezTo>
                  <a:lnTo>
                    <a:pt x="3151" y="2773"/>
                  </a:lnTo>
                  <a:cubicBezTo>
                    <a:pt x="2930" y="2773"/>
                    <a:pt x="2773" y="2930"/>
                    <a:pt x="2773" y="3119"/>
                  </a:cubicBezTo>
                  <a:lnTo>
                    <a:pt x="2773" y="4159"/>
                  </a:lnTo>
                  <a:lnTo>
                    <a:pt x="1985" y="4159"/>
                  </a:lnTo>
                  <a:lnTo>
                    <a:pt x="1765" y="2930"/>
                  </a:lnTo>
                  <a:cubicBezTo>
                    <a:pt x="1670" y="2458"/>
                    <a:pt x="1197" y="2111"/>
                    <a:pt x="693" y="2111"/>
                  </a:cubicBezTo>
                  <a:lnTo>
                    <a:pt x="347" y="2111"/>
                  </a:lnTo>
                  <a:cubicBezTo>
                    <a:pt x="158" y="2111"/>
                    <a:pt x="0" y="2269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693" y="2804"/>
                  </a:lnTo>
                  <a:cubicBezTo>
                    <a:pt x="882" y="2804"/>
                    <a:pt x="1103" y="2930"/>
                    <a:pt x="1103" y="3088"/>
                  </a:cubicBezTo>
                  <a:lnTo>
                    <a:pt x="2080" y="8570"/>
                  </a:lnTo>
                  <a:cubicBezTo>
                    <a:pt x="1891" y="8759"/>
                    <a:pt x="1765" y="9042"/>
                    <a:pt x="1765" y="9357"/>
                  </a:cubicBezTo>
                  <a:cubicBezTo>
                    <a:pt x="1765" y="9861"/>
                    <a:pt x="2143" y="10366"/>
                    <a:pt x="2867" y="10366"/>
                  </a:cubicBezTo>
                  <a:cubicBezTo>
                    <a:pt x="2836" y="10492"/>
                    <a:pt x="2836" y="10618"/>
                    <a:pt x="2836" y="10712"/>
                  </a:cubicBezTo>
                  <a:cubicBezTo>
                    <a:pt x="2836" y="11279"/>
                    <a:pt x="3308" y="11752"/>
                    <a:pt x="3844" y="11752"/>
                  </a:cubicBezTo>
                  <a:cubicBezTo>
                    <a:pt x="4411" y="11752"/>
                    <a:pt x="4883" y="11279"/>
                    <a:pt x="4883" y="10712"/>
                  </a:cubicBezTo>
                  <a:cubicBezTo>
                    <a:pt x="4883" y="10618"/>
                    <a:pt x="4820" y="10492"/>
                    <a:pt x="4820" y="10366"/>
                  </a:cubicBezTo>
                  <a:lnTo>
                    <a:pt x="7719" y="10366"/>
                  </a:lnTo>
                  <a:cubicBezTo>
                    <a:pt x="7656" y="10492"/>
                    <a:pt x="7656" y="10618"/>
                    <a:pt x="7656" y="10712"/>
                  </a:cubicBezTo>
                  <a:cubicBezTo>
                    <a:pt x="7656" y="11279"/>
                    <a:pt x="8129" y="11752"/>
                    <a:pt x="8696" y="11752"/>
                  </a:cubicBezTo>
                  <a:cubicBezTo>
                    <a:pt x="9231" y="11752"/>
                    <a:pt x="9735" y="11279"/>
                    <a:pt x="9735" y="10712"/>
                  </a:cubicBezTo>
                  <a:cubicBezTo>
                    <a:pt x="9735" y="10618"/>
                    <a:pt x="9672" y="10492"/>
                    <a:pt x="9672" y="10366"/>
                  </a:cubicBezTo>
                  <a:lnTo>
                    <a:pt x="10082" y="10366"/>
                  </a:lnTo>
                  <a:cubicBezTo>
                    <a:pt x="10271" y="10366"/>
                    <a:pt x="10428" y="10208"/>
                    <a:pt x="10428" y="10019"/>
                  </a:cubicBezTo>
                  <a:cubicBezTo>
                    <a:pt x="10428" y="9830"/>
                    <a:pt x="10271" y="9672"/>
                    <a:pt x="10082" y="9672"/>
                  </a:cubicBezTo>
                  <a:lnTo>
                    <a:pt x="2867" y="9672"/>
                  </a:lnTo>
                  <a:cubicBezTo>
                    <a:pt x="2678" y="9672"/>
                    <a:pt x="2521" y="9515"/>
                    <a:pt x="2521" y="9294"/>
                  </a:cubicBezTo>
                  <a:cubicBezTo>
                    <a:pt x="2521" y="9137"/>
                    <a:pt x="2678" y="8948"/>
                    <a:pt x="2867" y="8948"/>
                  </a:cubicBezTo>
                  <a:lnTo>
                    <a:pt x="10082" y="8948"/>
                  </a:lnTo>
                  <a:cubicBezTo>
                    <a:pt x="10239" y="8948"/>
                    <a:pt x="10334" y="8885"/>
                    <a:pt x="10397" y="8727"/>
                  </a:cubicBezTo>
                  <a:lnTo>
                    <a:pt x="11720" y="4663"/>
                  </a:lnTo>
                  <a:cubicBezTo>
                    <a:pt x="11783" y="4537"/>
                    <a:pt x="11720" y="4411"/>
                    <a:pt x="11689" y="4348"/>
                  </a:cubicBezTo>
                  <a:cubicBezTo>
                    <a:pt x="11563" y="4191"/>
                    <a:pt x="11405" y="4191"/>
                    <a:pt x="11279" y="4191"/>
                  </a:cubicBezTo>
                  <a:lnTo>
                    <a:pt x="10397" y="4191"/>
                  </a:lnTo>
                  <a:lnTo>
                    <a:pt x="10397" y="3119"/>
                  </a:lnTo>
                  <a:cubicBezTo>
                    <a:pt x="10397" y="2930"/>
                    <a:pt x="10239" y="2773"/>
                    <a:pt x="10019" y="2773"/>
                  </a:cubicBezTo>
                  <a:lnTo>
                    <a:pt x="9515" y="2773"/>
                  </a:lnTo>
                  <a:cubicBezTo>
                    <a:pt x="9483" y="2647"/>
                    <a:pt x="9452" y="2584"/>
                    <a:pt x="9389" y="2458"/>
                  </a:cubicBezTo>
                  <a:lnTo>
                    <a:pt x="9767" y="2080"/>
                  </a:lnTo>
                  <a:cubicBezTo>
                    <a:pt x="9861" y="1985"/>
                    <a:pt x="9861" y="1733"/>
                    <a:pt x="9767" y="1607"/>
                  </a:cubicBezTo>
                  <a:lnTo>
                    <a:pt x="8759" y="631"/>
                  </a:lnTo>
                  <a:cubicBezTo>
                    <a:pt x="8711" y="568"/>
                    <a:pt x="8625" y="536"/>
                    <a:pt x="8534" y="536"/>
                  </a:cubicBezTo>
                  <a:cubicBezTo>
                    <a:pt x="8444" y="536"/>
                    <a:pt x="8349" y="568"/>
                    <a:pt x="8286" y="631"/>
                  </a:cubicBezTo>
                  <a:lnTo>
                    <a:pt x="7939" y="1009"/>
                  </a:lnTo>
                  <a:cubicBezTo>
                    <a:pt x="7876" y="946"/>
                    <a:pt x="7750" y="914"/>
                    <a:pt x="7624" y="883"/>
                  </a:cubicBezTo>
                  <a:lnTo>
                    <a:pt x="7624" y="379"/>
                  </a:lnTo>
                  <a:cubicBezTo>
                    <a:pt x="7624" y="158"/>
                    <a:pt x="7467" y="0"/>
                    <a:pt x="72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8"/>
            <p:cNvSpPr/>
            <p:nvPr/>
          </p:nvSpPr>
          <p:spPr>
            <a:xfrm>
              <a:off x="-3731500" y="24585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1701" y="631"/>
                  </a:moveTo>
                  <a:cubicBezTo>
                    <a:pt x="2237" y="631"/>
                    <a:pt x="2709" y="1103"/>
                    <a:pt x="2709" y="1639"/>
                  </a:cubicBezTo>
                  <a:cubicBezTo>
                    <a:pt x="2709" y="2206"/>
                    <a:pt x="2237" y="2679"/>
                    <a:pt x="1701" y="2679"/>
                  </a:cubicBezTo>
                  <a:cubicBezTo>
                    <a:pt x="1134" y="2679"/>
                    <a:pt x="662" y="2206"/>
                    <a:pt x="662" y="1639"/>
                  </a:cubicBezTo>
                  <a:cubicBezTo>
                    <a:pt x="662" y="1103"/>
                    <a:pt x="1134" y="631"/>
                    <a:pt x="1701" y="631"/>
                  </a:cubicBezTo>
                  <a:close/>
                  <a:moveTo>
                    <a:pt x="1701" y="1"/>
                  </a:moveTo>
                  <a:cubicBezTo>
                    <a:pt x="756" y="1"/>
                    <a:pt x="0" y="725"/>
                    <a:pt x="0" y="1702"/>
                  </a:cubicBezTo>
                  <a:cubicBezTo>
                    <a:pt x="0" y="2647"/>
                    <a:pt x="756" y="3372"/>
                    <a:pt x="1701" y="3372"/>
                  </a:cubicBezTo>
                  <a:cubicBezTo>
                    <a:pt x="2646" y="3372"/>
                    <a:pt x="3371" y="2647"/>
                    <a:pt x="3371" y="1702"/>
                  </a:cubicBezTo>
                  <a:cubicBezTo>
                    <a:pt x="3371" y="725"/>
                    <a:pt x="2646" y="1"/>
                    <a:pt x="17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38"/>
          <p:cNvSpPr txBox="1"/>
          <p:nvPr/>
        </p:nvSpPr>
        <p:spPr>
          <a:xfrm flipH="1">
            <a:off x="1043468" y="3801150"/>
            <a:ext cx="34143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poisonous atmosphere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1" name="Google Shape;1071;p38"/>
          <p:cNvSpPr/>
          <p:nvPr/>
        </p:nvSpPr>
        <p:spPr>
          <a:xfrm flipH="1">
            <a:off x="4665714" y="3849750"/>
            <a:ext cx="1167900" cy="464100"/>
          </a:xfrm>
          <a:prstGeom prst="roundRect">
            <a:avLst>
              <a:gd name="adj" fmla="val 2223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072" name="Google Shape;1072;p38"/>
          <p:cNvGrpSpPr/>
          <p:nvPr/>
        </p:nvGrpSpPr>
        <p:grpSpPr>
          <a:xfrm>
            <a:off x="7530389" y="3887011"/>
            <a:ext cx="414267" cy="389578"/>
            <a:chOff x="-4211975" y="2783850"/>
            <a:chExt cx="291450" cy="274100"/>
          </a:xfrm>
        </p:grpSpPr>
        <p:sp>
          <p:nvSpPr>
            <p:cNvPr id="1073" name="Google Shape;1073;p38"/>
            <p:cNvSpPr/>
            <p:nvPr/>
          </p:nvSpPr>
          <p:spPr>
            <a:xfrm>
              <a:off x="-4211975" y="2937125"/>
              <a:ext cx="291450" cy="120825"/>
            </a:xfrm>
            <a:custGeom>
              <a:avLst/>
              <a:gdLst/>
              <a:ahLst/>
              <a:cxnLst/>
              <a:rect l="l" t="t" r="r" b="b"/>
              <a:pathLst>
                <a:path w="11658" h="4833" extrusionOk="0">
                  <a:moveTo>
                    <a:pt x="978" y="706"/>
                  </a:moveTo>
                  <a:cubicBezTo>
                    <a:pt x="1167" y="706"/>
                    <a:pt x="1324" y="863"/>
                    <a:pt x="1324" y="1052"/>
                  </a:cubicBezTo>
                  <a:lnTo>
                    <a:pt x="1324" y="3762"/>
                  </a:lnTo>
                  <a:cubicBezTo>
                    <a:pt x="1324" y="3982"/>
                    <a:pt x="1167" y="4140"/>
                    <a:pt x="978" y="4140"/>
                  </a:cubicBezTo>
                  <a:lnTo>
                    <a:pt x="631" y="4140"/>
                  </a:lnTo>
                  <a:lnTo>
                    <a:pt x="631" y="706"/>
                  </a:lnTo>
                  <a:close/>
                  <a:moveTo>
                    <a:pt x="3866" y="717"/>
                  </a:moveTo>
                  <a:cubicBezTo>
                    <a:pt x="4374" y="717"/>
                    <a:pt x="4886" y="859"/>
                    <a:pt x="5325" y="1147"/>
                  </a:cubicBezTo>
                  <a:cubicBezTo>
                    <a:pt x="5672" y="1367"/>
                    <a:pt x="5703" y="1399"/>
                    <a:pt x="5829" y="1399"/>
                  </a:cubicBezTo>
                  <a:lnTo>
                    <a:pt x="7247" y="1399"/>
                  </a:lnTo>
                  <a:cubicBezTo>
                    <a:pt x="7436" y="1399"/>
                    <a:pt x="7594" y="1556"/>
                    <a:pt x="7594" y="1777"/>
                  </a:cubicBezTo>
                  <a:cubicBezTo>
                    <a:pt x="7594" y="1966"/>
                    <a:pt x="7436" y="2124"/>
                    <a:pt x="7247" y="2124"/>
                  </a:cubicBezTo>
                  <a:lnTo>
                    <a:pt x="4758" y="2124"/>
                  </a:lnTo>
                  <a:cubicBezTo>
                    <a:pt x="4380" y="2124"/>
                    <a:pt x="4034" y="2344"/>
                    <a:pt x="3845" y="2659"/>
                  </a:cubicBezTo>
                  <a:cubicBezTo>
                    <a:pt x="3782" y="2817"/>
                    <a:pt x="3845" y="3069"/>
                    <a:pt x="4002" y="3132"/>
                  </a:cubicBezTo>
                  <a:cubicBezTo>
                    <a:pt x="4045" y="3158"/>
                    <a:pt x="4096" y="3169"/>
                    <a:pt x="4148" y="3169"/>
                  </a:cubicBezTo>
                  <a:cubicBezTo>
                    <a:pt x="4284" y="3169"/>
                    <a:pt x="4429" y="3088"/>
                    <a:pt x="4475" y="2974"/>
                  </a:cubicBezTo>
                  <a:cubicBezTo>
                    <a:pt x="4538" y="2848"/>
                    <a:pt x="4632" y="2785"/>
                    <a:pt x="4790" y="2785"/>
                  </a:cubicBezTo>
                  <a:lnTo>
                    <a:pt x="7562" y="2785"/>
                  </a:lnTo>
                  <a:cubicBezTo>
                    <a:pt x="7783" y="2785"/>
                    <a:pt x="8003" y="2722"/>
                    <a:pt x="8192" y="2596"/>
                  </a:cubicBezTo>
                  <a:lnTo>
                    <a:pt x="10555" y="769"/>
                  </a:lnTo>
                  <a:cubicBezTo>
                    <a:pt x="10603" y="747"/>
                    <a:pt x="10649" y="737"/>
                    <a:pt x="10693" y="737"/>
                  </a:cubicBezTo>
                  <a:cubicBezTo>
                    <a:pt x="10969" y="737"/>
                    <a:pt x="11146" y="1123"/>
                    <a:pt x="10902" y="1367"/>
                  </a:cubicBezTo>
                  <a:cubicBezTo>
                    <a:pt x="10844" y="1406"/>
                    <a:pt x="10817" y="1419"/>
                    <a:pt x="10805" y="1419"/>
                  </a:cubicBezTo>
                  <a:cubicBezTo>
                    <a:pt x="10780" y="1419"/>
                    <a:pt x="10836" y="1354"/>
                    <a:pt x="10826" y="1354"/>
                  </a:cubicBezTo>
                  <a:cubicBezTo>
                    <a:pt x="10804" y="1354"/>
                    <a:pt x="10447" y="1686"/>
                    <a:pt x="8066" y="3856"/>
                  </a:cubicBezTo>
                  <a:cubicBezTo>
                    <a:pt x="7877" y="4014"/>
                    <a:pt x="7625" y="4140"/>
                    <a:pt x="7373" y="4140"/>
                  </a:cubicBezTo>
                  <a:lnTo>
                    <a:pt x="3435" y="4140"/>
                  </a:lnTo>
                  <a:cubicBezTo>
                    <a:pt x="2962" y="4140"/>
                    <a:pt x="2490" y="4014"/>
                    <a:pt x="2049" y="3825"/>
                  </a:cubicBezTo>
                  <a:lnTo>
                    <a:pt x="2049" y="1399"/>
                  </a:lnTo>
                  <a:lnTo>
                    <a:pt x="2332" y="1210"/>
                  </a:lnTo>
                  <a:cubicBezTo>
                    <a:pt x="2774" y="883"/>
                    <a:pt x="3318" y="717"/>
                    <a:pt x="3866" y="717"/>
                  </a:cubicBezTo>
                  <a:close/>
                  <a:moveTo>
                    <a:pt x="3817" y="0"/>
                  </a:moveTo>
                  <a:cubicBezTo>
                    <a:pt x="3151" y="0"/>
                    <a:pt x="2491" y="205"/>
                    <a:pt x="1923" y="611"/>
                  </a:cubicBezTo>
                  <a:cubicBezTo>
                    <a:pt x="1765" y="265"/>
                    <a:pt x="1419" y="13"/>
                    <a:pt x="1009" y="13"/>
                  </a:cubicBezTo>
                  <a:lnTo>
                    <a:pt x="348" y="13"/>
                  </a:lnTo>
                  <a:cubicBezTo>
                    <a:pt x="159" y="13"/>
                    <a:pt x="1" y="170"/>
                    <a:pt x="1" y="391"/>
                  </a:cubicBezTo>
                  <a:lnTo>
                    <a:pt x="1" y="4486"/>
                  </a:lnTo>
                  <a:cubicBezTo>
                    <a:pt x="1" y="4675"/>
                    <a:pt x="159" y="4833"/>
                    <a:pt x="348" y="4833"/>
                  </a:cubicBezTo>
                  <a:lnTo>
                    <a:pt x="1009" y="4833"/>
                  </a:lnTo>
                  <a:cubicBezTo>
                    <a:pt x="1324" y="4833"/>
                    <a:pt x="1608" y="4675"/>
                    <a:pt x="1797" y="4486"/>
                  </a:cubicBezTo>
                  <a:cubicBezTo>
                    <a:pt x="2332" y="4707"/>
                    <a:pt x="2868" y="4833"/>
                    <a:pt x="3435" y="4833"/>
                  </a:cubicBezTo>
                  <a:lnTo>
                    <a:pt x="7373" y="4833"/>
                  </a:lnTo>
                  <a:cubicBezTo>
                    <a:pt x="7783" y="4833"/>
                    <a:pt x="8192" y="4675"/>
                    <a:pt x="8507" y="4392"/>
                  </a:cubicBezTo>
                  <a:cubicBezTo>
                    <a:pt x="8539" y="4392"/>
                    <a:pt x="11217" y="1903"/>
                    <a:pt x="11248" y="1872"/>
                  </a:cubicBezTo>
                  <a:cubicBezTo>
                    <a:pt x="11406" y="1809"/>
                    <a:pt x="11658" y="1493"/>
                    <a:pt x="11658" y="1084"/>
                  </a:cubicBezTo>
                  <a:cubicBezTo>
                    <a:pt x="11658" y="454"/>
                    <a:pt x="11185" y="44"/>
                    <a:pt x="10618" y="44"/>
                  </a:cubicBezTo>
                  <a:cubicBezTo>
                    <a:pt x="10303" y="44"/>
                    <a:pt x="10051" y="202"/>
                    <a:pt x="9925" y="296"/>
                  </a:cubicBezTo>
                  <a:lnTo>
                    <a:pt x="8192" y="1619"/>
                  </a:lnTo>
                  <a:cubicBezTo>
                    <a:pt x="8098" y="1084"/>
                    <a:pt x="7688" y="706"/>
                    <a:pt x="7153" y="706"/>
                  </a:cubicBezTo>
                  <a:lnTo>
                    <a:pt x="5861" y="706"/>
                  </a:lnTo>
                  <a:lnTo>
                    <a:pt x="5640" y="548"/>
                  </a:lnTo>
                  <a:cubicBezTo>
                    <a:pt x="5075" y="182"/>
                    <a:pt x="4444" y="0"/>
                    <a:pt x="38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8"/>
            <p:cNvSpPr/>
            <p:nvPr/>
          </p:nvSpPr>
          <p:spPr>
            <a:xfrm>
              <a:off x="-4109575" y="2783850"/>
              <a:ext cx="153625" cy="154400"/>
            </a:xfrm>
            <a:custGeom>
              <a:avLst/>
              <a:gdLst/>
              <a:ahLst/>
              <a:cxnLst/>
              <a:rect l="l" t="t" r="r" b="b"/>
              <a:pathLst>
                <a:path w="6145" h="6176" extrusionOk="0">
                  <a:moveTo>
                    <a:pt x="3057" y="693"/>
                  </a:moveTo>
                  <a:cubicBezTo>
                    <a:pt x="4411" y="693"/>
                    <a:pt x="5482" y="1765"/>
                    <a:pt x="5482" y="3088"/>
                  </a:cubicBezTo>
                  <a:cubicBezTo>
                    <a:pt x="5482" y="4442"/>
                    <a:pt x="4411" y="5482"/>
                    <a:pt x="3057" y="5482"/>
                  </a:cubicBezTo>
                  <a:cubicBezTo>
                    <a:pt x="1733" y="5482"/>
                    <a:pt x="662" y="4442"/>
                    <a:pt x="662" y="3088"/>
                  </a:cubicBezTo>
                  <a:cubicBezTo>
                    <a:pt x="662" y="1765"/>
                    <a:pt x="1733" y="693"/>
                    <a:pt x="3057" y="693"/>
                  </a:cubicBezTo>
                  <a:close/>
                  <a:moveTo>
                    <a:pt x="3057" y="0"/>
                  </a:moveTo>
                  <a:cubicBezTo>
                    <a:pt x="1387" y="0"/>
                    <a:pt x="1" y="1387"/>
                    <a:pt x="1" y="3088"/>
                  </a:cubicBezTo>
                  <a:cubicBezTo>
                    <a:pt x="1" y="4789"/>
                    <a:pt x="1387" y="6175"/>
                    <a:pt x="3057" y="6175"/>
                  </a:cubicBezTo>
                  <a:cubicBezTo>
                    <a:pt x="4758" y="6175"/>
                    <a:pt x="6144" y="4789"/>
                    <a:pt x="6144" y="3088"/>
                  </a:cubicBezTo>
                  <a:cubicBezTo>
                    <a:pt x="6144" y="1387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8"/>
            <p:cNvSpPr/>
            <p:nvPr/>
          </p:nvSpPr>
          <p:spPr>
            <a:xfrm>
              <a:off x="-4074925" y="2818500"/>
              <a:ext cx="84300" cy="85100"/>
            </a:xfrm>
            <a:custGeom>
              <a:avLst/>
              <a:gdLst/>
              <a:ahLst/>
              <a:cxnLst/>
              <a:rect l="l" t="t" r="r" b="b"/>
              <a:pathLst>
                <a:path w="3372" h="3404" extrusionOk="0">
                  <a:moveTo>
                    <a:pt x="1671" y="631"/>
                  </a:moveTo>
                  <a:cubicBezTo>
                    <a:pt x="2238" y="631"/>
                    <a:pt x="2710" y="1103"/>
                    <a:pt x="2710" y="1670"/>
                  </a:cubicBezTo>
                  <a:cubicBezTo>
                    <a:pt x="2710" y="2206"/>
                    <a:pt x="2238" y="2678"/>
                    <a:pt x="1671" y="2678"/>
                  </a:cubicBezTo>
                  <a:cubicBezTo>
                    <a:pt x="1135" y="2678"/>
                    <a:pt x="662" y="2206"/>
                    <a:pt x="662" y="1670"/>
                  </a:cubicBezTo>
                  <a:cubicBezTo>
                    <a:pt x="662" y="1103"/>
                    <a:pt x="1135" y="631"/>
                    <a:pt x="1671" y="631"/>
                  </a:cubicBezTo>
                  <a:close/>
                  <a:moveTo>
                    <a:pt x="1671" y="1"/>
                  </a:moveTo>
                  <a:cubicBezTo>
                    <a:pt x="725" y="1"/>
                    <a:pt x="1" y="757"/>
                    <a:pt x="1" y="1702"/>
                  </a:cubicBezTo>
                  <a:cubicBezTo>
                    <a:pt x="1" y="2647"/>
                    <a:pt x="725" y="3403"/>
                    <a:pt x="1671" y="3403"/>
                  </a:cubicBezTo>
                  <a:cubicBezTo>
                    <a:pt x="2616" y="3403"/>
                    <a:pt x="3372" y="2647"/>
                    <a:pt x="3372" y="1702"/>
                  </a:cubicBezTo>
                  <a:cubicBezTo>
                    <a:pt x="3372" y="757"/>
                    <a:pt x="2616" y="1"/>
                    <a:pt x="16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76" name="Google Shape;1076;p38"/>
          <p:cNvCxnSpPr/>
          <p:nvPr/>
        </p:nvCxnSpPr>
        <p:spPr>
          <a:xfrm>
            <a:off x="5833606" y="1503750"/>
            <a:ext cx="15822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77" name="Google Shape;1077;p38"/>
          <p:cNvCxnSpPr/>
          <p:nvPr/>
        </p:nvCxnSpPr>
        <p:spPr>
          <a:xfrm>
            <a:off x="5833606" y="2148263"/>
            <a:ext cx="15822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78" name="Google Shape;1078;p38"/>
          <p:cNvCxnSpPr/>
          <p:nvPr/>
        </p:nvCxnSpPr>
        <p:spPr>
          <a:xfrm>
            <a:off x="5833606" y="2792775"/>
            <a:ext cx="15822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79" name="Google Shape;1079;p38"/>
          <p:cNvCxnSpPr/>
          <p:nvPr/>
        </p:nvCxnSpPr>
        <p:spPr>
          <a:xfrm>
            <a:off x="5833606" y="3437288"/>
            <a:ext cx="1582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0" name="Google Shape;1080;p38"/>
          <p:cNvCxnSpPr/>
          <p:nvPr/>
        </p:nvCxnSpPr>
        <p:spPr>
          <a:xfrm>
            <a:off x="5833606" y="4081800"/>
            <a:ext cx="1582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39"/>
          <p:cNvSpPr/>
          <p:nvPr/>
        </p:nvSpPr>
        <p:spPr>
          <a:xfrm>
            <a:off x="2973058" y="1259925"/>
            <a:ext cx="3197884" cy="3198030"/>
          </a:xfrm>
          <a:custGeom>
            <a:avLst/>
            <a:gdLst/>
            <a:ahLst/>
            <a:cxnLst/>
            <a:rect l="l" t="t" r="r" b="b"/>
            <a:pathLst>
              <a:path w="21965" h="21966" extrusionOk="0">
                <a:moveTo>
                  <a:pt x="10966" y="1"/>
                </a:moveTo>
                <a:cubicBezTo>
                  <a:pt x="4917" y="1"/>
                  <a:pt x="1" y="4890"/>
                  <a:pt x="1" y="10966"/>
                </a:cubicBezTo>
                <a:cubicBezTo>
                  <a:pt x="1" y="17042"/>
                  <a:pt x="4917" y="21965"/>
                  <a:pt x="10966" y="21965"/>
                </a:cubicBezTo>
                <a:cubicBezTo>
                  <a:pt x="17042" y="21965"/>
                  <a:pt x="21965" y="17042"/>
                  <a:pt x="21965" y="10966"/>
                </a:cubicBezTo>
                <a:cubicBezTo>
                  <a:pt x="21965" y="4890"/>
                  <a:pt x="17042" y="1"/>
                  <a:pt x="10966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39"/>
          <p:cNvSpPr/>
          <p:nvPr/>
        </p:nvSpPr>
        <p:spPr>
          <a:xfrm>
            <a:off x="3272318" y="1561296"/>
            <a:ext cx="2599364" cy="2595287"/>
          </a:xfrm>
          <a:custGeom>
            <a:avLst/>
            <a:gdLst/>
            <a:ahLst/>
            <a:cxnLst/>
            <a:rect l="l" t="t" r="r" b="b"/>
            <a:pathLst>
              <a:path w="17854" h="17826" extrusionOk="0">
                <a:moveTo>
                  <a:pt x="8910" y="0"/>
                </a:moveTo>
                <a:cubicBezTo>
                  <a:pt x="3993" y="0"/>
                  <a:pt x="0" y="3993"/>
                  <a:pt x="0" y="8910"/>
                </a:cubicBezTo>
                <a:cubicBezTo>
                  <a:pt x="0" y="13833"/>
                  <a:pt x="3993" y="17826"/>
                  <a:pt x="8910" y="17826"/>
                </a:cubicBezTo>
                <a:cubicBezTo>
                  <a:pt x="13861" y="17826"/>
                  <a:pt x="17854" y="13833"/>
                  <a:pt x="17854" y="8910"/>
                </a:cubicBezTo>
                <a:cubicBezTo>
                  <a:pt x="17854" y="3993"/>
                  <a:pt x="13861" y="0"/>
                  <a:pt x="8910" y="0"/>
                </a:cubicBez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39"/>
          <p:cNvSpPr/>
          <p:nvPr/>
        </p:nvSpPr>
        <p:spPr>
          <a:xfrm>
            <a:off x="3571786" y="1858807"/>
            <a:ext cx="2000428" cy="2000265"/>
          </a:xfrm>
          <a:custGeom>
            <a:avLst/>
            <a:gdLst/>
            <a:ahLst/>
            <a:cxnLst/>
            <a:rect l="l" t="t" r="r" b="b"/>
            <a:pathLst>
              <a:path w="12272" h="12271" extrusionOk="0">
                <a:moveTo>
                  <a:pt x="6133" y="0"/>
                </a:moveTo>
                <a:cubicBezTo>
                  <a:pt x="4459" y="0"/>
                  <a:pt x="2924" y="694"/>
                  <a:pt x="1792" y="1792"/>
                </a:cubicBezTo>
                <a:cubicBezTo>
                  <a:pt x="695" y="2896"/>
                  <a:pt x="1" y="4458"/>
                  <a:pt x="1" y="6132"/>
                </a:cubicBezTo>
                <a:cubicBezTo>
                  <a:pt x="1" y="7840"/>
                  <a:pt x="695" y="9374"/>
                  <a:pt x="1792" y="10472"/>
                </a:cubicBezTo>
                <a:cubicBezTo>
                  <a:pt x="2924" y="11604"/>
                  <a:pt x="4459" y="12270"/>
                  <a:pt x="6133" y="12270"/>
                </a:cubicBezTo>
                <a:cubicBezTo>
                  <a:pt x="7841" y="12270"/>
                  <a:pt x="9375" y="11604"/>
                  <a:pt x="10473" y="10472"/>
                </a:cubicBezTo>
                <a:cubicBezTo>
                  <a:pt x="11604" y="9374"/>
                  <a:pt x="12271" y="7840"/>
                  <a:pt x="12271" y="6132"/>
                </a:cubicBezTo>
                <a:cubicBezTo>
                  <a:pt x="12271" y="4458"/>
                  <a:pt x="11604" y="2896"/>
                  <a:pt x="10473" y="1792"/>
                </a:cubicBezTo>
                <a:cubicBezTo>
                  <a:pt x="9375" y="694"/>
                  <a:pt x="7841" y="0"/>
                  <a:pt x="6133" y="0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39"/>
          <p:cNvSpPr/>
          <p:nvPr/>
        </p:nvSpPr>
        <p:spPr>
          <a:xfrm>
            <a:off x="3884123" y="2171090"/>
            <a:ext cx="1375754" cy="1375699"/>
          </a:xfrm>
          <a:custGeom>
            <a:avLst/>
            <a:gdLst/>
            <a:ahLst/>
            <a:cxnLst/>
            <a:rect l="l" t="t" r="r" b="b"/>
            <a:pathLst>
              <a:path w="7237" h="7237" extrusionOk="0">
                <a:moveTo>
                  <a:pt x="3619" y="1"/>
                </a:moveTo>
                <a:cubicBezTo>
                  <a:pt x="1626" y="1"/>
                  <a:pt x="1" y="1626"/>
                  <a:pt x="1" y="3619"/>
                </a:cubicBezTo>
                <a:cubicBezTo>
                  <a:pt x="1" y="5619"/>
                  <a:pt x="1626" y="7236"/>
                  <a:pt x="3619" y="7236"/>
                </a:cubicBezTo>
                <a:cubicBezTo>
                  <a:pt x="5618" y="7236"/>
                  <a:pt x="7236" y="5619"/>
                  <a:pt x="7236" y="3619"/>
                </a:cubicBezTo>
                <a:cubicBezTo>
                  <a:pt x="7236" y="1626"/>
                  <a:pt x="5618" y="1"/>
                  <a:pt x="3619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89" name="Google Shape;1089;p39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Infographics</a:t>
            </a:r>
            <a:endParaRPr/>
          </a:p>
        </p:txBody>
      </p:sp>
      <p:sp>
        <p:nvSpPr>
          <p:cNvPr id="1090" name="Google Shape;1090;p39"/>
          <p:cNvSpPr txBox="1"/>
          <p:nvPr/>
        </p:nvSpPr>
        <p:spPr>
          <a:xfrm>
            <a:off x="612900" y="3576195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20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91" name="Google Shape;1091;p39"/>
          <p:cNvSpPr txBox="1"/>
          <p:nvPr/>
        </p:nvSpPr>
        <p:spPr>
          <a:xfrm>
            <a:off x="612900" y="3923047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39"/>
          <p:cNvSpPr txBox="1"/>
          <p:nvPr/>
        </p:nvSpPr>
        <p:spPr>
          <a:xfrm>
            <a:off x="612900" y="1648725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93" name="Google Shape;1093;p39"/>
          <p:cNvSpPr txBox="1"/>
          <p:nvPr/>
        </p:nvSpPr>
        <p:spPr>
          <a:xfrm>
            <a:off x="612900" y="1995577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39"/>
          <p:cNvSpPr txBox="1"/>
          <p:nvPr/>
        </p:nvSpPr>
        <p:spPr>
          <a:xfrm>
            <a:off x="6490800" y="1995577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Planet Mercury is the closest object to the Sun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5" name="Google Shape;1095;p39"/>
          <p:cNvSpPr txBox="1"/>
          <p:nvPr/>
        </p:nvSpPr>
        <p:spPr>
          <a:xfrm>
            <a:off x="6490800" y="1648725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20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96" name="Google Shape;1096;p39"/>
          <p:cNvSpPr txBox="1"/>
          <p:nvPr/>
        </p:nvSpPr>
        <p:spPr>
          <a:xfrm>
            <a:off x="6490800" y="3576195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20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97" name="Google Shape;1097;p39"/>
          <p:cNvSpPr txBox="1"/>
          <p:nvPr/>
        </p:nvSpPr>
        <p:spPr>
          <a:xfrm>
            <a:off x="6490800" y="3923047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Jupiter is a gas giant</a:t>
            </a:r>
            <a:br>
              <a:rPr lang="en" sz="1300">
                <a:latin typeface="Roboto"/>
                <a:ea typeface="Roboto"/>
                <a:cs typeface="Roboto"/>
                <a:sym typeface="Roboto"/>
              </a:rPr>
            </a:br>
            <a:r>
              <a:rPr lang="en" sz="1300">
                <a:latin typeface="Roboto"/>
                <a:ea typeface="Roboto"/>
                <a:cs typeface="Roboto"/>
                <a:sym typeface="Roboto"/>
              </a:rPr>
              <a:t>and the biggest planet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8" name="Google Shape;1098;p39"/>
          <p:cNvSpPr/>
          <p:nvPr/>
        </p:nvSpPr>
        <p:spPr>
          <a:xfrm>
            <a:off x="612900" y="1259913"/>
            <a:ext cx="1447200" cy="388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2,000 $</a:t>
            </a:r>
            <a:endParaRPr sz="21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99" name="Google Shape;1099;p39"/>
          <p:cNvSpPr/>
          <p:nvPr/>
        </p:nvSpPr>
        <p:spPr>
          <a:xfrm>
            <a:off x="612900" y="3187400"/>
            <a:ext cx="1447200" cy="388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7,000 $</a:t>
            </a:r>
            <a:endParaRPr sz="21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00" name="Google Shape;1100;p39"/>
          <p:cNvSpPr/>
          <p:nvPr/>
        </p:nvSpPr>
        <p:spPr>
          <a:xfrm>
            <a:off x="7083900" y="1259913"/>
            <a:ext cx="1447200" cy="388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4,500 $</a:t>
            </a:r>
            <a:endParaRPr sz="21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01" name="Google Shape;1101;p39"/>
          <p:cNvSpPr/>
          <p:nvPr/>
        </p:nvSpPr>
        <p:spPr>
          <a:xfrm>
            <a:off x="7083900" y="3187400"/>
            <a:ext cx="1447200" cy="388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8,500 $</a:t>
            </a:r>
            <a:endParaRPr sz="21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02" name="Google Shape;1102;p39"/>
          <p:cNvSpPr/>
          <p:nvPr/>
        </p:nvSpPr>
        <p:spPr>
          <a:xfrm>
            <a:off x="4145629" y="2430539"/>
            <a:ext cx="852754" cy="852718"/>
          </a:xfrm>
          <a:custGeom>
            <a:avLst/>
            <a:gdLst/>
            <a:ahLst/>
            <a:cxnLst/>
            <a:rect l="l" t="t" r="r" b="b"/>
            <a:pathLst>
              <a:path w="7237" h="7237" extrusionOk="0">
                <a:moveTo>
                  <a:pt x="3619" y="1"/>
                </a:moveTo>
                <a:cubicBezTo>
                  <a:pt x="1626" y="1"/>
                  <a:pt x="1" y="1626"/>
                  <a:pt x="1" y="3619"/>
                </a:cubicBezTo>
                <a:cubicBezTo>
                  <a:pt x="1" y="5619"/>
                  <a:pt x="1626" y="7236"/>
                  <a:pt x="3619" y="7236"/>
                </a:cubicBezTo>
                <a:cubicBezTo>
                  <a:pt x="5618" y="7236"/>
                  <a:pt x="7236" y="5619"/>
                  <a:pt x="7236" y="3619"/>
                </a:cubicBezTo>
                <a:cubicBezTo>
                  <a:pt x="7236" y="1626"/>
                  <a:pt x="5618" y="1"/>
                  <a:pt x="3619" y="1"/>
                </a:cubicBezTo>
                <a:close/>
              </a:path>
            </a:pathLst>
          </a:cu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PAY ONLINE</a:t>
            </a:r>
            <a:endParaRPr sz="16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7" name="Google Shape;1107;p40"/>
          <p:cNvCxnSpPr>
            <a:endCxn id="1108" idx="3"/>
          </p:cNvCxnSpPr>
          <p:nvPr/>
        </p:nvCxnSpPr>
        <p:spPr>
          <a:xfrm rot="10800000">
            <a:off x="5590706" y="1774825"/>
            <a:ext cx="1326900" cy="11040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9" name="Google Shape;1109;p40"/>
          <p:cNvCxnSpPr>
            <a:endCxn id="1110" idx="3"/>
          </p:cNvCxnSpPr>
          <p:nvPr/>
        </p:nvCxnSpPr>
        <p:spPr>
          <a:xfrm flipH="1">
            <a:off x="5590706" y="2885551"/>
            <a:ext cx="1325700" cy="1095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1" name="Google Shape;1111;p40"/>
          <p:cNvCxnSpPr/>
          <p:nvPr/>
        </p:nvCxnSpPr>
        <p:spPr>
          <a:xfrm rot="10800000">
            <a:off x="5590581" y="2877750"/>
            <a:ext cx="1326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2" name="Google Shape;1112;p40"/>
          <p:cNvSpPr/>
          <p:nvPr/>
        </p:nvSpPr>
        <p:spPr>
          <a:xfrm>
            <a:off x="6732925" y="2205040"/>
            <a:ext cx="1739099" cy="1162823"/>
          </a:xfrm>
          <a:custGeom>
            <a:avLst/>
            <a:gdLst/>
            <a:ahLst/>
            <a:cxnLst/>
            <a:rect l="l" t="t" r="r" b="b"/>
            <a:pathLst>
              <a:path w="70652" h="46434" extrusionOk="0">
                <a:moveTo>
                  <a:pt x="68216" y="1"/>
                </a:moveTo>
                <a:lnTo>
                  <a:pt x="2436" y="1"/>
                </a:lnTo>
                <a:cubicBezTo>
                  <a:pt x="1102" y="1"/>
                  <a:pt x="1" y="1102"/>
                  <a:pt x="1" y="2436"/>
                </a:cubicBezTo>
                <a:lnTo>
                  <a:pt x="1" y="43999"/>
                </a:lnTo>
                <a:cubicBezTo>
                  <a:pt x="1" y="45333"/>
                  <a:pt x="1102" y="46434"/>
                  <a:pt x="2436" y="46434"/>
                </a:cubicBezTo>
                <a:lnTo>
                  <a:pt x="68216" y="46434"/>
                </a:lnTo>
                <a:cubicBezTo>
                  <a:pt x="69551" y="46434"/>
                  <a:pt x="70651" y="45333"/>
                  <a:pt x="70651" y="43999"/>
                </a:cubicBezTo>
                <a:lnTo>
                  <a:pt x="70651" y="2436"/>
                </a:lnTo>
                <a:cubicBezTo>
                  <a:pt x="70651" y="1102"/>
                  <a:pt x="69551" y="1"/>
                  <a:pt x="68216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40"/>
          <p:cNvSpPr/>
          <p:nvPr/>
        </p:nvSpPr>
        <p:spPr>
          <a:xfrm>
            <a:off x="6823249" y="2326989"/>
            <a:ext cx="1558449" cy="851245"/>
          </a:xfrm>
          <a:custGeom>
            <a:avLst/>
            <a:gdLst/>
            <a:ahLst/>
            <a:cxnLst/>
            <a:rect l="l" t="t" r="r" b="b"/>
            <a:pathLst>
              <a:path w="63313" h="33992" extrusionOk="0">
                <a:moveTo>
                  <a:pt x="0" y="1"/>
                </a:moveTo>
                <a:lnTo>
                  <a:pt x="63312" y="1"/>
                </a:lnTo>
                <a:lnTo>
                  <a:pt x="63312" y="33992"/>
                </a:lnTo>
                <a:lnTo>
                  <a:pt x="0" y="3399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E-COMMERCE CHANNEL SALES</a:t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14" name="Google Shape;1114;p40"/>
          <p:cNvSpPr/>
          <p:nvPr/>
        </p:nvSpPr>
        <p:spPr>
          <a:xfrm>
            <a:off x="6522383" y="3367778"/>
            <a:ext cx="2160133" cy="103779"/>
          </a:xfrm>
          <a:custGeom>
            <a:avLst/>
            <a:gdLst/>
            <a:ahLst/>
            <a:cxnLst/>
            <a:rect l="l" t="t" r="r" b="b"/>
            <a:pathLst>
              <a:path w="95202" h="5005" extrusionOk="0">
                <a:moveTo>
                  <a:pt x="82926" y="1"/>
                </a:moveTo>
                <a:lnTo>
                  <a:pt x="12276" y="1"/>
                </a:lnTo>
                <a:lnTo>
                  <a:pt x="0" y="3637"/>
                </a:lnTo>
                <a:lnTo>
                  <a:pt x="47601" y="5005"/>
                </a:lnTo>
                <a:lnTo>
                  <a:pt x="95202" y="3637"/>
                </a:lnTo>
                <a:close/>
              </a:path>
            </a:pathLst>
          </a:custGeom>
          <a:solidFill>
            <a:srgbClr val="B0B0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0"/>
          <p:cNvSpPr/>
          <p:nvPr/>
        </p:nvSpPr>
        <p:spPr>
          <a:xfrm>
            <a:off x="6522383" y="3471539"/>
            <a:ext cx="2160133" cy="93390"/>
          </a:xfrm>
          <a:custGeom>
            <a:avLst/>
            <a:gdLst/>
            <a:ahLst/>
            <a:cxnLst/>
            <a:rect l="l" t="t" r="r" b="b"/>
            <a:pathLst>
              <a:path w="95202" h="4504" extrusionOk="0">
                <a:moveTo>
                  <a:pt x="95202" y="1"/>
                </a:moveTo>
                <a:lnTo>
                  <a:pt x="0" y="1"/>
                </a:lnTo>
                <a:lnTo>
                  <a:pt x="0" y="2736"/>
                </a:lnTo>
                <a:cubicBezTo>
                  <a:pt x="0" y="3703"/>
                  <a:pt x="801" y="4504"/>
                  <a:pt x="1768" y="4504"/>
                </a:cubicBezTo>
                <a:lnTo>
                  <a:pt x="93434" y="4504"/>
                </a:lnTo>
                <a:cubicBezTo>
                  <a:pt x="94401" y="4504"/>
                  <a:pt x="95202" y="3703"/>
                  <a:pt x="95202" y="2736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0"/>
          <p:cNvSpPr/>
          <p:nvPr/>
        </p:nvSpPr>
        <p:spPr>
          <a:xfrm>
            <a:off x="7365993" y="3503899"/>
            <a:ext cx="472953" cy="30927"/>
          </a:xfrm>
          <a:custGeom>
            <a:avLst/>
            <a:gdLst/>
            <a:ahLst/>
            <a:cxnLst/>
            <a:rect l="l" t="t" r="r" b="b"/>
            <a:pathLst>
              <a:path w="19214" h="1235" extrusionOk="0">
                <a:moveTo>
                  <a:pt x="0" y="0"/>
                </a:moveTo>
                <a:lnTo>
                  <a:pt x="19214" y="0"/>
                </a:lnTo>
                <a:lnTo>
                  <a:pt x="19214" y="1234"/>
                </a:lnTo>
                <a:lnTo>
                  <a:pt x="0" y="123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40"/>
          <p:cNvSpPr/>
          <p:nvPr/>
        </p:nvSpPr>
        <p:spPr>
          <a:xfrm>
            <a:off x="6525992" y="3443156"/>
            <a:ext cx="2152755" cy="28396"/>
          </a:xfrm>
          <a:custGeom>
            <a:avLst/>
            <a:gdLst/>
            <a:ahLst/>
            <a:cxnLst/>
            <a:rect l="l" t="t" r="r" b="b"/>
            <a:pathLst>
              <a:path w="95202" h="1369" extrusionOk="0">
                <a:moveTo>
                  <a:pt x="0" y="1"/>
                </a:moveTo>
                <a:lnTo>
                  <a:pt x="95202" y="1"/>
                </a:lnTo>
                <a:lnTo>
                  <a:pt x="95202" y="1369"/>
                </a:lnTo>
                <a:lnTo>
                  <a:pt x="0" y="1369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40"/>
          <p:cNvSpPr/>
          <p:nvPr/>
        </p:nvSpPr>
        <p:spPr>
          <a:xfrm>
            <a:off x="7560618" y="3229952"/>
            <a:ext cx="83700" cy="77173"/>
          </a:xfrm>
          <a:custGeom>
            <a:avLst/>
            <a:gdLst/>
            <a:ahLst/>
            <a:cxnLst/>
            <a:rect l="l" t="t" r="r" b="b"/>
            <a:pathLst>
              <a:path w="1769" h="1769" extrusionOk="0">
                <a:moveTo>
                  <a:pt x="901" y="1768"/>
                </a:moveTo>
                <a:cubicBezTo>
                  <a:pt x="401" y="1768"/>
                  <a:pt x="0" y="1368"/>
                  <a:pt x="0" y="868"/>
                </a:cubicBezTo>
                <a:cubicBezTo>
                  <a:pt x="0" y="401"/>
                  <a:pt x="401" y="0"/>
                  <a:pt x="901" y="0"/>
                </a:cubicBezTo>
                <a:cubicBezTo>
                  <a:pt x="1401" y="0"/>
                  <a:pt x="1768" y="401"/>
                  <a:pt x="1768" y="868"/>
                </a:cubicBezTo>
                <a:cubicBezTo>
                  <a:pt x="1768" y="1368"/>
                  <a:pt x="1401" y="1768"/>
                  <a:pt x="901" y="17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40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Infographics</a:t>
            </a:r>
            <a:endParaRPr/>
          </a:p>
        </p:txBody>
      </p:sp>
      <p:grpSp>
        <p:nvGrpSpPr>
          <p:cNvPr id="1120" name="Google Shape;1120;p40"/>
          <p:cNvGrpSpPr/>
          <p:nvPr/>
        </p:nvGrpSpPr>
        <p:grpSpPr>
          <a:xfrm>
            <a:off x="461484" y="2492971"/>
            <a:ext cx="783807" cy="783807"/>
            <a:chOff x="619249" y="2451131"/>
            <a:chExt cx="783024" cy="783024"/>
          </a:xfrm>
        </p:grpSpPr>
        <p:sp>
          <p:nvSpPr>
            <p:cNvPr id="1121" name="Google Shape;1121;p40"/>
            <p:cNvSpPr/>
            <p:nvPr/>
          </p:nvSpPr>
          <p:spPr>
            <a:xfrm>
              <a:off x="772716" y="2604599"/>
              <a:ext cx="476089" cy="47608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619249" y="2451131"/>
              <a:ext cx="783024" cy="783024"/>
            </a:xfrm>
            <a:prstGeom prst="pie">
              <a:avLst>
                <a:gd name="adj1" fmla="val 0"/>
                <a:gd name="adj2" fmla="val 1813817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3" name="Google Shape;1123;p40"/>
          <p:cNvGrpSpPr/>
          <p:nvPr/>
        </p:nvGrpSpPr>
        <p:grpSpPr>
          <a:xfrm>
            <a:off x="461484" y="3589411"/>
            <a:ext cx="783807" cy="783807"/>
            <a:chOff x="619249" y="3514535"/>
            <a:chExt cx="783024" cy="783024"/>
          </a:xfrm>
        </p:grpSpPr>
        <p:sp>
          <p:nvSpPr>
            <p:cNvPr id="1124" name="Google Shape;1124;p40"/>
            <p:cNvSpPr/>
            <p:nvPr/>
          </p:nvSpPr>
          <p:spPr>
            <a:xfrm>
              <a:off x="772716" y="3668003"/>
              <a:ext cx="476089" cy="47608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0"/>
            <p:cNvSpPr/>
            <p:nvPr/>
          </p:nvSpPr>
          <p:spPr>
            <a:xfrm>
              <a:off x="619249" y="3514535"/>
              <a:ext cx="783024" cy="783024"/>
            </a:xfrm>
            <a:prstGeom prst="pie">
              <a:avLst>
                <a:gd name="adj1" fmla="val 0"/>
                <a:gd name="adj2" fmla="val 778161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6" name="Google Shape;1126;p40"/>
          <p:cNvGrpSpPr/>
          <p:nvPr/>
        </p:nvGrpSpPr>
        <p:grpSpPr>
          <a:xfrm>
            <a:off x="461484" y="1382872"/>
            <a:ext cx="783807" cy="783807"/>
            <a:chOff x="619249" y="1387727"/>
            <a:chExt cx="783024" cy="783024"/>
          </a:xfrm>
        </p:grpSpPr>
        <p:sp>
          <p:nvSpPr>
            <p:cNvPr id="1127" name="Google Shape;1127;p40"/>
            <p:cNvSpPr/>
            <p:nvPr/>
          </p:nvSpPr>
          <p:spPr>
            <a:xfrm>
              <a:off x="772716" y="1541195"/>
              <a:ext cx="476089" cy="47608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619249" y="1387727"/>
              <a:ext cx="783024" cy="783024"/>
            </a:xfrm>
            <a:prstGeom prst="pie">
              <a:avLst>
                <a:gd name="adj1" fmla="val 0"/>
                <a:gd name="adj2" fmla="val 132514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9" name="Google Shape;1129;p40"/>
          <p:cNvSpPr/>
          <p:nvPr/>
        </p:nvSpPr>
        <p:spPr>
          <a:xfrm>
            <a:off x="2765306" y="2429268"/>
            <a:ext cx="2825400" cy="91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 a gas giant and also the biggest one in the Solar System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0" name="Google Shape;1110;p40"/>
          <p:cNvSpPr/>
          <p:nvPr/>
        </p:nvSpPr>
        <p:spPr>
          <a:xfrm>
            <a:off x="2765306" y="3525751"/>
            <a:ext cx="2825400" cy="91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It's the ringed planet and also It's composed of hydrogen and helium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8" name="Google Shape;1108;p40"/>
          <p:cNvSpPr/>
          <p:nvPr/>
        </p:nvSpPr>
        <p:spPr>
          <a:xfrm>
            <a:off x="2765306" y="1319125"/>
            <a:ext cx="2825400" cy="91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Despite being red, Planet Mars is actually a very cold place 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30" name="Google Shape;1130;p40"/>
          <p:cNvGrpSpPr/>
          <p:nvPr/>
        </p:nvGrpSpPr>
        <p:grpSpPr>
          <a:xfrm>
            <a:off x="1622569" y="3541483"/>
            <a:ext cx="908533" cy="879655"/>
            <a:chOff x="1779174" y="3557856"/>
            <a:chExt cx="907625" cy="878776"/>
          </a:xfrm>
        </p:grpSpPr>
        <p:sp>
          <p:nvSpPr>
            <p:cNvPr id="1131" name="Google Shape;1131;p40"/>
            <p:cNvSpPr txBox="1"/>
            <p:nvPr/>
          </p:nvSpPr>
          <p:spPr>
            <a:xfrm>
              <a:off x="1779174" y="3973480"/>
              <a:ext cx="907625" cy="4631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8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32" name="Google Shape;1132;p40"/>
            <p:cNvSpPr txBox="1"/>
            <p:nvPr/>
          </p:nvSpPr>
          <p:spPr>
            <a:xfrm>
              <a:off x="1779174" y="3557856"/>
              <a:ext cx="907625" cy="4631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45%</a:t>
              </a:r>
              <a:endParaRPr sz="3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33" name="Google Shape;1133;p40"/>
          <p:cNvGrpSpPr/>
          <p:nvPr/>
        </p:nvGrpSpPr>
        <p:grpSpPr>
          <a:xfrm>
            <a:off x="1622569" y="1334924"/>
            <a:ext cx="908407" cy="879703"/>
            <a:chOff x="1779174" y="1339865"/>
            <a:chExt cx="907500" cy="878824"/>
          </a:xfrm>
        </p:grpSpPr>
        <p:sp>
          <p:nvSpPr>
            <p:cNvPr id="1134" name="Google Shape;1134;p40"/>
            <p:cNvSpPr txBox="1"/>
            <p:nvPr/>
          </p:nvSpPr>
          <p:spPr>
            <a:xfrm>
              <a:off x="1779174" y="1755489"/>
              <a:ext cx="9075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35" name="Google Shape;1135;p40"/>
            <p:cNvSpPr txBox="1"/>
            <p:nvPr/>
          </p:nvSpPr>
          <p:spPr>
            <a:xfrm>
              <a:off x="1779174" y="1339865"/>
              <a:ext cx="9075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60%</a:t>
              </a:r>
              <a:endPara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36" name="Google Shape;1136;p40"/>
          <p:cNvGrpSpPr/>
          <p:nvPr/>
        </p:nvGrpSpPr>
        <p:grpSpPr>
          <a:xfrm>
            <a:off x="1622569" y="2445046"/>
            <a:ext cx="908533" cy="879655"/>
            <a:chOff x="1779174" y="2448860"/>
            <a:chExt cx="907625" cy="878776"/>
          </a:xfrm>
        </p:grpSpPr>
        <p:sp>
          <p:nvSpPr>
            <p:cNvPr id="1137" name="Google Shape;1137;p40"/>
            <p:cNvSpPr txBox="1"/>
            <p:nvPr/>
          </p:nvSpPr>
          <p:spPr>
            <a:xfrm>
              <a:off x="1779174" y="2864484"/>
              <a:ext cx="907625" cy="4631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38" name="Google Shape;1138;p40"/>
            <p:cNvSpPr txBox="1"/>
            <p:nvPr/>
          </p:nvSpPr>
          <p:spPr>
            <a:xfrm>
              <a:off x="1779174" y="2448860"/>
              <a:ext cx="907625" cy="4631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75%</a:t>
              </a:r>
              <a:endParaRPr sz="3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139" name="Google Shape;1139;p40"/>
          <p:cNvSpPr txBox="1"/>
          <p:nvPr/>
        </p:nvSpPr>
        <p:spPr>
          <a:xfrm>
            <a:off x="1695650" y="1600850"/>
            <a:ext cx="46902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41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Infographics</a:t>
            </a:r>
            <a:endParaRPr/>
          </a:p>
        </p:txBody>
      </p:sp>
      <p:grpSp>
        <p:nvGrpSpPr>
          <p:cNvPr id="1145" name="Google Shape;1145;p41"/>
          <p:cNvGrpSpPr/>
          <p:nvPr/>
        </p:nvGrpSpPr>
        <p:grpSpPr>
          <a:xfrm>
            <a:off x="362562" y="1172225"/>
            <a:ext cx="1978500" cy="3564601"/>
            <a:chOff x="362562" y="1172225"/>
            <a:chExt cx="1978500" cy="3564601"/>
          </a:xfrm>
        </p:grpSpPr>
        <p:grpSp>
          <p:nvGrpSpPr>
            <p:cNvPr id="1146" name="Google Shape;1146;p41"/>
            <p:cNvGrpSpPr/>
            <p:nvPr/>
          </p:nvGrpSpPr>
          <p:grpSpPr>
            <a:xfrm>
              <a:off x="362562" y="2035349"/>
              <a:ext cx="1978500" cy="2701477"/>
              <a:chOff x="457225" y="2035349"/>
              <a:chExt cx="1978500" cy="2701477"/>
            </a:xfrm>
          </p:grpSpPr>
          <p:grpSp>
            <p:nvGrpSpPr>
              <p:cNvPr id="1147" name="Google Shape;1147;p41"/>
              <p:cNvGrpSpPr/>
              <p:nvPr/>
            </p:nvGrpSpPr>
            <p:grpSpPr>
              <a:xfrm>
                <a:off x="818706" y="2035349"/>
                <a:ext cx="1255537" cy="1206157"/>
                <a:chOff x="1083775" y="238125"/>
                <a:chExt cx="5432875" cy="5219200"/>
              </a:xfrm>
            </p:grpSpPr>
            <p:sp>
              <p:nvSpPr>
                <p:cNvPr id="1148" name="Google Shape;1148;p41"/>
                <p:cNvSpPr/>
                <p:nvPr/>
              </p:nvSpPr>
              <p:spPr>
                <a:xfrm>
                  <a:off x="1083775" y="238125"/>
                  <a:ext cx="5432875" cy="521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315" h="208768" extrusionOk="0">
                      <a:moveTo>
                        <a:pt x="108658" y="0"/>
                      </a:moveTo>
                      <a:cubicBezTo>
                        <a:pt x="95186" y="0"/>
                        <a:pt x="80768" y="130"/>
                        <a:pt x="65828" y="424"/>
                      </a:cubicBezTo>
                      <a:cubicBezTo>
                        <a:pt x="64131" y="457"/>
                        <a:pt x="62794" y="1827"/>
                        <a:pt x="62827" y="3523"/>
                      </a:cubicBezTo>
                      <a:cubicBezTo>
                        <a:pt x="62859" y="5187"/>
                        <a:pt x="64229" y="6524"/>
                        <a:pt x="65893" y="6524"/>
                      </a:cubicBezTo>
                      <a:lnTo>
                        <a:pt x="65926" y="6524"/>
                      </a:lnTo>
                      <a:cubicBezTo>
                        <a:pt x="80833" y="6263"/>
                        <a:pt x="95218" y="6133"/>
                        <a:pt x="108658" y="6133"/>
                      </a:cubicBezTo>
                      <a:cubicBezTo>
                        <a:pt x="152270" y="6133"/>
                        <a:pt x="193078" y="7568"/>
                        <a:pt x="203712" y="7959"/>
                      </a:cubicBezTo>
                      <a:cubicBezTo>
                        <a:pt x="204854" y="21105"/>
                        <a:pt x="209453" y="81387"/>
                        <a:pt x="205017" y="149432"/>
                      </a:cubicBezTo>
                      <a:cubicBezTo>
                        <a:pt x="194089" y="149823"/>
                        <a:pt x="152303" y="151258"/>
                        <a:pt x="108658" y="151258"/>
                      </a:cubicBezTo>
                      <a:cubicBezTo>
                        <a:pt x="65045" y="151258"/>
                        <a:pt x="23226" y="149823"/>
                        <a:pt x="12298" y="149432"/>
                      </a:cubicBezTo>
                      <a:cubicBezTo>
                        <a:pt x="7862" y="81387"/>
                        <a:pt x="12462" y="21105"/>
                        <a:pt x="13603" y="7959"/>
                      </a:cubicBezTo>
                      <a:cubicBezTo>
                        <a:pt x="19149" y="7764"/>
                        <a:pt x="32849" y="7274"/>
                        <a:pt x="50757" y="6850"/>
                      </a:cubicBezTo>
                      <a:cubicBezTo>
                        <a:pt x="52454" y="6785"/>
                        <a:pt x="53791" y="5415"/>
                        <a:pt x="53758" y="3719"/>
                      </a:cubicBezTo>
                      <a:cubicBezTo>
                        <a:pt x="53694" y="2043"/>
                        <a:pt x="52324" y="717"/>
                        <a:pt x="50686" y="717"/>
                      </a:cubicBezTo>
                      <a:cubicBezTo>
                        <a:pt x="50667" y="717"/>
                        <a:pt x="50647" y="717"/>
                        <a:pt x="50627" y="718"/>
                      </a:cubicBezTo>
                      <a:cubicBezTo>
                        <a:pt x="27141" y="1272"/>
                        <a:pt x="10831" y="1957"/>
                        <a:pt x="10667" y="1957"/>
                      </a:cubicBezTo>
                      <a:cubicBezTo>
                        <a:pt x="9167" y="2022"/>
                        <a:pt x="7895" y="3197"/>
                        <a:pt x="7764" y="4697"/>
                      </a:cubicBezTo>
                      <a:cubicBezTo>
                        <a:pt x="7666" y="5513"/>
                        <a:pt x="1" y="84714"/>
                        <a:pt x="7764" y="169917"/>
                      </a:cubicBezTo>
                      <a:cubicBezTo>
                        <a:pt x="7895" y="171417"/>
                        <a:pt x="9134" y="172624"/>
                        <a:pt x="10667" y="172690"/>
                      </a:cubicBezTo>
                      <a:cubicBezTo>
                        <a:pt x="10733" y="172690"/>
                        <a:pt x="18562" y="173016"/>
                        <a:pt x="31055" y="173407"/>
                      </a:cubicBezTo>
                      <a:lnTo>
                        <a:pt x="31153" y="173407"/>
                      </a:lnTo>
                      <a:cubicBezTo>
                        <a:pt x="32784" y="173407"/>
                        <a:pt x="34154" y="172102"/>
                        <a:pt x="34186" y="170439"/>
                      </a:cubicBezTo>
                      <a:cubicBezTo>
                        <a:pt x="34252" y="168743"/>
                        <a:pt x="32914" y="167340"/>
                        <a:pt x="31251" y="167275"/>
                      </a:cubicBezTo>
                      <a:cubicBezTo>
                        <a:pt x="23063" y="167046"/>
                        <a:pt x="16898" y="166818"/>
                        <a:pt x="13603" y="166688"/>
                      </a:cubicBezTo>
                      <a:cubicBezTo>
                        <a:pt x="13277" y="162969"/>
                        <a:pt x="12984" y="159250"/>
                        <a:pt x="12723" y="155564"/>
                      </a:cubicBezTo>
                      <a:lnTo>
                        <a:pt x="12723" y="155564"/>
                      </a:lnTo>
                      <a:cubicBezTo>
                        <a:pt x="24596" y="155988"/>
                        <a:pt x="65762" y="157391"/>
                        <a:pt x="108658" y="157391"/>
                      </a:cubicBezTo>
                      <a:cubicBezTo>
                        <a:pt x="151553" y="157391"/>
                        <a:pt x="192719" y="155988"/>
                        <a:pt x="204593" y="155564"/>
                      </a:cubicBezTo>
                      <a:lnTo>
                        <a:pt x="204593" y="155564"/>
                      </a:lnTo>
                      <a:cubicBezTo>
                        <a:pt x="204332" y="159250"/>
                        <a:pt x="204038" y="162936"/>
                        <a:pt x="203712" y="166688"/>
                      </a:cubicBezTo>
                      <a:cubicBezTo>
                        <a:pt x="193045" y="167079"/>
                        <a:pt x="152270" y="168514"/>
                        <a:pt x="108658" y="168514"/>
                      </a:cubicBezTo>
                      <a:cubicBezTo>
                        <a:pt x="89151" y="168514"/>
                        <a:pt x="68111" y="168253"/>
                        <a:pt x="46093" y="167699"/>
                      </a:cubicBezTo>
                      <a:lnTo>
                        <a:pt x="46027" y="167699"/>
                      </a:lnTo>
                      <a:cubicBezTo>
                        <a:pt x="44364" y="167699"/>
                        <a:pt x="43026" y="169004"/>
                        <a:pt x="42961" y="170667"/>
                      </a:cubicBezTo>
                      <a:cubicBezTo>
                        <a:pt x="42929" y="172363"/>
                        <a:pt x="44266" y="173766"/>
                        <a:pt x="45962" y="173799"/>
                      </a:cubicBezTo>
                      <a:cubicBezTo>
                        <a:pt x="59858" y="174157"/>
                        <a:pt x="73395" y="174386"/>
                        <a:pt x="86411" y="174516"/>
                      </a:cubicBezTo>
                      <a:cubicBezTo>
                        <a:pt x="76788" y="193664"/>
                        <a:pt x="62305" y="203026"/>
                        <a:pt x="62174" y="203124"/>
                      </a:cubicBezTo>
                      <a:cubicBezTo>
                        <a:pt x="61033" y="203842"/>
                        <a:pt x="60478" y="205244"/>
                        <a:pt x="60869" y="206549"/>
                      </a:cubicBezTo>
                      <a:cubicBezTo>
                        <a:pt x="61228" y="207854"/>
                        <a:pt x="62435" y="208767"/>
                        <a:pt x="63805" y="208767"/>
                      </a:cubicBezTo>
                      <a:lnTo>
                        <a:pt x="116356" y="208767"/>
                      </a:lnTo>
                      <a:cubicBezTo>
                        <a:pt x="118052" y="208767"/>
                        <a:pt x="119422" y="207397"/>
                        <a:pt x="119422" y="205701"/>
                      </a:cubicBezTo>
                      <a:cubicBezTo>
                        <a:pt x="119422" y="204005"/>
                        <a:pt x="118052" y="202635"/>
                        <a:pt x="116356" y="202635"/>
                      </a:cubicBezTo>
                      <a:lnTo>
                        <a:pt x="72613" y="202635"/>
                      </a:lnTo>
                      <a:cubicBezTo>
                        <a:pt x="78549" y="197285"/>
                        <a:pt x="86998" y="188054"/>
                        <a:pt x="93163" y="174582"/>
                      </a:cubicBezTo>
                      <a:cubicBezTo>
                        <a:pt x="98448" y="174614"/>
                        <a:pt x="103601" y="174647"/>
                        <a:pt x="108658" y="174647"/>
                      </a:cubicBezTo>
                      <a:cubicBezTo>
                        <a:pt x="113877" y="174647"/>
                        <a:pt x="119063" y="174614"/>
                        <a:pt x="124152" y="174582"/>
                      </a:cubicBezTo>
                      <a:cubicBezTo>
                        <a:pt x="130317" y="188054"/>
                        <a:pt x="138766" y="197285"/>
                        <a:pt x="144703" y="202635"/>
                      </a:cubicBezTo>
                      <a:lnTo>
                        <a:pt x="130709" y="202635"/>
                      </a:lnTo>
                      <a:cubicBezTo>
                        <a:pt x="129045" y="202635"/>
                        <a:pt x="127675" y="204005"/>
                        <a:pt x="127675" y="205701"/>
                      </a:cubicBezTo>
                      <a:cubicBezTo>
                        <a:pt x="127675" y="207397"/>
                        <a:pt x="129045" y="208767"/>
                        <a:pt x="130709" y="208767"/>
                      </a:cubicBezTo>
                      <a:lnTo>
                        <a:pt x="153510" y="208767"/>
                      </a:lnTo>
                      <a:cubicBezTo>
                        <a:pt x="154880" y="208767"/>
                        <a:pt x="156054" y="207854"/>
                        <a:pt x="156446" y="206549"/>
                      </a:cubicBezTo>
                      <a:cubicBezTo>
                        <a:pt x="156837" y="205244"/>
                        <a:pt x="156283" y="203842"/>
                        <a:pt x="155141" y="203124"/>
                      </a:cubicBezTo>
                      <a:cubicBezTo>
                        <a:pt x="154978" y="203026"/>
                        <a:pt x="140560" y="193729"/>
                        <a:pt x="130904" y="174516"/>
                      </a:cubicBezTo>
                      <a:cubicBezTo>
                        <a:pt x="172234" y="174092"/>
                        <a:pt x="206256" y="172690"/>
                        <a:pt x="206648" y="172690"/>
                      </a:cubicBezTo>
                      <a:cubicBezTo>
                        <a:pt x="208181" y="172624"/>
                        <a:pt x="209420" y="171417"/>
                        <a:pt x="209551" y="169884"/>
                      </a:cubicBezTo>
                      <a:cubicBezTo>
                        <a:pt x="217314" y="84714"/>
                        <a:pt x="209649" y="5513"/>
                        <a:pt x="209551" y="4697"/>
                      </a:cubicBezTo>
                      <a:cubicBezTo>
                        <a:pt x="209420" y="3197"/>
                        <a:pt x="208181" y="2022"/>
                        <a:pt x="206648" y="1957"/>
                      </a:cubicBezTo>
                      <a:cubicBezTo>
                        <a:pt x="206191" y="1925"/>
                        <a:pt x="159316" y="0"/>
                        <a:pt x="1086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41"/>
                <p:cNvSpPr/>
                <p:nvPr/>
              </p:nvSpPr>
              <p:spPr>
                <a:xfrm>
                  <a:off x="2602225" y="793475"/>
                  <a:ext cx="2395975" cy="283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39" h="113583" extrusionOk="0">
                      <a:moveTo>
                        <a:pt x="47920" y="6100"/>
                      </a:moveTo>
                      <a:cubicBezTo>
                        <a:pt x="55683" y="6100"/>
                        <a:pt x="61620" y="8775"/>
                        <a:pt x="65502" y="14059"/>
                      </a:cubicBezTo>
                      <a:cubicBezTo>
                        <a:pt x="68013" y="17419"/>
                        <a:pt x="69579" y="21692"/>
                        <a:pt x="70427" y="26357"/>
                      </a:cubicBezTo>
                      <a:cubicBezTo>
                        <a:pt x="62201" y="25918"/>
                        <a:pt x="54444" y="25746"/>
                        <a:pt x="47323" y="25746"/>
                      </a:cubicBezTo>
                      <a:cubicBezTo>
                        <a:pt x="39083" y="25746"/>
                        <a:pt x="31694" y="25977"/>
                        <a:pt x="25412" y="26292"/>
                      </a:cubicBezTo>
                      <a:cubicBezTo>
                        <a:pt x="26260" y="21660"/>
                        <a:pt x="27826" y="17419"/>
                        <a:pt x="30337" y="14059"/>
                      </a:cubicBezTo>
                      <a:cubicBezTo>
                        <a:pt x="34219" y="8775"/>
                        <a:pt x="40156" y="6100"/>
                        <a:pt x="47920" y="6100"/>
                      </a:cubicBezTo>
                      <a:close/>
                      <a:moveTo>
                        <a:pt x="47920" y="0"/>
                      </a:moveTo>
                      <a:cubicBezTo>
                        <a:pt x="38101" y="0"/>
                        <a:pt x="30533" y="3490"/>
                        <a:pt x="25412" y="10406"/>
                      </a:cubicBezTo>
                      <a:cubicBezTo>
                        <a:pt x="22052" y="14907"/>
                        <a:pt x="20095" y="20583"/>
                        <a:pt x="19149" y="26651"/>
                      </a:cubicBezTo>
                      <a:cubicBezTo>
                        <a:pt x="8874" y="27303"/>
                        <a:pt x="2806" y="28118"/>
                        <a:pt x="2643" y="28151"/>
                      </a:cubicBezTo>
                      <a:cubicBezTo>
                        <a:pt x="1143" y="28347"/>
                        <a:pt x="1" y="29652"/>
                        <a:pt x="1" y="31185"/>
                      </a:cubicBezTo>
                      <a:cubicBezTo>
                        <a:pt x="1" y="67393"/>
                        <a:pt x="1" y="87356"/>
                        <a:pt x="5970" y="98936"/>
                      </a:cubicBezTo>
                      <a:cubicBezTo>
                        <a:pt x="9102" y="105069"/>
                        <a:pt x="13930" y="108918"/>
                        <a:pt x="21106" y="111071"/>
                      </a:cubicBezTo>
                      <a:cubicBezTo>
                        <a:pt x="27108" y="112865"/>
                        <a:pt x="34872" y="113582"/>
                        <a:pt x="47920" y="113582"/>
                      </a:cubicBezTo>
                      <a:cubicBezTo>
                        <a:pt x="66904" y="113582"/>
                        <a:pt x="78582" y="112180"/>
                        <a:pt x="85824" y="104677"/>
                      </a:cubicBezTo>
                      <a:cubicBezTo>
                        <a:pt x="93229" y="97044"/>
                        <a:pt x="95023" y="83768"/>
                        <a:pt x="95577" y="63413"/>
                      </a:cubicBezTo>
                      <a:cubicBezTo>
                        <a:pt x="95642" y="61717"/>
                        <a:pt x="94305" y="60314"/>
                        <a:pt x="92609" y="60249"/>
                      </a:cubicBezTo>
                      <a:cubicBezTo>
                        <a:pt x="92588" y="60249"/>
                        <a:pt x="92568" y="60248"/>
                        <a:pt x="92548" y="60248"/>
                      </a:cubicBezTo>
                      <a:cubicBezTo>
                        <a:pt x="90879" y="60248"/>
                        <a:pt x="89510" y="61574"/>
                        <a:pt x="89477" y="63217"/>
                      </a:cubicBezTo>
                      <a:cubicBezTo>
                        <a:pt x="88857" y="84942"/>
                        <a:pt x="86705" y="95022"/>
                        <a:pt x="81453" y="100437"/>
                      </a:cubicBezTo>
                      <a:cubicBezTo>
                        <a:pt x="77114" y="104906"/>
                        <a:pt x="70264" y="107483"/>
                        <a:pt x="47920" y="107483"/>
                      </a:cubicBezTo>
                      <a:cubicBezTo>
                        <a:pt x="35524" y="107483"/>
                        <a:pt x="28250" y="106830"/>
                        <a:pt x="22868" y="105232"/>
                      </a:cubicBezTo>
                      <a:cubicBezTo>
                        <a:pt x="17224" y="103536"/>
                        <a:pt x="13799" y="100828"/>
                        <a:pt x="11385" y="96163"/>
                      </a:cubicBezTo>
                      <a:cubicBezTo>
                        <a:pt x="6264" y="86149"/>
                        <a:pt x="6134" y="67458"/>
                        <a:pt x="6134" y="33892"/>
                      </a:cubicBezTo>
                      <a:cubicBezTo>
                        <a:pt x="8645" y="33599"/>
                        <a:pt x="12918" y="33207"/>
                        <a:pt x="18594" y="32816"/>
                      </a:cubicBezTo>
                      <a:lnTo>
                        <a:pt x="18594" y="32816"/>
                      </a:lnTo>
                      <a:cubicBezTo>
                        <a:pt x="18301" y="40449"/>
                        <a:pt x="19442" y="48278"/>
                        <a:pt x="21432" y="54899"/>
                      </a:cubicBezTo>
                      <a:cubicBezTo>
                        <a:pt x="21832" y="56205"/>
                        <a:pt x="23059" y="57054"/>
                        <a:pt x="24367" y="57054"/>
                      </a:cubicBezTo>
                      <a:cubicBezTo>
                        <a:pt x="24659" y="57054"/>
                        <a:pt x="24956" y="57011"/>
                        <a:pt x="25249" y="56922"/>
                      </a:cubicBezTo>
                      <a:cubicBezTo>
                        <a:pt x="26880" y="56432"/>
                        <a:pt x="27793" y="54736"/>
                        <a:pt x="27304" y="53105"/>
                      </a:cubicBezTo>
                      <a:cubicBezTo>
                        <a:pt x="25444" y="47038"/>
                        <a:pt x="24401" y="39601"/>
                        <a:pt x="24759" y="32424"/>
                      </a:cubicBezTo>
                      <a:cubicBezTo>
                        <a:pt x="31029" y="32096"/>
                        <a:pt x="38487" y="31859"/>
                        <a:pt x="46854" y="31859"/>
                      </a:cubicBezTo>
                      <a:cubicBezTo>
                        <a:pt x="54289" y="31859"/>
                        <a:pt x="62440" y="32046"/>
                        <a:pt x="71112" y="32522"/>
                      </a:cubicBezTo>
                      <a:cubicBezTo>
                        <a:pt x="71471" y="39633"/>
                        <a:pt x="70395" y="47071"/>
                        <a:pt x="68568" y="53105"/>
                      </a:cubicBezTo>
                      <a:cubicBezTo>
                        <a:pt x="68079" y="54736"/>
                        <a:pt x="68992" y="56432"/>
                        <a:pt x="70590" y="56922"/>
                      </a:cubicBezTo>
                      <a:cubicBezTo>
                        <a:pt x="70884" y="57020"/>
                        <a:pt x="71210" y="57085"/>
                        <a:pt x="71504" y="57085"/>
                      </a:cubicBezTo>
                      <a:cubicBezTo>
                        <a:pt x="72809" y="57085"/>
                        <a:pt x="74015" y="56204"/>
                        <a:pt x="74407" y="54899"/>
                      </a:cubicBezTo>
                      <a:cubicBezTo>
                        <a:pt x="76495" y="48114"/>
                        <a:pt x="77506" y="40090"/>
                        <a:pt x="77245" y="32881"/>
                      </a:cubicBezTo>
                      <a:lnTo>
                        <a:pt x="77245" y="32881"/>
                      </a:lnTo>
                      <a:cubicBezTo>
                        <a:pt x="81322" y="33175"/>
                        <a:pt x="85465" y="33501"/>
                        <a:pt x="89706" y="33925"/>
                      </a:cubicBezTo>
                      <a:cubicBezTo>
                        <a:pt x="89706" y="39307"/>
                        <a:pt x="89706" y="44396"/>
                        <a:pt x="89673" y="49060"/>
                      </a:cubicBezTo>
                      <a:cubicBezTo>
                        <a:pt x="89673" y="50757"/>
                        <a:pt x="91043" y="52127"/>
                        <a:pt x="92739" y="52159"/>
                      </a:cubicBezTo>
                      <a:cubicBezTo>
                        <a:pt x="94435" y="52159"/>
                        <a:pt x="95806" y="50789"/>
                        <a:pt x="95806" y="49093"/>
                      </a:cubicBezTo>
                      <a:cubicBezTo>
                        <a:pt x="95838" y="43613"/>
                        <a:pt x="95838" y="37578"/>
                        <a:pt x="95838" y="31185"/>
                      </a:cubicBezTo>
                      <a:cubicBezTo>
                        <a:pt x="95838" y="29619"/>
                        <a:pt x="94664" y="28314"/>
                        <a:pt x="93098" y="28151"/>
                      </a:cubicBezTo>
                      <a:cubicBezTo>
                        <a:pt x="87487" y="27531"/>
                        <a:pt x="82007" y="27075"/>
                        <a:pt x="76690" y="26716"/>
                      </a:cubicBezTo>
                      <a:cubicBezTo>
                        <a:pt x="75712" y="20224"/>
                        <a:pt x="73591" y="14679"/>
                        <a:pt x="70427" y="10406"/>
                      </a:cubicBezTo>
                      <a:cubicBezTo>
                        <a:pt x="65306" y="3490"/>
                        <a:pt x="57738" y="0"/>
                        <a:pt x="479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0" name="Google Shape;1150;p41"/>
                <p:cNvSpPr/>
                <p:nvPr/>
              </p:nvSpPr>
              <p:spPr>
                <a:xfrm>
                  <a:off x="3315800" y="2532100"/>
                  <a:ext cx="968825" cy="15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53" h="6134" extrusionOk="0">
                      <a:moveTo>
                        <a:pt x="3067" y="1"/>
                      </a:moveTo>
                      <a:cubicBezTo>
                        <a:pt x="1370" y="1"/>
                        <a:pt x="0" y="1371"/>
                        <a:pt x="0" y="3067"/>
                      </a:cubicBezTo>
                      <a:cubicBezTo>
                        <a:pt x="0" y="4763"/>
                        <a:pt x="1370" y="6133"/>
                        <a:pt x="3067" y="6133"/>
                      </a:cubicBezTo>
                      <a:lnTo>
                        <a:pt x="35687" y="6133"/>
                      </a:lnTo>
                      <a:cubicBezTo>
                        <a:pt x="37383" y="6133"/>
                        <a:pt x="38753" y="4763"/>
                        <a:pt x="38753" y="3067"/>
                      </a:cubicBezTo>
                      <a:cubicBezTo>
                        <a:pt x="38753" y="1371"/>
                        <a:pt x="37383" y="1"/>
                        <a:pt x="3568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41"/>
                <p:cNvSpPr/>
                <p:nvPr/>
              </p:nvSpPr>
              <p:spPr>
                <a:xfrm>
                  <a:off x="3469100" y="2950450"/>
                  <a:ext cx="662225" cy="15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89" h="6101" extrusionOk="0">
                      <a:moveTo>
                        <a:pt x="3067" y="1"/>
                      </a:moveTo>
                      <a:cubicBezTo>
                        <a:pt x="1371" y="1"/>
                        <a:pt x="1" y="1371"/>
                        <a:pt x="1" y="3067"/>
                      </a:cubicBezTo>
                      <a:cubicBezTo>
                        <a:pt x="1" y="4731"/>
                        <a:pt x="1371" y="6101"/>
                        <a:pt x="3067" y="6101"/>
                      </a:cubicBezTo>
                      <a:lnTo>
                        <a:pt x="23455" y="6101"/>
                      </a:lnTo>
                      <a:cubicBezTo>
                        <a:pt x="25118" y="6101"/>
                        <a:pt x="26488" y="4731"/>
                        <a:pt x="26488" y="3067"/>
                      </a:cubicBezTo>
                      <a:cubicBezTo>
                        <a:pt x="26488" y="1371"/>
                        <a:pt x="25118" y="1"/>
                        <a:pt x="2345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52" name="Google Shape;1152;p41"/>
              <p:cNvSpPr/>
              <p:nvPr/>
            </p:nvSpPr>
            <p:spPr>
              <a:xfrm>
                <a:off x="457225" y="4105926"/>
                <a:ext cx="19785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It has a beautiful name and is the second planet from the Sun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3" name="Google Shape;1153;p41"/>
              <p:cNvSpPr/>
              <p:nvPr/>
            </p:nvSpPr>
            <p:spPr>
              <a:xfrm>
                <a:off x="616675" y="3401085"/>
                <a:ext cx="1659600" cy="5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15%</a:t>
                </a:r>
                <a:endParaRPr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154" name="Google Shape;1154;p41"/>
            <p:cNvSpPr/>
            <p:nvPr/>
          </p:nvSpPr>
          <p:spPr>
            <a:xfrm>
              <a:off x="979962" y="1172225"/>
              <a:ext cx="743700" cy="561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5" name="Google Shape;1155;p41"/>
            <p:cNvSpPr txBox="1"/>
            <p:nvPr/>
          </p:nvSpPr>
          <p:spPr>
            <a:xfrm>
              <a:off x="897612" y="1221124"/>
              <a:ext cx="908400" cy="46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2017</a:t>
              </a:r>
              <a:endPara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6" name="Google Shape;1156;p41"/>
          <p:cNvGrpSpPr/>
          <p:nvPr/>
        </p:nvGrpSpPr>
        <p:grpSpPr>
          <a:xfrm>
            <a:off x="2509354" y="1172225"/>
            <a:ext cx="1978500" cy="3557670"/>
            <a:chOff x="2509354" y="1172225"/>
            <a:chExt cx="1978500" cy="3557670"/>
          </a:xfrm>
        </p:grpSpPr>
        <p:grpSp>
          <p:nvGrpSpPr>
            <p:cNvPr id="1157" name="Google Shape;1157;p41"/>
            <p:cNvGrpSpPr/>
            <p:nvPr/>
          </p:nvGrpSpPr>
          <p:grpSpPr>
            <a:xfrm>
              <a:off x="2509354" y="2035349"/>
              <a:ext cx="1978500" cy="2694546"/>
              <a:chOff x="2588748" y="2035349"/>
              <a:chExt cx="1978500" cy="2694546"/>
            </a:xfrm>
          </p:grpSpPr>
          <p:sp>
            <p:nvSpPr>
              <p:cNvPr id="1158" name="Google Shape;1158;p41"/>
              <p:cNvSpPr/>
              <p:nvPr/>
            </p:nvSpPr>
            <p:spPr>
              <a:xfrm>
                <a:off x="2588748" y="4107695"/>
                <a:ext cx="1978500" cy="62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smallest one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9" name="Google Shape;1159;p41"/>
              <p:cNvSpPr/>
              <p:nvPr/>
            </p:nvSpPr>
            <p:spPr>
              <a:xfrm>
                <a:off x="2748198" y="3401093"/>
                <a:ext cx="1659600" cy="5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20%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grpSp>
            <p:nvGrpSpPr>
              <p:cNvPr id="1160" name="Google Shape;1160;p41"/>
              <p:cNvGrpSpPr/>
              <p:nvPr/>
            </p:nvGrpSpPr>
            <p:grpSpPr>
              <a:xfrm>
                <a:off x="2950230" y="2035349"/>
                <a:ext cx="1255537" cy="1206157"/>
                <a:chOff x="1083775" y="238125"/>
                <a:chExt cx="5432875" cy="5219200"/>
              </a:xfrm>
            </p:grpSpPr>
            <p:sp>
              <p:nvSpPr>
                <p:cNvPr id="1161" name="Google Shape;1161;p41"/>
                <p:cNvSpPr/>
                <p:nvPr/>
              </p:nvSpPr>
              <p:spPr>
                <a:xfrm>
                  <a:off x="1083775" y="238125"/>
                  <a:ext cx="5432875" cy="521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315" h="208768" extrusionOk="0">
                      <a:moveTo>
                        <a:pt x="108658" y="0"/>
                      </a:moveTo>
                      <a:cubicBezTo>
                        <a:pt x="95186" y="0"/>
                        <a:pt x="80768" y="130"/>
                        <a:pt x="65828" y="424"/>
                      </a:cubicBezTo>
                      <a:cubicBezTo>
                        <a:pt x="64131" y="457"/>
                        <a:pt x="62794" y="1827"/>
                        <a:pt x="62827" y="3523"/>
                      </a:cubicBezTo>
                      <a:cubicBezTo>
                        <a:pt x="62859" y="5187"/>
                        <a:pt x="64229" y="6524"/>
                        <a:pt x="65893" y="6524"/>
                      </a:cubicBezTo>
                      <a:lnTo>
                        <a:pt x="65926" y="6524"/>
                      </a:lnTo>
                      <a:cubicBezTo>
                        <a:pt x="80833" y="6263"/>
                        <a:pt x="95218" y="6133"/>
                        <a:pt x="108658" y="6133"/>
                      </a:cubicBezTo>
                      <a:cubicBezTo>
                        <a:pt x="152270" y="6133"/>
                        <a:pt x="193078" y="7568"/>
                        <a:pt x="203712" y="7959"/>
                      </a:cubicBezTo>
                      <a:cubicBezTo>
                        <a:pt x="204854" y="21105"/>
                        <a:pt x="209453" y="81387"/>
                        <a:pt x="205017" y="149432"/>
                      </a:cubicBezTo>
                      <a:cubicBezTo>
                        <a:pt x="194089" y="149823"/>
                        <a:pt x="152303" y="151258"/>
                        <a:pt x="108658" y="151258"/>
                      </a:cubicBezTo>
                      <a:cubicBezTo>
                        <a:pt x="65045" y="151258"/>
                        <a:pt x="23226" y="149823"/>
                        <a:pt x="12298" y="149432"/>
                      </a:cubicBezTo>
                      <a:cubicBezTo>
                        <a:pt x="7862" y="81387"/>
                        <a:pt x="12462" y="21105"/>
                        <a:pt x="13603" y="7959"/>
                      </a:cubicBezTo>
                      <a:cubicBezTo>
                        <a:pt x="19149" y="7764"/>
                        <a:pt x="32849" y="7274"/>
                        <a:pt x="50757" y="6850"/>
                      </a:cubicBezTo>
                      <a:cubicBezTo>
                        <a:pt x="52454" y="6785"/>
                        <a:pt x="53791" y="5415"/>
                        <a:pt x="53758" y="3719"/>
                      </a:cubicBezTo>
                      <a:cubicBezTo>
                        <a:pt x="53694" y="2043"/>
                        <a:pt x="52324" y="717"/>
                        <a:pt x="50686" y="717"/>
                      </a:cubicBezTo>
                      <a:cubicBezTo>
                        <a:pt x="50667" y="717"/>
                        <a:pt x="50647" y="717"/>
                        <a:pt x="50627" y="718"/>
                      </a:cubicBezTo>
                      <a:cubicBezTo>
                        <a:pt x="27141" y="1272"/>
                        <a:pt x="10831" y="1957"/>
                        <a:pt x="10667" y="1957"/>
                      </a:cubicBezTo>
                      <a:cubicBezTo>
                        <a:pt x="9167" y="2022"/>
                        <a:pt x="7895" y="3197"/>
                        <a:pt x="7764" y="4697"/>
                      </a:cubicBezTo>
                      <a:cubicBezTo>
                        <a:pt x="7666" y="5513"/>
                        <a:pt x="1" y="84714"/>
                        <a:pt x="7764" y="169917"/>
                      </a:cubicBezTo>
                      <a:cubicBezTo>
                        <a:pt x="7895" y="171417"/>
                        <a:pt x="9134" y="172624"/>
                        <a:pt x="10667" y="172690"/>
                      </a:cubicBezTo>
                      <a:cubicBezTo>
                        <a:pt x="10733" y="172690"/>
                        <a:pt x="18562" y="173016"/>
                        <a:pt x="31055" y="173407"/>
                      </a:cubicBezTo>
                      <a:lnTo>
                        <a:pt x="31153" y="173407"/>
                      </a:lnTo>
                      <a:cubicBezTo>
                        <a:pt x="32784" y="173407"/>
                        <a:pt x="34154" y="172102"/>
                        <a:pt x="34186" y="170439"/>
                      </a:cubicBezTo>
                      <a:cubicBezTo>
                        <a:pt x="34252" y="168743"/>
                        <a:pt x="32914" y="167340"/>
                        <a:pt x="31251" y="167275"/>
                      </a:cubicBezTo>
                      <a:cubicBezTo>
                        <a:pt x="23063" y="167046"/>
                        <a:pt x="16898" y="166818"/>
                        <a:pt x="13603" y="166688"/>
                      </a:cubicBezTo>
                      <a:cubicBezTo>
                        <a:pt x="13277" y="162969"/>
                        <a:pt x="12984" y="159250"/>
                        <a:pt x="12723" y="155564"/>
                      </a:cubicBezTo>
                      <a:lnTo>
                        <a:pt x="12723" y="155564"/>
                      </a:lnTo>
                      <a:cubicBezTo>
                        <a:pt x="24596" y="155988"/>
                        <a:pt x="65762" y="157391"/>
                        <a:pt x="108658" y="157391"/>
                      </a:cubicBezTo>
                      <a:cubicBezTo>
                        <a:pt x="151553" y="157391"/>
                        <a:pt x="192719" y="155988"/>
                        <a:pt x="204593" y="155564"/>
                      </a:cubicBezTo>
                      <a:lnTo>
                        <a:pt x="204593" y="155564"/>
                      </a:lnTo>
                      <a:cubicBezTo>
                        <a:pt x="204332" y="159250"/>
                        <a:pt x="204038" y="162936"/>
                        <a:pt x="203712" y="166688"/>
                      </a:cubicBezTo>
                      <a:cubicBezTo>
                        <a:pt x="193045" y="167079"/>
                        <a:pt x="152270" y="168514"/>
                        <a:pt x="108658" y="168514"/>
                      </a:cubicBezTo>
                      <a:cubicBezTo>
                        <a:pt x="89151" y="168514"/>
                        <a:pt x="68111" y="168253"/>
                        <a:pt x="46093" y="167699"/>
                      </a:cubicBezTo>
                      <a:lnTo>
                        <a:pt x="46027" y="167699"/>
                      </a:lnTo>
                      <a:cubicBezTo>
                        <a:pt x="44364" y="167699"/>
                        <a:pt x="43026" y="169004"/>
                        <a:pt x="42961" y="170667"/>
                      </a:cubicBezTo>
                      <a:cubicBezTo>
                        <a:pt x="42929" y="172363"/>
                        <a:pt x="44266" y="173766"/>
                        <a:pt x="45962" y="173799"/>
                      </a:cubicBezTo>
                      <a:cubicBezTo>
                        <a:pt x="59858" y="174157"/>
                        <a:pt x="73395" y="174386"/>
                        <a:pt x="86411" y="174516"/>
                      </a:cubicBezTo>
                      <a:cubicBezTo>
                        <a:pt x="76788" y="193664"/>
                        <a:pt x="62305" y="203026"/>
                        <a:pt x="62174" y="203124"/>
                      </a:cubicBezTo>
                      <a:cubicBezTo>
                        <a:pt x="61033" y="203842"/>
                        <a:pt x="60478" y="205244"/>
                        <a:pt x="60869" y="206549"/>
                      </a:cubicBezTo>
                      <a:cubicBezTo>
                        <a:pt x="61228" y="207854"/>
                        <a:pt x="62435" y="208767"/>
                        <a:pt x="63805" y="208767"/>
                      </a:cubicBezTo>
                      <a:lnTo>
                        <a:pt x="116356" y="208767"/>
                      </a:lnTo>
                      <a:cubicBezTo>
                        <a:pt x="118052" y="208767"/>
                        <a:pt x="119422" y="207397"/>
                        <a:pt x="119422" y="205701"/>
                      </a:cubicBezTo>
                      <a:cubicBezTo>
                        <a:pt x="119422" y="204005"/>
                        <a:pt x="118052" y="202635"/>
                        <a:pt x="116356" y="202635"/>
                      </a:cubicBezTo>
                      <a:lnTo>
                        <a:pt x="72613" y="202635"/>
                      </a:lnTo>
                      <a:cubicBezTo>
                        <a:pt x="78549" y="197285"/>
                        <a:pt x="86998" y="188054"/>
                        <a:pt x="93163" y="174582"/>
                      </a:cubicBezTo>
                      <a:cubicBezTo>
                        <a:pt x="98448" y="174614"/>
                        <a:pt x="103601" y="174647"/>
                        <a:pt x="108658" y="174647"/>
                      </a:cubicBezTo>
                      <a:cubicBezTo>
                        <a:pt x="113877" y="174647"/>
                        <a:pt x="119063" y="174614"/>
                        <a:pt x="124152" y="174582"/>
                      </a:cubicBezTo>
                      <a:cubicBezTo>
                        <a:pt x="130317" y="188054"/>
                        <a:pt x="138766" y="197285"/>
                        <a:pt x="144703" y="202635"/>
                      </a:cubicBezTo>
                      <a:lnTo>
                        <a:pt x="130709" y="202635"/>
                      </a:lnTo>
                      <a:cubicBezTo>
                        <a:pt x="129045" y="202635"/>
                        <a:pt x="127675" y="204005"/>
                        <a:pt x="127675" y="205701"/>
                      </a:cubicBezTo>
                      <a:cubicBezTo>
                        <a:pt x="127675" y="207397"/>
                        <a:pt x="129045" y="208767"/>
                        <a:pt x="130709" y="208767"/>
                      </a:cubicBezTo>
                      <a:lnTo>
                        <a:pt x="153510" y="208767"/>
                      </a:lnTo>
                      <a:cubicBezTo>
                        <a:pt x="154880" y="208767"/>
                        <a:pt x="156054" y="207854"/>
                        <a:pt x="156446" y="206549"/>
                      </a:cubicBezTo>
                      <a:cubicBezTo>
                        <a:pt x="156837" y="205244"/>
                        <a:pt x="156283" y="203842"/>
                        <a:pt x="155141" y="203124"/>
                      </a:cubicBezTo>
                      <a:cubicBezTo>
                        <a:pt x="154978" y="203026"/>
                        <a:pt x="140560" y="193729"/>
                        <a:pt x="130904" y="174516"/>
                      </a:cubicBezTo>
                      <a:cubicBezTo>
                        <a:pt x="172234" y="174092"/>
                        <a:pt x="206256" y="172690"/>
                        <a:pt x="206648" y="172690"/>
                      </a:cubicBezTo>
                      <a:cubicBezTo>
                        <a:pt x="208181" y="172624"/>
                        <a:pt x="209420" y="171417"/>
                        <a:pt x="209551" y="169884"/>
                      </a:cubicBezTo>
                      <a:cubicBezTo>
                        <a:pt x="217314" y="84714"/>
                        <a:pt x="209649" y="5513"/>
                        <a:pt x="209551" y="4697"/>
                      </a:cubicBezTo>
                      <a:cubicBezTo>
                        <a:pt x="209420" y="3197"/>
                        <a:pt x="208181" y="2022"/>
                        <a:pt x="206648" y="1957"/>
                      </a:cubicBezTo>
                      <a:cubicBezTo>
                        <a:pt x="206191" y="1925"/>
                        <a:pt x="159316" y="0"/>
                        <a:pt x="10865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2" name="Google Shape;1162;p41"/>
                <p:cNvSpPr/>
                <p:nvPr/>
              </p:nvSpPr>
              <p:spPr>
                <a:xfrm>
                  <a:off x="2602225" y="793475"/>
                  <a:ext cx="2395975" cy="283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39" h="113583" extrusionOk="0">
                      <a:moveTo>
                        <a:pt x="47920" y="6100"/>
                      </a:moveTo>
                      <a:cubicBezTo>
                        <a:pt x="55683" y="6100"/>
                        <a:pt x="61620" y="8775"/>
                        <a:pt x="65502" y="14059"/>
                      </a:cubicBezTo>
                      <a:cubicBezTo>
                        <a:pt x="68013" y="17419"/>
                        <a:pt x="69579" y="21692"/>
                        <a:pt x="70427" y="26357"/>
                      </a:cubicBezTo>
                      <a:cubicBezTo>
                        <a:pt x="62201" y="25918"/>
                        <a:pt x="54444" y="25746"/>
                        <a:pt x="47323" y="25746"/>
                      </a:cubicBezTo>
                      <a:cubicBezTo>
                        <a:pt x="39083" y="25746"/>
                        <a:pt x="31694" y="25977"/>
                        <a:pt x="25412" y="26292"/>
                      </a:cubicBezTo>
                      <a:cubicBezTo>
                        <a:pt x="26260" y="21660"/>
                        <a:pt x="27826" y="17419"/>
                        <a:pt x="30337" y="14059"/>
                      </a:cubicBezTo>
                      <a:cubicBezTo>
                        <a:pt x="34219" y="8775"/>
                        <a:pt x="40156" y="6100"/>
                        <a:pt x="47920" y="6100"/>
                      </a:cubicBezTo>
                      <a:close/>
                      <a:moveTo>
                        <a:pt x="47920" y="0"/>
                      </a:moveTo>
                      <a:cubicBezTo>
                        <a:pt x="38101" y="0"/>
                        <a:pt x="30533" y="3490"/>
                        <a:pt x="25412" y="10406"/>
                      </a:cubicBezTo>
                      <a:cubicBezTo>
                        <a:pt x="22052" y="14907"/>
                        <a:pt x="20095" y="20583"/>
                        <a:pt x="19149" y="26651"/>
                      </a:cubicBezTo>
                      <a:cubicBezTo>
                        <a:pt x="8874" y="27303"/>
                        <a:pt x="2806" y="28118"/>
                        <a:pt x="2643" y="28151"/>
                      </a:cubicBezTo>
                      <a:cubicBezTo>
                        <a:pt x="1143" y="28347"/>
                        <a:pt x="1" y="29652"/>
                        <a:pt x="1" y="31185"/>
                      </a:cubicBezTo>
                      <a:cubicBezTo>
                        <a:pt x="1" y="67393"/>
                        <a:pt x="1" y="87356"/>
                        <a:pt x="5970" y="98936"/>
                      </a:cubicBezTo>
                      <a:cubicBezTo>
                        <a:pt x="9102" y="105069"/>
                        <a:pt x="13930" y="108918"/>
                        <a:pt x="21106" y="111071"/>
                      </a:cubicBezTo>
                      <a:cubicBezTo>
                        <a:pt x="27108" y="112865"/>
                        <a:pt x="34872" y="113582"/>
                        <a:pt x="47920" y="113582"/>
                      </a:cubicBezTo>
                      <a:cubicBezTo>
                        <a:pt x="66904" y="113582"/>
                        <a:pt x="78582" y="112180"/>
                        <a:pt x="85824" y="104677"/>
                      </a:cubicBezTo>
                      <a:cubicBezTo>
                        <a:pt x="93229" y="97044"/>
                        <a:pt x="95023" y="83768"/>
                        <a:pt x="95577" y="63413"/>
                      </a:cubicBezTo>
                      <a:cubicBezTo>
                        <a:pt x="95642" y="61717"/>
                        <a:pt x="94305" y="60314"/>
                        <a:pt x="92609" y="60249"/>
                      </a:cubicBezTo>
                      <a:cubicBezTo>
                        <a:pt x="92588" y="60249"/>
                        <a:pt x="92568" y="60248"/>
                        <a:pt x="92548" y="60248"/>
                      </a:cubicBezTo>
                      <a:cubicBezTo>
                        <a:pt x="90879" y="60248"/>
                        <a:pt x="89510" y="61574"/>
                        <a:pt x="89477" y="63217"/>
                      </a:cubicBezTo>
                      <a:cubicBezTo>
                        <a:pt x="88857" y="84942"/>
                        <a:pt x="86705" y="95022"/>
                        <a:pt x="81453" y="100437"/>
                      </a:cubicBezTo>
                      <a:cubicBezTo>
                        <a:pt x="77114" y="104906"/>
                        <a:pt x="70264" y="107483"/>
                        <a:pt x="47920" y="107483"/>
                      </a:cubicBezTo>
                      <a:cubicBezTo>
                        <a:pt x="35524" y="107483"/>
                        <a:pt x="28250" y="106830"/>
                        <a:pt x="22868" y="105232"/>
                      </a:cubicBezTo>
                      <a:cubicBezTo>
                        <a:pt x="17224" y="103536"/>
                        <a:pt x="13799" y="100828"/>
                        <a:pt x="11385" y="96163"/>
                      </a:cubicBezTo>
                      <a:cubicBezTo>
                        <a:pt x="6264" y="86149"/>
                        <a:pt x="6134" y="67458"/>
                        <a:pt x="6134" y="33892"/>
                      </a:cubicBezTo>
                      <a:cubicBezTo>
                        <a:pt x="8645" y="33599"/>
                        <a:pt x="12918" y="33207"/>
                        <a:pt x="18594" y="32816"/>
                      </a:cubicBezTo>
                      <a:lnTo>
                        <a:pt x="18594" y="32816"/>
                      </a:lnTo>
                      <a:cubicBezTo>
                        <a:pt x="18301" y="40449"/>
                        <a:pt x="19442" y="48278"/>
                        <a:pt x="21432" y="54899"/>
                      </a:cubicBezTo>
                      <a:cubicBezTo>
                        <a:pt x="21832" y="56205"/>
                        <a:pt x="23059" y="57054"/>
                        <a:pt x="24367" y="57054"/>
                      </a:cubicBezTo>
                      <a:cubicBezTo>
                        <a:pt x="24659" y="57054"/>
                        <a:pt x="24956" y="57011"/>
                        <a:pt x="25249" y="56922"/>
                      </a:cubicBezTo>
                      <a:cubicBezTo>
                        <a:pt x="26880" y="56432"/>
                        <a:pt x="27793" y="54736"/>
                        <a:pt x="27304" y="53105"/>
                      </a:cubicBezTo>
                      <a:cubicBezTo>
                        <a:pt x="25444" y="47038"/>
                        <a:pt x="24401" y="39601"/>
                        <a:pt x="24759" y="32424"/>
                      </a:cubicBezTo>
                      <a:cubicBezTo>
                        <a:pt x="31029" y="32096"/>
                        <a:pt x="38487" y="31859"/>
                        <a:pt x="46854" y="31859"/>
                      </a:cubicBezTo>
                      <a:cubicBezTo>
                        <a:pt x="54289" y="31859"/>
                        <a:pt x="62440" y="32046"/>
                        <a:pt x="71112" y="32522"/>
                      </a:cubicBezTo>
                      <a:cubicBezTo>
                        <a:pt x="71471" y="39633"/>
                        <a:pt x="70395" y="47071"/>
                        <a:pt x="68568" y="53105"/>
                      </a:cubicBezTo>
                      <a:cubicBezTo>
                        <a:pt x="68079" y="54736"/>
                        <a:pt x="68992" y="56432"/>
                        <a:pt x="70590" y="56922"/>
                      </a:cubicBezTo>
                      <a:cubicBezTo>
                        <a:pt x="70884" y="57020"/>
                        <a:pt x="71210" y="57085"/>
                        <a:pt x="71504" y="57085"/>
                      </a:cubicBezTo>
                      <a:cubicBezTo>
                        <a:pt x="72809" y="57085"/>
                        <a:pt x="74015" y="56204"/>
                        <a:pt x="74407" y="54899"/>
                      </a:cubicBezTo>
                      <a:cubicBezTo>
                        <a:pt x="76495" y="48114"/>
                        <a:pt x="77506" y="40090"/>
                        <a:pt x="77245" y="32881"/>
                      </a:cubicBezTo>
                      <a:lnTo>
                        <a:pt x="77245" y="32881"/>
                      </a:lnTo>
                      <a:cubicBezTo>
                        <a:pt x="81322" y="33175"/>
                        <a:pt x="85465" y="33501"/>
                        <a:pt x="89706" y="33925"/>
                      </a:cubicBezTo>
                      <a:cubicBezTo>
                        <a:pt x="89706" y="39307"/>
                        <a:pt x="89706" y="44396"/>
                        <a:pt x="89673" y="49060"/>
                      </a:cubicBezTo>
                      <a:cubicBezTo>
                        <a:pt x="89673" y="50757"/>
                        <a:pt x="91043" y="52127"/>
                        <a:pt x="92739" y="52159"/>
                      </a:cubicBezTo>
                      <a:cubicBezTo>
                        <a:pt x="94435" y="52159"/>
                        <a:pt x="95806" y="50789"/>
                        <a:pt x="95806" y="49093"/>
                      </a:cubicBezTo>
                      <a:cubicBezTo>
                        <a:pt x="95838" y="43613"/>
                        <a:pt x="95838" y="37578"/>
                        <a:pt x="95838" y="31185"/>
                      </a:cubicBezTo>
                      <a:cubicBezTo>
                        <a:pt x="95838" y="29619"/>
                        <a:pt x="94664" y="28314"/>
                        <a:pt x="93098" y="28151"/>
                      </a:cubicBezTo>
                      <a:cubicBezTo>
                        <a:pt x="87487" y="27531"/>
                        <a:pt x="82007" y="27075"/>
                        <a:pt x="76690" y="26716"/>
                      </a:cubicBezTo>
                      <a:cubicBezTo>
                        <a:pt x="75712" y="20224"/>
                        <a:pt x="73591" y="14679"/>
                        <a:pt x="70427" y="10406"/>
                      </a:cubicBezTo>
                      <a:cubicBezTo>
                        <a:pt x="65306" y="3490"/>
                        <a:pt x="57738" y="0"/>
                        <a:pt x="479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3" name="Google Shape;1163;p41"/>
                <p:cNvSpPr/>
                <p:nvPr/>
              </p:nvSpPr>
              <p:spPr>
                <a:xfrm>
                  <a:off x="3315800" y="2532100"/>
                  <a:ext cx="968825" cy="15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53" h="6134" extrusionOk="0">
                      <a:moveTo>
                        <a:pt x="3067" y="1"/>
                      </a:moveTo>
                      <a:cubicBezTo>
                        <a:pt x="1370" y="1"/>
                        <a:pt x="0" y="1371"/>
                        <a:pt x="0" y="3067"/>
                      </a:cubicBezTo>
                      <a:cubicBezTo>
                        <a:pt x="0" y="4763"/>
                        <a:pt x="1370" y="6133"/>
                        <a:pt x="3067" y="6133"/>
                      </a:cubicBezTo>
                      <a:lnTo>
                        <a:pt x="35687" y="6133"/>
                      </a:lnTo>
                      <a:cubicBezTo>
                        <a:pt x="37383" y="6133"/>
                        <a:pt x="38753" y="4763"/>
                        <a:pt x="38753" y="3067"/>
                      </a:cubicBezTo>
                      <a:cubicBezTo>
                        <a:pt x="38753" y="1371"/>
                        <a:pt x="37383" y="1"/>
                        <a:pt x="3568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4" name="Google Shape;1164;p41"/>
                <p:cNvSpPr/>
                <p:nvPr/>
              </p:nvSpPr>
              <p:spPr>
                <a:xfrm>
                  <a:off x="3469100" y="2950450"/>
                  <a:ext cx="662225" cy="15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89" h="6101" extrusionOk="0">
                      <a:moveTo>
                        <a:pt x="3067" y="1"/>
                      </a:moveTo>
                      <a:cubicBezTo>
                        <a:pt x="1371" y="1"/>
                        <a:pt x="1" y="1371"/>
                        <a:pt x="1" y="3067"/>
                      </a:cubicBezTo>
                      <a:cubicBezTo>
                        <a:pt x="1" y="4731"/>
                        <a:pt x="1371" y="6101"/>
                        <a:pt x="3067" y="6101"/>
                      </a:cubicBezTo>
                      <a:lnTo>
                        <a:pt x="23455" y="6101"/>
                      </a:lnTo>
                      <a:cubicBezTo>
                        <a:pt x="25118" y="6101"/>
                        <a:pt x="26488" y="4731"/>
                        <a:pt x="26488" y="3067"/>
                      </a:cubicBezTo>
                      <a:cubicBezTo>
                        <a:pt x="26488" y="1371"/>
                        <a:pt x="25118" y="1"/>
                        <a:pt x="2345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65" name="Google Shape;1165;p41"/>
            <p:cNvSpPr/>
            <p:nvPr/>
          </p:nvSpPr>
          <p:spPr>
            <a:xfrm>
              <a:off x="3126754" y="1172225"/>
              <a:ext cx="743700" cy="56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6" name="Google Shape;1166;p41"/>
            <p:cNvSpPr txBox="1"/>
            <p:nvPr/>
          </p:nvSpPr>
          <p:spPr>
            <a:xfrm>
              <a:off x="3044404" y="1221125"/>
              <a:ext cx="908400" cy="46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2018</a:t>
              </a:r>
              <a:endPara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67" name="Google Shape;1167;p41"/>
          <p:cNvGrpSpPr/>
          <p:nvPr/>
        </p:nvGrpSpPr>
        <p:grpSpPr>
          <a:xfrm>
            <a:off x="4656146" y="1172225"/>
            <a:ext cx="1978500" cy="3564601"/>
            <a:chOff x="4656146" y="1172225"/>
            <a:chExt cx="1978500" cy="3564601"/>
          </a:xfrm>
        </p:grpSpPr>
        <p:grpSp>
          <p:nvGrpSpPr>
            <p:cNvPr id="1168" name="Google Shape;1168;p41"/>
            <p:cNvGrpSpPr/>
            <p:nvPr/>
          </p:nvGrpSpPr>
          <p:grpSpPr>
            <a:xfrm>
              <a:off x="4656146" y="2035349"/>
              <a:ext cx="1978500" cy="2701477"/>
              <a:chOff x="4720278" y="2035349"/>
              <a:chExt cx="1978500" cy="2701477"/>
            </a:xfrm>
          </p:grpSpPr>
          <p:sp>
            <p:nvSpPr>
              <p:cNvPr id="1169" name="Google Shape;1169;p41"/>
              <p:cNvSpPr/>
              <p:nvPr/>
            </p:nvSpPr>
            <p:spPr>
              <a:xfrm>
                <a:off x="4720278" y="4105926"/>
                <a:ext cx="19785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70" name="Google Shape;1170;p41"/>
              <p:cNvSpPr/>
              <p:nvPr/>
            </p:nvSpPr>
            <p:spPr>
              <a:xfrm>
                <a:off x="4879728" y="3401085"/>
                <a:ext cx="1659600" cy="5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25%</a:t>
                </a:r>
                <a:endParaRPr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grpSp>
            <p:nvGrpSpPr>
              <p:cNvPr id="1171" name="Google Shape;1171;p41"/>
              <p:cNvGrpSpPr/>
              <p:nvPr/>
            </p:nvGrpSpPr>
            <p:grpSpPr>
              <a:xfrm>
                <a:off x="5081760" y="2035349"/>
                <a:ext cx="1255537" cy="1206157"/>
                <a:chOff x="1083775" y="238125"/>
                <a:chExt cx="5432875" cy="5219200"/>
              </a:xfrm>
            </p:grpSpPr>
            <p:sp>
              <p:nvSpPr>
                <p:cNvPr id="1172" name="Google Shape;1172;p41"/>
                <p:cNvSpPr/>
                <p:nvPr/>
              </p:nvSpPr>
              <p:spPr>
                <a:xfrm>
                  <a:off x="1083775" y="238125"/>
                  <a:ext cx="5432875" cy="521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315" h="208768" extrusionOk="0">
                      <a:moveTo>
                        <a:pt x="108658" y="0"/>
                      </a:moveTo>
                      <a:cubicBezTo>
                        <a:pt x="95186" y="0"/>
                        <a:pt x="80768" y="130"/>
                        <a:pt x="65828" y="424"/>
                      </a:cubicBezTo>
                      <a:cubicBezTo>
                        <a:pt x="64131" y="457"/>
                        <a:pt x="62794" y="1827"/>
                        <a:pt x="62827" y="3523"/>
                      </a:cubicBezTo>
                      <a:cubicBezTo>
                        <a:pt x="62859" y="5187"/>
                        <a:pt x="64229" y="6524"/>
                        <a:pt x="65893" y="6524"/>
                      </a:cubicBezTo>
                      <a:lnTo>
                        <a:pt x="65926" y="6524"/>
                      </a:lnTo>
                      <a:cubicBezTo>
                        <a:pt x="80833" y="6263"/>
                        <a:pt x="95218" y="6133"/>
                        <a:pt x="108658" y="6133"/>
                      </a:cubicBezTo>
                      <a:cubicBezTo>
                        <a:pt x="152270" y="6133"/>
                        <a:pt x="193078" y="7568"/>
                        <a:pt x="203712" y="7959"/>
                      </a:cubicBezTo>
                      <a:cubicBezTo>
                        <a:pt x="204854" y="21105"/>
                        <a:pt x="209453" y="81387"/>
                        <a:pt x="205017" y="149432"/>
                      </a:cubicBezTo>
                      <a:cubicBezTo>
                        <a:pt x="194089" y="149823"/>
                        <a:pt x="152303" y="151258"/>
                        <a:pt x="108658" y="151258"/>
                      </a:cubicBezTo>
                      <a:cubicBezTo>
                        <a:pt x="65045" y="151258"/>
                        <a:pt x="23226" y="149823"/>
                        <a:pt x="12298" y="149432"/>
                      </a:cubicBezTo>
                      <a:cubicBezTo>
                        <a:pt x="7862" y="81387"/>
                        <a:pt x="12462" y="21105"/>
                        <a:pt x="13603" y="7959"/>
                      </a:cubicBezTo>
                      <a:cubicBezTo>
                        <a:pt x="19149" y="7764"/>
                        <a:pt x="32849" y="7274"/>
                        <a:pt x="50757" y="6850"/>
                      </a:cubicBezTo>
                      <a:cubicBezTo>
                        <a:pt x="52454" y="6785"/>
                        <a:pt x="53791" y="5415"/>
                        <a:pt x="53758" y="3719"/>
                      </a:cubicBezTo>
                      <a:cubicBezTo>
                        <a:pt x="53694" y="2043"/>
                        <a:pt x="52324" y="717"/>
                        <a:pt x="50686" y="717"/>
                      </a:cubicBezTo>
                      <a:cubicBezTo>
                        <a:pt x="50667" y="717"/>
                        <a:pt x="50647" y="717"/>
                        <a:pt x="50627" y="718"/>
                      </a:cubicBezTo>
                      <a:cubicBezTo>
                        <a:pt x="27141" y="1272"/>
                        <a:pt x="10831" y="1957"/>
                        <a:pt x="10667" y="1957"/>
                      </a:cubicBezTo>
                      <a:cubicBezTo>
                        <a:pt x="9167" y="2022"/>
                        <a:pt x="7895" y="3197"/>
                        <a:pt x="7764" y="4697"/>
                      </a:cubicBezTo>
                      <a:cubicBezTo>
                        <a:pt x="7666" y="5513"/>
                        <a:pt x="1" y="84714"/>
                        <a:pt x="7764" y="169917"/>
                      </a:cubicBezTo>
                      <a:cubicBezTo>
                        <a:pt x="7895" y="171417"/>
                        <a:pt x="9134" y="172624"/>
                        <a:pt x="10667" y="172690"/>
                      </a:cubicBezTo>
                      <a:cubicBezTo>
                        <a:pt x="10733" y="172690"/>
                        <a:pt x="18562" y="173016"/>
                        <a:pt x="31055" y="173407"/>
                      </a:cubicBezTo>
                      <a:lnTo>
                        <a:pt x="31153" y="173407"/>
                      </a:lnTo>
                      <a:cubicBezTo>
                        <a:pt x="32784" y="173407"/>
                        <a:pt x="34154" y="172102"/>
                        <a:pt x="34186" y="170439"/>
                      </a:cubicBezTo>
                      <a:cubicBezTo>
                        <a:pt x="34252" y="168743"/>
                        <a:pt x="32914" y="167340"/>
                        <a:pt x="31251" y="167275"/>
                      </a:cubicBezTo>
                      <a:cubicBezTo>
                        <a:pt x="23063" y="167046"/>
                        <a:pt x="16898" y="166818"/>
                        <a:pt x="13603" y="166688"/>
                      </a:cubicBezTo>
                      <a:cubicBezTo>
                        <a:pt x="13277" y="162969"/>
                        <a:pt x="12984" y="159250"/>
                        <a:pt x="12723" y="155564"/>
                      </a:cubicBezTo>
                      <a:lnTo>
                        <a:pt x="12723" y="155564"/>
                      </a:lnTo>
                      <a:cubicBezTo>
                        <a:pt x="24596" y="155988"/>
                        <a:pt x="65762" y="157391"/>
                        <a:pt x="108658" y="157391"/>
                      </a:cubicBezTo>
                      <a:cubicBezTo>
                        <a:pt x="151553" y="157391"/>
                        <a:pt x="192719" y="155988"/>
                        <a:pt x="204593" y="155564"/>
                      </a:cubicBezTo>
                      <a:lnTo>
                        <a:pt x="204593" y="155564"/>
                      </a:lnTo>
                      <a:cubicBezTo>
                        <a:pt x="204332" y="159250"/>
                        <a:pt x="204038" y="162936"/>
                        <a:pt x="203712" y="166688"/>
                      </a:cubicBezTo>
                      <a:cubicBezTo>
                        <a:pt x="193045" y="167079"/>
                        <a:pt x="152270" y="168514"/>
                        <a:pt x="108658" y="168514"/>
                      </a:cubicBezTo>
                      <a:cubicBezTo>
                        <a:pt x="89151" y="168514"/>
                        <a:pt x="68111" y="168253"/>
                        <a:pt x="46093" y="167699"/>
                      </a:cubicBezTo>
                      <a:lnTo>
                        <a:pt x="46027" y="167699"/>
                      </a:lnTo>
                      <a:cubicBezTo>
                        <a:pt x="44364" y="167699"/>
                        <a:pt x="43026" y="169004"/>
                        <a:pt x="42961" y="170667"/>
                      </a:cubicBezTo>
                      <a:cubicBezTo>
                        <a:pt x="42929" y="172363"/>
                        <a:pt x="44266" y="173766"/>
                        <a:pt x="45962" y="173799"/>
                      </a:cubicBezTo>
                      <a:cubicBezTo>
                        <a:pt x="59858" y="174157"/>
                        <a:pt x="73395" y="174386"/>
                        <a:pt x="86411" y="174516"/>
                      </a:cubicBezTo>
                      <a:cubicBezTo>
                        <a:pt x="76788" y="193664"/>
                        <a:pt x="62305" y="203026"/>
                        <a:pt x="62174" y="203124"/>
                      </a:cubicBezTo>
                      <a:cubicBezTo>
                        <a:pt x="61033" y="203842"/>
                        <a:pt x="60478" y="205244"/>
                        <a:pt x="60869" y="206549"/>
                      </a:cubicBezTo>
                      <a:cubicBezTo>
                        <a:pt x="61228" y="207854"/>
                        <a:pt x="62435" y="208767"/>
                        <a:pt x="63805" y="208767"/>
                      </a:cubicBezTo>
                      <a:lnTo>
                        <a:pt x="116356" y="208767"/>
                      </a:lnTo>
                      <a:cubicBezTo>
                        <a:pt x="118052" y="208767"/>
                        <a:pt x="119422" y="207397"/>
                        <a:pt x="119422" y="205701"/>
                      </a:cubicBezTo>
                      <a:cubicBezTo>
                        <a:pt x="119422" y="204005"/>
                        <a:pt x="118052" y="202635"/>
                        <a:pt x="116356" y="202635"/>
                      </a:cubicBezTo>
                      <a:lnTo>
                        <a:pt x="72613" y="202635"/>
                      </a:lnTo>
                      <a:cubicBezTo>
                        <a:pt x="78549" y="197285"/>
                        <a:pt x="86998" y="188054"/>
                        <a:pt x="93163" y="174582"/>
                      </a:cubicBezTo>
                      <a:cubicBezTo>
                        <a:pt x="98448" y="174614"/>
                        <a:pt x="103601" y="174647"/>
                        <a:pt x="108658" y="174647"/>
                      </a:cubicBezTo>
                      <a:cubicBezTo>
                        <a:pt x="113877" y="174647"/>
                        <a:pt x="119063" y="174614"/>
                        <a:pt x="124152" y="174582"/>
                      </a:cubicBezTo>
                      <a:cubicBezTo>
                        <a:pt x="130317" y="188054"/>
                        <a:pt x="138766" y="197285"/>
                        <a:pt x="144703" y="202635"/>
                      </a:cubicBezTo>
                      <a:lnTo>
                        <a:pt x="130709" y="202635"/>
                      </a:lnTo>
                      <a:cubicBezTo>
                        <a:pt x="129045" y="202635"/>
                        <a:pt x="127675" y="204005"/>
                        <a:pt x="127675" y="205701"/>
                      </a:cubicBezTo>
                      <a:cubicBezTo>
                        <a:pt x="127675" y="207397"/>
                        <a:pt x="129045" y="208767"/>
                        <a:pt x="130709" y="208767"/>
                      </a:cubicBezTo>
                      <a:lnTo>
                        <a:pt x="153510" y="208767"/>
                      </a:lnTo>
                      <a:cubicBezTo>
                        <a:pt x="154880" y="208767"/>
                        <a:pt x="156054" y="207854"/>
                        <a:pt x="156446" y="206549"/>
                      </a:cubicBezTo>
                      <a:cubicBezTo>
                        <a:pt x="156837" y="205244"/>
                        <a:pt x="156283" y="203842"/>
                        <a:pt x="155141" y="203124"/>
                      </a:cubicBezTo>
                      <a:cubicBezTo>
                        <a:pt x="154978" y="203026"/>
                        <a:pt x="140560" y="193729"/>
                        <a:pt x="130904" y="174516"/>
                      </a:cubicBezTo>
                      <a:cubicBezTo>
                        <a:pt x="172234" y="174092"/>
                        <a:pt x="206256" y="172690"/>
                        <a:pt x="206648" y="172690"/>
                      </a:cubicBezTo>
                      <a:cubicBezTo>
                        <a:pt x="208181" y="172624"/>
                        <a:pt x="209420" y="171417"/>
                        <a:pt x="209551" y="169884"/>
                      </a:cubicBezTo>
                      <a:cubicBezTo>
                        <a:pt x="217314" y="84714"/>
                        <a:pt x="209649" y="5513"/>
                        <a:pt x="209551" y="4697"/>
                      </a:cubicBezTo>
                      <a:cubicBezTo>
                        <a:pt x="209420" y="3197"/>
                        <a:pt x="208181" y="2022"/>
                        <a:pt x="206648" y="1957"/>
                      </a:cubicBezTo>
                      <a:cubicBezTo>
                        <a:pt x="206191" y="1925"/>
                        <a:pt x="159316" y="0"/>
                        <a:pt x="1086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173;p41"/>
                <p:cNvSpPr/>
                <p:nvPr/>
              </p:nvSpPr>
              <p:spPr>
                <a:xfrm>
                  <a:off x="2602225" y="793475"/>
                  <a:ext cx="2395975" cy="283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39" h="113583" extrusionOk="0">
                      <a:moveTo>
                        <a:pt x="47920" y="6100"/>
                      </a:moveTo>
                      <a:cubicBezTo>
                        <a:pt x="55683" y="6100"/>
                        <a:pt x="61620" y="8775"/>
                        <a:pt x="65502" y="14059"/>
                      </a:cubicBezTo>
                      <a:cubicBezTo>
                        <a:pt x="68013" y="17419"/>
                        <a:pt x="69579" y="21692"/>
                        <a:pt x="70427" y="26357"/>
                      </a:cubicBezTo>
                      <a:cubicBezTo>
                        <a:pt x="62201" y="25918"/>
                        <a:pt x="54444" y="25746"/>
                        <a:pt x="47323" y="25746"/>
                      </a:cubicBezTo>
                      <a:cubicBezTo>
                        <a:pt x="39083" y="25746"/>
                        <a:pt x="31694" y="25977"/>
                        <a:pt x="25412" y="26292"/>
                      </a:cubicBezTo>
                      <a:cubicBezTo>
                        <a:pt x="26260" y="21660"/>
                        <a:pt x="27826" y="17419"/>
                        <a:pt x="30337" y="14059"/>
                      </a:cubicBezTo>
                      <a:cubicBezTo>
                        <a:pt x="34219" y="8775"/>
                        <a:pt x="40156" y="6100"/>
                        <a:pt x="47920" y="6100"/>
                      </a:cubicBezTo>
                      <a:close/>
                      <a:moveTo>
                        <a:pt x="47920" y="0"/>
                      </a:moveTo>
                      <a:cubicBezTo>
                        <a:pt x="38101" y="0"/>
                        <a:pt x="30533" y="3490"/>
                        <a:pt x="25412" y="10406"/>
                      </a:cubicBezTo>
                      <a:cubicBezTo>
                        <a:pt x="22052" y="14907"/>
                        <a:pt x="20095" y="20583"/>
                        <a:pt x="19149" y="26651"/>
                      </a:cubicBezTo>
                      <a:cubicBezTo>
                        <a:pt x="8874" y="27303"/>
                        <a:pt x="2806" y="28118"/>
                        <a:pt x="2643" y="28151"/>
                      </a:cubicBezTo>
                      <a:cubicBezTo>
                        <a:pt x="1143" y="28347"/>
                        <a:pt x="1" y="29652"/>
                        <a:pt x="1" y="31185"/>
                      </a:cubicBezTo>
                      <a:cubicBezTo>
                        <a:pt x="1" y="67393"/>
                        <a:pt x="1" y="87356"/>
                        <a:pt x="5970" y="98936"/>
                      </a:cubicBezTo>
                      <a:cubicBezTo>
                        <a:pt x="9102" y="105069"/>
                        <a:pt x="13930" y="108918"/>
                        <a:pt x="21106" y="111071"/>
                      </a:cubicBezTo>
                      <a:cubicBezTo>
                        <a:pt x="27108" y="112865"/>
                        <a:pt x="34872" y="113582"/>
                        <a:pt x="47920" y="113582"/>
                      </a:cubicBezTo>
                      <a:cubicBezTo>
                        <a:pt x="66904" y="113582"/>
                        <a:pt x="78582" y="112180"/>
                        <a:pt x="85824" y="104677"/>
                      </a:cubicBezTo>
                      <a:cubicBezTo>
                        <a:pt x="93229" y="97044"/>
                        <a:pt x="95023" y="83768"/>
                        <a:pt x="95577" y="63413"/>
                      </a:cubicBezTo>
                      <a:cubicBezTo>
                        <a:pt x="95642" y="61717"/>
                        <a:pt x="94305" y="60314"/>
                        <a:pt x="92609" y="60249"/>
                      </a:cubicBezTo>
                      <a:cubicBezTo>
                        <a:pt x="92588" y="60249"/>
                        <a:pt x="92568" y="60248"/>
                        <a:pt x="92548" y="60248"/>
                      </a:cubicBezTo>
                      <a:cubicBezTo>
                        <a:pt x="90879" y="60248"/>
                        <a:pt x="89510" y="61574"/>
                        <a:pt x="89477" y="63217"/>
                      </a:cubicBezTo>
                      <a:cubicBezTo>
                        <a:pt x="88857" y="84942"/>
                        <a:pt x="86705" y="95022"/>
                        <a:pt x="81453" y="100437"/>
                      </a:cubicBezTo>
                      <a:cubicBezTo>
                        <a:pt x="77114" y="104906"/>
                        <a:pt x="70264" y="107483"/>
                        <a:pt x="47920" y="107483"/>
                      </a:cubicBezTo>
                      <a:cubicBezTo>
                        <a:pt x="35524" y="107483"/>
                        <a:pt x="28250" y="106830"/>
                        <a:pt x="22868" y="105232"/>
                      </a:cubicBezTo>
                      <a:cubicBezTo>
                        <a:pt x="17224" y="103536"/>
                        <a:pt x="13799" y="100828"/>
                        <a:pt x="11385" y="96163"/>
                      </a:cubicBezTo>
                      <a:cubicBezTo>
                        <a:pt x="6264" y="86149"/>
                        <a:pt x="6134" y="67458"/>
                        <a:pt x="6134" y="33892"/>
                      </a:cubicBezTo>
                      <a:cubicBezTo>
                        <a:pt x="8645" y="33599"/>
                        <a:pt x="12918" y="33207"/>
                        <a:pt x="18594" y="32816"/>
                      </a:cubicBezTo>
                      <a:lnTo>
                        <a:pt x="18594" y="32816"/>
                      </a:lnTo>
                      <a:cubicBezTo>
                        <a:pt x="18301" y="40449"/>
                        <a:pt x="19442" y="48278"/>
                        <a:pt x="21432" y="54899"/>
                      </a:cubicBezTo>
                      <a:cubicBezTo>
                        <a:pt x="21832" y="56205"/>
                        <a:pt x="23059" y="57054"/>
                        <a:pt x="24367" y="57054"/>
                      </a:cubicBezTo>
                      <a:cubicBezTo>
                        <a:pt x="24659" y="57054"/>
                        <a:pt x="24956" y="57011"/>
                        <a:pt x="25249" y="56922"/>
                      </a:cubicBezTo>
                      <a:cubicBezTo>
                        <a:pt x="26880" y="56432"/>
                        <a:pt x="27793" y="54736"/>
                        <a:pt x="27304" y="53105"/>
                      </a:cubicBezTo>
                      <a:cubicBezTo>
                        <a:pt x="25444" y="47038"/>
                        <a:pt x="24401" y="39601"/>
                        <a:pt x="24759" y="32424"/>
                      </a:cubicBezTo>
                      <a:cubicBezTo>
                        <a:pt x="31029" y="32096"/>
                        <a:pt x="38487" y="31859"/>
                        <a:pt x="46854" y="31859"/>
                      </a:cubicBezTo>
                      <a:cubicBezTo>
                        <a:pt x="54289" y="31859"/>
                        <a:pt x="62440" y="32046"/>
                        <a:pt x="71112" y="32522"/>
                      </a:cubicBezTo>
                      <a:cubicBezTo>
                        <a:pt x="71471" y="39633"/>
                        <a:pt x="70395" y="47071"/>
                        <a:pt x="68568" y="53105"/>
                      </a:cubicBezTo>
                      <a:cubicBezTo>
                        <a:pt x="68079" y="54736"/>
                        <a:pt x="68992" y="56432"/>
                        <a:pt x="70590" y="56922"/>
                      </a:cubicBezTo>
                      <a:cubicBezTo>
                        <a:pt x="70884" y="57020"/>
                        <a:pt x="71210" y="57085"/>
                        <a:pt x="71504" y="57085"/>
                      </a:cubicBezTo>
                      <a:cubicBezTo>
                        <a:pt x="72809" y="57085"/>
                        <a:pt x="74015" y="56204"/>
                        <a:pt x="74407" y="54899"/>
                      </a:cubicBezTo>
                      <a:cubicBezTo>
                        <a:pt x="76495" y="48114"/>
                        <a:pt x="77506" y="40090"/>
                        <a:pt x="77245" y="32881"/>
                      </a:cubicBezTo>
                      <a:lnTo>
                        <a:pt x="77245" y="32881"/>
                      </a:lnTo>
                      <a:cubicBezTo>
                        <a:pt x="81322" y="33175"/>
                        <a:pt x="85465" y="33501"/>
                        <a:pt x="89706" y="33925"/>
                      </a:cubicBezTo>
                      <a:cubicBezTo>
                        <a:pt x="89706" y="39307"/>
                        <a:pt x="89706" y="44396"/>
                        <a:pt x="89673" y="49060"/>
                      </a:cubicBezTo>
                      <a:cubicBezTo>
                        <a:pt x="89673" y="50757"/>
                        <a:pt x="91043" y="52127"/>
                        <a:pt x="92739" y="52159"/>
                      </a:cubicBezTo>
                      <a:cubicBezTo>
                        <a:pt x="94435" y="52159"/>
                        <a:pt x="95806" y="50789"/>
                        <a:pt x="95806" y="49093"/>
                      </a:cubicBezTo>
                      <a:cubicBezTo>
                        <a:pt x="95838" y="43613"/>
                        <a:pt x="95838" y="37578"/>
                        <a:pt x="95838" y="31185"/>
                      </a:cubicBezTo>
                      <a:cubicBezTo>
                        <a:pt x="95838" y="29619"/>
                        <a:pt x="94664" y="28314"/>
                        <a:pt x="93098" y="28151"/>
                      </a:cubicBezTo>
                      <a:cubicBezTo>
                        <a:pt x="87487" y="27531"/>
                        <a:pt x="82007" y="27075"/>
                        <a:pt x="76690" y="26716"/>
                      </a:cubicBezTo>
                      <a:cubicBezTo>
                        <a:pt x="75712" y="20224"/>
                        <a:pt x="73591" y="14679"/>
                        <a:pt x="70427" y="10406"/>
                      </a:cubicBezTo>
                      <a:cubicBezTo>
                        <a:pt x="65306" y="3490"/>
                        <a:pt x="57738" y="0"/>
                        <a:pt x="479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4" name="Google Shape;1174;p41"/>
                <p:cNvSpPr/>
                <p:nvPr/>
              </p:nvSpPr>
              <p:spPr>
                <a:xfrm>
                  <a:off x="3315800" y="2532100"/>
                  <a:ext cx="968825" cy="15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53" h="6134" extrusionOk="0">
                      <a:moveTo>
                        <a:pt x="3067" y="1"/>
                      </a:moveTo>
                      <a:cubicBezTo>
                        <a:pt x="1370" y="1"/>
                        <a:pt x="0" y="1371"/>
                        <a:pt x="0" y="3067"/>
                      </a:cubicBezTo>
                      <a:cubicBezTo>
                        <a:pt x="0" y="4763"/>
                        <a:pt x="1370" y="6133"/>
                        <a:pt x="3067" y="6133"/>
                      </a:cubicBezTo>
                      <a:lnTo>
                        <a:pt x="35687" y="6133"/>
                      </a:lnTo>
                      <a:cubicBezTo>
                        <a:pt x="37383" y="6133"/>
                        <a:pt x="38753" y="4763"/>
                        <a:pt x="38753" y="3067"/>
                      </a:cubicBezTo>
                      <a:cubicBezTo>
                        <a:pt x="38753" y="1371"/>
                        <a:pt x="37383" y="1"/>
                        <a:pt x="3568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5" name="Google Shape;1175;p41"/>
                <p:cNvSpPr/>
                <p:nvPr/>
              </p:nvSpPr>
              <p:spPr>
                <a:xfrm>
                  <a:off x="3469100" y="2950450"/>
                  <a:ext cx="662225" cy="15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89" h="6101" extrusionOk="0">
                      <a:moveTo>
                        <a:pt x="3067" y="1"/>
                      </a:moveTo>
                      <a:cubicBezTo>
                        <a:pt x="1371" y="1"/>
                        <a:pt x="1" y="1371"/>
                        <a:pt x="1" y="3067"/>
                      </a:cubicBezTo>
                      <a:cubicBezTo>
                        <a:pt x="1" y="4731"/>
                        <a:pt x="1371" y="6101"/>
                        <a:pt x="3067" y="6101"/>
                      </a:cubicBezTo>
                      <a:lnTo>
                        <a:pt x="23455" y="6101"/>
                      </a:lnTo>
                      <a:cubicBezTo>
                        <a:pt x="25118" y="6101"/>
                        <a:pt x="26488" y="4731"/>
                        <a:pt x="26488" y="3067"/>
                      </a:cubicBezTo>
                      <a:cubicBezTo>
                        <a:pt x="26488" y="1371"/>
                        <a:pt x="25118" y="1"/>
                        <a:pt x="2345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76" name="Google Shape;1176;p41"/>
            <p:cNvSpPr/>
            <p:nvPr/>
          </p:nvSpPr>
          <p:spPr>
            <a:xfrm>
              <a:off x="5273546" y="1172225"/>
              <a:ext cx="743700" cy="56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77" name="Google Shape;1177;p41"/>
            <p:cNvSpPr txBox="1"/>
            <p:nvPr/>
          </p:nvSpPr>
          <p:spPr>
            <a:xfrm>
              <a:off x="5191196" y="1221125"/>
              <a:ext cx="908400" cy="46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2019</a:t>
              </a:r>
              <a:endPara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78" name="Google Shape;1178;p41"/>
          <p:cNvGrpSpPr/>
          <p:nvPr/>
        </p:nvGrpSpPr>
        <p:grpSpPr>
          <a:xfrm>
            <a:off x="6802938" y="1172225"/>
            <a:ext cx="1978500" cy="3557662"/>
            <a:chOff x="6802938" y="1172225"/>
            <a:chExt cx="1978500" cy="3557662"/>
          </a:xfrm>
        </p:grpSpPr>
        <p:grpSp>
          <p:nvGrpSpPr>
            <p:cNvPr id="1179" name="Google Shape;1179;p41"/>
            <p:cNvGrpSpPr/>
            <p:nvPr/>
          </p:nvGrpSpPr>
          <p:grpSpPr>
            <a:xfrm>
              <a:off x="6802938" y="2035349"/>
              <a:ext cx="1978500" cy="2694538"/>
              <a:chOff x="6897600" y="2035349"/>
              <a:chExt cx="1978500" cy="2694538"/>
            </a:xfrm>
          </p:grpSpPr>
          <p:sp>
            <p:nvSpPr>
              <p:cNvPr id="1180" name="Google Shape;1180;p41"/>
              <p:cNvSpPr/>
              <p:nvPr/>
            </p:nvSpPr>
            <p:spPr>
              <a:xfrm>
                <a:off x="6897600" y="4107687"/>
                <a:ext cx="1978500" cy="62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actually a cold place. This planet is full of iron oxide dust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81" name="Google Shape;1181;p41"/>
              <p:cNvSpPr/>
              <p:nvPr/>
            </p:nvSpPr>
            <p:spPr>
              <a:xfrm>
                <a:off x="7057050" y="3401074"/>
                <a:ext cx="1659600" cy="5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30%</a:t>
                </a:r>
                <a:endParaRPr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grpSp>
            <p:nvGrpSpPr>
              <p:cNvPr id="1182" name="Google Shape;1182;p41"/>
              <p:cNvGrpSpPr/>
              <p:nvPr/>
            </p:nvGrpSpPr>
            <p:grpSpPr>
              <a:xfrm>
                <a:off x="7259082" y="2035349"/>
                <a:ext cx="1255537" cy="1206157"/>
                <a:chOff x="1083775" y="238125"/>
                <a:chExt cx="5432875" cy="5219200"/>
              </a:xfrm>
            </p:grpSpPr>
            <p:sp>
              <p:nvSpPr>
                <p:cNvPr id="1183" name="Google Shape;1183;p41"/>
                <p:cNvSpPr/>
                <p:nvPr/>
              </p:nvSpPr>
              <p:spPr>
                <a:xfrm>
                  <a:off x="1083775" y="238125"/>
                  <a:ext cx="5432875" cy="521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315" h="208768" extrusionOk="0">
                      <a:moveTo>
                        <a:pt x="108658" y="0"/>
                      </a:moveTo>
                      <a:cubicBezTo>
                        <a:pt x="95186" y="0"/>
                        <a:pt x="80768" y="130"/>
                        <a:pt x="65828" y="424"/>
                      </a:cubicBezTo>
                      <a:cubicBezTo>
                        <a:pt x="64131" y="457"/>
                        <a:pt x="62794" y="1827"/>
                        <a:pt x="62827" y="3523"/>
                      </a:cubicBezTo>
                      <a:cubicBezTo>
                        <a:pt x="62859" y="5187"/>
                        <a:pt x="64229" y="6524"/>
                        <a:pt x="65893" y="6524"/>
                      </a:cubicBezTo>
                      <a:lnTo>
                        <a:pt x="65926" y="6524"/>
                      </a:lnTo>
                      <a:cubicBezTo>
                        <a:pt x="80833" y="6263"/>
                        <a:pt x="95218" y="6133"/>
                        <a:pt x="108658" y="6133"/>
                      </a:cubicBezTo>
                      <a:cubicBezTo>
                        <a:pt x="152270" y="6133"/>
                        <a:pt x="193078" y="7568"/>
                        <a:pt x="203712" y="7959"/>
                      </a:cubicBezTo>
                      <a:cubicBezTo>
                        <a:pt x="204854" y="21105"/>
                        <a:pt x="209453" y="81387"/>
                        <a:pt x="205017" y="149432"/>
                      </a:cubicBezTo>
                      <a:cubicBezTo>
                        <a:pt x="194089" y="149823"/>
                        <a:pt x="152303" y="151258"/>
                        <a:pt x="108658" y="151258"/>
                      </a:cubicBezTo>
                      <a:cubicBezTo>
                        <a:pt x="65045" y="151258"/>
                        <a:pt x="23226" y="149823"/>
                        <a:pt x="12298" y="149432"/>
                      </a:cubicBezTo>
                      <a:cubicBezTo>
                        <a:pt x="7862" y="81387"/>
                        <a:pt x="12462" y="21105"/>
                        <a:pt x="13603" y="7959"/>
                      </a:cubicBezTo>
                      <a:cubicBezTo>
                        <a:pt x="19149" y="7764"/>
                        <a:pt x="32849" y="7274"/>
                        <a:pt x="50757" y="6850"/>
                      </a:cubicBezTo>
                      <a:cubicBezTo>
                        <a:pt x="52454" y="6785"/>
                        <a:pt x="53791" y="5415"/>
                        <a:pt x="53758" y="3719"/>
                      </a:cubicBezTo>
                      <a:cubicBezTo>
                        <a:pt x="53694" y="2043"/>
                        <a:pt x="52324" y="717"/>
                        <a:pt x="50686" y="717"/>
                      </a:cubicBezTo>
                      <a:cubicBezTo>
                        <a:pt x="50667" y="717"/>
                        <a:pt x="50647" y="717"/>
                        <a:pt x="50627" y="718"/>
                      </a:cubicBezTo>
                      <a:cubicBezTo>
                        <a:pt x="27141" y="1272"/>
                        <a:pt x="10831" y="1957"/>
                        <a:pt x="10667" y="1957"/>
                      </a:cubicBezTo>
                      <a:cubicBezTo>
                        <a:pt x="9167" y="2022"/>
                        <a:pt x="7895" y="3197"/>
                        <a:pt x="7764" y="4697"/>
                      </a:cubicBezTo>
                      <a:cubicBezTo>
                        <a:pt x="7666" y="5513"/>
                        <a:pt x="1" y="84714"/>
                        <a:pt x="7764" y="169917"/>
                      </a:cubicBezTo>
                      <a:cubicBezTo>
                        <a:pt x="7895" y="171417"/>
                        <a:pt x="9134" y="172624"/>
                        <a:pt x="10667" y="172690"/>
                      </a:cubicBezTo>
                      <a:cubicBezTo>
                        <a:pt x="10733" y="172690"/>
                        <a:pt x="18562" y="173016"/>
                        <a:pt x="31055" y="173407"/>
                      </a:cubicBezTo>
                      <a:lnTo>
                        <a:pt x="31153" y="173407"/>
                      </a:lnTo>
                      <a:cubicBezTo>
                        <a:pt x="32784" y="173407"/>
                        <a:pt x="34154" y="172102"/>
                        <a:pt x="34186" y="170439"/>
                      </a:cubicBezTo>
                      <a:cubicBezTo>
                        <a:pt x="34252" y="168743"/>
                        <a:pt x="32914" y="167340"/>
                        <a:pt x="31251" y="167275"/>
                      </a:cubicBezTo>
                      <a:cubicBezTo>
                        <a:pt x="23063" y="167046"/>
                        <a:pt x="16898" y="166818"/>
                        <a:pt x="13603" y="166688"/>
                      </a:cubicBezTo>
                      <a:cubicBezTo>
                        <a:pt x="13277" y="162969"/>
                        <a:pt x="12984" y="159250"/>
                        <a:pt x="12723" y="155564"/>
                      </a:cubicBezTo>
                      <a:lnTo>
                        <a:pt x="12723" y="155564"/>
                      </a:lnTo>
                      <a:cubicBezTo>
                        <a:pt x="24596" y="155988"/>
                        <a:pt x="65762" y="157391"/>
                        <a:pt x="108658" y="157391"/>
                      </a:cubicBezTo>
                      <a:cubicBezTo>
                        <a:pt x="151553" y="157391"/>
                        <a:pt x="192719" y="155988"/>
                        <a:pt x="204593" y="155564"/>
                      </a:cubicBezTo>
                      <a:lnTo>
                        <a:pt x="204593" y="155564"/>
                      </a:lnTo>
                      <a:cubicBezTo>
                        <a:pt x="204332" y="159250"/>
                        <a:pt x="204038" y="162936"/>
                        <a:pt x="203712" y="166688"/>
                      </a:cubicBezTo>
                      <a:cubicBezTo>
                        <a:pt x="193045" y="167079"/>
                        <a:pt x="152270" y="168514"/>
                        <a:pt x="108658" y="168514"/>
                      </a:cubicBezTo>
                      <a:cubicBezTo>
                        <a:pt x="89151" y="168514"/>
                        <a:pt x="68111" y="168253"/>
                        <a:pt x="46093" y="167699"/>
                      </a:cubicBezTo>
                      <a:lnTo>
                        <a:pt x="46027" y="167699"/>
                      </a:lnTo>
                      <a:cubicBezTo>
                        <a:pt x="44364" y="167699"/>
                        <a:pt x="43026" y="169004"/>
                        <a:pt x="42961" y="170667"/>
                      </a:cubicBezTo>
                      <a:cubicBezTo>
                        <a:pt x="42929" y="172363"/>
                        <a:pt x="44266" y="173766"/>
                        <a:pt x="45962" y="173799"/>
                      </a:cubicBezTo>
                      <a:cubicBezTo>
                        <a:pt x="59858" y="174157"/>
                        <a:pt x="73395" y="174386"/>
                        <a:pt x="86411" y="174516"/>
                      </a:cubicBezTo>
                      <a:cubicBezTo>
                        <a:pt x="76788" y="193664"/>
                        <a:pt x="62305" y="203026"/>
                        <a:pt x="62174" y="203124"/>
                      </a:cubicBezTo>
                      <a:cubicBezTo>
                        <a:pt x="61033" y="203842"/>
                        <a:pt x="60478" y="205244"/>
                        <a:pt x="60869" y="206549"/>
                      </a:cubicBezTo>
                      <a:cubicBezTo>
                        <a:pt x="61228" y="207854"/>
                        <a:pt x="62435" y="208767"/>
                        <a:pt x="63805" y="208767"/>
                      </a:cubicBezTo>
                      <a:lnTo>
                        <a:pt x="116356" y="208767"/>
                      </a:lnTo>
                      <a:cubicBezTo>
                        <a:pt x="118052" y="208767"/>
                        <a:pt x="119422" y="207397"/>
                        <a:pt x="119422" y="205701"/>
                      </a:cubicBezTo>
                      <a:cubicBezTo>
                        <a:pt x="119422" y="204005"/>
                        <a:pt x="118052" y="202635"/>
                        <a:pt x="116356" y="202635"/>
                      </a:cubicBezTo>
                      <a:lnTo>
                        <a:pt x="72613" y="202635"/>
                      </a:lnTo>
                      <a:cubicBezTo>
                        <a:pt x="78549" y="197285"/>
                        <a:pt x="86998" y="188054"/>
                        <a:pt x="93163" y="174582"/>
                      </a:cubicBezTo>
                      <a:cubicBezTo>
                        <a:pt x="98448" y="174614"/>
                        <a:pt x="103601" y="174647"/>
                        <a:pt x="108658" y="174647"/>
                      </a:cubicBezTo>
                      <a:cubicBezTo>
                        <a:pt x="113877" y="174647"/>
                        <a:pt x="119063" y="174614"/>
                        <a:pt x="124152" y="174582"/>
                      </a:cubicBezTo>
                      <a:cubicBezTo>
                        <a:pt x="130317" y="188054"/>
                        <a:pt x="138766" y="197285"/>
                        <a:pt x="144703" y="202635"/>
                      </a:cubicBezTo>
                      <a:lnTo>
                        <a:pt x="130709" y="202635"/>
                      </a:lnTo>
                      <a:cubicBezTo>
                        <a:pt x="129045" y="202635"/>
                        <a:pt x="127675" y="204005"/>
                        <a:pt x="127675" y="205701"/>
                      </a:cubicBezTo>
                      <a:cubicBezTo>
                        <a:pt x="127675" y="207397"/>
                        <a:pt x="129045" y="208767"/>
                        <a:pt x="130709" y="208767"/>
                      </a:cubicBezTo>
                      <a:lnTo>
                        <a:pt x="153510" y="208767"/>
                      </a:lnTo>
                      <a:cubicBezTo>
                        <a:pt x="154880" y="208767"/>
                        <a:pt x="156054" y="207854"/>
                        <a:pt x="156446" y="206549"/>
                      </a:cubicBezTo>
                      <a:cubicBezTo>
                        <a:pt x="156837" y="205244"/>
                        <a:pt x="156283" y="203842"/>
                        <a:pt x="155141" y="203124"/>
                      </a:cubicBezTo>
                      <a:cubicBezTo>
                        <a:pt x="154978" y="203026"/>
                        <a:pt x="140560" y="193729"/>
                        <a:pt x="130904" y="174516"/>
                      </a:cubicBezTo>
                      <a:cubicBezTo>
                        <a:pt x="172234" y="174092"/>
                        <a:pt x="206256" y="172690"/>
                        <a:pt x="206648" y="172690"/>
                      </a:cubicBezTo>
                      <a:cubicBezTo>
                        <a:pt x="208181" y="172624"/>
                        <a:pt x="209420" y="171417"/>
                        <a:pt x="209551" y="169884"/>
                      </a:cubicBezTo>
                      <a:cubicBezTo>
                        <a:pt x="217314" y="84714"/>
                        <a:pt x="209649" y="5513"/>
                        <a:pt x="209551" y="4697"/>
                      </a:cubicBezTo>
                      <a:cubicBezTo>
                        <a:pt x="209420" y="3197"/>
                        <a:pt x="208181" y="2022"/>
                        <a:pt x="206648" y="1957"/>
                      </a:cubicBezTo>
                      <a:cubicBezTo>
                        <a:pt x="206191" y="1925"/>
                        <a:pt x="159316" y="0"/>
                        <a:pt x="1086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41"/>
                <p:cNvSpPr/>
                <p:nvPr/>
              </p:nvSpPr>
              <p:spPr>
                <a:xfrm>
                  <a:off x="2602225" y="793475"/>
                  <a:ext cx="2395975" cy="283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39" h="113583" extrusionOk="0">
                      <a:moveTo>
                        <a:pt x="47920" y="6100"/>
                      </a:moveTo>
                      <a:cubicBezTo>
                        <a:pt x="55683" y="6100"/>
                        <a:pt x="61620" y="8775"/>
                        <a:pt x="65502" y="14059"/>
                      </a:cubicBezTo>
                      <a:cubicBezTo>
                        <a:pt x="68013" y="17419"/>
                        <a:pt x="69579" y="21692"/>
                        <a:pt x="70427" y="26357"/>
                      </a:cubicBezTo>
                      <a:cubicBezTo>
                        <a:pt x="62201" y="25918"/>
                        <a:pt x="54444" y="25746"/>
                        <a:pt x="47323" y="25746"/>
                      </a:cubicBezTo>
                      <a:cubicBezTo>
                        <a:pt x="39083" y="25746"/>
                        <a:pt x="31694" y="25977"/>
                        <a:pt x="25412" y="26292"/>
                      </a:cubicBezTo>
                      <a:cubicBezTo>
                        <a:pt x="26260" y="21660"/>
                        <a:pt x="27826" y="17419"/>
                        <a:pt x="30337" y="14059"/>
                      </a:cubicBezTo>
                      <a:cubicBezTo>
                        <a:pt x="34219" y="8775"/>
                        <a:pt x="40156" y="6100"/>
                        <a:pt x="47920" y="6100"/>
                      </a:cubicBezTo>
                      <a:close/>
                      <a:moveTo>
                        <a:pt x="47920" y="0"/>
                      </a:moveTo>
                      <a:cubicBezTo>
                        <a:pt x="38101" y="0"/>
                        <a:pt x="30533" y="3490"/>
                        <a:pt x="25412" y="10406"/>
                      </a:cubicBezTo>
                      <a:cubicBezTo>
                        <a:pt x="22052" y="14907"/>
                        <a:pt x="20095" y="20583"/>
                        <a:pt x="19149" y="26651"/>
                      </a:cubicBezTo>
                      <a:cubicBezTo>
                        <a:pt x="8874" y="27303"/>
                        <a:pt x="2806" y="28118"/>
                        <a:pt x="2643" y="28151"/>
                      </a:cubicBezTo>
                      <a:cubicBezTo>
                        <a:pt x="1143" y="28347"/>
                        <a:pt x="1" y="29652"/>
                        <a:pt x="1" y="31185"/>
                      </a:cubicBezTo>
                      <a:cubicBezTo>
                        <a:pt x="1" y="67393"/>
                        <a:pt x="1" y="87356"/>
                        <a:pt x="5970" y="98936"/>
                      </a:cubicBezTo>
                      <a:cubicBezTo>
                        <a:pt x="9102" y="105069"/>
                        <a:pt x="13930" y="108918"/>
                        <a:pt x="21106" y="111071"/>
                      </a:cubicBezTo>
                      <a:cubicBezTo>
                        <a:pt x="27108" y="112865"/>
                        <a:pt x="34872" y="113582"/>
                        <a:pt x="47920" y="113582"/>
                      </a:cubicBezTo>
                      <a:cubicBezTo>
                        <a:pt x="66904" y="113582"/>
                        <a:pt x="78582" y="112180"/>
                        <a:pt x="85824" y="104677"/>
                      </a:cubicBezTo>
                      <a:cubicBezTo>
                        <a:pt x="93229" y="97044"/>
                        <a:pt x="95023" y="83768"/>
                        <a:pt x="95577" y="63413"/>
                      </a:cubicBezTo>
                      <a:cubicBezTo>
                        <a:pt x="95642" y="61717"/>
                        <a:pt x="94305" y="60314"/>
                        <a:pt x="92609" y="60249"/>
                      </a:cubicBezTo>
                      <a:cubicBezTo>
                        <a:pt x="92588" y="60249"/>
                        <a:pt x="92568" y="60248"/>
                        <a:pt x="92548" y="60248"/>
                      </a:cubicBezTo>
                      <a:cubicBezTo>
                        <a:pt x="90879" y="60248"/>
                        <a:pt x="89510" y="61574"/>
                        <a:pt x="89477" y="63217"/>
                      </a:cubicBezTo>
                      <a:cubicBezTo>
                        <a:pt x="88857" y="84942"/>
                        <a:pt x="86705" y="95022"/>
                        <a:pt x="81453" y="100437"/>
                      </a:cubicBezTo>
                      <a:cubicBezTo>
                        <a:pt x="77114" y="104906"/>
                        <a:pt x="70264" y="107483"/>
                        <a:pt x="47920" y="107483"/>
                      </a:cubicBezTo>
                      <a:cubicBezTo>
                        <a:pt x="35524" y="107483"/>
                        <a:pt x="28250" y="106830"/>
                        <a:pt x="22868" y="105232"/>
                      </a:cubicBezTo>
                      <a:cubicBezTo>
                        <a:pt x="17224" y="103536"/>
                        <a:pt x="13799" y="100828"/>
                        <a:pt x="11385" y="96163"/>
                      </a:cubicBezTo>
                      <a:cubicBezTo>
                        <a:pt x="6264" y="86149"/>
                        <a:pt x="6134" y="67458"/>
                        <a:pt x="6134" y="33892"/>
                      </a:cubicBezTo>
                      <a:cubicBezTo>
                        <a:pt x="8645" y="33599"/>
                        <a:pt x="12918" y="33207"/>
                        <a:pt x="18594" y="32816"/>
                      </a:cubicBezTo>
                      <a:lnTo>
                        <a:pt x="18594" y="32816"/>
                      </a:lnTo>
                      <a:cubicBezTo>
                        <a:pt x="18301" y="40449"/>
                        <a:pt x="19442" y="48278"/>
                        <a:pt x="21432" y="54899"/>
                      </a:cubicBezTo>
                      <a:cubicBezTo>
                        <a:pt x="21832" y="56205"/>
                        <a:pt x="23059" y="57054"/>
                        <a:pt x="24367" y="57054"/>
                      </a:cubicBezTo>
                      <a:cubicBezTo>
                        <a:pt x="24659" y="57054"/>
                        <a:pt x="24956" y="57011"/>
                        <a:pt x="25249" y="56922"/>
                      </a:cubicBezTo>
                      <a:cubicBezTo>
                        <a:pt x="26880" y="56432"/>
                        <a:pt x="27793" y="54736"/>
                        <a:pt x="27304" y="53105"/>
                      </a:cubicBezTo>
                      <a:cubicBezTo>
                        <a:pt x="25444" y="47038"/>
                        <a:pt x="24401" y="39601"/>
                        <a:pt x="24759" y="32424"/>
                      </a:cubicBezTo>
                      <a:cubicBezTo>
                        <a:pt x="31029" y="32096"/>
                        <a:pt x="38487" y="31859"/>
                        <a:pt x="46854" y="31859"/>
                      </a:cubicBezTo>
                      <a:cubicBezTo>
                        <a:pt x="54289" y="31859"/>
                        <a:pt x="62440" y="32046"/>
                        <a:pt x="71112" y="32522"/>
                      </a:cubicBezTo>
                      <a:cubicBezTo>
                        <a:pt x="71471" y="39633"/>
                        <a:pt x="70395" y="47071"/>
                        <a:pt x="68568" y="53105"/>
                      </a:cubicBezTo>
                      <a:cubicBezTo>
                        <a:pt x="68079" y="54736"/>
                        <a:pt x="68992" y="56432"/>
                        <a:pt x="70590" y="56922"/>
                      </a:cubicBezTo>
                      <a:cubicBezTo>
                        <a:pt x="70884" y="57020"/>
                        <a:pt x="71210" y="57085"/>
                        <a:pt x="71504" y="57085"/>
                      </a:cubicBezTo>
                      <a:cubicBezTo>
                        <a:pt x="72809" y="57085"/>
                        <a:pt x="74015" y="56204"/>
                        <a:pt x="74407" y="54899"/>
                      </a:cubicBezTo>
                      <a:cubicBezTo>
                        <a:pt x="76495" y="48114"/>
                        <a:pt x="77506" y="40090"/>
                        <a:pt x="77245" y="32881"/>
                      </a:cubicBezTo>
                      <a:lnTo>
                        <a:pt x="77245" y="32881"/>
                      </a:lnTo>
                      <a:cubicBezTo>
                        <a:pt x="81322" y="33175"/>
                        <a:pt x="85465" y="33501"/>
                        <a:pt x="89706" y="33925"/>
                      </a:cubicBezTo>
                      <a:cubicBezTo>
                        <a:pt x="89706" y="39307"/>
                        <a:pt x="89706" y="44396"/>
                        <a:pt x="89673" y="49060"/>
                      </a:cubicBezTo>
                      <a:cubicBezTo>
                        <a:pt x="89673" y="50757"/>
                        <a:pt x="91043" y="52127"/>
                        <a:pt x="92739" y="52159"/>
                      </a:cubicBezTo>
                      <a:cubicBezTo>
                        <a:pt x="94435" y="52159"/>
                        <a:pt x="95806" y="50789"/>
                        <a:pt x="95806" y="49093"/>
                      </a:cubicBezTo>
                      <a:cubicBezTo>
                        <a:pt x="95838" y="43613"/>
                        <a:pt x="95838" y="37578"/>
                        <a:pt x="95838" y="31185"/>
                      </a:cubicBezTo>
                      <a:cubicBezTo>
                        <a:pt x="95838" y="29619"/>
                        <a:pt x="94664" y="28314"/>
                        <a:pt x="93098" y="28151"/>
                      </a:cubicBezTo>
                      <a:cubicBezTo>
                        <a:pt x="87487" y="27531"/>
                        <a:pt x="82007" y="27075"/>
                        <a:pt x="76690" y="26716"/>
                      </a:cubicBezTo>
                      <a:cubicBezTo>
                        <a:pt x="75712" y="20224"/>
                        <a:pt x="73591" y="14679"/>
                        <a:pt x="70427" y="10406"/>
                      </a:cubicBezTo>
                      <a:cubicBezTo>
                        <a:pt x="65306" y="3490"/>
                        <a:pt x="57738" y="0"/>
                        <a:pt x="4792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41"/>
                <p:cNvSpPr/>
                <p:nvPr/>
              </p:nvSpPr>
              <p:spPr>
                <a:xfrm>
                  <a:off x="3315800" y="2532100"/>
                  <a:ext cx="968825" cy="15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53" h="6134" extrusionOk="0">
                      <a:moveTo>
                        <a:pt x="3067" y="1"/>
                      </a:moveTo>
                      <a:cubicBezTo>
                        <a:pt x="1370" y="1"/>
                        <a:pt x="0" y="1371"/>
                        <a:pt x="0" y="3067"/>
                      </a:cubicBezTo>
                      <a:cubicBezTo>
                        <a:pt x="0" y="4763"/>
                        <a:pt x="1370" y="6133"/>
                        <a:pt x="3067" y="6133"/>
                      </a:cubicBezTo>
                      <a:lnTo>
                        <a:pt x="35687" y="6133"/>
                      </a:lnTo>
                      <a:cubicBezTo>
                        <a:pt x="37383" y="6133"/>
                        <a:pt x="38753" y="4763"/>
                        <a:pt x="38753" y="3067"/>
                      </a:cubicBezTo>
                      <a:cubicBezTo>
                        <a:pt x="38753" y="1371"/>
                        <a:pt x="37383" y="1"/>
                        <a:pt x="3568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41"/>
                <p:cNvSpPr/>
                <p:nvPr/>
              </p:nvSpPr>
              <p:spPr>
                <a:xfrm>
                  <a:off x="3469100" y="2950450"/>
                  <a:ext cx="662225" cy="15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89" h="6101" extrusionOk="0">
                      <a:moveTo>
                        <a:pt x="3067" y="1"/>
                      </a:moveTo>
                      <a:cubicBezTo>
                        <a:pt x="1371" y="1"/>
                        <a:pt x="1" y="1371"/>
                        <a:pt x="1" y="3067"/>
                      </a:cubicBezTo>
                      <a:cubicBezTo>
                        <a:pt x="1" y="4731"/>
                        <a:pt x="1371" y="6101"/>
                        <a:pt x="3067" y="6101"/>
                      </a:cubicBezTo>
                      <a:lnTo>
                        <a:pt x="23455" y="6101"/>
                      </a:lnTo>
                      <a:cubicBezTo>
                        <a:pt x="25118" y="6101"/>
                        <a:pt x="26488" y="4731"/>
                        <a:pt x="26488" y="3067"/>
                      </a:cubicBezTo>
                      <a:cubicBezTo>
                        <a:pt x="26488" y="1371"/>
                        <a:pt x="25118" y="1"/>
                        <a:pt x="2345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87" name="Google Shape;1187;p41"/>
            <p:cNvSpPr/>
            <p:nvPr/>
          </p:nvSpPr>
          <p:spPr>
            <a:xfrm>
              <a:off x="7420338" y="1172225"/>
              <a:ext cx="743700" cy="561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88" name="Google Shape;1188;p41"/>
            <p:cNvSpPr txBox="1"/>
            <p:nvPr/>
          </p:nvSpPr>
          <p:spPr>
            <a:xfrm>
              <a:off x="7337988" y="1221125"/>
              <a:ext cx="908400" cy="46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2020</a:t>
              </a:r>
              <a:endPara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42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Infographics</a:t>
            </a:r>
            <a:endParaRPr/>
          </a:p>
        </p:txBody>
      </p:sp>
      <p:grpSp>
        <p:nvGrpSpPr>
          <p:cNvPr id="1194" name="Google Shape;1194;p42"/>
          <p:cNvGrpSpPr/>
          <p:nvPr/>
        </p:nvGrpSpPr>
        <p:grpSpPr>
          <a:xfrm>
            <a:off x="457200" y="1159380"/>
            <a:ext cx="2007905" cy="1081219"/>
            <a:chOff x="609700" y="1129831"/>
            <a:chExt cx="2007905" cy="1081219"/>
          </a:xfrm>
        </p:grpSpPr>
        <p:sp>
          <p:nvSpPr>
            <p:cNvPr id="1195" name="Google Shape;1195;p42"/>
            <p:cNvSpPr txBox="1"/>
            <p:nvPr/>
          </p:nvSpPr>
          <p:spPr>
            <a:xfrm>
              <a:off x="609705" y="1129831"/>
              <a:ext cx="20079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96" name="Google Shape;1196;p42"/>
            <p:cNvSpPr txBox="1"/>
            <p:nvPr/>
          </p:nvSpPr>
          <p:spPr>
            <a:xfrm>
              <a:off x="609700" y="1400450"/>
              <a:ext cx="2007900" cy="81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7" name="Google Shape;1197;p42"/>
          <p:cNvGrpSpPr/>
          <p:nvPr/>
        </p:nvGrpSpPr>
        <p:grpSpPr>
          <a:xfrm>
            <a:off x="457230" y="3234620"/>
            <a:ext cx="2007900" cy="1081210"/>
            <a:chOff x="609705" y="3657472"/>
            <a:chExt cx="2007900" cy="1081210"/>
          </a:xfrm>
        </p:grpSpPr>
        <p:sp>
          <p:nvSpPr>
            <p:cNvPr id="1198" name="Google Shape;1198;p42"/>
            <p:cNvSpPr txBox="1"/>
            <p:nvPr/>
          </p:nvSpPr>
          <p:spPr>
            <a:xfrm>
              <a:off x="609705" y="3657472"/>
              <a:ext cx="20079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99" name="Google Shape;1199;p42"/>
            <p:cNvSpPr txBox="1"/>
            <p:nvPr/>
          </p:nvSpPr>
          <p:spPr>
            <a:xfrm>
              <a:off x="609705" y="3928082"/>
              <a:ext cx="2007900" cy="81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0" name="Google Shape;1200;p42"/>
          <p:cNvGrpSpPr/>
          <p:nvPr/>
        </p:nvGrpSpPr>
        <p:grpSpPr>
          <a:xfrm>
            <a:off x="6678903" y="1159380"/>
            <a:ext cx="2007900" cy="1081210"/>
            <a:chOff x="6526253" y="1129831"/>
            <a:chExt cx="2007900" cy="1081210"/>
          </a:xfrm>
        </p:grpSpPr>
        <p:sp>
          <p:nvSpPr>
            <p:cNvPr id="1201" name="Google Shape;1201;p42"/>
            <p:cNvSpPr txBox="1"/>
            <p:nvPr/>
          </p:nvSpPr>
          <p:spPr>
            <a:xfrm>
              <a:off x="6526253" y="1129831"/>
              <a:ext cx="20079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2" name="Google Shape;1202;p42"/>
            <p:cNvSpPr txBox="1"/>
            <p:nvPr/>
          </p:nvSpPr>
          <p:spPr>
            <a:xfrm>
              <a:off x="6526253" y="1400441"/>
              <a:ext cx="2007900" cy="81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 full of iron oxide dust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3" name="Google Shape;1203;p42"/>
          <p:cNvGrpSpPr/>
          <p:nvPr/>
        </p:nvGrpSpPr>
        <p:grpSpPr>
          <a:xfrm>
            <a:off x="6678928" y="3234620"/>
            <a:ext cx="2007900" cy="1081210"/>
            <a:chOff x="6526253" y="3657472"/>
            <a:chExt cx="2007900" cy="1081210"/>
          </a:xfrm>
        </p:grpSpPr>
        <p:sp>
          <p:nvSpPr>
            <p:cNvPr id="1204" name="Google Shape;1204;p42"/>
            <p:cNvSpPr txBox="1"/>
            <p:nvPr/>
          </p:nvSpPr>
          <p:spPr>
            <a:xfrm>
              <a:off x="6526253" y="3657472"/>
              <a:ext cx="20079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5" name="Google Shape;1205;p42"/>
            <p:cNvSpPr txBox="1"/>
            <p:nvPr/>
          </p:nvSpPr>
          <p:spPr>
            <a:xfrm>
              <a:off x="6526253" y="3928082"/>
              <a:ext cx="2007900" cy="81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6" name="Google Shape;1206;p42"/>
          <p:cNvGrpSpPr/>
          <p:nvPr/>
        </p:nvGrpSpPr>
        <p:grpSpPr>
          <a:xfrm>
            <a:off x="2750987" y="1215974"/>
            <a:ext cx="3642026" cy="2951274"/>
            <a:chOff x="2750987" y="1215974"/>
            <a:chExt cx="3642026" cy="2951274"/>
          </a:xfrm>
        </p:grpSpPr>
        <p:sp>
          <p:nvSpPr>
            <p:cNvPr id="1207" name="Google Shape;1207;p42"/>
            <p:cNvSpPr/>
            <p:nvPr/>
          </p:nvSpPr>
          <p:spPr>
            <a:xfrm>
              <a:off x="3165436" y="1215974"/>
              <a:ext cx="3227559" cy="2951274"/>
            </a:xfrm>
            <a:custGeom>
              <a:avLst/>
              <a:gdLst/>
              <a:ahLst/>
              <a:cxnLst/>
              <a:rect l="l" t="t" r="r" b="b"/>
              <a:pathLst>
                <a:path w="130196" h="119063" extrusionOk="0">
                  <a:moveTo>
                    <a:pt x="59532" y="0"/>
                  </a:moveTo>
                  <a:cubicBezTo>
                    <a:pt x="26659" y="0"/>
                    <a:pt x="1" y="26647"/>
                    <a:pt x="1" y="59532"/>
                  </a:cubicBezTo>
                  <a:cubicBezTo>
                    <a:pt x="1" y="92405"/>
                    <a:pt x="26659" y="119063"/>
                    <a:pt x="59532" y="119063"/>
                  </a:cubicBezTo>
                  <a:cubicBezTo>
                    <a:pt x="92405" y="119063"/>
                    <a:pt x="119063" y="92405"/>
                    <a:pt x="119063" y="59532"/>
                  </a:cubicBezTo>
                  <a:cubicBezTo>
                    <a:pt x="119063" y="45411"/>
                    <a:pt x="114146" y="32433"/>
                    <a:pt x="105930" y="22229"/>
                  </a:cubicBezTo>
                  <a:lnTo>
                    <a:pt x="119075" y="22229"/>
                  </a:lnTo>
                  <a:cubicBezTo>
                    <a:pt x="125195" y="22229"/>
                    <a:pt x="130195" y="17229"/>
                    <a:pt x="130195" y="11109"/>
                  </a:cubicBezTo>
                  <a:cubicBezTo>
                    <a:pt x="130195" y="5001"/>
                    <a:pt x="125195" y="0"/>
                    <a:pt x="119075" y="0"/>
                  </a:cubicBezTo>
                  <a:lnTo>
                    <a:pt x="62044" y="0"/>
                  </a:lnTo>
                  <a:cubicBezTo>
                    <a:pt x="61794" y="0"/>
                    <a:pt x="61544" y="12"/>
                    <a:pt x="61294" y="24"/>
                  </a:cubicBezTo>
                  <a:cubicBezTo>
                    <a:pt x="60711" y="12"/>
                    <a:pt x="60115" y="0"/>
                    <a:pt x="59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2"/>
            <p:cNvSpPr/>
            <p:nvPr/>
          </p:nvSpPr>
          <p:spPr>
            <a:xfrm>
              <a:off x="5930275" y="1298894"/>
              <a:ext cx="379287" cy="379249"/>
            </a:xfrm>
            <a:custGeom>
              <a:avLst/>
              <a:gdLst/>
              <a:ahLst/>
              <a:cxnLst/>
              <a:rect l="l" t="t" r="r" b="b"/>
              <a:pathLst>
                <a:path w="15300" h="15300" extrusionOk="0">
                  <a:moveTo>
                    <a:pt x="7644" y="0"/>
                  </a:moveTo>
                  <a:cubicBezTo>
                    <a:pt x="3429" y="0"/>
                    <a:pt x="0" y="3429"/>
                    <a:pt x="0" y="7644"/>
                  </a:cubicBezTo>
                  <a:cubicBezTo>
                    <a:pt x="0" y="11871"/>
                    <a:pt x="3429" y="15300"/>
                    <a:pt x="7644" y="15300"/>
                  </a:cubicBezTo>
                  <a:cubicBezTo>
                    <a:pt x="11871" y="15300"/>
                    <a:pt x="15300" y="11871"/>
                    <a:pt x="15300" y="7644"/>
                  </a:cubicBezTo>
                  <a:cubicBezTo>
                    <a:pt x="15300" y="3429"/>
                    <a:pt x="11871" y="0"/>
                    <a:pt x="7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300">
                  <a:solidFill>
                    <a:schemeClr val="accent4"/>
                  </a:solidFill>
                  <a:latin typeface="Bebas Neue"/>
                  <a:ea typeface="Bebas Neue"/>
                  <a:cs typeface="Bebas Neue"/>
                  <a:sym typeface="Bebas Neue"/>
                </a:rPr>
                <a:t>D</a:t>
              </a:r>
              <a:endParaRPr sz="23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209" name="Google Shape;1209;p42"/>
            <p:cNvSpPr/>
            <p:nvPr/>
          </p:nvSpPr>
          <p:spPr>
            <a:xfrm>
              <a:off x="2750987" y="1370729"/>
              <a:ext cx="3188844" cy="2619375"/>
            </a:xfrm>
            <a:custGeom>
              <a:avLst/>
              <a:gdLst/>
              <a:ahLst/>
              <a:cxnLst/>
              <a:rect l="l" t="t" r="r" b="b"/>
              <a:pathLst>
                <a:path w="127541" h="104775" extrusionOk="0">
                  <a:moveTo>
                    <a:pt x="75153" y="0"/>
                  </a:moveTo>
                  <a:cubicBezTo>
                    <a:pt x="46221" y="0"/>
                    <a:pt x="22765" y="23455"/>
                    <a:pt x="22765" y="52388"/>
                  </a:cubicBezTo>
                  <a:cubicBezTo>
                    <a:pt x="22765" y="63448"/>
                    <a:pt x="26194" y="73700"/>
                    <a:pt x="32040" y="82153"/>
                  </a:cubicBezTo>
                  <a:lnTo>
                    <a:pt x="11121" y="82153"/>
                  </a:lnTo>
                  <a:cubicBezTo>
                    <a:pt x="5013" y="82153"/>
                    <a:pt x="1" y="87154"/>
                    <a:pt x="1" y="93274"/>
                  </a:cubicBezTo>
                  <a:cubicBezTo>
                    <a:pt x="1" y="99381"/>
                    <a:pt x="5013" y="104394"/>
                    <a:pt x="11121" y="104394"/>
                  </a:cubicBezTo>
                  <a:lnTo>
                    <a:pt x="68164" y="104394"/>
                  </a:lnTo>
                  <a:cubicBezTo>
                    <a:pt x="68331" y="104394"/>
                    <a:pt x="68509" y="104382"/>
                    <a:pt x="68676" y="104370"/>
                  </a:cubicBezTo>
                  <a:cubicBezTo>
                    <a:pt x="70807" y="104632"/>
                    <a:pt x="72962" y="104775"/>
                    <a:pt x="75153" y="104775"/>
                  </a:cubicBezTo>
                  <a:cubicBezTo>
                    <a:pt x="104085" y="104775"/>
                    <a:pt x="127540" y="81320"/>
                    <a:pt x="127540" y="52388"/>
                  </a:cubicBezTo>
                  <a:cubicBezTo>
                    <a:pt x="127540" y="23455"/>
                    <a:pt x="104085" y="0"/>
                    <a:pt x="75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2"/>
            <p:cNvSpPr/>
            <p:nvPr/>
          </p:nvSpPr>
          <p:spPr>
            <a:xfrm>
              <a:off x="2860234" y="3511579"/>
              <a:ext cx="379287" cy="379249"/>
            </a:xfrm>
            <a:custGeom>
              <a:avLst/>
              <a:gdLst/>
              <a:ahLst/>
              <a:cxnLst/>
              <a:rect l="l" t="t" r="r" b="b"/>
              <a:pathLst>
                <a:path w="15300" h="15300" extrusionOk="0">
                  <a:moveTo>
                    <a:pt x="7656" y="0"/>
                  </a:moveTo>
                  <a:cubicBezTo>
                    <a:pt x="3429" y="0"/>
                    <a:pt x="0" y="3429"/>
                    <a:pt x="0" y="7644"/>
                  </a:cubicBezTo>
                  <a:cubicBezTo>
                    <a:pt x="0" y="11871"/>
                    <a:pt x="3429" y="15300"/>
                    <a:pt x="7656" y="15300"/>
                  </a:cubicBezTo>
                  <a:cubicBezTo>
                    <a:pt x="11871" y="15300"/>
                    <a:pt x="15300" y="11871"/>
                    <a:pt x="15300" y="7644"/>
                  </a:cubicBezTo>
                  <a:cubicBezTo>
                    <a:pt x="15300" y="3429"/>
                    <a:pt x="11871" y="0"/>
                    <a:pt x="76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300">
                  <a:solidFill>
                    <a:schemeClr val="accent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</a:t>
              </a:r>
              <a:endParaRPr sz="23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211" name="Google Shape;1211;p42"/>
            <p:cNvSpPr/>
            <p:nvPr/>
          </p:nvSpPr>
          <p:spPr>
            <a:xfrm>
              <a:off x="2750987" y="1530266"/>
              <a:ext cx="3028978" cy="2300025"/>
            </a:xfrm>
            <a:custGeom>
              <a:avLst/>
              <a:gdLst/>
              <a:ahLst/>
              <a:cxnLst/>
              <a:rect l="l" t="t" r="r" b="b"/>
              <a:pathLst>
                <a:path w="121147" h="92001" extrusionOk="0">
                  <a:moveTo>
                    <a:pt x="75153" y="1"/>
                  </a:moveTo>
                  <a:cubicBezTo>
                    <a:pt x="61270" y="1"/>
                    <a:pt x="48816" y="6156"/>
                    <a:pt x="40387" y="15884"/>
                  </a:cubicBezTo>
                  <a:lnTo>
                    <a:pt x="11121" y="15884"/>
                  </a:lnTo>
                  <a:cubicBezTo>
                    <a:pt x="5013" y="15884"/>
                    <a:pt x="1" y="20884"/>
                    <a:pt x="1" y="27004"/>
                  </a:cubicBezTo>
                  <a:cubicBezTo>
                    <a:pt x="1" y="33112"/>
                    <a:pt x="5013" y="38113"/>
                    <a:pt x="11121" y="38113"/>
                  </a:cubicBezTo>
                  <a:lnTo>
                    <a:pt x="29826" y="38113"/>
                  </a:lnTo>
                  <a:cubicBezTo>
                    <a:pt x="29385" y="40684"/>
                    <a:pt x="29147" y="43316"/>
                    <a:pt x="29147" y="46007"/>
                  </a:cubicBezTo>
                  <a:cubicBezTo>
                    <a:pt x="29147" y="71403"/>
                    <a:pt x="49745" y="92000"/>
                    <a:pt x="75153" y="92000"/>
                  </a:cubicBezTo>
                  <a:cubicBezTo>
                    <a:pt x="100561" y="92000"/>
                    <a:pt x="121147" y="71403"/>
                    <a:pt x="121147" y="46007"/>
                  </a:cubicBezTo>
                  <a:cubicBezTo>
                    <a:pt x="121147" y="20599"/>
                    <a:pt x="100561" y="1"/>
                    <a:pt x="75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2"/>
            <p:cNvSpPr/>
            <p:nvPr/>
          </p:nvSpPr>
          <p:spPr>
            <a:xfrm>
              <a:off x="2860531" y="2035859"/>
              <a:ext cx="379287" cy="378976"/>
            </a:xfrm>
            <a:custGeom>
              <a:avLst/>
              <a:gdLst/>
              <a:ahLst/>
              <a:cxnLst/>
              <a:rect l="l" t="t" r="r" b="b"/>
              <a:pathLst>
                <a:path w="15300" h="15289" extrusionOk="0">
                  <a:moveTo>
                    <a:pt x="7656" y="1"/>
                  </a:moveTo>
                  <a:cubicBezTo>
                    <a:pt x="3429" y="1"/>
                    <a:pt x="0" y="3418"/>
                    <a:pt x="0" y="7645"/>
                  </a:cubicBezTo>
                  <a:cubicBezTo>
                    <a:pt x="0" y="11871"/>
                    <a:pt x="3429" y="15289"/>
                    <a:pt x="7656" y="15289"/>
                  </a:cubicBezTo>
                  <a:cubicBezTo>
                    <a:pt x="11871" y="15289"/>
                    <a:pt x="15300" y="11871"/>
                    <a:pt x="15300" y="7645"/>
                  </a:cubicBezTo>
                  <a:cubicBezTo>
                    <a:pt x="15300" y="3418"/>
                    <a:pt x="11871" y="1"/>
                    <a:pt x="7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3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   </a:t>
              </a:r>
              <a:endParaRPr sz="2300">
                <a:solidFill>
                  <a:schemeClr val="accent2"/>
                </a:solidFill>
              </a:endParaRPr>
            </a:p>
          </p:txBody>
        </p:sp>
        <p:sp>
          <p:nvSpPr>
            <p:cNvPr id="1213" name="Google Shape;1213;p42"/>
            <p:cNvSpPr/>
            <p:nvPr/>
          </p:nvSpPr>
          <p:spPr>
            <a:xfrm>
              <a:off x="3627664" y="1678158"/>
              <a:ext cx="2765349" cy="2026948"/>
            </a:xfrm>
            <a:custGeom>
              <a:avLst/>
              <a:gdLst/>
              <a:ahLst/>
              <a:cxnLst/>
              <a:rect l="l" t="t" r="r" b="b"/>
              <a:pathLst>
                <a:path w="111551" h="81773" extrusionOk="0">
                  <a:moveTo>
                    <a:pt x="40887" y="1"/>
                  </a:moveTo>
                  <a:cubicBezTo>
                    <a:pt x="18301" y="1"/>
                    <a:pt x="1" y="18300"/>
                    <a:pt x="1" y="40887"/>
                  </a:cubicBezTo>
                  <a:cubicBezTo>
                    <a:pt x="1" y="63461"/>
                    <a:pt x="18301" y="81773"/>
                    <a:pt x="40887" y="81773"/>
                  </a:cubicBezTo>
                  <a:cubicBezTo>
                    <a:pt x="55341" y="81773"/>
                    <a:pt x="68045" y="74272"/>
                    <a:pt x="75320" y="62937"/>
                  </a:cubicBezTo>
                  <a:lnTo>
                    <a:pt x="100430" y="62937"/>
                  </a:lnTo>
                  <a:cubicBezTo>
                    <a:pt x="106550" y="62937"/>
                    <a:pt x="111550" y="57936"/>
                    <a:pt x="111550" y="51828"/>
                  </a:cubicBezTo>
                  <a:cubicBezTo>
                    <a:pt x="111550" y="45709"/>
                    <a:pt x="106550" y="40708"/>
                    <a:pt x="100430" y="40708"/>
                  </a:cubicBezTo>
                  <a:lnTo>
                    <a:pt x="81773" y="40708"/>
                  </a:lnTo>
                  <a:cubicBezTo>
                    <a:pt x="81678" y="18205"/>
                    <a:pt x="63413" y="1"/>
                    <a:pt x="40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2"/>
            <p:cNvSpPr/>
            <p:nvPr/>
          </p:nvSpPr>
          <p:spPr>
            <a:xfrm>
              <a:off x="5930275" y="2763977"/>
              <a:ext cx="379287" cy="378976"/>
            </a:xfrm>
            <a:custGeom>
              <a:avLst/>
              <a:gdLst/>
              <a:ahLst/>
              <a:cxnLst/>
              <a:rect l="l" t="t" r="r" b="b"/>
              <a:pathLst>
                <a:path w="15300" h="15289" extrusionOk="0">
                  <a:moveTo>
                    <a:pt x="7644" y="1"/>
                  </a:moveTo>
                  <a:cubicBezTo>
                    <a:pt x="3429" y="1"/>
                    <a:pt x="0" y="3418"/>
                    <a:pt x="0" y="7644"/>
                  </a:cubicBezTo>
                  <a:cubicBezTo>
                    <a:pt x="0" y="11871"/>
                    <a:pt x="3429" y="15288"/>
                    <a:pt x="7644" y="15288"/>
                  </a:cubicBezTo>
                  <a:cubicBezTo>
                    <a:pt x="11871" y="15288"/>
                    <a:pt x="15300" y="11871"/>
                    <a:pt x="15300" y="7644"/>
                  </a:cubicBezTo>
                  <a:cubicBezTo>
                    <a:pt x="15300" y="3418"/>
                    <a:pt x="11871" y="1"/>
                    <a:pt x="7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30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A</a:t>
              </a:r>
              <a:endParaRPr sz="23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215" name="Google Shape;1215;p42"/>
            <p:cNvSpPr/>
            <p:nvPr/>
          </p:nvSpPr>
          <p:spPr>
            <a:xfrm>
              <a:off x="3864418" y="1914568"/>
              <a:ext cx="1553713" cy="1553854"/>
            </a:xfrm>
            <a:custGeom>
              <a:avLst/>
              <a:gdLst/>
              <a:ahLst/>
              <a:cxnLst/>
              <a:rect l="l" t="t" r="r" b="b"/>
              <a:pathLst>
                <a:path w="62675" h="62687" extrusionOk="0">
                  <a:moveTo>
                    <a:pt x="62675" y="31350"/>
                  </a:moveTo>
                  <a:cubicBezTo>
                    <a:pt x="62675" y="48649"/>
                    <a:pt x="48649" y="62687"/>
                    <a:pt x="31338" y="62687"/>
                  </a:cubicBezTo>
                  <a:cubicBezTo>
                    <a:pt x="14026" y="62687"/>
                    <a:pt x="1" y="48649"/>
                    <a:pt x="1" y="31350"/>
                  </a:cubicBezTo>
                  <a:cubicBezTo>
                    <a:pt x="1" y="14038"/>
                    <a:pt x="14026" y="0"/>
                    <a:pt x="31338" y="0"/>
                  </a:cubicBezTo>
                  <a:cubicBezTo>
                    <a:pt x="48649" y="0"/>
                    <a:pt x="62675" y="14038"/>
                    <a:pt x="62675" y="31350"/>
                  </a:cubicBezTo>
                  <a:close/>
                </a:path>
              </a:pathLst>
            </a:custGeom>
            <a:solidFill>
              <a:srgbClr val="FFFFFF"/>
            </a:solidFill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>
                <a:solidFill>
                  <a:srgbClr val="000000"/>
                </a:solidFill>
              </a:endParaRPr>
            </a:p>
          </p:txBody>
        </p:sp>
        <p:grpSp>
          <p:nvGrpSpPr>
            <p:cNvPr id="1216" name="Google Shape;1216;p42"/>
            <p:cNvGrpSpPr/>
            <p:nvPr/>
          </p:nvGrpSpPr>
          <p:grpSpPr>
            <a:xfrm flipH="1">
              <a:off x="4308061" y="2080930"/>
              <a:ext cx="666426" cy="1221131"/>
              <a:chOff x="4306854" y="2013498"/>
              <a:chExt cx="666426" cy="1221131"/>
            </a:xfrm>
          </p:grpSpPr>
          <p:sp>
            <p:nvSpPr>
              <p:cNvPr id="1217" name="Google Shape;1217;p42"/>
              <p:cNvSpPr/>
              <p:nvPr/>
            </p:nvSpPr>
            <p:spPr>
              <a:xfrm flipH="1">
                <a:off x="4306854" y="2013498"/>
                <a:ext cx="666426" cy="1221131"/>
              </a:xfrm>
              <a:custGeom>
                <a:avLst/>
                <a:gdLst/>
                <a:ahLst/>
                <a:cxnLst/>
                <a:rect l="l" t="t" r="r" b="b"/>
                <a:pathLst>
                  <a:path w="40463" h="74154" extrusionOk="0">
                    <a:moveTo>
                      <a:pt x="3369" y="1"/>
                    </a:moveTo>
                    <a:cubicBezTo>
                      <a:pt x="1668" y="1"/>
                      <a:pt x="267" y="1368"/>
                      <a:pt x="267" y="3103"/>
                    </a:cubicBezTo>
                    <a:lnTo>
                      <a:pt x="34" y="70918"/>
                    </a:lnTo>
                    <a:cubicBezTo>
                      <a:pt x="0" y="72653"/>
                      <a:pt x="1401" y="74054"/>
                      <a:pt x="3136" y="74054"/>
                    </a:cubicBezTo>
                    <a:lnTo>
                      <a:pt x="37093" y="74154"/>
                    </a:lnTo>
                    <a:cubicBezTo>
                      <a:pt x="38795" y="74154"/>
                      <a:pt x="40196" y="72786"/>
                      <a:pt x="40229" y="71051"/>
                    </a:cubicBezTo>
                    <a:lnTo>
                      <a:pt x="40462" y="3236"/>
                    </a:lnTo>
                    <a:cubicBezTo>
                      <a:pt x="40462" y="1502"/>
                      <a:pt x="39061" y="101"/>
                      <a:pt x="37327" y="101"/>
                    </a:cubicBezTo>
                    <a:lnTo>
                      <a:pt x="33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42"/>
              <p:cNvSpPr/>
              <p:nvPr/>
            </p:nvSpPr>
            <p:spPr>
              <a:xfrm>
                <a:off x="4307397" y="2114587"/>
                <a:ext cx="665339" cy="920105"/>
              </a:xfrm>
              <a:custGeom>
                <a:avLst/>
                <a:gdLst/>
                <a:ahLst/>
                <a:cxnLst/>
                <a:rect l="l" t="t" r="r" b="b"/>
                <a:pathLst>
                  <a:path w="40397" h="55874" extrusionOk="0">
                    <a:moveTo>
                      <a:pt x="201" y="0"/>
                    </a:moveTo>
                    <a:lnTo>
                      <a:pt x="1" y="55740"/>
                    </a:lnTo>
                    <a:lnTo>
                      <a:pt x="40196" y="55874"/>
                    </a:lnTo>
                    <a:lnTo>
                      <a:pt x="40396" y="13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19" name="Google Shape;1219;p42"/>
              <p:cNvGrpSpPr/>
              <p:nvPr/>
            </p:nvGrpSpPr>
            <p:grpSpPr>
              <a:xfrm>
                <a:off x="4397201" y="2357355"/>
                <a:ext cx="481830" cy="434568"/>
                <a:chOff x="4368926" y="2349391"/>
                <a:chExt cx="481830" cy="434568"/>
              </a:xfrm>
            </p:grpSpPr>
            <p:sp>
              <p:nvSpPr>
                <p:cNvPr id="1220" name="Google Shape;1220;p42"/>
                <p:cNvSpPr/>
                <p:nvPr/>
              </p:nvSpPr>
              <p:spPr>
                <a:xfrm>
                  <a:off x="4368926" y="2349391"/>
                  <a:ext cx="481830" cy="3460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55" h="21016" extrusionOk="0">
                      <a:moveTo>
                        <a:pt x="27387" y="7639"/>
                      </a:moveTo>
                      <a:lnTo>
                        <a:pt x="24385" y="19415"/>
                      </a:lnTo>
                      <a:lnTo>
                        <a:pt x="8173" y="19415"/>
                      </a:lnTo>
                      <a:lnTo>
                        <a:pt x="6505" y="7639"/>
                      </a:lnTo>
                      <a:close/>
                      <a:moveTo>
                        <a:pt x="2903" y="1"/>
                      </a:moveTo>
                      <a:cubicBezTo>
                        <a:pt x="1302" y="1"/>
                        <a:pt x="1" y="1302"/>
                        <a:pt x="1" y="2869"/>
                      </a:cubicBezTo>
                      <a:lnTo>
                        <a:pt x="1" y="4737"/>
                      </a:lnTo>
                      <a:cubicBezTo>
                        <a:pt x="1" y="5171"/>
                        <a:pt x="368" y="5538"/>
                        <a:pt x="801" y="5538"/>
                      </a:cubicBezTo>
                      <a:cubicBezTo>
                        <a:pt x="1268" y="5538"/>
                        <a:pt x="1602" y="5171"/>
                        <a:pt x="1602" y="4737"/>
                      </a:cubicBezTo>
                      <a:lnTo>
                        <a:pt x="1602" y="2869"/>
                      </a:lnTo>
                      <a:cubicBezTo>
                        <a:pt x="1602" y="2169"/>
                        <a:pt x="2202" y="1602"/>
                        <a:pt x="2903" y="1602"/>
                      </a:cubicBezTo>
                      <a:cubicBezTo>
                        <a:pt x="3503" y="1602"/>
                        <a:pt x="4070" y="2069"/>
                        <a:pt x="4170" y="2703"/>
                      </a:cubicBezTo>
                      <a:lnTo>
                        <a:pt x="6672" y="20315"/>
                      </a:lnTo>
                      <a:cubicBezTo>
                        <a:pt x="6739" y="20715"/>
                        <a:pt x="7072" y="21016"/>
                        <a:pt x="7473" y="21016"/>
                      </a:cubicBezTo>
                      <a:lnTo>
                        <a:pt x="25018" y="21016"/>
                      </a:lnTo>
                      <a:cubicBezTo>
                        <a:pt x="25385" y="21016"/>
                        <a:pt x="25686" y="20749"/>
                        <a:pt x="25786" y="20382"/>
                      </a:cubicBezTo>
                      <a:lnTo>
                        <a:pt x="29188" y="7039"/>
                      </a:lnTo>
                      <a:cubicBezTo>
                        <a:pt x="29255" y="6805"/>
                        <a:pt x="29188" y="6539"/>
                        <a:pt x="29055" y="6338"/>
                      </a:cubicBezTo>
                      <a:cubicBezTo>
                        <a:pt x="28888" y="6138"/>
                        <a:pt x="28654" y="6038"/>
                        <a:pt x="28421" y="6038"/>
                      </a:cubicBezTo>
                      <a:lnTo>
                        <a:pt x="6272" y="6038"/>
                      </a:lnTo>
                      <a:lnTo>
                        <a:pt x="5738" y="2469"/>
                      </a:lnTo>
                      <a:cubicBezTo>
                        <a:pt x="5538" y="1068"/>
                        <a:pt x="4304" y="1"/>
                        <a:pt x="290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1" name="Google Shape;1221;p42"/>
                <p:cNvSpPr/>
                <p:nvPr/>
              </p:nvSpPr>
              <p:spPr>
                <a:xfrm>
                  <a:off x="4557365" y="2451534"/>
                  <a:ext cx="51106" cy="24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14814" extrusionOk="0">
                      <a:moveTo>
                        <a:pt x="798" y="1"/>
                      </a:moveTo>
                      <a:cubicBezTo>
                        <a:pt x="777" y="1"/>
                        <a:pt x="756" y="2"/>
                        <a:pt x="734" y="3"/>
                      </a:cubicBezTo>
                      <a:cubicBezTo>
                        <a:pt x="300" y="70"/>
                        <a:pt x="0" y="470"/>
                        <a:pt x="33" y="904"/>
                      </a:cubicBezTo>
                      <a:lnTo>
                        <a:pt x="1468" y="14080"/>
                      </a:lnTo>
                      <a:cubicBezTo>
                        <a:pt x="1501" y="14513"/>
                        <a:pt x="1868" y="14814"/>
                        <a:pt x="2268" y="14814"/>
                      </a:cubicBezTo>
                      <a:lnTo>
                        <a:pt x="2368" y="14814"/>
                      </a:lnTo>
                      <a:cubicBezTo>
                        <a:pt x="2802" y="14747"/>
                        <a:pt x="3102" y="14347"/>
                        <a:pt x="3069" y="13913"/>
                      </a:cubicBezTo>
                      <a:lnTo>
                        <a:pt x="1635" y="737"/>
                      </a:lnTo>
                      <a:cubicBezTo>
                        <a:pt x="1603" y="323"/>
                        <a:pt x="1237" y="1"/>
                        <a:pt x="79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2" name="Google Shape;1222;p42"/>
                <p:cNvSpPr/>
                <p:nvPr/>
              </p:nvSpPr>
              <p:spPr>
                <a:xfrm>
                  <a:off x="4678215" y="2451534"/>
                  <a:ext cx="48372" cy="24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" h="14814" extrusionOk="0">
                      <a:moveTo>
                        <a:pt x="2109" y="1"/>
                      </a:moveTo>
                      <a:cubicBezTo>
                        <a:pt x="1699" y="1"/>
                        <a:pt x="1333" y="323"/>
                        <a:pt x="1302" y="737"/>
                      </a:cubicBezTo>
                      <a:lnTo>
                        <a:pt x="34" y="13913"/>
                      </a:lnTo>
                      <a:cubicBezTo>
                        <a:pt x="1" y="14380"/>
                        <a:pt x="334" y="14747"/>
                        <a:pt x="768" y="14814"/>
                      </a:cubicBezTo>
                      <a:lnTo>
                        <a:pt x="835" y="14814"/>
                      </a:lnTo>
                      <a:cubicBezTo>
                        <a:pt x="1235" y="14814"/>
                        <a:pt x="1602" y="14480"/>
                        <a:pt x="1635" y="14080"/>
                      </a:cubicBezTo>
                      <a:lnTo>
                        <a:pt x="2903" y="904"/>
                      </a:lnTo>
                      <a:cubicBezTo>
                        <a:pt x="2936" y="437"/>
                        <a:pt x="2603" y="70"/>
                        <a:pt x="2169" y="3"/>
                      </a:cubicBezTo>
                      <a:cubicBezTo>
                        <a:pt x="2149" y="2"/>
                        <a:pt x="2129" y="1"/>
                        <a:pt x="210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3" name="Google Shape;1223;p42"/>
                <p:cNvSpPr/>
                <p:nvPr/>
              </p:nvSpPr>
              <p:spPr>
                <a:xfrm>
                  <a:off x="4470556" y="2522451"/>
                  <a:ext cx="349428" cy="26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1602" extrusionOk="0">
                      <a:moveTo>
                        <a:pt x="801" y="0"/>
                      </a:moveTo>
                      <a:cubicBezTo>
                        <a:pt x="334" y="0"/>
                        <a:pt x="1" y="367"/>
                        <a:pt x="1" y="801"/>
                      </a:cubicBezTo>
                      <a:cubicBezTo>
                        <a:pt x="1" y="1268"/>
                        <a:pt x="334" y="1601"/>
                        <a:pt x="801" y="1601"/>
                      </a:cubicBezTo>
                      <a:lnTo>
                        <a:pt x="20415" y="1601"/>
                      </a:lnTo>
                      <a:cubicBezTo>
                        <a:pt x="20849" y="1601"/>
                        <a:pt x="21216" y="1268"/>
                        <a:pt x="21216" y="801"/>
                      </a:cubicBezTo>
                      <a:cubicBezTo>
                        <a:pt x="21216" y="367"/>
                        <a:pt x="20849" y="0"/>
                        <a:pt x="2041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1224;p42"/>
                <p:cNvSpPr/>
                <p:nvPr/>
              </p:nvSpPr>
              <p:spPr>
                <a:xfrm>
                  <a:off x="4479351" y="2593863"/>
                  <a:ext cx="331854" cy="26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49" h="1602" extrusionOk="0">
                      <a:moveTo>
                        <a:pt x="801" y="1"/>
                      </a:moveTo>
                      <a:cubicBezTo>
                        <a:pt x="367" y="1"/>
                        <a:pt x="0" y="334"/>
                        <a:pt x="0" y="801"/>
                      </a:cubicBezTo>
                      <a:cubicBezTo>
                        <a:pt x="0" y="1235"/>
                        <a:pt x="367" y="1602"/>
                        <a:pt x="801" y="1602"/>
                      </a:cubicBezTo>
                      <a:lnTo>
                        <a:pt x="19348" y="1602"/>
                      </a:lnTo>
                      <a:cubicBezTo>
                        <a:pt x="19781" y="1602"/>
                        <a:pt x="20148" y="1235"/>
                        <a:pt x="20148" y="801"/>
                      </a:cubicBezTo>
                      <a:cubicBezTo>
                        <a:pt x="20148" y="334"/>
                        <a:pt x="19781" y="1"/>
                        <a:pt x="1934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5" name="Google Shape;1225;p42"/>
                <p:cNvSpPr/>
                <p:nvPr/>
              </p:nvSpPr>
              <p:spPr>
                <a:xfrm>
                  <a:off x="4528247" y="2708687"/>
                  <a:ext cx="75284" cy="75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1" h="4571" extrusionOk="0">
                      <a:moveTo>
                        <a:pt x="2302" y="1601"/>
                      </a:moveTo>
                      <a:cubicBezTo>
                        <a:pt x="2669" y="1601"/>
                        <a:pt x="2969" y="1902"/>
                        <a:pt x="2969" y="2269"/>
                      </a:cubicBezTo>
                      <a:cubicBezTo>
                        <a:pt x="2969" y="2635"/>
                        <a:pt x="2669" y="2936"/>
                        <a:pt x="2302" y="2936"/>
                      </a:cubicBezTo>
                      <a:cubicBezTo>
                        <a:pt x="1935" y="2936"/>
                        <a:pt x="1635" y="2635"/>
                        <a:pt x="1635" y="2269"/>
                      </a:cubicBezTo>
                      <a:cubicBezTo>
                        <a:pt x="1635" y="1902"/>
                        <a:pt x="1935" y="1601"/>
                        <a:pt x="2302" y="1601"/>
                      </a:cubicBezTo>
                      <a:close/>
                      <a:moveTo>
                        <a:pt x="2302" y="0"/>
                      </a:moveTo>
                      <a:cubicBezTo>
                        <a:pt x="1034" y="0"/>
                        <a:pt x="0" y="1034"/>
                        <a:pt x="0" y="2269"/>
                      </a:cubicBezTo>
                      <a:cubicBezTo>
                        <a:pt x="0" y="3536"/>
                        <a:pt x="1034" y="4570"/>
                        <a:pt x="2302" y="4570"/>
                      </a:cubicBezTo>
                      <a:cubicBezTo>
                        <a:pt x="3536" y="4570"/>
                        <a:pt x="4570" y="3536"/>
                        <a:pt x="4570" y="2269"/>
                      </a:cubicBezTo>
                      <a:cubicBezTo>
                        <a:pt x="4570" y="1034"/>
                        <a:pt x="3536" y="0"/>
                        <a:pt x="230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6" name="Google Shape;1226;p42"/>
                <p:cNvSpPr/>
                <p:nvPr/>
              </p:nvSpPr>
              <p:spPr>
                <a:xfrm>
                  <a:off x="4680965" y="2708687"/>
                  <a:ext cx="75284" cy="75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1" h="4571" extrusionOk="0">
                      <a:moveTo>
                        <a:pt x="2269" y="1601"/>
                      </a:moveTo>
                      <a:cubicBezTo>
                        <a:pt x="2636" y="1601"/>
                        <a:pt x="2936" y="1902"/>
                        <a:pt x="2936" y="2269"/>
                      </a:cubicBezTo>
                      <a:cubicBezTo>
                        <a:pt x="2936" y="2635"/>
                        <a:pt x="2636" y="2936"/>
                        <a:pt x="2269" y="2936"/>
                      </a:cubicBezTo>
                      <a:cubicBezTo>
                        <a:pt x="1902" y="2936"/>
                        <a:pt x="1602" y="2635"/>
                        <a:pt x="1602" y="2269"/>
                      </a:cubicBezTo>
                      <a:cubicBezTo>
                        <a:pt x="1602" y="1902"/>
                        <a:pt x="1902" y="1601"/>
                        <a:pt x="2269" y="1601"/>
                      </a:cubicBezTo>
                      <a:close/>
                      <a:moveTo>
                        <a:pt x="2269" y="0"/>
                      </a:moveTo>
                      <a:cubicBezTo>
                        <a:pt x="1035" y="0"/>
                        <a:pt x="0" y="1034"/>
                        <a:pt x="0" y="2269"/>
                      </a:cubicBezTo>
                      <a:cubicBezTo>
                        <a:pt x="0" y="3536"/>
                        <a:pt x="1035" y="4570"/>
                        <a:pt x="2269" y="4570"/>
                      </a:cubicBezTo>
                      <a:cubicBezTo>
                        <a:pt x="3536" y="4570"/>
                        <a:pt x="4570" y="3536"/>
                        <a:pt x="4537" y="2269"/>
                      </a:cubicBezTo>
                      <a:cubicBezTo>
                        <a:pt x="4537" y="1034"/>
                        <a:pt x="3536" y="0"/>
                        <a:pt x="2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27" name="Google Shape;1227;p42"/>
              <p:cNvSpPr/>
              <p:nvPr/>
            </p:nvSpPr>
            <p:spPr>
              <a:xfrm>
                <a:off x="4554054" y="2055808"/>
                <a:ext cx="181318" cy="14837"/>
              </a:xfrm>
              <a:custGeom>
                <a:avLst/>
                <a:gdLst/>
                <a:ahLst/>
                <a:cxnLst/>
                <a:rect l="l" t="t" r="r" b="b"/>
                <a:pathLst>
                  <a:path w="11009" h="901" extrusionOk="0">
                    <a:moveTo>
                      <a:pt x="401" y="0"/>
                    </a:moveTo>
                    <a:cubicBezTo>
                      <a:pt x="168" y="0"/>
                      <a:pt x="1" y="200"/>
                      <a:pt x="1" y="434"/>
                    </a:cubicBezTo>
                    <a:cubicBezTo>
                      <a:pt x="1" y="667"/>
                      <a:pt x="168" y="867"/>
                      <a:pt x="401" y="867"/>
                    </a:cubicBezTo>
                    <a:lnTo>
                      <a:pt x="10575" y="901"/>
                    </a:lnTo>
                    <a:cubicBezTo>
                      <a:pt x="10809" y="901"/>
                      <a:pt x="11009" y="701"/>
                      <a:pt x="11009" y="467"/>
                    </a:cubicBezTo>
                    <a:cubicBezTo>
                      <a:pt x="11009" y="234"/>
                      <a:pt x="10809" y="67"/>
                      <a:pt x="10575" y="33"/>
                    </a:cubicBezTo>
                    <a:lnTo>
                      <a:pt x="40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42"/>
              <p:cNvSpPr/>
              <p:nvPr/>
            </p:nvSpPr>
            <p:spPr>
              <a:xfrm>
                <a:off x="4572187" y="3068277"/>
                <a:ext cx="131875" cy="131328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7975" extrusionOk="0">
                    <a:moveTo>
                      <a:pt x="3977" y="1"/>
                    </a:moveTo>
                    <a:cubicBezTo>
                      <a:pt x="1803" y="1"/>
                      <a:pt x="34" y="1789"/>
                      <a:pt x="1" y="3971"/>
                    </a:cubicBezTo>
                    <a:cubicBezTo>
                      <a:pt x="1" y="6173"/>
                      <a:pt x="1802" y="7974"/>
                      <a:pt x="4004" y="7974"/>
                    </a:cubicBezTo>
                    <a:cubicBezTo>
                      <a:pt x="4024" y="7974"/>
                      <a:pt x="4044" y="7974"/>
                      <a:pt x="4064" y="7974"/>
                    </a:cubicBezTo>
                    <a:cubicBezTo>
                      <a:pt x="6238" y="7974"/>
                      <a:pt x="8006" y="6186"/>
                      <a:pt x="8006" y="4004"/>
                    </a:cubicBezTo>
                    <a:cubicBezTo>
                      <a:pt x="8006" y="1803"/>
                      <a:pt x="6239" y="1"/>
                      <a:pt x="4037" y="1"/>
                    </a:cubicBezTo>
                    <a:cubicBezTo>
                      <a:pt x="4017" y="1"/>
                      <a:pt x="3997" y="1"/>
                      <a:pt x="3977" y="1"/>
                    </a:cubicBezTo>
                    <a:close/>
                  </a:path>
                </a:pathLst>
              </a:custGeom>
              <a:solidFill>
                <a:srgbClr val="C9D6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42"/>
              <p:cNvSpPr/>
              <p:nvPr/>
            </p:nvSpPr>
            <p:spPr>
              <a:xfrm>
                <a:off x="4572187" y="3068277"/>
                <a:ext cx="131875" cy="131328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7975" extrusionOk="0">
                    <a:moveTo>
                      <a:pt x="3977" y="1"/>
                    </a:moveTo>
                    <a:cubicBezTo>
                      <a:pt x="1803" y="1"/>
                      <a:pt x="34" y="1789"/>
                      <a:pt x="1" y="3971"/>
                    </a:cubicBezTo>
                    <a:cubicBezTo>
                      <a:pt x="1" y="6173"/>
                      <a:pt x="1802" y="7974"/>
                      <a:pt x="4004" y="7974"/>
                    </a:cubicBezTo>
                    <a:cubicBezTo>
                      <a:pt x="4024" y="7974"/>
                      <a:pt x="4044" y="7974"/>
                      <a:pt x="4064" y="7974"/>
                    </a:cubicBezTo>
                    <a:cubicBezTo>
                      <a:pt x="6238" y="7974"/>
                      <a:pt x="8006" y="6186"/>
                      <a:pt x="8006" y="4004"/>
                    </a:cubicBezTo>
                    <a:cubicBezTo>
                      <a:pt x="8006" y="1803"/>
                      <a:pt x="6239" y="1"/>
                      <a:pt x="4037" y="1"/>
                    </a:cubicBezTo>
                    <a:cubicBezTo>
                      <a:pt x="4017" y="1"/>
                      <a:pt x="3997" y="1"/>
                      <a:pt x="39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42"/>
              <p:cNvSpPr/>
              <p:nvPr/>
            </p:nvSpPr>
            <p:spPr>
              <a:xfrm>
                <a:off x="4588672" y="3084220"/>
                <a:ext cx="99462" cy="98904"/>
              </a:xfrm>
              <a:custGeom>
                <a:avLst/>
                <a:gdLst/>
                <a:ahLst/>
                <a:cxnLst/>
                <a:rect l="l" t="t" r="r" b="b"/>
                <a:pathLst>
                  <a:path w="6039" h="6006" extrusionOk="0">
                    <a:moveTo>
                      <a:pt x="3036" y="1"/>
                    </a:moveTo>
                    <a:cubicBezTo>
                      <a:pt x="1368" y="1"/>
                      <a:pt x="0" y="1335"/>
                      <a:pt x="0" y="3003"/>
                    </a:cubicBezTo>
                    <a:cubicBezTo>
                      <a:pt x="0" y="4671"/>
                      <a:pt x="1335" y="6005"/>
                      <a:pt x="3003" y="6005"/>
                    </a:cubicBezTo>
                    <a:cubicBezTo>
                      <a:pt x="3023" y="6006"/>
                      <a:pt x="3043" y="6006"/>
                      <a:pt x="3064" y="6006"/>
                    </a:cubicBezTo>
                    <a:cubicBezTo>
                      <a:pt x="4703" y="6006"/>
                      <a:pt x="6005" y="4684"/>
                      <a:pt x="6005" y="3036"/>
                    </a:cubicBezTo>
                    <a:cubicBezTo>
                      <a:pt x="6038" y="1368"/>
                      <a:pt x="4670" y="34"/>
                      <a:pt x="30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44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Infographics</a:t>
            </a:r>
            <a:endParaRPr/>
          </a:p>
        </p:txBody>
      </p:sp>
      <p:sp>
        <p:nvSpPr>
          <p:cNvPr id="1270" name="Google Shape;1270;p44"/>
          <p:cNvSpPr/>
          <p:nvPr/>
        </p:nvSpPr>
        <p:spPr>
          <a:xfrm>
            <a:off x="3364436" y="1619151"/>
            <a:ext cx="879852" cy="879852"/>
          </a:xfrm>
          <a:custGeom>
            <a:avLst/>
            <a:gdLst/>
            <a:ahLst/>
            <a:cxnLst/>
            <a:rect l="l" t="t" r="r" b="b"/>
            <a:pathLst>
              <a:path w="15108" h="15108" extrusionOk="0">
                <a:moveTo>
                  <a:pt x="12463" y="2706"/>
                </a:moveTo>
                <a:cubicBezTo>
                  <a:pt x="9757" y="1"/>
                  <a:pt x="5380" y="1"/>
                  <a:pt x="2706" y="2706"/>
                </a:cubicBezTo>
                <a:cubicBezTo>
                  <a:pt x="0" y="5381"/>
                  <a:pt x="0" y="9758"/>
                  <a:pt x="2706" y="12433"/>
                </a:cubicBezTo>
                <a:cubicBezTo>
                  <a:pt x="5137" y="14864"/>
                  <a:pt x="8906" y="15108"/>
                  <a:pt x="11581" y="13162"/>
                </a:cubicBezTo>
                <a:lnTo>
                  <a:pt x="13344" y="13345"/>
                </a:lnTo>
                <a:lnTo>
                  <a:pt x="13192" y="11582"/>
                </a:lnTo>
                <a:cubicBezTo>
                  <a:pt x="15107" y="8907"/>
                  <a:pt x="14864" y="5107"/>
                  <a:pt x="12463" y="270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44"/>
          <p:cNvSpPr/>
          <p:nvPr/>
        </p:nvSpPr>
        <p:spPr>
          <a:xfrm>
            <a:off x="3447657" y="1702372"/>
            <a:ext cx="716962" cy="716962"/>
          </a:xfrm>
          <a:custGeom>
            <a:avLst/>
            <a:gdLst/>
            <a:ahLst/>
            <a:cxnLst/>
            <a:rect l="l" t="t" r="r" b="b"/>
            <a:pathLst>
              <a:path w="12311" h="12311" extrusionOk="0">
                <a:moveTo>
                  <a:pt x="12310" y="6140"/>
                </a:moveTo>
                <a:cubicBezTo>
                  <a:pt x="12310" y="9545"/>
                  <a:pt x="9544" y="12311"/>
                  <a:pt x="6140" y="12311"/>
                </a:cubicBezTo>
                <a:cubicBezTo>
                  <a:pt x="2736" y="12311"/>
                  <a:pt x="0" y="9545"/>
                  <a:pt x="0" y="6140"/>
                </a:cubicBezTo>
                <a:cubicBezTo>
                  <a:pt x="0" y="2736"/>
                  <a:pt x="2736" y="1"/>
                  <a:pt x="6140" y="1"/>
                </a:cubicBezTo>
                <a:cubicBezTo>
                  <a:pt x="9544" y="1"/>
                  <a:pt x="12310" y="2736"/>
                  <a:pt x="12310" y="61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44"/>
          <p:cNvSpPr/>
          <p:nvPr/>
        </p:nvSpPr>
        <p:spPr>
          <a:xfrm>
            <a:off x="4902708" y="3155666"/>
            <a:ext cx="879794" cy="879794"/>
          </a:xfrm>
          <a:custGeom>
            <a:avLst/>
            <a:gdLst/>
            <a:ahLst/>
            <a:cxnLst/>
            <a:rect l="l" t="t" r="r" b="b"/>
            <a:pathLst>
              <a:path w="15107" h="15107" extrusionOk="0">
                <a:moveTo>
                  <a:pt x="2645" y="12432"/>
                </a:moveTo>
                <a:cubicBezTo>
                  <a:pt x="5350" y="15107"/>
                  <a:pt x="9727" y="15107"/>
                  <a:pt x="12402" y="12432"/>
                </a:cubicBezTo>
                <a:cubicBezTo>
                  <a:pt x="15107" y="9727"/>
                  <a:pt x="15107" y="5380"/>
                  <a:pt x="12402" y="2675"/>
                </a:cubicBezTo>
                <a:cubicBezTo>
                  <a:pt x="9970" y="244"/>
                  <a:pt x="6201" y="0"/>
                  <a:pt x="3526" y="1946"/>
                </a:cubicBezTo>
                <a:lnTo>
                  <a:pt x="1763" y="1794"/>
                </a:lnTo>
                <a:lnTo>
                  <a:pt x="1915" y="3526"/>
                </a:lnTo>
                <a:cubicBezTo>
                  <a:pt x="0" y="6231"/>
                  <a:pt x="243" y="10000"/>
                  <a:pt x="2645" y="1243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44"/>
          <p:cNvSpPr/>
          <p:nvPr/>
        </p:nvSpPr>
        <p:spPr>
          <a:xfrm>
            <a:off x="4982376" y="3237081"/>
            <a:ext cx="716962" cy="716962"/>
          </a:xfrm>
          <a:custGeom>
            <a:avLst/>
            <a:gdLst/>
            <a:ahLst/>
            <a:cxnLst/>
            <a:rect l="l" t="t" r="r" b="b"/>
            <a:pathLst>
              <a:path w="12311" h="12311" extrusionOk="0">
                <a:moveTo>
                  <a:pt x="12310" y="6171"/>
                </a:moveTo>
                <a:cubicBezTo>
                  <a:pt x="12310" y="9545"/>
                  <a:pt x="9575" y="12311"/>
                  <a:pt x="6170" y="12311"/>
                </a:cubicBezTo>
                <a:cubicBezTo>
                  <a:pt x="2766" y="12311"/>
                  <a:pt x="0" y="9545"/>
                  <a:pt x="0" y="6171"/>
                </a:cubicBezTo>
                <a:cubicBezTo>
                  <a:pt x="0" y="2767"/>
                  <a:pt x="2766" y="1"/>
                  <a:pt x="6170" y="1"/>
                </a:cubicBezTo>
                <a:cubicBezTo>
                  <a:pt x="9575" y="1"/>
                  <a:pt x="12310" y="2767"/>
                  <a:pt x="12310" y="61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44"/>
          <p:cNvSpPr/>
          <p:nvPr/>
        </p:nvSpPr>
        <p:spPr>
          <a:xfrm>
            <a:off x="3364436" y="3157413"/>
            <a:ext cx="879852" cy="879852"/>
          </a:xfrm>
          <a:custGeom>
            <a:avLst/>
            <a:gdLst/>
            <a:ahLst/>
            <a:cxnLst/>
            <a:rect l="l" t="t" r="r" b="b"/>
            <a:pathLst>
              <a:path w="15108" h="15108" extrusionOk="0">
                <a:moveTo>
                  <a:pt x="2706" y="2676"/>
                </a:moveTo>
                <a:cubicBezTo>
                  <a:pt x="0" y="5350"/>
                  <a:pt x="0" y="9727"/>
                  <a:pt x="2706" y="12433"/>
                </a:cubicBezTo>
                <a:cubicBezTo>
                  <a:pt x="5380" y="15107"/>
                  <a:pt x="9757" y="15107"/>
                  <a:pt x="12463" y="12433"/>
                </a:cubicBezTo>
                <a:cubicBezTo>
                  <a:pt x="14864" y="10001"/>
                  <a:pt x="15107" y="6232"/>
                  <a:pt x="13192" y="3527"/>
                </a:cubicBezTo>
                <a:lnTo>
                  <a:pt x="13344" y="1794"/>
                </a:lnTo>
                <a:lnTo>
                  <a:pt x="11581" y="1946"/>
                </a:lnTo>
                <a:cubicBezTo>
                  <a:pt x="8906" y="1"/>
                  <a:pt x="5137" y="244"/>
                  <a:pt x="2706" y="267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44"/>
          <p:cNvSpPr/>
          <p:nvPr/>
        </p:nvSpPr>
        <p:spPr>
          <a:xfrm>
            <a:off x="3447657" y="3238828"/>
            <a:ext cx="716962" cy="717020"/>
          </a:xfrm>
          <a:custGeom>
            <a:avLst/>
            <a:gdLst/>
            <a:ahLst/>
            <a:cxnLst/>
            <a:rect l="l" t="t" r="r" b="b"/>
            <a:pathLst>
              <a:path w="12311" h="12312" extrusionOk="0">
                <a:moveTo>
                  <a:pt x="12310" y="6141"/>
                </a:moveTo>
                <a:cubicBezTo>
                  <a:pt x="12310" y="9545"/>
                  <a:pt x="9544" y="12311"/>
                  <a:pt x="6140" y="12311"/>
                </a:cubicBezTo>
                <a:cubicBezTo>
                  <a:pt x="2736" y="12311"/>
                  <a:pt x="0" y="9545"/>
                  <a:pt x="0" y="6141"/>
                </a:cubicBezTo>
                <a:cubicBezTo>
                  <a:pt x="0" y="2737"/>
                  <a:pt x="2736" y="1"/>
                  <a:pt x="6140" y="1"/>
                </a:cubicBezTo>
                <a:cubicBezTo>
                  <a:pt x="9544" y="1"/>
                  <a:pt x="12310" y="2737"/>
                  <a:pt x="12310" y="614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44"/>
          <p:cNvSpPr/>
          <p:nvPr/>
        </p:nvSpPr>
        <p:spPr>
          <a:xfrm>
            <a:off x="4902708" y="1620957"/>
            <a:ext cx="879794" cy="879794"/>
          </a:xfrm>
          <a:custGeom>
            <a:avLst/>
            <a:gdLst/>
            <a:ahLst/>
            <a:cxnLst/>
            <a:rect l="l" t="t" r="r" b="b"/>
            <a:pathLst>
              <a:path w="15107" h="15107" extrusionOk="0">
                <a:moveTo>
                  <a:pt x="12402" y="12432"/>
                </a:moveTo>
                <a:cubicBezTo>
                  <a:pt x="15107" y="9757"/>
                  <a:pt x="15107" y="5380"/>
                  <a:pt x="12402" y="2675"/>
                </a:cubicBezTo>
                <a:cubicBezTo>
                  <a:pt x="9727" y="0"/>
                  <a:pt x="5350" y="0"/>
                  <a:pt x="2645" y="2675"/>
                </a:cubicBezTo>
                <a:cubicBezTo>
                  <a:pt x="243" y="5107"/>
                  <a:pt x="0" y="8876"/>
                  <a:pt x="1915" y="11581"/>
                </a:cubicBezTo>
                <a:lnTo>
                  <a:pt x="1763" y="13314"/>
                </a:lnTo>
                <a:lnTo>
                  <a:pt x="3526" y="13162"/>
                </a:lnTo>
                <a:cubicBezTo>
                  <a:pt x="6201" y="15107"/>
                  <a:pt x="9970" y="14864"/>
                  <a:pt x="12402" y="1243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44"/>
          <p:cNvSpPr/>
          <p:nvPr/>
        </p:nvSpPr>
        <p:spPr>
          <a:xfrm>
            <a:off x="4982376" y="1702372"/>
            <a:ext cx="716962" cy="716962"/>
          </a:xfrm>
          <a:custGeom>
            <a:avLst/>
            <a:gdLst/>
            <a:ahLst/>
            <a:cxnLst/>
            <a:rect l="l" t="t" r="r" b="b"/>
            <a:pathLst>
              <a:path w="12311" h="12311" extrusionOk="0">
                <a:moveTo>
                  <a:pt x="12310" y="6171"/>
                </a:moveTo>
                <a:cubicBezTo>
                  <a:pt x="12310" y="9575"/>
                  <a:pt x="9575" y="12311"/>
                  <a:pt x="6170" y="12311"/>
                </a:cubicBezTo>
                <a:cubicBezTo>
                  <a:pt x="2766" y="12311"/>
                  <a:pt x="0" y="9575"/>
                  <a:pt x="0" y="6171"/>
                </a:cubicBezTo>
                <a:cubicBezTo>
                  <a:pt x="0" y="2767"/>
                  <a:pt x="2766" y="1"/>
                  <a:pt x="6170" y="1"/>
                </a:cubicBezTo>
                <a:cubicBezTo>
                  <a:pt x="9575" y="1"/>
                  <a:pt x="12310" y="2767"/>
                  <a:pt x="12310" y="61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44"/>
          <p:cNvSpPr/>
          <p:nvPr/>
        </p:nvSpPr>
        <p:spPr>
          <a:xfrm>
            <a:off x="3999918" y="2252882"/>
            <a:ext cx="1147104" cy="1148909"/>
          </a:xfrm>
          <a:custGeom>
            <a:avLst/>
            <a:gdLst/>
            <a:ahLst/>
            <a:cxnLst/>
            <a:rect l="l" t="t" r="r" b="b"/>
            <a:pathLst>
              <a:path w="19697" h="19728" extrusionOk="0">
                <a:moveTo>
                  <a:pt x="16201" y="16201"/>
                </a:moveTo>
                <a:cubicBezTo>
                  <a:pt x="12706" y="19727"/>
                  <a:pt x="6992" y="19727"/>
                  <a:pt x="3496" y="16201"/>
                </a:cubicBezTo>
                <a:cubicBezTo>
                  <a:pt x="1" y="12706"/>
                  <a:pt x="1" y="7022"/>
                  <a:pt x="3496" y="3496"/>
                </a:cubicBezTo>
                <a:cubicBezTo>
                  <a:pt x="6992" y="1"/>
                  <a:pt x="12706" y="1"/>
                  <a:pt x="16201" y="3496"/>
                </a:cubicBezTo>
                <a:cubicBezTo>
                  <a:pt x="19697" y="7022"/>
                  <a:pt x="19697" y="12706"/>
                  <a:pt x="16201" y="1620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E-COMMERCE PROCESS</a:t>
            </a:r>
            <a:endParaRPr sz="13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79" name="Google Shape;1279;p44"/>
          <p:cNvSpPr/>
          <p:nvPr/>
        </p:nvSpPr>
        <p:spPr>
          <a:xfrm>
            <a:off x="2863480" y="3042382"/>
            <a:ext cx="1460422" cy="1490531"/>
          </a:xfrm>
          <a:custGeom>
            <a:avLst/>
            <a:gdLst/>
            <a:ahLst/>
            <a:cxnLst/>
            <a:rect l="l" t="t" r="r" b="b"/>
            <a:pathLst>
              <a:path w="25077" h="25594" fill="none" extrusionOk="0">
                <a:moveTo>
                  <a:pt x="25077" y="25593"/>
                </a:moveTo>
                <a:cubicBezTo>
                  <a:pt x="12067" y="23374"/>
                  <a:pt x="1429" y="12736"/>
                  <a:pt x="0" y="0"/>
                </a:cubicBezTo>
              </a:path>
            </a:pathLst>
          </a:custGeom>
          <a:noFill/>
          <a:ln w="38100" cap="rnd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44"/>
          <p:cNvSpPr/>
          <p:nvPr/>
        </p:nvSpPr>
        <p:spPr>
          <a:xfrm>
            <a:off x="4787630" y="3107840"/>
            <a:ext cx="1495830" cy="1432118"/>
          </a:xfrm>
          <a:custGeom>
            <a:avLst/>
            <a:gdLst/>
            <a:ahLst/>
            <a:cxnLst/>
            <a:rect l="l" t="t" r="r" b="b"/>
            <a:pathLst>
              <a:path w="25685" h="24591" fill="none" extrusionOk="0">
                <a:moveTo>
                  <a:pt x="25685" y="1"/>
                </a:moveTo>
                <a:cubicBezTo>
                  <a:pt x="23678" y="12098"/>
                  <a:pt x="14043" y="21946"/>
                  <a:pt x="2006" y="24256"/>
                </a:cubicBezTo>
                <a:cubicBezTo>
                  <a:pt x="1338" y="24408"/>
                  <a:pt x="669" y="24499"/>
                  <a:pt x="0" y="24591"/>
                </a:cubicBezTo>
              </a:path>
            </a:pathLst>
          </a:custGeom>
          <a:noFill/>
          <a:ln w="38100" cap="rnd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44"/>
          <p:cNvSpPr/>
          <p:nvPr/>
        </p:nvSpPr>
        <p:spPr>
          <a:xfrm>
            <a:off x="4884944" y="1121739"/>
            <a:ext cx="1398515" cy="1417967"/>
          </a:xfrm>
          <a:custGeom>
            <a:avLst/>
            <a:gdLst/>
            <a:ahLst/>
            <a:cxnLst/>
            <a:rect l="l" t="t" r="r" b="b"/>
            <a:pathLst>
              <a:path w="24014" h="24348" fill="none" extrusionOk="0">
                <a:moveTo>
                  <a:pt x="1" y="1"/>
                </a:moveTo>
                <a:cubicBezTo>
                  <a:pt x="12311" y="2037"/>
                  <a:pt x="21825" y="12676"/>
                  <a:pt x="24014" y="24348"/>
                </a:cubicBezTo>
              </a:path>
            </a:pathLst>
          </a:custGeom>
          <a:noFill/>
          <a:ln w="38100" cap="rnd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44"/>
          <p:cNvSpPr/>
          <p:nvPr/>
        </p:nvSpPr>
        <p:spPr>
          <a:xfrm>
            <a:off x="2868779" y="1114692"/>
            <a:ext cx="1448017" cy="1446270"/>
          </a:xfrm>
          <a:custGeom>
            <a:avLst/>
            <a:gdLst/>
            <a:ahLst/>
            <a:cxnLst/>
            <a:rect l="l" t="t" r="r" b="b"/>
            <a:pathLst>
              <a:path w="24864" h="24834" fill="none" extrusionOk="0">
                <a:moveTo>
                  <a:pt x="0" y="24833"/>
                </a:moveTo>
                <a:cubicBezTo>
                  <a:pt x="1338" y="12037"/>
                  <a:pt x="12736" y="2158"/>
                  <a:pt x="24864" y="0"/>
                </a:cubicBezTo>
              </a:path>
            </a:pathLst>
          </a:custGeom>
          <a:noFill/>
          <a:ln w="38100" cap="rnd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44"/>
          <p:cNvSpPr/>
          <p:nvPr/>
        </p:nvSpPr>
        <p:spPr>
          <a:xfrm>
            <a:off x="4869389" y="1086345"/>
            <a:ext cx="77980" cy="90385"/>
          </a:xfrm>
          <a:custGeom>
            <a:avLst/>
            <a:gdLst/>
            <a:ahLst/>
            <a:cxnLst/>
            <a:rect l="l" t="t" r="r" b="b"/>
            <a:pathLst>
              <a:path w="1339" h="1552" extrusionOk="0">
                <a:moveTo>
                  <a:pt x="1338" y="1"/>
                </a:moveTo>
                <a:lnTo>
                  <a:pt x="1" y="578"/>
                </a:lnTo>
                <a:lnTo>
                  <a:pt x="1125" y="1551"/>
                </a:lnTo>
                <a:lnTo>
                  <a:pt x="1338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44"/>
          <p:cNvSpPr/>
          <p:nvPr/>
        </p:nvSpPr>
        <p:spPr>
          <a:xfrm>
            <a:off x="4254822" y="4477928"/>
            <a:ext cx="77922" cy="90326"/>
          </a:xfrm>
          <a:custGeom>
            <a:avLst/>
            <a:gdLst/>
            <a:ahLst/>
            <a:cxnLst/>
            <a:rect l="l" t="t" r="r" b="b"/>
            <a:pathLst>
              <a:path w="1338" h="1551" extrusionOk="0">
                <a:moveTo>
                  <a:pt x="244" y="1"/>
                </a:moveTo>
                <a:lnTo>
                  <a:pt x="0" y="1551"/>
                </a:lnTo>
                <a:lnTo>
                  <a:pt x="1338" y="973"/>
                </a:lnTo>
                <a:lnTo>
                  <a:pt x="244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44"/>
          <p:cNvSpPr/>
          <p:nvPr/>
        </p:nvSpPr>
        <p:spPr>
          <a:xfrm>
            <a:off x="2831626" y="2491885"/>
            <a:ext cx="88579" cy="76116"/>
          </a:xfrm>
          <a:custGeom>
            <a:avLst/>
            <a:gdLst/>
            <a:ahLst/>
            <a:cxnLst/>
            <a:rect l="l" t="t" r="r" b="b"/>
            <a:pathLst>
              <a:path w="1521" h="1307" extrusionOk="0">
                <a:moveTo>
                  <a:pt x="0" y="0"/>
                </a:moveTo>
                <a:lnTo>
                  <a:pt x="608" y="1307"/>
                </a:lnTo>
                <a:lnTo>
                  <a:pt x="1520" y="182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44"/>
          <p:cNvSpPr/>
          <p:nvPr/>
        </p:nvSpPr>
        <p:spPr>
          <a:xfrm>
            <a:off x="6226784" y="3099002"/>
            <a:ext cx="90326" cy="77980"/>
          </a:xfrm>
          <a:custGeom>
            <a:avLst/>
            <a:gdLst/>
            <a:ahLst/>
            <a:cxnLst/>
            <a:rect l="l" t="t" r="r" b="b"/>
            <a:pathLst>
              <a:path w="1551" h="1339" extrusionOk="0">
                <a:moveTo>
                  <a:pt x="973" y="1"/>
                </a:moveTo>
                <a:lnTo>
                  <a:pt x="0" y="1095"/>
                </a:lnTo>
                <a:lnTo>
                  <a:pt x="1550" y="1338"/>
                </a:lnTo>
                <a:lnTo>
                  <a:pt x="973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44"/>
          <p:cNvSpPr/>
          <p:nvPr/>
        </p:nvSpPr>
        <p:spPr>
          <a:xfrm>
            <a:off x="3364436" y="1649260"/>
            <a:ext cx="892199" cy="821440"/>
          </a:xfrm>
          <a:custGeom>
            <a:avLst/>
            <a:gdLst/>
            <a:ahLst/>
            <a:cxnLst/>
            <a:rect l="l" t="t" r="r" b="b"/>
            <a:pathLst>
              <a:path w="15320" h="14105" extrusionOk="0">
                <a:moveTo>
                  <a:pt x="7569" y="153"/>
                </a:moveTo>
                <a:cubicBezTo>
                  <a:pt x="9332" y="153"/>
                  <a:pt x="11095" y="821"/>
                  <a:pt x="12463" y="2189"/>
                </a:cubicBezTo>
                <a:cubicBezTo>
                  <a:pt x="14864" y="4590"/>
                  <a:pt x="15107" y="8390"/>
                  <a:pt x="13192" y="11065"/>
                </a:cubicBezTo>
                <a:lnTo>
                  <a:pt x="13344" y="12828"/>
                </a:lnTo>
                <a:lnTo>
                  <a:pt x="11581" y="12645"/>
                </a:lnTo>
                <a:cubicBezTo>
                  <a:pt x="10396" y="13527"/>
                  <a:pt x="8998" y="13952"/>
                  <a:pt x="7569" y="13952"/>
                </a:cubicBezTo>
                <a:cubicBezTo>
                  <a:pt x="5806" y="13952"/>
                  <a:pt x="4043" y="13284"/>
                  <a:pt x="2706" y="11916"/>
                </a:cubicBezTo>
                <a:cubicBezTo>
                  <a:pt x="0" y="9241"/>
                  <a:pt x="0" y="4864"/>
                  <a:pt x="2706" y="2189"/>
                </a:cubicBezTo>
                <a:cubicBezTo>
                  <a:pt x="4043" y="821"/>
                  <a:pt x="5806" y="153"/>
                  <a:pt x="7569" y="153"/>
                </a:cubicBezTo>
                <a:close/>
                <a:moveTo>
                  <a:pt x="7569" y="1"/>
                </a:moveTo>
                <a:cubicBezTo>
                  <a:pt x="5684" y="1"/>
                  <a:pt x="3921" y="730"/>
                  <a:pt x="2584" y="2068"/>
                </a:cubicBezTo>
                <a:cubicBezTo>
                  <a:pt x="1247" y="3405"/>
                  <a:pt x="517" y="5168"/>
                  <a:pt x="517" y="7052"/>
                </a:cubicBezTo>
                <a:cubicBezTo>
                  <a:pt x="517" y="8937"/>
                  <a:pt x="1247" y="10700"/>
                  <a:pt x="2584" y="12037"/>
                </a:cubicBezTo>
                <a:cubicBezTo>
                  <a:pt x="3921" y="13375"/>
                  <a:pt x="5684" y="14104"/>
                  <a:pt x="7569" y="14104"/>
                </a:cubicBezTo>
                <a:cubicBezTo>
                  <a:pt x="9028" y="14104"/>
                  <a:pt x="10457" y="13648"/>
                  <a:pt x="11642" y="12828"/>
                </a:cubicBezTo>
                <a:lnTo>
                  <a:pt x="13314" y="12980"/>
                </a:lnTo>
                <a:lnTo>
                  <a:pt x="13344" y="12980"/>
                </a:lnTo>
                <a:cubicBezTo>
                  <a:pt x="13375" y="12980"/>
                  <a:pt x="13435" y="12949"/>
                  <a:pt x="13466" y="12919"/>
                </a:cubicBezTo>
                <a:cubicBezTo>
                  <a:pt x="13496" y="12888"/>
                  <a:pt x="13496" y="12858"/>
                  <a:pt x="13496" y="12797"/>
                </a:cubicBezTo>
                <a:lnTo>
                  <a:pt x="13344" y="11125"/>
                </a:lnTo>
                <a:cubicBezTo>
                  <a:pt x="15320" y="8299"/>
                  <a:pt x="15016" y="4499"/>
                  <a:pt x="12554" y="2068"/>
                </a:cubicBezTo>
                <a:cubicBezTo>
                  <a:pt x="11216" y="730"/>
                  <a:pt x="9454" y="1"/>
                  <a:pt x="7569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44"/>
          <p:cNvSpPr/>
          <p:nvPr/>
        </p:nvSpPr>
        <p:spPr>
          <a:xfrm>
            <a:off x="4890304" y="3184868"/>
            <a:ext cx="892199" cy="819635"/>
          </a:xfrm>
          <a:custGeom>
            <a:avLst/>
            <a:gdLst/>
            <a:ahLst/>
            <a:cxnLst/>
            <a:rect l="l" t="t" r="r" b="b"/>
            <a:pathLst>
              <a:path w="15320" h="14074" extrusionOk="0">
                <a:moveTo>
                  <a:pt x="7751" y="152"/>
                </a:moveTo>
                <a:cubicBezTo>
                  <a:pt x="9514" y="152"/>
                  <a:pt x="11277" y="821"/>
                  <a:pt x="12615" y="2158"/>
                </a:cubicBezTo>
                <a:cubicBezTo>
                  <a:pt x="15320" y="4863"/>
                  <a:pt x="15320" y="9210"/>
                  <a:pt x="12615" y="11915"/>
                </a:cubicBezTo>
                <a:cubicBezTo>
                  <a:pt x="11277" y="13253"/>
                  <a:pt x="9514" y="13921"/>
                  <a:pt x="7751" y="13921"/>
                </a:cubicBezTo>
                <a:cubicBezTo>
                  <a:pt x="5989" y="13921"/>
                  <a:pt x="4226" y="13253"/>
                  <a:pt x="2858" y="11915"/>
                </a:cubicBezTo>
                <a:cubicBezTo>
                  <a:pt x="456" y="9483"/>
                  <a:pt x="213" y="5714"/>
                  <a:pt x="2128" y="3009"/>
                </a:cubicBezTo>
                <a:lnTo>
                  <a:pt x="1976" y="1277"/>
                </a:lnTo>
                <a:lnTo>
                  <a:pt x="3739" y="1429"/>
                </a:lnTo>
                <a:cubicBezTo>
                  <a:pt x="4925" y="578"/>
                  <a:pt x="6323" y="152"/>
                  <a:pt x="7751" y="152"/>
                </a:cubicBezTo>
                <a:close/>
                <a:moveTo>
                  <a:pt x="7751" y="0"/>
                </a:moveTo>
                <a:cubicBezTo>
                  <a:pt x="6292" y="0"/>
                  <a:pt x="4864" y="426"/>
                  <a:pt x="3678" y="1277"/>
                </a:cubicBezTo>
                <a:lnTo>
                  <a:pt x="2007" y="1125"/>
                </a:lnTo>
                <a:lnTo>
                  <a:pt x="1976" y="1125"/>
                </a:lnTo>
                <a:cubicBezTo>
                  <a:pt x="1946" y="1125"/>
                  <a:pt x="1885" y="1125"/>
                  <a:pt x="1855" y="1155"/>
                </a:cubicBezTo>
                <a:cubicBezTo>
                  <a:pt x="1824" y="1185"/>
                  <a:pt x="1824" y="1246"/>
                  <a:pt x="1824" y="1277"/>
                </a:cubicBezTo>
                <a:lnTo>
                  <a:pt x="1976" y="2979"/>
                </a:lnTo>
                <a:cubicBezTo>
                  <a:pt x="1" y="5775"/>
                  <a:pt x="305" y="9575"/>
                  <a:pt x="2767" y="12037"/>
                </a:cubicBezTo>
                <a:cubicBezTo>
                  <a:pt x="4074" y="13344"/>
                  <a:pt x="5867" y="14073"/>
                  <a:pt x="7751" y="14073"/>
                </a:cubicBezTo>
                <a:cubicBezTo>
                  <a:pt x="9636" y="14073"/>
                  <a:pt x="11399" y="13344"/>
                  <a:pt x="12736" y="12037"/>
                </a:cubicBezTo>
                <a:cubicBezTo>
                  <a:pt x="14074" y="10699"/>
                  <a:pt x="14803" y="8906"/>
                  <a:pt x="14803" y="7052"/>
                </a:cubicBezTo>
                <a:cubicBezTo>
                  <a:pt x="14803" y="5167"/>
                  <a:pt x="14074" y="3374"/>
                  <a:pt x="12736" y="2037"/>
                </a:cubicBezTo>
                <a:cubicBezTo>
                  <a:pt x="11399" y="730"/>
                  <a:pt x="9636" y="0"/>
                  <a:pt x="7751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9" name="Google Shape;1289;p44"/>
          <p:cNvSpPr/>
          <p:nvPr/>
        </p:nvSpPr>
        <p:spPr>
          <a:xfrm>
            <a:off x="4890304" y="1651065"/>
            <a:ext cx="901051" cy="821382"/>
          </a:xfrm>
          <a:custGeom>
            <a:avLst/>
            <a:gdLst/>
            <a:ahLst/>
            <a:cxnLst/>
            <a:rect l="l" t="t" r="r" b="b"/>
            <a:pathLst>
              <a:path w="15472" h="14104" extrusionOk="0">
                <a:moveTo>
                  <a:pt x="7751" y="152"/>
                </a:moveTo>
                <a:cubicBezTo>
                  <a:pt x="9514" y="152"/>
                  <a:pt x="11277" y="821"/>
                  <a:pt x="12615" y="2158"/>
                </a:cubicBezTo>
                <a:cubicBezTo>
                  <a:pt x="15320" y="4863"/>
                  <a:pt x="15320" y="9240"/>
                  <a:pt x="12615" y="11915"/>
                </a:cubicBezTo>
                <a:cubicBezTo>
                  <a:pt x="11277" y="13253"/>
                  <a:pt x="9514" y="13952"/>
                  <a:pt x="7751" y="13952"/>
                </a:cubicBezTo>
                <a:cubicBezTo>
                  <a:pt x="6323" y="13952"/>
                  <a:pt x="4925" y="13496"/>
                  <a:pt x="3739" y="12645"/>
                </a:cubicBezTo>
                <a:lnTo>
                  <a:pt x="1976" y="12797"/>
                </a:lnTo>
                <a:lnTo>
                  <a:pt x="2128" y="11064"/>
                </a:lnTo>
                <a:cubicBezTo>
                  <a:pt x="213" y="8359"/>
                  <a:pt x="456" y="4590"/>
                  <a:pt x="2858" y="2158"/>
                </a:cubicBezTo>
                <a:cubicBezTo>
                  <a:pt x="4226" y="821"/>
                  <a:pt x="5989" y="152"/>
                  <a:pt x="7751" y="152"/>
                </a:cubicBezTo>
                <a:close/>
                <a:moveTo>
                  <a:pt x="7751" y="0"/>
                </a:moveTo>
                <a:cubicBezTo>
                  <a:pt x="5867" y="0"/>
                  <a:pt x="4104" y="730"/>
                  <a:pt x="2767" y="2067"/>
                </a:cubicBezTo>
                <a:cubicBezTo>
                  <a:pt x="305" y="4499"/>
                  <a:pt x="1" y="8298"/>
                  <a:pt x="1976" y="11094"/>
                </a:cubicBezTo>
                <a:lnTo>
                  <a:pt x="1824" y="12797"/>
                </a:lnTo>
                <a:cubicBezTo>
                  <a:pt x="1824" y="12827"/>
                  <a:pt x="1824" y="12888"/>
                  <a:pt x="1855" y="12918"/>
                </a:cubicBezTo>
                <a:cubicBezTo>
                  <a:pt x="1885" y="12949"/>
                  <a:pt x="1946" y="12979"/>
                  <a:pt x="1976" y="12979"/>
                </a:cubicBezTo>
                <a:lnTo>
                  <a:pt x="2007" y="12979"/>
                </a:lnTo>
                <a:lnTo>
                  <a:pt x="3678" y="12797"/>
                </a:lnTo>
                <a:cubicBezTo>
                  <a:pt x="4864" y="13648"/>
                  <a:pt x="6292" y="14104"/>
                  <a:pt x="7751" y="14104"/>
                </a:cubicBezTo>
                <a:cubicBezTo>
                  <a:pt x="9636" y="14104"/>
                  <a:pt x="11399" y="13374"/>
                  <a:pt x="12736" y="12037"/>
                </a:cubicBezTo>
                <a:cubicBezTo>
                  <a:pt x="15472" y="9271"/>
                  <a:pt x="15472" y="4803"/>
                  <a:pt x="12736" y="2067"/>
                </a:cubicBezTo>
                <a:cubicBezTo>
                  <a:pt x="11399" y="730"/>
                  <a:pt x="9636" y="0"/>
                  <a:pt x="7751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44"/>
          <p:cNvSpPr/>
          <p:nvPr/>
        </p:nvSpPr>
        <p:spPr>
          <a:xfrm>
            <a:off x="3364436" y="3184868"/>
            <a:ext cx="892199" cy="821382"/>
          </a:xfrm>
          <a:custGeom>
            <a:avLst/>
            <a:gdLst/>
            <a:ahLst/>
            <a:cxnLst/>
            <a:rect l="l" t="t" r="r" b="b"/>
            <a:pathLst>
              <a:path w="15320" h="14104" extrusionOk="0">
                <a:moveTo>
                  <a:pt x="7569" y="152"/>
                </a:moveTo>
                <a:cubicBezTo>
                  <a:pt x="8998" y="152"/>
                  <a:pt x="10396" y="608"/>
                  <a:pt x="11581" y="1459"/>
                </a:cubicBezTo>
                <a:lnTo>
                  <a:pt x="13344" y="1307"/>
                </a:lnTo>
                <a:lnTo>
                  <a:pt x="13192" y="3040"/>
                </a:lnTo>
                <a:cubicBezTo>
                  <a:pt x="15107" y="5745"/>
                  <a:pt x="14864" y="9514"/>
                  <a:pt x="12463" y="11946"/>
                </a:cubicBezTo>
                <a:cubicBezTo>
                  <a:pt x="11095" y="13283"/>
                  <a:pt x="9332" y="13952"/>
                  <a:pt x="7569" y="13952"/>
                </a:cubicBezTo>
                <a:cubicBezTo>
                  <a:pt x="5806" y="13952"/>
                  <a:pt x="4043" y="13283"/>
                  <a:pt x="2706" y="11946"/>
                </a:cubicBezTo>
                <a:cubicBezTo>
                  <a:pt x="0" y="9240"/>
                  <a:pt x="0" y="4863"/>
                  <a:pt x="2706" y="2189"/>
                </a:cubicBezTo>
                <a:cubicBezTo>
                  <a:pt x="4043" y="851"/>
                  <a:pt x="5806" y="152"/>
                  <a:pt x="7569" y="152"/>
                </a:cubicBezTo>
                <a:close/>
                <a:moveTo>
                  <a:pt x="7569" y="0"/>
                </a:moveTo>
                <a:cubicBezTo>
                  <a:pt x="5684" y="0"/>
                  <a:pt x="3921" y="730"/>
                  <a:pt x="2584" y="2067"/>
                </a:cubicBezTo>
                <a:cubicBezTo>
                  <a:pt x="1247" y="3404"/>
                  <a:pt x="517" y="5167"/>
                  <a:pt x="517" y="7052"/>
                </a:cubicBezTo>
                <a:cubicBezTo>
                  <a:pt x="517" y="8936"/>
                  <a:pt x="1247" y="10699"/>
                  <a:pt x="2584" y="12037"/>
                </a:cubicBezTo>
                <a:cubicBezTo>
                  <a:pt x="3921" y="13374"/>
                  <a:pt x="5684" y="14104"/>
                  <a:pt x="7569" y="14104"/>
                </a:cubicBezTo>
                <a:cubicBezTo>
                  <a:pt x="9454" y="14104"/>
                  <a:pt x="11216" y="13374"/>
                  <a:pt x="12554" y="12037"/>
                </a:cubicBezTo>
                <a:cubicBezTo>
                  <a:pt x="15016" y="9605"/>
                  <a:pt x="15320" y="5806"/>
                  <a:pt x="13344" y="3009"/>
                </a:cubicBezTo>
                <a:lnTo>
                  <a:pt x="13496" y="1307"/>
                </a:lnTo>
                <a:cubicBezTo>
                  <a:pt x="13496" y="1277"/>
                  <a:pt x="13496" y="1216"/>
                  <a:pt x="13466" y="1185"/>
                </a:cubicBezTo>
                <a:cubicBezTo>
                  <a:pt x="13435" y="1155"/>
                  <a:pt x="13375" y="1125"/>
                  <a:pt x="13344" y="1125"/>
                </a:cubicBezTo>
                <a:lnTo>
                  <a:pt x="13314" y="1125"/>
                </a:lnTo>
                <a:lnTo>
                  <a:pt x="11642" y="1307"/>
                </a:lnTo>
                <a:cubicBezTo>
                  <a:pt x="10457" y="456"/>
                  <a:pt x="9028" y="0"/>
                  <a:pt x="7569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44"/>
          <p:cNvSpPr txBox="1"/>
          <p:nvPr/>
        </p:nvSpPr>
        <p:spPr>
          <a:xfrm>
            <a:off x="4879664" y="1912250"/>
            <a:ext cx="9135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5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92" name="Google Shape;1292;p44"/>
          <p:cNvSpPr txBox="1"/>
          <p:nvPr/>
        </p:nvSpPr>
        <p:spPr>
          <a:xfrm>
            <a:off x="3361319" y="1914460"/>
            <a:ext cx="8862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5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93" name="Google Shape;1293;p44"/>
          <p:cNvSpPr txBox="1"/>
          <p:nvPr/>
        </p:nvSpPr>
        <p:spPr>
          <a:xfrm>
            <a:off x="4885852" y="3459318"/>
            <a:ext cx="9135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5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94" name="Google Shape;1294;p44"/>
          <p:cNvSpPr txBox="1"/>
          <p:nvPr/>
        </p:nvSpPr>
        <p:spPr>
          <a:xfrm>
            <a:off x="3353768" y="3459318"/>
            <a:ext cx="9135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5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95" name="Google Shape;1295;p44"/>
          <p:cNvSpPr txBox="1"/>
          <p:nvPr/>
        </p:nvSpPr>
        <p:spPr>
          <a:xfrm>
            <a:off x="6744583" y="1785706"/>
            <a:ext cx="19395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planet in the Solar System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6" name="Google Shape;1296;p44"/>
          <p:cNvSpPr txBox="1"/>
          <p:nvPr/>
        </p:nvSpPr>
        <p:spPr>
          <a:xfrm>
            <a:off x="6744633" y="1395234"/>
            <a:ext cx="19383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23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97" name="Google Shape;1297;p44"/>
          <p:cNvSpPr txBox="1"/>
          <p:nvPr/>
        </p:nvSpPr>
        <p:spPr>
          <a:xfrm>
            <a:off x="7576858" y="902775"/>
            <a:ext cx="11073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32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98" name="Google Shape;1298;p44"/>
          <p:cNvSpPr txBox="1"/>
          <p:nvPr/>
        </p:nvSpPr>
        <p:spPr>
          <a:xfrm>
            <a:off x="6744583" y="4239816"/>
            <a:ext cx="19395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made of hydrogen and also of helium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9" name="Google Shape;1299;p44"/>
          <p:cNvSpPr txBox="1"/>
          <p:nvPr/>
        </p:nvSpPr>
        <p:spPr>
          <a:xfrm>
            <a:off x="6745759" y="3848406"/>
            <a:ext cx="19383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23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00" name="Google Shape;1300;p44"/>
          <p:cNvSpPr txBox="1"/>
          <p:nvPr/>
        </p:nvSpPr>
        <p:spPr>
          <a:xfrm>
            <a:off x="7576874" y="3357000"/>
            <a:ext cx="11073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32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01" name="Google Shape;1301;p44"/>
          <p:cNvSpPr txBox="1"/>
          <p:nvPr/>
        </p:nvSpPr>
        <p:spPr>
          <a:xfrm>
            <a:off x="460508" y="1785706"/>
            <a:ext cx="19395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high temperatures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2" name="Google Shape;1302;p44"/>
          <p:cNvSpPr txBox="1"/>
          <p:nvPr/>
        </p:nvSpPr>
        <p:spPr>
          <a:xfrm>
            <a:off x="459826" y="1395234"/>
            <a:ext cx="19383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23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03" name="Google Shape;1303;p44"/>
          <p:cNvSpPr txBox="1"/>
          <p:nvPr/>
        </p:nvSpPr>
        <p:spPr>
          <a:xfrm>
            <a:off x="459828" y="902775"/>
            <a:ext cx="11073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32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04" name="Google Shape;1304;p44"/>
          <p:cNvSpPr txBox="1"/>
          <p:nvPr/>
        </p:nvSpPr>
        <p:spPr>
          <a:xfrm>
            <a:off x="460508" y="4239816"/>
            <a:ext cx="19395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5" name="Google Shape;1305;p44"/>
          <p:cNvSpPr txBox="1"/>
          <p:nvPr/>
        </p:nvSpPr>
        <p:spPr>
          <a:xfrm>
            <a:off x="460952" y="3848406"/>
            <a:ext cx="19383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23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06" name="Google Shape;1306;p44"/>
          <p:cNvSpPr txBox="1"/>
          <p:nvPr/>
        </p:nvSpPr>
        <p:spPr>
          <a:xfrm>
            <a:off x="460656" y="3357000"/>
            <a:ext cx="11073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32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307" name="Google Shape;1307;p44"/>
          <p:cNvGrpSpPr/>
          <p:nvPr/>
        </p:nvGrpSpPr>
        <p:grpSpPr>
          <a:xfrm>
            <a:off x="2698911" y="2630285"/>
            <a:ext cx="354025" cy="342765"/>
            <a:chOff x="1539481" y="5965820"/>
            <a:chExt cx="642047" cy="621627"/>
          </a:xfrm>
        </p:grpSpPr>
        <p:sp>
          <p:nvSpPr>
            <p:cNvPr id="1308" name="Google Shape;1308;p44"/>
            <p:cNvSpPr/>
            <p:nvPr/>
          </p:nvSpPr>
          <p:spPr>
            <a:xfrm>
              <a:off x="1539481" y="6110771"/>
              <a:ext cx="642047" cy="476677"/>
            </a:xfrm>
            <a:custGeom>
              <a:avLst/>
              <a:gdLst/>
              <a:ahLst/>
              <a:cxnLst/>
              <a:rect l="l" t="t" r="r" b="b"/>
              <a:pathLst>
                <a:path w="74268" h="55139" extrusionOk="0">
                  <a:moveTo>
                    <a:pt x="67353" y="2420"/>
                  </a:moveTo>
                  <a:lnTo>
                    <a:pt x="67930" y="4840"/>
                  </a:lnTo>
                  <a:lnTo>
                    <a:pt x="6338" y="4840"/>
                  </a:lnTo>
                  <a:lnTo>
                    <a:pt x="6914" y="2420"/>
                  </a:lnTo>
                  <a:close/>
                  <a:moveTo>
                    <a:pt x="71847" y="7202"/>
                  </a:moveTo>
                  <a:lnTo>
                    <a:pt x="71847" y="9622"/>
                  </a:lnTo>
                  <a:lnTo>
                    <a:pt x="2362" y="9622"/>
                  </a:lnTo>
                  <a:lnTo>
                    <a:pt x="2362" y="7202"/>
                  </a:lnTo>
                  <a:close/>
                  <a:moveTo>
                    <a:pt x="67065" y="11984"/>
                  </a:moveTo>
                  <a:lnTo>
                    <a:pt x="67065" y="16766"/>
                  </a:lnTo>
                  <a:lnTo>
                    <a:pt x="7202" y="16766"/>
                  </a:lnTo>
                  <a:lnTo>
                    <a:pt x="7202" y="11984"/>
                  </a:lnTo>
                  <a:close/>
                  <a:moveTo>
                    <a:pt x="28981" y="19186"/>
                  </a:moveTo>
                  <a:lnTo>
                    <a:pt x="25236" y="25178"/>
                  </a:lnTo>
                  <a:lnTo>
                    <a:pt x="7202" y="25178"/>
                  </a:lnTo>
                  <a:lnTo>
                    <a:pt x="7202" y="19186"/>
                  </a:lnTo>
                  <a:close/>
                  <a:moveTo>
                    <a:pt x="23968" y="27598"/>
                  </a:moveTo>
                  <a:lnTo>
                    <a:pt x="23968" y="28751"/>
                  </a:lnTo>
                  <a:lnTo>
                    <a:pt x="7202" y="28751"/>
                  </a:lnTo>
                  <a:lnTo>
                    <a:pt x="7202" y="27598"/>
                  </a:lnTo>
                  <a:close/>
                  <a:moveTo>
                    <a:pt x="66432" y="19186"/>
                  </a:moveTo>
                  <a:lnTo>
                    <a:pt x="71847" y="26734"/>
                  </a:lnTo>
                  <a:lnTo>
                    <a:pt x="71847" y="29211"/>
                  </a:lnTo>
                  <a:lnTo>
                    <a:pt x="70580" y="29845"/>
                  </a:lnTo>
                  <a:lnTo>
                    <a:pt x="68275" y="29096"/>
                  </a:lnTo>
                  <a:lnTo>
                    <a:pt x="68275" y="27310"/>
                  </a:lnTo>
                  <a:lnTo>
                    <a:pt x="64242" y="19186"/>
                  </a:lnTo>
                  <a:close/>
                  <a:moveTo>
                    <a:pt x="33994" y="19186"/>
                  </a:moveTo>
                  <a:lnTo>
                    <a:pt x="29961" y="27310"/>
                  </a:lnTo>
                  <a:lnTo>
                    <a:pt x="29961" y="29096"/>
                  </a:lnTo>
                  <a:lnTo>
                    <a:pt x="27656" y="29903"/>
                  </a:lnTo>
                  <a:lnTo>
                    <a:pt x="26331" y="29211"/>
                  </a:lnTo>
                  <a:lnTo>
                    <a:pt x="26331" y="28751"/>
                  </a:lnTo>
                  <a:lnTo>
                    <a:pt x="26331" y="27944"/>
                  </a:lnTo>
                  <a:lnTo>
                    <a:pt x="31804" y="19186"/>
                  </a:lnTo>
                  <a:close/>
                  <a:moveTo>
                    <a:pt x="40159" y="19186"/>
                  </a:moveTo>
                  <a:lnTo>
                    <a:pt x="37105" y="27368"/>
                  </a:lnTo>
                  <a:lnTo>
                    <a:pt x="37105" y="29096"/>
                  </a:lnTo>
                  <a:lnTo>
                    <a:pt x="34743" y="29903"/>
                  </a:lnTo>
                  <a:lnTo>
                    <a:pt x="32323" y="29096"/>
                  </a:lnTo>
                  <a:lnTo>
                    <a:pt x="32323" y="27829"/>
                  </a:lnTo>
                  <a:lnTo>
                    <a:pt x="36644" y="19186"/>
                  </a:lnTo>
                  <a:close/>
                  <a:moveTo>
                    <a:pt x="45344" y="19186"/>
                  </a:moveTo>
                  <a:lnTo>
                    <a:pt x="44307" y="27425"/>
                  </a:lnTo>
                  <a:lnTo>
                    <a:pt x="44307" y="29096"/>
                  </a:lnTo>
                  <a:lnTo>
                    <a:pt x="41945" y="29903"/>
                  </a:lnTo>
                  <a:lnTo>
                    <a:pt x="39525" y="29096"/>
                  </a:lnTo>
                  <a:lnTo>
                    <a:pt x="39525" y="27771"/>
                  </a:lnTo>
                  <a:lnTo>
                    <a:pt x="42751" y="19186"/>
                  </a:lnTo>
                  <a:close/>
                  <a:moveTo>
                    <a:pt x="50472" y="19186"/>
                  </a:moveTo>
                  <a:lnTo>
                    <a:pt x="51509" y="27656"/>
                  </a:lnTo>
                  <a:lnTo>
                    <a:pt x="51509" y="29096"/>
                  </a:lnTo>
                  <a:lnTo>
                    <a:pt x="49089" y="29903"/>
                  </a:lnTo>
                  <a:lnTo>
                    <a:pt x="46727" y="29096"/>
                  </a:lnTo>
                  <a:lnTo>
                    <a:pt x="46727" y="27656"/>
                  </a:lnTo>
                  <a:lnTo>
                    <a:pt x="47764" y="19186"/>
                  </a:lnTo>
                  <a:close/>
                  <a:moveTo>
                    <a:pt x="55484" y="19186"/>
                  </a:moveTo>
                  <a:lnTo>
                    <a:pt x="58711" y="27771"/>
                  </a:lnTo>
                  <a:lnTo>
                    <a:pt x="58711" y="29096"/>
                  </a:lnTo>
                  <a:lnTo>
                    <a:pt x="56291" y="29903"/>
                  </a:lnTo>
                  <a:lnTo>
                    <a:pt x="53871" y="29096"/>
                  </a:lnTo>
                  <a:lnTo>
                    <a:pt x="53871" y="27598"/>
                  </a:lnTo>
                  <a:lnTo>
                    <a:pt x="52834" y="19186"/>
                  </a:lnTo>
                  <a:close/>
                  <a:moveTo>
                    <a:pt x="61534" y="19186"/>
                  </a:moveTo>
                  <a:lnTo>
                    <a:pt x="65855" y="27886"/>
                  </a:lnTo>
                  <a:lnTo>
                    <a:pt x="65855" y="29096"/>
                  </a:lnTo>
                  <a:lnTo>
                    <a:pt x="63493" y="29903"/>
                  </a:lnTo>
                  <a:lnTo>
                    <a:pt x="61073" y="29096"/>
                  </a:lnTo>
                  <a:lnTo>
                    <a:pt x="61073" y="27368"/>
                  </a:lnTo>
                  <a:lnTo>
                    <a:pt x="58020" y="19186"/>
                  </a:lnTo>
                  <a:close/>
                  <a:moveTo>
                    <a:pt x="59863" y="31228"/>
                  </a:moveTo>
                  <a:lnTo>
                    <a:pt x="61073" y="31631"/>
                  </a:lnTo>
                  <a:lnTo>
                    <a:pt x="61073" y="41945"/>
                  </a:lnTo>
                  <a:lnTo>
                    <a:pt x="38315" y="41945"/>
                  </a:lnTo>
                  <a:lnTo>
                    <a:pt x="38315" y="31228"/>
                  </a:lnTo>
                  <a:lnTo>
                    <a:pt x="41945" y="32438"/>
                  </a:lnTo>
                  <a:lnTo>
                    <a:pt x="45517" y="31228"/>
                  </a:lnTo>
                  <a:lnTo>
                    <a:pt x="49089" y="32438"/>
                  </a:lnTo>
                  <a:lnTo>
                    <a:pt x="52719" y="31228"/>
                  </a:lnTo>
                  <a:lnTo>
                    <a:pt x="56291" y="32438"/>
                  </a:lnTo>
                  <a:lnTo>
                    <a:pt x="59863" y="31228"/>
                  </a:lnTo>
                  <a:close/>
                  <a:moveTo>
                    <a:pt x="10774" y="31170"/>
                  </a:moveTo>
                  <a:lnTo>
                    <a:pt x="10774" y="47937"/>
                  </a:lnTo>
                  <a:lnTo>
                    <a:pt x="7202" y="47937"/>
                  </a:lnTo>
                  <a:lnTo>
                    <a:pt x="7202" y="31170"/>
                  </a:lnTo>
                  <a:close/>
                  <a:moveTo>
                    <a:pt x="23968" y="31170"/>
                  </a:moveTo>
                  <a:lnTo>
                    <a:pt x="23968" y="47937"/>
                  </a:lnTo>
                  <a:lnTo>
                    <a:pt x="13194" y="47937"/>
                  </a:lnTo>
                  <a:lnTo>
                    <a:pt x="13194" y="31170"/>
                  </a:lnTo>
                  <a:close/>
                  <a:moveTo>
                    <a:pt x="29961" y="31631"/>
                  </a:moveTo>
                  <a:lnTo>
                    <a:pt x="29961" y="47937"/>
                  </a:lnTo>
                  <a:lnTo>
                    <a:pt x="26331" y="47937"/>
                  </a:lnTo>
                  <a:lnTo>
                    <a:pt x="26331" y="31919"/>
                  </a:lnTo>
                  <a:lnTo>
                    <a:pt x="27425" y="32438"/>
                  </a:lnTo>
                  <a:lnTo>
                    <a:pt x="29961" y="31631"/>
                  </a:lnTo>
                  <a:close/>
                  <a:moveTo>
                    <a:pt x="67065" y="31228"/>
                  </a:moveTo>
                  <a:lnTo>
                    <a:pt x="67065" y="47937"/>
                  </a:lnTo>
                  <a:lnTo>
                    <a:pt x="32323" y="47937"/>
                  </a:lnTo>
                  <a:lnTo>
                    <a:pt x="32323" y="31631"/>
                  </a:lnTo>
                  <a:lnTo>
                    <a:pt x="34743" y="32438"/>
                  </a:lnTo>
                  <a:lnTo>
                    <a:pt x="35895" y="32035"/>
                  </a:lnTo>
                  <a:lnTo>
                    <a:pt x="35895" y="44365"/>
                  </a:lnTo>
                  <a:lnTo>
                    <a:pt x="63493" y="44365"/>
                  </a:lnTo>
                  <a:lnTo>
                    <a:pt x="63493" y="32438"/>
                  </a:lnTo>
                  <a:lnTo>
                    <a:pt x="67065" y="31228"/>
                  </a:lnTo>
                  <a:close/>
                  <a:moveTo>
                    <a:pt x="71847" y="50357"/>
                  </a:moveTo>
                  <a:lnTo>
                    <a:pt x="71847" y="52719"/>
                  </a:lnTo>
                  <a:lnTo>
                    <a:pt x="2362" y="52719"/>
                  </a:lnTo>
                  <a:lnTo>
                    <a:pt x="2362" y="50357"/>
                  </a:lnTo>
                  <a:close/>
                  <a:moveTo>
                    <a:pt x="5070" y="0"/>
                  </a:moveTo>
                  <a:lnTo>
                    <a:pt x="3860" y="4840"/>
                  </a:lnTo>
                  <a:lnTo>
                    <a:pt x="0" y="4840"/>
                  </a:lnTo>
                  <a:lnTo>
                    <a:pt x="0" y="11984"/>
                  </a:lnTo>
                  <a:lnTo>
                    <a:pt x="4782" y="11984"/>
                  </a:lnTo>
                  <a:lnTo>
                    <a:pt x="4782" y="25178"/>
                  </a:lnTo>
                  <a:lnTo>
                    <a:pt x="4782" y="31170"/>
                  </a:lnTo>
                  <a:lnTo>
                    <a:pt x="4782" y="47937"/>
                  </a:lnTo>
                  <a:lnTo>
                    <a:pt x="0" y="47937"/>
                  </a:lnTo>
                  <a:lnTo>
                    <a:pt x="0" y="55139"/>
                  </a:lnTo>
                  <a:lnTo>
                    <a:pt x="74267" y="55139"/>
                  </a:lnTo>
                  <a:lnTo>
                    <a:pt x="74267" y="47937"/>
                  </a:lnTo>
                  <a:lnTo>
                    <a:pt x="69485" y="47937"/>
                  </a:lnTo>
                  <a:lnTo>
                    <a:pt x="69485" y="32035"/>
                  </a:lnTo>
                  <a:lnTo>
                    <a:pt x="70753" y="32496"/>
                  </a:lnTo>
                  <a:lnTo>
                    <a:pt x="74267" y="30709"/>
                  </a:lnTo>
                  <a:lnTo>
                    <a:pt x="74267" y="25985"/>
                  </a:lnTo>
                  <a:lnTo>
                    <a:pt x="69428" y="19186"/>
                  </a:lnTo>
                  <a:lnTo>
                    <a:pt x="69485" y="19186"/>
                  </a:lnTo>
                  <a:lnTo>
                    <a:pt x="69485" y="11984"/>
                  </a:lnTo>
                  <a:lnTo>
                    <a:pt x="74267" y="11984"/>
                  </a:lnTo>
                  <a:lnTo>
                    <a:pt x="74267" y="4840"/>
                  </a:lnTo>
                  <a:lnTo>
                    <a:pt x="70407" y="4840"/>
                  </a:lnTo>
                  <a:lnTo>
                    <a:pt x="691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4"/>
            <p:cNvSpPr/>
            <p:nvPr/>
          </p:nvSpPr>
          <p:spPr>
            <a:xfrm>
              <a:off x="1632623" y="5965820"/>
              <a:ext cx="455764" cy="165872"/>
            </a:xfrm>
            <a:custGeom>
              <a:avLst/>
              <a:gdLst/>
              <a:ahLst/>
              <a:cxnLst/>
              <a:rect l="l" t="t" r="r" b="b"/>
              <a:pathLst>
                <a:path w="52720" h="19187" extrusionOk="0">
                  <a:moveTo>
                    <a:pt x="3573" y="1"/>
                  </a:moveTo>
                  <a:cubicBezTo>
                    <a:pt x="1614" y="1"/>
                    <a:pt x="0" y="1614"/>
                    <a:pt x="0" y="3631"/>
                  </a:cubicBezTo>
                  <a:lnTo>
                    <a:pt x="0" y="19187"/>
                  </a:lnTo>
                  <a:lnTo>
                    <a:pt x="52719" y="19187"/>
                  </a:lnTo>
                  <a:lnTo>
                    <a:pt x="52719" y="3631"/>
                  </a:lnTo>
                  <a:cubicBezTo>
                    <a:pt x="52719" y="1614"/>
                    <a:pt x="51106" y="1"/>
                    <a:pt x="49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4"/>
            <p:cNvSpPr/>
            <p:nvPr/>
          </p:nvSpPr>
          <p:spPr>
            <a:xfrm>
              <a:off x="1673963" y="5997202"/>
              <a:ext cx="72730" cy="103610"/>
            </a:xfrm>
            <a:custGeom>
              <a:avLst/>
              <a:gdLst/>
              <a:ahLst/>
              <a:cxnLst/>
              <a:rect l="l" t="t" r="r" b="b"/>
              <a:pathLst>
                <a:path w="8413" h="11985" extrusionOk="0">
                  <a:moveTo>
                    <a:pt x="3630" y="1"/>
                  </a:moveTo>
                  <a:cubicBezTo>
                    <a:pt x="1614" y="1"/>
                    <a:pt x="0" y="1614"/>
                    <a:pt x="0" y="3573"/>
                  </a:cubicBezTo>
                  <a:cubicBezTo>
                    <a:pt x="0" y="5589"/>
                    <a:pt x="1614" y="7203"/>
                    <a:pt x="3630" y="7203"/>
                  </a:cubicBezTo>
                  <a:lnTo>
                    <a:pt x="4783" y="7203"/>
                  </a:lnTo>
                  <a:cubicBezTo>
                    <a:pt x="5474" y="7203"/>
                    <a:pt x="5993" y="7721"/>
                    <a:pt x="5993" y="8355"/>
                  </a:cubicBezTo>
                  <a:cubicBezTo>
                    <a:pt x="5993" y="9046"/>
                    <a:pt x="5474" y="9565"/>
                    <a:pt x="4783" y="9565"/>
                  </a:cubicBezTo>
                  <a:lnTo>
                    <a:pt x="3630" y="9565"/>
                  </a:lnTo>
                  <a:cubicBezTo>
                    <a:pt x="2939" y="9565"/>
                    <a:pt x="2420" y="9046"/>
                    <a:pt x="2420" y="8355"/>
                  </a:cubicBezTo>
                  <a:lnTo>
                    <a:pt x="0" y="8355"/>
                  </a:lnTo>
                  <a:cubicBezTo>
                    <a:pt x="0" y="10371"/>
                    <a:pt x="1614" y="11985"/>
                    <a:pt x="3630" y="11985"/>
                  </a:cubicBezTo>
                  <a:lnTo>
                    <a:pt x="4783" y="11985"/>
                  </a:lnTo>
                  <a:cubicBezTo>
                    <a:pt x="6799" y="11985"/>
                    <a:pt x="8412" y="10371"/>
                    <a:pt x="8412" y="8355"/>
                  </a:cubicBezTo>
                  <a:cubicBezTo>
                    <a:pt x="8412" y="6396"/>
                    <a:pt x="6799" y="4783"/>
                    <a:pt x="4783" y="4783"/>
                  </a:cubicBezTo>
                  <a:lnTo>
                    <a:pt x="3630" y="4783"/>
                  </a:lnTo>
                  <a:cubicBezTo>
                    <a:pt x="2939" y="4783"/>
                    <a:pt x="2420" y="4264"/>
                    <a:pt x="2420" y="3573"/>
                  </a:cubicBezTo>
                  <a:cubicBezTo>
                    <a:pt x="2420" y="2939"/>
                    <a:pt x="2939" y="2363"/>
                    <a:pt x="3630" y="2363"/>
                  </a:cubicBezTo>
                  <a:lnTo>
                    <a:pt x="4783" y="2363"/>
                  </a:lnTo>
                  <a:cubicBezTo>
                    <a:pt x="5474" y="2363"/>
                    <a:pt x="5993" y="2939"/>
                    <a:pt x="5993" y="3573"/>
                  </a:cubicBezTo>
                  <a:lnTo>
                    <a:pt x="8412" y="3573"/>
                  </a:lnTo>
                  <a:cubicBezTo>
                    <a:pt x="8412" y="1614"/>
                    <a:pt x="6799" y="1"/>
                    <a:pt x="4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4"/>
            <p:cNvSpPr/>
            <p:nvPr/>
          </p:nvSpPr>
          <p:spPr>
            <a:xfrm>
              <a:off x="1767104" y="5997202"/>
              <a:ext cx="83191" cy="103610"/>
            </a:xfrm>
            <a:custGeom>
              <a:avLst/>
              <a:gdLst/>
              <a:ahLst/>
              <a:cxnLst/>
              <a:rect l="l" t="t" r="r" b="b"/>
              <a:pathLst>
                <a:path w="9623" h="11985" extrusionOk="0">
                  <a:moveTo>
                    <a:pt x="1" y="1"/>
                  </a:moveTo>
                  <a:lnTo>
                    <a:pt x="1" y="11985"/>
                  </a:lnTo>
                  <a:lnTo>
                    <a:pt x="2421" y="11985"/>
                  </a:lnTo>
                  <a:lnTo>
                    <a:pt x="2421" y="7145"/>
                  </a:lnTo>
                  <a:lnTo>
                    <a:pt x="7203" y="7145"/>
                  </a:lnTo>
                  <a:lnTo>
                    <a:pt x="7203" y="11985"/>
                  </a:lnTo>
                  <a:lnTo>
                    <a:pt x="9623" y="11985"/>
                  </a:lnTo>
                  <a:lnTo>
                    <a:pt x="9623" y="1"/>
                  </a:lnTo>
                  <a:lnTo>
                    <a:pt x="7203" y="1"/>
                  </a:lnTo>
                  <a:lnTo>
                    <a:pt x="7203" y="4783"/>
                  </a:lnTo>
                  <a:lnTo>
                    <a:pt x="2421" y="478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4"/>
            <p:cNvSpPr/>
            <p:nvPr/>
          </p:nvSpPr>
          <p:spPr>
            <a:xfrm>
              <a:off x="1870706" y="5997202"/>
              <a:ext cx="82698" cy="103610"/>
            </a:xfrm>
            <a:custGeom>
              <a:avLst/>
              <a:gdLst/>
              <a:ahLst/>
              <a:cxnLst/>
              <a:rect l="l" t="t" r="r" b="b"/>
              <a:pathLst>
                <a:path w="9566" h="11985" extrusionOk="0">
                  <a:moveTo>
                    <a:pt x="4783" y="2363"/>
                  </a:moveTo>
                  <a:cubicBezTo>
                    <a:pt x="6108" y="2363"/>
                    <a:pt x="7203" y="3458"/>
                    <a:pt x="7203" y="4783"/>
                  </a:cubicBezTo>
                  <a:lnTo>
                    <a:pt x="7203" y="7145"/>
                  </a:lnTo>
                  <a:cubicBezTo>
                    <a:pt x="7203" y="8470"/>
                    <a:pt x="6108" y="9565"/>
                    <a:pt x="4783" y="9565"/>
                  </a:cubicBezTo>
                  <a:cubicBezTo>
                    <a:pt x="3458" y="9565"/>
                    <a:pt x="2421" y="8470"/>
                    <a:pt x="2421" y="7145"/>
                  </a:cubicBezTo>
                  <a:lnTo>
                    <a:pt x="2421" y="4783"/>
                  </a:lnTo>
                  <a:cubicBezTo>
                    <a:pt x="2421" y="3458"/>
                    <a:pt x="3458" y="2363"/>
                    <a:pt x="4783" y="2363"/>
                  </a:cubicBezTo>
                  <a:close/>
                  <a:moveTo>
                    <a:pt x="4783" y="1"/>
                  </a:moveTo>
                  <a:cubicBezTo>
                    <a:pt x="2133" y="1"/>
                    <a:pt x="1" y="2132"/>
                    <a:pt x="1" y="4783"/>
                  </a:cubicBezTo>
                  <a:lnTo>
                    <a:pt x="1" y="7145"/>
                  </a:lnTo>
                  <a:cubicBezTo>
                    <a:pt x="1" y="9795"/>
                    <a:pt x="2133" y="11985"/>
                    <a:pt x="4783" y="11985"/>
                  </a:cubicBezTo>
                  <a:cubicBezTo>
                    <a:pt x="7433" y="11985"/>
                    <a:pt x="9565" y="9795"/>
                    <a:pt x="9565" y="7145"/>
                  </a:cubicBezTo>
                  <a:lnTo>
                    <a:pt x="9565" y="4783"/>
                  </a:lnTo>
                  <a:cubicBezTo>
                    <a:pt x="9565" y="2132"/>
                    <a:pt x="7433" y="1"/>
                    <a:pt x="4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4"/>
            <p:cNvSpPr/>
            <p:nvPr/>
          </p:nvSpPr>
          <p:spPr>
            <a:xfrm>
              <a:off x="1974316" y="5997202"/>
              <a:ext cx="72722" cy="103610"/>
            </a:xfrm>
            <a:custGeom>
              <a:avLst/>
              <a:gdLst/>
              <a:ahLst/>
              <a:cxnLst/>
              <a:rect l="l" t="t" r="r" b="b"/>
              <a:pathLst>
                <a:path w="8412" h="11985" extrusionOk="0">
                  <a:moveTo>
                    <a:pt x="4782" y="2363"/>
                  </a:moveTo>
                  <a:cubicBezTo>
                    <a:pt x="5474" y="2363"/>
                    <a:pt x="5992" y="2939"/>
                    <a:pt x="5992" y="3573"/>
                  </a:cubicBezTo>
                  <a:cubicBezTo>
                    <a:pt x="5992" y="4207"/>
                    <a:pt x="5474" y="4783"/>
                    <a:pt x="4782" y="4783"/>
                  </a:cubicBezTo>
                  <a:lnTo>
                    <a:pt x="2420" y="4783"/>
                  </a:lnTo>
                  <a:lnTo>
                    <a:pt x="2420" y="2363"/>
                  </a:lnTo>
                  <a:close/>
                  <a:moveTo>
                    <a:pt x="0" y="1"/>
                  </a:moveTo>
                  <a:lnTo>
                    <a:pt x="0" y="11985"/>
                  </a:lnTo>
                  <a:lnTo>
                    <a:pt x="2420" y="11985"/>
                  </a:lnTo>
                  <a:lnTo>
                    <a:pt x="2420" y="7145"/>
                  </a:lnTo>
                  <a:lnTo>
                    <a:pt x="4782" y="7145"/>
                  </a:lnTo>
                  <a:cubicBezTo>
                    <a:pt x="6799" y="7145"/>
                    <a:pt x="8412" y="5532"/>
                    <a:pt x="8412" y="3573"/>
                  </a:cubicBezTo>
                  <a:cubicBezTo>
                    <a:pt x="8412" y="1614"/>
                    <a:pt x="6799" y="1"/>
                    <a:pt x="4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4" name="Google Shape;1314;p44"/>
          <p:cNvGrpSpPr/>
          <p:nvPr/>
        </p:nvGrpSpPr>
        <p:grpSpPr>
          <a:xfrm flipH="1">
            <a:off x="6054694" y="2615867"/>
            <a:ext cx="434499" cy="371605"/>
            <a:chOff x="2413128" y="5015960"/>
            <a:chExt cx="787992" cy="673930"/>
          </a:xfrm>
        </p:grpSpPr>
        <p:sp>
          <p:nvSpPr>
            <p:cNvPr id="1315" name="Google Shape;1315;p44"/>
            <p:cNvSpPr/>
            <p:nvPr/>
          </p:nvSpPr>
          <p:spPr>
            <a:xfrm>
              <a:off x="2755816" y="5524511"/>
              <a:ext cx="102123" cy="101622"/>
            </a:xfrm>
            <a:custGeom>
              <a:avLst/>
              <a:gdLst/>
              <a:ahLst/>
              <a:cxnLst/>
              <a:rect l="l" t="t" r="r" b="b"/>
              <a:pathLst>
                <a:path w="11813" h="11755" extrusionOk="0">
                  <a:moveTo>
                    <a:pt x="5878" y="2939"/>
                  </a:moveTo>
                  <a:cubicBezTo>
                    <a:pt x="7549" y="2939"/>
                    <a:pt x="8816" y="4264"/>
                    <a:pt x="8816" y="5878"/>
                  </a:cubicBezTo>
                  <a:cubicBezTo>
                    <a:pt x="8816" y="7491"/>
                    <a:pt x="7549" y="8816"/>
                    <a:pt x="5878" y="8816"/>
                  </a:cubicBezTo>
                  <a:cubicBezTo>
                    <a:pt x="4264" y="8816"/>
                    <a:pt x="2939" y="7491"/>
                    <a:pt x="2939" y="5878"/>
                  </a:cubicBezTo>
                  <a:cubicBezTo>
                    <a:pt x="2939" y="4264"/>
                    <a:pt x="4264" y="2939"/>
                    <a:pt x="5878" y="2939"/>
                  </a:cubicBezTo>
                  <a:close/>
                  <a:moveTo>
                    <a:pt x="5878" y="1"/>
                  </a:moveTo>
                  <a:cubicBezTo>
                    <a:pt x="2651" y="1"/>
                    <a:pt x="1" y="2651"/>
                    <a:pt x="1" y="5878"/>
                  </a:cubicBezTo>
                  <a:cubicBezTo>
                    <a:pt x="1" y="9104"/>
                    <a:pt x="2651" y="11755"/>
                    <a:pt x="5878" y="11755"/>
                  </a:cubicBezTo>
                  <a:cubicBezTo>
                    <a:pt x="9162" y="11755"/>
                    <a:pt x="11812" y="9162"/>
                    <a:pt x="11812" y="5878"/>
                  </a:cubicBezTo>
                  <a:cubicBezTo>
                    <a:pt x="11812" y="2651"/>
                    <a:pt x="9162" y="1"/>
                    <a:pt x="587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4"/>
            <p:cNvSpPr/>
            <p:nvPr/>
          </p:nvSpPr>
          <p:spPr>
            <a:xfrm>
              <a:off x="2413128" y="5015960"/>
              <a:ext cx="787992" cy="673930"/>
            </a:xfrm>
            <a:custGeom>
              <a:avLst/>
              <a:gdLst/>
              <a:ahLst/>
              <a:cxnLst/>
              <a:rect l="l" t="t" r="r" b="b"/>
              <a:pathLst>
                <a:path w="91150" h="77956" extrusionOk="0">
                  <a:moveTo>
                    <a:pt x="49320" y="15442"/>
                  </a:moveTo>
                  <a:lnTo>
                    <a:pt x="53872" y="25698"/>
                  </a:lnTo>
                  <a:lnTo>
                    <a:pt x="49263" y="27541"/>
                  </a:lnTo>
                  <a:lnTo>
                    <a:pt x="44653" y="17113"/>
                  </a:lnTo>
                  <a:lnTo>
                    <a:pt x="49320" y="15442"/>
                  </a:lnTo>
                  <a:close/>
                  <a:moveTo>
                    <a:pt x="18092" y="2997"/>
                  </a:moveTo>
                  <a:lnTo>
                    <a:pt x="39007" y="53238"/>
                  </a:lnTo>
                  <a:cubicBezTo>
                    <a:pt x="38143" y="53699"/>
                    <a:pt x="37336" y="54275"/>
                    <a:pt x="36645" y="54967"/>
                  </a:cubicBezTo>
                  <a:lnTo>
                    <a:pt x="15615" y="5935"/>
                  </a:lnTo>
                  <a:lnTo>
                    <a:pt x="4380" y="5935"/>
                  </a:lnTo>
                  <a:cubicBezTo>
                    <a:pt x="3573" y="5935"/>
                    <a:pt x="2882" y="5244"/>
                    <a:pt x="2882" y="4437"/>
                  </a:cubicBezTo>
                  <a:cubicBezTo>
                    <a:pt x="2882" y="3631"/>
                    <a:pt x="3573" y="2997"/>
                    <a:pt x="4380" y="2997"/>
                  </a:cubicBezTo>
                  <a:close/>
                  <a:moveTo>
                    <a:pt x="66778" y="9219"/>
                  </a:moveTo>
                  <a:lnTo>
                    <a:pt x="81585" y="45575"/>
                  </a:lnTo>
                  <a:lnTo>
                    <a:pt x="55024" y="55543"/>
                  </a:lnTo>
                  <a:cubicBezTo>
                    <a:pt x="52662" y="53065"/>
                    <a:pt x="49263" y="51510"/>
                    <a:pt x="45518" y="51510"/>
                  </a:cubicBezTo>
                  <a:cubicBezTo>
                    <a:pt x="44192" y="51510"/>
                    <a:pt x="42925" y="51682"/>
                    <a:pt x="41715" y="52028"/>
                  </a:cubicBezTo>
                  <a:lnTo>
                    <a:pt x="29443" y="22586"/>
                  </a:lnTo>
                  <a:lnTo>
                    <a:pt x="41830" y="18150"/>
                  </a:lnTo>
                  <a:lnTo>
                    <a:pt x="47707" y="31344"/>
                  </a:lnTo>
                  <a:lnTo>
                    <a:pt x="57790" y="27311"/>
                  </a:lnTo>
                  <a:lnTo>
                    <a:pt x="52086" y="14462"/>
                  </a:lnTo>
                  <a:lnTo>
                    <a:pt x="66778" y="9219"/>
                  </a:lnTo>
                  <a:close/>
                  <a:moveTo>
                    <a:pt x="86246" y="47111"/>
                  </a:moveTo>
                  <a:cubicBezTo>
                    <a:pt x="86617" y="47111"/>
                    <a:pt x="86993" y="47228"/>
                    <a:pt x="87347" y="47476"/>
                  </a:cubicBezTo>
                  <a:cubicBezTo>
                    <a:pt x="87866" y="47822"/>
                    <a:pt x="88211" y="48398"/>
                    <a:pt x="88211" y="49090"/>
                  </a:cubicBezTo>
                  <a:cubicBezTo>
                    <a:pt x="88154" y="49896"/>
                    <a:pt x="87635" y="50645"/>
                    <a:pt x="86886" y="50933"/>
                  </a:cubicBezTo>
                  <a:lnTo>
                    <a:pt x="58308" y="61304"/>
                  </a:lnTo>
                  <a:cubicBezTo>
                    <a:pt x="58020" y="60094"/>
                    <a:pt x="57502" y="59000"/>
                    <a:pt x="56926" y="57963"/>
                  </a:cubicBezTo>
                  <a:lnTo>
                    <a:pt x="85561" y="47246"/>
                  </a:lnTo>
                  <a:cubicBezTo>
                    <a:pt x="85783" y="47157"/>
                    <a:pt x="86013" y="47111"/>
                    <a:pt x="86246" y="47111"/>
                  </a:cubicBezTo>
                  <a:close/>
                  <a:moveTo>
                    <a:pt x="45518" y="54448"/>
                  </a:moveTo>
                  <a:cubicBezTo>
                    <a:pt x="51222" y="54448"/>
                    <a:pt x="55831" y="59057"/>
                    <a:pt x="55831" y="64704"/>
                  </a:cubicBezTo>
                  <a:cubicBezTo>
                    <a:pt x="55831" y="70408"/>
                    <a:pt x="51222" y="75017"/>
                    <a:pt x="45518" y="75017"/>
                  </a:cubicBezTo>
                  <a:cubicBezTo>
                    <a:pt x="39871" y="75017"/>
                    <a:pt x="35262" y="70408"/>
                    <a:pt x="35262" y="64704"/>
                  </a:cubicBezTo>
                  <a:cubicBezTo>
                    <a:pt x="35262" y="59057"/>
                    <a:pt x="39871" y="54448"/>
                    <a:pt x="45518" y="54448"/>
                  </a:cubicBezTo>
                  <a:close/>
                  <a:moveTo>
                    <a:pt x="4380" y="1"/>
                  </a:moveTo>
                  <a:cubicBezTo>
                    <a:pt x="1960" y="1"/>
                    <a:pt x="1" y="2017"/>
                    <a:pt x="1" y="4437"/>
                  </a:cubicBezTo>
                  <a:cubicBezTo>
                    <a:pt x="1" y="6857"/>
                    <a:pt x="1960" y="8816"/>
                    <a:pt x="4380" y="8816"/>
                  </a:cubicBezTo>
                  <a:lnTo>
                    <a:pt x="13714" y="8816"/>
                  </a:lnTo>
                  <a:lnTo>
                    <a:pt x="34513" y="57444"/>
                  </a:lnTo>
                  <a:cubicBezTo>
                    <a:pt x="33130" y="59518"/>
                    <a:pt x="32324" y="62053"/>
                    <a:pt x="32324" y="64704"/>
                  </a:cubicBezTo>
                  <a:cubicBezTo>
                    <a:pt x="32324" y="72021"/>
                    <a:pt x="38258" y="77955"/>
                    <a:pt x="45575" y="77955"/>
                  </a:cubicBezTo>
                  <a:cubicBezTo>
                    <a:pt x="52835" y="77955"/>
                    <a:pt x="58769" y="72021"/>
                    <a:pt x="58769" y="64704"/>
                  </a:cubicBezTo>
                  <a:cubicBezTo>
                    <a:pt x="58769" y="64588"/>
                    <a:pt x="58769" y="64416"/>
                    <a:pt x="58769" y="64300"/>
                  </a:cubicBezTo>
                  <a:lnTo>
                    <a:pt x="87923" y="53699"/>
                  </a:lnTo>
                  <a:cubicBezTo>
                    <a:pt x="89824" y="52950"/>
                    <a:pt x="91150" y="51106"/>
                    <a:pt x="91150" y="49090"/>
                  </a:cubicBezTo>
                  <a:cubicBezTo>
                    <a:pt x="91092" y="47476"/>
                    <a:pt x="90343" y="45978"/>
                    <a:pt x="89018" y="45057"/>
                  </a:cubicBezTo>
                  <a:cubicBezTo>
                    <a:pt x="88179" y="44473"/>
                    <a:pt x="87201" y="44166"/>
                    <a:pt x="86216" y="44166"/>
                  </a:cubicBezTo>
                  <a:cubicBezTo>
                    <a:pt x="85646" y="44166"/>
                    <a:pt x="85073" y="44269"/>
                    <a:pt x="84524" y="44480"/>
                  </a:cubicBezTo>
                  <a:lnTo>
                    <a:pt x="84351" y="44538"/>
                  </a:lnTo>
                  <a:lnTo>
                    <a:pt x="68449" y="5532"/>
                  </a:lnTo>
                  <a:lnTo>
                    <a:pt x="28348" y="19821"/>
                  </a:lnTo>
                  <a:lnTo>
                    <a:pt x="2005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44"/>
          <p:cNvGrpSpPr/>
          <p:nvPr/>
        </p:nvGrpSpPr>
        <p:grpSpPr>
          <a:xfrm flipH="1">
            <a:off x="4385847" y="987893"/>
            <a:ext cx="414173" cy="287284"/>
            <a:chOff x="2415125" y="6100311"/>
            <a:chExt cx="751129" cy="521008"/>
          </a:xfrm>
        </p:grpSpPr>
        <p:sp>
          <p:nvSpPr>
            <p:cNvPr id="1318" name="Google Shape;1318;p44"/>
            <p:cNvSpPr/>
            <p:nvPr/>
          </p:nvSpPr>
          <p:spPr>
            <a:xfrm>
              <a:off x="2415125" y="6100311"/>
              <a:ext cx="751129" cy="521008"/>
            </a:xfrm>
            <a:custGeom>
              <a:avLst/>
              <a:gdLst/>
              <a:ahLst/>
              <a:cxnLst/>
              <a:rect l="l" t="t" r="r" b="b"/>
              <a:pathLst>
                <a:path w="86886" h="60267" extrusionOk="0">
                  <a:moveTo>
                    <a:pt x="58826" y="2766"/>
                  </a:moveTo>
                  <a:lnTo>
                    <a:pt x="58826" y="12618"/>
                  </a:lnTo>
                  <a:lnTo>
                    <a:pt x="8412" y="12618"/>
                  </a:lnTo>
                  <a:lnTo>
                    <a:pt x="8412" y="2766"/>
                  </a:lnTo>
                  <a:close/>
                  <a:moveTo>
                    <a:pt x="71617" y="15384"/>
                  </a:moveTo>
                  <a:lnTo>
                    <a:pt x="72712" y="26619"/>
                  </a:lnTo>
                  <a:lnTo>
                    <a:pt x="61650" y="26619"/>
                  </a:lnTo>
                  <a:lnTo>
                    <a:pt x="61650" y="15384"/>
                  </a:lnTo>
                  <a:close/>
                  <a:moveTo>
                    <a:pt x="58826" y="15384"/>
                  </a:moveTo>
                  <a:lnTo>
                    <a:pt x="58826" y="26619"/>
                  </a:lnTo>
                  <a:lnTo>
                    <a:pt x="58826" y="29442"/>
                  </a:lnTo>
                  <a:lnTo>
                    <a:pt x="58826" y="35031"/>
                  </a:lnTo>
                  <a:lnTo>
                    <a:pt x="8412" y="35031"/>
                  </a:lnTo>
                  <a:lnTo>
                    <a:pt x="8412" y="15384"/>
                  </a:lnTo>
                  <a:close/>
                  <a:moveTo>
                    <a:pt x="5589" y="44826"/>
                  </a:moveTo>
                  <a:lnTo>
                    <a:pt x="5589" y="47649"/>
                  </a:lnTo>
                  <a:lnTo>
                    <a:pt x="4206" y="47649"/>
                  </a:lnTo>
                  <a:cubicBezTo>
                    <a:pt x="3400" y="47649"/>
                    <a:pt x="2766" y="47015"/>
                    <a:pt x="2766" y="46266"/>
                  </a:cubicBezTo>
                  <a:cubicBezTo>
                    <a:pt x="2766" y="45459"/>
                    <a:pt x="3400" y="44826"/>
                    <a:pt x="4206" y="44826"/>
                  </a:cubicBezTo>
                  <a:close/>
                  <a:moveTo>
                    <a:pt x="58826" y="37854"/>
                  </a:moveTo>
                  <a:lnTo>
                    <a:pt x="58826" y="47649"/>
                  </a:lnTo>
                  <a:lnTo>
                    <a:pt x="31804" y="47649"/>
                  </a:lnTo>
                  <a:cubicBezTo>
                    <a:pt x="30595" y="43616"/>
                    <a:pt x="26849" y="40620"/>
                    <a:pt x="22413" y="40620"/>
                  </a:cubicBezTo>
                  <a:cubicBezTo>
                    <a:pt x="17977" y="40620"/>
                    <a:pt x="14232" y="43616"/>
                    <a:pt x="13022" y="47649"/>
                  </a:cubicBezTo>
                  <a:lnTo>
                    <a:pt x="8412" y="47649"/>
                  </a:lnTo>
                  <a:lnTo>
                    <a:pt x="8412" y="42060"/>
                  </a:lnTo>
                  <a:lnTo>
                    <a:pt x="8412" y="37854"/>
                  </a:lnTo>
                  <a:close/>
                  <a:moveTo>
                    <a:pt x="78474" y="29442"/>
                  </a:moveTo>
                  <a:lnTo>
                    <a:pt x="78474" y="42060"/>
                  </a:lnTo>
                  <a:lnTo>
                    <a:pt x="78474" y="47649"/>
                  </a:lnTo>
                  <a:lnTo>
                    <a:pt x="78070" y="47649"/>
                  </a:lnTo>
                  <a:cubicBezTo>
                    <a:pt x="76860" y="43616"/>
                    <a:pt x="73115" y="40620"/>
                    <a:pt x="68679" y="40620"/>
                  </a:cubicBezTo>
                  <a:cubicBezTo>
                    <a:pt x="65913" y="40620"/>
                    <a:pt x="63436" y="41772"/>
                    <a:pt x="61650" y="43616"/>
                  </a:cubicBezTo>
                  <a:lnTo>
                    <a:pt x="61650" y="37854"/>
                  </a:lnTo>
                  <a:lnTo>
                    <a:pt x="61650" y="29442"/>
                  </a:lnTo>
                  <a:close/>
                  <a:moveTo>
                    <a:pt x="82680" y="44826"/>
                  </a:moveTo>
                  <a:cubicBezTo>
                    <a:pt x="83429" y="44826"/>
                    <a:pt x="84062" y="45459"/>
                    <a:pt x="84062" y="46266"/>
                  </a:cubicBezTo>
                  <a:cubicBezTo>
                    <a:pt x="84062" y="47015"/>
                    <a:pt x="83429" y="47649"/>
                    <a:pt x="82680" y="47649"/>
                  </a:cubicBezTo>
                  <a:lnTo>
                    <a:pt x="81297" y="47649"/>
                  </a:lnTo>
                  <a:lnTo>
                    <a:pt x="81297" y="44826"/>
                  </a:lnTo>
                  <a:close/>
                  <a:moveTo>
                    <a:pt x="22413" y="43443"/>
                  </a:moveTo>
                  <a:cubicBezTo>
                    <a:pt x="26273" y="43443"/>
                    <a:pt x="29442" y="46554"/>
                    <a:pt x="29442" y="50472"/>
                  </a:cubicBezTo>
                  <a:cubicBezTo>
                    <a:pt x="29442" y="54332"/>
                    <a:pt x="26273" y="57443"/>
                    <a:pt x="22413" y="57443"/>
                  </a:cubicBezTo>
                  <a:cubicBezTo>
                    <a:pt x="18553" y="57443"/>
                    <a:pt x="15384" y="54332"/>
                    <a:pt x="15384" y="50472"/>
                  </a:cubicBezTo>
                  <a:cubicBezTo>
                    <a:pt x="15384" y="46554"/>
                    <a:pt x="18553" y="43443"/>
                    <a:pt x="22413" y="43443"/>
                  </a:cubicBezTo>
                  <a:close/>
                  <a:moveTo>
                    <a:pt x="68679" y="43443"/>
                  </a:moveTo>
                  <a:cubicBezTo>
                    <a:pt x="72539" y="43443"/>
                    <a:pt x="75650" y="46554"/>
                    <a:pt x="75650" y="50472"/>
                  </a:cubicBezTo>
                  <a:cubicBezTo>
                    <a:pt x="75650" y="54332"/>
                    <a:pt x="72539" y="57443"/>
                    <a:pt x="68679" y="57443"/>
                  </a:cubicBezTo>
                  <a:cubicBezTo>
                    <a:pt x="64819" y="57443"/>
                    <a:pt x="61650" y="54332"/>
                    <a:pt x="61650" y="50472"/>
                  </a:cubicBezTo>
                  <a:cubicBezTo>
                    <a:pt x="61650" y="46554"/>
                    <a:pt x="64819" y="43443"/>
                    <a:pt x="68679" y="43443"/>
                  </a:cubicBezTo>
                  <a:close/>
                  <a:moveTo>
                    <a:pt x="5589" y="0"/>
                  </a:moveTo>
                  <a:lnTo>
                    <a:pt x="5589" y="12618"/>
                  </a:lnTo>
                  <a:lnTo>
                    <a:pt x="5589" y="37854"/>
                  </a:lnTo>
                  <a:lnTo>
                    <a:pt x="5589" y="42002"/>
                  </a:lnTo>
                  <a:lnTo>
                    <a:pt x="4206" y="42002"/>
                  </a:lnTo>
                  <a:cubicBezTo>
                    <a:pt x="1844" y="42002"/>
                    <a:pt x="0" y="43904"/>
                    <a:pt x="0" y="46208"/>
                  </a:cubicBezTo>
                  <a:cubicBezTo>
                    <a:pt x="0" y="48571"/>
                    <a:pt x="1844" y="50414"/>
                    <a:pt x="4206" y="50414"/>
                  </a:cubicBezTo>
                  <a:lnTo>
                    <a:pt x="12618" y="50414"/>
                  </a:lnTo>
                  <a:cubicBezTo>
                    <a:pt x="12618" y="55830"/>
                    <a:pt x="16997" y="60267"/>
                    <a:pt x="22413" y="60267"/>
                  </a:cubicBezTo>
                  <a:cubicBezTo>
                    <a:pt x="27829" y="60267"/>
                    <a:pt x="32208" y="55830"/>
                    <a:pt x="32208" y="50414"/>
                  </a:cubicBezTo>
                  <a:lnTo>
                    <a:pt x="58826" y="50414"/>
                  </a:lnTo>
                  <a:cubicBezTo>
                    <a:pt x="58826" y="55830"/>
                    <a:pt x="63263" y="60267"/>
                    <a:pt x="68679" y="60267"/>
                  </a:cubicBezTo>
                  <a:cubicBezTo>
                    <a:pt x="74037" y="60267"/>
                    <a:pt x="78474" y="55830"/>
                    <a:pt x="78474" y="50414"/>
                  </a:cubicBezTo>
                  <a:lnTo>
                    <a:pt x="82680" y="50414"/>
                  </a:lnTo>
                  <a:cubicBezTo>
                    <a:pt x="84984" y="50414"/>
                    <a:pt x="86886" y="48571"/>
                    <a:pt x="86886" y="46208"/>
                  </a:cubicBezTo>
                  <a:cubicBezTo>
                    <a:pt x="86886" y="43904"/>
                    <a:pt x="84984" y="42002"/>
                    <a:pt x="82680" y="42002"/>
                  </a:cubicBezTo>
                  <a:lnTo>
                    <a:pt x="81297" y="42002"/>
                  </a:lnTo>
                  <a:lnTo>
                    <a:pt x="81297" y="26619"/>
                  </a:lnTo>
                  <a:lnTo>
                    <a:pt x="75535" y="26619"/>
                  </a:lnTo>
                  <a:lnTo>
                    <a:pt x="74152" y="12618"/>
                  </a:lnTo>
                  <a:lnTo>
                    <a:pt x="61650" y="12618"/>
                  </a:lnTo>
                  <a:lnTo>
                    <a:pt x="6165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4"/>
            <p:cNvSpPr/>
            <p:nvPr/>
          </p:nvSpPr>
          <p:spPr>
            <a:xfrm>
              <a:off x="2572524" y="6500272"/>
              <a:ext cx="72722" cy="72238"/>
            </a:xfrm>
            <a:custGeom>
              <a:avLst/>
              <a:gdLst/>
              <a:ahLst/>
              <a:cxnLst/>
              <a:rect l="l" t="t" r="r" b="b"/>
              <a:pathLst>
                <a:path w="8412" h="8356" extrusionOk="0">
                  <a:moveTo>
                    <a:pt x="4206" y="2766"/>
                  </a:moveTo>
                  <a:cubicBezTo>
                    <a:pt x="4955" y="2766"/>
                    <a:pt x="5589" y="3400"/>
                    <a:pt x="5589" y="4149"/>
                  </a:cubicBezTo>
                  <a:cubicBezTo>
                    <a:pt x="5589" y="4956"/>
                    <a:pt x="4955" y="5590"/>
                    <a:pt x="4206" y="5590"/>
                  </a:cubicBezTo>
                  <a:cubicBezTo>
                    <a:pt x="3457" y="5590"/>
                    <a:pt x="2823" y="4956"/>
                    <a:pt x="2823" y="4149"/>
                  </a:cubicBezTo>
                  <a:cubicBezTo>
                    <a:pt x="2823" y="3400"/>
                    <a:pt x="3399" y="2766"/>
                    <a:pt x="4206" y="2766"/>
                  </a:cubicBezTo>
                  <a:close/>
                  <a:moveTo>
                    <a:pt x="4206" y="1"/>
                  </a:moveTo>
                  <a:cubicBezTo>
                    <a:pt x="1901" y="1"/>
                    <a:pt x="0" y="1845"/>
                    <a:pt x="0" y="4207"/>
                  </a:cubicBezTo>
                  <a:cubicBezTo>
                    <a:pt x="0" y="6512"/>
                    <a:pt x="1901" y="8355"/>
                    <a:pt x="4206" y="8355"/>
                  </a:cubicBezTo>
                  <a:cubicBezTo>
                    <a:pt x="6511" y="8355"/>
                    <a:pt x="8412" y="6512"/>
                    <a:pt x="8412" y="4207"/>
                  </a:cubicBezTo>
                  <a:cubicBezTo>
                    <a:pt x="8412" y="1845"/>
                    <a:pt x="6511" y="1"/>
                    <a:pt x="420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4"/>
            <p:cNvSpPr/>
            <p:nvPr/>
          </p:nvSpPr>
          <p:spPr>
            <a:xfrm>
              <a:off x="2972485" y="6500272"/>
              <a:ext cx="72730" cy="72238"/>
            </a:xfrm>
            <a:custGeom>
              <a:avLst/>
              <a:gdLst/>
              <a:ahLst/>
              <a:cxnLst/>
              <a:rect l="l" t="t" r="r" b="b"/>
              <a:pathLst>
                <a:path w="8413" h="8356" extrusionOk="0">
                  <a:moveTo>
                    <a:pt x="4207" y="2766"/>
                  </a:moveTo>
                  <a:cubicBezTo>
                    <a:pt x="4956" y="2766"/>
                    <a:pt x="5590" y="3400"/>
                    <a:pt x="5590" y="4149"/>
                  </a:cubicBezTo>
                  <a:cubicBezTo>
                    <a:pt x="5590" y="4956"/>
                    <a:pt x="4956" y="5590"/>
                    <a:pt x="4207" y="5590"/>
                  </a:cubicBezTo>
                  <a:cubicBezTo>
                    <a:pt x="3400" y="5590"/>
                    <a:pt x="2766" y="4956"/>
                    <a:pt x="2766" y="4149"/>
                  </a:cubicBezTo>
                  <a:cubicBezTo>
                    <a:pt x="2766" y="3400"/>
                    <a:pt x="3400" y="2766"/>
                    <a:pt x="4207" y="2766"/>
                  </a:cubicBezTo>
                  <a:close/>
                  <a:moveTo>
                    <a:pt x="4207" y="1"/>
                  </a:moveTo>
                  <a:cubicBezTo>
                    <a:pt x="1845" y="1"/>
                    <a:pt x="1" y="1845"/>
                    <a:pt x="1" y="4207"/>
                  </a:cubicBezTo>
                  <a:cubicBezTo>
                    <a:pt x="1" y="6512"/>
                    <a:pt x="1845" y="8355"/>
                    <a:pt x="4207" y="8355"/>
                  </a:cubicBezTo>
                  <a:cubicBezTo>
                    <a:pt x="6511" y="8355"/>
                    <a:pt x="8413" y="6512"/>
                    <a:pt x="8413" y="4207"/>
                  </a:cubicBezTo>
                  <a:cubicBezTo>
                    <a:pt x="8413" y="1845"/>
                    <a:pt x="6511" y="1"/>
                    <a:pt x="4207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1" name="Google Shape;1321;p44"/>
          <p:cNvGrpSpPr/>
          <p:nvPr/>
        </p:nvGrpSpPr>
        <p:grpSpPr>
          <a:xfrm flipH="1">
            <a:off x="4380146" y="4343188"/>
            <a:ext cx="360069" cy="359793"/>
            <a:chOff x="1576836" y="5097154"/>
            <a:chExt cx="653009" cy="652507"/>
          </a:xfrm>
        </p:grpSpPr>
        <p:sp>
          <p:nvSpPr>
            <p:cNvPr id="1322" name="Google Shape;1322;p44"/>
            <p:cNvSpPr/>
            <p:nvPr/>
          </p:nvSpPr>
          <p:spPr>
            <a:xfrm>
              <a:off x="1576836" y="5097154"/>
              <a:ext cx="653009" cy="652507"/>
            </a:xfrm>
            <a:custGeom>
              <a:avLst/>
              <a:gdLst/>
              <a:ahLst/>
              <a:cxnLst/>
              <a:rect l="l" t="t" r="r" b="b"/>
              <a:pathLst>
                <a:path w="75536" h="75478" extrusionOk="0">
                  <a:moveTo>
                    <a:pt x="10947" y="2420"/>
                  </a:moveTo>
                  <a:lnTo>
                    <a:pt x="10947" y="21261"/>
                  </a:lnTo>
                  <a:lnTo>
                    <a:pt x="10947" y="40159"/>
                  </a:lnTo>
                  <a:lnTo>
                    <a:pt x="3688" y="40159"/>
                  </a:lnTo>
                  <a:cubicBezTo>
                    <a:pt x="2996" y="40159"/>
                    <a:pt x="2420" y="39640"/>
                    <a:pt x="2420" y="38949"/>
                  </a:cubicBezTo>
                  <a:lnTo>
                    <a:pt x="2420" y="21261"/>
                  </a:lnTo>
                  <a:lnTo>
                    <a:pt x="2420" y="3630"/>
                  </a:lnTo>
                  <a:cubicBezTo>
                    <a:pt x="2420" y="2939"/>
                    <a:pt x="2996" y="2420"/>
                    <a:pt x="3630" y="2420"/>
                  </a:cubicBezTo>
                  <a:close/>
                  <a:moveTo>
                    <a:pt x="63320" y="2420"/>
                  </a:moveTo>
                  <a:lnTo>
                    <a:pt x="63320" y="34973"/>
                  </a:lnTo>
                  <a:cubicBezTo>
                    <a:pt x="62456" y="34397"/>
                    <a:pt x="61419" y="34051"/>
                    <a:pt x="60267" y="34051"/>
                  </a:cubicBezTo>
                  <a:cubicBezTo>
                    <a:pt x="58999" y="34051"/>
                    <a:pt x="57847" y="34512"/>
                    <a:pt x="56925" y="35261"/>
                  </a:cubicBezTo>
                  <a:cubicBezTo>
                    <a:pt x="56118" y="33129"/>
                    <a:pt x="54160" y="31631"/>
                    <a:pt x="51740" y="31631"/>
                  </a:cubicBezTo>
                  <a:cubicBezTo>
                    <a:pt x="50299" y="31631"/>
                    <a:pt x="48974" y="32208"/>
                    <a:pt x="47937" y="33187"/>
                  </a:cubicBezTo>
                  <a:cubicBezTo>
                    <a:pt x="47015" y="31516"/>
                    <a:pt x="45287" y="30421"/>
                    <a:pt x="43212" y="30421"/>
                  </a:cubicBezTo>
                  <a:cubicBezTo>
                    <a:pt x="42118" y="30421"/>
                    <a:pt x="41081" y="30767"/>
                    <a:pt x="40159" y="31343"/>
                  </a:cubicBezTo>
                  <a:lnTo>
                    <a:pt x="40159" y="21261"/>
                  </a:lnTo>
                  <a:cubicBezTo>
                    <a:pt x="40159" y="18264"/>
                    <a:pt x="37739" y="15787"/>
                    <a:pt x="34685" y="15787"/>
                  </a:cubicBezTo>
                  <a:cubicBezTo>
                    <a:pt x="31689" y="15787"/>
                    <a:pt x="29212" y="18264"/>
                    <a:pt x="29212" y="21261"/>
                  </a:cubicBezTo>
                  <a:lnTo>
                    <a:pt x="29212" y="40159"/>
                  </a:lnTo>
                  <a:lnTo>
                    <a:pt x="13425" y="40159"/>
                  </a:lnTo>
                  <a:lnTo>
                    <a:pt x="13425" y="2420"/>
                  </a:lnTo>
                  <a:close/>
                  <a:moveTo>
                    <a:pt x="71848" y="2420"/>
                  </a:moveTo>
                  <a:cubicBezTo>
                    <a:pt x="72539" y="2420"/>
                    <a:pt x="73058" y="2939"/>
                    <a:pt x="73058" y="3630"/>
                  </a:cubicBezTo>
                  <a:lnTo>
                    <a:pt x="73058" y="38949"/>
                  </a:lnTo>
                  <a:cubicBezTo>
                    <a:pt x="73058" y="39640"/>
                    <a:pt x="72539" y="40159"/>
                    <a:pt x="71848" y="40159"/>
                  </a:cubicBezTo>
                  <a:lnTo>
                    <a:pt x="65740" y="40159"/>
                  </a:lnTo>
                  <a:lnTo>
                    <a:pt x="65740" y="39525"/>
                  </a:lnTo>
                  <a:lnTo>
                    <a:pt x="65740" y="2420"/>
                  </a:lnTo>
                  <a:close/>
                  <a:moveTo>
                    <a:pt x="29212" y="42579"/>
                  </a:moveTo>
                  <a:lnTo>
                    <a:pt x="29212" y="48225"/>
                  </a:lnTo>
                  <a:lnTo>
                    <a:pt x="23969" y="42982"/>
                  </a:lnTo>
                  <a:cubicBezTo>
                    <a:pt x="23853" y="42867"/>
                    <a:pt x="23681" y="42751"/>
                    <a:pt x="23508" y="42579"/>
                  </a:cubicBezTo>
                  <a:close/>
                  <a:moveTo>
                    <a:pt x="3688" y="0"/>
                  </a:moveTo>
                  <a:cubicBezTo>
                    <a:pt x="1671" y="0"/>
                    <a:pt x="0" y="1613"/>
                    <a:pt x="0" y="3630"/>
                  </a:cubicBezTo>
                  <a:lnTo>
                    <a:pt x="0" y="38949"/>
                  </a:lnTo>
                  <a:cubicBezTo>
                    <a:pt x="0" y="40965"/>
                    <a:pt x="1671" y="42579"/>
                    <a:pt x="3688" y="42579"/>
                  </a:cubicBezTo>
                  <a:lnTo>
                    <a:pt x="16709" y="42579"/>
                  </a:lnTo>
                  <a:cubicBezTo>
                    <a:pt x="16536" y="42694"/>
                    <a:pt x="16363" y="42809"/>
                    <a:pt x="16248" y="42982"/>
                  </a:cubicBezTo>
                  <a:cubicBezTo>
                    <a:pt x="15211" y="44019"/>
                    <a:pt x="14635" y="45402"/>
                    <a:pt x="14635" y="46842"/>
                  </a:cubicBezTo>
                  <a:cubicBezTo>
                    <a:pt x="14635" y="48340"/>
                    <a:pt x="15211" y="49665"/>
                    <a:pt x="16248" y="50702"/>
                  </a:cubicBezTo>
                  <a:lnTo>
                    <a:pt x="29212" y="63724"/>
                  </a:lnTo>
                  <a:lnTo>
                    <a:pt x="29212" y="75477"/>
                  </a:lnTo>
                  <a:lnTo>
                    <a:pt x="31689" y="75477"/>
                  </a:lnTo>
                  <a:lnTo>
                    <a:pt x="31689" y="62744"/>
                  </a:lnTo>
                  <a:lnTo>
                    <a:pt x="17977" y="48974"/>
                  </a:lnTo>
                  <a:cubicBezTo>
                    <a:pt x="17400" y="48398"/>
                    <a:pt x="17055" y="47649"/>
                    <a:pt x="17055" y="46842"/>
                  </a:cubicBezTo>
                  <a:cubicBezTo>
                    <a:pt x="17055" y="46035"/>
                    <a:pt x="17343" y="45286"/>
                    <a:pt x="17977" y="44710"/>
                  </a:cubicBezTo>
                  <a:cubicBezTo>
                    <a:pt x="18553" y="44134"/>
                    <a:pt x="19331" y="43846"/>
                    <a:pt x="20108" y="43846"/>
                  </a:cubicBezTo>
                  <a:cubicBezTo>
                    <a:pt x="20886" y="43846"/>
                    <a:pt x="21664" y="44134"/>
                    <a:pt x="22240" y="44710"/>
                  </a:cubicBezTo>
                  <a:lnTo>
                    <a:pt x="31689" y="54102"/>
                  </a:lnTo>
                  <a:lnTo>
                    <a:pt x="31689" y="21261"/>
                  </a:lnTo>
                  <a:cubicBezTo>
                    <a:pt x="31689" y="19590"/>
                    <a:pt x="33014" y="18207"/>
                    <a:pt x="34685" y="18207"/>
                  </a:cubicBezTo>
                  <a:cubicBezTo>
                    <a:pt x="36356" y="18207"/>
                    <a:pt x="37739" y="19590"/>
                    <a:pt x="37739" y="21261"/>
                  </a:cubicBezTo>
                  <a:lnTo>
                    <a:pt x="37739" y="35895"/>
                  </a:lnTo>
                  <a:lnTo>
                    <a:pt x="37739" y="38949"/>
                  </a:lnTo>
                  <a:lnTo>
                    <a:pt x="40159" y="38949"/>
                  </a:lnTo>
                  <a:lnTo>
                    <a:pt x="40159" y="35895"/>
                  </a:lnTo>
                  <a:cubicBezTo>
                    <a:pt x="40159" y="34224"/>
                    <a:pt x="41542" y="32841"/>
                    <a:pt x="43212" y="32841"/>
                  </a:cubicBezTo>
                  <a:cubicBezTo>
                    <a:pt x="44941" y="32841"/>
                    <a:pt x="46266" y="34224"/>
                    <a:pt x="46266" y="35895"/>
                  </a:cubicBezTo>
                  <a:lnTo>
                    <a:pt x="46266" y="37105"/>
                  </a:lnTo>
                  <a:lnTo>
                    <a:pt x="46266" y="38949"/>
                  </a:lnTo>
                  <a:lnTo>
                    <a:pt x="48744" y="38949"/>
                  </a:lnTo>
                  <a:lnTo>
                    <a:pt x="48744" y="37105"/>
                  </a:lnTo>
                  <a:cubicBezTo>
                    <a:pt x="48744" y="35434"/>
                    <a:pt x="50069" y="34051"/>
                    <a:pt x="51740" y="34051"/>
                  </a:cubicBezTo>
                  <a:cubicBezTo>
                    <a:pt x="53468" y="34051"/>
                    <a:pt x="54793" y="35434"/>
                    <a:pt x="54793" y="37105"/>
                  </a:cubicBezTo>
                  <a:lnTo>
                    <a:pt x="54793" y="39525"/>
                  </a:lnTo>
                  <a:lnTo>
                    <a:pt x="54793" y="40159"/>
                  </a:lnTo>
                  <a:lnTo>
                    <a:pt x="57271" y="40159"/>
                  </a:lnTo>
                  <a:lnTo>
                    <a:pt x="57271" y="39525"/>
                  </a:lnTo>
                  <a:cubicBezTo>
                    <a:pt x="57271" y="37854"/>
                    <a:pt x="58596" y="36529"/>
                    <a:pt x="60267" y="36529"/>
                  </a:cubicBezTo>
                  <a:cubicBezTo>
                    <a:pt x="61995" y="36529"/>
                    <a:pt x="63320" y="37854"/>
                    <a:pt x="63320" y="39525"/>
                  </a:cubicBezTo>
                  <a:lnTo>
                    <a:pt x="63320" y="41369"/>
                  </a:lnTo>
                  <a:lnTo>
                    <a:pt x="63320" y="65740"/>
                  </a:lnTo>
                  <a:cubicBezTo>
                    <a:pt x="63320" y="67757"/>
                    <a:pt x="61707" y="69370"/>
                    <a:pt x="59691" y="69370"/>
                  </a:cubicBezTo>
                  <a:lnTo>
                    <a:pt x="58481" y="69370"/>
                  </a:lnTo>
                  <a:lnTo>
                    <a:pt x="58481" y="75477"/>
                  </a:lnTo>
                  <a:lnTo>
                    <a:pt x="60901" y="75477"/>
                  </a:lnTo>
                  <a:lnTo>
                    <a:pt x="60901" y="71675"/>
                  </a:lnTo>
                  <a:cubicBezTo>
                    <a:pt x="63666" y="71099"/>
                    <a:pt x="65740" y="68679"/>
                    <a:pt x="65740" y="65740"/>
                  </a:cubicBezTo>
                  <a:lnTo>
                    <a:pt x="65740" y="42579"/>
                  </a:lnTo>
                  <a:lnTo>
                    <a:pt x="71848" y="42579"/>
                  </a:lnTo>
                  <a:cubicBezTo>
                    <a:pt x="73864" y="42579"/>
                    <a:pt x="75478" y="40965"/>
                    <a:pt x="75478" y="38949"/>
                  </a:cubicBezTo>
                  <a:lnTo>
                    <a:pt x="75478" y="3630"/>
                  </a:lnTo>
                  <a:cubicBezTo>
                    <a:pt x="75535" y="1613"/>
                    <a:pt x="73864" y="0"/>
                    <a:pt x="7184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4"/>
            <p:cNvSpPr/>
            <p:nvPr/>
          </p:nvSpPr>
          <p:spPr>
            <a:xfrm>
              <a:off x="2166572" y="5307348"/>
              <a:ext cx="20930" cy="20930"/>
            </a:xfrm>
            <a:custGeom>
              <a:avLst/>
              <a:gdLst/>
              <a:ahLst/>
              <a:cxnLst/>
              <a:rect l="l" t="t" r="r" b="b"/>
              <a:pathLst>
                <a:path w="2421" h="2421" extrusionOk="0">
                  <a:moveTo>
                    <a:pt x="1" y="0"/>
                  </a:moveTo>
                  <a:lnTo>
                    <a:pt x="1" y="2420"/>
                  </a:lnTo>
                  <a:lnTo>
                    <a:pt x="2421" y="2420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4"/>
            <p:cNvSpPr/>
            <p:nvPr/>
          </p:nvSpPr>
          <p:spPr>
            <a:xfrm>
              <a:off x="2166572" y="5233624"/>
              <a:ext cx="20930" cy="63273"/>
            </a:xfrm>
            <a:custGeom>
              <a:avLst/>
              <a:gdLst/>
              <a:ahLst/>
              <a:cxnLst/>
              <a:rect l="l" t="t" r="r" b="b"/>
              <a:pathLst>
                <a:path w="2421" h="7319" extrusionOk="0">
                  <a:moveTo>
                    <a:pt x="1" y="1"/>
                  </a:moveTo>
                  <a:lnTo>
                    <a:pt x="1" y="7318"/>
                  </a:lnTo>
                  <a:lnTo>
                    <a:pt x="2421" y="7318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4"/>
            <p:cNvSpPr/>
            <p:nvPr/>
          </p:nvSpPr>
          <p:spPr>
            <a:xfrm>
              <a:off x="1597757" y="5244084"/>
              <a:ext cx="73725" cy="73733"/>
            </a:xfrm>
            <a:custGeom>
              <a:avLst/>
              <a:gdLst/>
              <a:ahLst/>
              <a:cxnLst/>
              <a:rect l="l" t="t" r="r" b="b"/>
              <a:pathLst>
                <a:path w="8528" h="8529" extrusionOk="0">
                  <a:moveTo>
                    <a:pt x="4264" y="2478"/>
                  </a:moveTo>
                  <a:cubicBezTo>
                    <a:pt x="5301" y="2478"/>
                    <a:pt x="6108" y="3285"/>
                    <a:pt x="6108" y="4265"/>
                  </a:cubicBezTo>
                  <a:cubicBezTo>
                    <a:pt x="6108" y="5302"/>
                    <a:pt x="5301" y="6108"/>
                    <a:pt x="4264" y="6108"/>
                  </a:cubicBezTo>
                  <a:cubicBezTo>
                    <a:pt x="3284" y="6108"/>
                    <a:pt x="2478" y="5302"/>
                    <a:pt x="2478" y="4265"/>
                  </a:cubicBezTo>
                  <a:cubicBezTo>
                    <a:pt x="2478" y="3285"/>
                    <a:pt x="3284" y="2478"/>
                    <a:pt x="4264" y="2478"/>
                  </a:cubicBezTo>
                  <a:close/>
                  <a:moveTo>
                    <a:pt x="4264" y="1"/>
                  </a:moveTo>
                  <a:cubicBezTo>
                    <a:pt x="1902" y="1"/>
                    <a:pt x="0" y="1960"/>
                    <a:pt x="0" y="4265"/>
                  </a:cubicBezTo>
                  <a:cubicBezTo>
                    <a:pt x="0" y="6627"/>
                    <a:pt x="1959" y="8528"/>
                    <a:pt x="4264" y="8528"/>
                  </a:cubicBezTo>
                  <a:cubicBezTo>
                    <a:pt x="6626" y="8528"/>
                    <a:pt x="8527" y="6627"/>
                    <a:pt x="8527" y="4265"/>
                  </a:cubicBezTo>
                  <a:cubicBezTo>
                    <a:pt x="8527" y="1960"/>
                    <a:pt x="6626" y="1"/>
                    <a:pt x="426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0" name="Google Shape;1330;p45"/>
          <p:cNvGrpSpPr/>
          <p:nvPr/>
        </p:nvGrpSpPr>
        <p:grpSpPr>
          <a:xfrm>
            <a:off x="986351" y="1735361"/>
            <a:ext cx="3056449" cy="1666875"/>
            <a:chOff x="986351" y="1891774"/>
            <a:chExt cx="3056449" cy="1666875"/>
          </a:xfrm>
        </p:grpSpPr>
        <p:sp>
          <p:nvSpPr>
            <p:cNvPr id="1331" name="Google Shape;1331;p45"/>
            <p:cNvSpPr/>
            <p:nvPr/>
          </p:nvSpPr>
          <p:spPr>
            <a:xfrm>
              <a:off x="1251602" y="1891774"/>
              <a:ext cx="2524773" cy="1640592"/>
            </a:xfrm>
            <a:custGeom>
              <a:avLst/>
              <a:gdLst/>
              <a:ahLst/>
              <a:cxnLst/>
              <a:rect l="l" t="t" r="r" b="b"/>
              <a:pathLst>
                <a:path w="70485" h="45801" extrusionOk="0">
                  <a:moveTo>
                    <a:pt x="2435" y="1"/>
                  </a:moveTo>
                  <a:cubicBezTo>
                    <a:pt x="1101" y="1"/>
                    <a:pt x="0" y="1068"/>
                    <a:pt x="0" y="2436"/>
                  </a:cubicBezTo>
                  <a:lnTo>
                    <a:pt x="0" y="43365"/>
                  </a:lnTo>
                  <a:cubicBezTo>
                    <a:pt x="0" y="44733"/>
                    <a:pt x="1101" y="45800"/>
                    <a:pt x="2435" y="45800"/>
                  </a:cubicBezTo>
                  <a:lnTo>
                    <a:pt x="68049" y="45800"/>
                  </a:lnTo>
                  <a:cubicBezTo>
                    <a:pt x="69417" y="45800"/>
                    <a:pt x="70484" y="44733"/>
                    <a:pt x="70484" y="43365"/>
                  </a:cubicBezTo>
                  <a:lnTo>
                    <a:pt x="70484" y="2436"/>
                  </a:lnTo>
                  <a:cubicBezTo>
                    <a:pt x="70484" y="1068"/>
                    <a:pt x="69417" y="1"/>
                    <a:pt x="680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5"/>
            <p:cNvSpPr/>
            <p:nvPr/>
          </p:nvSpPr>
          <p:spPr>
            <a:xfrm>
              <a:off x="986351" y="3418843"/>
              <a:ext cx="3056449" cy="139805"/>
            </a:xfrm>
            <a:custGeom>
              <a:avLst/>
              <a:gdLst/>
              <a:ahLst/>
              <a:cxnLst/>
              <a:rect l="l" t="t" r="r" b="b"/>
              <a:pathLst>
                <a:path w="85328" h="3903" extrusionOk="0">
                  <a:moveTo>
                    <a:pt x="0" y="0"/>
                  </a:moveTo>
                  <a:lnTo>
                    <a:pt x="0" y="1468"/>
                  </a:lnTo>
                  <a:cubicBezTo>
                    <a:pt x="0" y="2802"/>
                    <a:pt x="1068" y="3903"/>
                    <a:pt x="2402" y="3903"/>
                  </a:cubicBezTo>
                  <a:lnTo>
                    <a:pt x="82893" y="3903"/>
                  </a:lnTo>
                  <a:cubicBezTo>
                    <a:pt x="84227" y="3903"/>
                    <a:pt x="85328" y="2802"/>
                    <a:pt x="85328" y="1468"/>
                  </a:cubicBezTo>
                  <a:lnTo>
                    <a:pt x="8532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5"/>
            <p:cNvSpPr/>
            <p:nvPr/>
          </p:nvSpPr>
          <p:spPr>
            <a:xfrm>
              <a:off x="986351" y="3418843"/>
              <a:ext cx="3056449" cy="70530"/>
            </a:xfrm>
            <a:custGeom>
              <a:avLst/>
              <a:gdLst/>
              <a:ahLst/>
              <a:cxnLst/>
              <a:rect l="l" t="t" r="r" b="b"/>
              <a:pathLst>
                <a:path w="85328" h="1969" extrusionOk="0">
                  <a:moveTo>
                    <a:pt x="0" y="0"/>
                  </a:moveTo>
                  <a:lnTo>
                    <a:pt x="0" y="1468"/>
                  </a:lnTo>
                  <a:cubicBezTo>
                    <a:pt x="0" y="1635"/>
                    <a:pt x="0" y="1801"/>
                    <a:pt x="33" y="1968"/>
                  </a:cubicBezTo>
                  <a:lnTo>
                    <a:pt x="85294" y="1968"/>
                  </a:lnTo>
                  <a:cubicBezTo>
                    <a:pt x="85328" y="1801"/>
                    <a:pt x="85328" y="1635"/>
                    <a:pt x="85328" y="1468"/>
                  </a:cubicBezTo>
                  <a:lnTo>
                    <a:pt x="85328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5"/>
            <p:cNvSpPr/>
            <p:nvPr/>
          </p:nvSpPr>
          <p:spPr>
            <a:xfrm>
              <a:off x="1369881" y="2056656"/>
              <a:ext cx="2289399" cy="1110062"/>
            </a:xfrm>
            <a:custGeom>
              <a:avLst/>
              <a:gdLst/>
              <a:ahLst/>
              <a:cxnLst/>
              <a:rect l="l" t="t" r="r" b="b"/>
              <a:pathLst>
                <a:path w="63914" h="30990" extrusionOk="0">
                  <a:moveTo>
                    <a:pt x="1" y="1"/>
                  </a:moveTo>
                  <a:lnTo>
                    <a:pt x="1" y="30990"/>
                  </a:lnTo>
                  <a:lnTo>
                    <a:pt x="63913" y="30990"/>
                  </a:lnTo>
                  <a:lnTo>
                    <a:pt x="639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5" name="Google Shape;1335;p45"/>
          <p:cNvGrpSpPr/>
          <p:nvPr/>
        </p:nvGrpSpPr>
        <p:grpSpPr>
          <a:xfrm>
            <a:off x="5101201" y="1722224"/>
            <a:ext cx="3056449" cy="1666875"/>
            <a:chOff x="5101201" y="1878636"/>
            <a:chExt cx="3056449" cy="1666875"/>
          </a:xfrm>
        </p:grpSpPr>
        <p:sp>
          <p:nvSpPr>
            <p:cNvPr id="1336" name="Google Shape;1336;p45"/>
            <p:cNvSpPr/>
            <p:nvPr/>
          </p:nvSpPr>
          <p:spPr>
            <a:xfrm>
              <a:off x="5366452" y="1878636"/>
              <a:ext cx="2524773" cy="1640592"/>
            </a:xfrm>
            <a:custGeom>
              <a:avLst/>
              <a:gdLst/>
              <a:ahLst/>
              <a:cxnLst/>
              <a:rect l="l" t="t" r="r" b="b"/>
              <a:pathLst>
                <a:path w="70485" h="45801" extrusionOk="0">
                  <a:moveTo>
                    <a:pt x="2435" y="1"/>
                  </a:moveTo>
                  <a:cubicBezTo>
                    <a:pt x="1101" y="1"/>
                    <a:pt x="0" y="1068"/>
                    <a:pt x="0" y="2436"/>
                  </a:cubicBezTo>
                  <a:lnTo>
                    <a:pt x="0" y="43365"/>
                  </a:lnTo>
                  <a:cubicBezTo>
                    <a:pt x="0" y="44733"/>
                    <a:pt x="1101" y="45800"/>
                    <a:pt x="2435" y="45800"/>
                  </a:cubicBezTo>
                  <a:lnTo>
                    <a:pt x="68049" y="45800"/>
                  </a:lnTo>
                  <a:cubicBezTo>
                    <a:pt x="69417" y="45800"/>
                    <a:pt x="70484" y="44733"/>
                    <a:pt x="70484" y="43365"/>
                  </a:cubicBezTo>
                  <a:lnTo>
                    <a:pt x="70484" y="2436"/>
                  </a:lnTo>
                  <a:cubicBezTo>
                    <a:pt x="70484" y="1068"/>
                    <a:pt x="69417" y="1"/>
                    <a:pt x="680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5"/>
            <p:cNvSpPr/>
            <p:nvPr/>
          </p:nvSpPr>
          <p:spPr>
            <a:xfrm>
              <a:off x="5101201" y="3405705"/>
              <a:ext cx="3056449" cy="139805"/>
            </a:xfrm>
            <a:custGeom>
              <a:avLst/>
              <a:gdLst/>
              <a:ahLst/>
              <a:cxnLst/>
              <a:rect l="l" t="t" r="r" b="b"/>
              <a:pathLst>
                <a:path w="85328" h="3903" extrusionOk="0">
                  <a:moveTo>
                    <a:pt x="0" y="0"/>
                  </a:moveTo>
                  <a:lnTo>
                    <a:pt x="0" y="1468"/>
                  </a:lnTo>
                  <a:cubicBezTo>
                    <a:pt x="0" y="2802"/>
                    <a:pt x="1068" y="3903"/>
                    <a:pt x="2402" y="3903"/>
                  </a:cubicBezTo>
                  <a:lnTo>
                    <a:pt x="82893" y="3903"/>
                  </a:lnTo>
                  <a:cubicBezTo>
                    <a:pt x="84227" y="3903"/>
                    <a:pt x="85328" y="2802"/>
                    <a:pt x="85328" y="1468"/>
                  </a:cubicBezTo>
                  <a:lnTo>
                    <a:pt x="8532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5"/>
            <p:cNvSpPr/>
            <p:nvPr/>
          </p:nvSpPr>
          <p:spPr>
            <a:xfrm>
              <a:off x="5101201" y="3405705"/>
              <a:ext cx="3056449" cy="70530"/>
            </a:xfrm>
            <a:custGeom>
              <a:avLst/>
              <a:gdLst/>
              <a:ahLst/>
              <a:cxnLst/>
              <a:rect l="l" t="t" r="r" b="b"/>
              <a:pathLst>
                <a:path w="85328" h="1969" extrusionOk="0">
                  <a:moveTo>
                    <a:pt x="0" y="0"/>
                  </a:moveTo>
                  <a:lnTo>
                    <a:pt x="0" y="1468"/>
                  </a:lnTo>
                  <a:cubicBezTo>
                    <a:pt x="0" y="1635"/>
                    <a:pt x="0" y="1801"/>
                    <a:pt x="33" y="1968"/>
                  </a:cubicBezTo>
                  <a:lnTo>
                    <a:pt x="85294" y="1968"/>
                  </a:lnTo>
                  <a:cubicBezTo>
                    <a:pt x="85328" y="1801"/>
                    <a:pt x="85328" y="1635"/>
                    <a:pt x="85328" y="1468"/>
                  </a:cubicBezTo>
                  <a:lnTo>
                    <a:pt x="85328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5"/>
            <p:cNvSpPr/>
            <p:nvPr/>
          </p:nvSpPr>
          <p:spPr>
            <a:xfrm>
              <a:off x="5484731" y="2043518"/>
              <a:ext cx="2289399" cy="1110062"/>
            </a:xfrm>
            <a:custGeom>
              <a:avLst/>
              <a:gdLst/>
              <a:ahLst/>
              <a:cxnLst/>
              <a:rect l="l" t="t" r="r" b="b"/>
              <a:pathLst>
                <a:path w="63914" h="30990" extrusionOk="0">
                  <a:moveTo>
                    <a:pt x="1" y="1"/>
                  </a:moveTo>
                  <a:lnTo>
                    <a:pt x="1" y="30990"/>
                  </a:lnTo>
                  <a:lnTo>
                    <a:pt x="63913" y="30990"/>
                  </a:lnTo>
                  <a:lnTo>
                    <a:pt x="639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0" name="Google Shape;1340;p45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Infographics</a:t>
            </a:r>
            <a:endParaRPr/>
          </a:p>
        </p:txBody>
      </p:sp>
      <p:grpSp>
        <p:nvGrpSpPr>
          <p:cNvPr id="1341" name="Google Shape;1341;p45"/>
          <p:cNvGrpSpPr/>
          <p:nvPr/>
        </p:nvGrpSpPr>
        <p:grpSpPr>
          <a:xfrm>
            <a:off x="2070024" y="1931077"/>
            <a:ext cx="889103" cy="1014656"/>
            <a:chOff x="457200" y="1326463"/>
            <a:chExt cx="1612738" cy="2490564"/>
          </a:xfrm>
        </p:grpSpPr>
        <p:sp>
          <p:nvSpPr>
            <p:cNvPr id="1342" name="Google Shape;1342;p45"/>
            <p:cNvSpPr/>
            <p:nvPr/>
          </p:nvSpPr>
          <p:spPr>
            <a:xfrm>
              <a:off x="457200" y="1894051"/>
              <a:ext cx="1063397" cy="1584340"/>
            </a:xfrm>
            <a:custGeom>
              <a:avLst/>
              <a:gdLst/>
              <a:ahLst/>
              <a:cxnLst/>
              <a:rect l="l" t="t" r="r" b="b"/>
              <a:pathLst>
                <a:path w="14979" h="22317" extrusionOk="0">
                  <a:moveTo>
                    <a:pt x="10002" y="1937"/>
                  </a:moveTo>
                  <a:cubicBezTo>
                    <a:pt x="10080" y="1937"/>
                    <a:pt x="10161" y="1948"/>
                    <a:pt x="10241" y="1969"/>
                  </a:cubicBezTo>
                  <a:cubicBezTo>
                    <a:pt x="10742" y="2102"/>
                    <a:pt x="11042" y="2603"/>
                    <a:pt x="10942" y="3103"/>
                  </a:cubicBezTo>
                  <a:cubicBezTo>
                    <a:pt x="10830" y="3523"/>
                    <a:pt x="10436" y="3802"/>
                    <a:pt x="10017" y="3802"/>
                  </a:cubicBezTo>
                  <a:cubicBezTo>
                    <a:pt x="9936" y="3802"/>
                    <a:pt x="9855" y="3792"/>
                    <a:pt x="9774" y="3770"/>
                  </a:cubicBezTo>
                  <a:cubicBezTo>
                    <a:pt x="9274" y="3637"/>
                    <a:pt x="8974" y="3136"/>
                    <a:pt x="9107" y="2636"/>
                  </a:cubicBezTo>
                  <a:cubicBezTo>
                    <a:pt x="9219" y="2216"/>
                    <a:pt x="9590" y="1937"/>
                    <a:pt x="10002" y="1937"/>
                  </a:cubicBezTo>
                  <a:close/>
                  <a:moveTo>
                    <a:pt x="6205" y="1"/>
                  </a:moveTo>
                  <a:lnTo>
                    <a:pt x="4137" y="3303"/>
                  </a:lnTo>
                  <a:lnTo>
                    <a:pt x="1" y="19548"/>
                  </a:lnTo>
                  <a:lnTo>
                    <a:pt x="1168" y="19848"/>
                  </a:lnTo>
                  <a:lnTo>
                    <a:pt x="9674" y="22017"/>
                  </a:lnTo>
                  <a:lnTo>
                    <a:pt x="10842" y="22317"/>
                  </a:lnTo>
                  <a:lnTo>
                    <a:pt x="14978" y="6072"/>
                  </a:lnTo>
                  <a:lnTo>
                    <a:pt x="14745" y="2169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5"/>
            <p:cNvSpPr/>
            <p:nvPr/>
          </p:nvSpPr>
          <p:spPr>
            <a:xfrm>
              <a:off x="1125028" y="1326463"/>
              <a:ext cx="350561" cy="787165"/>
            </a:xfrm>
            <a:custGeom>
              <a:avLst/>
              <a:gdLst/>
              <a:ahLst/>
              <a:cxnLst/>
              <a:rect l="l" t="t" r="r" b="b"/>
              <a:pathLst>
                <a:path w="4938" h="11088" extrusionOk="0">
                  <a:moveTo>
                    <a:pt x="3553" y="0"/>
                  </a:moveTo>
                  <a:cubicBezTo>
                    <a:pt x="2429" y="0"/>
                    <a:pt x="1167" y="2532"/>
                    <a:pt x="534" y="5094"/>
                  </a:cubicBezTo>
                  <a:cubicBezTo>
                    <a:pt x="201" y="6428"/>
                    <a:pt x="0" y="7729"/>
                    <a:pt x="34" y="8796"/>
                  </a:cubicBezTo>
                  <a:lnTo>
                    <a:pt x="401" y="8897"/>
                  </a:lnTo>
                  <a:cubicBezTo>
                    <a:pt x="367" y="7862"/>
                    <a:pt x="534" y="6461"/>
                    <a:pt x="868" y="5161"/>
                  </a:cubicBezTo>
                  <a:cubicBezTo>
                    <a:pt x="1599" y="2237"/>
                    <a:pt x="2844" y="343"/>
                    <a:pt x="3566" y="343"/>
                  </a:cubicBezTo>
                  <a:cubicBezTo>
                    <a:pt x="3602" y="343"/>
                    <a:pt x="3637" y="348"/>
                    <a:pt x="3670" y="357"/>
                  </a:cubicBezTo>
                  <a:cubicBezTo>
                    <a:pt x="4370" y="524"/>
                    <a:pt x="4604" y="2859"/>
                    <a:pt x="3803" y="5928"/>
                  </a:cubicBezTo>
                  <a:cubicBezTo>
                    <a:pt x="3072" y="8821"/>
                    <a:pt x="1855" y="10745"/>
                    <a:pt x="1136" y="10745"/>
                  </a:cubicBezTo>
                  <a:cubicBezTo>
                    <a:pt x="1101" y="10745"/>
                    <a:pt x="1067" y="10741"/>
                    <a:pt x="1035" y="10731"/>
                  </a:cubicBezTo>
                  <a:cubicBezTo>
                    <a:pt x="801" y="10698"/>
                    <a:pt x="634" y="10364"/>
                    <a:pt x="501" y="9931"/>
                  </a:cubicBezTo>
                  <a:cubicBezTo>
                    <a:pt x="401" y="9931"/>
                    <a:pt x="267" y="9997"/>
                    <a:pt x="167" y="10031"/>
                  </a:cubicBezTo>
                  <a:cubicBezTo>
                    <a:pt x="334" y="10631"/>
                    <a:pt x="568" y="10998"/>
                    <a:pt x="934" y="11065"/>
                  </a:cubicBezTo>
                  <a:cubicBezTo>
                    <a:pt x="995" y="11080"/>
                    <a:pt x="1056" y="11088"/>
                    <a:pt x="1118" y="11088"/>
                  </a:cubicBezTo>
                  <a:cubicBezTo>
                    <a:pt x="2242" y="11088"/>
                    <a:pt x="3506" y="8556"/>
                    <a:pt x="4170" y="5994"/>
                  </a:cubicBezTo>
                  <a:cubicBezTo>
                    <a:pt x="4837" y="3326"/>
                    <a:pt x="4937" y="324"/>
                    <a:pt x="3736" y="24"/>
                  </a:cubicBezTo>
                  <a:cubicBezTo>
                    <a:pt x="3676" y="8"/>
                    <a:pt x="3615" y="0"/>
                    <a:pt x="35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5"/>
            <p:cNvSpPr/>
            <p:nvPr/>
          </p:nvSpPr>
          <p:spPr>
            <a:xfrm>
              <a:off x="779294" y="2419823"/>
              <a:ext cx="423967" cy="743646"/>
            </a:xfrm>
            <a:custGeom>
              <a:avLst/>
              <a:gdLst/>
              <a:ahLst/>
              <a:cxnLst/>
              <a:rect l="l" t="t" r="r" b="b"/>
              <a:pathLst>
                <a:path w="5972" h="10475" extrusionOk="0">
                  <a:moveTo>
                    <a:pt x="3703" y="0"/>
                  </a:moveTo>
                  <a:lnTo>
                    <a:pt x="3536" y="701"/>
                  </a:lnTo>
                  <a:cubicBezTo>
                    <a:pt x="3510" y="700"/>
                    <a:pt x="3485" y="699"/>
                    <a:pt x="3459" y="699"/>
                  </a:cubicBezTo>
                  <a:cubicBezTo>
                    <a:pt x="2467" y="699"/>
                    <a:pt x="1794" y="1331"/>
                    <a:pt x="1501" y="2502"/>
                  </a:cubicBezTo>
                  <a:cubicBezTo>
                    <a:pt x="834" y="5070"/>
                    <a:pt x="3570" y="5871"/>
                    <a:pt x="3103" y="7739"/>
                  </a:cubicBezTo>
                  <a:cubicBezTo>
                    <a:pt x="2971" y="8240"/>
                    <a:pt x="2735" y="8449"/>
                    <a:pt x="2428" y="8449"/>
                  </a:cubicBezTo>
                  <a:cubicBezTo>
                    <a:pt x="2346" y="8449"/>
                    <a:pt x="2260" y="8434"/>
                    <a:pt x="2169" y="8406"/>
                  </a:cubicBezTo>
                  <a:cubicBezTo>
                    <a:pt x="1702" y="8306"/>
                    <a:pt x="1468" y="8006"/>
                    <a:pt x="1635" y="7372"/>
                  </a:cubicBezTo>
                  <a:lnTo>
                    <a:pt x="1835" y="6638"/>
                  </a:lnTo>
                  <a:lnTo>
                    <a:pt x="501" y="6305"/>
                  </a:lnTo>
                  <a:lnTo>
                    <a:pt x="334" y="6938"/>
                  </a:lnTo>
                  <a:cubicBezTo>
                    <a:pt x="0" y="8139"/>
                    <a:pt x="334" y="9073"/>
                    <a:pt x="1301" y="9540"/>
                  </a:cubicBezTo>
                  <a:lnTo>
                    <a:pt x="1134" y="10174"/>
                  </a:lnTo>
                  <a:lnTo>
                    <a:pt x="2302" y="10474"/>
                  </a:lnTo>
                  <a:lnTo>
                    <a:pt x="2469" y="9807"/>
                  </a:lnTo>
                  <a:cubicBezTo>
                    <a:pt x="2516" y="9810"/>
                    <a:pt x="2563" y="9812"/>
                    <a:pt x="2609" y="9812"/>
                  </a:cubicBezTo>
                  <a:cubicBezTo>
                    <a:pt x="3569" y="9812"/>
                    <a:pt x="4250" y="9152"/>
                    <a:pt x="4537" y="8006"/>
                  </a:cubicBezTo>
                  <a:cubicBezTo>
                    <a:pt x="5204" y="5437"/>
                    <a:pt x="2469" y="4637"/>
                    <a:pt x="2936" y="2769"/>
                  </a:cubicBezTo>
                  <a:cubicBezTo>
                    <a:pt x="3073" y="2247"/>
                    <a:pt x="3301" y="2041"/>
                    <a:pt x="3639" y="2041"/>
                  </a:cubicBezTo>
                  <a:cubicBezTo>
                    <a:pt x="3711" y="2041"/>
                    <a:pt x="3788" y="2051"/>
                    <a:pt x="3870" y="2068"/>
                  </a:cubicBezTo>
                  <a:cubicBezTo>
                    <a:pt x="4303" y="2168"/>
                    <a:pt x="4504" y="2502"/>
                    <a:pt x="4337" y="3136"/>
                  </a:cubicBezTo>
                  <a:lnTo>
                    <a:pt x="4237" y="3503"/>
                  </a:lnTo>
                  <a:lnTo>
                    <a:pt x="5571" y="3836"/>
                  </a:lnTo>
                  <a:lnTo>
                    <a:pt x="5671" y="3569"/>
                  </a:lnTo>
                  <a:cubicBezTo>
                    <a:pt x="5971" y="2335"/>
                    <a:pt x="5638" y="1435"/>
                    <a:pt x="4704" y="968"/>
                  </a:cubicBezTo>
                  <a:lnTo>
                    <a:pt x="4870" y="300"/>
                  </a:lnTo>
                  <a:lnTo>
                    <a:pt x="3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5"/>
            <p:cNvSpPr/>
            <p:nvPr/>
          </p:nvSpPr>
          <p:spPr>
            <a:xfrm>
              <a:off x="1278940" y="2362958"/>
              <a:ext cx="790998" cy="1454068"/>
            </a:xfrm>
            <a:custGeom>
              <a:avLst/>
              <a:gdLst/>
              <a:ahLst/>
              <a:cxnLst/>
              <a:rect l="l" t="t" r="r" b="b"/>
              <a:pathLst>
                <a:path w="11142" h="20482" extrusionOk="0">
                  <a:moveTo>
                    <a:pt x="5571" y="901"/>
                  </a:moveTo>
                  <a:cubicBezTo>
                    <a:pt x="6072" y="901"/>
                    <a:pt x="6505" y="1302"/>
                    <a:pt x="6505" y="1835"/>
                  </a:cubicBezTo>
                  <a:cubicBezTo>
                    <a:pt x="6505" y="2369"/>
                    <a:pt x="6072" y="2769"/>
                    <a:pt x="5571" y="2769"/>
                  </a:cubicBezTo>
                  <a:cubicBezTo>
                    <a:pt x="5038" y="2769"/>
                    <a:pt x="4637" y="2336"/>
                    <a:pt x="4637" y="1835"/>
                  </a:cubicBezTo>
                  <a:cubicBezTo>
                    <a:pt x="4637" y="1302"/>
                    <a:pt x="5038" y="901"/>
                    <a:pt x="5571" y="901"/>
                  </a:cubicBezTo>
                  <a:close/>
                  <a:moveTo>
                    <a:pt x="1168" y="1"/>
                  </a:moveTo>
                  <a:lnTo>
                    <a:pt x="1" y="3703"/>
                  </a:lnTo>
                  <a:lnTo>
                    <a:pt x="1" y="20482"/>
                  </a:lnTo>
                  <a:lnTo>
                    <a:pt x="11142" y="20482"/>
                  </a:lnTo>
                  <a:lnTo>
                    <a:pt x="11142" y="3703"/>
                  </a:lnTo>
                  <a:lnTo>
                    <a:pt x="99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5"/>
            <p:cNvSpPr/>
            <p:nvPr/>
          </p:nvSpPr>
          <p:spPr>
            <a:xfrm>
              <a:off x="1565466" y="1692786"/>
              <a:ext cx="267713" cy="809953"/>
            </a:xfrm>
            <a:custGeom>
              <a:avLst/>
              <a:gdLst/>
              <a:ahLst/>
              <a:cxnLst/>
              <a:rect l="l" t="t" r="r" b="b"/>
              <a:pathLst>
                <a:path w="3771" h="11409" extrusionOk="0">
                  <a:moveTo>
                    <a:pt x="1902" y="1"/>
                  </a:moveTo>
                  <a:cubicBezTo>
                    <a:pt x="668" y="1"/>
                    <a:pt x="1" y="2936"/>
                    <a:pt x="1" y="5705"/>
                  </a:cubicBezTo>
                  <a:cubicBezTo>
                    <a:pt x="1" y="7072"/>
                    <a:pt x="168" y="8407"/>
                    <a:pt x="468" y="9407"/>
                  </a:cubicBezTo>
                  <a:lnTo>
                    <a:pt x="835" y="9407"/>
                  </a:lnTo>
                  <a:cubicBezTo>
                    <a:pt x="568" y="8407"/>
                    <a:pt x="368" y="7039"/>
                    <a:pt x="368" y="5705"/>
                  </a:cubicBezTo>
                  <a:cubicBezTo>
                    <a:pt x="368" y="2536"/>
                    <a:pt x="1168" y="334"/>
                    <a:pt x="1902" y="334"/>
                  </a:cubicBezTo>
                  <a:cubicBezTo>
                    <a:pt x="2603" y="334"/>
                    <a:pt x="3403" y="2536"/>
                    <a:pt x="3403" y="5705"/>
                  </a:cubicBezTo>
                  <a:cubicBezTo>
                    <a:pt x="3403" y="8874"/>
                    <a:pt x="2603" y="11075"/>
                    <a:pt x="1902" y="11075"/>
                  </a:cubicBezTo>
                  <a:cubicBezTo>
                    <a:pt x="1669" y="11075"/>
                    <a:pt x="1402" y="10808"/>
                    <a:pt x="1202" y="10408"/>
                  </a:cubicBezTo>
                  <a:cubicBezTo>
                    <a:pt x="1068" y="10441"/>
                    <a:pt x="968" y="10508"/>
                    <a:pt x="902" y="10608"/>
                  </a:cubicBezTo>
                  <a:cubicBezTo>
                    <a:pt x="1202" y="11142"/>
                    <a:pt x="1502" y="11409"/>
                    <a:pt x="1902" y="11409"/>
                  </a:cubicBezTo>
                  <a:cubicBezTo>
                    <a:pt x="3103" y="11409"/>
                    <a:pt x="3770" y="8473"/>
                    <a:pt x="3770" y="5705"/>
                  </a:cubicBezTo>
                  <a:cubicBezTo>
                    <a:pt x="3770" y="2936"/>
                    <a:pt x="3103" y="1"/>
                    <a:pt x="1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5"/>
            <p:cNvSpPr/>
            <p:nvPr/>
          </p:nvSpPr>
          <p:spPr>
            <a:xfrm>
              <a:off x="1520528" y="2836622"/>
              <a:ext cx="307894" cy="745989"/>
            </a:xfrm>
            <a:custGeom>
              <a:avLst/>
              <a:gdLst/>
              <a:ahLst/>
              <a:cxnLst/>
              <a:rect l="l" t="t" r="r" b="b"/>
              <a:pathLst>
                <a:path w="4337" h="10508" extrusionOk="0">
                  <a:moveTo>
                    <a:pt x="1568" y="0"/>
                  </a:moveTo>
                  <a:lnTo>
                    <a:pt x="1568" y="701"/>
                  </a:lnTo>
                  <a:cubicBezTo>
                    <a:pt x="534" y="934"/>
                    <a:pt x="33" y="1735"/>
                    <a:pt x="33" y="2969"/>
                  </a:cubicBezTo>
                  <a:cubicBezTo>
                    <a:pt x="33" y="5637"/>
                    <a:pt x="2869" y="5704"/>
                    <a:pt x="2869" y="7639"/>
                  </a:cubicBezTo>
                  <a:cubicBezTo>
                    <a:pt x="2869" y="8306"/>
                    <a:pt x="2602" y="8540"/>
                    <a:pt x="2135" y="8540"/>
                  </a:cubicBezTo>
                  <a:cubicBezTo>
                    <a:pt x="1668" y="8540"/>
                    <a:pt x="1368" y="8306"/>
                    <a:pt x="1368" y="7639"/>
                  </a:cubicBezTo>
                  <a:lnTo>
                    <a:pt x="1368" y="6905"/>
                  </a:lnTo>
                  <a:lnTo>
                    <a:pt x="0" y="6905"/>
                  </a:lnTo>
                  <a:lnTo>
                    <a:pt x="0" y="7539"/>
                  </a:lnTo>
                  <a:cubicBezTo>
                    <a:pt x="0" y="8806"/>
                    <a:pt x="534" y="9607"/>
                    <a:pt x="1568" y="9840"/>
                  </a:cubicBezTo>
                  <a:lnTo>
                    <a:pt x="1568" y="10508"/>
                  </a:lnTo>
                  <a:lnTo>
                    <a:pt x="2769" y="10508"/>
                  </a:lnTo>
                  <a:lnTo>
                    <a:pt x="2769" y="9840"/>
                  </a:lnTo>
                  <a:cubicBezTo>
                    <a:pt x="3803" y="9607"/>
                    <a:pt x="4337" y="8806"/>
                    <a:pt x="4337" y="7539"/>
                  </a:cubicBezTo>
                  <a:cubicBezTo>
                    <a:pt x="4337" y="4870"/>
                    <a:pt x="1501" y="4803"/>
                    <a:pt x="1501" y="2869"/>
                  </a:cubicBezTo>
                  <a:cubicBezTo>
                    <a:pt x="1501" y="2202"/>
                    <a:pt x="1768" y="1968"/>
                    <a:pt x="2235" y="1968"/>
                  </a:cubicBezTo>
                  <a:cubicBezTo>
                    <a:pt x="2669" y="1968"/>
                    <a:pt x="2936" y="2202"/>
                    <a:pt x="2936" y="2869"/>
                  </a:cubicBezTo>
                  <a:lnTo>
                    <a:pt x="2936" y="3269"/>
                  </a:lnTo>
                  <a:lnTo>
                    <a:pt x="4337" y="3269"/>
                  </a:lnTo>
                  <a:lnTo>
                    <a:pt x="4337" y="2969"/>
                  </a:lnTo>
                  <a:cubicBezTo>
                    <a:pt x="4337" y="1701"/>
                    <a:pt x="3803" y="901"/>
                    <a:pt x="2769" y="701"/>
                  </a:cubicBezTo>
                  <a:lnTo>
                    <a:pt x="27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45"/>
          <p:cNvGrpSpPr/>
          <p:nvPr/>
        </p:nvGrpSpPr>
        <p:grpSpPr>
          <a:xfrm>
            <a:off x="5775861" y="1931077"/>
            <a:ext cx="1707128" cy="1014656"/>
            <a:chOff x="5574692" y="2089384"/>
            <a:chExt cx="1707128" cy="1014656"/>
          </a:xfrm>
        </p:grpSpPr>
        <p:grpSp>
          <p:nvGrpSpPr>
            <p:cNvPr id="1349" name="Google Shape;1349;p45"/>
            <p:cNvGrpSpPr/>
            <p:nvPr/>
          </p:nvGrpSpPr>
          <p:grpSpPr>
            <a:xfrm>
              <a:off x="5574692" y="2089384"/>
              <a:ext cx="889103" cy="1014656"/>
              <a:chOff x="457200" y="1326463"/>
              <a:chExt cx="1612738" cy="2490564"/>
            </a:xfrm>
          </p:grpSpPr>
          <p:sp>
            <p:nvSpPr>
              <p:cNvPr id="1350" name="Google Shape;1350;p45"/>
              <p:cNvSpPr/>
              <p:nvPr/>
            </p:nvSpPr>
            <p:spPr>
              <a:xfrm>
                <a:off x="457200" y="1894051"/>
                <a:ext cx="1063397" cy="1584340"/>
              </a:xfrm>
              <a:custGeom>
                <a:avLst/>
                <a:gdLst/>
                <a:ahLst/>
                <a:cxnLst/>
                <a:rect l="l" t="t" r="r" b="b"/>
                <a:pathLst>
                  <a:path w="14979" h="22317" extrusionOk="0">
                    <a:moveTo>
                      <a:pt x="10002" y="1937"/>
                    </a:moveTo>
                    <a:cubicBezTo>
                      <a:pt x="10080" y="1937"/>
                      <a:pt x="10161" y="1948"/>
                      <a:pt x="10241" y="1969"/>
                    </a:cubicBezTo>
                    <a:cubicBezTo>
                      <a:pt x="10742" y="2102"/>
                      <a:pt x="11042" y="2603"/>
                      <a:pt x="10942" y="3103"/>
                    </a:cubicBezTo>
                    <a:cubicBezTo>
                      <a:pt x="10830" y="3523"/>
                      <a:pt x="10436" y="3802"/>
                      <a:pt x="10017" y="3802"/>
                    </a:cubicBezTo>
                    <a:cubicBezTo>
                      <a:pt x="9936" y="3802"/>
                      <a:pt x="9855" y="3792"/>
                      <a:pt x="9774" y="3770"/>
                    </a:cubicBezTo>
                    <a:cubicBezTo>
                      <a:pt x="9274" y="3637"/>
                      <a:pt x="8974" y="3136"/>
                      <a:pt x="9107" y="2636"/>
                    </a:cubicBezTo>
                    <a:cubicBezTo>
                      <a:pt x="9219" y="2216"/>
                      <a:pt x="9590" y="1937"/>
                      <a:pt x="10002" y="1937"/>
                    </a:cubicBezTo>
                    <a:close/>
                    <a:moveTo>
                      <a:pt x="6205" y="1"/>
                    </a:moveTo>
                    <a:lnTo>
                      <a:pt x="4137" y="3303"/>
                    </a:lnTo>
                    <a:lnTo>
                      <a:pt x="1" y="19548"/>
                    </a:lnTo>
                    <a:lnTo>
                      <a:pt x="1168" y="19848"/>
                    </a:lnTo>
                    <a:lnTo>
                      <a:pt x="9674" y="22017"/>
                    </a:lnTo>
                    <a:lnTo>
                      <a:pt x="10842" y="22317"/>
                    </a:lnTo>
                    <a:lnTo>
                      <a:pt x="14978" y="6072"/>
                    </a:lnTo>
                    <a:lnTo>
                      <a:pt x="14745" y="2169"/>
                    </a:lnTo>
                    <a:lnTo>
                      <a:pt x="62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45"/>
              <p:cNvSpPr/>
              <p:nvPr/>
            </p:nvSpPr>
            <p:spPr>
              <a:xfrm>
                <a:off x="1125028" y="1326463"/>
                <a:ext cx="350561" cy="78716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11088" extrusionOk="0">
                    <a:moveTo>
                      <a:pt x="3553" y="0"/>
                    </a:moveTo>
                    <a:cubicBezTo>
                      <a:pt x="2429" y="0"/>
                      <a:pt x="1167" y="2532"/>
                      <a:pt x="534" y="5094"/>
                    </a:cubicBezTo>
                    <a:cubicBezTo>
                      <a:pt x="201" y="6428"/>
                      <a:pt x="0" y="7729"/>
                      <a:pt x="34" y="8796"/>
                    </a:cubicBezTo>
                    <a:lnTo>
                      <a:pt x="401" y="8897"/>
                    </a:lnTo>
                    <a:cubicBezTo>
                      <a:pt x="367" y="7862"/>
                      <a:pt x="534" y="6461"/>
                      <a:pt x="868" y="5161"/>
                    </a:cubicBezTo>
                    <a:cubicBezTo>
                      <a:pt x="1599" y="2237"/>
                      <a:pt x="2844" y="343"/>
                      <a:pt x="3566" y="343"/>
                    </a:cubicBezTo>
                    <a:cubicBezTo>
                      <a:pt x="3602" y="343"/>
                      <a:pt x="3637" y="348"/>
                      <a:pt x="3670" y="357"/>
                    </a:cubicBezTo>
                    <a:cubicBezTo>
                      <a:pt x="4370" y="524"/>
                      <a:pt x="4604" y="2859"/>
                      <a:pt x="3803" y="5928"/>
                    </a:cubicBezTo>
                    <a:cubicBezTo>
                      <a:pt x="3072" y="8821"/>
                      <a:pt x="1855" y="10745"/>
                      <a:pt x="1136" y="10745"/>
                    </a:cubicBezTo>
                    <a:cubicBezTo>
                      <a:pt x="1101" y="10745"/>
                      <a:pt x="1067" y="10741"/>
                      <a:pt x="1035" y="10731"/>
                    </a:cubicBezTo>
                    <a:cubicBezTo>
                      <a:pt x="801" y="10698"/>
                      <a:pt x="634" y="10364"/>
                      <a:pt x="501" y="9931"/>
                    </a:cubicBezTo>
                    <a:cubicBezTo>
                      <a:pt x="401" y="9931"/>
                      <a:pt x="267" y="9997"/>
                      <a:pt x="167" y="10031"/>
                    </a:cubicBezTo>
                    <a:cubicBezTo>
                      <a:pt x="334" y="10631"/>
                      <a:pt x="568" y="10998"/>
                      <a:pt x="934" y="11065"/>
                    </a:cubicBezTo>
                    <a:cubicBezTo>
                      <a:pt x="995" y="11080"/>
                      <a:pt x="1056" y="11088"/>
                      <a:pt x="1118" y="11088"/>
                    </a:cubicBezTo>
                    <a:cubicBezTo>
                      <a:pt x="2242" y="11088"/>
                      <a:pt x="3506" y="8556"/>
                      <a:pt x="4170" y="5994"/>
                    </a:cubicBezTo>
                    <a:cubicBezTo>
                      <a:pt x="4837" y="3326"/>
                      <a:pt x="4937" y="324"/>
                      <a:pt x="3736" y="24"/>
                    </a:cubicBezTo>
                    <a:cubicBezTo>
                      <a:pt x="3676" y="8"/>
                      <a:pt x="3615" y="0"/>
                      <a:pt x="35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5"/>
              <p:cNvSpPr/>
              <p:nvPr/>
            </p:nvSpPr>
            <p:spPr>
              <a:xfrm>
                <a:off x="779294" y="2419823"/>
                <a:ext cx="423967" cy="743646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10475" extrusionOk="0">
                    <a:moveTo>
                      <a:pt x="3703" y="0"/>
                    </a:moveTo>
                    <a:lnTo>
                      <a:pt x="3536" y="701"/>
                    </a:lnTo>
                    <a:cubicBezTo>
                      <a:pt x="3510" y="700"/>
                      <a:pt x="3485" y="699"/>
                      <a:pt x="3459" y="699"/>
                    </a:cubicBezTo>
                    <a:cubicBezTo>
                      <a:pt x="2467" y="699"/>
                      <a:pt x="1794" y="1331"/>
                      <a:pt x="1501" y="2502"/>
                    </a:cubicBezTo>
                    <a:cubicBezTo>
                      <a:pt x="834" y="5070"/>
                      <a:pt x="3570" y="5871"/>
                      <a:pt x="3103" y="7739"/>
                    </a:cubicBezTo>
                    <a:cubicBezTo>
                      <a:pt x="2971" y="8240"/>
                      <a:pt x="2735" y="8449"/>
                      <a:pt x="2428" y="8449"/>
                    </a:cubicBezTo>
                    <a:cubicBezTo>
                      <a:pt x="2346" y="8449"/>
                      <a:pt x="2260" y="8434"/>
                      <a:pt x="2169" y="8406"/>
                    </a:cubicBezTo>
                    <a:cubicBezTo>
                      <a:pt x="1702" y="8306"/>
                      <a:pt x="1468" y="8006"/>
                      <a:pt x="1635" y="7372"/>
                    </a:cubicBezTo>
                    <a:lnTo>
                      <a:pt x="1835" y="6638"/>
                    </a:lnTo>
                    <a:lnTo>
                      <a:pt x="501" y="6305"/>
                    </a:lnTo>
                    <a:lnTo>
                      <a:pt x="334" y="6938"/>
                    </a:lnTo>
                    <a:cubicBezTo>
                      <a:pt x="0" y="8139"/>
                      <a:pt x="334" y="9073"/>
                      <a:pt x="1301" y="9540"/>
                    </a:cubicBezTo>
                    <a:lnTo>
                      <a:pt x="1134" y="10174"/>
                    </a:lnTo>
                    <a:lnTo>
                      <a:pt x="2302" y="10474"/>
                    </a:lnTo>
                    <a:lnTo>
                      <a:pt x="2469" y="9807"/>
                    </a:lnTo>
                    <a:cubicBezTo>
                      <a:pt x="2516" y="9810"/>
                      <a:pt x="2563" y="9812"/>
                      <a:pt x="2609" y="9812"/>
                    </a:cubicBezTo>
                    <a:cubicBezTo>
                      <a:pt x="3569" y="9812"/>
                      <a:pt x="4250" y="9152"/>
                      <a:pt x="4537" y="8006"/>
                    </a:cubicBezTo>
                    <a:cubicBezTo>
                      <a:pt x="5204" y="5437"/>
                      <a:pt x="2469" y="4637"/>
                      <a:pt x="2936" y="2769"/>
                    </a:cubicBezTo>
                    <a:cubicBezTo>
                      <a:pt x="3073" y="2247"/>
                      <a:pt x="3301" y="2041"/>
                      <a:pt x="3639" y="2041"/>
                    </a:cubicBezTo>
                    <a:cubicBezTo>
                      <a:pt x="3711" y="2041"/>
                      <a:pt x="3788" y="2051"/>
                      <a:pt x="3870" y="2068"/>
                    </a:cubicBezTo>
                    <a:cubicBezTo>
                      <a:pt x="4303" y="2168"/>
                      <a:pt x="4504" y="2502"/>
                      <a:pt x="4337" y="3136"/>
                    </a:cubicBezTo>
                    <a:lnTo>
                      <a:pt x="4237" y="3503"/>
                    </a:lnTo>
                    <a:lnTo>
                      <a:pt x="5571" y="3836"/>
                    </a:lnTo>
                    <a:lnTo>
                      <a:pt x="5671" y="3569"/>
                    </a:lnTo>
                    <a:cubicBezTo>
                      <a:pt x="5971" y="2335"/>
                      <a:pt x="5638" y="1435"/>
                      <a:pt x="4704" y="968"/>
                    </a:cubicBezTo>
                    <a:lnTo>
                      <a:pt x="4870" y="300"/>
                    </a:lnTo>
                    <a:lnTo>
                      <a:pt x="37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5"/>
              <p:cNvSpPr/>
              <p:nvPr/>
            </p:nvSpPr>
            <p:spPr>
              <a:xfrm>
                <a:off x="1278940" y="2362958"/>
                <a:ext cx="790998" cy="1454068"/>
              </a:xfrm>
              <a:custGeom>
                <a:avLst/>
                <a:gdLst/>
                <a:ahLst/>
                <a:cxnLst/>
                <a:rect l="l" t="t" r="r" b="b"/>
                <a:pathLst>
                  <a:path w="11142" h="20482" extrusionOk="0">
                    <a:moveTo>
                      <a:pt x="5571" y="901"/>
                    </a:moveTo>
                    <a:cubicBezTo>
                      <a:pt x="6072" y="901"/>
                      <a:pt x="6505" y="1302"/>
                      <a:pt x="6505" y="1835"/>
                    </a:cubicBezTo>
                    <a:cubicBezTo>
                      <a:pt x="6505" y="2369"/>
                      <a:pt x="6072" y="2769"/>
                      <a:pt x="5571" y="2769"/>
                    </a:cubicBezTo>
                    <a:cubicBezTo>
                      <a:pt x="5038" y="2769"/>
                      <a:pt x="4637" y="2336"/>
                      <a:pt x="4637" y="1835"/>
                    </a:cubicBezTo>
                    <a:cubicBezTo>
                      <a:pt x="4637" y="1302"/>
                      <a:pt x="5038" y="901"/>
                      <a:pt x="5571" y="901"/>
                    </a:cubicBezTo>
                    <a:close/>
                    <a:moveTo>
                      <a:pt x="1168" y="1"/>
                    </a:moveTo>
                    <a:lnTo>
                      <a:pt x="1" y="3703"/>
                    </a:lnTo>
                    <a:lnTo>
                      <a:pt x="1" y="20482"/>
                    </a:lnTo>
                    <a:lnTo>
                      <a:pt x="11142" y="20482"/>
                    </a:lnTo>
                    <a:lnTo>
                      <a:pt x="11142" y="3703"/>
                    </a:lnTo>
                    <a:lnTo>
                      <a:pt x="99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45"/>
              <p:cNvSpPr/>
              <p:nvPr/>
            </p:nvSpPr>
            <p:spPr>
              <a:xfrm>
                <a:off x="1565466" y="1692786"/>
                <a:ext cx="267713" cy="809953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11409" extrusionOk="0">
                    <a:moveTo>
                      <a:pt x="1902" y="1"/>
                    </a:moveTo>
                    <a:cubicBezTo>
                      <a:pt x="668" y="1"/>
                      <a:pt x="1" y="2936"/>
                      <a:pt x="1" y="5705"/>
                    </a:cubicBezTo>
                    <a:cubicBezTo>
                      <a:pt x="1" y="7072"/>
                      <a:pt x="168" y="8407"/>
                      <a:pt x="468" y="9407"/>
                    </a:cubicBezTo>
                    <a:lnTo>
                      <a:pt x="835" y="9407"/>
                    </a:lnTo>
                    <a:cubicBezTo>
                      <a:pt x="568" y="8407"/>
                      <a:pt x="368" y="7039"/>
                      <a:pt x="368" y="5705"/>
                    </a:cubicBezTo>
                    <a:cubicBezTo>
                      <a:pt x="368" y="2536"/>
                      <a:pt x="1168" y="334"/>
                      <a:pt x="1902" y="334"/>
                    </a:cubicBezTo>
                    <a:cubicBezTo>
                      <a:pt x="2603" y="334"/>
                      <a:pt x="3403" y="2536"/>
                      <a:pt x="3403" y="5705"/>
                    </a:cubicBezTo>
                    <a:cubicBezTo>
                      <a:pt x="3403" y="8874"/>
                      <a:pt x="2603" y="11075"/>
                      <a:pt x="1902" y="11075"/>
                    </a:cubicBezTo>
                    <a:cubicBezTo>
                      <a:pt x="1669" y="11075"/>
                      <a:pt x="1402" y="10808"/>
                      <a:pt x="1202" y="10408"/>
                    </a:cubicBezTo>
                    <a:cubicBezTo>
                      <a:pt x="1068" y="10441"/>
                      <a:pt x="968" y="10508"/>
                      <a:pt x="902" y="10608"/>
                    </a:cubicBezTo>
                    <a:cubicBezTo>
                      <a:pt x="1202" y="11142"/>
                      <a:pt x="1502" y="11409"/>
                      <a:pt x="1902" y="11409"/>
                    </a:cubicBezTo>
                    <a:cubicBezTo>
                      <a:pt x="3103" y="11409"/>
                      <a:pt x="3770" y="8473"/>
                      <a:pt x="3770" y="5705"/>
                    </a:cubicBezTo>
                    <a:cubicBezTo>
                      <a:pt x="3770" y="2936"/>
                      <a:pt x="3103" y="1"/>
                      <a:pt x="1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45"/>
              <p:cNvSpPr/>
              <p:nvPr/>
            </p:nvSpPr>
            <p:spPr>
              <a:xfrm>
                <a:off x="1520528" y="2836622"/>
                <a:ext cx="307894" cy="745989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10508" extrusionOk="0">
                    <a:moveTo>
                      <a:pt x="1568" y="0"/>
                    </a:moveTo>
                    <a:lnTo>
                      <a:pt x="1568" y="701"/>
                    </a:lnTo>
                    <a:cubicBezTo>
                      <a:pt x="534" y="934"/>
                      <a:pt x="33" y="1735"/>
                      <a:pt x="33" y="2969"/>
                    </a:cubicBezTo>
                    <a:cubicBezTo>
                      <a:pt x="33" y="5637"/>
                      <a:pt x="2869" y="5704"/>
                      <a:pt x="2869" y="7639"/>
                    </a:cubicBezTo>
                    <a:cubicBezTo>
                      <a:pt x="2869" y="8306"/>
                      <a:pt x="2602" y="8540"/>
                      <a:pt x="2135" y="8540"/>
                    </a:cubicBezTo>
                    <a:cubicBezTo>
                      <a:pt x="1668" y="8540"/>
                      <a:pt x="1368" y="8306"/>
                      <a:pt x="1368" y="7639"/>
                    </a:cubicBezTo>
                    <a:lnTo>
                      <a:pt x="1368" y="6905"/>
                    </a:lnTo>
                    <a:lnTo>
                      <a:pt x="0" y="6905"/>
                    </a:lnTo>
                    <a:lnTo>
                      <a:pt x="0" y="7539"/>
                    </a:lnTo>
                    <a:cubicBezTo>
                      <a:pt x="0" y="8806"/>
                      <a:pt x="534" y="9607"/>
                      <a:pt x="1568" y="9840"/>
                    </a:cubicBezTo>
                    <a:lnTo>
                      <a:pt x="1568" y="10508"/>
                    </a:lnTo>
                    <a:lnTo>
                      <a:pt x="2769" y="10508"/>
                    </a:lnTo>
                    <a:lnTo>
                      <a:pt x="2769" y="9840"/>
                    </a:lnTo>
                    <a:cubicBezTo>
                      <a:pt x="3803" y="9607"/>
                      <a:pt x="4337" y="8806"/>
                      <a:pt x="4337" y="7539"/>
                    </a:cubicBezTo>
                    <a:cubicBezTo>
                      <a:pt x="4337" y="4870"/>
                      <a:pt x="1501" y="4803"/>
                      <a:pt x="1501" y="2869"/>
                    </a:cubicBezTo>
                    <a:cubicBezTo>
                      <a:pt x="1501" y="2202"/>
                      <a:pt x="1768" y="1968"/>
                      <a:pt x="2235" y="1968"/>
                    </a:cubicBezTo>
                    <a:cubicBezTo>
                      <a:pt x="2669" y="1968"/>
                      <a:pt x="2936" y="2202"/>
                      <a:pt x="2936" y="2869"/>
                    </a:cubicBezTo>
                    <a:lnTo>
                      <a:pt x="2936" y="3269"/>
                    </a:lnTo>
                    <a:lnTo>
                      <a:pt x="4337" y="3269"/>
                    </a:lnTo>
                    <a:lnTo>
                      <a:pt x="4337" y="2969"/>
                    </a:lnTo>
                    <a:cubicBezTo>
                      <a:pt x="4337" y="1701"/>
                      <a:pt x="3803" y="901"/>
                      <a:pt x="2769" y="701"/>
                    </a:cubicBezTo>
                    <a:lnTo>
                      <a:pt x="27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6" name="Google Shape;1356;p45"/>
            <p:cNvGrpSpPr/>
            <p:nvPr/>
          </p:nvGrpSpPr>
          <p:grpSpPr>
            <a:xfrm>
              <a:off x="6392717" y="2089384"/>
              <a:ext cx="889103" cy="1014656"/>
              <a:chOff x="457200" y="1326463"/>
              <a:chExt cx="1612738" cy="2490564"/>
            </a:xfrm>
          </p:grpSpPr>
          <p:sp>
            <p:nvSpPr>
              <p:cNvPr id="1357" name="Google Shape;1357;p45"/>
              <p:cNvSpPr/>
              <p:nvPr/>
            </p:nvSpPr>
            <p:spPr>
              <a:xfrm>
                <a:off x="457200" y="1894051"/>
                <a:ext cx="1063397" cy="1584340"/>
              </a:xfrm>
              <a:custGeom>
                <a:avLst/>
                <a:gdLst/>
                <a:ahLst/>
                <a:cxnLst/>
                <a:rect l="l" t="t" r="r" b="b"/>
                <a:pathLst>
                  <a:path w="14979" h="22317" extrusionOk="0">
                    <a:moveTo>
                      <a:pt x="10002" y="1937"/>
                    </a:moveTo>
                    <a:cubicBezTo>
                      <a:pt x="10080" y="1937"/>
                      <a:pt x="10161" y="1948"/>
                      <a:pt x="10241" y="1969"/>
                    </a:cubicBezTo>
                    <a:cubicBezTo>
                      <a:pt x="10742" y="2102"/>
                      <a:pt x="11042" y="2603"/>
                      <a:pt x="10942" y="3103"/>
                    </a:cubicBezTo>
                    <a:cubicBezTo>
                      <a:pt x="10830" y="3523"/>
                      <a:pt x="10436" y="3802"/>
                      <a:pt x="10017" y="3802"/>
                    </a:cubicBezTo>
                    <a:cubicBezTo>
                      <a:pt x="9936" y="3802"/>
                      <a:pt x="9855" y="3792"/>
                      <a:pt x="9774" y="3770"/>
                    </a:cubicBezTo>
                    <a:cubicBezTo>
                      <a:pt x="9274" y="3637"/>
                      <a:pt x="8974" y="3136"/>
                      <a:pt x="9107" y="2636"/>
                    </a:cubicBezTo>
                    <a:cubicBezTo>
                      <a:pt x="9219" y="2216"/>
                      <a:pt x="9590" y="1937"/>
                      <a:pt x="10002" y="1937"/>
                    </a:cubicBezTo>
                    <a:close/>
                    <a:moveTo>
                      <a:pt x="6205" y="1"/>
                    </a:moveTo>
                    <a:lnTo>
                      <a:pt x="4137" y="3303"/>
                    </a:lnTo>
                    <a:lnTo>
                      <a:pt x="1" y="19548"/>
                    </a:lnTo>
                    <a:lnTo>
                      <a:pt x="1168" y="19848"/>
                    </a:lnTo>
                    <a:lnTo>
                      <a:pt x="9674" y="22017"/>
                    </a:lnTo>
                    <a:lnTo>
                      <a:pt x="10842" y="22317"/>
                    </a:lnTo>
                    <a:lnTo>
                      <a:pt x="14978" y="6072"/>
                    </a:lnTo>
                    <a:lnTo>
                      <a:pt x="14745" y="2169"/>
                    </a:lnTo>
                    <a:lnTo>
                      <a:pt x="62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5"/>
              <p:cNvSpPr/>
              <p:nvPr/>
            </p:nvSpPr>
            <p:spPr>
              <a:xfrm>
                <a:off x="1125028" y="1326463"/>
                <a:ext cx="350561" cy="78716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11088" extrusionOk="0">
                    <a:moveTo>
                      <a:pt x="3553" y="0"/>
                    </a:moveTo>
                    <a:cubicBezTo>
                      <a:pt x="2429" y="0"/>
                      <a:pt x="1167" y="2532"/>
                      <a:pt x="534" y="5094"/>
                    </a:cubicBezTo>
                    <a:cubicBezTo>
                      <a:pt x="201" y="6428"/>
                      <a:pt x="0" y="7729"/>
                      <a:pt x="34" y="8796"/>
                    </a:cubicBezTo>
                    <a:lnTo>
                      <a:pt x="401" y="8897"/>
                    </a:lnTo>
                    <a:cubicBezTo>
                      <a:pt x="367" y="7862"/>
                      <a:pt x="534" y="6461"/>
                      <a:pt x="868" y="5161"/>
                    </a:cubicBezTo>
                    <a:cubicBezTo>
                      <a:pt x="1599" y="2237"/>
                      <a:pt x="2844" y="343"/>
                      <a:pt x="3566" y="343"/>
                    </a:cubicBezTo>
                    <a:cubicBezTo>
                      <a:pt x="3602" y="343"/>
                      <a:pt x="3637" y="348"/>
                      <a:pt x="3670" y="357"/>
                    </a:cubicBezTo>
                    <a:cubicBezTo>
                      <a:pt x="4370" y="524"/>
                      <a:pt x="4604" y="2859"/>
                      <a:pt x="3803" y="5928"/>
                    </a:cubicBezTo>
                    <a:cubicBezTo>
                      <a:pt x="3072" y="8821"/>
                      <a:pt x="1855" y="10745"/>
                      <a:pt x="1136" y="10745"/>
                    </a:cubicBezTo>
                    <a:cubicBezTo>
                      <a:pt x="1101" y="10745"/>
                      <a:pt x="1067" y="10741"/>
                      <a:pt x="1035" y="10731"/>
                    </a:cubicBezTo>
                    <a:cubicBezTo>
                      <a:pt x="801" y="10698"/>
                      <a:pt x="634" y="10364"/>
                      <a:pt x="501" y="9931"/>
                    </a:cubicBezTo>
                    <a:cubicBezTo>
                      <a:pt x="401" y="9931"/>
                      <a:pt x="267" y="9997"/>
                      <a:pt x="167" y="10031"/>
                    </a:cubicBezTo>
                    <a:cubicBezTo>
                      <a:pt x="334" y="10631"/>
                      <a:pt x="568" y="10998"/>
                      <a:pt x="934" y="11065"/>
                    </a:cubicBezTo>
                    <a:cubicBezTo>
                      <a:pt x="995" y="11080"/>
                      <a:pt x="1056" y="11088"/>
                      <a:pt x="1118" y="11088"/>
                    </a:cubicBezTo>
                    <a:cubicBezTo>
                      <a:pt x="2242" y="11088"/>
                      <a:pt x="3506" y="8556"/>
                      <a:pt x="4170" y="5994"/>
                    </a:cubicBezTo>
                    <a:cubicBezTo>
                      <a:pt x="4837" y="3326"/>
                      <a:pt x="4937" y="324"/>
                      <a:pt x="3736" y="24"/>
                    </a:cubicBezTo>
                    <a:cubicBezTo>
                      <a:pt x="3676" y="8"/>
                      <a:pt x="3615" y="0"/>
                      <a:pt x="35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5"/>
              <p:cNvSpPr/>
              <p:nvPr/>
            </p:nvSpPr>
            <p:spPr>
              <a:xfrm>
                <a:off x="779294" y="2419823"/>
                <a:ext cx="423967" cy="743646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10475" extrusionOk="0">
                    <a:moveTo>
                      <a:pt x="3703" y="0"/>
                    </a:moveTo>
                    <a:lnTo>
                      <a:pt x="3536" y="701"/>
                    </a:lnTo>
                    <a:cubicBezTo>
                      <a:pt x="3510" y="700"/>
                      <a:pt x="3485" y="699"/>
                      <a:pt x="3459" y="699"/>
                    </a:cubicBezTo>
                    <a:cubicBezTo>
                      <a:pt x="2467" y="699"/>
                      <a:pt x="1794" y="1331"/>
                      <a:pt x="1501" y="2502"/>
                    </a:cubicBezTo>
                    <a:cubicBezTo>
                      <a:pt x="834" y="5070"/>
                      <a:pt x="3570" y="5871"/>
                      <a:pt x="3103" y="7739"/>
                    </a:cubicBezTo>
                    <a:cubicBezTo>
                      <a:pt x="2971" y="8240"/>
                      <a:pt x="2735" y="8449"/>
                      <a:pt x="2428" y="8449"/>
                    </a:cubicBezTo>
                    <a:cubicBezTo>
                      <a:pt x="2346" y="8449"/>
                      <a:pt x="2260" y="8434"/>
                      <a:pt x="2169" y="8406"/>
                    </a:cubicBezTo>
                    <a:cubicBezTo>
                      <a:pt x="1702" y="8306"/>
                      <a:pt x="1468" y="8006"/>
                      <a:pt x="1635" y="7372"/>
                    </a:cubicBezTo>
                    <a:lnTo>
                      <a:pt x="1835" y="6638"/>
                    </a:lnTo>
                    <a:lnTo>
                      <a:pt x="501" y="6305"/>
                    </a:lnTo>
                    <a:lnTo>
                      <a:pt x="334" y="6938"/>
                    </a:lnTo>
                    <a:cubicBezTo>
                      <a:pt x="0" y="8139"/>
                      <a:pt x="334" y="9073"/>
                      <a:pt x="1301" y="9540"/>
                    </a:cubicBezTo>
                    <a:lnTo>
                      <a:pt x="1134" y="10174"/>
                    </a:lnTo>
                    <a:lnTo>
                      <a:pt x="2302" y="10474"/>
                    </a:lnTo>
                    <a:lnTo>
                      <a:pt x="2469" y="9807"/>
                    </a:lnTo>
                    <a:cubicBezTo>
                      <a:pt x="2516" y="9810"/>
                      <a:pt x="2563" y="9812"/>
                      <a:pt x="2609" y="9812"/>
                    </a:cubicBezTo>
                    <a:cubicBezTo>
                      <a:pt x="3569" y="9812"/>
                      <a:pt x="4250" y="9152"/>
                      <a:pt x="4537" y="8006"/>
                    </a:cubicBezTo>
                    <a:cubicBezTo>
                      <a:pt x="5204" y="5437"/>
                      <a:pt x="2469" y="4637"/>
                      <a:pt x="2936" y="2769"/>
                    </a:cubicBezTo>
                    <a:cubicBezTo>
                      <a:pt x="3073" y="2247"/>
                      <a:pt x="3301" y="2041"/>
                      <a:pt x="3639" y="2041"/>
                    </a:cubicBezTo>
                    <a:cubicBezTo>
                      <a:pt x="3711" y="2041"/>
                      <a:pt x="3788" y="2051"/>
                      <a:pt x="3870" y="2068"/>
                    </a:cubicBezTo>
                    <a:cubicBezTo>
                      <a:pt x="4303" y="2168"/>
                      <a:pt x="4504" y="2502"/>
                      <a:pt x="4337" y="3136"/>
                    </a:cubicBezTo>
                    <a:lnTo>
                      <a:pt x="4237" y="3503"/>
                    </a:lnTo>
                    <a:lnTo>
                      <a:pt x="5571" y="3836"/>
                    </a:lnTo>
                    <a:lnTo>
                      <a:pt x="5671" y="3569"/>
                    </a:lnTo>
                    <a:cubicBezTo>
                      <a:pt x="5971" y="2335"/>
                      <a:pt x="5638" y="1435"/>
                      <a:pt x="4704" y="968"/>
                    </a:cubicBezTo>
                    <a:lnTo>
                      <a:pt x="4870" y="300"/>
                    </a:lnTo>
                    <a:lnTo>
                      <a:pt x="37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5"/>
              <p:cNvSpPr/>
              <p:nvPr/>
            </p:nvSpPr>
            <p:spPr>
              <a:xfrm>
                <a:off x="1278940" y="2362958"/>
                <a:ext cx="790998" cy="1454068"/>
              </a:xfrm>
              <a:custGeom>
                <a:avLst/>
                <a:gdLst/>
                <a:ahLst/>
                <a:cxnLst/>
                <a:rect l="l" t="t" r="r" b="b"/>
                <a:pathLst>
                  <a:path w="11142" h="20482" extrusionOk="0">
                    <a:moveTo>
                      <a:pt x="5571" y="901"/>
                    </a:moveTo>
                    <a:cubicBezTo>
                      <a:pt x="6072" y="901"/>
                      <a:pt x="6505" y="1302"/>
                      <a:pt x="6505" y="1835"/>
                    </a:cubicBezTo>
                    <a:cubicBezTo>
                      <a:pt x="6505" y="2369"/>
                      <a:pt x="6072" y="2769"/>
                      <a:pt x="5571" y="2769"/>
                    </a:cubicBezTo>
                    <a:cubicBezTo>
                      <a:pt x="5038" y="2769"/>
                      <a:pt x="4637" y="2336"/>
                      <a:pt x="4637" y="1835"/>
                    </a:cubicBezTo>
                    <a:cubicBezTo>
                      <a:pt x="4637" y="1302"/>
                      <a:pt x="5038" y="901"/>
                      <a:pt x="5571" y="901"/>
                    </a:cubicBezTo>
                    <a:close/>
                    <a:moveTo>
                      <a:pt x="1168" y="1"/>
                    </a:moveTo>
                    <a:lnTo>
                      <a:pt x="1" y="3703"/>
                    </a:lnTo>
                    <a:lnTo>
                      <a:pt x="1" y="20482"/>
                    </a:lnTo>
                    <a:lnTo>
                      <a:pt x="11142" y="20482"/>
                    </a:lnTo>
                    <a:lnTo>
                      <a:pt x="11142" y="3703"/>
                    </a:lnTo>
                    <a:lnTo>
                      <a:pt x="997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5"/>
              <p:cNvSpPr/>
              <p:nvPr/>
            </p:nvSpPr>
            <p:spPr>
              <a:xfrm>
                <a:off x="1565466" y="1692786"/>
                <a:ext cx="267713" cy="809953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11409" extrusionOk="0">
                    <a:moveTo>
                      <a:pt x="1902" y="1"/>
                    </a:moveTo>
                    <a:cubicBezTo>
                      <a:pt x="668" y="1"/>
                      <a:pt x="1" y="2936"/>
                      <a:pt x="1" y="5705"/>
                    </a:cubicBezTo>
                    <a:cubicBezTo>
                      <a:pt x="1" y="7072"/>
                      <a:pt x="168" y="8407"/>
                      <a:pt x="468" y="9407"/>
                    </a:cubicBezTo>
                    <a:lnTo>
                      <a:pt x="835" y="9407"/>
                    </a:lnTo>
                    <a:cubicBezTo>
                      <a:pt x="568" y="8407"/>
                      <a:pt x="368" y="7039"/>
                      <a:pt x="368" y="5705"/>
                    </a:cubicBezTo>
                    <a:cubicBezTo>
                      <a:pt x="368" y="2536"/>
                      <a:pt x="1168" y="334"/>
                      <a:pt x="1902" y="334"/>
                    </a:cubicBezTo>
                    <a:cubicBezTo>
                      <a:pt x="2603" y="334"/>
                      <a:pt x="3403" y="2536"/>
                      <a:pt x="3403" y="5705"/>
                    </a:cubicBezTo>
                    <a:cubicBezTo>
                      <a:pt x="3403" y="8874"/>
                      <a:pt x="2603" y="11075"/>
                      <a:pt x="1902" y="11075"/>
                    </a:cubicBezTo>
                    <a:cubicBezTo>
                      <a:pt x="1669" y="11075"/>
                      <a:pt x="1402" y="10808"/>
                      <a:pt x="1202" y="10408"/>
                    </a:cubicBezTo>
                    <a:cubicBezTo>
                      <a:pt x="1068" y="10441"/>
                      <a:pt x="968" y="10508"/>
                      <a:pt x="902" y="10608"/>
                    </a:cubicBezTo>
                    <a:cubicBezTo>
                      <a:pt x="1202" y="11142"/>
                      <a:pt x="1502" y="11409"/>
                      <a:pt x="1902" y="11409"/>
                    </a:cubicBezTo>
                    <a:cubicBezTo>
                      <a:pt x="3103" y="11409"/>
                      <a:pt x="3770" y="8473"/>
                      <a:pt x="3770" y="5705"/>
                    </a:cubicBezTo>
                    <a:cubicBezTo>
                      <a:pt x="3770" y="2936"/>
                      <a:pt x="3103" y="1"/>
                      <a:pt x="1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5"/>
              <p:cNvSpPr/>
              <p:nvPr/>
            </p:nvSpPr>
            <p:spPr>
              <a:xfrm>
                <a:off x="1520528" y="2836622"/>
                <a:ext cx="307894" cy="745989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10508" extrusionOk="0">
                    <a:moveTo>
                      <a:pt x="1568" y="0"/>
                    </a:moveTo>
                    <a:lnTo>
                      <a:pt x="1568" y="701"/>
                    </a:lnTo>
                    <a:cubicBezTo>
                      <a:pt x="534" y="934"/>
                      <a:pt x="33" y="1735"/>
                      <a:pt x="33" y="2969"/>
                    </a:cubicBezTo>
                    <a:cubicBezTo>
                      <a:pt x="33" y="5637"/>
                      <a:pt x="2869" y="5704"/>
                      <a:pt x="2869" y="7639"/>
                    </a:cubicBezTo>
                    <a:cubicBezTo>
                      <a:pt x="2869" y="8306"/>
                      <a:pt x="2602" y="8540"/>
                      <a:pt x="2135" y="8540"/>
                    </a:cubicBezTo>
                    <a:cubicBezTo>
                      <a:pt x="1668" y="8540"/>
                      <a:pt x="1368" y="8306"/>
                      <a:pt x="1368" y="7639"/>
                    </a:cubicBezTo>
                    <a:lnTo>
                      <a:pt x="1368" y="6905"/>
                    </a:lnTo>
                    <a:lnTo>
                      <a:pt x="0" y="6905"/>
                    </a:lnTo>
                    <a:lnTo>
                      <a:pt x="0" y="7539"/>
                    </a:lnTo>
                    <a:cubicBezTo>
                      <a:pt x="0" y="8806"/>
                      <a:pt x="534" y="9607"/>
                      <a:pt x="1568" y="9840"/>
                    </a:cubicBezTo>
                    <a:lnTo>
                      <a:pt x="1568" y="10508"/>
                    </a:lnTo>
                    <a:lnTo>
                      <a:pt x="2769" y="10508"/>
                    </a:lnTo>
                    <a:lnTo>
                      <a:pt x="2769" y="9840"/>
                    </a:lnTo>
                    <a:cubicBezTo>
                      <a:pt x="3803" y="9607"/>
                      <a:pt x="4337" y="8806"/>
                      <a:pt x="4337" y="7539"/>
                    </a:cubicBezTo>
                    <a:cubicBezTo>
                      <a:pt x="4337" y="4870"/>
                      <a:pt x="1501" y="4803"/>
                      <a:pt x="1501" y="2869"/>
                    </a:cubicBezTo>
                    <a:cubicBezTo>
                      <a:pt x="1501" y="2202"/>
                      <a:pt x="1768" y="1968"/>
                      <a:pt x="2235" y="1968"/>
                    </a:cubicBezTo>
                    <a:cubicBezTo>
                      <a:pt x="2669" y="1968"/>
                      <a:pt x="2936" y="2202"/>
                      <a:pt x="2936" y="2869"/>
                    </a:cubicBezTo>
                    <a:lnTo>
                      <a:pt x="2936" y="3269"/>
                    </a:lnTo>
                    <a:lnTo>
                      <a:pt x="4337" y="3269"/>
                    </a:lnTo>
                    <a:lnTo>
                      <a:pt x="4337" y="2969"/>
                    </a:lnTo>
                    <a:cubicBezTo>
                      <a:pt x="4337" y="1701"/>
                      <a:pt x="3803" y="901"/>
                      <a:pt x="2769" y="701"/>
                    </a:cubicBezTo>
                    <a:lnTo>
                      <a:pt x="27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63" name="Google Shape;1363;p45"/>
          <p:cNvSpPr/>
          <p:nvPr/>
        </p:nvSpPr>
        <p:spPr>
          <a:xfrm>
            <a:off x="1525331" y="4009337"/>
            <a:ext cx="1978500" cy="9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also is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4" name="Google Shape;1364;p45"/>
          <p:cNvSpPr/>
          <p:nvPr/>
        </p:nvSpPr>
        <p:spPr>
          <a:xfrm>
            <a:off x="1684781" y="3679490"/>
            <a:ext cx="16596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20%</a:t>
            </a:r>
            <a:endParaRPr sz="20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20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65" name="Google Shape;1365;p45"/>
          <p:cNvSpPr/>
          <p:nvPr/>
        </p:nvSpPr>
        <p:spPr>
          <a:xfrm>
            <a:off x="5640169" y="3956978"/>
            <a:ext cx="19785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6" name="Google Shape;1366;p45"/>
          <p:cNvSpPr/>
          <p:nvPr/>
        </p:nvSpPr>
        <p:spPr>
          <a:xfrm>
            <a:off x="5799619" y="3629922"/>
            <a:ext cx="16596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40%</a:t>
            </a:r>
            <a:endParaRPr sz="20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20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67" name="Google Shape;1367;p45"/>
          <p:cNvSpPr/>
          <p:nvPr/>
        </p:nvSpPr>
        <p:spPr>
          <a:xfrm>
            <a:off x="1684781" y="1192494"/>
            <a:ext cx="16596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2019</a:t>
            </a:r>
            <a:endParaRPr sz="26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68" name="Google Shape;1368;p45"/>
          <p:cNvSpPr/>
          <p:nvPr/>
        </p:nvSpPr>
        <p:spPr>
          <a:xfrm>
            <a:off x="5799619" y="1192494"/>
            <a:ext cx="16596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2020</a:t>
            </a:r>
            <a:endParaRPr sz="26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59" name="Google Shape;159;p18"/>
          <p:cNvSpPr txBox="1"/>
          <p:nvPr/>
        </p:nvSpPr>
        <p:spPr>
          <a:xfrm>
            <a:off x="5890673" y="1107575"/>
            <a:ext cx="1275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Buy/Sell</a:t>
            </a:r>
            <a:endParaRPr sz="26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5585999" y="3964925"/>
            <a:ext cx="170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Chat system</a:t>
            </a:r>
            <a:endParaRPr sz="26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6352525" y="2993263"/>
            <a:ext cx="11292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Report</a:t>
            </a:r>
            <a:endParaRPr sz="26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62" name="Google Shape;162;p18"/>
          <p:cNvGrpSpPr/>
          <p:nvPr/>
        </p:nvGrpSpPr>
        <p:grpSpPr>
          <a:xfrm>
            <a:off x="3514681" y="1107568"/>
            <a:ext cx="2933985" cy="3282933"/>
            <a:chOff x="3514681" y="1107568"/>
            <a:chExt cx="2933985" cy="3282933"/>
          </a:xfrm>
        </p:grpSpPr>
        <p:grpSp>
          <p:nvGrpSpPr>
            <p:cNvPr id="163" name="Google Shape;163;p18"/>
            <p:cNvGrpSpPr/>
            <p:nvPr/>
          </p:nvGrpSpPr>
          <p:grpSpPr>
            <a:xfrm>
              <a:off x="3514681" y="1194845"/>
              <a:ext cx="1567540" cy="3104651"/>
              <a:chOff x="2678318" y="1487495"/>
              <a:chExt cx="1567540" cy="3104651"/>
            </a:xfrm>
          </p:grpSpPr>
          <p:sp>
            <p:nvSpPr>
              <p:cNvPr id="164" name="Google Shape;164;p18"/>
              <p:cNvSpPr/>
              <p:nvPr/>
            </p:nvSpPr>
            <p:spPr>
              <a:xfrm>
                <a:off x="2703018" y="1512454"/>
                <a:ext cx="1542840" cy="3054501"/>
              </a:xfrm>
              <a:custGeom>
                <a:avLst/>
                <a:gdLst/>
                <a:ahLst/>
                <a:cxnLst/>
                <a:rect l="l" t="t" r="r" b="b"/>
                <a:pathLst>
                  <a:path w="71403" h="141363" extrusionOk="0">
                    <a:moveTo>
                      <a:pt x="727" y="0"/>
                    </a:moveTo>
                    <a:cubicBezTo>
                      <a:pt x="322" y="0"/>
                      <a:pt x="1" y="322"/>
                      <a:pt x="1" y="714"/>
                    </a:cubicBezTo>
                    <a:cubicBezTo>
                      <a:pt x="1" y="1107"/>
                      <a:pt x="322" y="1429"/>
                      <a:pt x="727" y="1429"/>
                    </a:cubicBezTo>
                    <a:cubicBezTo>
                      <a:pt x="10074" y="1429"/>
                      <a:pt x="19134" y="3262"/>
                      <a:pt x="27683" y="6870"/>
                    </a:cubicBezTo>
                    <a:cubicBezTo>
                      <a:pt x="35922" y="10359"/>
                      <a:pt x="43328" y="15359"/>
                      <a:pt x="49686" y="21717"/>
                    </a:cubicBezTo>
                    <a:cubicBezTo>
                      <a:pt x="56044" y="28075"/>
                      <a:pt x="61044" y="35481"/>
                      <a:pt x="64533" y="43732"/>
                    </a:cubicBezTo>
                    <a:cubicBezTo>
                      <a:pt x="68140" y="52268"/>
                      <a:pt x="69974" y="61329"/>
                      <a:pt x="69974" y="70675"/>
                    </a:cubicBezTo>
                    <a:cubicBezTo>
                      <a:pt x="69974" y="80034"/>
                      <a:pt x="68140" y="89094"/>
                      <a:pt x="64533" y="97631"/>
                    </a:cubicBezTo>
                    <a:cubicBezTo>
                      <a:pt x="61044" y="105882"/>
                      <a:pt x="56044" y="113288"/>
                      <a:pt x="49686" y="119646"/>
                    </a:cubicBezTo>
                    <a:cubicBezTo>
                      <a:pt x="43328" y="126004"/>
                      <a:pt x="35922" y="131004"/>
                      <a:pt x="27683" y="134493"/>
                    </a:cubicBezTo>
                    <a:cubicBezTo>
                      <a:pt x="19134" y="138100"/>
                      <a:pt x="10074" y="139934"/>
                      <a:pt x="727" y="139934"/>
                    </a:cubicBezTo>
                    <a:cubicBezTo>
                      <a:pt x="322" y="139934"/>
                      <a:pt x="1" y="140255"/>
                      <a:pt x="1" y="140648"/>
                    </a:cubicBezTo>
                    <a:cubicBezTo>
                      <a:pt x="1" y="141041"/>
                      <a:pt x="322" y="141363"/>
                      <a:pt x="727" y="141363"/>
                    </a:cubicBezTo>
                    <a:cubicBezTo>
                      <a:pt x="10264" y="141363"/>
                      <a:pt x="19515" y="139493"/>
                      <a:pt x="28231" y="135802"/>
                    </a:cubicBezTo>
                    <a:cubicBezTo>
                      <a:pt x="36648" y="132243"/>
                      <a:pt x="44209" y="127147"/>
                      <a:pt x="50698" y="120658"/>
                    </a:cubicBezTo>
                    <a:cubicBezTo>
                      <a:pt x="57187" y="114169"/>
                      <a:pt x="62294" y="106608"/>
                      <a:pt x="65854" y="98191"/>
                    </a:cubicBezTo>
                    <a:cubicBezTo>
                      <a:pt x="69533" y="89475"/>
                      <a:pt x="71403" y="80224"/>
                      <a:pt x="71403" y="70675"/>
                    </a:cubicBezTo>
                    <a:cubicBezTo>
                      <a:pt x="71403" y="61139"/>
                      <a:pt x="69533" y="51887"/>
                      <a:pt x="65854" y="43172"/>
                    </a:cubicBezTo>
                    <a:cubicBezTo>
                      <a:pt x="62294" y="34754"/>
                      <a:pt x="57187" y="27194"/>
                      <a:pt x="50698" y="20705"/>
                    </a:cubicBezTo>
                    <a:cubicBezTo>
                      <a:pt x="44209" y="14216"/>
                      <a:pt x="36648" y="9120"/>
                      <a:pt x="28231" y="5560"/>
                    </a:cubicBezTo>
                    <a:cubicBezTo>
                      <a:pt x="19515" y="1869"/>
                      <a:pt x="10264" y="0"/>
                      <a:pt x="7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8"/>
              <p:cNvSpPr/>
              <p:nvPr/>
            </p:nvSpPr>
            <p:spPr>
              <a:xfrm>
                <a:off x="2678318" y="1487495"/>
                <a:ext cx="80553" cy="80790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3739" extrusionOk="0">
                    <a:moveTo>
                      <a:pt x="1870" y="0"/>
                    </a:moveTo>
                    <a:cubicBezTo>
                      <a:pt x="834" y="0"/>
                      <a:pt x="1" y="834"/>
                      <a:pt x="1" y="1869"/>
                    </a:cubicBezTo>
                    <a:cubicBezTo>
                      <a:pt x="1" y="2905"/>
                      <a:pt x="834" y="3739"/>
                      <a:pt x="1870" y="3739"/>
                    </a:cubicBezTo>
                    <a:cubicBezTo>
                      <a:pt x="2894" y="3739"/>
                      <a:pt x="3727" y="2905"/>
                      <a:pt x="3727" y="1869"/>
                    </a:cubicBezTo>
                    <a:cubicBezTo>
                      <a:pt x="3727" y="834"/>
                      <a:pt x="2894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8"/>
              <p:cNvSpPr/>
              <p:nvPr/>
            </p:nvSpPr>
            <p:spPr>
              <a:xfrm>
                <a:off x="2678318" y="4511356"/>
                <a:ext cx="80553" cy="80790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3739" extrusionOk="0">
                    <a:moveTo>
                      <a:pt x="1870" y="0"/>
                    </a:moveTo>
                    <a:cubicBezTo>
                      <a:pt x="834" y="0"/>
                      <a:pt x="1" y="833"/>
                      <a:pt x="1" y="1869"/>
                    </a:cubicBezTo>
                    <a:cubicBezTo>
                      <a:pt x="1" y="2905"/>
                      <a:pt x="834" y="3739"/>
                      <a:pt x="1870" y="3739"/>
                    </a:cubicBezTo>
                    <a:cubicBezTo>
                      <a:pt x="2894" y="3739"/>
                      <a:pt x="3727" y="2905"/>
                      <a:pt x="3727" y="1869"/>
                    </a:cubicBezTo>
                    <a:cubicBezTo>
                      <a:pt x="3727" y="833"/>
                      <a:pt x="2894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" name="Google Shape;167;p18"/>
            <p:cNvCxnSpPr/>
            <p:nvPr/>
          </p:nvCxnSpPr>
          <p:spPr>
            <a:xfrm>
              <a:off x="4267875" y="1309250"/>
              <a:ext cx="1396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68" name="Google Shape;168;p18"/>
            <p:cNvSpPr/>
            <p:nvPr/>
          </p:nvSpPr>
          <p:spPr>
            <a:xfrm>
              <a:off x="3928713" y="1107568"/>
              <a:ext cx="403691" cy="403384"/>
            </a:xfrm>
            <a:custGeom>
              <a:avLst/>
              <a:gdLst/>
              <a:ahLst/>
              <a:cxnLst/>
              <a:rect l="l" t="t" r="r" b="b"/>
              <a:pathLst>
                <a:path w="14146" h="14134" extrusionOk="0">
                  <a:moveTo>
                    <a:pt x="7073" y="0"/>
                  </a:moveTo>
                  <a:cubicBezTo>
                    <a:pt x="3168" y="0"/>
                    <a:pt x="1" y="3167"/>
                    <a:pt x="1" y="7073"/>
                  </a:cubicBezTo>
                  <a:cubicBezTo>
                    <a:pt x="1" y="10978"/>
                    <a:pt x="3168" y="14133"/>
                    <a:pt x="7073" y="14133"/>
                  </a:cubicBezTo>
                  <a:cubicBezTo>
                    <a:pt x="10978" y="14133"/>
                    <a:pt x="14145" y="10978"/>
                    <a:pt x="14145" y="7073"/>
                  </a:cubicBezTo>
                  <a:cubicBezTo>
                    <a:pt x="14145" y="3167"/>
                    <a:pt x="10978" y="0"/>
                    <a:pt x="7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500">
                <a:solidFill>
                  <a:srgbClr val="FFFFFF"/>
                </a:solidFill>
              </a:endParaRPr>
            </a:p>
          </p:txBody>
        </p:sp>
        <p:cxnSp>
          <p:nvCxnSpPr>
            <p:cNvPr id="169" name="Google Shape;169;p18"/>
            <p:cNvCxnSpPr/>
            <p:nvPr/>
          </p:nvCxnSpPr>
          <p:spPr>
            <a:xfrm rot="10800000" flipH="1">
              <a:off x="4267875" y="4187725"/>
              <a:ext cx="1066800" cy="9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70" name="Google Shape;170;p18"/>
            <p:cNvSpPr/>
            <p:nvPr/>
          </p:nvSpPr>
          <p:spPr>
            <a:xfrm>
              <a:off x="3928708" y="3986762"/>
              <a:ext cx="403702" cy="403738"/>
            </a:xfrm>
            <a:custGeom>
              <a:avLst/>
              <a:gdLst/>
              <a:ahLst/>
              <a:cxnLst/>
              <a:rect l="l" t="t" r="r" b="b"/>
              <a:pathLst>
                <a:path w="14134" h="14134" extrusionOk="0">
                  <a:moveTo>
                    <a:pt x="7073" y="0"/>
                  </a:moveTo>
                  <a:cubicBezTo>
                    <a:pt x="3168" y="0"/>
                    <a:pt x="1" y="3168"/>
                    <a:pt x="1" y="7061"/>
                  </a:cubicBezTo>
                  <a:cubicBezTo>
                    <a:pt x="1" y="10966"/>
                    <a:pt x="3168" y="14133"/>
                    <a:pt x="7073" y="14133"/>
                  </a:cubicBezTo>
                  <a:cubicBezTo>
                    <a:pt x="10978" y="14133"/>
                    <a:pt x="14133" y="10966"/>
                    <a:pt x="14133" y="7061"/>
                  </a:cubicBezTo>
                  <a:cubicBezTo>
                    <a:pt x="14133" y="3168"/>
                    <a:pt x="10978" y="0"/>
                    <a:pt x="7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1500">
                <a:solidFill>
                  <a:srgbClr val="FFFFFF"/>
                </a:solidFill>
              </a:endParaRPr>
            </a:p>
          </p:txBody>
        </p:sp>
        <p:cxnSp>
          <p:nvCxnSpPr>
            <p:cNvPr id="171" name="Google Shape;171;p18"/>
            <p:cNvCxnSpPr>
              <a:endCxn id="161" idx="1"/>
            </p:cNvCxnSpPr>
            <p:nvPr/>
          </p:nvCxnSpPr>
          <p:spPr>
            <a:xfrm>
              <a:off x="5070625" y="3194863"/>
              <a:ext cx="1281900" cy="132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72" name="Google Shape;172;p18"/>
            <p:cNvSpPr/>
            <p:nvPr/>
          </p:nvSpPr>
          <p:spPr>
            <a:xfrm>
              <a:off x="4768391" y="3026968"/>
              <a:ext cx="403709" cy="403744"/>
            </a:xfrm>
            <a:custGeom>
              <a:avLst/>
              <a:gdLst/>
              <a:ahLst/>
              <a:cxnLst/>
              <a:rect l="l" t="t" r="r" b="b"/>
              <a:pathLst>
                <a:path w="14133" h="14133" extrusionOk="0">
                  <a:moveTo>
                    <a:pt x="7072" y="0"/>
                  </a:moveTo>
                  <a:cubicBezTo>
                    <a:pt x="3167" y="0"/>
                    <a:pt x="0" y="3167"/>
                    <a:pt x="0" y="7060"/>
                  </a:cubicBezTo>
                  <a:cubicBezTo>
                    <a:pt x="0" y="10966"/>
                    <a:pt x="3167" y="14133"/>
                    <a:pt x="7072" y="14133"/>
                  </a:cubicBezTo>
                  <a:cubicBezTo>
                    <a:pt x="10978" y="14133"/>
                    <a:pt x="14133" y="10966"/>
                    <a:pt x="14133" y="7060"/>
                  </a:cubicBezTo>
                  <a:cubicBezTo>
                    <a:pt x="14133" y="3167"/>
                    <a:pt x="10978" y="0"/>
                    <a:pt x="70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1500">
                <a:solidFill>
                  <a:srgbClr val="FFFFFF"/>
                </a:solidFill>
              </a:endParaRPr>
            </a:p>
          </p:txBody>
        </p:sp>
        <p:cxnSp>
          <p:nvCxnSpPr>
            <p:cNvPr id="173" name="Google Shape;173;p18"/>
            <p:cNvCxnSpPr/>
            <p:nvPr/>
          </p:nvCxnSpPr>
          <p:spPr>
            <a:xfrm rot="10800000" flipH="1">
              <a:off x="4974466" y="2263279"/>
              <a:ext cx="1474200" cy="39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74" name="Google Shape;174;p18"/>
            <p:cNvSpPr/>
            <p:nvPr/>
          </p:nvSpPr>
          <p:spPr>
            <a:xfrm>
              <a:off x="4768394" y="2067181"/>
              <a:ext cx="403702" cy="403738"/>
            </a:xfrm>
            <a:custGeom>
              <a:avLst/>
              <a:gdLst/>
              <a:ahLst/>
              <a:cxnLst/>
              <a:rect l="l" t="t" r="r" b="b"/>
              <a:pathLst>
                <a:path w="14134" h="14134" extrusionOk="0">
                  <a:moveTo>
                    <a:pt x="7073" y="1"/>
                  </a:moveTo>
                  <a:cubicBezTo>
                    <a:pt x="3168" y="1"/>
                    <a:pt x="1" y="3156"/>
                    <a:pt x="1" y="7061"/>
                  </a:cubicBezTo>
                  <a:cubicBezTo>
                    <a:pt x="1" y="10966"/>
                    <a:pt x="3168" y="14133"/>
                    <a:pt x="7073" y="14133"/>
                  </a:cubicBezTo>
                  <a:cubicBezTo>
                    <a:pt x="10966" y="14133"/>
                    <a:pt x="14133" y="10966"/>
                    <a:pt x="14133" y="7061"/>
                  </a:cubicBezTo>
                  <a:cubicBezTo>
                    <a:pt x="14133" y="3156"/>
                    <a:pt x="10966" y="1"/>
                    <a:pt x="7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500">
                <a:solidFill>
                  <a:srgbClr val="FFFFFF"/>
                </a:solidFill>
              </a:endParaRPr>
            </a:p>
          </p:txBody>
        </p:sp>
      </p:grpSp>
      <p:sp>
        <p:nvSpPr>
          <p:cNvPr id="175" name="Google Shape;175;p18"/>
          <p:cNvSpPr txBox="1"/>
          <p:nvPr/>
        </p:nvSpPr>
        <p:spPr>
          <a:xfrm>
            <a:off x="6484702" y="2050413"/>
            <a:ext cx="1200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Review</a:t>
            </a:r>
            <a:endParaRPr sz="26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3458250" y="2514000"/>
            <a:ext cx="19200" cy="36700"/>
          </a:xfrm>
          <a:custGeom>
            <a:avLst/>
            <a:gdLst/>
            <a:ahLst/>
            <a:cxnLst/>
            <a:rect l="l" t="t" r="r" b="b"/>
            <a:pathLst>
              <a:path w="768" h="1468" fill="none" extrusionOk="0">
                <a:moveTo>
                  <a:pt x="768" y="1468"/>
                </a:moveTo>
                <a:cubicBezTo>
                  <a:pt x="534" y="968"/>
                  <a:pt x="267" y="467"/>
                  <a:pt x="0" y="0"/>
                </a:cubicBezTo>
              </a:path>
            </a:pathLst>
          </a:custGeom>
          <a:noFill/>
          <a:ln w="417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458438" y="2381966"/>
            <a:ext cx="1831569" cy="2761480"/>
          </a:xfrm>
          <a:custGeom>
            <a:avLst/>
            <a:gdLst/>
            <a:ahLst/>
            <a:cxnLst/>
            <a:rect l="l" t="t" r="r" b="b"/>
            <a:pathLst>
              <a:path w="50304" h="75844" extrusionOk="0">
                <a:moveTo>
                  <a:pt x="10290" y="0"/>
                </a:moveTo>
                <a:cubicBezTo>
                  <a:pt x="9560" y="0"/>
                  <a:pt x="8996" y="196"/>
                  <a:pt x="8707" y="423"/>
                </a:cubicBezTo>
                <a:cubicBezTo>
                  <a:pt x="7473" y="1424"/>
                  <a:pt x="9307" y="13999"/>
                  <a:pt x="9374" y="17902"/>
                </a:cubicBezTo>
                <a:cubicBezTo>
                  <a:pt x="9541" y="27309"/>
                  <a:pt x="7539" y="33780"/>
                  <a:pt x="7139" y="36315"/>
                </a:cubicBezTo>
                <a:cubicBezTo>
                  <a:pt x="6572" y="40018"/>
                  <a:pt x="7206" y="46489"/>
                  <a:pt x="9307" y="53494"/>
                </a:cubicBezTo>
                <a:lnTo>
                  <a:pt x="1" y="75844"/>
                </a:lnTo>
                <a:lnTo>
                  <a:pt x="30289" y="75844"/>
                </a:lnTo>
                <a:lnTo>
                  <a:pt x="30856" y="60066"/>
                </a:lnTo>
                <a:cubicBezTo>
                  <a:pt x="32224" y="60032"/>
                  <a:pt x="33591" y="59832"/>
                  <a:pt x="34926" y="59499"/>
                </a:cubicBezTo>
                <a:cubicBezTo>
                  <a:pt x="47902" y="56129"/>
                  <a:pt x="50303" y="47723"/>
                  <a:pt x="50303" y="47723"/>
                </a:cubicBezTo>
                <a:cubicBezTo>
                  <a:pt x="50303" y="47723"/>
                  <a:pt x="22050" y="24840"/>
                  <a:pt x="19081" y="11965"/>
                </a:cubicBezTo>
                <a:cubicBezTo>
                  <a:pt x="16834" y="2084"/>
                  <a:pt x="12672" y="0"/>
                  <a:pt x="10290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2129694" y="2351891"/>
            <a:ext cx="521064" cy="555070"/>
          </a:xfrm>
          <a:custGeom>
            <a:avLst/>
            <a:gdLst/>
            <a:ahLst/>
            <a:cxnLst/>
            <a:rect l="l" t="t" r="r" b="b"/>
            <a:pathLst>
              <a:path w="14311" h="15245" extrusionOk="0">
                <a:moveTo>
                  <a:pt x="9564" y="0"/>
                </a:moveTo>
                <a:cubicBezTo>
                  <a:pt x="8587" y="0"/>
                  <a:pt x="7664" y="385"/>
                  <a:pt x="7038" y="1149"/>
                </a:cubicBezTo>
                <a:lnTo>
                  <a:pt x="1201" y="9188"/>
                </a:lnTo>
                <a:cubicBezTo>
                  <a:pt x="0" y="10656"/>
                  <a:pt x="400" y="12924"/>
                  <a:pt x="2102" y="14292"/>
                </a:cubicBezTo>
                <a:cubicBezTo>
                  <a:pt x="2896" y="14927"/>
                  <a:pt x="3834" y="15245"/>
                  <a:pt x="4728" y="15245"/>
                </a:cubicBezTo>
                <a:cubicBezTo>
                  <a:pt x="5712" y="15245"/>
                  <a:pt x="6643" y="14860"/>
                  <a:pt x="7272" y="14091"/>
                </a:cubicBezTo>
                <a:lnTo>
                  <a:pt x="13109" y="6052"/>
                </a:lnTo>
                <a:cubicBezTo>
                  <a:pt x="14310" y="4618"/>
                  <a:pt x="13877" y="2316"/>
                  <a:pt x="12209" y="982"/>
                </a:cubicBezTo>
                <a:cubicBezTo>
                  <a:pt x="11409" y="326"/>
                  <a:pt x="10464" y="0"/>
                  <a:pt x="95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963711" y="1702615"/>
            <a:ext cx="1473258" cy="2699947"/>
          </a:xfrm>
          <a:custGeom>
            <a:avLst/>
            <a:gdLst/>
            <a:ahLst/>
            <a:cxnLst/>
            <a:rect l="l" t="t" r="r" b="b"/>
            <a:pathLst>
              <a:path w="40463" h="74154" extrusionOk="0">
                <a:moveTo>
                  <a:pt x="3369" y="1"/>
                </a:moveTo>
                <a:cubicBezTo>
                  <a:pt x="1668" y="1"/>
                  <a:pt x="267" y="1368"/>
                  <a:pt x="267" y="3103"/>
                </a:cubicBezTo>
                <a:lnTo>
                  <a:pt x="34" y="70918"/>
                </a:lnTo>
                <a:cubicBezTo>
                  <a:pt x="0" y="72653"/>
                  <a:pt x="1401" y="74054"/>
                  <a:pt x="3136" y="74054"/>
                </a:cubicBezTo>
                <a:lnTo>
                  <a:pt x="37093" y="74154"/>
                </a:lnTo>
                <a:cubicBezTo>
                  <a:pt x="38795" y="74154"/>
                  <a:pt x="40196" y="72786"/>
                  <a:pt x="40229" y="71051"/>
                </a:cubicBezTo>
                <a:lnTo>
                  <a:pt x="40462" y="3236"/>
                </a:lnTo>
                <a:cubicBezTo>
                  <a:pt x="40462" y="1502"/>
                  <a:pt x="39061" y="101"/>
                  <a:pt x="37327" y="101"/>
                </a:cubicBezTo>
                <a:lnTo>
                  <a:pt x="336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964912" y="1926104"/>
            <a:ext cx="1470855" cy="2034372"/>
          </a:xfrm>
          <a:custGeom>
            <a:avLst/>
            <a:gdLst/>
            <a:ahLst/>
            <a:cxnLst/>
            <a:rect l="l" t="t" r="r" b="b"/>
            <a:pathLst>
              <a:path w="40397" h="55874" extrusionOk="0">
                <a:moveTo>
                  <a:pt x="201" y="0"/>
                </a:moveTo>
                <a:lnTo>
                  <a:pt x="1" y="55740"/>
                </a:lnTo>
                <a:lnTo>
                  <a:pt x="40196" y="55874"/>
                </a:lnTo>
                <a:lnTo>
                  <a:pt x="40396" y="134"/>
                </a:lnTo>
                <a:lnTo>
                  <a:pt x="20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1100943" y="2076699"/>
            <a:ext cx="1065175" cy="765193"/>
          </a:xfrm>
          <a:custGeom>
            <a:avLst/>
            <a:gdLst/>
            <a:ahLst/>
            <a:cxnLst/>
            <a:rect l="l" t="t" r="r" b="b"/>
            <a:pathLst>
              <a:path w="29255" h="21016" extrusionOk="0">
                <a:moveTo>
                  <a:pt x="27387" y="7639"/>
                </a:moveTo>
                <a:lnTo>
                  <a:pt x="24385" y="19415"/>
                </a:lnTo>
                <a:lnTo>
                  <a:pt x="8173" y="19415"/>
                </a:lnTo>
                <a:lnTo>
                  <a:pt x="6505" y="7639"/>
                </a:lnTo>
                <a:close/>
                <a:moveTo>
                  <a:pt x="2903" y="1"/>
                </a:moveTo>
                <a:cubicBezTo>
                  <a:pt x="1302" y="1"/>
                  <a:pt x="1" y="1302"/>
                  <a:pt x="1" y="2869"/>
                </a:cubicBezTo>
                <a:lnTo>
                  <a:pt x="1" y="4737"/>
                </a:lnTo>
                <a:cubicBezTo>
                  <a:pt x="1" y="5171"/>
                  <a:pt x="368" y="5538"/>
                  <a:pt x="801" y="5538"/>
                </a:cubicBezTo>
                <a:cubicBezTo>
                  <a:pt x="1268" y="5538"/>
                  <a:pt x="1602" y="5171"/>
                  <a:pt x="1602" y="4737"/>
                </a:cubicBezTo>
                <a:lnTo>
                  <a:pt x="1602" y="2869"/>
                </a:lnTo>
                <a:cubicBezTo>
                  <a:pt x="1602" y="2169"/>
                  <a:pt x="2202" y="1602"/>
                  <a:pt x="2903" y="1602"/>
                </a:cubicBezTo>
                <a:cubicBezTo>
                  <a:pt x="3503" y="1602"/>
                  <a:pt x="4070" y="2069"/>
                  <a:pt x="4170" y="2703"/>
                </a:cubicBezTo>
                <a:lnTo>
                  <a:pt x="6672" y="20315"/>
                </a:lnTo>
                <a:cubicBezTo>
                  <a:pt x="6739" y="20715"/>
                  <a:pt x="7072" y="21016"/>
                  <a:pt x="7473" y="21016"/>
                </a:cubicBezTo>
                <a:lnTo>
                  <a:pt x="25018" y="21016"/>
                </a:lnTo>
                <a:cubicBezTo>
                  <a:pt x="25385" y="21016"/>
                  <a:pt x="25686" y="20749"/>
                  <a:pt x="25786" y="20382"/>
                </a:cubicBezTo>
                <a:lnTo>
                  <a:pt x="29188" y="7039"/>
                </a:lnTo>
                <a:cubicBezTo>
                  <a:pt x="29255" y="6805"/>
                  <a:pt x="29188" y="6539"/>
                  <a:pt x="29055" y="6338"/>
                </a:cubicBezTo>
                <a:cubicBezTo>
                  <a:pt x="28888" y="6138"/>
                  <a:pt x="28654" y="6038"/>
                  <a:pt x="28421" y="6038"/>
                </a:cubicBezTo>
                <a:lnTo>
                  <a:pt x="6272" y="6038"/>
                </a:lnTo>
                <a:lnTo>
                  <a:pt x="5738" y="2469"/>
                </a:lnTo>
                <a:cubicBezTo>
                  <a:pt x="5538" y="1068"/>
                  <a:pt x="4304" y="1"/>
                  <a:pt x="29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1517555" y="2302518"/>
            <a:ext cx="112980" cy="539378"/>
          </a:xfrm>
          <a:custGeom>
            <a:avLst/>
            <a:gdLst/>
            <a:ahLst/>
            <a:cxnLst/>
            <a:rect l="l" t="t" r="r" b="b"/>
            <a:pathLst>
              <a:path w="3103" h="14814" extrusionOk="0">
                <a:moveTo>
                  <a:pt x="798" y="1"/>
                </a:moveTo>
                <a:cubicBezTo>
                  <a:pt x="777" y="1"/>
                  <a:pt x="756" y="2"/>
                  <a:pt x="734" y="3"/>
                </a:cubicBezTo>
                <a:cubicBezTo>
                  <a:pt x="300" y="70"/>
                  <a:pt x="0" y="470"/>
                  <a:pt x="33" y="904"/>
                </a:cubicBezTo>
                <a:lnTo>
                  <a:pt x="1468" y="14080"/>
                </a:lnTo>
                <a:cubicBezTo>
                  <a:pt x="1501" y="14513"/>
                  <a:pt x="1868" y="14814"/>
                  <a:pt x="2268" y="14814"/>
                </a:cubicBezTo>
                <a:lnTo>
                  <a:pt x="2368" y="14814"/>
                </a:lnTo>
                <a:cubicBezTo>
                  <a:pt x="2802" y="14747"/>
                  <a:pt x="3102" y="14347"/>
                  <a:pt x="3069" y="13913"/>
                </a:cubicBezTo>
                <a:lnTo>
                  <a:pt x="1635" y="737"/>
                </a:lnTo>
                <a:cubicBezTo>
                  <a:pt x="1603" y="323"/>
                  <a:pt x="1237" y="1"/>
                  <a:pt x="7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1784738" y="2302518"/>
            <a:ext cx="106936" cy="539378"/>
          </a:xfrm>
          <a:custGeom>
            <a:avLst/>
            <a:gdLst/>
            <a:ahLst/>
            <a:cxnLst/>
            <a:rect l="l" t="t" r="r" b="b"/>
            <a:pathLst>
              <a:path w="2937" h="14814" extrusionOk="0">
                <a:moveTo>
                  <a:pt x="2109" y="1"/>
                </a:moveTo>
                <a:cubicBezTo>
                  <a:pt x="1699" y="1"/>
                  <a:pt x="1333" y="323"/>
                  <a:pt x="1302" y="737"/>
                </a:cubicBezTo>
                <a:lnTo>
                  <a:pt x="34" y="13913"/>
                </a:lnTo>
                <a:cubicBezTo>
                  <a:pt x="1" y="14380"/>
                  <a:pt x="334" y="14747"/>
                  <a:pt x="768" y="14814"/>
                </a:cubicBezTo>
                <a:lnTo>
                  <a:pt x="835" y="14814"/>
                </a:lnTo>
                <a:cubicBezTo>
                  <a:pt x="1235" y="14814"/>
                  <a:pt x="1602" y="14480"/>
                  <a:pt x="1635" y="14080"/>
                </a:cubicBezTo>
                <a:lnTo>
                  <a:pt x="2903" y="904"/>
                </a:lnTo>
                <a:cubicBezTo>
                  <a:pt x="2936" y="437"/>
                  <a:pt x="2603" y="70"/>
                  <a:pt x="2169" y="3"/>
                </a:cubicBezTo>
                <a:cubicBezTo>
                  <a:pt x="2149" y="2"/>
                  <a:pt x="2129" y="1"/>
                  <a:pt x="21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1325634" y="2459302"/>
            <a:ext cx="772475" cy="58329"/>
          </a:xfrm>
          <a:custGeom>
            <a:avLst/>
            <a:gdLst/>
            <a:ahLst/>
            <a:cxnLst/>
            <a:rect l="l" t="t" r="r" b="b"/>
            <a:pathLst>
              <a:path w="21216" h="1602" extrusionOk="0">
                <a:moveTo>
                  <a:pt x="801" y="0"/>
                </a:moveTo>
                <a:cubicBezTo>
                  <a:pt x="334" y="0"/>
                  <a:pt x="1" y="367"/>
                  <a:pt x="1" y="801"/>
                </a:cubicBezTo>
                <a:cubicBezTo>
                  <a:pt x="1" y="1268"/>
                  <a:pt x="334" y="1601"/>
                  <a:pt x="801" y="1601"/>
                </a:cubicBezTo>
                <a:lnTo>
                  <a:pt x="20415" y="1601"/>
                </a:lnTo>
                <a:cubicBezTo>
                  <a:pt x="20849" y="1601"/>
                  <a:pt x="21216" y="1268"/>
                  <a:pt x="21216" y="801"/>
                </a:cubicBezTo>
                <a:cubicBezTo>
                  <a:pt x="21216" y="367"/>
                  <a:pt x="20849" y="0"/>
                  <a:pt x="204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1345077" y="2617179"/>
            <a:ext cx="733625" cy="58329"/>
          </a:xfrm>
          <a:custGeom>
            <a:avLst/>
            <a:gdLst/>
            <a:ahLst/>
            <a:cxnLst/>
            <a:rect l="l" t="t" r="r" b="b"/>
            <a:pathLst>
              <a:path w="20149" h="1602" extrusionOk="0">
                <a:moveTo>
                  <a:pt x="801" y="1"/>
                </a:moveTo>
                <a:cubicBezTo>
                  <a:pt x="367" y="1"/>
                  <a:pt x="0" y="334"/>
                  <a:pt x="0" y="801"/>
                </a:cubicBezTo>
                <a:cubicBezTo>
                  <a:pt x="0" y="1235"/>
                  <a:pt x="367" y="1602"/>
                  <a:pt x="801" y="1602"/>
                </a:cubicBezTo>
                <a:lnTo>
                  <a:pt x="19348" y="1602"/>
                </a:lnTo>
                <a:cubicBezTo>
                  <a:pt x="19781" y="1602"/>
                  <a:pt x="20148" y="1235"/>
                  <a:pt x="20148" y="801"/>
                </a:cubicBezTo>
                <a:cubicBezTo>
                  <a:pt x="20148" y="334"/>
                  <a:pt x="19781" y="1"/>
                  <a:pt x="193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1453181" y="2871035"/>
            <a:ext cx="166430" cy="166430"/>
          </a:xfrm>
          <a:custGeom>
            <a:avLst/>
            <a:gdLst/>
            <a:ahLst/>
            <a:cxnLst/>
            <a:rect l="l" t="t" r="r" b="b"/>
            <a:pathLst>
              <a:path w="4571" h="4571" extrusionOk="0">
                <a:moveTo>
                  <a:pt x="2302" y="1601"/>
                </a:moveTo>
                <a:cubicBezTo>
                  <a:pt x="2669" y="1601"/>
                  <a:pt x="2969" y="1902"/>
                  <a:pt x="2969" y="2269"/>
                </a:cubicBezTo>
                <a:cubicBezTo>
                  <a:pt x="2969" y="2635"/>
                  <a:pt x="2669" y="2936"/>
                  <a:pt x="2302" y="2936"/>
                </a:cubicBezTo>
                <a:cubicBezTo>
                  <a:pt x="1935" y="2936"/>
                  <a:pt x="1635" y="2635"/>
                  <a:pt x="1635" y="2269"/>
                </a:cubicBezTo>
                <a:cubicBezTo>
                  <a:pt x="1635" y="1902"/>
                  <a:pt x="1935" y="1601"/>
                  <a:pt x="2302" y="1601"/>
                </a:cubicBezTo>
                <a:close/>
                <a:moveTo>
                  <a:pt x="2302" y="0"/>
                </a:moveTo>
                <a:cubicBezTo>
                  <a:pt x="1034" y="0"/>
                  <a:pt x="0" y="1034"/>
                  <a:pt x="0" y="2269"/>
                </a:cubicBezTo>
                <a:cubicBezTo>
                  <a:pt x="0" y="3536"/>
                  <a:pt x="1034" y="4570"/>
                  <a:pt x="2302" y="4570"/>
                </a:cubicBezTo>
                <a:cubicBezTo>
                  <a:pt x="3536" y="4570"/>
                  <a:pt x="4570" y="3536"/>
                  <a:pt x="4570" y="2269"/>
                </a:cubicBezTo>
                <a:cubicBezTo>
                  <a:pt x="4570" y="1034"/>
                  <a:pt x="3536" y="0"/>
                  <a:pt x="23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1790818" y="2871035"/>
            <a:ext cx="166430" cy="166430"/>
          </a:xfrm>
          <a:custGeom>
            <a:avLst/>
            <a:gdLst/>
            <a:ahLst/>
            <a:cxnLst/>
            <a:rect l="l" t="t" r="r" b="b"/>
            <a:pathLst>
              <a:path w="4571" h="4571" extrusionOk="0">
                <a:moveTo>
                  <a:pt x="2269" y="1601"/>
                </a:moveTo>
                <a:cubicBezTo>
                  <a:pt x="2636" y="1601"/>
                  <a:pt x="2936" y="1902"/>
                  <a:pt x="2936" y="2269"/>
                </a:cubicBezTo>
                <a:cubicBezTo>
                  <a:pt x="2936" y="2635"/>
                  <a:pt x="2636" y="2936"/>
                  <a:pt x="2269" y="2936"/>
                </a:cubicBezTo>
                <a:cubicBezTo>
                  <a:pt x="1902" y="2936"/>
                  <a:pt x="1602" y="2635"/>
                  <a:pt x="1602" y="2269"/>
                </a:cubicBezTo>
                <a:cubicBezTo>
                  <a:pt x="1602" y="1902"/>
                  <a:pt x="1902" y="1601"/>
                  <a:pt x="2269" y="1601"/>
                </a:cubicBezTo>
                <a:close/>
                <a:moveTo>
                  <a:pt x="2269" y="0"/>
                </a:moveTo>
                <a:cubicBezTo>
                  <a:pt x="1035" y="0"/>
                  <a:pt x="0" y="1034"/>
                  <a:pt x="0" y="2269"/>
                </a:cubicBezTo>
                <a:cubicBezTo>
                  <a:pt x="0" y="3536"/>
                  <a:pt x="1035" y="4570"/>
                  <a:pt x="2269" y="4570"/>
                </a:cubicBezTo>
                <a:cubicBezTo>
                  <a:pt x="3536" y="4570"/>
                  <a:pt x="4570" y="3536"/>
                  <a:pt x="4537" y="2269"/>
                </a:cubicBezTo>
                <a:cubicBezTo>
                  <a:pt x="4537" y="1034"/>
                  <a:pt x="3536" y="0"/>
                  <a:pt x="2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1100943" y="3333779"/>
            <a:ext cx="1200001" cy="414200"/>
          </a:xfrm>
          <a:custGeom>
            <a:avLst/>
            <a:gdLst/>
            <a:ahLst/>
            <a:cxnLst/>
            <a:rect l="l" t="t" r="r" b="b"/>
            <a:pathLst>
              <a:path w="32958" h="11376" extrusionOk="0">
                <a:moveTo>
                  <a:pt x="2035" y="0"/>
                </a:moveTo>
                <a:cubicBezTo>
                  <a:pt x="901" y="0"/>
                  <a:pt x="1" y="901"/>
                  <a:pt x="1" y="2035"/>
                </a:cubicBezTo>
                <a:lnTo>
                  <a:pt x="1" y="9340"/>
                </a:lnTo>
                <a:cubicBezTo>
                  <a:pt x="1" y="10474"/>
                  <a:pt x="901" y="11375"/>
                  <a:pt x="2035" y="11375"/>
                </a:cubicBezTo>
                <a:lnTo>
                  <a:pt x="30923" y="11375"/>
                </a:lnTo>
                <a:cubicBezTo>
                  <a:pt x="32023" y="11375"/>
                  <a:pt x="32957" y="10474"/>
                  <a:pt x="32957" y="9340"/>
                </a:cubicBezTo>
                <a:lnTo>
                  <a:pt x="32957" y="2035"/>
                </a:lnTo>
                <a:cubicBezTo>
                  <a:pt x="32957" y="901"/>
                  <a:pt x="32023" y="0"/>
                  <a:pt x="309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1510237" y="1796154"/>
            <a:ext cx="400838" cy="32805"/>
          </a:xfrm>
          <a:custGeom>
            <a:avLst/>
            <a:gdLst/>
            <a:ahLst/>
            <a:cxnLst/>
            <a:rect l="l" t="t" r="r" b="b"/>
            <a:pathLst>
              <a:path w="11009" h="901" extrusionOk="0">
                <a:moveTo>
                  <a:pt x="401" y="0"/>
                </a:moveTo>
                <a:cubicBezTo>
                  <a:pt x="168" y="0"/>
                  <a:pt x="1" y="200"/>
                  <a:pt x="1" y="434"/>
                </a:cubicBezTo>
                <a:cubicBezTo>
                  <a:pt x="1" y="667"/>
                  <a:pt x="168" y="867"/>
                  <a:pt x="401" y="867"/>
                </a:cubicBezTo>
                <a:lnTo>
                  <a:pt x="10575" y="901"/>
                </a:lnTo>
                <a:cubicBezTo>
                  <a:pt x="10809" y="901"/>
                  <a:pt x="11009" y="701"/>
                  <a:pt x="11009" y="467"/>
                </a:cubicBezTo>
                <a:cubicBezTo>
                  <a:pt x="11009" y="234"/>
                  <a:pt x="10809" y="67"/>
                  <a:pt x="10575" y="33"/>
                </a:cubicBezTo>
                <a:lnTo>
                  <a:pt x="4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1550325" y="4034539"/>
            <a:ext cx="291535" cy="290370"/>
          </a:xfrm>
          <a:custGeom>
            <a:avLst/>
            <a:gdLst/>
            <a:ahLst/>
            <a:cxnLst/>
            <a:rect l="l" t="t" r="r" b="b"/>
            <a:pathLst>
              <a:path w="8007" h="7975" extrusionOk="0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rgbClr val="C9D6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1550325" y="4034539"/>
            <a:ext cx="291535" cy="290370"/>
          </a:xfrm>
          <a:custGeom>
            <a:avLst/>
            <a:gdLst/>
            <a:ahLst/>
            <a:cxnLst/>
            <a:rect l="l" t="t" r="r" b="b"/>
            <a:pathLst>
              <a:path w="8007" h="7975" extrusionOk="0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1586772" y="4069785"/>
            <a:ext cx="219880" cy="218678"/>
          </a:xfrm>
          <a:custGeom>
            <a:avLst/>
            <a:gdLst/>
            <a:ahLst/>
            <a:cxnLst/>
            <a:rect l="l" t="t" r="r" b="b"/>
            <a:pathLst>
              <a:path w="6039" h="6006" extrusionOk="0">
                <a:moveTo>
                  <a:pt x="3036" y="1"/>
                </a:moveTo>
                <a:cubicBezTo>
                  <a:pt x="1368" y="1"/>
                  <a:pt x="0" y="1335"/>
                  <a:pt x="0" y="3003"/>
                </a:cubicBezTo>
                <a:cubicBezTo>
                  <a:pt x="0" y="4671"/>
                  <a:pt x="1335" y="6005"/>
                  <a:pt x="3003" y="6005"/>
                </a:cubicBezTo>
                <a:cubicBezTo>
                  <a:pt x="3023" y="6006"/>
                  <a:pt x="3043" y="6006"/>
                  <a:pt x="3064" y="6006"/>
                </a:cubicBezTo>
                <a:cubicBezTo>
                  <a:pt x="4703" y="6006"/>
                  <a:pt x="6005" y="4684"/>
                  <a:pt x="6005" y="3036"/>
                </a:cubicBezTo>
                <a:cubicBezTo>
                  <a:pt x="6038" y="1368"/>
                  <a:pt x="4670" y="34"/>
                  <a:pt x="3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2155181" y="2727358"/>
            <a:ext cx="598799" cy="500201"/>
          </a:xfrm>
          <a:custGeom>
            <a:avLst/>
            <a:gdLst/>
            <a:ahLst/>
            <a:cxnLst/>
            <a:rect l="l" t="t" r="r" b="b"/>
            <a:pathLst>
              <a:path w="16446" h="13738" extrusionOk="0">
                <a:moveTo>
                  <a:pt x="11947" y="1"/>
                </a:moveTo>
                <a:cubicBezTo>
                  <a:pt x="11284" y="1"/>
                  <a:pt x="10643" y="197"/>
                  <a:pt x="10108" y="611"/>
                </a:cubicBezTo>
                <a:lnTo>
                  <a:pt x="1668" y="6882"/>
                </a:lnTo>
                <a:cubicBezTo>
                  <a:pt x="167" y="8016"/>
                  <a:pt x="1" y="10317"/>
                  <a:pt x="1302" y="12052"/>
                </a:cubicBezTo>
                <a:cubicBezTo>
                  <a:pt x="2123" y="13148"/>
                  <a:pt x="3331" y="13738"/>
                  <a:pt x="4488" y="13738"/>
                </a:cubicBezTo>
                <a:cubicBezTo>
                  <a:pt x="5162" y="13738"/>
                  <a:pt x="5819" y="13537"/>
                  <a:pt x="6372" y="13119"/>
                </a:cubicBezTo>
                <a:lnTo>
                  <a:pt x="14778" y="6848"/>
                </a:lnTo>
                <a:cubicBezTo>
                  <a:pt x="16279" y="5714"/>
                  <a:pt x="16446" y="3413"/>
                  <a:pt x="15145" y="1678"/>
                </a:cubicBezTo>
                <a:cubicBezTo>
                  <a:pt x="14318" y="597"/>
                  <a:pt x="13101" y="1"/>
                  <a:pt x="11947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2201350" y="3027382"/>
            <a:ext cx="597561" cy="500164"/>
          </a:xfrm>
          <a:custGeom>
            <a:avLst/>
            <a:gdLst/>
            <a:ahLst/>
            <a:cxnLst/>
            <a:rect l="l" t="t" r="r" b="b"/>
            <a:pathLst>
              <a:path w="16412" h="13737" extrusionOk="0">
                <a:moveTo>
                  <a:pt x="11936" y="0"/>
                </a:moveTo>
                <a:cubicBezTo>
                  <a:pt x="11271" y="0"/>
                  <a:pt x="10621" y="196"/>
                  <a:pt x="10074" y="610"/>
                </a:cubicBezTo>
                <a:lnTo>
                  <a:pt x="1635" y="6881"/>
                </a:lnTo>
                <a:cubicBezTo>
                  <a:pt x="134" y="8015"/>
                  <a:pt x="0" y="10317"/>
                  <a:pt x="1301" y="12051"/>
                </a:cubicBezTo>
                <a:cubicBezTo>
                  <a:pt x="2102" y="13147"/>
                  <a:pt x="3302" y="13737"/>
                  <a:pt x="4456" y="13737"/>
                </a:cubicBezTo>
                <a:cubicBezTo>
                  <a:pt x="5128" y="13737"/>
                  <a:pt x="5785" y="13536"/>
                  <a:pt x="6338" y="13119"/>
                </a:cubicBezTo>
                <a:lnTo>
                  <a:pt x="14777" y="6848"/>
                </a:lnTo>
                <a:cubicBezTo>
                  <a:pt x="16278" y="5713"/>
                  <a:pt x="16412" y="3412"/>
                  <a:pt x="15111" y="1677"/>
                </a:cubicBezTo>
                <a:cubicBezTo>
                  <a:pt x="14306" y="596"/>
                  <a:pt x="13096" y="0"/>
                  <a:pt x="1193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2253563" y="3390507"/>
            <a:ext cx="518660" cy="445185"/>
          </a:xfrm>
          <a:custGeom>
            <a:avLst/>
            <a:gdLst/>
            <a:ahLst/>
            <a:cxnLst/>
            <a:rect l="l" t="t" r="r" b="b"/>
            <a:pathLst>
              <a:path w="14245" h="12227" extrusionOk="0">
                <a:moveTo>
                  <a:pt x="9736" y="1"/>
                </a:moveTo>
                <a:cubicBezTo>
                  <a:pt x="9069" y="1"/>
                  <a:pt x="8420" y="197"/>
                  <a:pt x="7873" y="611"/>
                </a:cubicBezTo>
                <a:lnTo>
                  <a:pt x="1668" y="5381"/>
                </a:lnTo>
                <a:cubicBezTo>
                  <a:pt x="167" y="6515"/>
                  <a:pt x="1" y="8816"/>
                  <a:pt x="1301" y="10518"/>
                </a:cubicBezTo>
                <a:cubicBezTo>
                  <a:pt x="2130" y="11622"/>
                  <a:pt x="3351" y="12227"/>
                  <a:pt x="4516" y="12227"/>
                </a:cubicBezTo>
                <a:cubicBezTo>
                  <a:pt x="5181" y="12227"/>
                  <a:pt x="5827" y="12030"/>
                  <a:pt x="6372" y="11618"/>
                </a:cubicBezTo>
                <a:lnTo>
                  <a:pt x="12576" y="6848"/>
                </a:lnTo>
                <a:cubicBezTo>
                  <a:pt x="14077" y="5714"/>
                  <a:pt x="14244" y="3413"/>
                  <a:pt x="12943" y="1678"/>
                </a:cubicBezTo>
                <a:cubicBezTo>
                  <a:pt x="12116" y="597"/>
                  <a:pt x="10899" y="1"/>
                  <a:pt x="9736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2157621" y="2346575"/>
            <a:ext cx="489496" cy="420353"/>
          </a:xfrm>
          <a:custGeom>
            <a:avLst/>
            <a:gdLst/>
            <a:ahLst/>
            <a:cxnLst/>
            <a:rect l="l" t="t" r="r" b="b"/>
            <a:pathLst>
              <a:path w="13444" h="11545" extrusionOk="0">
                <a:moveTo>
                  <a:pt x="8940" y="1"/>
                </a:moveTo>
                <a:cubicBezTo>
                  <a:pt x="8279" y="1"/>
                  <a:pt x="7639" y="194"/>
                  <a:pt x="7105" y="594"/>
                </a:cubicBezTo>
                <a:lnTo>
                  <a:pt x="1635" y="4697"/>
                </a:lnTo>
                <a:cubicBezTo>
                  <a:pt x="167" y="5831"/>
                  <a:pt x="0" y="8133"/>
                  <a:pt x="1301" y="9868"/>
                </a:cubicBezTo>
                <a:cubicBezTo>
                  <a:pt x="2128" y="10949"/>
                  <a:pt x="3332" y="11545"/>
                  <a:pt x="4485" y="11545"/>
                </a:cubicBezTo>
                <a:cubicBezTo>
                  <a:pt x="5146" y="11545"/>
                  <a:pt x="5791" y="11349"/>
                  <a:pt x="6338" y="10935"/>
                </a:cubicBezTo>
                <a:lnTo>
                  <a:pt x="11775" y="6832"/>
                </a:lnTo>
                <a:cubicBezTo>
                  <a:pt x="13276" y="5698"/>
                  <a:pt x="13443" y="3396"/>
                  <a:pt x="12142" y="1695"/>
                </a:cubicBezTo>
                <a:cubicBezTo>
                  <a:pt x="11315" y="591"/>
                  <a:pt x="10095" y="1"/>
                  <a:pt x="8940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919981" y="2424057"/>
            <a:ext cx="174914" cy="642527"/>
          </a:xfrm>
          <a:custGeom>
            <a:avLst/>
            <a:gdLst/>
            <a:ahLst/>
            <a:cxnLst/>
            <a:rect l="l" t="t" r="r" b="b"/>
            <a:pathLst>
              <a:path w="4804" h="17647" extrusionOk="0">
                <a:moveTo>
                  <a:pt x="801" y="1"/>
                </a:moveTo>
                <a:lnTo>
                  <a:pt x="0" y="7073"/>
                </a:lnTo>
                <a:lnTo>
                  <a:pt x="1335" y="17647"/>
                </a:lnTo>
                <a:cubicBezTo>
                  <a:pt x="1335" y="17647"/>
                  <a:pt x="4804" y="11042"/>
                  <a:pt x="4303" y="6772"/>
                </a:cubicBezTo>
                <a:cubicBezTo>
                  <a:pt x="3836" y="2503"/>
                  <a:pt x="801" y="1"/>
                  <a:pt x="801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1524843" y="1504504"/>
            <a:ext cx="342509" cy="124049"/>
          </a:xfrm>
          <a:custGeom>
            <a:avLst/>
            <a:gdLst/>
            <a:ahLst/>
            <a:cxnLst/>
            <a:rect l="l" t="t" r="r" b="b"/>
            <a:pathLst>
              <a:path w="9407" h="3407" extrusionOk="0">
                <a:moveTo>
                  <a:pt x="4707" y="0"/>
                </a:moveTo>
                <a:cubicBezTo>
                  <a:pt x="3130" y="0"/>
                  <a:pt x="1555" y="601"/>
                  <a:pt x="367" y="1806"/>
                </a:cubicBezTo>
                <a:cubicBezTo>
                  <a:pt x="0" y="2173"/>
                  <a:pt x="0" y="2773"/>
                  <a:pt x="367" y="3140"/>
                </a:cubicBezTo>
                <a:cubicBezTo>
                  <a:pt x="567" y="3307"/>
                  <a:pt x="801" y="3407"/>
                  <a:pt x="1034" y="3407"/>
                </a:cubicBezTo>
                <a:cubicBezTo>
                  <a:pt x="1268" y="3407"/>
                  <a:pt x="1535" y="3307"/>
                  <a:pt x="1701" y="3140"/>
                </a:cubicBezTo>
                <a:cubicBezTo>
                  <a:pt x="2523" y="2302"/>
                  <a:pt x="3614" y="1885"/>
                  <a:pt x="4707" y="1885"/>
                </a:cubicBezTo>
                <a:cubicBezTo>
                  <a:pt x="5790" y="1885"/>
                  <a:pt x="6876" y="2293"/>
                  <a:pt x="7706" y="3107"/>
                </a:cubicBezTo>
                <a:cubicBezTo>
                  <a:pt x="7889" y="3290"/>
                  <a:pt x="8131" y="3382"/>
                  <a:pt x="8373" y="3382"/>
                </a:cubicBezTo>
                <a:cubicBezTo>
                  <a:pt x="8615" y="3382"/>
                  <a:pt x="8856" y="3290"/>
                  <a:pt x="9040" y="3107"/>
                </a:cubicBezTo>
                <a:cubicBezTo>
                  <a:pt x="9407" y="2740"/>
                  <a:pt x="9407" y="2139"/>
                  <a:pt x="9040" y="1772"/>
                </a:cubicBezTo>
                <a:cubicBezTo>
                  <a:pt x="7843" y="592"/>
                  <a:pt x="6274" y="0"/>
                  <a:pt x="470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1162901" y="1106280"/>
            <a:ext cx="1066376" cy="275733"/>
          </a:xfrm>
          <a:custGeom>
            <a:avLst/>
            <a:gdLst/>
            <a:ahLst/>
            <a:cxnLst/>
            <a:rect l="l" t="t" r="r" b="b"/>
            <a:pathLst>
              <a:path w="29288" h="7573" extrusionOk="0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1346903" y="1305447"/>
            <a:ext cx="698380" cy="198034"/>
          </a:xfrm>
          <a:custGeom>
            <a:avLst/>
            <a:gdLst/>
            <a:ahLst/>
            <a:cxnLst/>
            <a:rect l="l" t="t" r="r" b="b"/>
            <a:pathLst>
              <a:path w="19181" h="5439" extrusionOk="0">
                <a:moveTo>
                  <a:pt x="9611" y="1"/>
                </a:moveTo>
                <a:cubicBezTo>
                  <a:pt x="6260" y="1"/>
                  <a:pt x="2911" y="1277"/>
                  <a:pt x="368" y="3837"/>
                </a:cubicBezTo>
                <a:cubicBezTo>
                  <a:pt x="1" y="4204"/>
                  <a:pt x="1" y="4804"/>
                  <a:pt x="368" y="5171"/>
                </a:cubicBezTo>
                <a:cubicBezTo>
                  <a:pt x="568" y="5371"/>
                  <a:pt x="801" y="5438"/>
                  <a:pt x="1035" y="5438"/>
                </a:cubicBezTo>
                <a:cubicBezTo>
                  <a:pt x="1302" y="5438"/>
                  <a:pt x="1535" y="5371"/>
                  <a:pt x="1735" y="5171"/>
                </a:cubicBezTo>
                <a:cubicBezTo>
                  <a:pt x="3895" y="2995"/>
                  <a:pt x="6752" y="1902"/>
                  <a:pt x="9611" y="1902"/>
                </a:cubicBezTo>
                <a:cubicBezTo>
                  <a:pt x="12448" y="1902"/>
                  <a:pt x="15287" y="2978"/>
                  <a:pt x="17446" y="5138"/>
                </a:cubicBezTo>
                <a:cubicBezTo>
                  <a:pt x="17647" y="5321"/>
                  <a:pt x="17897" y="5413"/>
                  <a:pt x="18143" y="5413"/>
                </a:cubicBezTo>
                <a:cubicBezTo>
                  <a:pt x="18389" y="5413"/>
                  <a:pt x="18631" y="5321"/>
                  <a:pt x="18814" y="5138"/>
                </a:cubicBezTo>
                <a:cubicBezTo>
                  <a:pt x="19181" y="4771"/>
                  <a:pt x="19181" y="4170"/>
                  <a:pt x="18814" y="3770"/>
                </a:cubicBezTo>
                <a:cubicBezTo>
                  <a:pt x="16271" y="1260"/>
                  <a:pt x="12940" y="1"/>
                  <a:pt x="96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1823625" y="3607551"/>
            <a:ext cx="1900784" cy="1535919"/>
          </a:xfrm>
          <a:custGeom>
            <a:avLst/>
            <a:gdLst/>
            <a:ahLst/>
            <a:cxnLst/>
            <a:rect l="l" t="t" r="r" b="b"/>
            <a:pathLst>
              <a:path w="52205" h="42184" extrusionOk="0">
                <a:moveTo>
                  <a:pt x="7606" y="0"/>
                </a:moveTo>
                <a:cubicBezTo>
                  <a:pt x="7207" y="0"/>
                  <a:pt x="6801" y="71"/>
                  <a:pt x="6405" y="220"/>
                </a:cubicBezTo>
                <a:cubicBezTo>
                  <a:pt x="4637" y="887"/>
                  <a:pt x="3736" y="2855"/>
                  <a:pt x="4403" y="4623"/>
                </a:cubicBezTo>
                <a:lnTo>
                  <a:pt x="12609" y="33044"/>
                </a:lnTo>
                <a:cubicBezTo>
                  <a:pt x="11241" y="31009"/>
                  <a:pt x="9740" y="28974"/>
                  <a:pt x="8473" y="27707"/>
                </a:cubicBezTo>
                <a:cubicBezTo>
                  <a:pt x="6686" y="25979"/>
                  <a:pt x="4314" y="25555"/>
                  <a:pt x="2473" y="25555"/>
                </a:cubicBezTo>
                <a:cubicBezTo>
                  <a:pt x="2252" y="25555"/>
                  <a:pt x="2039" y="25561"/>
                  <a:pt x="1835" y="25572"/>
                </a:cubicBezTo>
                <a:cubicBezTo>
                  <a:pt x="734" y="25605"/>
                  <a:pt x="0" y="26773"/>
                  <a:pt x="500" y="27807"/>
                </a:cubicBezTo>
                <a:cubicBezTo>
                  <a:pt x="1901" y="30742"/>
                  <a:pt x="4670" y="36546"/>
                  <a:pt x="7305" y="42184"/>
                </a:cubicBezTo>
                <a:lnTo>
                  <a:pt x="52204" y="42184"/>
                </a:lnTo>
                <a:cubicBezTo>
                  <a:pt x="51870" y="40149"/>
                  <a:pt x="51403" y="38347"/>
                  <a:pt x="50870" y="37113"/>
                </a:cubicBezTo>
                <a:cubicBezTo>
                  <a:pt x="48601" y="31876"/>
                  <a:pt x="46867" y="24004"/>
                  <a:pt x="44065" y="22936"/>
                </a:cubicBezTo>
                <a:cubicBezTo>
                  <a:pt x="43690" y="22795"/>
                  <a:pt x="43329" y="22734"/>
                  <a:pt x="42985" y="22734"/>
                </a:cubicBezTo>
                <a:cubicBezTo>
                  <a:pt x="40727" y="22734"/>
                  <a:pt x="39195" y="25372"/>
                  <a:pt x="39195" y="25372"/>
                </a:cubicBezTo>
                <a:cubicBezTo>
                  <a:pt x="39195" y="25372"/>
                  <a:pt x="37711" y="20209"/>
                  <a:pt x="33681" y="20209"/>
                </a:cubicBezTo>
                <a:cubicBezTo>
                  <a:pt x="33438" y="20209"/>
                  <a:pt x="33186" y="20228"/>
                  <a:pt x="32924" y="20268"/>
                </a:cubicBezTo>
                <a:cubicBezTo>
                  <a:pt x="29888" y="20768"/>
                  <a:pt x="28854" y="26172"/>
                  <a:pt x="28854" y="26172"/>
                </a:cubicBezTo>
                <a:cubicBezTo>
                  <a:pt x="28854" y="26172"/>
                  <a:pt x="26647" y="18891"/>
                  <a:pt x="22870" y="18891"/>
                </a:cubicBezTo>
                <a:cubicBezTo>
                  <a:pt x="22573" y="18891"/>
                  <a:pt x="22266" y="18936"/>
                  <a:pt x="21949" y="19034"/>
                </a:cubicBezTo>
                <a:cubicBezTo>
                  <a:pt x="20248" y="19567"/>
                  <a:pt x="19281" y="21402"/>
                  <a:pt x="18713" y="23470"/>
                </a:cubicBezTo>
                <a:lnTo>
                  <a:pt x="10808" y="2222"/>
                </a:lnTo>
                <a:cubicBezTo>
                  <a:pt x="10290" y="850"/>
                  <a:pt x="8989" y="0"/>
                  <a:pt x="760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960672" y="862825"/>
            <a:ext cx="1470843" cy="380316"/>
          </a:xfrm>
          <a:custGeom>
            <a:avLst/>
            <a:gdLst/>
            <a:ahLst/>
            <a:cxnLst/>
            <a:rect l="l" t="t" r="r" b="b"/>
            <a:pathLst>
              <a:path w="29288" h="7573" extrusionOk="0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ctrTitle" idx="4294967295"/>
          </p:nvPr>
        </p:nvSpPr>
        <p:spPr>
          <a:xfrm>
            <a:off x="1105677" y="3355722"/>
            <a:ext cx="1180800" cy="36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PAY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46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Infographics</a:t>
            </a:r>
            <a:endParaRPr/>
          </a:p>
        </p:txBody>
      </p:sp>
      <p:sp>
        <p:nvSpPr>
          <p:cNvPr id="1374" name="Google Shape;1374;p46"/>
          <p:cNvSpPr/>
          <p:nvPr/>
        </p:nvSpPr>
        <p:spPr>
          <a:xfrm>
            <a:off x="12887025" y="1711900"/>
            <a:ext cx="32375" cy="29175"/>
          </a:xfrm>
          <a:custGeom>
            <a:avLst/>
            <a:gdLst/>
            <a:ahLst/>
            <a:cxnLst/>
            <a:rect l="l" t="t" r="r" b="b"/>
            <a:pathLst>
              <a:path w="1295" h="1167" extrusionOk="0">
                <a:moveTo>
                  <a:pt x="666" y="1"/>
                </a:moveTo>
                <a:cubicBezTo>
                  <a:pt x="530" y="1"/>
                  <a:pt x="398" y="46"/>
                  <a:pt x="296" y="131"/>
                </a:cubicBezTo>
                <a:cubicBezTo>
                  <a:pt x="37" y="353"/>
                  <a:pt x="0" y="723"/>
                  <a:pt x="222" y="945"/>
                </a:cubicBezTo>
                <a:cubicBezTo>
                  <a:pt x="333" y="1092"/>
                  <a:pt x="518" y="1166"/>
                  <a:pt x="666" y="1166"/>
                </a:cubicBezTo>
                <a:cubicBezTo>
                  <a:pt x="814" y="1166"/>
                  <a:pt x="925" y="1129"/>
                  <a:pt x="1036" y="1018"/>
                </a:cubicBezTo>
                <a:cubicBezTo>
                  <a:pt x="1294" y="797"/>
                  <a:pt x="1294" y="427"/>
                  <a:pt x="1109" y="205"/>
                </a:cubicBezTo>
                <a:cubicBezTo>
                  <a:pt x="989" y="65"/>
                  <a:pt x="826" y="1"/>
                  <a:pt x="6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46"/>
          <p:cNvSpPr/>
          <p:nvPr/>
        </p:nvSpPr>
        <p:spPr>
          <a:xfrm>
            <a:off x="12924925" y="1756275"/>
            <a:ext cx="32375" cy="29150"/>
          </a:xfrm>
          <a:custGeom>
            <a:avLst/>
            <a:gdLst/>
            <a:ahLst/>
            <a:cxnLst/>
            <a:rect l="l" t="t" r="r" b="b"/>
            <a:pathLst>
              <a:path w="1295" h="1166" extrusionOk="0">
                <a:moveTo>
                  <a:pt x="656" y="0"/>
                </a:moveTo>
                <a:cubicBezTo>
                  <a:pt x="519" y="0"/>
                  <a:pt x="377" y="46"/>
                  <a:pt x="259" y="131"/>
                </a:cubicBezTo>
                <a:cubicBezTo>
                  <a:pt x="37" y="316"/>
                  <a:pt x="0" y="685"/>
                  <a:pt x="185" y="944"/>
                </a:cubicBezTo>
                <a:cubicBezTo>
                  <a:pt x="296" y="1092"/>
                  <a:pt x="481" y="1166"/>
                  <a:pt x="629" y="1166"/>
                </a:cubicBezTo>
                <a:cubicBezTo>
                  <a:pt x="777" y="1166"/>
                  <a:pt x="887" y="1129"/>
                  <a:pt x="998" y="1018"/>
                </a:cubicBezTo>
                <a:cubicBezTo>
                  <a:pt x="1257" y="833"/>
                  <a:pt x="1294" y="463"/>
                  <a:pt x="1072" y="205"/>
                </a:cubicBezTo>
                <a:cubicBezTo>
                  <a:pt x="972" y="64"/>
                  <a:pt x="818" y="0"/>
                  <a:pt x="6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46"/>
          <p:cNvSpPr/>
          <p:nvPr/>
        </p:nvSpPr>
        <p:spPr>
          <a:xfrm>
            <a:off x="12960050" y="1801525"/>
            <a:ext cx="33275" cy="29200"/>
          </a:xfrm>
          <a:custGeom>
            <a:avLst/>
            <a:gdLst/>
            <a:ahLst/>
            <a:cxnLst/>
            <a:rect l="l" t="t" r="r" b="b"/>
            <a:pathLst>
              <a:path w="1331" h="1168" extrusionOk="0">
                <a:moveTo>
                  <a:pt x="646" y="1"/>
                </a:moveTo>
                <a:cubicBezTo>
                  <a:pt x="524" y="1"/>
                  <a:pt x="401" y="42"/>
                  <a:pt x="296" y="132"/>
                </a:cubicBezTo>
                <a:cubicBezTo>
                  <a:pt x="74" y="317"/>
                  <a:pt x="0" y="687"/>
                  <a:pt x="222" y="946"/>
                </a:cubicBezTo>
                <a:cubicBezTo>
                  <a:pt x="333" y="1094"/>
                  <a:pt x="481" y="1167"/>
                  <a:pt x="666" y="1167"/>
                </a:cubicBezTo>
                <a:cubicBezTo>
                  <a:pt x="776" y="1167"/>
                  <a:pt x="924" y="1131"/>
                  <a:pt x="998" y="1020"/>
                </a:cubicBezTo>
                <a:cubicBezTo>
                  <a:pt x="1257" y="835"/>
                  <a:pt x="1331" y="465"/>
                  <a:pt x="1109" y="243"/>
                </a:cubicBezTo>
                <a:cubicBezTo>
                  <a:pt x="999" y="89"/>
                  <a:pt x="824" y="1"/>
                  <a:pt x="6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46"/>
          <p:cNvSpPr/>
          <p:nvPr/>
        </p:nvSpPr>
        <p:spPr>
          <a:xfrm>
            <a:off x="12809375" y="1626900"/>
            <a:ext cx="32375" cy="29150"/>
          </a:xfrm>
          <a:custGeom>
            <a:avLst/>
            <a:gdLst/>
            <a:ahLst/>
            <a:cxnLst/>
            <a:rect l="l" t="t" r="r" b="b"/>
            <a:pathLst>
              <a:path w="1295" h="1166" extrusionOk="0">
                <a:moveTo>
                  <a:pt x="666" y="0"/>
                </a:moveTo>
                <a:cubicBezTo>
                  <a:pt x="518" y="0"/>
                  <a:pt x="371" y="56"/>
                  <a:pt x="260" y="167"/>
                </a:cubicBezTo>
                <a:cubicBezTo>
                  <a:pt x="1" y="389"/>
                  <a:pt x="1" y="758"/>
                  <a:pt x="223" y="980"/>
                </a:cubicBezTo>
                <a:cubicBezTo>
                  <a:pt x="334" y="1091"/>
                  <a:pt x="481" y="1165"/>
                  <a:pt x="629" y="1165"/>
                </a:cubicBezTo>
                <a:cubicBezTo>
                  <a:pt x="777" y="1165"/>
                  <a:pt x="925" y="1091"/>
                  <a:pt x="1036" y="980"/>
                </a:cubicBezTo>
                <a:cubicBezTo>
                  <a:pt x="1295" y="758"/>
                  <a:pt x="1295" y="389"/>
                  <a:pt x="1073" y="167"/>
                </a:cubicBezTo>
                <a:cubicBezTo>
                  <a:pt x="962" y="56"/>
                  <a:pt x="814" y="0"/>
                  <a:pt x="6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46"/>
          <p:cNvSpPr/>
          <p:nvPr/>
        </p:nvSpPr>
        <p:spPr>
          <a:xfrm>
            <a:off x="12849125" y="1668600"/>
            <a:ext cx="32375" cy="29025"/>
          </a:xfrm>
          <a:custGeom>
            <a:avLst/>
            <a:gdLst/>
            <a:ahLst/>
            <a:cxnLst/>
            <a:rect l="l" t="t" r="r" b="b"/>
            <a:pathLst>
              <a:path w="1295" h="1161" extrusionOk="0">
                <a:moveTo>
                  <a:pt x="649" y="0"/>
                </a:moveTo>
                <a:cubicBezTo>
                  <a:pt x="507" y="0"/>
                  <a:pt x="366" y="56"/>
                  <a:pt x="259" y="163"/>
                </a:cubicBezTo>
                <a:cubicBezTo>
                  <a:pt x="1" y="384"/>
                  <a:pt x="1" y="754"/>
                  <a:pt x="222" y="976"/>
                </a:cubicBezTo>
                <a:cubicBezTo>
                  <a:pt x="333" y="1087"/>
                  <a:pt x="481" y="1161"/>
                  <a:pt x="629" y="1161"/>
                </a:cubicBezTo>
                <a:cubicBezTo>
                  <a:pt x="777" y="1161"/>
                  <a:pt x="925" y="1124"/>
                  <a:pt x="1036" y="1013"/>
                </a:cubicBezTo>
                <a:cubicBezTo>
                  <a:pt x="1258" y="791"/>
                  <a:pt x="1295" y="421"/>
                  <a:pt x="1073" y="199"/>
                </a:cubicBezTo>
                <a:cubicBezTo>
                  <a:pt x="958" y="65"/>
                  <a:pt x="802" y="0"/>
                  <a:pt x="6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" name="Google Shape;1379;p46"/>
          <p:cNvSpPr/>
          <p:nvPr/>
        </p:nvSpPr>
        <p:spPr>
          <a:xfrm>
            <a:off x="13027500" y="1895600"/>
            <a:ext cx="33300" cy="28475"/>
          </a:xfrm>
          <a:custGeom>
            <a:avLst/>
            <a:gdLst/>
            <a:ahLst/>
            <a:cxnLst/>
            <a:rect l="l" t="t" r="r" b="b"/>
            <a:pathLst>
              <a:path w="1332" h="1139" extrusionOk="0">
                <a:moveTo>
                  <a:pt x="658" y="1"/>
                </a:moveTo>
                <a:cubicBezTo>
                  <a:pt x="545" y="1"/>
                  <a:pt x="431" y="34"/>
                  <a:pt x="334" y="103"/>
                </a:cubicBezTo>
                <a:cubicBezTo>
                  <a:pt x="75" y="288"/>
                  <a:pt x="1" y="621"/>
                  <a:pt x="186" y="917"/>
                </a:cubicBezTo>
                <a:cubicBezTo>
                  <a:pt x="297" y="1065"/>
                  <a:pt x="482" y="1139"/>
                  <a:pt x="666" y="1139"/>
                </a:cubicBezTo>
                <a:cubicBezTo>
                  <a:pt x="777" y="1139"/>
                  <a:pt x="888" y="1139"/>
                  <a:pt x="999" y="1065"/>
                </a:cubicBezTo>
                <a:cubicBezTo>
                  <a:pt x="1258" y="880"/>
                  <a:pt x="1332" y="510"/>
                  <a:pt x="1147" y="251"/>
                </a:cubicBezTo>
                <a:cubicBezTo>
                  <a:pt x="1032" y="90"/>
                  <a:pt x="845" y="1"/>
                  <a:pt x="6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46"/>
          <p:cNvSpPr/>
          <p:nvPr/>
        </p:nvSpPr>
        <p:spPr>
          <a:xfrm>
            <a:off x="13058925" y="1943950"/>
            <a:ext cx="33300" cy="29100"/>
          </a:xfrm>
          <a:custGeom>
            <a:avLst/>
            <a:gdLst/>
            <a:ahLst/>
            <a:cxnLst/>
            <a:rect l="l" t="t" r="r" b="b"/>
            <a:pathLst>
              <a:path w="1332" h="1164" extrusionOk="0">
                <a:moveTo>
                  <a:pt x="663" y="0"/>
                </a:moveTo>
                <a:cubicBezTo>
                  <a:pt x="560" y="0"/>
                  <a:pt x="459" y="29"/>
                  <a:pt x="371" y="92"/>
                </a:cubicBezTo>
                <a:cubicBezTo>
                  <a:pt x="112" y="277"/>
                  <a:pt x="1" y="609"/>
                  <a:pt x="186" y="905"/>
                </a:cubicBezTo>
                <a:cubicBezTo>
                  <a:pt x="297" y="1053"/>
                  <a:pt x="482" y="1164"/>
                  <a:pt x="666" y="1164"/>
                </a:cubicBezTo>
                <a:cubicBezTo>
                  <a:pt x="777" y="1164"/>
                  <a:pt x="888" y="1127"/>
                  <a:pt x="999" y="1053"/>
                </a:cubicBezTo>
                <a:cubicBezTo>
                  <a:pt x="1258" y="905"/>
                  <a:pt x="1332" y="535"/>
                  <a:pt x="1184" y="277"/>
                </a:cubicBezTo>
                <a:cubicBezTo>
                  <a:pt x="1062" y="106"/>
                  <a:pt x="860" y="0"/>
                  <a:pt x="6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46"/>
          <p:cNvSpPr/>
          <p:nvPr/>
        </p:nvSpPr>
        <p:spPr>
          <a:xfrm>
            <a:off x="12995150" y="1848150"/>
            <a:ext cx="32375" cy="28800"/>
          </a:xfrm>
          <a:custGeom>
            <a:avLst/>
            <a:gdLst/>
            <a:ahLst/>
            <a:cxnLst/>
            <a:rect l="l" t="t" r="r" b="b"/>
            <a:pathLst>
              <a:path w="1295" h="1152" extrusionOk="0">
                <a:moveTo>
                  <a:pt x="657" y="0"/>
                </a:moveTo>
                <a:cubicBezTo>
                  <a:pt x="532" y="0"/>
                  <a:pt x="405" y="39"/>
                  <a:pt x="297" y="116"/>
                </a:cubicBezTo>
                <a:cubicBezTo>
                  <a:pt x="38" y="301"/>
                  <a:pt x="1" y="670"/>
                  <a:pt x="186" y="892"/>
                </a:cubicBezTo>
                <a:cubicBezTo>
                  <a:pt x="297" y="1077"/>
                  <a:pt x="445" y="1151"/>
                  <a:pt x="629" y="1151"/>
                </a:cubicBezTo>
                <a:cubicBezTo>
                  <a:pt x="740" y="1151"/>
                  <a:pt x="888" y="1114"/>
                  <a:pt x="962" y="1040"/>
                </a:cubicBezTo>
                <a:cubicBezTo>
                  <a:pt x="1221" y="855"/>
                  <a:pt x="1295" y="486"/>
                  <a:pt x="1110" y="227"/>
                </a:cubicBezTo>
                <a:cubicBezTo>
                  <a:pt x="1002" y="76"/>
                  <a:pt x="831" y="0"/>
                  <a:pt x="6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46"/>
          <p:cNvSpPr/>
          <p:nvPr/>
        </p:nvSpPr>
        <p:spPr>
          <a:xfrm>
            <a:off x="9824925" y="1849600"/>
            <a:ext cx="32375" cy="29175"/>
          </a:xfrm>
          <a:custGeom>
            <a:avLst/>
            <a:gdLst/>
            <a:ahLst/>
            <a:cxnLst/>
            <a:rect l="l" t="t" r="r" b="b"/>
            <a:pathLst>
              <a:path w="1295" h="1167" extrusionOk="0">
                <a:moveTo>
                  <a:pt x="625" y="0"/>
                </a:moveTo>
                <a:cubicBezTo>
                  <a:pt x="457" y="0"/>
                  <a:pt x="295" y="89"/>
                  <a:pt x="185" y="243"/>
                </a:cubicBezTo>
                <a:cubicBezTo>
                  <a:pt x="0" y="502"/>
                  <a:pt x="37" y="871"/>
                  <a:pt x="296" y="1056"/>
                </a:cubicBezTo>
                <a:cubicBezTo>
                  <a:pt x="407" y="1130"/>
                  <a:pt x="518" y="1167"/>
                  <a:pt x="629" y="1167"/>
                </a:cubicBezTo>
                <a:cubicBezTo>
                  <a:pt x="814" y="1167"/>
                  <a:pt x="999" y="1093"/>
                  <a:pt x="1109" y="908"/>
                </a:cubicBezTo>
                <a:cubicBezTo>
                  <a:pt x="1294" y="649"/>
                  <a:pt x="1220" y="317"/>
                  <a:pt x="962" y="132"/>
                </a:cubicBezTo>
                <a:cubicBezTo>
                  <a:pt x="857" y="42"/>
                  <a:pt x="739" y="0"/>
                  <a:pt x="6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3" name="Google Shape;1383;p46"/>
          <p:cNvGrpSpPr/>
          <p:nvPr/>
        </p:nvGrpSpPr>
        <p:grpSpPr>
          <a:xfrm>
            <a:off x="6793819" y="1076325"/>
            <a:ext cx="1645200" cy="3657600"/>
            <a:chOff x="6791850" y="1076325"/>
            <a:chExt cx="1645200" cy="3657600"/>
          </a:xfrm>
        </p:grpSpPr>
        <p:sp>
          <p:nvSpPr>
            <p:cNvPr id="1384" name="Google Shape;1384;p46"/>
            <p:cNvSpPr/>
            <p:nvPr/>
          </p:nvSpPr>
          <p:spPr>
            <a:xfrm>
              <a:off x="6791850" y="1076325"/>
              <a:ext cx="1645200" cy="3301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1371600" rIns="0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5" name="Google Shape;1385;p46"/>
            <p:cNvSpPr/>
            <p:nvPr/>
          </p:nvSpPr>
          <p:spPr>
            <a:xfrm>
              <a:off x="7123200" y="1342350"/>
              <a:ext cx="982500" cy="982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386" name="Google Shape;1386;p46"/>
            <p:cNvSpPr/>
            <p:nvPr/>
          </p:nvSpPr>
          <p:spPr>
            <a:xfrm>
              <a:off x="6791850" y="4485525"/>
              <a:ext cx="1645200" cy="248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7" name="Google Shape;1387;p46"/>
            <p:cNvGrpSpPr/>
            <p:nvPr/>
          </p:nvGrpSpPr>
          <p:grpSpPr>
            <a:xfrm>
              <a:off x="7259209" y="2541524"/>
              <a:ext cx="687152" cy="623859"/>
              <a:chOff x="7229700" y="2697388"/>
              <a:chExt cx="572150" cy="519450"/>
            </a:xfrm>
          </p:grpSpPr>
          <p:sp>
            <p:nvSpPr>
              <p:cNvPr id="1388" name="Google Shape;1388;p46"/>
              <p:cNvSpPr/>
              <p:nvPr/>
            </p:nvSpPr>
            <p:spPr>
              <a:xfrm>
                <a:off x="7309200" y="2952488"/>
                <a:ext cx="2590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036" extrusionOk="0">
                    <a:moveTo>
                      <a:pt x="518" y="0"/>
                    </a:moveTo>
                    <a:cubicBezTo>
                      <a:pt x="222" y="0"/>
                      <a:pt x="0" y="259"/>
                      <a:pt x="0" y="518"/>
                    </a:cubicBezTo>
                    <a:cubicBezTo>
                      <a:pt x="0" y="813"/>
                      <a:pt x="222" y="1035"/>
                      <a:pt x="518" y="1035"/>
                    </a:cubicBezTo>
                    <a:cubicBezTo>
                      <a:pt x="814" y="1035"/>
                      <a:pt x="1035" y="813"/>
                      <a:pt x="1035" y="518"/>
                    </a:cubicBezTo>
                    <a:cubicBezTo>
                      <a:pt x="1035" y="259"/>
                      <a:pt x="814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6"/>
              <p:cNvSpPr/>
              <p:nvPr/>
            </p:nvSpPr>
            <p:spPr>
              <a:xfrm>
                <a:off x="7307350" y="2701063"/>
                <a:ext cx="4168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16675" h="8874" extrusionOk="0">
                    <a:moveTo>
                      <a:pt x="7653" y="1"/>
                    </a:moveTo>
                    <a:cubicBezTo>
                      <a:pt x="3439" y="1"/>
                      <a:pt x="0" y="3476"/>
                      <a:pt x="0" y="7728"/>
                    </a:cubicBezTo>
                    <a:lnTo>
                      <a:pt x="0" y="8874"/>
                    </a:lnTo>
                    <a:lnTo>
                      <a:pt x="814" y="8874"/>
                    </a:lnTo>
                    <a:lnTo>
                      <a:pt x="814" y="7728"/>
                    </a:lnTo>
                    <a:cubicBezTo>
                      <a:pt x="814" y="3920"/>
                      <a:pt x="3882" y="814"/>
                      <a:pt x="7653" y="814"/>
                    </a:cubicBezTo>
                    <a:lnTo>
                      <a:pt x="9021" y="814"/>
                    </a:lnTo>
                    <a:cubicBezTo>
                      <a:pt x="12792" y="814"/>
                      <a:pt x="15861" y="3920"/>
                      <a:pt x="15861" y="7728"/>
                    </a:cubicBezTo>
                    <a:lnTo>
                      <a:pt x="15861" y="8874"/>
                    </a:lnTo>
                    <a:lnTo>
                      <a:pt x="16674" y="8874"/>
                    </a:lnTo>
                    <a:lnTo>
                      <a:pt x="16674" y="7728"/>
                    </a:lnTo>
                    <a:cubicBezTo>
                      <a:pt x="16674" y="3476"/>
                      <a:pt x="13236" y="1"/>
                      <a:pt x="90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6"/>
              <p:cNvSpPr/>
              <p:nvPr/>
            </p:nvSpPr>
            <p:spPr>
              <a:xfrm>
                <a:off x="7302725" y="2697388"/>
                <a:ext cx="426125" cy="229225"/>
              </a:xfrm>
              <a:custGeom>
                <a:avLst/>
                <a:gdLst/>
                <a:ahLst/>
                <a:cxnLst/>
                <a:rect l="l" t="t" r="r" b="b"/>
                <a:pathLst>
                  <a:path w="17045" h="9169" extrusionOk="0">
                    <a:moveTo>
                      <a:pt x="9206" y="333"/>
                    </a:moveTo>
                    <a:cubicBezTo>
                      <a:pt x="13347" y="333"/>
                      <a:pt x="16711" y="3697"/>
                      <a:pt x="16711" y="7875"/>
                    </a:cubicBezTo>
                    <a:lnTo>
                      <a:pt x="16711" y="8836"/>
                    </a:lnTo>
                    <a:lnTo>
                      <a:pt x="16231" y="8836"/>
                    </a:lnTo>
                    <a:lnTo>
                      <a:pt x="16231" y="7875"/>
                    </a:lnTo>
                    <a:cubicBezTo>
                      <a:pt x="16231" y="3956"/>
                      <a:pt x="13088" y="776"/>
                      <a:pt x="9206" y="776"/>
                    </a:cubicBezTo>
                    <a:lnTo>
                      <a:pt x="7838" y="776"/>
                    </a:lnTo>
                    <a:cubicBezTo>
                      <a:pt x="3956" y="776"/>
                      <a:pt x="814" y="3956"/>
                      <a:pt x="814" y="7875"/>
                    </a:cubicBezTo>
                    <a:lnTo>
                      <a:pt x="814" y="8836"/>
                    </a:lnTo>
                    <a:lnTo>
                      <a:pt x="333" y="8836"/>
                    </a:lnTo>
                    <a:lnTo>
                      <a:pt x="333" y="7875"/>
                    </a:lnTo>
                    <a:cubicBezTo>
                      <a:pt x="333" y="3697"/>
                      <a:pt x="3698" y="333"/>
                      <a:pt x="7838" y="333"/>
                    </a:cubicBezTo>
                    <a:close/>
                    <a:moveTo>
                      <a:pt x="7838" y="0"/>
                    </a:moveTo>
                    <a:cubicBezTo>
                      <a:pt x="3513" y="0"/>
                      <a:pt x="1" y="3512"/>
                      <a:pt x="1" y="7875"/>
                    </a:cubicBezTo>
                    <a:lnTo>
                      <a:pt x="1" y="9169"/>
                    </a:lnTo>
                    <a:lnTo>
                      <a:pt x="1147" y="9169"/>
                    </a:lnTo>
                    <a:lnTo>
                      <a:pt x="1147" y="7875"/>
                    </a:lnTo>
                    <a:cubicBezTo>
                      <a:pt x="1147" y="4141"/>
                      <a:pt x="4141" y="1109"/>
                      <a:pt x="7838" y="1109"/>
                    </a:cubicBezTo>
                    <a:lnTo>
                      <a:pt x="9206" y="1109"/>
                    </a:lnTo>
                    <a:cubicBezTo>
                      <a:pt x="12903" y="1109"/>
                      <a:pt x="15898" y="4141"/>
                      <a:pt x="15898" y="7875"/>
                    </a:cubicBezTo>
                    <a:lnTo>
                      <a:pt x="15898" y="9169"/>
                    </a:lnTo>
                    <a:lnTo>
                      <a:pt x="17044" y="9169"/>
                    </a:lnTo>
                    <a:lnTo>
                      <a:pt x="17044" y="7875"/>
                    </a:lnTo>
                    <a:cubicBezTo>
                      <a:pt x="17044" y="3512"/>
                      <a:pt x="13532" y="0"/>
                      <a:pt x="920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46"/>
              <p:cNvSpPr/>
              <p:nvPr/>
            </p:nvSpPr>
            <p:spPr>
              <a:xfrm>
                <a:off x="7581850" y="3090188"/>
                <a:ext cx="1368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3587" extrusionOk="0">
                    <a:moveTo>
                      <a:pt x="4992" y="1"/>
                    </a:moveTo>
                    <a:lnTo>
                      <a:pt x="4992" y="38"/>
                    </a:lnTo>
                    <a:cubicBezTo>
                      <a:pt x="4955" y="149"/>
                      <a:pt x="4733" y="703"/>
                      <a:pt x="4400" y="1553"/>
                    </a:cubicBezTo>
                    <a:lnTo>
                      <a:pt x="4326" y="1701"/>
                    </a:lnTo>
                    <a:cubicBezTo>
                      <a:pt x="3994" y="2478"/>
                      <a:pt x="3069" y="3106"/>
                      <a:pt x="2256" y="3106"/>
                    </a:cubicBezTo>
                    <a:lnTo>
                      <a:pt x="1" y="3106"/>
                    </a:lnTo>
                    <a:lnTo>
                      <a:pt x="1" y="3587"/>
                    </a:lnTo>
                    <a:lnTo>
                      <a:pt x="2256" y="3587"/>
                    </a:lnTo>
                    <a:cubicBezTo>
                      <a:pt x="3254" y="3587"/>
                      <a:pt x="4363" y="2810"/>
                      <a:pt x="4733" y="1886"/>
                    </a:cubicBezTo>
                    <a:lnTo>
                      <a:pt x="4807" y="1738"/>
                    </a:lnTo>
                    <a:cubicBezTo>
                      <a:pt x="5472" y="149"/>
                      <a:pt x="5472" y="112"/>
                      <a:pt x="5472" y="38"/>
                    </a:cubicBez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46"/>
              <p:cNvSpPr/>
              <p:nvPr/>
            </p:nvSpPr>
            <p:spPr>
              <a:xfrm>
                <a:off x="7712175" y="2909138"/>
                <a:ext cx="89675" cy="217575"/>
              </a:xfrm>
              <a:custGeom>
                <a:avLst/>
                <a:gdLst/>
                <a:ahLst/>
                <a:cxnLst/>
                <a:rect l="l" t="t" r="r" b="b"/>
                <a:pathLst>
                  <a:path w="3587" h="8703" extrusionOk="0">
                    <a:moveTo>
                      <a:pt x="500" y="0"/>
                    </a:moveTo>
                    <a:cubicBezTo>
                      <a:pt x="325" y="0"/>
                      <a:pt x="163" y="30"/>
                      <a:pt x="1" y="70"/>
                    </a:cubicBezTo>
                    <a:lnTo>
                      <a:pt x="1" y="8648"/>
                    </a:lnTo>
                    <a:cubicBezTo>
                      <a:pt x="148" y="8685"/>
                      <a:pt x="296" y="8703"/>
                      <a:pt x="453" y="8703"/>
                    </a:cubicBezTo>
                    <a:cubicBezTo>
                      <a:pt x="611" y="8703"/>
                      <a:pt x="777" y="8685"/>
                      <a:pt x="962" y="8648"/>
                    </a:cubicBezTo>
                    <a:cubicBezTo>
                      <a:pt x="962" y="8648"/>
                      <a:pt x="1923" y="8574"/>
                      <a:pt x="2515" y="7834"/>
                    </a:cubicBezTo>
                    <a:cubicBezTo>
                      <a:pt x="3106" y="7132"/>
                      <a:pt x="3587" y="5542"/>
                      <a:pt x="3587" y="4359"/>
                    </a:cubicBezTo>
                    <a:cubicBezTo>
                      <a:pt x="3587" y="3176"/>
                      <a:pt x="3106" y="1586"/>
                      <a:pt x="2515" y="847"/>
                    </a:cubicBezTo>
                    <a:cubicBezTo>
                      <a:pt x="1923" y="107"/>
                      <a:pt x="962" y="70"/>
                      <a:pt x="962" y="70"/>
                    </a:cubicBezTo>
                    <a:cubicBezTo>
                      <a:pt x="795" y="20"/>
                      <a:pt x="643" y="0"/>
                      <a:pt x="500" y="0"/>
                    </a:cubicBezTo>
                    <a:close/>
                  </a:path>
                </a:pathLst>
              </a:custGeom>
              <a:solidFill>
                <a:srgbClr val="5741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46"/>
              <p:cNvSpPr/>
              <p:nvPr/>
            </p:nvSpPr>
            <p:spPr>
              <a:xfrm>
                <a:off x="7682600" y="2910888"/>
                <a:ext cx="29600" cy="214450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8578" extrusionOk="0">
                    <a:moveTo>
                      <a:pt x="1184" y="0"/>
                    </a:moveTo>
                    <a:cubicBezTo>
                      <a:pt x="481" y="185"/>
                      <a:pt x="0" y="814"/>
                      <a:pt x="0" y="1664"/>
                    </a:cubicBezTo>
                    <a:lnTo>
                      <a:pt x="0" y="6877"/>
                    </a:lnTo>
                    <a:cubicBezTo>
                      <a:pt x="0" y="7764"/>
                      <a:pt x="481" y="8393"/>
                      <a:pt x="1184" y="8578"/>
                    </a:cubicBezTo>
                    <a:lnTo>
                      <a:pt x="1184" y="0"/>
                    </a:lnTo>
                    <a:close/>
                  </a:path>
                </a:pathLst>
              </a:custGeom>
              <a:solidFill>
                <a:srgbClr val="321F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46"/>
              <p:cNvSpPr/>
              <p:nvPr/>
            </p:nvSpPr>
            <p:spPr>
              <a:xfrm>
                <a:off x="7229700" y="2908813"/>
                <a:ext cx="89675" cy="217900"/>
              </a:xfrm>
              <a:custGeom>
                <a:avLst/>
                <a:gdLst/>
                <a:ahLst/>
                <a:cxnLst/>
                <a:rect l="l" t="t" r="r" b="b"/>
                <a:pathLst>
                  <a:path w="3587" h="8716" extrusionOk="0">
                    <a:moveTo>
                      <a:pt x="3134" y="0"/>
                    </a:moveTo>
                    <a:cubicBezTo>
                      <a:pt x="2977" y="0"/>
                      <a:pt x="2811" y="28"/>
                      <a:pt x="2626" y="83"/>
                    </a:cubicBezTo>
                    <a:cubicBezTo>
                      <a:pt x="2626" y="83"/>
                      <a:pt x="1665" y="120"/>
                      <a:pt x="1073" y="860"/>
                    </a:cubicBezTo>
                    <a:cubicBezTo>
                      <a:pt x="481" y="1599"/>
                      <a:pt x="1" y="3189"/>
                      <a:pt x="1" y="4372"/>
                    </a:cubicBezTo>
                    <a:cubicBezTo>
                      <a:pt x="1" y="5555"/>
                      <a:pt x="481" y="7108"/>
                      <a:pt x="1073" y="7847"/>
                    </a:cubicBezTo>
                    <a:cubicBezTo>
                      <a:pt x="1665" y="8587"/>
                      <a:pt x="2626" y="8661"/>
                      <a:pt x="2626" y="8661"/>
                    </a:cubicBezTo>
                    <a:cubicBezTo>
                      <a:pt x="2811" y="8698"/>
                      <a:pt x="2977" y="8716"/>
                      <a:pt x="3134" y="8716"/>
                    </a:cubicBezTo>
                    <a:cubicBezTo>
                      <a:pt x="3291" y="8716"/>
                      <a:pt x="3439" y="8698"/>
                      <a:pt x="3587" y="8661"/>
                    </a:cubicBezTo>
                    <a:lnTo>
                      <a:pt x="3587" y="83"/>
                    </a:lnTo>
                    <a:cubicBezTo>
                      <a:pt x="3439" y="28"/>
                      <a:pt x="3291" y="0"/>
                      <a:pt x="3134" y="0"/>
                    </a:cubicBezTo>
                    <a:close/>
                  </a:path>
                </a:pathLst>
              </a:custGeom>
              <a:solidFill>
                <a:srgbClr val="5741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6"/>
              <p:cNvSpPr/>
              <p:nvPr/>
            </p:nvSpPr>
            <p:spPr>
              <a:xfrm>
                <a:off x="7319350" y="2910888"/>
                <a:ext cx="29625" cy="21445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8578" extrusionOk="0">
                    <a:moveTo>
                      <a:pt x="1" y="0"/>
                    </a:moveTo>
                    <a:lnTo>
                      <a:pt x="1" y="8578"/>
                    </a:lnTo>
                    <a:cubicBezTo>
                      <a:pt x="703" y="8393"/>
                      <a:pt x="1184" y="7764"/>
                      <a:pt x="1184" y="6877"/>
                    </a:cubicBezTo>
                    <a:lnTo>
                      <a:pt x="1184" y="1664"/>
                    </a:lnTo>
                    <a:cubicBezTo>
                      <a:pt x="1184" y="814"/>
                      <a:pt x="703" y="185"/>
                      <a:pt x="1" y="0"/>
                    </a:cubicBezTo>
                    <a:close/>
                  </a:path>
                </a:pathLst>
              </a:custGeom>
              <a:solidFill>
                <a:srgbClr val="321F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6"/>
              <p:cNvSpPr/>
              <p:nvPr/>
            </p:nvSpPr>
            <p:spPr>
              <a:xfrm>
                <a:off x="7491275" y="3138263"/>
                <a:ext cx="10077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4031" h="2847" extrusionOk="0">
                    <a:moveTo>
                      <a:pt x="1701" y="0"/>
                    </a:moveTo>
                    <a:cubicBezTo>
                      <a:pt x="407" y="0"/>
                      <a:pt x="1" y="629"/>
                      <a:pt x="1" y="1405"/>
                    </a:cubicBezTo>
                    <a:cubicBezTo>
                      <a:pt x="1" y="2218"/>
                      <a:pt x="407" y="2847"/>
                      <a:pt x="1701" y="2847"/>
                    </a:cubicBezTo>
                    <a:cubicBezTo>
                      <a:pt x="2995" y="2847"/>
                      <a:pt x="4030" y="2218"/>
                      <a:pt x="4030" y="1405"/>
                    </a:cubicBezTo>
                    <a:cubicBezTo>
                      <a:pt x="4030" y="629"/>
                      <a:pt x="2995" y="0"/>
                      <a:pt x="17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6"/>
              <p:cNvSpPr/>
              <p:nvPr/>
            </p:nvSpPr>
            <p:spPr>
              <a:xfrm>
                <a:off x="7486650" y="3135238"/>
                <a:ext cx="114650" cy="81600"/>
              </a:xfrm>
              <a:custGeom>
                <a:avLst/>
                <a:gdLst/>
                <a:ahLst/>
                <a:cxnLst/>
                <a:rect l="l" t="t" r="r" b="b"/>
                <a:pathLst>
                  <a:path w="4586" h="3264" extrusionOk="0">
                    <a:moveTo>
                      <a:pt x="4158" y="1244"/>
                    </a:moveTo>
                    <a:cubicBezTo>
                      <a:pt x="4166" y="1280"/>
                      <a:pt x="4172" y="1314"/>
                      <a:pt x="4176" y="1346"/>
                    </a:cubicBezTo>
                    <a:lnTo>
                      <a:pt x="4176" y="1346"/>
                    </a:lnTo>
                    <a:cubicBezTo>
                      <a:pt x="4178" y="1343"/>
                      <a:pt x="4178" y="1341"/>
                      <a:pt x="4178" y="1341"/>
                    </a:cubicBezTo>
                    <a:lnTo>
                      <a:pt x="4310" y="1538"/>
                    </a:lnTo>
                    <a:lnTo>
                      <a:pt x="4310" y="1538"/>
                    </a:lnTo>
                    <a:lnTo>
                      <a:pt x="4314" y="1538"/>
                    </a:lnTo>
                    <a:lnTo>
                      <a:pt x="4314" y="1538"/>
                    </a:lnTo>
                    <a:cubicBezTo>
                      <a:pt x="4290" y="1491"/>
                      <a:pt x="4233" y="1381"/>
                      <a:pt x="4158" y="1244"/>
                    </a:cubicBezTo>
                    <a:close/>
                    <a:moveTo>
                      <a:pt x="1849" y="1"/>
                    </a:moveTo>
                    <a:cubicBezTo>
                      <a:pt x="1692" y="1"/>
                      <a:pt x="1535" y="10"/>
                      <a:pt x="1369" y="10"/>
                    </a:cubicBezTo>
                    <a:cubicBezTo>
                      <a:pt x="1036" y="84"/>
                      <a:pt x="666" y="195"/>
                      <a:pt x="407" y="491"/>
                    </a:cubicBezTo>
                    <a:cubicBezTo>
                      <a:pt x="259" y="602"/>
                      <a:pt x="149" y="787"/>
                      <a:pt x="112" y="971"/>
                    </a:cubicBezTo>
                    <a:cubicBezTo>
                      <a:pt x="75" y="1082"/>
                      <a:pt x="38" y="1193"/>
                      <a:pt x="38" y="1267"/>
                    </a:cubicBezTo>
                    <a:lnTo>
                      <a:pt x="1" y="1526"/>
                    </a:lnTo>
                    <a:cubicBezTo>
                      <a:pt x="1" y="1896"/>
                      <a:pt x="75" y="2339"/>
                      <a:pt x="333" y="2672"/>
                    </a:cubicBezTo>
                    <a:cubicBezTo>
                      <a:pt x="629" y="2968"/>
                      <a:pt x="999" y="3116"/>
                      <a:pt x="1369" y="3190"/>
                    </a:cubicBezTo>
                    <a:cubicBezTo>
                      <a:pt x="1553" y="3227"/>
                      <a:pt x="1701" y="3264"/>
                      <a:pt x="1849" y="3264"/>
                    </a:cubicBezTo>
                    <a:lnTo>
                      <a:pt x="2367" y="3264"/>
                    </a:lnTo>
                    <a:cubicBezTo>
                      <a:pt x="2663" y="3227"/>
                      <a:pt x="2958" y="3153"/>
                      <a:pt x="3254" y="3079"/>
                    </a:cubicBezTo>
                    <a:cubicBezTo>
                      <a:pt x="3772" y="2894"/>
                      <a:pt x="4215" y="2561"/>
                      <a:pt x="4437" y="2191"/>
                    </a:cubicBezTo>
                    <a:cubicBezTo>
                      <a:pt x="4474" y="2081"/>
                      <a:pt x="4511" y="2007"/>
                      <a:pt x="4548" y="1933"/>
                    </a:cubicBezTo>
                    <a:cubicBezTo>
                      <a:pt x="4548" y="1822"/>
                      <a:pt x="4585" y="1748"/>
                      <a:pt x="4585" y="1711"/>
                    </a:cubicBezTo>
                    <a:lnTo>
                      <a:pt x="4585" y="1563"/>
                    </a:lnTo>
                    <a:lnTo>
                      <a:pt x="4314" y="1538"/>
                    </a:lnTo>
                    <a:lnTo>
                      <a:pt x="4314" y="1538"/>
                    </a:lnTo>
                    <a:cubicBezTo>
                      <a:pt x="4322" y="1554"/>
                      <a:pt x="4326" y="1563"/>
                      <a:pt x="4326" y="1563"/>
                    </a:cubicBezTo>
                    <a:lnTo>
                      <a:pt x="4310" y="1538"/>
                    </a:lnTo>
                    <a:lnTo>
                      <a:pt x="4310" y="1538"/>
                    </a:lnTo>
                    <a:lnTo>
                      <a:pt x="4180" y="1526"/>
                    </a:lnTo>
                    <a:lnTo>
                      <a:pt x="4180" y="1526"/>
                    </a:lnTo>
                    <a:cubicBezTo>
                      <a:pt x="4183" y="1510"/>
                      <a:pt x="4189" y="1441"/>
                      <a:pt x="4176" y="1346"/>
                    </a:cubicBezTo>
                    <a:lnTo>
                      <a:pt x="4176" y="1346"/>
                    </a:lnTo>
                    <a:cubicBezTo>
                      <a:pt x="4147" y="1413"/>
                      <a:pt x="3775" y="2238"/>
                      <a:pt x="2995" y="2450"/>
                    </a:cubicBezTo>
                    <a:cubicBezTo>
                      <a:pt x="2773" y="2524"/>
                      <a:pt x="2552" y="2598"/>
                      <a:pt x="2293" y="2635"/>
                    </a:cubicBezTo>
                    <a:cubicBezTo>
                      <a:pt x="2145" y="2672"/>
                      <a:pt x="1997" y="2672"/>
                      <a:pt x="1886" y="2672"/>
                    </a:cubicBezTo>
                    <a:lnTo>
                      <a:pt x="1406" y="2672"/>
                    </a:lnTo>
                    <a:cubicBezTo>
                      <a:pt x="1147" y="2635"/>
                      <a:pt x="888" y="2524"/>
                      <a:pt x="703" y="2339"/>
                    </a:cubicBezTo>
                    <a:cubicBezTo>
                      <a:pt x="518" y="2155"/>
                      <a:pt x="407" y="1859"/>
                      <a:pt x="407" y="1526"/>
                    </a:cubicBezTo>
                    <a:lnTo>
                      <a:pt x="407" y="1304"/>
                    </a:lnTo>
                    <a:cubicBezTo>
                      <a:pt x="407" y="1230"/>
                      <a:pt x="444" y="1156"/>
                      <a:pt x="444" y="1082"/>
                    </a:cubicBezTo>
                    <a:cubicBezTo>
                      <a:pt x="481" y="934"/>
                      <a:pt x="555" y="824"/>
                      <a:pt x="629" y="713"/>
                    </a:cubicBezTo>
                    <a:cubicBezTo>
                      <a:pt x="814" y="491"/>
                      <a:pt x="1110" y="343"/>
                      <a:pt x="1406" y="269"/>
                    </a:cubicBezTo>
                    <a:cubicBezTo>
                      <a:pt x="1615" y="243"/>
                      <a:pt x="1842" y="217"/>
                      <a:pt x="2049" y="217"/>
                    </a:cubicBezTo>
                    <a:cubicBezTo>
                      <a:pt x="2135" y="217"/>
                      <a:pt x="2217" y="221"/>
                      <a:pt x="2293" y="232"/>
                    </a:cubicBezTo>
                    <a:cubicBezTo>
                      <a:pt x="2589" y="269"/>
                      <a:pt x="2847" y="306"/>
                      <a:pt x="3106" y="380"/>
                    </a:cubicBezTo>
                    <a:cubicBezTo>
                      <a:pt x="3587" y="565"/>
                      <a:pt x="3920" y="824"/>
                      <a:pt x="4067" y="1082"/>
                    </a:cubicBezTo>
                    <a:cubicBezTo>
                      <a:pt x="4100" y="1138"/>
                      <a:pt x="4130" y="1193"/>
                      <a:pt x="4158" y="1244"/>
                    </a:cubicBezTo>
                    <a:lnTo>
                      <a:pt x="4158" y="1244"/>
                    </a:lnTo>
                    <a:cubicBezTo>
                      <a:pt x="4146" y="1193"/>
                      <a:pt x="4129" y="1139"/>
                      <a:pt x="4104" y="1082"/>
                    </a:cubicBezTo>
                    <a:cubicBezTo>
                      <a:pt x="3957" y="787"/>
                      <a:pt x="3624" y="491"/>
                      <a:pt x="3143" y="269"/>
                    </a:cubicBezTo>
                    <a:cubicBezTo>
                      <a:pt x="2884" y="158"/>
                      <a:pt x="2626" y="84"/>
                      <a:pt x="2330" y="47"/>
                    </a:cubicBezTo>
                    <a:cubicBezTo>
                      <a:pt x="2163" y="10"/>
                      <a:pt x="2006" y="1"/>
                      <a:pt x="1849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46"/>
              <p:cNvSpPr/>
              <p:nvPr/>
            </p:nvSpPr>
            <p:spPr>
              <a:xfrm>
                <a:off x="7374825" y="2862213"/>
                <a:ext cx="285625" cy="252950"/>
              </a:xfrm>
              <a:custGeom>
                <a:avLst/>
                <a:gdLst/>
                <a:ahLst/>
                <a:cxnLst/>
                <a:rect l="l" t="t" r="r" b="b"/>
                <a:pathLst>
                  <a:path w="11425" h="10118" extrusionOk="0">
                    <a:moveTo>
                      <a:pt x="5883" y="0"/>
                    </a:moveTo>
                    <a:cubicBezTo>
                      <a:pt x="4103" y="0"/>
                      <a:pt x="2271" y="447"/>
                      <a:pt x="1479" y="1319"/>
                    </a:cubicBezTo>
                    <a:cubicBezTo>
                      <a:pt x="0" y="2946"/>
                      <a:pt x="148" y="5460"/>
                      <a:pt x="1775" y="6938"/>
                    </a:cubicBezTo>
                    <a:cubicBezTo>
                      <a:pt x="2218" y="7345"/>
                      <a:pt x="2847" y="7641"/>
                      <a:pt x="3586" y="7789"/>
                    </a:cubicBezTo>
                    <a:lnTo>
                      <a:pt x="4474" y="10118"/>
                    </a:lnTo>
                    <a:lnTo>
                      <a:pt x="4991" y="7974"/>
                    </a:lnTo>
                    <a:cubicBezTo>
                      <a:pt x="6433" y="7974"/>
                      <a:pt x="9169" y="7530"/>
                      <a:pt x="9982" y="6643"/>
                    </a:cubicBezTo>
                    <a:cubicBezTo>
                      <a:pt x="11424" y="5016"/>
                      <a:pt x="11313" y="2502"/>
                      <a:pt x="9687" y="1023"/>
                    </a:cubicBezTo>
                    <a:cubicBezTo>
                      <a:pt x="8931" y="336"/>
                      <a:pt x="7427" y="0"/>
                      <a:pt x="5883" y="0"/>
                    </a:cubicBezTo>
                    <a:close/>
                  </a:path>
                </a:pathLst>
              </a:custGeom>
              <a:solidFill>
                <a:srgbClr val="CEBD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46"/>
              <p:cNvSpPr/>
              <p:nvPr/>
            </p:nvSpPr>
            <p:spPr>
              <a:xfrm>
                <a:off x="7370200" y="2858188"/>
                <a:ext cx="294875" cy="271775"/>
              </a:xfrm>
              <a:custGeom>
                <a:avLst/>
                <a:gdLst/>
                <a:ahLst/>
                <a:cxnLst/>
                <a:rect l="l" t="t" r="r" b="b"/>
                <a:pathLst>
                  <a:path w="11795" h="10871" extrusionOk="0">
                    <a:moveTo>
                      <a:pt x="6027" y="334"/>
                    </a:moveTo>
                    <a:cubicBezTo>
                      <a:pt x="7653" y="334"/>
                      <a:pt x="9095" y="703"/>
                      <a:pt x="9761" y="1295"/>
                    </a:cubicBezTo>
                    <a:cubicBezTo>
                      <a:pt x="11313" y="2737"/>
                      <a:pt x="11424" y="5140"/>
                      <a:pt x="10019" y="6693"/>
                    </a:cubicBezTo>
                    <a:cubicBezTo>
                      <a:pt x="9354" y="7469"/>
                      <a:pt x="6729" y="7950"/>
                      <a:pt x="5176" y="7950"/>
                    </a:cubicBezTo>
                    <a:lnTo>
                      <a:pt x="5028" y="7950"/>
                    </a:lnTo>
                    <a:lnTo>
                      <a:pt x="4622" y="9724"/>
                    </a:lnTo>
                    <a:lnTo>
                      <a:pt x="3882" y="7839"/>
                    </a:lnTo>
                    <a:lnTo>
                      <a:pt x="3808" y="7802"/>
                    </a:lnTo>
                    <a:cubicBezTo>
                      <a:pt x="3069" y="7654"/>
                      <a:pt x="2477" y="7358"/>
                      <a:pt x="2071" y="6988"/>
                    </a:cubicBezTo>
                    <a:cubicBezTo>
                      <a:pt x="518" y="5584"/>
                      <a:pt x="370" y="3144"/>
                      <a:pt x="1775" y="1591"/>
                    </a:cubicBezTo>
                    <a:cubicBezTo>
                      <a:pt x="2477" y="814"/>
                      <a:pt x="4141" y="334"/>
                      <a:pt x="6027" y="334"/>
                    </a:cubicBezTo>
                    <a:close/>
                    <a:moveTo>
                      <a:pt x="6027" y="1"/>
                    </a:moveTo>
                    <a:cubicBezTo>
                      <a:pt x="4474" y="1"/>
                      <a:pt x="2440" y="334"/>
                      <a:pt x="1553" y="1369"/>
                    </a:cubicBezTo>
                    <a:cubicBezTo>
                      <a:pt x="0" y="3070"/>
                      <a:pt x="148" y="5694"/>
                      <a:pt x="1849" y="7210"/>
                    </a:cubicBezTo>
                    <a:cubicBezTo>
                      <a:pt x="2293" y="7617"/>
                      <a:pt x="2884" y="7913"/>
                      <a:pt x="3624" y="8098"/>
                    </a:cubicBezTo>
                    <a:lnTo>
                      <a:pt x="4733" y="10870"/>
                    </a:lnTo>
                    <a:lnTo>
                      <a:pt x="5287" y="8282"/>
                    </a:lnTo>
                    <a:cubicBezTo>
                      <a:pt x="6692" y="8282"/>
                      <a:pt x="9428" y="7876"/>
                      <a:pt x="10278" y="6915"/>
                    </a:cubicBezTo>
                    <a:cubicBezTo>
                      <a:pt x="11794" y="5214"/>
                      <a:pt x="11683" y="2589"/>
                      <a:pt x="9982" y="1073"/>
                    </a:cubicBezTo>
                    <a:cubicBezTo>
                      <a:pt x="9243" y="408"/>
                      <a:pt x="7764" y="1"/>
                      <a:pt x="6027" y="1"/>
                    </a:cubicBezTo>
                    <a:close/>
                  </a:path>
                </a:pathLst>
              </a:custGeom>
              <a:solidFill>
                <a:srgbClr val="897F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46"/>
              <p:cNvSpPr/>
              <p:nvPr/>
            </p:nvSpPr>
            <p:spPr>
              <a:xfrm>
                <a:off x="7445975" y="2925663"/>
                <a:ext cx="14792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5917" h="445" extrusionOk="0">
                    <a:moveTo>
                      <a:pt x="223" y="1"/>
                    </a:moveTo>
                    <a:cubicBezTo>
                      <a:pt x="75" y="1"/>
                      <a:pt x="1" y="75"/>
                      <a:pt x="1" y="223"/>
                    </a:cubicBezTo>
                    <a:cubicBezTo>
                      <a:pt x="1" y="334"/>
                      <a:pt x="75" y="445"/>
                      <a:pt x="223" y="445"/>
                    </a:cubicBezTo>
                    <a:lnTo>
                      <a:pt x="5694" y="445"/>
                    </a:lnTo>
                    <a:cubicBezTo>
                      <a:pt x="5805" y="445"/>
                      <a:pt x="5916" y="334"/>
                      <a:pt x="5916" y="223"/>
                    </a:cubicBezTo>
                    <a:cubicBezTo>
                      <a:pt x="5916" y="112"/>
                      <a:pt x="5805" y="1"/>
                      <a:pt x="5694" y="1"/>
                    </a:cubicBezTo>
                    <a:close/>
                  </a:path>
                </a:pathLst>
              </a:custGeom>
              <a:solidFill>
                <a:srgbClr val="7862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6"/>
              <p:cNvSpPr/>
              <p:nvPr/>
            </p:nvSpPr>
            <p:spPr>
              <a:xfrm>
                <a:off x="7445975" y="2957088"/>
                <a:ext cx="14792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5917" h="445" extrusionOk="0">
                    <a:moveTo>
                      <a:pt x="223" y="1"/>
                    </a:moveTo>
                    <a:cubicBezTo>
                      <a:pt x="75" y="1"/>
                      <a:pt x="1" y="112"/>
                      <a:pt x="1" y="223"/>
                    </a:cubicBezTo>
                    <a:cubicBezTo>
                      <a:pt x="1" y="334"/>
                      <a:pt x="75" y="445"/>
                      <a:pt x="223" y="445"/>
                    </a:cubicBezTo>
                    <a:lnTo>
                      <a:pt x="5694" y="445"/>
                    </a:lnTo>
                    <a:cubicBezTo>
                      <a:pt x="5805" y="445"/>
                      <a:pt x="5916" y="334"/>
                      <a:pt x="5916" y="223"/>
                    </a:cubicBezTo>
                    <a:cubicBezTo>
                      <a:pt x="5916" y="112"/>
                      <a:pt x="5805" y="1"/>
                      <a:pt x="5694" y="1"/>
                    </a:cubicBezTo>
                    <a:close/>
                  </a:path>
                </a:pathLst>
              </a:custGeom>
              <a:solidFill>
                <a:srgbClr val="7862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6"/>
              <p:cNvSpPr/>
              <p:nvPr/>
            </p:nvSpPr>
            <p:spPr>
              <a:xfrm>
                <a:off x="7445975" y="2988513"/>
                <a:ext cx="147925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5917" h="482" extrusionOk="0">
                    <a:moveTo>
                      <a:pt x="223" y="1"/>
                    </a:moveTo>
                    <a:cubicBezTo>
                      <a:pt x="75" y="1"/>
                      <a:pt x="1" y="112"/>
                      <a:pt x="1" y="223"/>
                    </a:cubicBezTo>
                    <a:cubicBezTo>
                      <a:pt x="1" y="371"/>
                      <a:pt x="75" y="481"/>
                      <a:pt x="223" y="481"/>
                    </a:cubicBezTo>
                    <a:lnTo>
                      <a:pt x="5694" y="481"/>
                    </a:lnTo>
                    <a:cubicBezTo>
                      <a:pt x="5805" y="481"/>
                      <a:pt x="5916" y="371"/>
                      <a:pt x="5916" y="223"/>
                    </a:cubicBezTo>
                    <a:cubicBezTo>
                      <a:pt x="5916" y="112"/>
                      <a:pt x="5805" y="1"/>
                      <a:pt x="5694" y="1"/>
                    </a:cubicBezTo>
                    <a:close/>
                  </a:path>
                </a:pathLst>
              </a:custGeom>
              <a:solidFill>
                <a:srgbClr val="7862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03" name="Google Shape;1403;p46"/>
          <p:cNvGrpSpPr/>
          <p:nvPr/>
        </p:nvGrpSpPr>
        <p:grpSpPr>
          <a:xfrm>
            <a:off x="704981" y="1076325"/>
            <a:ext cx="1649125" cy="3657600"/>
            <a:chOff x="703013" y="1076325"/>
            <a:chExt cx="1649125" cy="3657600"/>
          </a:xfrm>
        </p:grpSpPr>
        <p:grpSp>
          <p:nvGrpSpPr>
            <p:cNvPr id="1404" name="Google Shape;1404;p46"/>
            <p:cNvGrpSpPr/>
            <p:nvPr/>
          </p:nvGrpSpPr>
          <p:grpSpPr>
            <a:xfrm>
              <a:off x="703013" y="1076325"/>
              <a:ext cx="1649125" cy="3657600"/>
              <a:chOff x="703675" y="1076325"/>
              <a:chExt cx="1649125" cy="3657600"/>
            </a:xfrm>
          </p:grpSpPr>
          <p:sp>
            <p:nvSpPr>
              <p:cNvPr id="1405" name="Google Shape;1405;p46"/>
              <p:cNvSpPr/>
              <p:nvPr/>
            </p:nvSpPr>
            <p:spPr>
              <a:xfrm>
                <a:off x="707600" y="1076325"/>
                <a:ext cx="1645200" cy="3301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0" tIns="1371600" rIns="0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3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 sz="15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06" name="Google Shape;1406;p46"/>
              <p:cNvSpPr/>
              <p:nvPr/>
            </p:nvSpPr>
            <p:spPr>
              <a:xfrm>
                <a:off x="1038950" y="1342350"/>
                <a:ext cx="982500" cy="9825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</a:t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07" name="Google Shape;1407;p46"/>
              <p:cNvSpPr/>
              <p:nvPr/>
            </p:nvSpPr>
            <p:spPr>
              <a:xfrm>
                <a:off x="703675" y="4485525"/>
                <a:ext cx="1645200" cy="248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8" name="Google Shape;1408;p46"/>
            <p:cNvGrpSpPr/>
            <p:nvPr/>
          </p:nvGrpSpPr>
          <p:grpSpPr>
            <a:xfrm>
              <a:off x="1141572" y="2569677"/>
              <a:ext cx="772007" cy="595295"/>
              <a:chOff x="1173125" y="2613563"/>
              <a:chExt cx="698775" cy="538875"/>
            </a:xfrm>
          </p:grpSpPr>
          <p:sp>
            <p:nvSpPr>
              <p:cNvPr id="1409" name="Google Shape;1409;p46"/>
              <p:cNvSpPr/>
              <p:nvPr/>
            </p:nvSpPr>
            <p:spPr>
              <a:xfrm>
                <a:off x="1367225" y="2936138"/>
                <a:ext cx="310575" cy="216300"/>
              </a:xfrm>
              <a:custGeom>
                <a:avLst/>
                <a:gdLst/>
                <a:ahLst/>
                <a:cxnLst/>
                <a:rect l="l" t="t" r="r" b="b"/>
                <a:pathLst>
                  <a:path w="12423" h="8652" extrusionOk="0">
                    <a:moveTo>
                      <a:pt x="0" y="0"/>
                    </a:moveTo>
                    <a:lnTo>
                      <a:pt x="0" y="8652"/>
                    </a:lnTo>
                    <a:lnTo>
                      <a:pt x="12423" y="8652"/>
                    </a:lnTo>
                    <a:lnTo>
                      <a:pt x="1242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6"/>
              <p:cNvSpPr/>
              <p:nvPr/>
            </p:nvSpPr>
            <p:spPr>
              <a:xfrm>
                <a:off x="1292350" y="3111738"/>
                <a:ext cx="459400" cy="40700"/>
              </a:xfrm>
              <a:custGeom>
                <a:avLst/>
                <a:gdLst/>
                <a:ahLst/>
                <a:cxnLst/>
                <a:rect l="l" t="t" r="r" b="b"/>
                <a:pathLst>
                  <a:path w="18376" h="1628" extrusionOk="0">
                    <a:moveTo>
                      <a:pt x="1" y="1"/>
                    </a:moveTo>
                    <a:lnTo>
                      <a:pt x="1" y="1628"/>
                    </a:lnTo>
                    <a:lnTo>
                      <a:pt x="18375" y="1628"/>
                    </a:lnTo>
                    <a:lnTo>
                      <a:pt x="18375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6"/>
              <p:cNvSpPr/>
              <p:nvPr/>
            </p:nvSpPr>
            <p:spPr>
              <a:xfrm>
                <a:off x="1173125" y="2647763"/>
                <a:ext cx="698775" cy="430725"/>
              </a:xfrm>
              <a:custGeom>
                <a:avLst/>
                <a:gdLst/>
                <a:ahLst/>
                <a:cxnLst/>
                <a:rect l="l" t="t" r="r" b="b"/>
                <a:pathLst>
                  <a:path w="27951" h="17229" extrusionOk="0">
                    <a:moveTo>
                      <a:pt x="1258" y="1"/>
                    </a:moveTo>
                    <a:cubicBezTo>
                      <a:pt x="592" y="1"/>
                      <a:pt x="1" y="592"/>
                      <a:pt x="1" y="1258"/>
                    </a:cubicBezTo>
                    <a:lnTo>
                      <a:pt x="1" y="16009"/>
                    </a:lnTo>
                    <a:cubicBezTo>
                      <a:pt x="1" y="16674"/>
                      <a:pt x="592" y="17229"/>
                      <a:pt x="1258" y="17229"/>
                    </a:cubicBezTo>
                    <a:lnTo>
                      <a:pt x="26693" y="17229"/>
                    </a:lnTo>
                    <a:cubicBezTo>
                      <a:pt x="27396" y="17229"/>
                      <a:pt x="27950" y="16674"/>
                      <a:pt x="27950" y="16009"/>
                    </a:cubicBezTo>
                    <a:lnTo>
                      <a:pt x="27950" y="1258"/>
                    </a:lnTo>
                    <a:cubicBezTo>
                      <a:pt x="27950" y="592"/>
                      <a:pt x="27359" y="1"/>
                      <a:pt x="26693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6"/>
              <p:cNvSpPr/>
              <p:nvPr/>
            </p:nvSpPr>
            <p:spPr>
              <a:xfrm>
                <a:off x="1173125" y="2613563"/>
                <a:ext cx="698775" cy="430750"/>
              </a:xfrm>
              <a:custGeom>
                <a:avLst/>
                <a:gdLst/>
                <a:ahLst/>
                <a:cxnLst/>
                <a:rect l="l" t="t" r="r" b="b"/>
                <a:pathLst>
                  <a:path w="27951" h="17230" extrusionOk="0">
                    <a:moveTo>
                      <a:pt x="1258" y="1"/>
                    </a:moveTo>
                    <a:cubicBezTo>
                      <a:pt x="592" y="1"/>
                      <a:pt x="1" y="555"/>
                      <a:pt x="1" y="1258"/>
                    </a:cubicBezTo>
                    <a:lnTo>
                      <a:pt x="1" y="15972"/>
                    </a:lnTo>
                    <a:cubicBezTo>
                      <a:pt x="1" y="16674"/>
                      <a:pt x="592" y="17229"/>
                      <a:pt x="1258" y="17229"/>
                    </a:cubicBezTo>
                    <a:lnTo>
                      <a:pt x="26693" y="17229"/>
                    </a:lnTo>
                    <a:cubicBezTo>
                      <a:pt x="27396" y="17229"/>
                      <a:pt x="27950" y="16674"/>
                      <a:pt x="27950" y="15972"/>
                    </a:cubicBezTo>
                    <a:lnTo>
                      <a:pt x="27950" y="1258"/>
                    </a:lnTo>
                    <a:cubicBezTo>
                      <a:pt x="27950" y="555"/>
                      <a:pt x="27359" y="1"/>
                      <a:pt x="26693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6"/>
              <p:cNvSpPr/>
              <p:nvPr/>
            </p:nvSpPr>
            <p:spPr>
              <a:xfrm>
                <a:off x="1199000" y="2642213"/>
                <a:ext cx="647025" cy="374350"/>
              </a:xfrm>
              <a:custGeom>
                <a:avLst/>
                <a:gdLst/>
                <a:ahLst/>
                <a:cxnLst/>
                <a:rect l="l" t="t" r="r" b="b"/>
                <a:pathLst>
                  <a:path w="25881" h="14974" extrusionOk="0">
                    <a:moveTo>
                      <a:pt x="740" y="1"/>
                    </a:moveTo>
                    <a:cubicBezTo>
                      <a:pt x="334" y="1"/>
                      <a:pt x="1" y="334"/>
                      <a:pt x="1" y="740"/>
                    </a:cubicBezTo>
                    <a:lnTo>
                      <a:pt x="1" y="14198"/>
                    </a:lnTo>
                    <a:cubicBezTo>
                      <a:pt x="1" y="14641"/>
                      <a:pt x="334" y="14974"/>
                      <a:pt x="740" y="14974"/>
                    </a:cubicBezTo>
                    <a:lnTo>
                      <a:pt x="25141" y="14974"/>
                    </a:lnTo>
                    <a:cubicBezTo>
                      <a:pt x="25548" y="14974"/>
                      <a:pt x="25880" y="14641"/>
                      <a:pt x="25880" y="14198"/>
                    </a:cubicBezTo>
                    <a:lnTo>
                      <a:pt x="25880" y="740"/>
                    </a:lnTo>
                    <a:cubicBezTo>
                      <a:pt x="25880" y="334"/>
                      <a:pt x="25548" y="1"/>
                      <a:pt x="251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6"/>
              <p:cNvSpPr/>
              <p:nvPr/>
            </p:nvSpPr>
            <p:spPr>
              <a:xfrm>
                <a:off x="1310850" y="2740188"/>
                <a:ext cx="423325" cy="185800"/>
              </a:xfrm>
              <a:custGeom>
                <a:avLst/>
                <a:gdLst/>
                <a:ahLst/>
                <a:cxnLst/>
                <a:rect l="l" t="t" r="r" b="b"/>
                <a:pathLst>
                  <a:path w="16933" h="7432" extrusionOk="0">
                    <a:moveTo>
                      <a:pt x="2773" y="1"/>
                    </a:moveTo>
                    <a:cubicBezTo>
                      <a:pt x="1257" y="1"/>
                      <a:pt x="0" y="1221"/>
                      <a:pt x="0" y="2737"/>
                    </a:cubicBezTo>
                    <a:lnTo>
                      <a:pt x="0" y="4659"/>
                    </a:lnTo>
                    <a:cubicBezTo>
                      <a:pt x="0" y="6175"/>
                      <a:pt x="1257" y="7432"/>
                      <a:pt x="2773" y="7432"/>
                    </a:cubicBezTo>
                    <a:lnTo>
                      <a:pt x="14160" y="7432"/>
                    </a:lnTo>
                    <a:cubicBezTo>
                      <a:pt x="15676" y="7432"/>
                      <a:pt x="16933" y="6175"/>
                      <a:pt x="16933" y="4659"/>
                    </a:cubicBezTo>
                    <a:lnTo>
                      <a:pt x="16933" y="2737"/>
                    </a:lnTo>
                    <a:cubicBezTo>
                      <a:pt x="16933" y="1221"/>
                      <a:pt x="15676" y="1"/>
                      <a:pt x="14160" y="1"/>
                    </a:cubicBezTo>
                    <a:close/>
                  </a:path>
                </a:pathLst>
              </a:custGeom>
              <a:solidFill>
                <a:srgbClr val="99A10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6"/>
              <p:cNvSpPr/>
              <p:nvPr/>
            </p:nvSpPr>
            <p:spPr>
              <a:xfrm>
                <a:off x="1371850" y="2780863"/>
                <a:ext cx="69350" cy="104475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4179" extrusionOk="0">
                    <a:moveTo>
                      <a:pt x="1516" y="0"/>
                    </a:moveTo>
                    <a:cubicBezTo>
                      <a:pt x="1331" y="0"/>
                      <a:pt x="1109" y="37"/>
                      <a:pt x="962" y="74"/>
                    </a:cubicBezTo>
                    <a:cubicBezTo>
                      <a:pt x="777" y="148"/>
                      <a:pt x="629" y="222"/>
                      <a:pt x="518" y="333"/>
                    </a:cubicBezTo>
                    <a:cubicBezTo>
                      <a:pt x="370" y="407"/>
                      <a:pt x="296" y="555"/>
                      <a:pt x="222" y="703"/>
                    </a:cubicBezTo>
                    <a:cubicBezTo>
                      <a:pt x="148" y="851"/>
                      <a:pt x="111" y="1036"/>
                      <a:pt x="111" y="1220"/>
                    </a:cubicBezTo>
                    <a:cubicBezTo>
                      <a:pt x="111" y="1405"/>
                      <a:pt x="148" y="1516"/>
                      <a:pt x="185" y="1664"/>
                    </a:cubicBezTo>
                    <a:cubicBezTo>
                      <a:pt x="222" y="1775"/>
                      <a:pt x="296" y="1886"/>
                      <a:pt x="370" y="1960"/>
                    </a:cubicBezTo>
                    <a:cubicBezTo>
                      <a:pt x="444" y="2071"/>
                      <a:pt x="555" y="2145"/>
                      <a:pt x="666" y="2219"/>
                    </a:cubicBezTo>
                    <a:cubicBezTo>
                      <a:pt x="777" y="2293"/>
                      <a:pt x="888" y="2330"/>
                      <a:pt x="1036" y="2403"/>
                    </a:cubicBezTo>
                    <a:lnTo>
                      <a:pt x="1331" y="2514"/>
                    </a:lnTo>
                    <a:cubicBezTo>
                      <a:pt x="1368" y="2514"/>
                      <a:pt x="1442" y="2551"/>
                      <a:pt x="1479" y="2551"/>
                    </a:cubicBezTo>
                    <a:cubicBezTo>
                      <a:pt x="1516" y="2588"/>
                      <a:pt x="1553" y="2625"/>
                      <a:pt x="1590" y="2625"/>
                    </a:cubicBezTo>
                    <a:cubicBezTo>
                      <a:pt x="1627" y="2662"/>
                      <a:pt x="1664" y="2699"/>
                      <a:pt x="1701" y="2736"/>
                    </a:cubicBezTo>
                    <a:cubicBezTo>
                      <a:pt x="1701" y="2810"/>
                      <a:pt x="1701" y="2847"/>
                      <a:pt x="1701" y="2921"/>
                    </a:cubicBezTo>
                    <a:cubicBezTo>
                      <a:pt x="1701" y="3032"/>
                      <a:pt x="1664" y="3143"/>
                      <a:pt x="1553" y="3217"/>
                    </a:cubicBezTo>
                    <a:cubicBezTo>
                      <a:pt x="1442" y="3254"/>
                      <a:pt x="1294" y="3291"/>
                      <a:pt x="1109" y="3291"/>
                    </a:cubicBezTo>
                    <a:cubicBezTo>
                      <a:pt x="851" y="3291"/>
                      <a:pt x="555" y="3217"/>
                      <a:pt x="222" y="3069"/>
                    </a:cubicBezTo>
                    <a:cubicBezTo>
                      <a:pt x="185" y="3217"/>
                      <a:pt x="111" y="3365"/>
                      <a:pt x="74" y="3513"/>
                    </a:cubicBezTo>
                    <a:cubicBezTo>
                      <a:pt x="37" y="3660"/>
                      <a:pt x="37" y="3808"/>
                      <a:pt x="0" y="3919"/>
                    </a:cubicBezTo>
                    <a:cubicBezTo>
                      <a:pt x="222" y="4030"/>
                      <a:pt x="407" y="4067"/>
                      <a:pt x="592" y="4104"/>
                    </a:cubicBezTo>
                    <a:cubicBezTo>
                      <a:pt x="740" y="4141"/>
                      <a:pt x="962" y="4178"/>
                      <a:pt x="1183" y="4178"/>
                    </a:cubicBezTo>
                    <a:cubicBezTo>
                      <a:pt x="1442" y="4178"/>
                      <a:pt x="1664" y="4141"/>
                      <a:pt x="1849" y="4067"/>
                    </a:cubicBezTo>
                    <a:cubicBezTo>
                      <a:pt x="2071" y="4030"/>
                      <a:pt x="2219" y="3919"/>
                      <a:pt x="2366" y="3808"/>
                    </a:cubicBezTo>
                    <a:cubicBezTo>
                      <a:pt x="2477" y="3697"/>
                      <a:pt x="2588" y="3550"/>
                      <a:pt x="2662" y="3402"/>
                    </a:cubicBezTo>
                    <a:cubicBezTo>
                      <a:pt x="2736" y="3254"/>
                      <a:pt x="2773" y="3069"/>
                      <a:pt x="2773" y="2847"/>
                    </a:cubicBezTo>
                    <a:cubicBezTo>
                      <a:pt x="2773" y="2662"/>
                      <a:pt x="2736" y="2514"/>
                      <a:pt x="2699" y="2403"/>
                    </a:cubicBezTo>
                    <a:cubicBezTo>
                      <a:pt x="2662" y="2256"/>
                      <a:pt x="2588" y="2145"/>
                      <a:pt x="2514" y="2071"/>
                    </a:cubicBezTo>
                    <a:cubicBezTo>
                      <a:pt x="2403" y="1960"/>
                      <a:pt x="2293" y="1886"/>
                      <a:pt x="2182" y="1812"/>
                    </a:cubicBezTo>
                    <a:cubicBezTo>
                      <a:pt x="2071" y="1775"/>
                      <a:pt x="1923" y="1701"/>
                      <a:pt x="1738" y="1627"/>
                    </a:cubicBezTo>
                    <a:lnTo>
                      <a:pt x="1479" y="1516"/>
                    </a:lnTo>
                    <a:cubicBezTo>
                      <a:pt x="1405" y="1479"/>
                      <a:pt x="1294" y="1442"/>
                      <a:pt x="1220" y="1405"/>
                    </a:cubicBezTo>
                    <a:cubicBezTo>
                      <a:pt x="1146" y="1331"/>
                      <a:pt x="1109" y="1257"/>
                      <a:pt x="1109" y="1146"/>
                    </a:cubicBezTo>
                    <a:cubicBezTo>
                      <a:pt x="1109" y="1073"/>
                      <a:pt x="1146" y="1036"/>
                      <a:pt x="1146" y="999"/>
                    </a:cubicBezTo>
                    <a:cubicBezTo>
                      <a:pt x="1183" y="962"/>
                      <a:pt x="1220" y="925"/>
                      <a:pt x="1257" y="888"/>
                    </a:cubicBezTo>
                    <a:cubicBezTo>
                      <a:pt x="1294" y="851"/>
                      <a:pt x="1368" y="851"/>
                      <a:pt x="1405" y="851"/>
                    </a:cubicBezTo>
                    <a:cubicBezTo>
                      <a:pt x="1479" y="814"/>
                      <a:pt x="1516" y="814"/>
                      <a:pt x="1590" y="814"/>
                    </a:cubicBezTo>
                    <a:cubicBezTo>
                      <a:pt x="1775" y="814"/>
                      <a:pt x="1923" y="851"/>
                      <a:pt x="2071" y="888"/>
                    </a:cubicBezTo>
                    <a:cubicBezTo>
                      <a:pt x="2219" y="925"/>
                      <a:pt x="2329" y="962"/>
                      <a:pt x="2403" y="999"/>
                    </a:cubicBezTo>
                    <a:cubicBezTo>
                      <a:pt x="2477" y="888"/>
                      <a:pt x="2514" y="740"/>
                      <a:pt x="2551" y="592"/>
                    </a:cubicBezTo>
                    <a:cubicBezTo>
                      <a:pt x="2588" y="481"/>
                      <a:pt x="2625" y="333"/>
                      <a:pt x="2625" y="222"/>
                    </a:cubicBezTo>
                    <a:cubicBezTo>
                      <a:pt x="2440" y="148"/>
                      <a:pt x="2256" y="74"/>
                      <a:pt x="2071" y="37"/>
                    </a:cubicBezTo>
                    <a:cubicBezTo>
                      <a:pt x="1886" y="0"/>
                      <a:pt x="1701" y="0"/>
                      <a:pt x="15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6"/>
              <p:cNvSpPr/>
              <p:nvPr/>
            </p:nvSpPr>
            <p:spPr>
              <a:xfrm>
                <a:off x="1444875" y="2781788"/>
                <a:ext cx="88750" cy="102625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4105" extrusionOk="0">
                    <a:moveTo>
                      <a:pt x="1775" y="1073"/>
                    </a:moveTo>
                    <a:lnTo>
                      <a:pt x="2107" y="2514"/>
                    </a:lnTo>
                    <a:cubicBezTo>
                      <a:pt x="2070" y="2551"/>
                      <a:pt x="1996" y="2551"/>
                      <a:pt x="1922" y="2588"/>
                    </a:cubicBezTo>
                    <a:lnTo>
                      <a:pt x="1553" y="2588"/>
                    </a:lnTo>
                    <a:cubicBezTo>
                      <a:pt x="1516" y="2551"/>
                      <a:pt x="1442" y="2551"/>
                      <a:pt x="1368" y="2514"/>
                    </a:cubicBezTo>
                    <a:lnTo>
                      <a:pt x="1775" y="1073"/>
                    </a:lnTo>
                    <a:close/>
                    <a:moveTo>
                      <a:pt x="1553" y="0"/>
                    </a:moveTo>
                    <a:cubicBezTo>
                      <a:pt x="1442" y="0"/>
                      <a:pt x="1368" y="37"/>
                      <a:pt x="1257" y="37"/>
                    </a:cubicBezTo>
                    <a:lnTo>
                      <a:pt x="0" y="4030"/>
                    </a:lnTo>
                    <a:cubicBezTo>
                      <a:pt x="111" y="4067"/>
                      <a:pt x="222" y="4067"/>
                      <a:pt x="296" y="4067"/>
                    </a:cubicBezTo>
                    <a:cubicBezTo>
                      <a:pt x="407" y="4104"/>
                      <a:pt x="481" y="4104"/>
                      <a:pt x="555" y="4104"/>
                    </a:cubicBezTo>
                    <a:cubicBezTo>
                      <a:pt x="592" y="4104"/>
                      <a:pt x="665" y="4104"/>
                      <a:pt x="739" y="4067"/>
                    </a:cubicBezTo>
                    <a:lnTo>
                      <a:pt x="998" y="4067"/>
                    </a:lnTo>
                    <a:lnTo>
                      <a:pt x="1183" y="3291"/>
                    </a:lnTo>
                    <a:cubicBezTo>
                      <a:pt x="1294" y="3328"/>
                      <a:pt x="1368" y="3328"/>
                      <a:pt x="1479" y="3328"/>
                    </a:cubicBezTo>
                    <a:cubicBezTo>
                      <a:pt x="1553" y="3365"/>
                      <a:pt x="1664" y="3365"/>
                      <a:pt x="1738" y="3365"/>
                    </a:cubicBezTo>
                    <a:cubicBezTo>
                      <a:pt x="1812" y="3365"/>
                      <a:pt x="1922" y="3365"/>
                      <a:pt x="2033" y="3328"/>
                    </a:cubicBezTo>
                    <a:cubicBezTo>
                      <a:pt x="2107" y="3328"/>
                      <a:pt x="2218" y="3291"/>
                      <a:pt x="2329" y="3254"/>
                    </a:cubicBezTo>
                    <a:lnTo>
                      <a:pt x="2514" y="4030"/>
                    </a:lnTo>
                    <a:cubicBezTo>
                      <a:pt x="2625" y="4067"/>
                      <a:pt x="2699" y="4067"/>
                      <a:pt x="2773" y="4067"/>
                    </a:cubicBezTo>
                    <a:cubicBezTo>
                      <a:pt x="2847" y="4104"/>
                      <a:pt x="2921" y="4104"/>
                      <a:pt x="2995" y="4104"/>
                    </a:cubicBezTo>
                    <a:cubicBezTo>
                      <a:pt x="3143" y="4104"/>
                      <a:pt x="3327" y="4067"/>
                      <a:pt x="3549" y="4030"/>
                    </a:cubicBezTo>
                    <a:lnTo>
                      <a:pt x="2329" y="37"/>
                    </a:lnTo>
                    <a:cubicBezTo>
                      <a:pt x="2218" y="37"/>
                      <a:pt x="2107" y="0"/>
                      <a:pt x="20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6"/>
              <p:cNvSpPr/>
              <p:nvPr/>
            </p:nvSpPr>
            <p:spPr>
              <a:xfrm>
                <a:off x="1542825" y="2781788"/>
                <a:ext cx="58275" cy="101700"/>
              </a:xfrm>
              <a:custGeom>
                <a:avLst/>
                <a:gdLst/>
                <a:ahLst/>
                <a:cxnLst/>
                <a:rect l="l" t="t" r="r" b="b"/>
                <a:pathLst>
                  <a:path w="2331" h="4068" extrusionOk="0">
                    <a:moveTo>
                      <a:pt x="260" y="0"/>
                    </a:moveTo>
                    <a:cubicBezTo>
                      <a:pt x="186" y="0"/>
                      <a:pt x="112" y="37"/>
                      <a:pt x="1" y="37"/>
                    </a:cubicBezTo>
                    <a:lnTo>
                      <a:pt x="1" y="4067"/>
                    </a:lnTo>
                    <a:lnTo>
                      <a:pt x="2293" y="4067"/>
                    </a:lnTo>
                    <a:cubicBezTo>
                      <a:pt x="2293" y="3956"/>
                      <a:pt x="2330" y="3882"/>
                      <a:pt x="2330" y="3808"/>
                    </a:cubicBezTo>
                    <a:cubicBezTo>
                      <a:pt x="2330" y="3734"/>
                      <a:pt x="2330" y="3660"/>
                      <a:pt x="2330" y="3623"/>
                    </a:cubicBezTo>
                    <a:cubicBezTo>
                      <a:pt x="2330" y="3550"/>
                      <a:pt x="2330" y="3476"/>
                      <a:pt x="2330" y="3439"/>
                    </a:cubicBezTo>
                    <a:cubicBezTo>
                      <a:pt x="2330" y="3365"/>
                      <a:pt x="2293" y="3254"/>
                      <a:pt x="2293" y="3180"/>
                    </a:cubicBezTo>
                    <a:lnTo>
                      <a:pt x="999" y="3180"/>
                    </a:lnTo>
                    <a:lnTo>
                      <a:pt x="999" y="37"/>
                    </a:lnTo>
                    <a:cubicBezTo>
                      <a:pt x="888" y="37"/>
                      <a:pt x="814" y="0"/>
                      <a:pt x="7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6"/>
              <p:cNvSpPr/>
              <p:nvPr/>
            </p:nvSpPr>
            <p:spPr>
              <a:xfrm>
                <a:off x="1611225" y="2782713"/>
                <a:ext cx="61950" cy="100775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031" extrusionOk="0">
                    <a:moveTo>
                      <a:pt x="1" y="0"/>
                    </a:moveTo>
                    <a:lnTo>
                      <a:pt x="1" y="4030"/>
                    </a:lnTo>
                    <a:lnTo>
                      <a:pt x="2404" y="4030"/>
                    </a:lnTo>
                    <a:cubicBezTo>
                      <a:pt x="2441" y="3845"/>
                      <a:pt x="2478" y="3697"/>
                      <a:pt x="2478" y="3586"/>
                    </a:cubicBezTo>
                    <a:cubicBezTo>
                      <a:pt x="2478" y="3439"/>
                      <a:pt x="2441" y="3291"/>
                      <a:pt x="2404" y="3143"/>
                    </a:cubicBezTo>
                    <a:lnTo>
                      <a:pt x="999" y="3143"/>
                    </a:lnTo>
                    <a:lnTo>
                      <a:pt x="999" y="2366"/>
                    </a:lnTo>
                    <a:lnTo>
                      <a:pt x="2071" y="2366"/>
                    </a:lnTo>
                    <a:cubicBezTo>
                      <a:pt x="2108" y="2182"/>
                      <a:pt x="2145" y="2034"/>
                      <a:pt x="2145" y="1923"/>
                    </a:cubicBezTo>
                    <a:cubicBezTo>
                      <a:pt x="2145" y="1775"/>
                      <a:pt x="2108" y="1627"/>
                      <a:pt x="2071" y="1479"/>
                    </a:cubicBezTo>
                    <a:lnTo>
                      <a:pt x="999" y="1479"/>
                    </a:lnTo>
                    <a:lnTo>
                      <a:pt x="999" y="851"/>
                    </a:lnTo>
                    <a:lnTo>
                      <a:pt x="2367" y="851"/>
                    </a:lnTo>
                    <a:cubicBezTo>
                      <a:pt x="2404" y="703"/>
                      <a:pt x="2404" y="555"/>
                      <a:pt x="2404" y="407"/>
                    </a:cubicBezTo>
                    <a:cubicBezTo>
                      <a:pt x="2404" y="370"/>
                      <a:pt x="2404" y="296"/>
                      <a:pt x="2404" y="222"/>
                    </a:cubicBezTo>
                    <a:cubicBezTo>
                      <a:pt x="2404" y="148"/>
                      <a:pt x="2404" y="74"/>
                      <a:pt x="23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9" name="Google Shape;1419;p46"/>
          <p:cNvSpPr/>
          <p:nvPr/>
        </p:nvSpPr>
        <p:spPr>
          <a:xfrm>
            <a:off x="13069975" y="1483300"/>
            <a:ext cx="432625" cy="382600"/>
          </a:xfrm>
          <a:custGeom>
            <a:avLst/>
            <a:gdLst/>
            <a:ahLst/>
            <a:cxnLst/>
            <a:rect l="l" t="t" r="r" b="b"/>
            <a:pathLst>
              <a:path w="17305" h="15304" extrusionOk="0">
                <a:moveTo>
                  <a:pt x="4550" y="3249"/>
                </a:moveTo>
                <a:lnTo>
                  <a:pt x="4957" y="3360"/>
                </a:lnTo>
                <a:cubicBezTo>
                  <a:pt x="4957" y="3360"/>
                  <a:pt x="4994" y="4062"/>
                  <a:pt x="4994" y="4062"/>
                </a:cubicBezTo>
                <a:lnTo>
                  <a:pt x="4994" y="4136"/>
                </a:lnTo>
                <a:cubicBezTo>
                  <a:pt x="4846" y="4136"/>
                  <a:pt x="4698" y="4136"/>
                  <a:pt x="4587" y="4099"/>
                </a:cubicBezTo>
                <a:cubicBezTo>
                  <a:pt x="4587" y="3914"/>
                  <a:pt x="4550" y="3249"/>
                  <a:pt x="4550" y="3249"/>
                </a:cubicBezTo>
                <a:close/>
                <a:moveTo>
                  <a:pt x="5400" y="3360"/>
                </a:moveTo>
                <a:cubicBezTo>
                  <a:pt x="5548" y="3397"/>
                  <a:pt x="5696" y="3397"/>
                  <a:pt x="5844" y="3397"/>
                </a:cubicBezTo>
                <a:cubicBezTo>
                  <a:pt x="5844" y="3619"/>
                  <a:pt x="5807" y="4173"/>
                  <a:pt x="5807" y="4173"/>
                </a:cubicBezTo>
                <a:lnTo>
                  <a:pt x="5400" y="4136"/>
                </a:lnTo>
                <a:lnTo>
                  <a:pt x="5400" y="3471"/>
                </a:lnTo>
                <a:lnTo>
                  <a:pt x="5400" y="3434"/>
                </a:lnTo>
                <a:lnTo>
                  <a:pt x="5400" y="3360"/>
                </a:lnTo>
                <a:close/>
                <a:moveTo>
                  <a:pt x="6251" y="3434"/>
                </a:moveTo>
                <a:lnTo>
                  <a:pt x="6657" y="3508"/>
                </a:lnTo>
                <a:lnTo>
                  <a:pt x="6657" y="4247"/>
                </a:lnTo>
                <a:lnTo>
                  <a:pt x="6251" y="4210"/>
                </a:lnTo>
                <a:lnTo>
                  <a:pt x="6251" y="3434"/>
                </a:lnTo>
                <a:close/>
                <a:moveTo>
                  <a:pt x="7101" y="3545"/>
                </a:moveTo>
                <a:lnTo>
                  <a:pt x="7508" y="3582"/>
                </a:lnTo>
                <a:lnTo>
                  <a:pt x="7508" y="4321"/>
                </a:lnTo>
                <a:lnTo>
                  <a:pt x="7101" y="4284"/>
                </a:lnTo>
                <a:lnTo>
                  <a:pt x="7101" y="3545"/>
                </a:lnTo>
                <a:close/>
                <a:moveTo>
                  <a:pt x="7914" y="3619"/>
                </a:moveTo>
                <a:cubicBezTo>
                  <a:pt x="8062" y="3619"/>
                  <a:pt x="8210" y="3656"/>
                  <a:pt x="8358" y="3656"/>
                </a:cubicBezTo>
                <a:lnTo>
                  <a:pt x="8358" y="4358"/>
                </a:lnTo>
                <a:lnTo>
                  <a:pt x="7914" y="4321"/>
                </a:lnTo>
                <a:lnTo>
                  <a:pt x="7914" y="3619"/>
                </a:lnTo>
                <a:close/>
                <a:moveTo>
                  <a:pt x="8765" y="3693"/>
                </a:moveTo>
                <a:lnTo>
                  <a:pt x="9171" y="3730"/>
                </a:lnTo>
                <a:lnTo>
                  <a:pt x="9171" y="4432"/>
                </a:lnTo>
                <a:lnTo>
                  <a:pt x="8765" y="4395"/>
                </a:lnTo>
                <a:lnTo>
                  <a:pt x="8765" y="3693"/>
                </a:lnTo>
                <a:close/>
                <a:moveTo>
                  <a:pt x="9615" y="3803"/>
                </a:moveTo>
                <a:lnTo>
                  <a:pt x="10022" y="3840"/>
                </a:lnTo>
                <a:lnTo>
                  <a:pt x="10022" y="4469"/>
                </a:lnTo>
                <a:cubicBezTo>
                  <a:pt x="9874" y="4469"/>
                  <a:pt x="9763" y="4432"/>
                  <a:pt x="9615" y="4432"/>
                </a:cubicBezTo>
                <a:lnTo>
                  <a:pt x="9615" y="3803"/>
                </a:lnTo>
                <a:close/>
                <a:moveTo>
                  <a:pt x="10465" y="3877"/>
                </a:moveTo>
                <a:cubicBezTo>
                  <a:pt x="10576" y="3877"/>
                  <a:pt x="10724" y="3914"/>
                  <a:pt x="10872" y="3914"/>
                </a:cubicBezTo>
                <a:lnTo>
                  <a:pt x="10872" y="4543"/>
                </a:lnTo>
                <a:cubicBezTo>
                  <a:pt x="10724" y="4506"/>
                  <a:pt x="10576" y="4506"/>
                  <a:pt x="10465" y="4506"/>
                </a:cubicBezTo>
                <a:lnTo>
                  <a:pt x="10465" y="3877"/>
                </a:lnTo>
                <a:close/>
                <a:moveTo>
                  <a:pt x="11279" y="3951"/>
                </a:moveTo>
                <a:cubicBezTo>
                  <a:pt x="11427" y="3951"/>
                  <a:pt x="11574" y="3988"/>
                  <a:pt x="11685" y="3988"/>
                </a:cubicBezTo>
                <a:lnTo>
                  <a:pt x="11685" y="4580"/>
                </a:lnTo>
                <a:cubicBezTo>
                  <a:pt x="11574" y="4580"/>
                  <a:pt x="11427" y="4580"/>
                  <a:pt x="11279" y="4543"/>
                </a:cubicBezTo>
                <a:lnTo>
                  <a:pt x="11279" y="3951"/>
                </a:lnTo>
                <a:close/>
                <a:moveTo>
                  <a:pt x="12129" y="4025"/>
                </a:moveTo>
                <a:lnTo>
                  <a:pt x="12536" y="4062"/>
                </a:lnTo>
                <a:lnTo>
                  <a:pt x="12536" y="4654"/>
                </a:lnTo>
                <a:lnTo>
                  <a:pt x="12129" y="4617"/>
                </a:lnTo>
                <a:lnTo>
                  <a:pt x="12129" y="4025"/>
                </a:lnTo>
                <a:close/>
                <a:moveTo>
                  <a:pt x="12979" y="4099"/>
                </a:moveTo>
                <a:cubicBezTo>
                  <a:pt x="13090" y="4136"/>
                  <a:pt x="13238" y="4136"/>
                  <a:pt x="13386" y="4173"/>
                </a:cubicBezTo>
                <a:lnTo>
                  <a:pt x="13386" y="4691"/>
                </a:lnTo>
                <a:cubicBezTo>
                  <a:pt x="13238" y="4691"/>
                  <a:pt x="13090" y="4691"/>
                  <a:pt x="12979" y="4654"/>
                </a:cubicBezTo>
                <a:lnTo>
                  <a:pt x="12979" y="4099"/>
                </a:lnTo>
                <a:close/>
                <a:moveTo>
                  <a:pt x="13793" y="4210"/>
                </a:moveTo>
                <a:lnTo>
                  <a:pt x="14199" y="4247"/>
                </a:lnTo>
                <a:lnTo>
                  <a:pt x="14199" y="4765"/>
                </a:lnTo>
                <a:lnTo>
                  <a:pt x="13793" y="4728"/>
                </a:lnTo>
                <a:lnTo>
                  <a:pt x="13793" y="4210"/>
                </a:lnTo>
                <a:close/>
                <a:moveTo>
                  <a:pt x="14643" y="4284"/>
                </a:moveTo>
                <a:lnTo>
                  <a:pt x="15050" y="4321"/>
                </a:lnTo>
                <a:lnTo>
                  <a:pt x="15050" y="4802"/>
                </a:lnTo>
                <a:lnTo>
                  <a:pt x="14643" y="4765"/>
                </a:lnTo>
                <a:lnTo>
                  <a:pt x="14643" y="4284"/>
                </a:lnTo>
                <a:close/>
                <a:moveTo>
                  <a:pt x="15493" y="4358"/>
                </a:moveTo>
                <a:lnTo>
                  <a:pt x="15900" y="4432"/>
                </a:lnTo>
                <a:lnTo>
                  <a:pt x="15900" y="4876"/>
                </a:lnTo>
                <a:lnTo>
                  <a:pt x="15493" y="4839"/>
                </a:lnTo>
                <a:lnTo>
                  <a:pt x="15493" y="4358"/>
                </a:lnTo>
                <a:close/>
                <a:moveTo>
                  <a:pt x="16307" y="4469"/>
                </a:moveTo>
                <a:cubicBezTo>
                  <a:pt x="16455" y="4469"/>
                  <a:pt x="16602" y="4469"/>
                  <a:pt x="16713" y="4506"/>
                </a:cubicBezTo>
                <a:lnTo>
                  <a:pt x="16713" y="4913"/>
                </a:lnTo>
                <a:cubicBezTo>
                  <a:pt x="16602" y="4913"/>
                  <a:pt x="16455" y="4913"/>
                  <a:pt x="16307" y="4876"/>
                </a:cubicBezTo>
                <a:lnTo>
                  <a:pt x="16307" y="4469"/>
                </a:lnTo>
                <a:close/>
                <a:moveTo>
                  <a:pt x="4994" y="4543"/>
                </a:moveTo>
                <a:lnTo>
                  <a:pt x="4994" y="5356"/>
                </a:lnTo>
                <a:lnTo>
                  <a:pt x="4587" y="5356"/>
                </a:lnTo>
                <a:lnTo>
                  <a:pt x="4587" y="4543"/>
                </a:lnTo>
                <a:close/>
                <a:moveTo>
                  <a:pt x="5400" y="4617"/>
                </a:moveTo>
                <a:lnTo>
                  <a:pt x="5807" y="4654"/>
                </a:lnTo>
                <a:lnTo>
                  <a:pt x="5844" y="5245"/>
                </a:lnTo>
                <a:cubicBezTo>
                  <a:pt x="5844" y="5245"/>
                  <a:pt x="5844" y="5319"/>
                  <a:pt x="5844" y="5356"/>
                </a:cubicBezTo>
                <a:lnTo>
                  <a:pt x="5844" y="5393"/>
                </a:lnTo>
                <a:lnTo>
                  <a:pt x="5437" y="5393"/>
                </a:lnTo>
                <a:cubicBezTo>
                  <a:pt x="5437" y="5134"/>
                  <a:pt x="5400" y="4617"/>
                  <a:pt x="5400" y="4617"/>
                </a:cubicBezTo>
                <a:close/>
                <a:moveTo>
                  <a:pt x="6251" y="4654"/>
                </a:moveTo>
                <a:cubicBezTo>
                  <a:pt x="6251" y="4654"/>
                  <a:pt x="6509" y="4654"/>
                  <a:pt x="6657" y="4691"/>
                </a:cubicBezTo>
                <a:cubicBezTo>
                  <a:pt x="6657" y="4913"/>
                  <a:pt x="6657" y="5430"/>
                  <a:pt x="6657" y="5430"/>
                </a:cubicBezTo>
                <a:lnTo>
                  <a:pt x="6251" y="5393"/>
                </a:lnTo>
                <a:lnTo>
                  <a:pt x="6251" y="4654"/>
                </a:lnTo>
                <a:close/>
                <a:moveTo>
                  <a:pt x="7101" y="4691"/>
                </a:moveTo>
                <a:lnTo>
                  <a:pt x="7508" y="4728"/>
                </a:lnTo>
                <a:lnTo>
                  <a:pt x="7508" y="5467"/>
                </a:lnTo>
                <a:lnTo>
                  <a:pt x="7101" y="5430"/>
                </a:lnTo>
                <a:lnTo>
                  <a:pt x="7101" y="4691"/>
                </a:lnTo>
                <a:close/>
                <a:moveTo>
                  <a:pt x="7914" y="4765"/>
                </a:moveTo>
                <a:cubicBezTo>
                  <a:pt x="8062" y="4765"/>
                  <a:pt x="8210" y="4765"/>
                  <a:pt x="8358" y="4802"/>
                </a:cubicBezTo>
                <a:lnTo>
                  <a:pt x="8358" y="5467"/>
                </a:lnTo>
                <a:lnTo>
                  <a:pt x="7914" y="5467"/>
                </a:lnTo>
                <a:lnTo>
                  <a:pt x="7914" y="4765"/>
                </a:lnTo>
                <a:close/>
                <a:moveTo>
                  <a:pt x="8765" y="4802"/>
                </a:moveTo>
                <a:lnTo>
                  <a:pt x="9171" y="4839"/>
                </a:lnTo>
                <a:lnTo>
                  <a:pt x="9171" y="5504"/>
                </a:lnTo>
                <a:lnTo>
                  <a:pt x="8765" y="5504"/>
                </a:lnTo>
                <a:lnTo>
                  <a:pt x="8765" y="4802"/>
                </a:lnTo>
                <a:close/>
                <a:moveTo>
                  <a:pt x="9615" y="4876"/>
                </a:moveTo>
                <a:lnTo>
                  <a:pt x="10022" y="4913"/>
                </a:lnTo>
                <a:lnTo>
                  <a:pt x="10022" y="5541"/>
                </a:lnTo>
                <a:lnTo>
                  <a:pt x="9615" y="5541"/>
                </a:lnTo>
                <a:lnTo>
                  <a:pt x="9615" y="4876"/>
                </a:lnTo>
                <a:close/>
                <a:moveTo>
                  <a:pt x="10465" y="4913"/>
                </a:moveTo>
                <a:cubicBezTo>
                  <a:pt x="10576" y="4950"/>
                  <a:pt x="10724" y="4950"/>
                  <a:pt x="10872" y="4950"/>
                </a:cubicBezTo>
                <a:lnTo>
                  <a:pt x="10872" y="5578"/>
                </a:lnTo>
                <a:cubicBezTo>
                  <a:pt x="10724" y="5578"/>
                  <a:pt x="10576" y="5578"/>
                  <a:pt x="10465" y="5541"/>
                </a:cubicBezTo>
                <a:lnTo>
                  <a:pt x="10465" y="4913"/>
                </a:lnTo>
                <a:close/>
                <a:moveTo>
                  <a:pt x="11279" y="4987"/>
                </a:moveTo>
                <a:cubicBezTo>
                  <a:pt x="11427" y="4987"/>
                  <a:pt x="11574" y="4987"/>
                  <a:pt x="11685" y="5024"/>
                </a:cubicBezTo>
                <a:lnTo>
                  <a:pt x="11685" y="5615"/>
                </a:lnTo>
                <a:cubicBezTo>
                  <a:pt x="11574" y="5578"/>
                  <a:pt x="11427" y="5578"/>
                  <a:pt x="11279" y="5578"/>
                </a:cubicBezTo>
                <a:lnTo>
                  <a:pt x="11279" y="4987"/>
                </a:lnTo>
                <a:close/>
                <a:moveTo>
                  <a:pt x="12129" y="5024"/>
                </a:moveTo>
                <a:lnTo>
                  <a:pt x="12536" y="5060"/>
                </a:lnTo>
                <a:lnTo>
                  <a:pt x="12536" y="5615"/>
                </a:lnTo>
                <a:lnTo>
                  <a:pt x="12129" y="5615"/>
                </a:lnTo>
                <a:lnTo>
                  <a:pt x="12129" y="5024"/>
                </a:lnTo>
                <a:close/>
                <a:moveTo>
                  <a:pt x="12979" y="5097"/>
                </a:moveTo>
                <a:cubicBezTo>
                  <a:pt x="13090" y="5097"/>
                  <a:pt x="13238" y="5097"/>
                  <a:pt x="13386" y="5134"/>
                </a:cubicBezTo>
                <a:lnTo>
                  <a:pt x="13386" y="5652"/>
                </a:lnTo>
                <a:lnTo>
                  <a:pt x="12979" y="5652"/>
                </a:lnTo>
                <a:lnTo>
                  <a:pt x="12979" y="5097"/>
                </a:lnTo>
                <a:close/>
                <a:moveTo>
                  <a:pt x="13793" y="5134"/>
                </a:moveTo>
                <a:cubicBezTo>
                  <a:pt x="13941" y="5171"/>
                  <a:pt x="14088" y="5171"/>
                  <a:pt x="14199" y="5171"/>
                </a:cubicBezTo>
                <a:lnTo>
                  <a:pt x="14199" y="5689"/>
                </a:lnTo>
                <a:lnTo>
                  <a:pt x="13793" y="5652"/>
                </a:lnTo>
                <a:lnTo>
                  <a:pt x="13793" y="5134"/>
                </a:lnTo>
                <a:close/>
                <a:moveTo>
                  <a:pt x="14643" y="5208"/>
                </a:moveTo>
                <a:lnTo>
                  <a:pt x="15050" y="5245"/>
                </a:lnTo>
                <a:lnTo>
                  <a:pt x="15050" y="5726"/>
                </a:lnTo>
                <a:lnTo>
                  <a:pt x="14643" y="5689"/>
                </a:lnTo>
                <a:lnTo>
                  <a:pt x="14643" y="5208"/>
                </a:lnTo>
                <a:close/>
                <a:moveTo>
                  <a:pt x="15493" y="5245"/>
                </a:moveTo>
                <a:lnTo>
                  <a:pt x="15900" y="5282"/>
                </a:lnTo>
                <a:lnTo>
                  <a:pt x="15900" y="5726"/>
                </a:lnTo>
                <a:lnTo>
                  <a:pt x="15493" y="5726"/>
                </a:lnTo>
                <a:lnTo>
                  <a:pt x="15493" y="5245"/>
                </a:lnTo>
                <a:close/>
                <a:moveTo>
                  <a:pt x="16307" y="5319"/>
                </a:moveTo>
                <a:cubicBezTo>
                  <a:pt x="16455" y="5319"/>
                  <a:pt x="16602" y="5319"/>
                  <a:pt x="16713" y="5356"/>
                </a:cubicBezTo>
                <a:lnTo>
                  <a:pt x="16713" y="5763"/>
                </a:lnTo>
                <a:lnTo>
                  <a:pt x="16307" y="5763"/>
                </a:lnTo>
                <a:lnTo>
                  <a:pt x="16307" y="5319"/>
                </a:lnTo>
                <a:close/>
                <a:moveTo>
                  <a:pt x="4994" y="5800"/>
                </a:moveTo>
                <a:lnTo>
                  <a:pt x="4994" y="6613"/>
                </a:lnTo>
                <a:lnTo>
                  <a:pt x="4587" y="6613"/>
                </a:lnTo>
                <a:lnTo>
                  <a:pt x="4587" y="5800"/>
                </a:lnTo>
                <a:close/>
                <a:moveTo>
                  <a:pt x="5437" y="5800"/>
                </a:moveTo>
                <a:cubicBezTo>
                  <a:pt x="5548" y="5837"/>
                  <a:pt x="5696" y="5837"/>
                  <a:pt x="5844" y="5837"/>
                </a:cubicBezTo>
                <a:lnTo>
                  <a:pt x="5844" y="6613"/>
                </a:lnTo>
                <a:lnTo>
                  <a:pt x="5437" y="6613"/>
                </a:lnTo>
                <a:lnTo>
                  <a:pt x="5437" y="5800"/>
                </a:lnTo>
                <a:close/>
                <a:moveTo>
                  <a:pt x="6657" y="5874"/>
                </a:moveTo>
                <a:cubicBezTo>
                  <a:pt x="6657" y="5874"/>
                  <a:pt x="6657" y="6539"/>
                  <a:pt x="6657" y="6613"/>
                </a:cubicBezTo>
                <a:lnTo>
                  <a:pt x="6251" y="6613"/>
                </a:lnTo>
                <a:lnTo>
                  <a:pt x="6251" y="5874"/>
                </a:lnTo>
                <a:close/>
                <a:moveTo>
                  <a:pt x="8358" y="5911"/>
                </a:moveTo>
                <a:lnTo>
                  <a:pt x="8358" y="6613"/>
                </a:lnTo>
                <a:lnTo>
                  <a:pt x="7914" y="6613"/>
                </a:lnTo>
                <a:lnTo>
                  <a:pt x="7914" y="5911"/>
                </a:lnTo>
                <a:close/>
                <a:moveTo>
                  <a:pt x="8765" y="5911"/>
                </a:moveTo>
                <a:cubicBezTo>
                  <a:pt x="8912" y="5948"/>
                  <a:pt x="9060" y="5948"/>
                  <a:pt x="9171" y="5948"/>
                </a:cubicBezTo>
                <a:lnTo>
                  <a:pt x="9171" y="6613"/>
                </a:lnTo>
                <a:lnTo>
                  <a:pt x="8765" y="6613"/>
                </a:lnTo>
                <a:lnTo>
                  <a:pt x="8765" y="5911"/>
                </a:lnTo>
                <a:close/>
                <a:moveTo>
                  <a:pt x="9615" y="5948"/>
                </a:moveTo>
                <a:lnTo>
                  <a:pt x="10022" y="5985"/>
                </a:lnTo>
                <a:lnTo>
                  <a:pt x="10022" y="6613"/>
                </a:lnTo>
                <a:lnTo>
                  <a:pt x="9615" y="6613"/>
                </a:lnTo>
                <a:lnTo>
                  <a:pt x="9615" y="5948"/>
                </a:lnTo>
                <a:close/>
                <a:moveTo>
                  <a:pt x="10872" y="5985"/>
                </a:moveTo>
                <a:lnTo>
                  <a:pt x="10872" y="6613"/>
                </a:lnTo>
                <a:lnTo>
                  <a:pt x="10465" y="6613"/>
                </a:lnTo>
                <a:lnTo>
                  <a:pt x="10465" y="5985"/>
                </a:lnTo>
                <a:close/>
                <a:moveTo>
                  <a:pt x="11685" y="6022"/>
                </a:moveTo>
                <a:lnTo>
                  <a:pt x="11685" y="6613"/>
                </a:lnTo>
                <a:lnTo>
                  <a:pt x="11279" y="6613"/>
                </a:lnTo>
                <a:lnTo>
                  <a:pt x="11279" y="6022"/>
                </a:lnTo>
                <a:close/>
                <a:moveTo>
                  <a:pt x="12129" y="6022"/>
                </a:moveTo>
                <a:cubicBezTo>
                  <a:pt x="12277" y="6059"/>
                  <a:pt x="12388" y="6059"/>
                  <a:pt x="12536" y="6059"/>
                </a:cubicBezTo>
                <a:lnTo>
                  <a:pt x="12536" y="6613"/>
                </a:lnTo>
                <a:lnTo>
                  <a:pt x="12129" y="6613"/>
                </a:lnTo>
                <a:lnTo>
                  <a:pt x="12129" y="6022"/>
                </a:lnTo>
                <a:close/>
                <a:moveTo>
                  <a:pt x="12979" y="6059"/>
                </a:moveTo>
                <a:cubicBezTo>
                  <a:pt x="13090" y="6059"/>
                  <a:pt x="13238" y="6059"/>
                  <a:pt x="13386" y="6096"/>
                </a:cubicBezTo>
                <a:lnTo>
                  <a:pt x="13386" y="6613"/>
                </a:lnTo>
                <a:lnTo>
                  <a:pt x="12979" y="6613"/>
                </a:lnTo>
                <a:lnTo>
                  <a:pt x="12979" y="6059"/>
                </a:lnTo>
                <a:close/>
                <a:moveTo>
                  <a:pt x="14199" y="6096"/>
                </a:moveTo>
                <a:lnTo>
                  <a:pt x="14199" y="6613"/>
                </a:lnTo>
                <a:lnTo>
                  <a:pt x="13793" y="6613"/>
                </a:lnTo>
                <a:lnTo>
                  <a:pt x="13793" y="6096"/>
                </a:lnTo>
                <a:close/>
                <a:moveTo>
                  <a:pt x="15050" y="6133"/>
                </a:moveTo>
                <a:lnTo>
                  <a:pt x="15050" y="6613"/>
                </a:lnTo>
                <a:lnTo>
                  <a:pt x="14643" y="6613"/>
                </a:lnTo>
                <a:lnTo>
                  <a:pt x="14643" y="6133"/>
                </a:lnTo>
                <a:close/>
                <a:moveTo>
                  <a:pt x="15493" y="6133"/>
                </a:moveTo>
                <a:lnTo>
                  <a:pt x="15900" y="6170"/>
                </a:lnTo>
                <a:lnTo>
                  <a:pt x="15900" y="6613"/>
                </a:lnTo>
                <a:lnTo>
                  <a:pt x="15493" y="6613"/>
                </a:lnTo>
                <a:lnTo>
                  <a:pt x="15493" y="6133"/>
                </a:lnTo>
                <a:close/>
                <a:moveTo>
                  <a:pt x="16307" y="6170"/>
                </a:moveTo>
                <a:cubicBezTo>
                  <a:pt x="16455" y="6170"/>
                  <a:pt x="16602" y="6170"/>
                  <a:pt x="16713" y="6207"/>
                </a:cubicBezTo>
                <a:lnTo>
                  <a:pt x="16713" y="6613"/>
                </a:lnTo>
                <a:lnTo>
                  <a:pt x="16307" y="6613"/>
                </a:lnTo>
                <a:lnTo>
                  <a:pt x="16307" y="6170"/>
                </a:lnTo>
                <a:close/>
                <a:moveTo>
                  <a:pt x="7508" y="5874"/>
                </a:moveTo>
                <a:cubicBezTo>
                  <a:pt x="7508" y="6059"/>
                  <a:pt x="7508" y="6650"/>
                  <a:pt x="7508" y="6650"/>
                </a:cubicBezTo>
                <a:lnTo>
                  <a:pt x="7101" y="6613"/>
                </a:lnTo>
                <a:lnTo>
                  <a:pt x="7101" y="5874"/>
                </a:lnTo>
                <a:close/>
                <a:moveTo>
                  <a:pt x="16713" y="7020"/>
                </a:moveTo>
                <a:lnTo>
                  <a:pt x="16713" y="7464"/>
                </a:lnTo>
                <a:lnTo>
                  <a:pt x="16307" y="7464"/>
                </a:lnTo>
                <a:lnTo>
                  <a:pt x="16307" y="7020"/>
                </a:lnTo>
                <a:close/>
                <a:moveTo>
                  <a:pt x="15900" y="7020"/>
                </a:moveTo>
                <a:lnTo>
                  <a:pt x="15900" y="7501"/>
                </a:lnTo>
                <a:lnTo>
                  <a:pt x="15493" y="7501"/>
                </a:lnTo>
                <a:lnTo>
                  <a:pt x="15493" y="7020"/>
                </a:lnTo>
                <a:close/>
                <a:moveTo>
                  <a:pt x="14199" y="7020"/>
                </a:moveTo>
                <a:lnTo>
                  <a:pt x="14199" y="7538"/>
                </a:lnTo>
                <a:lnTo>
                  <a:pt x="13793" y="7538"/>
                </a:lnTo>
                <a:lnTo>
                  <a:pt x="13793" y="7020"/>
                </a:lnTo>
                <a:close/>
                <a:moveTo>
                  <a:pt x="15050" y="7020"/>
                </a:moveTo>
                <a:lnTo>
                  <a:pt x="15050" y="7501"/>
                </a:lnTo>
                <a:lnTo>
                  <a:pt x="14643" y="7538"/>
                </a:lnTo>
                <a:lnTo>
                  <a:pt x="14643" y="7020"/>
                </a:lnTo>
                <a:close/>
                <a:moveTo>
                  <a:pt x="13386" y="7020"/>
                </a:moveTo>
                <a:lnTo>
                  <a:pt x="13386" y="7575"/>
                </a:lnTo>
                <a:lnTo>
                  <a:pt x="12979" y="7575"/>
                </a:lnTo>
                <a:lnTo>
                  <a:pt x="12979" y="7020"/>
                </a:lnTo>
                <a:close/>
                <a:moveTo>
                  <a:pt x="12536" y="7020"/>
                </a:moveTo>
                <a:lnTo>
                  <a:pt x="12536" y="7611"/>
                </a:lnTo>
                <a:lnTo>
                  <a:pt x="12129" y="7611"/>
                </a:lnTo>
                <a:lnTo>
                  <a:pt x="12129" y="7020"/>
                </a:lnTo>
                <a:close/>
                <a:moveTo>
                  <a:pt x="10872" y="7020"/>
                </a:moveTo>
                <a:lnTo>
                  <a:pt x="10872" y="7648"/>
                </a:lnTo>
                <a:lnTo>
                  <a:pt x="10465" y="7648"/>
                </a:lnTo>
                <a:lnTo>
                  <a:pt x="10465" y="7020"/>
                </a:lnTo>
                <a:close/>
                <a:moveTo>
                  <a:pt x="11685" y="7020"/>
                </a:moveTo>
                <a:lnTo>
                  <a:pt x="11685" y="7611"/>
                </a:lnTo>
                <a:cubicBezTo>
                  <a:pt x="11574" y="7611"/>
                  <a:pt x="11427" y="7648"/>
                  <a:pt x="11279" y="7648"/>
                </a:cubicBezTo>
                <a:lnTo>
                  <a:pt x="11279" y="7020"/>
                </a:lnTo>
                <a:close/>
                <a:moveTo>
                  <a:pt x="10022" y="7020"/>
                </a:moveTo>
                <a:lnTo>
                  <a:pt x="10022" y="7685"/>
                </a:lnTo>
                <a:lnTo>
                  <a:pt x="9615" y="7685"/>
                </a:lnTo>
                <a:lnTo>
                  <a:pt x="9615" y="7020"/>
                </a:lnTo>
                <a:close/>
                <a:moveTo>
                  <a:pt x="9171" y="7020"/>
                </a:moveTo>
                <a:lnTo>
                  <a:pt x="9171" y="7722"/>
                </a:lnTo>
                <a:lnTo>
                  <a:pt x="8765" y="7722"/>
                </a:lnTo>
                <a:lnTo>
                  <a:pt x="8765" y="7020"/>
                </a:lnTo>
                <a:close/>
                <a:moveTo>
                  <a:pt x="8358" y="7020"/>
                </a:moveTo>
                <a:lnTo>
                  <a:pt x="8358" y="7722"/>
                </a:lnTo>
                <a:lnTo>
                  <a:pt x="7951" y="7759"/>
                </a:lnTo>
                <a:lnTo>
                  <a:pt x="7951" y="7020"/>
                </a:lnTo>
                <a:close/>
                <a:moveTo>
                  <a:pt x="6657" y="7020"/>
                </a:moveTo>
                <a:lnTo>
                  <a:pt x="6657" y="7796"/>
                </a:lnTo>
                <a:lnTo>
                  <a:pt x="6251" y="7796"/>
                </a:lnTo>
                <a:lnTo>
                  <a:pt x="6251" y="7020"/>
                </a:lnTo>
                <a:close/>
                <a:moveTo>
                  <a:pt x="7101" y="7020"/>
                </a:moveTo>
                <a:lnTo>
                  <a:pt x="7508" y="7057"/>
                </a:lnTo>
                <a:cubicBezTo>
                  <a:pt x="7508" y="7057"/>
                  <a:pt x="7508" y="7722"/>
                  <a:pt x="7508" y="7759"/>
                </a:cubicBezTo>
                <a:cubicBezTo>
                  <a:pt x="7397" y="7759"/>
                  <a:pt x="7249" y="7759"/>
                  <a:pt x="7101" y="7796"/>
                </a:cubicBezTo>
                <a:lnTo>
                  <a:pt x="7101" y="7020"/>
                </a:lnTo>
                <a:close/>
                <a:moveTo>
                  <a:pt x="5844" y="7020"/>
                </a:moveTo>
                <a:lnTo>
                  <a:pt x="5844" y="7833"/>
                </a:lnTo>
                <a:lnTo>
                  <a:pt x="5437" y="7833"/>
                </a:lnTo>
                <a:lnTo>
                  <a:pt x="5437" y="7020"/>
                </a:lnTo>
                <a:close/>
                <a:moveTo>
                  <a:pt x="4994" y="7020"/>
                </a:moveTo>
                <a:lnTo>
                  <a:pt x="4994" y="7833"/>
                </a:lnTo>
                <a:cubicBezTo>
                  <a:pt x="4846" y="7870"/>
                  <a:pt x="4698" y="7870"/>
                  <a:pt x="4587" y="7870"/>
                </a:cubicBezTo>
                <a:lnTo>
                  <a:pt x="4587" y="7020"/>
                </a:lnTo>
                <a:close/>
                <a:moveTo>
                  <a:pt x="16713" y="7870"/>
                </a:moveTo>
                <a:lnTo>
                  <a:pt x="16713" y="8314"/>
                </a:lnTo>
                <a:lnTo>
                  <a:pt x="16307" y="8314"/>
                </a:lnTo>
                <a:lnTo>
                  <a:pt x="16307" y="7907"/>
                </a:lnTo>
                <a:cubicBezTo>
                  <a:pt x="16455" y="7907"/>
                  <a:pt x="16602" y="7870"/>
                  <a:pt x="16713" y="7870"/>
                </a:cubicBezTo>
                <a:close/>
                <a:moveTo>
                  <a:pt x="15900" y="7907"/>
                </a:moveTo>
                <a:lnTo>
                  <a:pt x="15900" y="8351"/>
                </a:lnTo>
                <a:lnTo>
                  <a:pt x="15493" y="8388"/>
                </a:lnTo>
                <a:lnTo>
                  <a:pt x="15493" y="7907"/>
                </a:lnTo>
                <a:close/>
                <a:moveTo>
                  <a:pt x="15050" y="7944"/>
                </a:moveTo>
                <a:lnTo>
                  <a:pt x="15050" y="8425"/>
                </a:lnTo>
                <a:lnTo>
                  <a:pt x="14643" y="8425"/>
                </a:lnTo>
                <a:lnTo>
                  <a:pt x="14643" y="7944"/>
                </a:lnTo>
                <a:close/>
                <a:moveTo>
                  <a:pt x="14199" y="7981"/>
                </a:moveTo>
                <a:lnTo>
                  <a:pt x="14199" y="8462"/>
                </a:lnTo>
                <a:lnTo>
                  <a:pt x="13793" y="8499"/>
                </a:lnTo>
                <a:lnTo>
                  <a:pt x="13793" y="7981"/>
                </a:lnTo>
                <a:close/>
                <a:moveTo>
                  <a:pt x="13386" y="7981"/>
                </a:moveTo>
                <a:lnTo>
                  <a:pt x="13386" y="8536"/>
                </a:lnTo>
                <a:lnTo>
                  <a:pt x="12979" y="8536"/>
                </a:lnTo>
                <a:lnTo>
                  <a:pt x="12979" y="8018"/>
                </a:lnTo>
                <a:cubicBezTo>
                  <a:pt x="13090" y="8018"/>
                  <a:pt x="13238" y="7981"/>
                  <a:pt x="13386" y="7981"/>
                </a:cubicBezTo>
                <a:close/>
                <a:moveTo>
                  <a:pt x="12536" y="8018"/>
                </a:moveTo>
                <a:lnTo>
                  <a:pt x="12536" y="8573"/>
                </a:lnTo>
                <a:lnTo>
                  <a:pt x="12129" y="8610"/>
                </a:lnTo>
                <a:lnTo>
                  <a:pt x="12129" y="8018"/>
                </a:lnTo>
                <a:close/>
                <a:moveTo>
                  <a:pt x="11685" y="8055"/>
                </a:moveTo>
                <a:lnTo>
                  <a:pt x="11685" y="8647"/>
                </a:lnTo>
                <a:lnTo>
                  <a:pt x="11279" y="8647"/>
                </a:lnTo>
                <a:lnTo>
                  <a:pt x="11279" y="8055"/>
                </a:lnTo>
                <a:close/>
                <a:moveTo>
                  <a:pt x="10872" y="8092"/>
                </a:moveTo>
                <a:lnTo>
                  <a:pt x="10872" y="8684"/>
                </a:lnTo>
                <a:cubicBezTo>
                  <a:pt x="10724" y="8721"/>
                  <a:pt x="10576" y="8721"/>
                  <a:pt x="10465" y="8721"/>
                </a:cubicBezTo>
                <a:lnTo>
                  <a:pt x="10465" y="8092"/>
                </a:lnTo>
                <a:close/>
                <a:moveTo>
                  <a:pt x="10022" y="8092"/>
                </a:moveTo>
                <a:lnTo>
                  <a:pt x="10022" y="8758"/>
                </a:lnTo>
                <a:cubicBezTo>
                  <a:pt x="9874" y="8758"/>
                  <a:pt x="9763" y="8758"/>
                  <a:pt x="9615" y="8795"/>
                </a:cubicBezTo>
                <a:lnTo>
                  <a:pt x="9615" y="8129"/>
                </a:lnTo>
                <a:lnTo>
                  <a:pt x="10022" y="8092"/>
                </a:lnTo>
                <a:close/>
                <a:moveTo>
                  <a:pt x="9171" y="8129"/>
                </a:moveTo>
                <a:lnTo>
                  <a:pt x="9171" y="8832"/>
                </a:lnTo>
                <a:lnTo>
                  <a:pt x="8802" y="8832"/>
                </a:lnTo>
                <a:lnTo>
                  <a:pt x="8802" y="8129"/>
                </a:lnTo>
                <a:close/>
                <a:moveTo>
                  <a:pt x="8358" y="8129"/>
                </a:moveTo>
                <a:cubicBezTo>
                  <a:pt x="8358" y="8129"/>
                  <a:pt x="8358" y="8832"/>
                  <a:pt x="8358" y="8868"/>
                </a:cubicBezTo>
                <a:lnTo>
                  <a:pt x="7914" y="8905"/>
                </a:lnTo>
                <a:cubicBezTo>
                  <a:pt x="7914" y="8647"/>
                  <a:pt x="7951" y="8166"/>
                  <a:pt x="7951" y="8166"/>
                </a:cubicBezTo>
                <a:lnTo>
                  <a:pt x="8358" y="8129"/>
                </a:lnTo>
                <a:close/>
                <a:moveTo>
                  <a:pt x="7508" y="8203"/>
                </a:moveTo>
                <a:lnTo>
                  <a:pt x="7508" y="8905"/>
                </a:lnTo>
                <a:lnTo>
                  <a:pt x="7101" y="8942"/>
                </a:lnTo>
                <a:lnTo>
                  <a:pt x="7101" y="8203"/>
                </a:lnTo>
                <a:close/>
                <a:moveTo>
                  <a:pt x="6657" y="8203"/>
                </a:moveTo>
                <a:lnTo>
                  <a:pt x="6657" y="8979"/>
                </a:lnTo>
                <a:lnTo>
                  <a:pt x="6251" y="9016"/>
                </a:lnTo>
                <a:lnTo>
                  <a:pt x="6251" y="8240"/>
                </a:lnTo>
                <a:lnTo>
                  <a:pt x="6657" y="8203"/>
                </a:lnTo>
                <a:close/>
                <a:moveTo>
                  <a:pt x="5844" y="8240"/>
                </a:moveTo>
                <a:lnTo>
                  <a:pt x="5844" y="9016"/>
                </a:lnTo>
                <a:cubicBezTo>
                  <a:pt x="5696" y="9016"/>
                  <a:pt x="5548" y="9053"/>
                  <a:pt x="5437" y="9053"/>
                </a:cubicBezTo>
                <a:lnTo>
                  <a:pt x="5437" y="8277"/>
                </a:lnTo>
                <a:cubicBezTo>
                  <a:pt x="5548" y="8240"/>
                  <a:pt x="5696" y="8240"/>
                  <a:pt x="5844" y="8240"/>
                </a:cubicBezTo>
                <a:close/>
                <a:moveTo>
                  <a:pt x="4994" y="8277"/>
                </a:moveTo>
                <a:lnTo>
                  <a:pt x="4994" y="9090"/>
                </a:lnTo>
                <a:cubicBezTo>
                  <a:pt x="4846" y="9090"/>
                  <a:pt x="4698" y="9090"/>
                  <a:pt x="4587" y="9127"/>
                </a:cubicBezTo>
                <a:lnTo>
                  <a:pt x="4587" y="8277"/>
                </a:lnTo>
                <a:close/>
                <a:moveTo>
                  <a:pt x="16713" y="8721"/>
                </a:moveTo>
                <a:lnTo>
                  <a:pt x="16713" y="9164"/>
                </a:lnTo>
                <a:cubicBezTo>
                  <a:pt x="16602" y="9164"/>
                  <a:pt x="16455" y="9201"/>
                  <a:pt x="16307" y="9201"/>
                </a:cubicBezTo>
                <a:lnTo>
                  <a:pt x="16307" y="8758"/>
                </a:lnTo>
                <a:cubicBezTo>
                  <a:pt x="16455" y="8758"/>
                  <a:pt x="16602" y="8721"/>
                  <a:pt x="16713" y="8721"/>
                </a:cubicBezTo>
                <a:close/>
                <a:moveTo>
                  <a:pt x="15900" y="8795"/>
                </a:moveTo>
                <a:lnTo>
                  <a:pt x="15900" y="9275"/>
                </a:lnTo>
                <a:lnTo>
                  <a:pt x="15493" y="9312"/>
                </a:lnTo>
                <a:lnTo>
                  <a:pt x="15493" y="8795"/>
                </a:lnTo>
                <a:close/>
                <a:moveTo>
                  <a:pt x="15050" y="8832"/>
                </a:moveTo>
                <a:lnTo>
                  <a:pt x="15050" y="9386"/>
                </a:lnTo>
                <a:lnTo>
                  <a:pt x="14643" y="9423"/>
                </a:lnTo>
                <a:lnTo>
                  <a:pt x="14643" y="8868"/>
                </a:lnTo>
                <a:lnTo>
                  <a:pt x="15050" y="8832"/>
                </a:lnTo>
                <a:close/>
                <a:moveTo>
                  <a:pt x="14199" y="8905"/>
                </a:moveTo>
                <a:lnTo>
                  <a:pt x="14199" y="9497"/>
                </a:lnTo>
                <a:lnTo>
                  <a:pt x="13793" y="9534"/>
                </a:lnTo>
                <a:lnTo>
                  <a:pt x="13793" y="8905"/>
                </a:lnTo>
                <a:close/>
                <a:moveTo>
                  <a:pt x="13386" y="8942"/>
                </a:moveTo>
                <a:lnTo>
                  <a:pt x="13386" y="9608"/>
                </a:lnTo>
                <a:cubicBezTo>
                  <a:pt x="13238" y="9608"/>
                  <a:pt x="13090" y="9645"/>
                  <a:pt x="12979" y="9645"/>
                </a:cubicBezTo>
                <a:lnTo>
                  <a:pt x="12979" y="8979"/>
                </a:lnTo>
                <a:cubicBezTo>
                  <a:pt x="13090" y="8979"/>
                  <a:pt x="13238" y="8942"/>
                  <a:pt x="13386" y="8942"/>
                </a:cubicBezTo>
                <a:close/>
                <a:moveTo>
                  <a:pt x="12536" y="9016"/>
                </a:moveTo>
                <a:lnTo>
                  <a:pt x="12536" y="9719"/>
                </a:lnTo>
                <a:lnTo>
                  <a:pt x="12129" y="9756"/>
                </a:lnTo>
                <a:lnTo>
                  <a:pt x="12129" y="9016"/>
                </a:lnTo>
                <a:close/>
                <a:moveTo>
                  <a:pt x="11685" y="9053"/>
                </a:moveTo>
                <a:lnTo>
                  <a:pt x="11685" y="9830"/>
                </a:lnTo>
                <a:cubicBezTo>
                  <a:pt x="11574" y="9830"/>
                  <a:pt x="11427" y="9867"/>
                  <a:pt x="11279" y="9867"/>
                </a:cubicBezTo>
                <a:lnTo>
                  <a:pt x="11279" y="9090"/>
                </a:lnTo>
                <a:cubicBezTo>
                  <a:pt x="11427" y="9090"/>
                  <a:pt x="11574" y="9053"/>
                  <a:pt x="11685" y="9053"/>
                </a:cubicBezTo>
                <a:close/>
                <a:moveTo>
                  <a:pt x="10872" y="9127"/>
                </a:moveTo>
                <a:lnTo>
                  <a:pt x="10872" y="9941"/>
                </a:lnTo>
                <a:cubicBezTo>
                  <a:pt x="10724" y="9941"/>
                  <a:pt x="10576" y="9978"/>
                  <a:pt x="10465" y="9978"/>
                </a:cubicBezTo>
                <a:lnTo>
                  <a:pt x="10465" y="9127"/>
                </a:lnTo>
                <a:close/>
                <a:moveTo>
                  <a:pt x="10022" y="9164"/>
                </a:moveTo>
                <a:lnTo>
                  <a:pt x="10022" y="10089"/>
                </a:lnTo>
                <a:lnTo>
                  <a:pt x="9615" y="10125"/>
                </a:lnTo>
                <a:lnTo>
                  <a:pt x="9615" y="9238"/>
                </a:lnTo>
                <a:lnTo>
                  <a:pt x="9615" y="9201"/>
                </a:lnTo>
                <a:lnTo>
                  <a:pt x="10022" y="9164"/>
                </a:lnTo>
                <a:close/>
                <a:moveTo>
                  <a:pt x="9171" y="9238"/>
                </a:moveTo>
                <a:lnTo>
                  <a:pt x="9171" y="10162"/>
                </a:lnTo>
                <a:cubicBezTo>
                  <a:pt x="9171" y="10162"/>
                  <a:pt x="8876" y="10162"/>
                  <a:pt x="8765" y="10199"/>
                </a:cubicBezTo>
                <a:lnTo>
                  <a:pt x="8765" y="9275"/>
                </a:lnTo>
                <a:lnTo>
                  <a:pt x="9171" y="9238"/>
                </a:lnTo>
                <a:close/>
                <a:moveTo>
                  <a:pt x="8358" y="9275"/>
                </a:moveTo>
                <a:lnTo>
                  <a:pt x="8358" y="10199"/>
                </a:lnTo>
                <a:lnTo>
                  <a:pt x="7914" y="10273"/>
                </a:lnTo>
                <a:lnTo>
                  <a:pt x="7914" y="9312"/>
                </a:lnTo>
                <a:cubicBezTo>
                  <a:pt x="8062" y="9312"/>
                  <a:pt x="8210" y="9312"/>
                  <a:pt x="8358" y="9275"/>
                </a:cubicBezTo>
                <a:close/>
                <a:moveTo>
                  <a:pt x="7508" y="9349"/>
                </a:moveTo>
                <a:lnTo>
                  <a:pt x="7508" y="10310"/>
                </a:lnTo>
                <a:lnTo>
                  <a:pt x="7101" y="10384"/>
                </a:lnTo>
                <a:lnTo>
                  <a:pt x="7101" y="9386"/>
                </a:lnTo>
                <a:lnTo>
                  <a:pt x="7508" y="9349"/>
                </a:lnTo>
                <a:close/>
                <a:moveTo>
                  <a:pt x="6657" y="9386"/>
                </a:moveTo>
                <a:lnTo>
                  <a:pt x="6657" y="10458"/>
                </a:lnTo>
                <a:lnTo>
                  <a:pt x="6251" y="10495"/>
                </a:lnTo>
                <a:lnTo>
                  <a:pt x="6251" y="9423"/>
                </a:lnTo>
                <a:lnTo>
                  <a:pt x="6657" y="9386"/>
                </a:lnTo>
                <a:close/>
                <a:moveTo>
                  <a:pt x="5844" y="9460"/>
                </a:moveTo>
                <a:lnTo>
                  <a:pt x="5844" y="10569"/>
                </a:lnTo>
                <a:cubicBezTo>
                  <a:pt x="5696" y="10569"/>
                  <a:pt x="5548" y="10606"/>
                  <a:pt x="5437" y="10606"/>
                </a:cubicBezTo>
                <a:lnTo>
                  <a:pt x="5437" y="9497"/>
                </a:lnTo>
                <a:cubicBezTo>
                  <a:pt x="5548" y="9460"/>
                  <a:pt x="5696" y="9460"/>
                  <a:pt x="5844" y="9460"/>
                </a:cubicBezTo>
                <a:close/>
                <a:moveTo>
                  <a:pt x="4994" y="9497"/>
                </a:moveTo>
                <a:lnTo>
                  <a:pt x="4994" y="10680"/>
                </a:lnTo>
                <a:cubicBezTo>
                  <a:pt x="4846" y="10680"/>
                  <a:pt x="4698" y="10717"/>
                  <a:pt x="4587" y="10717"/>
                </a:cubicBezTo>
                <a:lnTo>
                  <a:pt x="4587" y="9534"/>
                </a:lnTo>
                <a:cubicBezTo>
                  <a:pt x="4698" y="9534"/>
                  <a:pt x="4846" y="9534"/>
                  <a:pt x="4994" y="9497"/>
                </a:cubicBezTo>
                <a:close/>
                <a:moveTo>
                  <a:pt x="3848" y="13638"/>
                </a:moveTo>
                <a:cubicBezTo>
                  <a:pt x="4143" y="13638"/>
                  <a:pt x="4365" y="13860"/>
                  <a:pt x="4365" y="14155"/>
                </a:cubicBezTo>
                <a:cubicBezTo>
                  <a:pt x="4365" y="14414"/>
                  <a:pt x="4143" y="14673"/>
                  <a:pt x="3848" y="14673"/>
                </a:cubicBezTo>
                <a:cubicBezTo>
                  <a:pt x="3589" y="14673"/>
                  <a:pt x="3330" y="14414"/>
                  <a:pt x="3330" y="14155"/>
                </a:cubicBezTo>
                <a:cubicBezTo>
                  <a:pt x="3367" y="13860"/>
                  <a:pt x="3589" y="13638"/>
                  <a:pt x="3848" y="13638"/>
                </a:cubicBezTo>
                <a:close/>
                <a:moveTo>
                  <a:pt x="12757" y="13638"/>
                </a:moveTo>
                <a:cubicBezTo>
                  <a:pt x="13053" y="13638"/>
                  <a:pt x="13275" y="13860"/>
                  <a:pt x="13275" y="14155"/>
                </a:cubicBezTo>
                <a:cubicBezTo>
                  <a:pt x="13275" y="14414"/>
                  <a:pt x="13053" y="14673"/>
                  <a:pt x="12757" y="14673"/>
                </a:cubicBezTo>
                <a:cubicBezTo>
                  <a:pt x="12499" y="14673"/>
                  <a:pt x="12277" y="14414"/>
                  <a:pt x="12277" y="14155"/>
                </a:cubicBezTo>
                <a:cubicBezTo>
                  <a:pt x="12277" y="13860"/>
                  <a:pt x="12499" y="13638"/>
                  <a:pt x="12757" y="13638"/>
                </a:cubicBezTo>
                <a:close/>
                <a:moveTo>
                  <a:pt x="880" y="1"/>
                </a:moveTo>
                <a:cubicBezTo>
                  <a:pt x="214" y="1"/>
                  <a:pt x="0" y="1188"/>
                  <a:pt x="779" y="1289"/>
                </a:cubicBezTo>
                <a:cubicBezTo>
                  <a:pt x="1001" y="1289"/>
                  <a:pt x="1186" y="1253"/>
                  <a:pt x="1333" y="1142"/>
                </a:cubicBezTo>
                <a:cubicBezTo>
                  <a:pt x="1481" y="1068"/>
                  <a:pt x="1444" y="1068"/>
                  <a:pt x="1666" y="1068"/>
                </a:cubicBezTo>
                <a:lnTo>
                  <a:pt x="2369" y="1068"/>
                </a:lnTo>
                <a:cubicBezTo>
                  <a:pt x="2369" y="1068"/>
                  <a:pt x="2406" y="1068"/>
                  <a:pt x="2406" y="1105"/>
                </a:cubicBezTo>
                <a:lnTo>
                  <a:pt x="3737" y="2842"/>
                </a:lnTo>
                <a:cubicBezTo>
                  <a:pt x="3774" y="2879"/>
                  <a:pt x="3848" y="2916"/>
                  <a:pt x="3884" y="2990"/>
                </a:cubicBezTo>
                <a:lnTo>
                  <a:pt x="3884" y="3249"/>
                </a:lnTo>
                <a:lnTo>
                  <a:pt x="3884" y="4617"/>
                </a:lnTo>
                <a:lnTo>
                  <a:pt x="3884" y="8610"/>
                </a:lnTo>
                <a:lnTo>
                  <a:pt x="3884" y="11087"/>
                </a:lnTo>
                <a:cubicBezTo>
                  <a:pt x="3774" y="11124"/>
                  <a:pt x="3737" y="11198"/>
                  <a:pt x="3663" y="11272"/>
                </a:cubicBezTo>
                <a:lnTo>
                  <a:pt x="2886" y="11937"/>
                </a:lnTo>
                <a:cubicBezTo>
                  <a:pt x="2775" y="12011"/>
                  <a:pt x="2554" y="12159"/>
                  <a:pt x="2517" y="12270"/>
                </a:cubicBezTo>
                <a:cubicBezTo>
                  <a:pt x="2480" y="12455"/>
                  <a:pt x="2517" y="12713"/>
                  <a:pt x="2517" y="12898"/>
                </a:cubicBezTo>
                <a:cubicBezTo>
                  <a:pt x="2517" y="12972"/>
                  <a:pt x="2591" y="13009"/>
                  <a:pt x="2627" y="13009"/>
                </a:cubicBezTo>
                <a:lnTo>
                  <a:pt x="3108" y="13009"/>
                </a:lnTo>
                <a:cubicBezTo>
                  <a:pt x="3108" y="13009"/>
                  <a:pt x="3108" y="13046"/>
                  <a:pt x="3145" y="13046"/>
                </a:cubicBezTo>
                <a:cubicBezTo>
                  <a:pt x="3182" y="13083"/>
                  <a:pt x="3219" y="13157"/>
                  <a:pt x="3256" y="13194"/>
                </a:cubicBezTo>
                <a:cubicBezTo>
                  <a:pt x="2332" y="13823"/>
                  <a:pt x="2738" y="15190"/>
                  <a:pt x="3811" y="15301"/>
                </a:cubicBezTo>
                <a:lnTo>
                  <a:pt x="3921" y="15301"/>
                </a:lnTo>
                <a:cubicBezTo>
                  <a:pt x="4994" y="15190"/>
                  <a:pt x="5400" y="13823"/>
                  <a:pt x="4513" y="13194"/>
                </a:cubicBezTo>
                <a:cubicBezTo>
                  <a:pt x="4513" y="13157"/>
                  <a:pt x="4513" y="13157"/>
                  <a:pt x="4550" y="13120"/>
                </a:cubicBezTo>
                <a:cubicBezTo>
                  <a:pt x="4624" y="13009"/>
                  <a:pt x="4661" y="13009"/>
                  <a:pt x="4624" y="13009"/>
                </a:cubicBezTo>
                <a:lnTo>
                  <a:pt x="12018" y="13009"/>
                </a:lnTo>
                <a:cubicBezTo>
                  <a:pt x="12018" y="13009"/>
                  <a:pt x="12018" y="13009"/>
                  <a:pt x="12018" y="13046"/>
                </a:cubicBezTo>
                <a:cubicBezTo>
                  <a:pt x="12055" y="13083"/>
                  <a:pt x="12092" y="13157"/>
                  <a:pt x="12129" y="13194"/>
                </a:cubicBezTo>
                <a:cubicBezTo>
                  <a:pt x="11205" y="13823"/>
                  <a:pt x="11611" y="15227"/>
                  <a:pt x="12757" y="15301"/>
                </a:cubicBezTo>
                <a:cubicBezTo>
                  <a:pt x="12784" y="15303"/>
                  <a:pt x="12811" y="15304"/>
                  <a:pt x="12836" y="15304"/>
                </a:cubicBezTo>
                <a:cubicBezTo>
                  <a:pt x="13953" y="15304"/>
                  <a:pt x="14217" y="13772"/>
                  <a:pt x="13386" y="13194"/>
                </a:cubicBezTo>
                <a:cubicBezTo>
                  <a:pt x="13423" y="13157"/>
                  <a:pt x="13460" y="13083"/>
                  <a:pt x="13497" y="13046"/>
                </a:cubicBezTo>
                <a:cubicBezTo>
                  <a:pt x="13497" y="13046"/>
                  <a:pt x="13497" y="13009"/>
                  <a:pt x="13497" y="13009"/>
                </a:cubicBezTo>
                <a:lnTo>
                  <a:pt x="14458" y="13009"/>
                </a:lnTo>
                <a:cubicBezTo>
                  <a:pt x="14495" y="13009"/>
                  <a:pt x="14532" y="12972"/>
                  <a:pt x="14532" y="12898"/>
                </a:cubicBezTo>
                <a:lnTo>
                  <a:pt x="14532" y="12307"/>
                </a:lnTo>
                <a:cubicBezTo>
                  <a:pt x="14532" y="12233"/>
                  <a:pt x="14495" y="12196"/>
                  <a:pt x="14458" y="12196"/>
                </a:cubicBezTo>
                <a:lnTo>
                  <a:pt x="3848" y="12196"/>
                </a:lnTo>
                <a:cubicBezTo>
                  <a:pt x="3995" y="12048"/>
                  <a:pt x="4143" y="11937"/>
                  <a:pt x="4254" y="11789"/>
                </a:cubicBezTo>
                <a:cubicBezTo>
                  <a:pt x="4402" y="11641"/>
                  <a:pt x="4550" y="11493"/>
                  <a:pt x="4698" y="11382"/>
                </a:cubicBezTo>
                <a:cubicBezTo>
                  <a:pt x="4772" y="11309"/>
                  <a:pt x="4883" y="11161"/>
                  <a:pt x="4883" y="11161"/>
                </a:cubicBezTo>
                <a:cubicBezTo>
                  <a:pt x="4883" y="11161"/>
                  <a:pt x="5363" y="11087"/>
                  <a:pt x="5622" y="11050"/>
                </a:cubicBezTo>
                <a:cubicBezTo>
                  <a:pt x="7027" y="10865"/>
                  <a:pt x="8469" y="10680"/>
                  <a:pt x="9911" y="10495"/>
                </a:cubicBezTo>
                <a:cubicBezTo>
                  <a:pt x="11574" y="10273"/>
                  <a:pt x="13238" y="10052"/>
                  <a:pt x="14865" y="9830"/>
                </a:cubicBezTo>
                <a:cubicBezTo>
                  <a:pt x="15419" y="9756"/>
                  <a:pt x="15974" y="9682"/>
                  <a:pt x="16491" y="9608"/>
                </a:cubicBezTo>
                <a:cubicBezTo>
                  <a:pt x="16639" y="9571"/>
                  <a:pt x="17046" y="9608"/>
                  <a:pt x="17120" y="9460"/>
                </a:cubicBezTo>
                <a:cubicBezTo>
                  <a:pt x="17305" y="9164"/>
                  <a:pt x="17157" y="8499"/>
                  <a:pt x="17157" y="8203"/>
                </a:cubicBezTo>
                <a:lnTo>
                  <a:pt x="17157" y="5652"/>
                </a:lnTo>
                <a:lnTo>
                  <a:pt x="17157" y="4691"/>
                </a:lnTo>
                <a:cubicBezTo>
                  <a:pt x="17157" y="4580"/>
                  <a:pt x="17194" y="4395"/>
                  <a:pt x="17157" y="4284"/>
                </a:cubicBezTo>
                <a:cubicBezTo>
                  <a:pt x="17071" y="4083"/>
                  <a:pt x="16895" y="4060"/>
                  <a:pt x="16717" y="4060"/>
                </a:cubicBezTo>
                <a:cubicBezTo>
                  <a:pt x="16666" y="4060"/>
                  <a:pt x="16615" y="4062"/>
                  <a:pt x="16565" y="4062"/>
                </a:cubicBezTo>
                <a:cubicBezTo>
                  <a:pt x="13571" y="3767"/>
                  <a:pt x="10539" y="3471"/>
                  <a:pt x="7545" y="3138"/>
                </a:cubicBezTo>
                <a:cubicBezTo>
                  <a:pt x="6657" y="3064"/>
                  <a:pt x="5770" y="2990"/>
                  <a:pt x="4920" y="2879"/>
                </a:cubicBezTo>
                <a:cubicBezTo>
                  <a:pt x="5031" y="2879"/>
                  <a:pt x="4957" y="2879"/>
                  <a:pt x="4883" y="2805"/>
                </a:cubicBezTo>
                <a:cubicBezTo>
                  <a:pt x="4809" y="2731"/>
                  <a:pt x="4735" y="2620"/>
                  <a:pt x="4661" y="2510"/>
                </a:cubicBezTo>
                <a:cubicBezTo>
                  <a:pt x="4365" y="2214"/>
                  <a:pt x="4106" y="1881"/>
                  <a:pt x="3848" y="1548"/>
                </a:cubicBezTo>
                <a:cubicBezTo>
                  <a:pt x="3589" y="1253"/>
                  <a:pt x="3330" y="957"/>
                  <a:pt x="3108" y="661"/>
                </a:cubicBezTo>
                <a:cubicBezTo>
                  <a:pt x="2997" y="550"/>
                  <a:pt x="2886" y="328"/>
                  <a:pt x="2738" y="254"/>
                </a:cubicBezTo>
                <a:cubicBezTo>
                  <a:pt x="2677" y="230"/>
                  <a:pt x="2591" y="221"/>
                  <a:pt x="2496" y="221"/>
                </a:cubicBezTo>
                <a:cubicBezTo>
                  <a:pt x="2307" y="221"/>
                  <a:pt x="2085" y="254"/>
                  <a:pt x="1962" y="254"/>
                </a:cubicBezTo>
                <a:lnTo>
                  <a:pt x="1444" y="254"/>
                </a:lnTo>
                <a:cubicBezTo>
                  <a:pt x="1333" y="254"/>
                  <a:pt x="1223" y="106"/>
                  <a:pt x="1075" y="32"/>
                </a:cubicBezTo>
                <a:cubicBezTo>
                  <a:pt x="1006" y="11"/>
                  <a:pt x="941" y="1"/>
                  <a:pt x="880" y="1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0" name="Google Shape;1420;p46"/>
          <p:cNvGrpSpPr/>
          <p:nvPr/>
        </p:nvGrpSpPr>
        <p:grpSpPr>
          <a:xfrm>
            <a:off x="2737210" y="1076325"/>
            <a:ext cx="1645200" cy="3657600"/>
            <a:chOff x="2733933" y="1076325"/>
            <a:chExt cx="1645200" cy="3657600"/>
          </a:xfrm>
        </p:grpSpPr>
        <p:sp>
          <p:nvSpPr>
            <p:cNvPr id="1421" name="Google Shape;1421;p46"/>
            <p:cNvSpPr/>
            <p:nvPr/>
          </p:nvSpPr>
          <p:spPr>
            <a:xfrm>
              <a:off x="2733933" y="1076325"/>
              <a:ext cx="1645200" cy="3301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1371600" rIns="0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1422" name="Google Shape;1422;p46"/>
            <p:cNvSpPr/>
            <p:nvPr/>
          </p:nvSpPr>
          <p:spPr>
            <a:xfrm>
              <a:off x="3065283" y="1342350"/>
              <a:ext cx="982500" cy="982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23" name="Google Shape;1423;p46"/>
            <p:cNvSpPr/>
            <p:nvPr/>
          </p:nvSpPr>
          <p:spPr>
            <a:xfrm>
              <a:off x="2733933" y="4485525"/>
              <a:ext cx="1645200" cy="248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6"/>
            <p:cNvSpPr/>
            <p:nvPr/>
          </p:nvSpPr>
          <p:spPr>
            <a:xfrm>
              <a:off x="3530633" y="2742525"/>
              <a:ext cx="51800" cy="249600"/>
            </a:xfrm>
            <a:custGeom>
              <a:avLst/>
              <a:gdLst/>
              <a:ahLst/>
              <a:cxnLst/>
              <a:rect l="l" t="t" r="r" b="b"/>
              <a:pathLst>
                <a:path w="2072" h="9984" extrusionOk="0">
                  <a:moveTo>
                    <a:pt x="2071" y="998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6"/>
            <p:cNvSpPr/>
            <p:nvPr/>
          </p:nvSpPr>
          <p:spPr>
            <a:xfrm>
              <a:off x="3548208" y="2742525"/>
              <a:ext cx="16650" cy="249600"/>
            </a:xfrm>
            <a:custGeom>
              <a:avLst/>
              <a:gdLst/>
              <a:ahLst/>
              <a:cxnLst/>
              <a:rect l="l" t="t" r="r" b="b"/>
              <a:pathLst>
                <a:path w="666" h="9984" extrusionOk="0">
                  <a:moveTo>
                    <a:pt x="666" y="998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6"/>
            <p:cNvSpPr/>
            <p:nvPr/>
          </p:nvSpPr>
          <p:spPr>
            <a:xfrm>
              <a:off x="3547271" y="2742525"/>
              <a:ext cx="18525" cy="249600"/>
            </a:xfrm>
            <a:custGeom>
              <a:avLst/>
              <a:gdLst/>
              <a:ahLst/>
              <a:cxnLst/>
              <a:rect l="l" t="t" r="r" b="b"/>
              <a:pathLst>
                <a:path w="741" h="9984" extrusionOk="0">
                  <a:moveTo>
                    <a:pt x="1" y="9983"/>
                  </a:moveTo>
                  <a:lnTo>
                    <a:pt x="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6"/>
            <p:cNvSpPr/>
            <p:nvPr/>
          </p:nvSpPr>
          <p:spPr>
            <a:xfrm>
              <a:off x="3529708" y="2742525"/>
              <a:ext cx="53650" cy="249600"/>
            </a:xfrm>
            <a:custGeom>
              <a:avLst/>
              <a:gdLst/>
              <a:ahLst/>
              <a:cxnLst/>
              <a:rect l="l" t="t" r="r" b="b"/>
              <a:pathLst>
                <a:path w="2146" h="9984" extrusionOk="0">
                  <a:moveTo>
                    <a:pt x="1" y="9983"/>
                  </a:moveTo>
                  <a:lnTo>
                    <a:pt x="2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8" name="Google Shape;1428;p46"/>
            <p:cNvGrpSpPr/>
            <p:nvPr/>
          </p:nvGrpSpPr>
          <p:grpSpPr>
            <a:xfrm>
              <a:off x="3207146" y="2469875"/>
              <a:ext cx="698775" cy="794900"/>
              <a:chOff x="3293100" y="2437525"/>
              <a:chExt cx="698775" cy="794900"/>
            </a:xfrm>
          </p:grpSpPr>
          <p:sp>
            <p:nvSpPr>
              <p:cNvPr id="1429" name="Google Shape;1429;p46"/>
              <p:cNvSpPr/>
              <p:nvPr/>
            </p:nvSpPr>
            <p:spPr>
              <a:xfrm>
                <a:off x="3479800" y="2499450"/>
                <a:ext cx="67500" cy="74900"/>
              </a:xfrm>
              <a:custGeom>
                <a:avLst/>
                <a:gdLst/>
                <a:ahLst/>
                <a:cxnLst/>
                <a:rect l="l" t="t" r="r" b="b"/>
                <a:pathLst>
                  <a:path w="2700" h="2996" extrusionOk="0">
                    <a:moveTo>
                      <a:pt x="1369" y="814"/>
                    </a:moveTo>
                    <a:cubicBezTo>
                      <a:pt x="1480" y="814"/>
                      <a:pt x="1591" y="888"/>
                      <a:pt x="1665" y="999"/>
                    </a:cubicBezTo>
                    <a:cubicBezTo>
                      <a:pt x="1702" y="1110"/>
                      <a:pt x="1739" y="1295"/>
                      <a:pt x="1739" y="1516"/>
                    </a:cubicBezTo>
                    <a:cubicBezTo>
                      <a:pt x="1739" y="1701"/>
                      <a:pt x="1702" y="1886"/>
                      <a:pt x="1665" y="2034"/>
                    </a:cubicBezTo>
                    <a:cubicBezTo>
                      <a:pt x="1591" y="2145"/>
                      <a:pt x="1480" y="2219"/>
                      <a:pt x="1369" y="2219"/>
                    </a:cubicBezTo>
                    <a:cubicBezTo>
                      <a:pt x="1221" y="2219"/>
                      <a:pt x="1110" y="2145"/>
                      <a:pt x="1073" y="2034"/>
                    </a:cubicBezTo>
                    <a:cubicBezTo>
                      <a:pt x="999" y="1886"/>
                      <a:pt x="962" y="1701"/>
                      <a:pt x="962" y="1516"/>
                    </a:cubicBezTo>
                    <a:cubicBezTo>
                      <a:pt x="962" y="1295"/>
                      <a:pt x="999" y="1110"/>
                      <a:pt x="1073" y="999"/>
                    </a:cubicBezTo>
                    <a:cubicBezTo>
                      <a:pt x="1110" y="888"/>
                      <a:pt x="1221" y="814"/>
                      <a:pt x="1369" y="814"/>
                    </a:cubicBezTo>
                    <a:close/>
                    <a:moveTo>
                      <a:pt x="1369" y="1"/>
                    </a:moveTo>
                    <a:cubicBezTo>
                      <a:pt x="1110" y="1"/>
                      <a:pt x="925" y="38"/>
                      <a:pt x="740" y="112"/>
                    </a:cubicBezTo>
                    <a:cubicBezTo>
                      <a:pt x="593" y="222"/>
                      <a:pt x="445" y="333"/>
                      <a:pt x="334" y="481"/>
                    </a:cubicBezTo>
                    <a:cubicBezTo>
                      <a:pt x="223" y="592"/>
                      <a:pt x="149" y="777"/>
                      <a:pt x="75" y="962"/>
                    </a:cubicBezTo>
                    <a:cubicBezTo>
                      <a:pt x="38" y="1110"/>
                      <a:pt x="1" y="1332"/>
                      <a:pt x="1" y="1516"/>
                    </a:cubicBezTo>
                    <a:cubicBezTo>
                      <a:pt x="1" y="1701"/>
                      <a:pt x="38" y="1886"/>
                      <a:pt x="75" y="2071"/>
                    </a:cubicBezTo>
                    <a:cubicBezTo>
                      <a:pt x="149" y="2256"/>
                      <a:pt x="223" y="2404"/>
                      <a:pt x="334" y="2552"/>
                    </a:cubicBezTo>
                    <a:cubicBezTo>
                      <a:pt x="445" y="2699"/>
                      <a:pt x="593" y="2810"/>
                      <a:pt x="740" y="2884"/>
                    </a:cubicBezTo>
                    <a:cubicBezTo>
                      <a:pt x="925" y="2958"/>
                      <a:pt x="1110" y="2995"/>
                      <a:pt x="1369" y="2995"/>
                    </a:cubicBezTo>
                    <a:cubicBezTo>
                      <a:pt x="1591" y="2995"/>
                      <a:pt x="1776" y="2958"/>
                      <a:pt x="1960" y="2884"/>
                    </a:cubicBezTo>
                    <a:cubicBezTo>
                      <a:pt x="2108" y="2810"/>
                      <a:pt x="2256" y="2699"/>
                      <a:pt x="2367" y="2552"/>
                    </a:cubicBezTo>
                    <a:cubicBezTo>
                      <a:pt x="2478" y="2404"/>
                      <a:pt x="2552" y="2256"/>
                      <a:pt x="2626" y="2071"/>
                    </a:cubicBezTo>
                    <a:cubicBezTo>
                      <a:pt x="2663" y="1886"/>
                      <a:pt x="2700" y="1701"/>
                      <a:pt x="2700" y="1516"/>
                    </a:cubicBezTo>
                    <a:cubicBezTo>
                      <a:pt x="2700" y="1295"/>
                      <a:pt x="2663" y="1110"/>
                      <a:pt x="2626" y="962"/>
                    </a:cubicBezTo>
                    <a:cubicBezTo>
                      <a:pt x="2552" y="777"/>
                      <a:pt x="2478" y="592"/>
                      <a:pt x="2367" y="481"/>
                    </a:cubicBezTo>
                    <a:cubicBezTo>
                      <a:pt x="2256" y="333"/>
                      <a:pt x="2108" y="222"/>
                      <a:pt x="1960" y="112"/>
                    </a:cubicBezTo>
                    <a:cubicBezTo>
                      <a:pt x="1776" y="38"/>
                      <a:pt x="1591" y="1"/>
                      <a:pt x="13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46"/>
              <p:cNvSpPr/>
              <p:nvPr/>
            </p:nvSpPr>
            <p:spPr>
              <a:xfrm>
                <a:off x="3579625" y="2553050"/>
                <a:ext cx="67500" cy="74900"/>
              </a:xfrm>
              <a:custGeom>
                <a:avLst/>
                <a:gdLst/>
                <a:ahLst/>
                <a:cxnLst/>
                <a:rect l="l" t="t" r="r" b="b"/>
                <a:pathLst>
                  <a:path w="2700" h="2996" extrusionOk="0">
                    <a:moveTo>
                      <a:pt x="1332" y="777"/>
                    </a:moveTo>
                    <a:cubicBezTo>
                      <a:pt x="1480" y="777"/>
                      <a:pt x="1591" y="851"/>
                      <a:pt x="1628" y="962"/>
                    </a:cubicBezTo>
                    <a:cubicBezTo>
                      <a:pt x="1701" y="1110"/>
                      <a:pt x="1738" y="1295"/>
                      <a:pt x="1738" y="1480"/>
                    </a:cubicBezTo>
                    <a:cubicBezTo>
                      <a:pt x="1738" y="1702"/>
                      <a:pt x="1701" y="1886"/>
                      <a:pt x="1628" y="1997"/>
                    </a:cubicBezTo>
                    <a:cubicBezTo>
                      <a:pt x="1591" y="2145"/>
                      <a:pt x="1480" y="2219"/>
                      <a:pt x="1332" y="2219"/>
                    </a:cubicBezTo>
                    <a:cubicBezTo>
                      <a:pt x="1221" y="2219"/>
                      <a:pt x="1110" y="2145"/>
                      <a:pt x="1036" y="1997"/>
                    </a:cubicBezTo>
                    <a:cubicBezTo>
                      <a:pt x="999" y="1886"/>
                      <a:pt x="962" y="1702"/>
                      <a:pt x="962" y="1480"/>
                    </a:cubicBezTo>
                    <a:cubicBezTo>
                      <a:pt x="962" y="1258"/>
                      <a:pt x="999" y="1110"/>
                      <a:pt x="1036" y="962"/>
                    </a:cubicBezTo>
                    <a:cubicBezTo>
                      <a:pt x="1110" y="851"/>
                      <a:pt x="1221" y="777"/>
                      <a:pt x="1332" y="777"/>
                    </a:cubicBezTo>
                    <a:close/>
                    <a:moveTo>
                      <a:pt x="1332" y="1"/>
                    </a:moveTo>
                    <a:cubicBezTo>
                      <a:pt x="1110" y="1"/>
                      <a:pt x="925" y="38"/>
                      <a:pt x="740" y="112"/>
                    </a:cubicBezTo>
                    <a:cubicBezTo>
                      <a:pt x="555" y="186"/>
                      <a:pt x="444" y="297"/>
                      <a:pt x="334" y="445"/>
                    </a:cubicBezTo>
                    <a:cubicBezTo>
                      <a:pt x="223" y="592"/>
                      <a:pt x="112" y="740"/>
                      <a:pt x="75" y="925"/>
                    </a:cubicBezTo>
                    <a:cubicBezTo>
                      <a:pt x="38" y="1110"/>
                      <a:pt x="1" y="1295"/>
                      <a:pt x="1" y="1480"/>
                    </a:cubicBezTo>
                    <a:cubicBezTo>
                      <a:pt x="1" y="1665"/>
                      <a:pt x="38" y="1849"/>
                      <a:pt x="75" y="2034"/>
                    </a:cubicBezTo>
                    <a:cubicBezTo>
                      <a:pt x="149" y="2219"/>
                      <a:pt x="223" y="2367"/>
                      <a:pt x="334" y="2515"/>
                    </a:cubicBezTo>
                    <a:cubicBezTo>
                      <a:pt x="444" y="2663"/>
                      <a:pt x="555" y="2774"/>
                      <a:pt x="740" y="2848"/>
                    </a:cubicBezTo>
                    <a:cubicBezTo>
                      <a:pt x="925" y="2959"/>
                      <a:pt x="1110" y="2996"/>
                      <a:pt x="1332" y="2996"/>
                    </a:cubicBezTo>
                    <a:cubicBezTo>
                      <a:pt x="1591" y="2996"/>
                      <a:pt x="1775" y="2959"/>
                      <a:pt x="1960" y="2848"/>
                    </a:cubicBezTo>
                    <a:cubicBezTo>
                      <a:pt x="2108" y="2774"/>
                      <a:pt x="2256" y="2663"/>
                      <a:pt x="2367" y="2515"/>
                    </a:cubicBezTo>
                    <a:cubicBezTo>
                      <a:pt x="2478" y="2367"/>
                      <a:pt x="2552" y="2219"/>
                      <a:pt x="2626" y="2034"/>
                    </a:cubicBezTo>
                    <a:cubicBezTo>
                      <a:pt x="2663" y="1849"/>
                      <a:pt x="2700" y="1665"/>
                      <a:pt x="2700" y="1480"/>
                    </a:cubicBezTo>
                    <a:cubicBezTo>
                      <a:pt x="2700" y="1295"/>
                      <a:pt x="2663" y="1110"/>
                      <a:pt x="2626" y="925"/>
                    </a:cubicBezTo>
                    <a:cubicBezTo>
                      <a:pt x="2552" y="740"/>
                      <a:pt x="2478" y="592"/>
                      <a:pt x="2367" y="445"/>
                    </a:cubicBezTo>
                    <a:cubicBezTo>
                      <a:pt x="2256" y="297"/>
                      <a:pt x="2108" y="186"/>
                      <a:pt x="1960" y="112"/>
                    </a:cubicBezTo>
                    <a:cubicBezTo>
                      <a:pt x="1775" y="38"/>
                      <a:pt x="1591" y="1"/>
                      <a:pt x="13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6"/>
              <p:cNvSpPr/>
              <p:nvPr/>
            </p:nvSpPr>
            <p:spPr>
              <a:xfrm>
                <a:off x="3514000" y="2500375"/>
                <a:ext cx="99850" cy="126650"/>
              </a:xfrm>
              <a:custGeom>
                <a:avLst/>
                <a:gdLst/>
                <a:ahLst/>
                <a:cxnLst/>
                <a:rect l="l" t="t" r="r" b="b"/>
                <a:pathLst>
                  <a:path w="3994" h="5066" extrusionOk="0">
                    <a:moveTo>
                      <a:pt x="3143" y="1"/>
                    </a:moveTo>
                    <a:cubicBezTo>
                      <a:pt x="3069" y="1"/>
                      <a:pt x="2996" y="1"/>
                      <a:pt x="2885" y="38"/>
                    </a:cubicBezTo>
                    <a:lnTo>
                      <a:pt x="1" y="5029"/>
                    </a:lnTo>
                    <a:cubicBezTo>
                      <a:pt x="112" y="5029"/>
                      <a:pt x="223" y="5066"/>
                      <a:pt x="297" y="5066"/>
                    </a:cubicBezTo>
                    <a:lnTo>
                      <a:pt x="555" y="5066"/>
                    </a:lnTo>
                    <a:cubicBezTo>
                      <a:pt x="629" y="5066"/>
                      <a:pt x="703" y="5066"/>
                      <a:pt x="814" y="5029"/>
                    </a:cubicBezTo>
                    <a:lnTo>
                      <a:pt x="1073" y="5029"/>
                    </a:lnTo>
                    <a:lnTo>
                      <a:pt x="3994" y="38"/>
                    </a:lnTo>
                    <a:cubicBezTo>
                      <a:pt x="3846" y="1"/>
                      <a:pt x="3735" y="1"/>
                      <a:pt x="3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6"/>
              <p:cNvSpPr/>
              <p:nvPr/>
            </p:nvSpPr>
            <p:spPr>
              <a:xfrm>
                <a:off x="3437300" y="2437525"/>
                <a:ext cx="252350" cy="252350"/>
              </a:xfrm>
              <a:custGeom>
                <a:avLst/>
                <a:gdLst/>
                <a:ahLst/>
                <a:cxnLst/>
                <a:rect l="l" t="t" r="r" b="b"/>
                <a:pathLst>
                  <a:path w="10094" h="10094" extrusionOk="0">
                    <a:moveTo>
                      <a:pt x="8023" y="444"/>
                    </a:moveTo>
                    <a:cubicBezTo>
                      <a:pt x="8910" y="444"/>
                      <a:pt x="9650" y="1184"/>
                      <a:pt x="9650" y="2071"/>
                    </a:cubicBezTo>
                    <a:lnTo>
                      <a:pt x="9650" y="8023"/>
                    </a:lnTo>
                    <a:cubicBezTo>
                      <a:pt x="9650" y="8911"/>
                      <a:pt x="8910" y="9650"/>
                      <a:pt x="8023" y="9650"/>
                    </a:cubicBezTo>
                    <a:lnTo>
                      <a:pt x="2071" y="9650"/>
                    </a:lnTo>
                    <a:cubicBezTo>
                      <a:pt x="1183" y="9650"/>
                      <a:pt x="444" y="8911"/>
                      <a:pt x="444" y="8023"/>
                    </a:cubicBezTo>
                    <a:lnTo>
                      <a:pt x="444" y="2071"/>
                    </a:lnTo>
                    <a:cubicBezTo>
                      <a:pt x="444" y="1184"/>
                      <a:pt x="1183" y="444"/>
                      <a:pt x="2071" y="444"/>
                    </a:cubicBezTo>
                    <a:close/>
                    <a:moveTo>
                      <a:pt x="2219" y="1"/>
                    </a:moveTo>
                    <a:cubicBezTo>
                      <a:pt x="999" y="1"/>
                      <a:pt x="0" y="999"/>
                      <a:pt x="0" y="2219"/>
                    </a:cubicBezTo>
                    <a:lnTo>
                      <a:pt x="0" y="7875"/>
                    </a:lnTo>
                    <a:cubicBezTo>
                      <a:pt x="0" y="9095"/>
                      <a:pt x="999" y="10094"/>
                      <a:pt x="2219" y="10094"/>
                    </a:cubicBezTo>
                    <a:lnTo>
                      <a:pt x="7875" y="10094"/>
                    </a:lnTo>
                    <a:cubicBezTo>
                      <a:pt x="9095" y="10094"/>
                      <a:pt x="10093" y="9095"/>
                      <a:pt x="10093" y="7875"/>
                    </a:cubicBezTo>
                    <a:lnTo>
                      <a:pt x="10093" y="2219"/>
                    </a:lnTo>
                    <a:cubicBezTo>
                      <a:pt x="10093" y="999"/>
                      <a:pt x="9095" y="1"/>
                      <a:pt x="78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46"/>
              <p:cNvSpPr/>
              <p:nvPr/>
            </p:nvSpPr>
            <p:spPr>
              <a:xfrm>
                <a:off x="3304200" y="2798000"/>
                <a:ext cx="48342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19337" h="592" extrusionOk="0">
                    <a:moveTo>
                      <a:pt x="296" y="0"/>
                    </a:moveTo>
                    <a:cubicBezTo>
                      <a:pt x="111" y="0"/>
                      <a:pt x="1" y="148"/>
                      <a:pt x="1" y="296"/>
                    </a:cubicBezTo>
                    <a:cubicBezTo>
                      <a:pt x="1" y="444"/>
                      <a:pt x="111" y="592"/>
                      <a:pt x="296" y="592"/>
                    </a:cubicBezTo>
                    <a:lnTo>
                      <a:pt x="19040" y="592"/>
                    </a:lnTo>
                    <a:cubicBezTo>
                      <a:pt x="19188" y="592"/>
                      <a:pt x="19336" y="444"/>
                      <a:pt x="19336" y="296"/>
                    </a:cubicBezTo>
                    <a:cubicBezTo>
                      <a:pt x="19336" y="148"/>
                      <a:pt x="19188" y="0"/>
                      <a:pt x="190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46"/>
              <p:cNvSpPr/>
              <p:nvPr/>
            </p:nvSpPr>
            <p:spPr>
              <a:xfrm>
                <a:off x="3325450" y="2859925"/>
                <a:ext cx="43997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17599" h="592" extrusionOk="0">
                    <a:moveTo>
                      <a:pt x="297" y="0"/>
                    </a:moveTo>
                    <a:cubicBezTo>
                      <a:pt x="149" y="0"/>
                      <a:pt x="1" y="148"/>
                      <a:pt x="1" y="296"/>
                    </a:cubicBezTo>
                    <a:cubicBezTo>
                      <a:pt x="1" y="481"/>
                      <a:pt x="149" y="592"/>
                      <a:pt x="297" y="592"/>
                    </a:cubicBezTo>
                    <a:lnTo>
                      <a:pt x="17303" y="592"/>
                    </a:lnTo>
                    <a:cubicBezTo>
                      <a:pt x="17451" y="592"/>
                      <a:pt x="17599" y="481"/>
                      <a:pt x="17599" y="296"/>
                    </a:cubicBezTo>
                    <a:cubicBezTo>
                      <a:pt x="17599" y="148"/>
                      <a:pt x="17451" y="0"/>
                      <a:pt x="173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46"/>
              <p:cNvSpPr/>
              <p:nvPr/>
            </p:nvSpPr>
            <p:spPr>
              <a:xfrm>
                <a:off x="3347650" y="2922775"/>
                <a:ext cx="395600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15824" h="592" extrusionOk="0">
                    <a:moveTo>
                      <a:pt x="296" y="0"/>
                    </a:moveTo>
                    <a:cubicBezTo>
                      <a:pt x="148" y="0"/>
                      <a:pt x="0" y="111"/>
                      <a:pt x="0" y="296"/>
                    </a:cubicBezTo>
                    <a:cubicBezTo>
                      <a:pt x="0" y="444"/>
                      <a:pt x="148" y="592"/>
                      <a:pt x="296" y="592"/>
                    </a:cubicBezTo>
                    <a:lnTo>
                      <a:pt x="15528" y="592"/>
                    </a:lnTo>
                    <a:cubicBezTo>
                      <a:pt x="15676" y="592"/>
                      <a:pt x="15824" y="444"/>
                      <a:pt x="15824" y="296"/>
                    </a:cubicBezTo>
                    <a:cubicBezTo>
                      <a:pt x="15824" y="111"/>
                      <a:pt x="15676" y="0"/>
                      <a:pt x="155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46"/>
              <p:cNvSpPr/>
              <p:nvPr/>
            </p:nvSpPr>
            <p:spPr>
              <a:xfrm>
                <a:off x="3384625" y="2735875"/>
                <a:ext cx="67475" cy="263625"/>
              </a:xfrm>
              <a:custGeom>
                <a:avLst/>
                <a:gdLst/>
                <a:ahLst/>
                <a:cxnLst/>
                <a:rect l="l" t="t" r="r" b="b"/>
                <a:pathLst>
                  <a:path w="2699" h="10545" extrusionOk="0">
                    <a:moveTo>
                      <a:pt x="317" y="1"/>
                    </a:moveTo>
                    <a:cubicBezTo>
                      <a:pt x="298" y="1"/>
                      <a:pt x="278" y="3"/>
                      <a:pt x="259" y="8"/>
                    </a:cubicBezTo>
                    <a:cubicBezTo>
                      <a:pt x="74" y="45"/>
                      <a:pt x="0" y="193"/>
                      <a:pt x="0" y="341"/>
                    </a:cubicBezTo>
                    <a:lnTo>
                      <a:pt x="2107" y="10323"/>
                    </a:lnTo>
                    <a:cubicBezTo>
                      <a:pt x="2107" y="10471"/>
                      <a:pt x="2255" y="10545"/>
                      <a:pt x="2366" y="10545"/>
                    </a:cubicBezTo>
                    <a:lnTo>
                      <a:pt x="2440" y="10545"/>
                    </a:lnTo>
                    <a:cubicBezTo>
                      <a:pt x="2588" y="10508"/>
                      <a:pt x="2699" y="10360"/>
                      <a:pt x="2662" y="10212"/>
                    </a:cubicBezTo>
                    <a:lnTo>
                      <a:pt x="592" y="230"/>
                    </a:lnTo>
                    <a:cubicBezTo>
                      <a:pt x="559" y="102"/>
                      <a:pt x="444" y="1"/>
                      <a:pt x="3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46"/>
              <p:cNvSpPr/>
              <p:nvPr/>
            </p:nvSpPr>
            <p:spPr>
              <a:xfrm>
                <a:off x="3487200" y="2735150"/>
                <a:ext cx="31450" cy="264350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10574" extrusionOk="0">
                    <a:moveTo>
                      <a:pt x="260" y="0"/>
                    </a:moveTo>
                    <a:cubicBezTo>
                      <a:pt x="112" y="37"/>
                      <a:pt x="1" y="185"/>
                      <a:pt x="1" y="333"/>
                    </a:cubicBezTo>
                    <a:lnTo>
                      <a:pt x="666" y="10315"/>
                    </a:lnTo>
                    <a:cubicBezTo>
                      <a:pt x="703" y="10463"/>
                      <a:pt x="814" y="10574"/>
                      <a:pt x="962" y="10574"/>
                    </a:cubicBezTo>
                    <a:lnTo>
                      <a:pt x="999" y="10574"/>
                    </a:lnTo>
                    <a:cubicBezTo>
                      <a:pt x="1147" y="10574"/>
                      <a:pt x="1258" y="10426"/>
                      <a:pt x="1258" y="10278"/>
                    </a:cubicBezTo>
                    <a:lnTo>
                      <a:pt x="592" y="296"/>
                    </a:lnTo>
                    <a:cubicBezTo>
                      <a:pt x="592" y="148"/>
                      <a:pt x="444" y="0"/>
                      <a:pt x="2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6"/>
              <p:cNvSpPr/>
              <p:nvPr/>
            </p:nvSpPr>
            <p:spPr>
              <a:xfrm>
                <a:off x="3571325" y="2735925"/>
                <a:ext cx="33300" cy="263575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0543" extrusionOk="0">
                    <a:moveTo>
                      <a:pt x="1015" y="0"/>
                    </a:moveTo>
                    <a:cubicBezTo>
                      <a:pt x="858" y="0"/>
                      <a:pt x="740" y="133"/>
                      <a:pt x="740" y="265"/>
                    </a:cubicBezTo>
                    <a:lnTo>
                      <a:pt x="0" y="10247"/>
                    </a:lnTo>
                    <a:cubicBezTo>
                      <a:pt x="0" y="10395"/>
                      <a:pt x="111" y="10543"/>
                      <a:pt x="259" y="10543"/>
                    </a:cubicBezTo>
                    <a:lnTo>
                      <a:pt x="296" y="10543"/>
                    </a:lnTo>
                    <a:cubicBezTo>
                      <a:pt x="444" y="10543"/>
                      <a:pt x="592" y="10432"/>
                      <a:pt x="592" y="10284"/>
                    </a:cubicBezTo>
                    <a:lnTo>
                      <a:pt x="1331" y="302"/>
                    </a:lnTo>
                    <a:cubicBezTo>
                      <a:pt x="1331" y="154"/>
                      <a:pt x="1220" y="6"/>
                      <a:pt x="1072" y="6"/>
                    </a:cubicBezTo>
                    <a:cubicBezTo>
                      <a:pt x="1053" y="2"/>
                      <a:pt x="1034" y="0"/>
                      <a:pt x="10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46"/>
              <p:cNvSpPr/>
              <p:nvPr/>
            </p:nvSpPr>
            <p:spPr>
              <a:xfrm>
                <a:off x="3637850" y="2735875"/>
                <a:ext cx="70275" cy="263625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10545" extrusionOk="0">
                    <a:moveTo>
                      <a:pt x="2481" y="1"/>
                    </a:moveTo>
                    <a:cubicBezTo>
                      <a:pt x="2330" y="1"/>
                      <a:pt x="2214" y="102"/>
                      <a:pt x="2182" y="230"/>
                    </a:cubicBezTo>
                    <a:lnTo>
                      <a:pt x="38" y="10212"/>
                    </a:lnTo>
                    <a:cubicBezTo>
                      <a:pt x="1" y="10360"/>
                      <a:pt x="112" y="10508"/>
                      <a:pt x="260" y="10545"/>
                    </a:cubicBezTo>
                    <a:lnTo>
                      <a:pt x="334" y="10545"/>
                    </a:lnTo>
                    <a:cubicBezTo>
                      <a:pt x="482" y="10545"/>
                      <a:pt x="593" y="10471"/>
                      <a:pt x="629" y="10323"/>
                    </a:cubicBezTo>
                    <a:lnTo>
                      <a:pt x="2774" y="341"/>
                    </a:lnTo>
                    <a:cubicBezTo>
                      <a:pt x="2811" y="193"/>
                      <a:pt x="2700" y="45"/>
                      <a:pt x="2552" y="8"/>
                    </a:cubicBezTo>
                    <a:cubicBezTo>
                      <a:pt x="2528" y="3"/>
                      <a:pt x="2504" y="1"/>
                      <a:pt x="24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6"/>
              <p:cNvSpPr/>
              <p:nvPr/>
            </p:nvSpPr>
            <p:spPr>
              <a:xfrm>
                <a:off x="3368900" y="2601125"/>
                <a:ext cx="610975" cy="493575"/>
              </a:xfrm>
              <a:custGeom>
                <a:avLst/>
                <a:gdLst/>
                <a:ahLst/>
                <a:cxnLst/>
                <a:rect l="l" t="t" r="r" b="b"/>
                <a:pathLst>
                  <a:path w="24439" h="19743" extrusionOk="0">
                    <a:moveTo>
                      <a:pt x="21148" y="0"/>
                    </a:moveTo>
                    <a:cubicBezTo>
                      <a:pt x="20002" y="0"/>
                      <a:pt x="18745" y="888"/>
                      <a:pt x="18338" y="1960"/>
                    </a:cubicBezTo>
                    <a:lnTo>
                      <a:pt x="14123" y="13790"/>
                    </a:lnTo>
                    <a:cubicBezTo>
                      <a:pt x="13828" y="14641"/>
                      <a:pt x="12792" y="15343"/>
                      <a:pt x="11905" y="15343"/>
                    </a:cubicBezTo>
                    <a:lnTo>
                      <a:pt x="2182" y="15343"/>
                    </a:lnTo>
                    <a:cubicBezTo>
                      <a:pt x="999" y="15343"/>
                      <a:pt x="1" y="16341"/>
                      <a:pt x="1" y="17525"/>
                    </a:cubicBezTo>
                    <a:lnTo>
                      <a:pt x="1" y="17561"/>
                    </a:lnTo>
                    <a:cubicBezTo>
                      <a:pt x="1" y="18745"/>
                      <a:pt x="999" y="19743"/>
                      <a:pt x="2182" y="19743"/>
                    </a:cubicBezTo>
                    <a:lnTo>
                      <a:pt x="15861" y="19743"/>
                    </a:lnTo>
                    <a:cubicBezTo>
                      <a:pt x="16046" y="19743"/>
                      <a:pt x="16157" y="19595"/>
                      <a:pt x="16157" y="19447"/>
                    </a:cubicBezTo>
                    <a:cubicBezTo>
                      <a:pt x="16157" y="19299"/>
                      <a:pt x="16046" y="19151"/>
                      <a:pt x="15861" y="19151"/>
                    </a:cubicBezTo>
                    <a:lnTo>
                      <a:pt x="2182" y="19151"/>
                    </a:lnTo>
                    <a:cubicBezTo>
                      <a:pt x="1331" y="19151"/>
                      <a:pt x="629" y="18449"/>
                      <a:pt x="629" y="17561"/>
                    </a:cubicBezTo>
                    <a:lnTo>
                      <a:pt x="629" y="17525"/>
                    </a:lnTo>
                    <a:cubicBezTo>
                      <a:pt x="629" y="16674"/>
                      <a:pt x="1331" y="15935"/>
                      <a:pt x="2182" y="15935"/>
                    </a:cubicBezTo>
                    <a:lnTo>
                      <a:pt x="11905" y="15935"/>
                    </a:lnTo>
                    <a:cubicBezTo>
                      <a:pt x="13051" y="15935"/>
                      <a:pt x="14308" y="15084"/>
                      <a:pt x="14678" y="13975"/>
                    </a:cubicBezTo>
                    <a:lnTo>
                      <a:pt x="18930" y="2145"/>
                    </a:lnTo>
                    <a:cubicBezTo>
                      <a:pt x="19225" y="1294"/>
                      <a:pt x="20223" y="592"/>
                      <a:pt x="21148" y="592"/>
                    </a:cubicBezTo>
                    <a:lnTo>
                      <a:pt x="24142" y="592"/>
                    </a:lnTo>
                    <a:cubicBezTo>
                      <a:pt x="24327" y="592"/>
                      <a:pt x="24438" y="444"/>
                      <a:pt x="24438" y="296"/>
                    </a:cubicBezTo>
                    <a:cubicBezTo>
                      <a:pt x="24438" y="148"/>
                      <a:pt x="24327" y="0"/>
                      <a:pt x="241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6"/>
              <p:cNvSpPr/>
              <p:nvPr/>
            </p:nvSpPr>
            <p:spPr>
              <a:xfrm>
                <a:off x="3434525" y="3128875"/>
                <a:ext cx="93375" cy="9337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3735" extrusionOk="0">
                    <a:moveTo>
                      <a:pt x="1849" y="1"/>
                    </a:moveTo>
                    <a:cubicBezTo>
                      <a:pt x="814" y="1"/>
                      <a:pt x="0" y="851"/>
                      <a:pt x="0" y="1849"/>
                    </a:cubicBezTo>
                    <a:cubicBezTo>
                      <a:pt x="0" y="2884"/>
                      <a:pt x="814" y="3735"/>
                      <a:pt x="1849" y="3735"/>
                    </a:cubicBezTo>
                    <a:cubicBezTo>
                      <a:pt x="2884" y="3735"/>
                      <a:pt x="3734" y="2884"/>
                      <a:pt x="3734" y="1849"/>
                    </a:cubicBezTo>
                    <a:cubicBezTo>
                      <a:pt x="3734" y="814"/>
                      <a:pt x="2884" y="1"/>
                      <a:pt x="1849" y="1"/>
                    </a:cubicBezTo>
                    <a:close/>
                  </a:path>
                </a:pathLst>
              </a:custGeom>
              <a:solidFill>
                <a:srgbClr val="7FDC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46"/>
              <p:cNvSpPr/>
              <p:nvPr/>
            </p:nvSpPr>
            <p:spPr>
              <a:xfrm>
                <a:off x="3423425" y="3117800"/>
                <a:ext cx="114650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4586" h="4585" extrusionOk="0">
                    <a:moveTo>
                      <a:pt x="2293" y="850"/>
                    </a:moveTo>
                    <a:cubicBezTo>
                      <a:pt x="3106" y="850"/>
                      <a:pt x="3735" y="1516"/>
                      <a:pt x="3735" y="2292"/>
                    </a:cubicBezTo>
                    <a:cubicBezTo>
                      <a:pt x="3735" y="3106"/>
                      <a:pt x="3106" y="3771"/>
                      <a:pt x="2293" y="3771"/>
                    </a:cubicBezTo>
                    <a:cubicBezTo>
                      <a:pt x="1517" y="3771"/>
                      <a:pt x="851" y="3106"/>
                      <a:pt x="851" y="2292"/>
                    </a:cubicBezTo>
                    <a:cubicBezTo>
                      <a:pt x="851" y="1516"/>
                      <a:pt x="1480" y="850"/>
                      <a:pt x="2293" y="850"/>
                    </a:cubicBezTo>
                    <a:close/>
                    <a:moveTo>
                      <a:pt x="2293" y="0"/>
                    </a:moveTo>
                    <a:cubicBezTo>
                      <a:pt x="1036" y="0"/>
                      <a:pt x="1" y="1035"/>
                      <a:pt x="1" y="2292"/>
                    </a:cubicBezTo>
                    <a:cubicBezTo>
                      <a:pt x="1" y="3586"/>
                      <a:pt x="1036" y="4584"/>
                      <a:pt x="2293" y="4584"/>
                    </a:cubicBezTo>
                    <a:cubicBezTo>
                      <a:pt x="3550" y="4584"/>
                      <a:pt x="4585" y="3586"/>
                      <a:pt x="4585" y="2292"/>
                    </a:cubicBezTo>
                    <a:cubicBezTo>
                      <a:pt x="4585" y="1035"/>
                      <a:pt x="3550" y="0"/>
                      <a:pt x="2293" y="0"/>
                    </a:cubicBezTo>
                    <a:close/>
                  </a:path>
                </a:pathLst>
              </a:custGeom>
              <a:solidFill>
                <a:srgbClr val="0C4A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46"/>
              <p:cNvSpPr/>
              <p:nvPr/>
            </p:nvSpPr>
            <p:spPr>
              <a:xfrm>
                <a:off x="3668375" y="3128875"/>
                <a:ext cx="93375" cy="9337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3735" extrusionOk="0">
                    <a:moveTo>
                      <a:pt x="1886" y="1"/>
                    </a:moveTo>
                    <a:cubicBezTo>
                      <a:pt x="850" y="1"/>
                      <a:pt x="0" y="851"/>
                      <a:pt x="0" y="1849"/>
                    </a:cubicBezTo>
                    <a:cubicBezTo>
                      <a:pt x="0" y="2884"/>
                      <a:pt x="850" y="3735"/>
                      <a:pt x="1886" y="3735"/>
                    </a:cubicBezTo>
                    <a:cubicBezTo>
                      <a:pt x="2884" y="3735"/>
                      <a:pt x="3734" y="2884"/>
                      <a:pt x="3734" y="1849"/>
                    </a:cubicBezTo>
                    <a:cubicBezTo>
                      <a:pt x="3734" y="814"/>
                      <a:pt x="2884" y="1"/>
                      <a:pt x="1886" y="1"/>
                    </a:cubicBezTo>
                    <a:close/>
                  </a:path>
                </a:pathLst>
              </a:custGeom>
              <a:solidFill>
                <a:srgbClr val="7FDC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6"/>
              <p:cNvSpPr/>
              <p:nvPr/>
            </p:nvSpPr>
            <p:spPr>
              <a:xfrm>
                <a:off x="3658200" y="3117800"/>
                <a:ext cx="1146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4585" h="4585" extrusionOk="0">
                    <a:moveTo>
                      <a:pt x="2293" y="850"/>
                    </a:moveTo>
                    <a:cubicBezTo>
                      <a:pt x="3069" y="850"/>
                      <a:pt x="3734" y="1516"/>
                      <a:pt x="3734" y="2292"/>
                    </a:cubicBezTo>
                    <a:cubicBezTo>
                      <a:pt x="3734" y="3106"/>
                      <a:pt x="3069" y="3771"/>
                      <a:pt x="2293" y="3771"/>
                    </a:cubicBezTo>
                    <a:cubicBezTo>
                      <a:pt x="1479" y="3771"/>
                      <a:pt x="814" y="3106"/>
                      <a:pt x="814" y="2292"/>
                    </a:cubicBezTo>
                    <a:cubicBezTo>
                      <a:pt x="814" y="1516"/>
                      <a:pt x="1479" y="850"/>
                      <a:pt x="2293" y="850"/>
                    </a:cubicBezTo>
                    <a:close/>
                    <a:moveTo>
                      <a:pt x="2293" y="0"/>
                    </a:moveTo>
                    <a:cubicBezTo>
                      <a:pt x="999" y="0"/>
                      <a:pt x="0" y="1035"/>
                      <a:pt x="0" y="2292"/>
                    </a:cubicBezTo>
                    <a:cubicBezTo>
                      <a:pt x="0" y="3586"/>
                      <a:pt x="999" y="4584"/>
                      <a:pt x="2293" y="4584"/>
                    </a:cubicBezTo>
                    <a:cubicBezTo>
                      <a:pt x="3550" y="4584"/>
                      <a:pt x="4548" y="3586"/>
                      <a:pt x="4548" y="2292"/>
                    </a:cubicBezTo>
                    <a:cubicBezTo>
                      <a:pt x="4585" y="1035"/>
                      <a:pt x="3550" y="0"/>
                      <a:pt x="2293" y="0"/>
                    </a:cubicBezTo>
                    <a:close/>
                  </a:path>
                </a:pathLst>
              </a:custGeom>
              <a:solidFill>
                <a:srgbClr val="0C4A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46"/>
              <p:cNvSpPr/>
              <p:nvPr/>
            </p:nvSpPr>
            <p:spPr>
              <a:xfrm>
                <a:off x="3293100" y="2736075"/>
                <a:ext cx="516700" cy="263425"/>
              </a:xfrm>
              <a:custGeom>
                <a:avLst/>
                <a:gdLst/>
                <a:ahLst/>
                <a:cxnLst/>
                <a:rect l="l" t="t" r="r" b="b"/>
                <a:pathLst>
                  <a:path w="20668" h="10537" extrusionOk="0">
                    <a:moveTo>
                      <a:pt x="1739" y="0"/>
                    </a:moveTo>
                    <a:cubicBezTo>
                      <a:pt x="1147" y="0"/>
                      <a:pt x="629" y="222"/>
                      <a:pt x="334" y="629"/>
                    </a:cubicBezTo>
                    <a:cubicBezTo>
                      <a:pt x="38" y="1035"/>
                      <a:pt x="1" y="1590"/>
                      <a:pt x="186" y="2144"/>
                    </a:cubicBezTo>
                    <a:lnTo>
                      <a:pt x="2441" y="8577"/>
                    </a:lnTo>
                    <a:cubicBezTo>
                      <a:pt x="2811" y="9649"/>
                      <a:pt x="4068" y="10537"/>
                      <a:pt x="5214" y="10537"/>
                    </a:cubicBezTo>
                    <a:lnTo>
                      <a:pt x="15270" y="10537"/>
                    </a:lnTo>
                    <a:cubicBezTo>
                      <a:pt x="15418" y="10537"/>
                      <a:pt x="15566" y="10426"/>
                      <a:pt x="15566" y="10241"/>
                    </a:cubicBezTo>
                    <a:cubicBezTo>
                      <a:pt x="15566" y="10093"/>
                      <a:pt x="15418" y="9945"/>
                      <a:pt x="15270" y="9945"/>
                    </a:cubicBezTo>
                    <a:lnTo>
                      <a:pt x="5214" y="9945"/>
                    </a:lnTo>
                    <a:cubicBezTo>
                      <a:pt x="4326" y="9945"/>
                      <a:pt x="3291" y="9243"/>
                      <a:pt x="2996" y="8392"/>
                    </a:cubicBezTo>
                    <a:lnTo>
                      <a:pt x="740" y="1960"/>
                    </a:lnTo>
                    <a:cubicBezTo>
                      <a:pt x="629" y="1590"/>
                      <a:pt x="629" y="1220"/>
                      <a:pt x="814" y="961"/>
                    </a:cubicBezTo>
                    <a:cubicBezTo>
                      <a:pt x="999" y="703"/>
                      <a:pt x="1332" y="592"/>
                      <a:pt x="1739" y="592"/>
                    </a:cubicBezTo>
                    <a:lnTo>
                      <a:pt x="20372" y="592"/>
                    </a:lnTo>
                    <a:cubicBezTo>
                      <a:pt x="20520" y="592"/>
                      <a:pt x="20668" y="444"/>
                      <a:pt x="20668" y="296"/>
                    </a:cubicBezTo>
                    <a:cubicBezTo>
                      <a:pt x="20668" y="111"/>
                      <a:pt x="20520" y="0"/>
                      <a:pt x="203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46"/>
              <p:cNvSpPr/>
              <p:nvPr/>
            </p:nvSpPr>
            <p:spPr>
              <a:xfrm>
                <a:off x="3879100" y="2589100"/>
                <a:ext cx="112775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4511" h="1406" extrusionOk="0">
                    <a:moveTo>
                      <a:pt x="1072" y="1"/>
                    </a:moveTo>
                    <a:cubicBezTo>
                      <a:pt x="481" y="1"/>
                      <a:pt x="0" y="334"/>
                      <a:pt x="0" y="703"/>
                    </a:cubicBezTo>
                    <a:cubicBezTo>
                      <a:pt x="0" y="1110"/>
                      <a:pt x="481" y="1406"/>
                      <a:pt x="1072" y="1406"/>
                    </a:cubicBezTo>
                    <a:lnTo>
                      <a:pt x="3476" y="1406"/>
                    </a:lnTo>
                    <a:cubicBezTo>
                      <a:pt x="4030" y="1406"/>
                      <a:pt x="4511" y="1110"/>
                      <a:pt x="4511" y="703"/>
                    </a:cubicBezTo>
                    <a:cubicBezTo>
                      <a:pt x="4511" y="334"/>
                      <a:pt x="4030" y="1"/>
                      <a:pt x="3476" y="1"/>
                    </a:cubicBezTo>
                    <a:close/>
                  </a:path>
                </a:pathLst>
              </a:custGeom>
              <a:solidFill>
                <a:srgbClr val="0C4A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47" name="Google Shape;1447;p46"/>
          <p:cNvGrpSpPr/>
          <p:nvPr/>
        </p:nvGrpSpPr>
        <p:grpSpPr>
          <a:xfrm>
            <a:off x="4765515" y="1076325"/>
            <a:ext cx="1645200" cy="3657600"/>
            <a:chOff x="4762892" y="1076325"/>
            <a:chExt cx="1645200" cy="3657600"/>
          </a:xfrm>
        </p:grpSpPr>
        <p:sp>
          <p:nvSpPr>
            <p:cNvPr id="1448" name="Google Shape;1448;p46"/>
            <p:cNvSpPr/>
            <p:nvPr/>
          </p:nvSpPr>
          <p:spPr>
            <a:xfrm>
              <a:off x="4762892" y="1076325"/>
              <a:ext cx="1645200" cy="3301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1371600" rIns="0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1449" name="Google Shape;1449;p46"/>
            <p:cNvSpPr/>
            <p:nvPr/>
          </p:nvSpPr>
          <p:spPr>
            <a:xfrm>
              <a:off x="5094242" y="1342350"/>
              <a:ext cx="982500" cy="982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450" name="Google Shape;1450;p46"/>
            <p:cNvSpPr/>
            <p:nvPr/>
          </p:nvSpPr>
          <p:spPr>
            <a:xfrm>
              <a:off x="4762892" y="4485525"/>
              <a:ext cx="1645200" cy="248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1" name="Google Shape;1451;p46"/>
            <p:cNvGrpSpPr/>
            <p:nvPr/>
          </p:nvGrpSpPr>
          <p:grpSpPr>
            <a:xfrm>
              <a:off x="5236115" y="2533886"/>
              <a:ext cx="672960" cy="636133"/>
              <a:chOff x="5234150" y="2533888"/>
              <a:chExt cx="672960" cy="636133"/>
            </a:xfrm>
          </p:grpSpPr>
          <p:sp>
            <p:nvSpPr>
              <p:cNvPr id="1452" name="Google Shape;1452;p46"/>
              <p:cNvSpPr/>
              <p:nvPr/>
            </p:nvSpPr>
            <p:spPr>
              <a:xfrm>
                <a:off x="5234150" y="2533888"/>
                <a:ext cx="672960" cy="636133"/>
              </a:xfrm>
              <a:custGeom>
                <a:avLst/>
                <a:gdLst/>
                <a:ahLst/>
                <a:cxnLst/>
                <a:rect l="l" t="t" r="r" b="b"/>
                <a:pathLst>
                  <a:path w="20247" h="19139" extrusionOk="0">
                    <a:moveTo>
                      <a:pt x="10004" y="1"/>
                    </a:moveTo>
                    <a:cubicBezTo>
                      <a:pt x="7800" y="1"/>
                      <a:pt x="5589" y="751"/>
                      <a:pt x="3905" y="2186"/>
                    </a:cubicBezTo>
                    <a:cubicBezTo>
                      <a:pt x="3277" y="2703"/>
                      <a:pt x="3092" y="3406"/>
                      <a:pt x="3388" y="3665"/>
                    </a:cubicBezTo>
                    <a:cubicBezTo>
                      <a:pt x="3475" y="3741"/>
                      <a:pt x="3589" y="3776"/>
                      <a:pt x="3719" y="3776"/>
                    </a:cubicBezTo>
                    <a:cubicBezTo>
                      <a:pt x="4028" y="3776"/>
                      <a:pt x="4428" y="3581"/>
                      <a:pt x="4793" y="3295"/>
                    </a:cubicBezTo>
                    <a:cubicBezTo>
                      <a:pt x="6241" y="2068"/>
                      <a:pt x="8145" y="1411"/>
                      <a:pt x="10041" y="1411"/>
                    </a:cubicBezTo>
                    <a:cubicBezTo>
                      <a:pt x="11000" y="1411"/>
                      <a:pt x="11958" y="1579"/>
                      <a:pt x="12852" y="1927"/>
                    </a:cubicBezTo>
                    <a:cubicBezTo>
                      <a:pt x="15551" y="2888"/>
                      <a:pt x="17622" y="5402"/>
                      <a:pt x="18028" y="8249"/>
                    </a:cubicBezTo>
                    <a:cubicBezTo>
                      <a:pt x="18509" y="11059"/>
                      <a:pt x="17400" y="14090"/>
                      <a:pt x="15144" y="15865"/>
                    </a:cubicBezTo>
                    <a:cubicBezTo>
                      <a:pt x="13671" y="17077"/>
                      <a:pt x="11791" y="17708"/>
                      <a:pt x="9891" y="17708"/>
                    </a:cubicBezTo>
                    <a:cubicBezTo>
                      <a:pt x="9646" y="17708"/>
                      <a:pt x="9400" y="17698"/>
                      <a:pt x="9155" y="17677"/>
                    </a:cubicBezTo>
                    <a:lnTo>
                      <a:pt x="9118" y="17677"/>
                    </a:lnTo>
                    <a:cubicBezTo>
                      <a:pt x="9044" y="17640"/>
                      <a:pt x="8933" y="17640"/>
                      <a:pt x="8859" y="17640"/>
                    </a:cubicBezTo>
                    <a:cubicBezTo>
                      <a:pt x="6124" y="17233"/>
                      <a:pt x="3684" y="15347"/>
                      <a:pt x="2611" y="12796"/>
                    </a:cubicBezTo>
                    <a:cubicBezTo>
                      <a:pt x="2722" y="12759"/>
                      <a:pt x="2833" y="12759"/>
                      <a:pt x="2944" y="12759"/>
                    </a:cubicBezTo>
                    <a:lnTo>
                      <a:pt x="3388" y="12723"/>
                    </a:lnTo>
                    <a:cubicBezTo>
                      <a:pt x="3979" y="12649"/>
                      <a:pt x="4090" y="12390"/>
                      <a:pt x="3647" y="12094"/>
                    </a:cubicBezTo>
                    <a:cubicBezTo>
                      <a:pt x="2981" y="11613"/>
                      <a:pt x="2316" y="10985"/>
                      <a:pt x="1798" y="10172"/>
                    </a:cubicBezTo>
                    <a:cubicBezTo>
                      <a:pt x="1634" y="9917"/>
                      <a:pt x="1435" y="9779"/>
                      <a:pt x="1239" y="9779"/>
                    </a:cubicBezTo>
                    <a:cubicBezTo>
                      <a:pt x="1037" y="9779"/>
                      <a:pt x="839" y="9926"/>
                      <a:pt x="689" y="10245"/>
                    </a:cubicBezTo>
                    <a:cubicBezTo>
                      <a:pt x="282" y="11207"/>
                      <a:pt x="60" y="12316"/>
                      <a:pt x="23" y="13499"/>
                    </a:cubicBezTo>
                    <a:cubicBezTo>
                      <a:pt x="0" y="13982"/>
                      <a:pt x="135" y="14251"/>
                      <a:pt x="338" y="14251"/>
                    </a:cubicBezTo>
                    <a:cubicBezTo>
                      <a:pt x="461" y="14251"/>
                      <a:pt x="609" y="14152"/>
                      <a:pt x="763" y="13943"/>
                    </a:cubicBezTo>
                    <a:lnTo>
                      <a:pt x="1022" y="13610"/>
                    </a:lnTo>
                    <a:cubicBezTo>
                      <a:pt x="1096" y="13536"/>
                      <a:pt x="1207" y="13425"/>
                      <a:pt x="1280" y="13351"/>
                    </a:cubicBezTo>
                    <a:cubicBezTo>
                      <a:pt x="2242" y="15569"/>
                      <a:pt x="4016" y="17344"/>
                      <a:pt x="6198" y="18305"/>
                    </a:cubicBezTo>
                    <a:cubicBezTo>
                      <a:pt x="6308" y="18379"/>
                      <a:pt x="6419" y="18453"/>
                      <a:pt x="6567" y="18490"/>
                    </a:cubicBezTo>
                    <a:cubicBezTo>
                      <a:pt x="7270" y="18749"/>
                      <a:pt x="7972" y="18934"/>
                      <a:pt x="8749" y="19044"/>
                    </a:cubicBezTo>
                    <a:lnTo>
                      <a:pt x="8859" y="19044"/>
                    </a:lnTo>
                    <a:cubicBezTo>
                      <a:pt x="8933" y="19081"/>
                      <a:pt x="9007" y="19081"/>
                      <a:pt x="9081" y="19081"/>
                    </a:cubicBezTo>
                    <a:cubicBezTo>
                      <a:pt x="9416" y="19120"/>
                      <a:pt x="9752" y="19139"/>
                      <a:pt x="10088" y="19139"/>
                    </a:cubicBezTo>
                    <a:cubicBezTo>
                      <a:pt x="12989" y="19139"/>
                      <a:pt x="15903" y="17737"/>
                      <a:pt x="17658" y="15384"/>
                    </a:cubicBezTo>
                    <a:cubicBezTo>
                      <a:pt x="19766" y="12759"/>
                      <a:pt x="20246" y="8988"/>
                      <a:pt x="18916" y="5883"/>
                    </a:cubicBezTo>
                    <a:cubicBezTo>
                      <a:pt x="17695" y="2851"/>
                      <a:pt x="14812" y="596"/>
                      <a:pt x="11595" y="115"/>
                    </a:cubicBezTo>
                    <a:lnTo>
                      <a:pt x="11484" y="115"/>
                    </a:lnTo>
                    <a:cubicBezTo>
                      <a:pt x="11410" y="79"/>
                      <a:pt x="11337" y="79"/>
                      <a:pt x="11263" y="79"/>
                    </a:cubicBezTo>
                    <a:lnTo>
                      <a:pt x="11226" y="79"/>
                    </a:lnTo>
                    <a:cubicBezTo>
                      <a:pt x="10821" y="26"/>
                      <a:pt x="10412" y="1"/>
                      <a:pt x="100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6"/>
              <p:cNvSpPr/>
              <p:nvPr/>
            </p:nvSpPr>
            <p:spPr>
              <a:xfrm>
                <a:off x="5346729" y="2631077"/>
                <a:ext cx="442424" cy="439998"/>
              </a:xfrm>
              <a:custGeom>
                <a:avLst/>
                <a:gdLst/>
                <a:ahLst/>
                <a:cxnLst/>
                <a:rect l="l" t="t" r="r" b="b"/>
                <a:pathLst>
                  <a:path w="13311" h="13238" extrusionOk="0">
                    <a:moveTo>
                      <a:pt x="2700" y="3550"/>
                    </a:moveTo>
                    <a:cubicBezTo>
                      <a:pt x="2885" y="3550"/>
                      <a:pt x="3069" y="3587"/>
                      <a:pt x="3217" y="3661"/>
                    </a:cubicBezTo>
                    <a:cubicBezTo>
                      <a:pt x="3402" y="3698"/>
                      <a:pt x="3550" y="3809"/>
                      <a:pt x="3661" y="3920"/>
                    </a:cubicBezTo>
                    <a:cubicBezTo>
                      <a:pt x="3809" y="4068"/>
                      <a:pt x="3883" y="4216"/>
                      <a:pt x="3957" y="4401"/>
                    </a:cubicBezTo>
                    <a:cubicBezTo>
                      <a:pt x="4031" y="4586"/>
                      <a:pt x="4068" y="4807"/>
                      <a:pt x="4068" y="5029"/>
                    </a:cubicBezTo>
                    <a:cubicBezTo>
                      <a:pt x="4068" y="5325"/>
                      <a:pt x="4031" y="5621"/>
                      <a:pt x="3957" y="5917"/>
                    </a:cubicBezTo>
                    <a:cubicBezTo>
                      <a:pt x="3846" y="6212"/>
                      <a:pt x="3772" y="6508"/>
                      <a:pt x="3624" y="6767"/>
                    </a:cubicBezTo>
                    <a:cubicBezTo>
                      <a:pt x="3513" y="7063"/>
                      <a:pt x="3365" y="7321"/>
                      <a:pt x="3217" y="7580"/>
                    </a:cubicBezTo>
                    <a:cubicBezTo>
                      <a:pt x="3069" y="7839"/>
                      <a:pt x="2921" y="8061"/>
                      <a:pt x="2774" y="8283"/>
                    </a:cubicBezTo>
                    <a:lnTo>
                      <a:pt x="2404" y="8615"/>
                    </a:lnTo>
                    <a:lnTo>
                      <a:pt x="2404" y="8652"/>
                    </a:lnTo>
                    <a:lnTo>
                      <a:pt x="2885" y="8505"/>
                    </a:lnTo>
                    <a:lnTo>
                      <a:pt x="4142" y="8505"/>
                    </a:lnTo>
                    <a:lnTo>
                      <a:pt x="4142" y="9392"/>
                    </a:lnTo>
                    <a:lnTo>
                      <a:pt x="1295" y="9392"/>
                    </a:lnTo>
                    <a:lnTo>
                      <a:pt x="1295" y="8837"/>
                    </a:lnTo>
                    <a:cubicBezTo>
                      <a:pt x="1406" y="8689"/>
                      <a:pt x="1517" y="8505"/>
                      <a:pt x="1664" y="8357"/>
                    </a:cubicBezTo>
                    <a:cubicBezTo>
                      <a:pt x="1775" y="8172"/>
                      <a:pt x="1923" y="7950"/>
                      <a:pt x="2071" y="7765"/>
                    </a:cubicBezTo>
                    <a:cubicBezTo>
                      <a:pt x="2182" y="7543"/>
                      <a:pt x="2330" y="7321"/>
                      <a:pt x="2441" y="7137"/>
                    </a:cubicBezTo>
                    <a:cubicBezTo>
                      <a:pt x="2589" y="6915"/>
                      <a:pt x="2663" y="6693"/>
                      <a:pt x="2774" y="6471"/>
                    </a:cubicBezTo>
                    <a:cubicBezTo>
                      <a:pt x="2885" y="6249"/>
                      <a:pt x="2958" y="6027"/>
                      <a:pt x="2995" y="5806"/>
                    </a:cubicBezTo>
                    <a:cubicBezTo>
                      <a:pt x="3069" y="5584"/>
                      <a:pt x="3106" y="5399"/>
                      <a:pt x="3106" y="5214"/>
                    </a:cubicBezTo>
                    <a:cubicBezTo>
                      <a:pt x="3106" y="4992"/>
                      <a:pt x="3032" y="4807"/>
                      <a:pt x="2921" y="4660"/>
                    </a:cubicBezTo>
                    <a:cubicBezTo>
                      <a:pt x="2811" y="4512"/>
                      <a:pt x="2663" y="4438"/>
                      <a:pt x="2441" y="4438"/>
                    </a:cubicBezTo>
                    <a:cubicBezTo>
                      <a:pt x="2293" y="4438"/>
                      <a:pt x="2145" y="4475"/>
                      <a:pt x="1997" y="4549"/>
                    </a:cubicBezTo>
                    <a:cubicBezTo>
                      <a:pt x="1849" y="4586"/>
                      <a:pt x="1738" y="4660"/>
                      <a:pt x="1628" y="4770"/>
                    </a:cubicBezTo>
                    <a:lnTo>
                      <a:pt x="1258" y="4068"/>
                    </a:lnTo>
                    <a:cubicBezTo>
                      <a:pt x="1443" y="3883"/>
                      <a:pt x="1628" y="3772"/>
                      <a:pt x="1886" y="3698"/>
                    </a:cubicBezTo>
                    <a:cubicBezTo>
                      <a:pt x="2108" y="3587"/>
                      <a:pt x="2367" y="3550"/>
                      <a:pt x="2700" y="3550"/>
                    </a:cubicBezTo>
                    <a:close/>
                    <a:moveTo>
                      <a:pt x="7765" y="3624"/>
                    </a:moveTo>
                    <a:lnTo>
                      <a:pt x="7765" y="6952"/>
                    </a:lnTo>
                    <a:lnTo>
                      <a:pt x="8467" y="6952"/>
                    </a:lnTo>
                    <a:lnTo>
                      <a:pt x="8467" y="7802"/>
                    </a:lnTo>
                    <a:lnTo>
                      <a:pt x="7765" y="7802"/>
                    </a:lnTo>
                    <a:lnTo>
                      <a:pt x="7765" y="9392"/>
                    </a:lnTo>
                    <a:lnTo>
                      <a:pt x="6840" y="9392"/>
                    </a:lnTo>
                    <a:lnTo>
                      <a:pt x="6840" y="7802"/>
                    </a:lnTo>
                    <a:lnTo>
                      <a:pt x="4807" y="7802"/>
                    </a:lnTo>
                    <a:lnTo>
                      <a:pt x="4807" y="7174"/>
                    </a:lnTo>
                    <a:lnTo>
                      <a:pt x="6914" y="3624"/>
                    </a:lnTo>
                    <a:close/>
                    <a:moveTo>
                      <a:pt x="9909" y="3661"/>
                    </a:moveTo>
                    <a:lnTo>
                      <a:pt x="9909" y="5658"/>
                    </a:lnTo>
                    <a:lnTo>
                      <a:pt x="9946" y="5658"/>
                    </a:lnTo>
                    <a:cubicBezTo>
                      <a:pt x="10057" y="5547"/>
                      <a:pt x="10168" y="5436"/>
                      <a:pt x="10353" y="5325"/>
                    </a:cubicBezTo>
                    <a:cubicBezTo>
                      <a:pt x="10500" y="5251"/>
                      <a:pt x="10685" y="5214"/>
                      <a:pt x="10907" y="5214"/>
                    </a:cubicBezTo>
                    <a:cubicBezTo>
                      <a:pt x="11092" y="5214"/>
                      <a:pt x="11240" y="5214"/>
                      <a:pt x="11351" y="5288"/>
                    </a:cubicBezTo>
                    <a:cubicBezTo>
                      <a:pt x="11499" y="5325"/>
                      <a:pt x="11610" y="5399"/>
                      <a:pt x="11684" y="5510"/>
                    </a:cubicBezTo>
                    <a:cubicBezTo>
                      <a:pt x="11757" y="5621"/>
                      <a:pt x="11831" y="5806"/>
                      <a:pt x="11868" y="5991"/>
                    </a:cubicBezTo>
                    <a:cubicBezTo>
                      <a:pt x="11905" y="6175"/>
                      <a:pt x="11942" y="6434"/>
                      <a:pt x="11942" y="6730"/>
                    </a:cubicBezTo>
                    <a:lnTo>
                      <a:pt x="11942" y="9392"/>
                    </a:lnTo>
                    <a:lnTo>
                      <a:pt x="10981" y="9392"/>
                    </a:lnTo>
                    <a:lnTo>
                      <a:pt x="10981" y="6915"/>
                    </a:lnTo>
                    <a:cubicBezTo>
                      <a:pt x="10981" y="6619"/>
                      <a:pt x="10944" y="6397"/>
                      <a:pt x="10870" y="6286"/>
                    </a:cubicBezTo>
                    <a:cubicBezTo>
                      <a:pt x="10796" y="6138"/>
                      <a:pt x="10685" y="6101"/>
                      <a:pt x="10500" y="6101"/>
                    </a:cubicBezTo>
                    <a:cubicBezTo>
                      <a:pt x="10353" y="6101"/>
                      <a:pt x="10242" y="6138"/>
                      <a:pt x="10131" y="6212"/>
                    </a:cubicBezTo>
                    <a:cubicBezTo>
                      <a:pt x="10020" y="6323"/>
                      <a:pt x="9946" y="6434"/>
                      <a:pt x="9909" y="6582"/>
                    </a:cubicBezTo>
                    <a:lnTo>
                      <a:pt x="9909" y="9392"/>
                    </a:lnTo>
                    <a:lnTo>
                      <a:pt x="8948" y="9392"/>
                    </a:lnTo>
                    <a:lnTo>
                      <a:pt x="8948" y="3661"/>
                    </a:lnTo>
                    <a:close/>
                    <a:moveTo>
                      <a:pt x="6686" y="1"/>
                    </a:moveTo>
                    <a:cubicBezTo>
                      <a:pt x="6664" y="1"/>
                      <a:pt x="6641" y="1"/>
                      <a:pt x="6619" y="1"/>
                    </a:cubicBezTo>
                    <a:cubicBezTo>
                      <a:pt x="2958" y="1"/>
                      <a:pt x="1" y="2996"/>
                      <a:pt x="38" y="6656"/>
                    </a:cubicBezTo>
                    <a:cubicBezTo>
                      <a:pt x="75" y="10293"/>
                      <a:pt x="3032" y="13237"/>
                      <a:pt x="6625" y="13237"/>
                    </a:cubicBezTo>
                    <a:cubicBezTo>
                      <a:pt x="6648" y="13237"/>
                      <a:pt x="6670" y="13237"/>
                      <a:pt x="6693" y="13237"/>
                    </a:cubicBezTo>
                    <a:cubicBezTo>
                      <a:pt x="10353" y="13200"/>
                      <a:pt x="13310" y="10205"/>
                      <a:pt x="13273" y="6545"/>
                    </a:cubicBezTo>
                    <a:cubicBezTo>
                      <a:pt x="13273" y="2944"/>
                      <a:pt x="10316" y="1"/>
                      <a:pt x="6686" y="1"/>
                    </a:cubicBezTo>
                    <a:close/>
                  </a:path>
                </a:pathLst>
              </a:custGeom>
              <a:solidFill>
                <a:srgbClr val="F9C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46"/>
              <p:cNvSpPr/>
              <p:nvPr/>
            </p:nvSpPr>
            <p:spPr>
              <a:xfrm>
                <a:off x="5533290" y="2792837"/>
                <a:ext cx="41813" cy="68835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2071" extrusionOk="0">
                    <a:moveTo>
                      <a:pt x="1220" y="0"/>
                    </a:moveTo>
                    <a:lnTo>
                      <a:pt x="962" y="666"/>
                    </a:lnTo>
                    <a:lnTo>
                      <a:pt x="333" y="1775"/>
                    </a:lnTo>
                    <a:lnTo>
                      <a:pt x="0" y="2071"/>
                    </a:lnTo>
                    <a:lnTo>
                      <a:pt x="407" y="1997"/>
                    </a:lnTo>
                    <a:lnTo>
                      <a:pt x="1146" y="1997"/>
                    </a:lnTo>
                    <a:lnTo>
                      <a:pt x="1146" y="740"/>
                    </a:lnTo>
                    <a:lnTo>
                      <a:pt x="1257" y="0"/>
                    </a:lnTo>
                    <a:close/>
                  </a:path>
                </a:pathLst>
              </a:custGeom>
              <a:solidFill>
                <a:srgbClr val="F9C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47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Infographics</a:t>
            </a:r>
            <a:endParaRPr/>
          </a:p>
        </p:txBody>
      </p:sp>
      <p:sp>
        <p:nvSpPr>
          <p:cNvPr id="1460" name="Google Shape;1460;p47"/>
          <p:cNvSpPr txBox="1"/>
          <p:nvPr/>
        </p:nvSpPr>
        <p:spPr>
          <a:xfrm>
            <a:off x="904925" y="4212800"/>
            <a:ext cx="21705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Planet 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1" name="Google Shape;1461;p47"/>
          <p:cNvSpPr txBox="1"/>
          <p:nvPr/>
        </p:nvSpPr>
        <p:spPr>
          <a:xfrm>
            <a:off x="1434737" y="3979313"/>
            <a:ext cx="11109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20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62" name="Google Shape;1462;p47"/>
          <p:cNvSpPr txBox="1"/>
          <p:nvPr/>
        </p:nvSpPr>
        <p:spPr>
          <a:xfrm>
            <a:off x="3486749" y="4212800"/>
            <a:ext cx="21705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it's a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very cold place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3" name="Google Shape;1463;p47"/>
          <p:cNvSpPr txBox="1"/>
          <p:nvPr/>
        </p:nvSpPr>
        <p:spPr>
          <a:xfrm>
            <a:off x="4016550" y="3979313"/>
            <a:ext cx="11109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64" name="Google Shape;1464;p47"/>
          <p:cNvSpPr txBox="1"/>
          <p:nvPr/>
        </p:nvSpPr>
        <p:spPr>
          <a:xfrm>
            <a:off x="6068573" y="4212800"/>
            <a:ext cx="21705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5" name="Google Shape;1465;p47"/>
          <p:cNvSpPr txBox="1"/>
          <p:nvPr/>
        </p:nvSpPr>
        <p:spPr>
          <a:xfrm>
            <a:off x="6598363" y="3979313"/>
            <a:ext cx="11109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20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466" name="Google Shape;1466;p47"/>
          <p:cNvGrpSpPr/>
          <p:nvPr/>
        </p:nvGrpSpPr>
        <p:grpSpPr>
          <a:xfrm>
            <a:off x="2690577" y="1158281"/>
            <a:ext cx="3762847" cy="2204567"/>
            <a:chOff x="2417144" y="973112"/>
            <a:chExt cx="4309754" cy="2524988"/>
          </a:xfrm>
        </p:grpSpPr>
        <p:sp>
          <p:nvSpPr>
            <p:cNvPr id="1467" name="Google Shape;1467;p47"/>
            <p:cNvSpPr/>
            <p:nvPr/>
          </p:nvSpPr>
          <p:spPr>
            <a:xfrm>
              <a:off x="2595475" y="973112"/>
              <a:ext cx="3976733" cy="2282654"/>
            </a:xfrm>
            <a:custGeom>
              <a:avLst/>
              <a:gdLst/>
              <a:ahLst/>
              <a:cxnLst/>
              <a:rect l="l" t="t" r="r" b="b"/>
              <a:pathLst>
                <a:path w="49468" h="35826" extrusionOk="0">
                  <a:moveTo>
                    <a:pt x="666" y="1"/>
                  </a:moveTo>
                  <a:cubicBezTo>
                    <a:pt x="297" y="1"/>
                    <a:pt x="1" y="297"/>
                    <a:pt x="1" y="629"/>
                  </a:cubicBezTo>
                  <a:lnTo>
                    <a:pt x="1" y="35197"/>
                  </a:lnTo>
                  <a:cubicBezTo>
                    <a:pt x="1" y="35530"/>
                    <a:pt x="297" y="35826"/>
                    <a:pt x="666" y="35826"/>
                  </a:cubicBezTo>
                  <a:lnTo>
                    <a:pt x="48839" y="35826"/>
                  </a:lnTo>
                  <a:cubicBezTo>
                    <a:pt x="49172" y="35826"/>
                    <a:pt x="49468" y="35530"/>
                    <a:pt x="49468" y="35197"/>
                  </a:cubicBezTo>
                  <a:lnTo>
                    <a:pt x="49468" y="629"/>
                  </a:lnTo>
                  <a:cubicBezTo>
                    <a:pt x="49468" y="297"/>
                    <a:pt x="49172" y="1"/>
                    <a:pt x="48839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7"/>
            <p:cNvSpPr/>
            <p:nvPr/>
          </p:nvSpPr>
          <p:spPr>
            <a:xfrm>
              <a:off x="2726275" y="1046650"/>
              <a:ext cx="3715143" cy="2120315"/>
            </a:xfrm>
            <a:custGeom>
              <a:avLst/>
              <a:gdLst/>
              <a:ahLst/>
              <a:cxnLst/>
              <a:rect l="l" t="t" r="r" b="b"/>
              <a:pathLst>
                <a:path w="46214" h="32868" extrusionOk="0">
                  <a:moveTo>
                    <a:pt x="0" y="1"/>
                  </a:moveTo>
                  <a:lnTo>
                    <a:pt x="0" y="32868"/>
                  </a:lnTo>
                  <a:lnTo>
                    <a:pt x="46214" y="32868"/>
                  </a:lnTo>
                  <a:lnTo>
                    <a:pt x="462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7"/>
            <p:cNvSpPr/>
            <p:nvPr/>
          </p:nvSpPr>
          <p:spPr>
            <a:xfrm>
              <a:off x="4268803" y="3251277"/>
              <a:ext cx="630197" cy="242170"/>
            </a:xfrm>
            <a:custGeom>
              <a:avLst/>
              <a:gdLst/>
              <a:ahLst/>
              <a:cxnLst/>
              <a:rect l="l" t="t" r="r" b="b"/>
              <a:pathLst>
                <a:path w="7839" h="4622" extrusionOk="0">
                  <a:moveTo>
                    <a:pt x="0" y="1"/>
                  </a:moveTo>
                  <a:lnTo>
                    <a:pt x="0" y="4622"/>
                  </a:lnTo>
                  <a:lnTo>
                    <a:pt x="7838" y="4622"/>
                  </a:lnTo>
                  <a:lnTo>
                    <a:pt x="7838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7"/>
            <p:cNvSpPr/>
            <p:nvPr/>
          </p:nvSpPr>
          <p:spPr>
            <a:xfrm>
              <a:off x="2726269" y="1777297"/>
              <a:ext cx="3715143" cy="285314"/>
            </a:xfrm>
            <a:custGeom>
              <a:avLst/>
              <a:gdLst/>
              <a:ahLst/>
              <a:cxnLst/>
              <a:rect l="l" t="t" r="r" b="b"/>
              <a:pathLst>
                <a:path w="46214" h="6249" extrusionOk="0">
                  <a:moveTo>
                    <a:pt x="0" y="1"/>
                  </a:moveTo>
                  <a:lnTo>
                    <a:pt x="0" y="6212"/>
                  </a:lnTo>
                  <a:cubicBezTo>
                    <a:pt x="1147" y="6064"/>
                    <a:pt x="2071" y="5103"/>
                    <a:pt x="2071" y="3883"/>
                  </a:cubicBezTo>
                  <a:lnTo>
                    <a:pt x="6729" y="3883"/>
                  </a:lnTo>
                  <a:cubicBezTo>
                    <a:pt x="6729" y="5177"/>
                    <a:pt x="7801" y="6249"/>
                    <a:pt x="9095" y="6249"/>
                  </a:cubicBezTo>
                  <a:cubicBezTo>
                    <a:pt x="10352" y="6249"/>
                    <a:pt x="11424" y="5177"/>
                    <a:pt x="11424" y="3883"/>
                  </a:cubicBezTo>
                  <a:lnTo>
                    <a:pt x="16083" y="3883"/>
                  </a:lnTo>
                  <a:cubicBezTo>
                    <a:pt x="16083" y="5177"/>
                    <a:pt x="17155" y="6249"/>
                    <a:pt x="18449" y="6249"/>
                  </a:cubicBezTo>
                  <a:cubicBezTo>
                    <a:pt x="19706" y="6249"/>
                    <a:pt x="20778" y="5177"/>
                    <a:pt x="20778" y="3883"/>
                  </a:cubicBezTo>
                  <a:lnTo>
                    <a:pt x="25436" y="3883"/>
                  </a:lnTo>
                  <a:cubicBezTo>
                    <a:pt x="25436" y="5177"/>
                    <a:pt x="26508" y="6249"/>
                    <a:pt x="27802" y="6249"/>
                  </a:cubicBezTo>
                  <a:cubicBezTo>
                    <a:pt x="29059" y="6249"/>
                    <a:pt x="30132" y="5177"/>
                    <a:pt x="30132" y="3883"/>
                  </a:cubicBezTo>
                  <a:lnTo>
                    <a:pt x="34790" y="3883"/>
                  </a:lnTo>
                  <a:cubicBezTo>
                    <a:pt x="34790" y="5177"/>
                    <a:pt x="35862" y="6249"/>
                    <a:pt x="37156" y="6249"/>
                  </a:cubicBezTo>
                  <a:cubicBezTo>
                    <a:pt x="38450" y="6249"/>
                    <a:pt x="39485" y="5177"/>
                    <a:pt x="39485" y="3883"/>
                  </a:cubicBezTo>
                  <a:lnTo>
                    <a:pt x="44144" y="3883"/>
                  </a:lnTo>
                  <a:cubicBezTo>
                    <a:pt x="44144" y="5103"/>
                    <a:pt x="45068" y="6064"/>
                    <a:pt x="46214" y="6212"/>
                  </a:cubicBezTo>
                  <a:lnTo>
                    <a:pt x="4621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7"/>
            <p:cNvSpPr/>
            <p:nvPr/>
          </p:nvSpPr>
          <p:spPr>
            <a:xfrm>
              <a:off x="4396643" y="1616945"/>
              <a:ext cx="374537" cy="298828"/>
            </a:xfrm>
            <a:custGeom>
              <a:avLst/>
              <a:gdLst/>
              <a:ahLst/>
              <a:cxnLst/>
              <a:rect l="l" t="t" r="r" b="b"/>
              <a:pathLst>
                <a:path w="4659" h="6545" extrusionOk="0">
                  <a:moveTo>
                    <a:pt x="0" y="1"/>
                  </a:moveTo>
                  <a:lnTo>
                    <a:pt x="0" y="6544"/>
                  </a:lnTo>
                  <a:lnTo>
                    <a:pt x="4658" y="6544"/>
                  </a:lnTo>
                  <a:lnTo>
                    <a:pt x="4658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7"/>
            <p:cNvSpPr/>
            <p:nvPr/>
          </p:nvSpPr>
          <p:spPr>
            <a:xfrm>
              <a:off x="3644661" y="1616945"/>
              <a:ext cx="374537" cy="298828"/>
            </a:xfrm>
            <a:custGeom>
              <a:avLst/>
              <a:gdLst/>
              <a:ahLst/>
              <a:cxnLst/>
              <a:rect l="l" t="t" r="r" b="b"/>
              <a:pathLst>
                <a:path w="4659" h="6545" extrusionOk="0">
                  <a:moveTo>
                    <a:pt x="0" y="1"/>
                  </a:moveTo>
                  <a:lnTo>
                    <a:pt x="0" y="6544"/>
                  </a:lnTo>
                  <a:lnTo>
                    <a:pt x="4659" y="6544"/>
                  </a:lnTo>
                  <a:lnTo>
                    <a:pt x="4659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7"/>
            <p:cNvSpPr/>
            <p:nvPr/>
          </p:nvSpPr>
          <p:spPr>
            <a:xfrm>
              <a:off x="2892679" y="1616945"/>
              <a:ext cx="374617" cy="298828"/>
            </a:xfrm>
            <a:custGeom>
              <a:avLst/>
              <a:gdLst/>
              <a:ahLst/>
              <a:cxnLst/>
              <a:rect l="l" t="t" r="r" b="b"/>
              <a:pathLst>
                <a:path w="4660" h="6545" extrusionOk="0">
                  <a:moveTo>
                    <a:pt x="1" y="1"/>
                  </a:moveTo>
                  <a:lnTo>
                    <a:pt x="1" y="6544"/>
                  </a:lnTo>
                  <a:lnTo>
                    <a:pt x="4659" y="6544"/>
                  </a:lnTo>
                  <a:lnTo>
                    <a:pt x="4659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7"/>
            <p:cNvSpPr/>
            <p:nvPr/>
          </p:nvSpPr>
          <p:spPr>
            <a:xfrm>
              <a:off x="2892679" y="1512297"/>
              <a:ext cx="624228" cy="104693"/>
            </a:xfrm>
            <a:custGeom>
              <a:avLst/>
              <a:gdLst/>
              <a:ahLst/>
              <a:cxnLst/>
              <a:rect l="l" t="t" r="r" b="b"/>
              <a:pathLst>
                <a:path w="7765" h="2293" extrusionOk="0">
                  <a:moveTo>
                    <a:pt x="3920" y="0"/>
                  </a:moveTo>
                  <a:lnTo>
                    <a:pt x="1" y="2293"/>
                  </a:lnTo>
                  <a:lnTo>
                    <a:pt x="4659" y="2293"/>
                  </a:lnTo>
                  <a:lnTo>
                    <a:pt x="7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7"/>
            <p:cNvSpPr/>
            <p:nvPr/>
          </p:nvSpPr>
          <p:spPr>
            <a:xfrm>
              <a:off x="3644661" y="1512297"/>
              <a:ext cx="490459" cy="104693"/>
            </a:xfrm>
            <a:custGeom>
              <a:avLst/>
              <a:gdLst/>
              <a:ahLst/>
              <a:cxnLst/>
              <a:rect l="l" t="t" r="r" b="b"/>
              <a:pathLst>
                <a:path w="6101" h="2293" extrusionOk="0">
                  <a:moveTo>
                    <a:pt x="2256" y="0"/>
                  </a:moveTo>
                  <a:lnTo>
                    <a:pt x="0" y="2293"/>
                  </a:lnTo>
                  <a:lnTo>
                    <a:pt x="4659" y="2293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7"/>
            <p:cNvSpPr/>
            <p:nvPr/>
          </p:nvSpPr>
          <p:spPr>
            <a:xfrm>
              <a:off x="4396643" y="1512297"/>
              <a:ext cx="374537" cy="104693"/>
            </a:xfrm>
            <a:custGeom>
              <a:avLst/>
              <a:gdLst/>
              <a:ahLst/>
              <a:cxnLst/>
              <a:rect l="l" t="t" r="r" b="b"/>
              <a:pathLst>
                <a:path w="4659" h="2293" extrusionOk="0">
                  <a:moveTo>
                    <a:pt x="592" y="0"/>
                  </a:moveTo>
                  <a:lnTo>
                    <a:pt x="0" y="2293"/>
                  </a:lnTo>
                  <a:lnTo>
                    <a:pt x="4658" y="2293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7"/>
            <p:cNvSpPr/>
            <p:nvPr/>
          </p:nvSpPr>
          <p:spPr>
            <a:xfrm>
              <a:off x="5062365" y="1512297"/>
              <a:ext cx="460715" cy="104693"/>
            </a:xfrm>
            <a:custGeom>
              <a:avLst/>
              <a:gdLst/>
              <a:ahLst/>
              <a:cxnLst/>
              <a:rect l="l" t="t" r="r" b="b"/>
              <a:pathLst>
                <a:path w="5731" h="2293" extrusionOk="0">
                  <a:moveTo>
                    <a:pt x="0" y="0"/>
                  </a:moveTo>
                  <a:lnTo>
                    <a:pt x="1073" y="2293"/>
                  </a:lnTo>
                  <a:lnTo>
                    <a:pt x="5731" y="2293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7"/>
            <p:cNvSpPr/>
            <p:nvPr/>
          </p:nvSpPr>
          <p:spPr>
            <a:xfrm>
              <a:off x="5680575" y="1512297"/>
              <a:ext cx="594484" cy="104693"/>
            </a:xfrm>
            <a:custGeom>
              <a:avLst/>
              <a:gdLst/>
              <a:ahLst/>
              <a:cxnLst/>
              <a:rect l="l" t="t" r="r" b="b"/>
              <a:pathLst>
                <a:path w="7395" h="2293" extrusionOk="0">
                  <a:moveTo>
                    <a:pt x="0" y="0"/>
                  </a:moveTo>
                  <a:lnTo>
                    <a:pt x="2736" y="2293"/>
                  </a:lnTo>
                  <a:lnTo>
                    <a:pt x="7395" y="2293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7"/>
            <p:cNvSpPr/>
            <p:nvPr/>
          </p:nvSpPr>
          <p:spPr>
            <a:xfrm>
              <a:off x="2515241" y="1512297"/>
              <a:ext cx="692560" cy="104693"/>
            </a:xfrm>
            <a:custGeom>
              <a:avLst/>
              <a:gdLst/>
              <a:ahLst/>
              <a:cxnLst/>
              <a:rect l="l" t="t" r="r" b="b"/>
              <a:pathLst>
                <a:path w="8615" h="2293" extrusionOk="0">
                  <a:moveTo>
                    <a:pt x="4807" y="0"/>
                  </a:moveTo>
                  <a:lnTo>
                    <a:pt x="1" y="2293"/>
                  </a:lnTo>
                  <a:lnTo>
                    <a:pt x="4696" y="2293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rgbClr val="6CF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7"/>
            <p:cNvSpPr/>
            <p:nvPr/>
          </p:nvSpPr>
          <p:spPr>
            <a:xfrm>
              <a:off x="3267223" y="1512297"/>
              <a:ext cx="558791" cy="104693"/>
            </a:xfrm>
            <a:custGeom>
              <a:avLst/>
              <a:gdLst/>
              <a:ahLst/>
              <a:cxnLst/>
              <a:rect l="l" t="t" r="r" b="b"/>
              <a:pathLst>
                <a:path w="6951" h="2293" extrusionOk="0">
                  <a:moveTo>
                    <a:pt x="3106" y="0"/>
                  </a:moveTo>
                  <a:lnTo>
                    <a:pt x="0" y="2293"/>
                  </a:lnTo>
                  <a:lnTo>
                    <a:pt x="4695" y="2293"/>
                  </a:lnTo>
                  <a:lnTo>
                    <a:pt x="6951" y="0"/>
                  </a:lnTo>
                  <a:close/>
                </a:path>
              </a:pathLst>
            </a:custGeom>
            <a:solidFill>
              <a:srgbClr val="6CF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7"/>
            <p:cNvSpPr/>
            <p:nvPr/>
          </p:nvSpPr>
          <p:spPr>
            <a:xfrm>
              <a:off x="4019125" y="1512297"/>
              <a:ext cx="425102" cy="104693"/>
            </a:xfrm>
            <a:custGeom>
              <a:avLst/>
              <a:gdLst/>
              <a:ahLst/>
              <a:cxnLst/>
              <a:rect l="l" t="t" r="r" b="b"/>
              <a:pathLst>
                <a:path w="5288" h="2293" extrusionOk="0">
                  <a:moveTo>
                    <a:pt x="1443" y="0"/>
                  </a:moveTo>
                  <a:lnTo>
                    <a:pt x="1" y="2293"/>
                  </a:lnTo>
                  <a:lnTo>
                    <a:pt x="4696" y="2293"/>
                  </a:lnTo>
                  <a:lnTo>
                    <a:pt x="5288" y="0"/>
                  </a:lnTo>
                  <a:close/>
                </a:path>
              </a:pathLst>
            </a:custGeom>
            <a:solidFill>
              <a:srgbClr val="6CF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7"/>
            <p:cNvSpPr/>
            <p:nvPr/>
          </p:nvSpPr>
          <p:spPr>
            <a:xfrm>
              <a:off x="4753260" y="1512297"/>
              <a:ext cx="395358" cy="104693"/>
            </a:xfrm>
            <a:custGeom>
              <a:avLst/>
              <a:gdLst/>
              <a:ahLst/>
              <a:cxnLst/>
              <a:rect l="l" t="t" r="r" b="b"/>
              <a:pathLst>
                <a:path w="4918" h="2293" extrusionOk="0">
                  <a:moveTo>
                    <a:pt x="1" y="0"/>
                  </a:moveTo>
                  <a:lnTo>
                    <a:pt x="222" y="2293"/>
                  </a:lnTo>
                  <a:lnTo>
                    <a:pt x="4918" y="2293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rgbClr val="6CF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7"/>
            <p:cNvSpPr/>
            <p:nvPr/>
          </p:nvSpPr>
          <p:spPr>
            <a:xfrm>
              <a:off x="5371470" y="1512297"/>
              <a:ext cx="529127" cy="104693"/>
            </a:xfrm>
            <a:custGeom>
              <a:avLst/>
              <a:gdLst/>
              <a:ahLst/>
              <a:cxnLst/>
              <a:rect l="l" t="t" r="r" b="b"/>
              <a:pathLst>
                <a:path w="6582" h="2293" extrusionOk="0">
                  <a:moveTo>
                    <a:pt x="0" y="0"/>
                  </a:moveTo>
                  <a:lnTo>
                    <a:pt x="1886" y="2293"/>
                  </a:lnTo>
                  <a:lnTo>
                    <a:pt x="6581" y="2293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rgbClr val="6CF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7"/>
            <p:cNvSpPr/>
            <p:nvPr/>
          </p:nvSpPr>
          <p:spPr>
            <a:xfrm>
              <a:off x="5989680" y="1512297"/>
              <a:ext cx="662816" cy="104693"/>
            </a:xfrm>
            <a:custGeom>
              <a:avLst/>
              <a:gdLst/>
              <a:ahLst/>
              <a:cxnLst/>
              <a:rect l="l" t="t" r="r" b="b"/>
              <a:pathLst>
                <a:path w="8245" h="2293" extrusionOk="0">
                  <a:moveTo>
                    <a:pt x="0" y="0"/>
                  </a:moveTo>
                  <a:lnTo>
                    <a:pt x="3550" y="2293"/>
                  </a:lnTo>
                  <a:lnTo>
                    <a:pt x="8245" y="2293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rgbClr val="6CF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7"/>
            <p:cNvSpPr/>
            <p:nvPr/>
          </p:nvSpPr>
          <p:spPr>
            <a:xfrm>
              <a:off x="2515241" y="1616945"/>
              <a:ext cx="377511" cy="405165"/>
            </a:xfrm>
            <a:custGeom>
              <a:avLst/>
              <a:gdLst/>
              <a:ahLst/>
              <a:cxnLst/>
              <a:rect l="l" t="t" r="r" b="b"/>
              <a:pathLst>
                <a:path w="4696" h="8874" extrusionOk="0">
                  <a:moveTo>
                    <a:pt x="1" y="1"/>
                  </a:moveTo>
                  <a:lnTo>
                    <a:pt x="1" y="6544"/>
                  </a:lnTo>
                  <a:cubicBezTo>
                    <a:pt x="1" y="7838"/>
                    <a:pt x="1073" y="8874"/>
                    <a:pt x="2367" y="8874"/>
                  </a:cubicBezTo>
                  <a:cubicBezTo>
                    <a:pt x="3661" y="8874"/>
                    <a:pt x="4696" y="7838"/>
                    <a:pt x="4696" y="6544"/>
                  </a:cubicBezTo>
                  <a:lnTo>
                    <a:pt x="4696" y="1"/>
                  </a:lnTo>
                  <a:close/>
                </a:path>
              </a:pathLst>
            </a:custGeom>
            <a:solidFill>
              <a:srgbClr val="2882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7"/>
            <p:cNvSpPr/>
            <p:nvPr/>
          </p:nvSpPr>
          <p:spPr>
            <a:xfrm>
              <a:off x="3267223" y="1616945"/>
              <a:ext cx="377511" cy="405165"/>
            </a:xfrm>
            <a:custGeom>
              <a:avLst/>
              <a:gdLst/>
              <a:ahLst/>
              <a:cxnLst/>
              <a:rect l="l" t="t" r="r" b="b"/>
              <a:pathLst>
                <a:path w="4696" h="8874" extrusionOk="0">
                  <a:moveTo>
                    <a:pt x="0" y="1"/>
                  </a:moveTo>
                  <a:lnTo>
                    <a:pt x="0" y="6544"/>
                  </a:lnTo>
                  <a:cubicBezTo>
                    <a:pt x="0" y="7838"/>
                    <a:pt x="1072" y="8874"/>
                    <a:pt x="2366" y="8874"/>
                  </a:cubicBezTo>
                  <a:cubicBezTo>
                    <a:pt x="3623" y="8874"/>
                    <a:pt x="4695" y="7838"/>
                    <a:pt x="4695" y="6544"/>
                  </a:cubicBezTo>
                  <a:lnTo>
                    <a:pt x="4695" y="1"/>
                  </a:lnTo>
                  <a:close/>
                </a:path>
              </a:pathLst>
            </a:custGeom>
            <a:solidFill>
              <a:srgbClr val="2882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7"/>
            <p:cNvSpPr/>
            <p:nvPr/>
          </p:nvSpPr>
          <p:spPr>
            <a:xfrm>
              <a:off x="4019125" y="1616945"/>
              <a:ext cx="377592" cy="405165"/>
            </a:xfrm>
            <a:custGeom>
              <a:avLst/>
              <a:gdLst/>
              <a:ahLst/>
              <a:cxnLst/>
              <a:rect l="l" t="t" r="r" b="b"/>
              <a:pathLst>
                <a:path w="4697" h="8874" extrusionOk="0">
                  <a:moveTo>
                    <a:pt x="1" y="1"/>
                  </a:moveTo>
                  <a:lnTo>
                    <a:pt x="1" y="6544"/>
                  </a:lnTo>
                  <a:cubicBezTo>
                    <a:pt x="1" y="7838"/>
                    <a:pt x="1073" y="8874"/>
                    <a:pt x="2367" y="8874"/>
                  </a:cubicBezTo>
                  <a:cubicBezTo>
                    <a:pt x="3661" y="8874"/>
                    <a:pt x="4696" y="7838"/>
                    <a:pt x="4696" y="6544"/>
                  </a:cubicBezTo>
                  <a:lnTo>
                    <a:pt x="4696" y="1"/>
                  </a:lnTo>
                  <a:close/>
                </a:path>
              </a:pathLst>
            </a:custGeom>
            <a:solidFill>
              <a:srgbClr val="2882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7"/>
            <p:cNvSpPr/>
            <p:nvPr/>
          </p:nvSpPr>
          <p:spPr>
            <a:xfrm>
              <a:off x="5148544" y="1616945"/>
              <a:ext cx="374537" cy="298828"/>
            </a:xfrm>
            <a:custGeom>
              <a:avLst/>
              <a:gdLst/>
              <a:ahLst/>
              <a:cxnLst/>
              <a:rect l="l" t="t" r="r" b="b"/>
              <a:pathLst>
                <a:path w="4659" h="6545" extrusionOk="0">
                  <a:moveTo>
                    <a:pt x="1" y="1"/>
                  </a:moveTo>
                  <a:lnTo>
                    <a:pt x="1" y="6544"/>
                  </a:lnTo>
                  <a:lnTo>
                    <a:pt x="4659" y="6544"/>
                  </a:lnTo>
                  <a:lnTo>
                    <a:pt x="4659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7"/>
            <p:cNvSpPr/>
            <p:nvPr/>
          </p:nvSpPr>
          <p:spPr>
            <a:xfrm>
              <a:off x="5900526" y="1616945"/>
              <a:ext cx="374537" cy="298828"/>
            </a:xfrm>
            <a:custGeom>
              <a:avLst/>
              <a:gdLst/>
              <a:ahLst/>
              <a:cxnLst/>
              <a:rect l="l" t="t" r="r" b="b"/>
              <a:pathLst>
                <a:path w="4659" h="6545" extrusionOk="0">
                  <a:moveTo>
                    <a:pt x="0" y="1"/>
                  </a:moveTo>
                  <a:lnTo>
                    <a:pt x="0" y="6544"/>
                  </a:lnTo>
                  <a:lnTo>
                    <a:pt x="4659" y="6544"/>
                  </a:lnTo>
                  <a:lnTo>
                    <a:pt x="4659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7"/>
            <p:cNvSpPr/>
            <p:nvPr/>
          </p:nvSpPr>
          <p:spPr>
            <a:xfrm>
              <a:off x="6274990" y="1616945"/>
              <a:ext cx="377511" cy="405165"/>
            </a:xfrm>
            <a:custGeom>
              <a:avLst/>
              <a:gdLst/>
              <a:ahLst/>
              <a:cxnLst/>
              <a:rect l="l" t="t" r="r" b="b"/>
              <a:pathLst>
                <a:path w="4696" h="8874" extrusionOk="0">
                  <a:moveTo>
                    <a:pt x="1" y="1"/>
                  </a:moveTo>
                  <a:lnTo>
                    <a:pt x="1" y="6544"/>
                  </a:lnTo>
                  <a:cubicBezTo>
                    <a:pt x="1" y="7838"/>
                    <a:pt x="1073" y="8874"/>
                    <a:pt x="2367" y="8874"/>
                  </a:cubicBezTo>
                  <a:cubicBezTo>
                    <a:pt x="3661" y="8874"/>
                    <a:pt x="4696" y="7838"/>
                    <a:pt x="4696" y="6544"/>
                  </a:cubicBezTo>
                  <a:lnTo>
                    <a:pt x="4696" y="1"/>
                  </a:lnTo>
                  <a:close/>
                </a:path>
              </a:pathLst>
            </a:custGeom>
            <a:solidFill>
              <a:srgbClr val="2882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7"/>
            <p:cNvSpPr/>
            <p:nvPr/>
          </p:nvSpPr>
          <p:spPr>
            <a:xfrm>
              <a:off x="5523008" y="1616945"/>
              <a:ext cx="377592" cy="405165"/>
            </a:xfrm>
            <a:custGeom>
              <a:avLst/>
              <a:gdLst/>
              <a:ahLst/>
              <a:cxnLst/>
              <a:rect l="l" t="t" r="r" b="b"/>
              <a:pathLst>
                <a:path w="4697" h="8874" extrusionOk="0">
                  <a:moveTo>
                    <a:pt x="1" y="1"/>
                  </a:moveTo>
                  <a:lnTo>
                    <a:pt x="1" y="6544"/>
                  </a:lnTo>
                  <a:cubicBezTo>
                    <a:pt x="1" y="7838"/>
                    <a:pt x="1073" y="8874"/>
                    <a:pt x="2367" y="8874"/>
                  </a:cubicBezTo>
                  <a:cubicBezTo>
                    <a:pt x="3661" y="8874"/>
                    <a:pt x="4696" y="7838"/>
                    <a:pt x="4696" y="6544"/>
                  </a:cubicBezTo>
                  <a:lnTo>
                    <a:pt x="4696" y="1"/>
                  </a:lnTo>
                  <a:close/>
                </a:path>
              </a:pathLst>
            </a:custGeom>
            <a:solidFill>
              <a:srgbClr val="2882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7"/>
            <p:cNvSpPr/>
            <p:nvPr/>
          </p:nvSpPr>
          <p:spPr>
            <a:xfrm>
              <a:off x="4771106" y="1616945"/>
              <a:ext cx="377511" cy="405165"/>
            </a:xfrm>
            <a:custGeom>
              <a:avLst/>
              <a:gdLst/>
              <a:ahLst/>
              <a:cxnLst/>
              <a:rect l="l" t="t" r="r" b="b"/>
              <a:pathLst>
                <a:path w="4696" h="8874" extrusionOk="0">
                  <a:moveTo>
                    <a:pt x="0" y="1"/>
                  </a:moveTo>
                  <a:lnTo>
                    <a:pt x="0" y="6544"/>
                  </a:lnTo>
                  <a:cubicBezTo>
                    <a:pt x="0" y="7838"/>
                    <a:pt x="1072" y="8874"/>
                    <a:pt x="2366" y="8874"/>
                  </a:cubicBezTo>
                  <a:cubicBezTo>
                    <a:pt x="3660" y="8874"/>
                    <a:pt x="4696" y="7838"/>
                    <a:pt x="4696" y="6544"/>
                  </a:cubicBezTo>
                  <a:lnTo>
                    <a:pt x="4696" y="1"/>
                  </a:lnTo>
                  <a:close/>
                </a:path>
              </a:pathLst>
            </a:custGeom>
            <a:solidFill>
              <a:srgbClr val="2882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7"/>
            <p:cNvSpPr/>
            <p:nvPr/>
          </p:nvSpPr>
          <p:spPr>
            <a:xfrm>
              <a:off x="2892679" y="1103794"/>
              <a:ext cx="3403150" cy="408543"/>
            </a:xfrm>
            <a:custGeom>
              <a:avLst/>
              <a:gdLst/>
              <a:ahLst/>
              <a:cxnLst/>
              <a:rect l="l" t="t" r="r" b="b"/>
              <a:pathLst>
                <a:path w="42333" h="8948" extrusionOk="0">
                  <a:moveTo>
                    <a:pt x="1" y="0"/>
                  </a:moveTo>
                  <a:lnTo>
                    <a:pt x="1" y="8947"/>
                  </a:lnTo>
                  <a:lnTo>
                    <a:pt x="42332" y="8947"/>
                  </a:lnTo>
                  <a:lnTo>
                    <a:pt x="42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4" name="Google Shape;1494;p47"/>
            <p:cNvGrpSpPr/>
            <p:nvPr/>
          </p:nvGrpSpPr>
          <p:grpSpPr>
            <a:xfrm>
              <a:off x="3556975" y="1169775"/>
              <a:ext cx="2030050" cy="285301"/>
              <a:chOff x="3556975" y="1112625"/>
              <a:chExt cx="2030050" cy="285301"/>
            </a:xfrm>
          </p:grpSpPr>
          <p:sp>
            <p:nvSpPr>
              <p:cNvPr id="1495" name="Google Shape;1495;p47"/>
              <p:cNvSpPr/>
              <p:nvPr/>
            </p:nvSpPr>
            <p:spPr>
              <a:xfrm>
                <a:off x="3556975" y="1112625"/>
                <a:ext cx="154590" cy="285301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4142" extrusionOk="0">
                    <a:moveTo>
                      <a:pt x="961" y="629"/>
                    </a:moveTo>
                    <a:cubicBezTo>
                      <a:pt x="1072" y="629"/>
                      <a:pt x="1146" y="666"/>
                      <a:pt x="1220" y="740"/>
                    </a:cubicBezTo>
                    <a:cubicBezTo>
                      <a:pt x="1257" y="777"/>
                      <a:pt x="1294" y="888"/>
                      <a:pt x="1294" y="962"/>
                    </a:cubicBezTo>
                    <a:lnTo>
                      <a:pt x="1294" y="3180"/>
                    </a:lnTo>
                    <a:cubicBezTo>
                      <a:pt x="1294" y="3291"/>
                      <a:pt x="1257" y="3365"/>
                      <a:pt x="1220" y="3439"/>
                    </a:cubicBezTo>
                    <a:cubicBezTo>
                      <a:pt x="1146" y="3513"/>
                      <a:pt x="1072" y="3513"/>
                      <a:pt x="961" y="3513"/>
                    </a:cubicBezTo>
                    <a:cubicBezTo>
                      <a:pt x="850" y="3513"/>
                      <a:pt x="776" y="3513"/>
                      <a:pt x="703" y="3439"/>
                    </a:cubicBezTo>
                    <a:cubicBezTo>
                      <a:pt x="629" y="3365"/>
                      <a:pt x="592" y="3291"/>
                      <a:pt x="592" y="3180"/>
                    </a:cubicBezTo>
                    <a:lnTo>
                      <a:pt x="592" y="962"/>
                    </a:lnTo>
                    <a:cubicBezTo>
                      <a:pt x="592" y="888"/>
                      <a:pt x="629" y="777"/>
                      <a:pt x="703" y="740"/>
                    </a:cubicBezTo>
                    <a:cubicBezTo>
                      <a:pt x="776" y="666"/>
                      <a:pt x="850" y="629"/>
                      <a:pt x="961" y="629"/>
                    </a:cubicBezTo>
                    <a:close/>
                    <a:moveTo>
                      <a:pt x="961" y="1"/>
                    </a:moveTo>
                    <a:cubicBezTo>
                      <a:pt x="703" y="1"/>
                      <a:pt x="481" y="112"/>
                      <a:pt x="296" y="297"/>
                    </a:cubicBezTo>
                    <a:cubicBezTo>
                      <a:pt x="111" y="481"/>
                      <a:pt x="0" y="703"/>
                      <a:pt x="0" y="962"/>
                    </a:cubicBezTo>
                    <a:lnTo>
                      <a:pt x="0" y="3180"/>
                    </a:lnTo>
                    <a:cubicBezTo>
                      <a:pt x="0" y="3439"/>
                      <a:pt x="111" y="3661"/>
                      <a:pt x="296" y="3883"/>
                    </a:cubicBezTo>
                    <a:cubicBezTo>
                      <a:pt x="481" y="4068"/>
                      <a:pt x="703" y="4141"/>
                      <a:pt x="961" y="4141"/>
                    </a:cubicBezTo>
                    <a:cubicBezTo>
                      <a:pt x="1257" y="4141"/>
                      <a:pt x="1479" y="4068"/>
                      <a:pt x="1664" y="3883"/>
                    </a:cubicBezTo>
                    <a:cubicBezTo>
                      <a:pt x="1849" y="3698"/>
                      <a:pt x="1923" y="3439"/>
                      <a:pt x="1923" y="3180"/>
                    </a:cubicBezTo>
                    <a:lnTo>
                      <a:pt x="1923" y="962"/>
                    </a:lnTo>
                    <a:cubicBezTo>
                      <a:pt x="1923" y="703"/>
                      <a:pt x="1849" y="481"/>
                      <a:pt x="1664" y="297"/>
                    </a:cubicBezTo>
                    <a:cubicBezTo>
                      <a:pt x="1479" y="112"/>
                      <a:pt x="1257" y="1"/>
                      <a:pt x="9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47"/>
              <p:cNvSpPr/>
              <p:nvPr/>
            </p:nvSpPr>
            <p:spPr>
              <a:xfrm>
                <a:off x="3756105" y="1117723"/>
                <a:ext cx="169462" cy="277655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4031" extrusionOk="0">
                    <a:moveTo>
                      <a:pt x="0" y="1"/>
                    </a:moveTo>
                    <a:lnTo>
                      <a:pt x="0" y="4031"/>
                    </a:lnTo>
                    <a:lnTo>
                      <a:pt x="592" y="4031"/>
                    </a:lnTo>
                    <a:lnTo>
                      <a:pt x="592" y="1443"/>
                    </a:lnTo>
                    <a:lnTo>
                      <a:pt x="1442" y="4031"/>
                    </a:lnTo>
                    <a:lnTo>
                      <a:pt x="2107" y="4031"/>
                    </a:lnTo>
                    <a:lnTo>
                      <a:pt x="2107" y="1"/>
                    </a:lnTo>
                    <a:lnTo>
                      <a:pt x="1479" y="1"/>
                    </a:lnTo>
                    <a:lnTo>
                      <a:pt x="1479" y="2700"/>
                    </a:lnTo>
                    <a:lnTo>
                      <a:pt x="66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47"/>
              <p:cNvSpPr/>
              <p:nvPr/>
            </p:nvSpPr>
            <p:spPr>
              <a:xfrm>
                <a:off x="3981926" y="1117723"/>
                <a:ext cx="133849" cy="277655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4031" extrusionOk="0">
                    <a:moveTo>
                      <a:pt x="1" y="1"/>
                    </a:moveTo>
                    <a:lnTo>
                      <a:pt x="1" y="4031"/>
                    </a:lnTo>
                    <a:lnTo>
                      <a:pt x="1665" y="4031"/>
                    </a:lnTo>
                    <a:lnTo>
                      <a:pt x="1665" y="3439"/>
                    </a:lnTo>
                    <a:lnTo>
                      <a:pt x="592" y="3439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47"/>
              <p:cNvSpPr/>
              <p:nvPr/>
            </p:nvSpPr>
            <p:spPr>
              <a:xfrm>
                <a:off x="4148417" y="1117723"/>
                <a:ext cx="47591" cy="27765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4031" extrusionOk="0">
                    <a:moveTo>
                      <a:pt x="0" y="1"/>
                    </a:moveTo>
                    <a:lnTo>
                      <a:pt x="0" y="4031"/>
                    </a:lnTo>
                    <a:lnTo>
                      <a:pt x="592" y="4031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47"/>
              <p:cNvSpPr/>
              <p:nvPr/>
            </p:nvSpPr>
            <p:spPr>
              <a:xfrm>
                <a:off x="4240546" y="1117723"/>
                <a:ext cx="169462" cy="277655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4031" extrusionOk="0">
                    <a:moveTo>
                      <a:pt x="0" y="1"/>
                    </a:moveTo>
                    <a:lnTo>
                      <a:pt x="0" y="4031"/>
                    </a:lnTo>
                    <a:lnTo>
                      <a:pt x="629" y="4031"/>
                    </a:lnTo>
                    <a:lnTo>
                      <a:pt x="629" y="1443"/>
                    </a:lnTo>
                    <a:lnTo>
                      <a:pt x="1442" y="4031"/>
                    </a:lnTo>
                    <a:lnTo>
                      <a:pt x="2108" y="4031"/>
                    </a:lnTo>
                    <a:lnTo>
                      <a:pt x="2108" y="1"/>
                    </a:lnTo>
                    <a:lnTo>
                      <a:pt x="1479" y="1"/>
                    </a:lnTo>
                    <a:lnTo>
                      <a:pt x="1479" y="2700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47"/>
              <p:cNvSpPr/>
              <p:nvPr/>
            </p:nvSpPr>
            <p:spPr>
              <a:xfrm>
                <a:off x="4454549" y="1117723"/>
                <a:ext cx="139718" cy="277655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4031" extrusionOk="0">
                    <a:moveTo>
                      <a:pt x="0" y="1"/>
                    </a:moveTo>
                    <a:lnTo>
                      <a:pt x="0" y="4031"/>
                    </a:lnTo>
                    <a:lnTo>
                      <a:pt x="1738" y="4031"/>
                    </a:lnTo>
                    <a:lnTo>
                      <a:pt x="1738" y="3439"/>
                    </a:lnTo>
                    <a:lnTo>
                      <a:pt x="592" y="3439"/>
                    </a:lnTo>
                    <a:lnTo>
                      <a:pt x="592" y="2330"/>
                    </a:lnTo>
                    <a:lnTo>
                      <a:pt x="1405" y="2330"/>
                    </a:lnTo>
                    <a:lnTo>
                      <a:pt x="1405" y="1701"/>
                    </a:lnTo>
                    <a:lnTo>
                      <a:pt x="592" y="1701"/>
                    </a:lnTo>
                    <a:lnTo>
                      <a:pt x="592" y="592"/>
                    </a:lnTo>
                    <a:lnTo>
                      <a:pt x="1738" y="592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47"/>
              <p:cNvSpPr/>
              <p:nvPr/>
            </p:nvSpPr>
            <p:spPr>
              <a:xfrm>
                <a:off x="4659629" y="1112625"/>
                <a:ext cx="163513" cy="285301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4142" extrusionOk="0">
                    <a:moveTo>
                      <a:pt x="998" y="1"/>
                    </a:moveTo>
                    <a:cubicBezTo>
                      <a:pt x="777" y="1"/>
                      <a:pt x="592" y="75"/>
                      <a:pt x="444" y="186"/>
                    </a:cubicBezTo>
                    <a:cubicBezTo>
                      <a:pt x="185" y="370"/>
                      <a:pt x="74" y="666"/>
                      <a:pt x="74" y="1036"/>
                    </a:cubicBezTo>
                    <a:cubicBezTo>
                      <a:pt x="74" y="1221"/>
                      <a:pt x="111" y="1406"/>
                      <a:pt x="222" y="1590"/>
                    </a:cubicBezTo>
                    <a:cubicBezTo>
                      <a:pt x="296" y="1738"/>
                      <a:pt x="444" y="1923"/>
                      <a:pt x="629" y="2108"/>
                    </a:cubicBezTo>
                    <a:cubicBezTo>
                      <a:pt x="888" y="2330"/>
                      <a:pt x="1072" y="2515"/>
                      <a:pt x="1183" y="2626"/>
                    </a:cubicBezTo>
                    <a:cubicBezTo>
                      <a:pt x="1331" y="2811"/>
                      <a:pt x="1405" y="2958"/>
                      <a:pt x="1405" y="3143"/>
                    </a:cubicBezTo>
                    <a:cubicBezTo>
                      <a:pt x="1405" y="3254"/>
                      <a:pt x="1405" y="3328"/>
                      <a:pt x="1368" y="3402"/>
                    </a:cubicBezTo>
                    <a:cubicBezTo>
                      <a:pt x="1257" y="3513"/>
                      <a:pt x="1183" y="3587"/>
                      <a:pt x="1035" y="3587"/>
                    </a:cubicBezTo>
                    <a:cubicBezTo>
                      <a:pt x="924" y="3587"/>
                      <a:pt x="851" y="3550"/>
                      <a:pt x="777" y="3476"/>
                    </a:cubicBezTo>
                    <a:cubicBezTo>
                      <a:pt x="703" y="3365"/>
                      <a:pt x="629" y="3217"/>
                      <a:pt x="592" y="2958"/>
                    </a:cubicBezTo>
                    <a:lnTo>
                      <a:pt x="0" y="2995"/>
                    </a:lnTo>
                    <a:cubicBezTo>
                      <a:pt x="37" y="3217"/>
                      <a:pt x="74" y="3402"/>
                      <a:pt x="148" y="3587"/>
                    </a:cubicBezTo>
                    <a:cubicBezTo>
                      <a:pt x="222" y="3735"/>
                      <a:pt x="333" y="3883"/>
                      <a:pt x="444" y="3994"/>
                    </a:cubicBezTo>
                    <a:cubicBezTo>
                      <a:pt x="629" y="4105"/>
                      <a:pt x="814" y="4141"/>
                      <a:pt x="1035" y="4141"/>
                    </a:cubicBezTo>
                    <a:cubicBezTo>
                      <a:pt x="1183" y="4141"/>
                      <a:pt x="1294" y="4141"/>
                      <a:pt x="1405" y="4105"/>
                    </a:cubicBezTo>
                    <a:cubicBezTo>
                      <a:pt x="1553" y="4068"/>
                      <a:pt x="1701" y="3957"/>
                      <a:pt x="1812" y="3809"/>
                    </a:cubicBezTo>
                    <a:cubicBezTo>
                      <a:pt x="1960" y="3624"/>
                      <a:pt x="2034" y="3365"/>
                      <a:pt x="2034" y="3106"/>
                    </a:cubicBezTo>
                    <a:cubicBezTo>
                      <a:pt x="2034" y="2995"/>
                      <a:pt x="1997" y="2847"/>
                      <a:pt x="1960" y="2700"/>
                    </a:cubicBezTo>
                    <a:cubicBezTo>
                      <a:pt x="1923" y="2663"/>
                      <a:pt x="1886" y="2589"/>
                      <a:pt x="1849" y="2515"/>
                    </a:cubicBezTo>
                    <a:cubicBezTo>
                      <a:pt x="1775" y="2367"/>
                      <a:pt x="1664" y="2219"/>
                      <a:pt x="1516" y="2071"/>
                    </a:cubicBezTo>
                    <a:cubicBezTo>
                      <a:pt x="1442" y="2034"/>
                      <a:pt x="1368" y="1923"/>
                      <a:pt x="1220" y="1812"/>
                    </a:cubicBezTo>
                    <a:cubicBezTo>
                      <a:pt x="1109" y="1701"/>
                      <a:pt x="998" y="1627"/>
                      <a:pt x="961" y="1554"/>
                    </a:cubicBezTo>
                    <a:cubicBezTo>
                      <a:pt x="777" y="1369"/>
                      <a:pt x="703" y="1184"/>
                      <a:pt x="703" y="999"/>
                    </a:cubicBezTo>
                    <a:cubicBezTo>
                      <a:pt x="703" y="888"/>
                      <a:pt x="740" y="777"/>
                      <a:pt x="777" y="703"/>
                    </a:cubicBezTo>
                    <a:cubicBezTo>
                      <a:pt x="851" y="592"/>
                      <a:pt x="924" y="555"/>
                      <a:pt x="1035" y="555"/>
                    </a:cubicBezTo>
                    <a:cubicBezTo>
                      <a:pt x="1146" y="555"/>
                      <a:pt x="1220" y="592"/>
                      <a:pt x="1257" y="666"/>
                    </a:cubicBezTo>
                    <a:cubicBezTo>
                      <a:pt x="1368" y="740"/>
                      <a:pt x="1405" y="888"/>
                      <a:pt x="1405" y="1036"/>
                    </a:cubicBezTo>
                    <a:lnTo>
                      <a:pt x="1997" y="925"/>
                    </a:lnTo>
                    <a:cubicBezTo>
                      <a:pt x="1997" y="777"/>
                      <a:pt x="1923" y="592"/>
                      <a:pt x="1849" y="481"/>
                    </a:cubicBezTo>
                    <a:cubicBezTo>
                      <a:pt x="1775" y="333"/>
                      <a:pt x="1701" y="223"/>
                      <a:pt x="1590" y="149"/>
                    </a:cubicBezTo>
                    <a:cubicBezTo>
                      <a:pt x="1405" y="75"/>
                      <a:pt x="1220" y="1"/>
                      <a:pt x="9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47"/>
              <p:cNvSpPr/>
              <p:nvPr/>
            </p:nvSpPr>
            <p:spPr>
              <a:xfrm>
                <a:off x="4855784" y="1117723"/>
                <a:ext cx="154590" cy="277655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4031" extrusionOk="0">
                    <a:moveTo>
                      <a:pt x="0" y="1"/>
                    </a:moveTo>
                    <a:lnTo>
                      <a:pt x="0" y="592"/>
                    </a:lnTo>
                    <a:lnTo>
                      <a:pt x="666" y="592"/>
                    </a:lnTo>
                    <a:lnTo>
                      <a:pt x="666" y="4031"/>
                    </a:lnTo>
                    <a:lnTo>
                      <a:pt x="1257" y="4031"/>
                    </a:lnTo>
                    <a:lnTo>
                      <a:pt x="1257" y="592"/>
                    </a:lnTo>
                    <a:lnTo>
                      <a:pt x="1923" y="592"/>
                    </a:lnTo>
                    <a:lnTo>
                      <a:pt x="19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47"/>
              <p:cNvSpPr/>
              <p:nvPr/>
            </p:nvSpPr>
            <p:spPr>
              <a:xfrm>
                <a:off x="5043017" y="1112625"/>
                <a:ext cx="154590" cy="285301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4142" extrusionOk="0">
                    <a:moveTo>
                      <a:pt x="962" y="629"/>
                    </a:moveTo>
                    <a:cubicBezTo>
                      <a:pt x="1036" y="629"/>
                      <a:pt x="1110" y="666"/>
                      <a:pt x="1184" y="740"/>
                    </a:cubicBezTo>
                    <a:cubicBezTo>
                      <a:pt x="1257" y="777"/>
                      <a:pt x="1294" y="888"/>
                      <a:pt x="1294" y="962"/>
                    </a:cubicBezTo>
                    <a:lnTo>
                      <a:pt x="1294" y="3180"/>
                    </a:lnTo>
                    <a:cubicBezTo>
                      <a:pt x="1294" y="3291"/>
                      <a:pt x="1257" y="3365"/>
                      <a:pt x="1184" y="3439"/>
                    </a:cubicBezTo>
                    <a:cubicBezTo>
                      <a:pt x="1147" y="3513"/>
                      <a:pt x="1036" y="3513"/>
                      <a:pt x="962" y="3513"/>
                    </a:cubicBezTo>
                    <a:cubicBezTo>
                      <a:pt x="851" y="3513"/>
                      <a:pt x="777" y="3513"/>
                      <a:pt x="703" y="3439"/>
                    </a:cubicBezTo>
                    <a:cubicBezTo>
                      <a:pt x="629" y="3365"/>
                      <a:pt x="592" y="3291"/>
                      <a:pt x="592" y="3180"/>
                    </a:cubicBezTo>
                    <a:lnTo>
                      <a:pt x="592" y="962"/>
                    </a:lnTo>
                    <a:cubicBezTo>
                      <a:pt x="592" y="888"/>
                      <a:pt x="629" y="777"/>
                      <a:pt x="703" y="740"/>
                    </a:cubicBezTo>
                    <a:cubicBezTo>
                      <a:pt x="777" y="666"/>
                      <a:pt x="851" y="629"/>
                      <a:pt x="962" y="629"/>
                    </a:cubicBezTo>
                    <a:close/>
                    <a:moveTo>
                      <a:pt x="962" y="1"/>
                    </a:moveTo>
                    <a:cubicBezTo>
                      <a:pt x="703" y="1"/>
                      <a:pt x="481" y="112"/>
                      <a:pt x="296" y="297"/>
                    </a:cubicBezTo>
                    <a:cubicBezTo>
                      <a:pt x="74" y="481"/>
                      <a:pt x="0" y="703"/>
                      <a:pt x="0" y="962"/>
                    </a:cubicBezTo>
                    <a:lnTo>
                      <a:pt x="0" y="3180"/>
                    </a:lnTo>
                    <a:cubicBezTo>
                      <a:pt x="0" y="3439"/>
                      <a:pt x="111" y="3661"/>
                      <a:pt x="296" y="3883"/>
                    </a:cubicBezTo>
                    <a:cubicBezTo>
                      <a:pt x="481" y="4068"/>
                      <a:pt x="703" y="4141"/>
                      <a:pt x="962" y="4141"/>
                    </a:cubicBezTo>
                    <a:cubicBezTo>
                      <a:pt x="1220" y="4141"/>
                      <a:pt x="1442" y="4068"/>
                      <a:pt x="1664" y="3883"/>
                    </a:cubicBezTo>
                    <a:cubicBezTo>
                      <a:pt x="1849" y="3698"/>
                      <a:pt x="1923" y="3439"/>
                      <a:pt x="1923" y="3180"/>
                    </a:cubicBezTo>
                    <a:lnTo>
                      <a:pt x="1923" y="962"/>
                    </a:lnTo>
                    <a:cubicBezTo>
                      <a:pt x="1923" y="703"/>
                      <a:pt x="1849" y="481"/>
                      <a:pt x="1664" y="297"/>
                    </a:cubicBezTo>
                    <a:cubicBezTo>
                      <a:pt x="1479" y="112"/>
                      <a:pt x="1220" y="1"/>
                      <a:pt x="9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47"/>
              <p:cNvSpPr/>
              <p:nvPr/>
            </p:nvSpPr>
            <p:spPr>
              <a:xfrm>
                <a:off x="5242147" y="1117723"/>
                <a:ext cx="163513" cy="277655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4031" extrusionOk="0">
                    <a:moveTo>
                      <a:pt x="962" y="629"/>
                    </a:moveTo>
                    <a:cubicBezTo>
                      <a:pt x="1221" y="629"/>
                      <a:pt x="1331" y="740"/>
                      <a:pt x="1331" y="962"/>
                    </a:cubicBezTo>
                    <a:lnTo>
                      <a:pt x="1331" y="1553"/>
                    </a:lnTo>
                    <a:cubicBezTo>
                      <a:pt x="1331" y="1664"/>
                      <a:pt x="1294" y="1738"/>
                      <a:pt x="1221" y="1812"/>
                    </a:cubicBezTo>
                    <a:cubicBezTo>
                      <a:pt x="1147" y="1886"/>
                      <a:pt x="1073" y="1923"/>
                      <a:pt x="962" y="1923"/>
                    </a:cubicBezTo>
                    <a:lnTo>
                      <a:pt x="592" y="1923"/>
                    </a:lnTo>
                    <a:lnTo>
                      <a:pt x="592" y="629"/>
                    </a:lnTo>
                    <a:close/>
                    <a:moveTo>
                      <a:pt x="0" y="1"/>
                    </a:moveTo>
                    <a:lnTo>
                      <a:pt x="0" y="4031"/>
                    </a:lnTo>
                    <a:lnTo>
                      <a:pt x="592" y="4031"/>
                    </a:lnTo>
                    <a:lnTo>
                      <a:pt x="592" y="2515"/>
                    </a:lnTo>
                    <a:lnTo>
                      <a:pt x="999" y="2515"/>
                    </a:lnTo>
                    <a:lnTo>
                      <a:pt x="1368" y="4031"/>
                    </a:lnTo>
                    <a:lnTo>
                      <a:pt x="2034" y="4031"/>
                    </a:lnTo>
                    <a:lnTo>
                      <a:pt x="1590" y="2256"/>
                    </a:lnTo>
                    <a:cubicBezTo>
                      <a:pt x="1812" y="2071"/>
                      <a:pt x="1923" y="1849"/>
                      <a:pt x="1923" y="1553"/>
                    </a:cubicBezTo>
                    <a:lnTo>
                      <a:pt x="1923" y="962"/>
                    </a:lnTo>
                    <a:cubicBezTo>
                      <a:pt x="1923" y="666"/>
                      <a:pt x="1849" y="444"/>
                      <a:pt x="1701" y="259"/>
                    </a:cubicBezTo>
                    <a:cubicBezTo>
                      <a:pt x="1553" y="75"/>
                      <a:pt x="1294" y="1"/>
                      <a:pt x="9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47"/>
              <p:cNvSpPr/>
              <p:nvPr/>
            </p:nvSpPr>
            <p:spPr>
              <a:xfrm>
                <a:off x="5447227" y="1117723"/>
                <a:ext cx="139798" cy="277655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4031" extrusionOk="0">
                    <a:moveTo>
                      <a:pt x="0" y="1"/>
                    </a:moveTo>
                    <a:lnTo>
                      <a:pt x="0" y="4031"/>
                    </a:lnTo>
                    <a:lnTo>
                      <a:pt x="1738" y="4031"/>
                    </a:lnTo>
                    <a:lnTo>
                      <a:pt x="1738" y="3439"/>
                    </a:lnTo>
                    <a:lnTo>
                      <a:pt x="629" y="3439"/>
                    </a:lnTo>
                    <a:lnTo>
                      <a:pt x="629" y="2330"/>
                    </a:lnTo>
                    <a:lnTo>
                      <a:pt x="1442" y="2330"/>
                    </a:lnTo>
                    <a:lnTo>
                      <a:pt x="1442" y="1701"/>
                    </a:lnTo>
                    <a:lnTo>
                      <a:pt x="629" y="1701"/>
                    </a:lnTo>
                    <a:lnTo>
                      <a:pt x="629" y="592"/>
                    </a:lnTo>
                    <a:lnTo>
                      <a:pt x="1738" y="592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6" name="Google Shape;1506;p47"/>
            <p:cNvGrpSpPr/>
            <p:nvPr/>
          </p:nvGrpSpPr>
          <p:grpSpPr>
            <a:xfrm>
              <a:off x="4001315" y="2072612"/>
              <a:ext cx="1141370" cy="999312"/>
              <a:chOff x="4066716" y="2025080"/>
              <a:chExt cx="1141370" cy="877822"/>
            </a:xfrm>
          </p:grpSpPr>
          <p:sp>
            <p:nvSpPr>
              <p:cNvPr id="1507" name="Google Shape;1507;p47"/>
              <p:cNvSpPr/>
              <p:nvPr/>
            </p:nvSpPr>
            <p:spPr>
              <a:xfrm>
                <a:off x="4066716" y="2325556"/>
                <a:ext cx="1141370" cy="509802"/>
              </a:xfrm>
              <a:custGeom>
                <a:avLst/>
                <a:gdLst/>
                <a:ahLst/>
                <a:cxnLst/>
                <a:rect l="l" t="t" r="r" b="b"/>
                <a:pathLst>
                  <a:path w="14198" h="11166" extrusionOk="0">
                    <a:moveTo>
                      <a:pt x="0" y="0"/>
                    </a:moveTo>
                    <a:lnTo>
                      <a:pt x="1590" y="11166"/>
                    </a:lnTo>
                    <a:lnTo>
                      <a:pt x="12570" y="11166"/>
                    </a:lnTo>
                    <a:lnTo>
                      <a:pt x="141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47"/>
              <p:cNvSpPr/>
              <p:nvPr/>
            </p:nvSpPr>
            <p:spPr>
              <a:xfrm>
                <a:off x="4194539" y="2835329"/>
                <a:ext cx="882757" cy="15249"/>
              </a:xfrm>
              <a:custGeom>
                <a:avLst/>
                <a:gdLst/>
                <a:ahLst/>
                <a:cxnLst/>
                <a:rect l="l" t="t" r="r" b="b"/>
                <a:pathLst>
                  <a:path w="10981" h="334" extrusionOk="0">
                    <a:moveTo>
                      <a:pt x="0" y="1"/>
                    </a:moveTo>
                    <a:lnTo>
                      <a:pt x="111" y="333"/>
                    </a:lnTo>
                    <a:lnTo>
                      <a:pt x="10906" y="333"/>
                    </a:lnTo>
                    <a:lnTo>
                      <a:pt x="10980" y="1"/>
                    </a:lnTo>
                    <a:close/>
                  </a:path>
                </a:pathLst>
              </a:custGeom>
              <a:solidFill>
                <a:srgbClr val="DEE1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47"/>
              <p:cNvSpPr/>
              <p:nvPr/>
            </p:nvSpPr>
            <p:spPr>
              <a:xfrm>
                <a:off x="4203382" y="2850533"/>
                <a:ext cx="867965" cy="13560"/>
              </a:xfrm>
              <a:custGeom>
                <a:avLst/>
                <a:gdLst/>
                <a:ahLst/>
                <a:cxnLst/>
                <a:rect l="l" t="t" r="r" b="b"/>
                <a:pathLst>
                  <a:path w="10797" h="297" extrusionOk="0">
                    <a:moveTo>
                      <a:pt x="1" y="0"/>
                    </a:moveTo>
                    <a:lnTo>
                      <a:pt x="75" y="296"/>
                    </a:lnTo>
                    <a:lnTo>
                      <a:pt x="10722" y="296"/>
                    </a:lnTo>
                    <a:lnTo>
                      <a:pt x="107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47"/>
              <p:cNvSpPr/>
              <p:nvPr/>
            </p:nvSpPr>
            <p:spPr>
              <a:xfrm>
                <a:off x="4209331" y="2864048"/>
                <a:ext cx="856068" cy="38854"/>
              </a:xfrm>
              <a:custGeom>
                <a:avLst/>
                <a:gdLst/>
                <a:ahLst/>
                <a:cxnLst/>
                <a:rect l="l" t="t" r="r" b="b"/>
                <a:pathLst>
                  <a:path w="10649" h="851" extrusionOk="0">
                    <a:moveTo>
                      <a:pt x="1" y="0"/>
                    </a:moveTo>
                    <a:lnTo>
                      <a:pt x="223" y="850"/>
                    </a:lnTo>
                    <a:lnTo>
                      <a:pt x="10427" y="850"/>
                    </a:lnTo>
                    <a:lnTo>
                      <a:pt x="10648" y="0"/>
                    </a:lnTo>
                    <a:close/>
                  </a:path>
                </a:pathLst>
              </a:custGeom>
              <a:solidFill>
                <a:srgbClr val="A9AE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47"/>
              <p:cNvSpPr/>
              <p:nvPr/>
            </p:nvSpPr>
            <p:spPr>
              <a:xfrm>
                <a:off x="4289642" y="2325556"/>
                <a:ext cx="86258" cy="111448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2441" extrusionOk="0">
                    <a:moveTo>
                      <a:pt x="0" y="0"/>
                    </a:moveTo>
                    <a:lnTo>
                      <a:pt x="333" y="2441"/>
                    </a:lnTo>
                    <a:lnTo>
                      <a:pt x="1072" y="2441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rgbClr val="A9AE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47"/>
              <p:cNvSpPr/>
              <p:nvPr/>
            </p:nvSpPr>
            <p:spPr>
              <a:xfrm>
                <a:off x="4230152" y="2025080"/>
                <a:ext cx="124925" cy="300512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6582" extrusionOk="0">
                    <a:moveTo>
                      <a:pt x="851" y="1"/>
                    </a:moveTo>
                    <a:lnTo>
                      <a:pt x="1" y="999"/>
                    </a:lnTo>
                    <a:lnTo>
                      <a:pt x="740" y="6581"/>
                    </a:lnTo>
                    <a:lnTo>
                      <a:pt x="1553" y="6581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47"/>
              <p:cNvSpPr/>
              <p:nvPr/>
            </p:nvSpPr>
            <p:spPr>
              <a:xfrm>
                <a:off x="4898929" y="2325556"/>
                <a:ext cx="86258" cy="111448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2441" extrusionOk="0">
                    <a:moveTo>
                      <a:pt x="259" y="0"/>
                    </a:moveTo>
                    <a:lnTo>
                      <a:pt x="0" y="2441"/>
                    </a:lnTo>
                    <a:lnTo>
                      <a:pt x="739" y="2441"/>
                    </a:ln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A9AE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47"/>
              <p:cNvSpPr/>
              <p:nvPr/>
            </p:nvSpPr>
            <p:spPr>
              <a:xfrm>
                <a:off x="4919670" y="2025080"/>
                <a:ext cx="124925" cy="300512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6582" extrusionOk="0">
                    <a:moveTo>
                      <a:pt x="703" y="1"/>
                    </a:moveTo>
                    <a:lnTo>
                      <a:pt x="1" y="6581"/>
                    </a:lnTo>
                    <a:lnTo>
                      <a:pt x="814" y="6581"/>
                    </a:lnTo>
                    <a:lnTo>
                      <a:pt x="1554" y="999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47"/>
              <p:cNvSpPr/>
              <p:nvPr/>
            </p:nvSpPr>
            <p:spPr>
              <a:xfrm>
                <a:off x="4298485" y="2025080"/>
                <a:ext cx="677764" cy="76018"/>
              </a:xfrm>
              <a:custGeom>
                <a:avLst/>
                <a:gdLst/>
                <a:ahLst/>
                <a:cxnLst/>
                <a:rect l="l" t="t" r="r" b="b"/>
                <a:pathLst>
                  <a:path w="8431" h="1665" extrusionOk="0">
                    <a:moveTo>
                      <a:pt x="1" y="1"/>
                    </a:moveTo>
                    <a:lnTo>
                      <a:pt x="186" y="1664"/>
                    </a:lnTo>
                    <a:lnTo>
                      <a:pt x="8245" y="1664"/>
                    </a:lnTo>
                    <a:lnTo>
                      <a:pt x="8430" y="1"/>
                    </a:lnTo>
                    <a:close/>
                  </a:path>
                </a:pathLst>
              </a:custGeom>
              <a:solidFill>
                <a:srgbClr val="A9AE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47"/>
            <p:cNvGrpSpPr/>
            <p:nvPr/>
          </p:nvGrpSpPr>
          <p:grpSpPr>
            <a:xfrm>
              <a:off x="5585544" y="2116612"/>
              <a:ext cx="1141355" cy="999310"/>
              <a:chOff x="5261494" y="2204014"/>
              <a:chExt cx="1465342" cy="864306"/>
            </a:xfrm>
          </p:grpSpPr>
          <p:sp>
            <p:nvSpPr>
              <p:cNvPr id="1517" name="Google Shape;1517;p47"/>
              <p:cNvSpPr/>
              <p:nvPr/>
            </p:nvSpPr>
            <p:spPr>
              <a:xfrm>
                <a:off x="5561676" y="2204014"/>
                <a:ext cx="820375" cy="347767"/>
              </a:xfrm>
              <a:custGeom>
                <a:avLst/>
                <a:gdLst/>
                <a:ahLst/>
                <a:cxnLst/>
                <a:rect l="l" t="t" r="r" b="b"/>
                <a:pathLst>
                  <a:path w="10205" h="7617" extrusionOk="0">
                    <a:moveTo>
                      <a:pt x="5103" y="1"/>
                    </a:moveTo>
                    <a:cubicBezTo>
                      <a:pt x="38" y="1"/>
                      <a:pt x="1" y="7432"/>
                      <a:pt x="1" y="7506"/>
                    </a:cubicBezTo>
                    <a:cubicBezTo>
                      <a:pt x="1" y="7543"/>
                      <a:pt x="38" y="7617"/>
                      <a:pt x="111" y="7617"/>
                    </a:cubicBezTo>
                    <a:cubicBezTo>
                      <a:pt x="185" y="7617"/>
                      <a:pt x="222" y="7543"/>
                      <a:pt x="222" y="7506"/>
                    </a:cubicBezTo>
                    <a:cubicBezTo>
                      <a:pt x="222" y="7432"/>
                      <a:pt x="296" y="222"/>
                      <a:pt x="5103" y="222"/>
                    </a:cubicBezTo>
                    <a:cubicBezTo>
                      <a:pt x="9909" y="222"/>
                      <a:pt x="9946" y="7432"/>
                      <a:pt x="9946" y="7506"/>
                    </a:cubicBezTo>
                    <a:cubicBezTo>
                      <a:pt x="9946" y="7543"/>
                      <a:pt x="10020" y="7617"/>
                      <a:pt x="10094" y="7617"/>
                    </a:cubicBezTo>
                    <a:cubicBezTo>
                      <a:pt x="10167" y="7617"/>
                      <a:pt x="10204" y="7543"/>
                      <a:pt x="10204" y="7506"/>
                    </a:cubicBezTo>
                    <a:cubicBezTo>
                      <a:pt x="10204" y="7395"/>
                      <a:pt x="10167" y="1"/>
                      <a:pt x="5103" y="1"/>
                    </a:cubicBezTo>
                    <a:close/>
                  </a:path>
                </a:pathLst>
              </a:custGeom>
              <a:solidFill>
                <a:srgbClr val="4524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47"/>
              <p:cNvSpPr/>
              <p:nvPr/>
            </p:nvSpPr>
            <p:spPr>
              <a:xfrm>
                <a:off x="5630009" y="2204014"/>
                <a:ext cx="823349" cy="347767"/>
              </a:xfrm>
              <a:custGeom>
                <a:avLst/>
                <a:gdLst/>
                <a:ahLst/>
                <a:cxnLst/>
                <a:rect l="l" t="t" r="r" b="b"/>
                <a:pathLst>
                  <a:path w="10242" h="7617" extrusionOk="0">
                    <a:moveTo>
                      <a:pt x="5140" y="1"/>
                    </a:moveTo>
                    <a:cubicBezTo>
                      <a:pt x="75" y="1"/>
                      <a:pt x="1" y="7432"/>
                      <a:pt x="1" y="7506"/>
                    </a:cubicBezTo>
                    <a:cubicBezTo>
                      <a:pt x="1" y="7543"/>
                      <a:pt x="75" y="7617"/>
                      <a:pt x="149" y="7617"/>
                    </a:cubicBezTo>
                    <a:cubicBezTo>
                      <a:pt x="223" y="7617"/>
                      <a:pt x="260" y="7543"/>
                      <a:pt x="260" y="7506"/>
                    </a:cubicBezTo>
                    <a:cubicBezTo>
                      <a:pt x="260" y="7432"/>
                      <a:pt x="334" y="222"/>
                      <a:pt x="5140" y="222"/>
                    </a:cubicBezTo>
                    <a:cubicBezTo>
                      <a:pt x="9946" y="222"/>
                      <a:pt x="9983" y="7432"/>
                      <a:pt x="9983" y="7506"/>
                    </a:cubicBezTo>
                    <a:cubicBezTo>
                      <a:pt x="9983" y="7543"/>
                      <a:pt x="10057" y="7617"/>
                      <a:pt x="10094" y="7617"/>
                    </a:cubicBezTo>
                    <a:cubicBezTo>
                      <a:pt x="10168" y="7617"/>
                      <a:pt x="10242" y="7543"/>
                      <a:pt x="10242" y="7506"/>
                    </a:cubicBezTo>
                    <a:cubicBezTo>
                      <a:pt x="10242" y="7395"/>
                      <a:pt x="10205" y="1"/>
                      <a:pt x="51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47"/>
              <p:cNvSpPr/>
              <p:nvPr/>
            </p:nvSpPr>
            <p:spPr>
              <a:xfrm>
                <a:off x="5356598" y="2477461"/>
                <a:ext cx="1370239" cy="590842"/>
              </a:xfrm>
              <a:custGeom>
                <a:avLst/>
                <a:gdLst/>
                <a:ahLst/>
                <a:cxnLst/>
                <a:rect l="l" t="t" r="r" b="b"/>
                <a:pathLst>
                  <a:path w="17045" h="12941" extrusionOk="0">
                    <a:moveTo>
                      <a:pt x="1" y="1"/>
                    </a:moveTo>
                    <a:lnTo>
                      <a:pt x="1" y="12941"/>
                    </a:lnTo>
                    <a:lnTo>
                      <a:pt x="17044" y="12941"/>
                    </a:lnTo>
                    <a:lnTo>
                      <a:pt x="170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47"/>
              <p:cNvSpPr/>
              <p:nvPr/>
            </p:nvSpPr>
            <p:spPr>
              <a:xfrm>
                <a:off x="5261494" y="2477461"/>
                <a:ext cx="95181" cy="590842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2941" extrusionOk="0">
                    <a:moveTo>
                      <a:pt x="1184" y="1"/>
                    </a:moveTo>
                    <a:lnTo>
                      <a:pt x="1" y="518"/>
                    </a:lnTo>
                    <a:lnTo>
                      <a:pt x="1" y="12090"/>
                    </a:lnTo>
                    <a:lnTo>
                      <a:pt x="1184" y="12941"/>
                    </a:lnTo>
                    <a:lnTo>
                      <a:pt x="11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47"/>
              <p:cNvSpPr/>
              <p:nvPr/>
            </p:nvSpPr>
            <p:spPr>
              <a:xfrm>
                <a:off x="5621085" y="2477461"/>
                <a:ext cx="41722" cy="135098"/>
              </a:xfrm>
              <a:custGeom>
                <a:avLst/>
                <a:gdLst/>
                <a:ahLst/>
                <a:cxnLst/>
                <a:rect l="l" t="t" r="r" b="b"/>
                <a:pathLst>
                  <a:path w="519" h="2959" extrusionOk="0">
                    <a:moveTo>
                      <a:pt x="1" y="1"/>
                    </a:moveTo>
                    <a:lnTo>
                      <a:pt x="1" y="2958"/>
                    </a:lnTo>
                    <a:lnTo>
                      <a:pt x="519" y="2958"/>
                    </a:lnTo>
                    <a:lnTo>
                      <a:pt x="519" y="1"/>
                    </a:lnTo>
                    <a:close/>
                  </a:path>
                </a:pathLst>
              </a:custGeom>
              <a:solidFill>
                <a:srgbClr val="C7BB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47"/>
              <p:cNvSpPr/>
              <p:nvPr/>
            </p:nvSpPr>
            <p:spPr>
              <a:xfrm>
                <a:off x="6423634" y="2477461"/>
                <a:ext cx="38667" cy="135098"/>
              </a:xfrm>
              <a:custGeom>
                <a:avLst/>
                <a:gdLst/>
                <a:ahLst/>
                <a:cxnLst/>
                <a:rect l="l" t="t" r="r" b="b"/>
                <a:pathLst>
                  <a:path w="481" h="2959" extrusionOk="0">
                    <a:moveTo>
                      <a:pt x="0" y="1"/>
                    </a:moveTo>
                    <a:lnTo>
                      <a:pt x="0" y="2958"/>
                    </a:lnTo>
                    <a:lnTo>
                      <a:pt x="481" y="2958"/>
                    </a:lnTo>
                    <a:lnTo>
                      <a:pt x="481" y="1"/>
                    </a:lnTo>
                    <a:close/>
                  </a:path>
                </a:pathLst>
              </a:custGeom>
              <a:solidFill>
                <a:srgbClr val="C7BB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47"/>
              <p:cNvSpPr/>
              <p:nvPr/>
            </p:nvSpPr>
            <p:spPr>
              <a:xfrm>
                <a:off x="5261494" y="2985590"/>
                <a:ext cx="95181" cy="82730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812" extrusionOk="0">
                    <a:moveTo>
                      <a:pt x="592" y="0"/>
                    </a:moveTo>
                    <a:lnTo>
                      <a:pt x="1" y="961"/>
                    </a:lnTo>
                    <a:lnTo>
                      <a:pt x="1184" y="1812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B6A3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47"/>
              <p:cNvSpPr/>
              <p:nvPr/>
            </p:nvSpPr>
            <p:spPr>
              <a:xfrm>
                <a:off x="5309086" y="2477461"/>
                <a:ext cx="47591" cy="590842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2941" extrusionOk="0">
                    <a:moveTo>
                      <a:pt x="592" y="1"/>
                    </a:moveTo>
                    <a:lnTo>
                      <a:pt x="0" y="260"/>
                    </a:lnTo>
                    <a:lnTo>
                      <a:pt x="0" y="11129"/>
                    </a:lnTo>
                    <a:lnTo>
                      <a:pt x="592" y="12941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5" name="Google Shape;1525;p47"/>
            <p:cNvGrpSpPr/>
            <p:nvPr/>
          </p:nvGrpSpPr>
          <p:grpSpPr>
            <a:xfrm>
              <a:off x="2417144" y="2062542"/>
              <a:ext cx="1141319" cy="1048230"/>
              <a:chOff x="2417164" y="2063889"/>
              <a:chExt cx="1512883" cy="999362"/>
            </a:xfrm>
          </p:grpSpPr>
          <p:sp>
            <p:nvSpPr>
              <p:cNvPr id="1526" name="Google Shape;1526;p47"/>
              <p:cNvSpPr/>
              <p:nvPr/>
            </p:nvSpPr>
            <p:spPr>
              <a:xfrm>
                <a:off x="2854091" y="2063889"/>
                <a:ext cx="754938" cy="322473"/>
              </a:xfrm>
              <a:custGeom>
                <a:avLst/>
                <a:gdLst/>
                <a:ahLst/>
                <a:cxnLst/>
                <a:rect l="l" t="t" r="r" b="b"/>
                <a:pathLst>
                  <a:path w="9391" h="7063" extrusionOk="0">
                    <a:moveTo>
                      <a:pt x="4696" y="1"/>
                    </a:moveTo>
                    <a:cubicBezTo>
                      <a:pt x="37" y="1"/>
                      <a:pt x="0" y="6767"/>
                      <a:pt x="0" y="6841"/>
                    </a:cubicBezTo>
                    <a:cubicBezTo>
                      <a:pt x="0" y="6951"/>
                      <a:pt x="111" y="7062"/>
                      <a:pt x="222" y="7062"/>
                    </a:cubicBezTo>
                    <a:cubicBezTo>
                      <a:pt x="333" y="7062"/>
                      <a:pt x="407" y="6951"/>
                      <a:pt x="407" y="6841"/>
                    </a:cubicBezTo>
                    <a:cubicBezTo>
                      <a:pt x="407" y="6767"/>
                      <a:pt x="444" y="408"/>
                      <a:pt x="4696" y="408"/>
                    </a:cubicBezTo>
                    <a:cubicBezTo>
                      <a:pt x="8910" y="408"/>
                      <a:pt x="8984" y="6767"/>
                      <a:pt x="8984" y="6841"/>
                    </a:cubicBezTo>
                    <a:cubicBezTo>
                      <a:pt x="8984" y="6951"/>
                      <a:pt x="9058" y="7062"/>
                      <a:pt x="9169" y="7062"/>
                    </a:cubicBezTo>
                    <a:cubicBezTo>
                      <a:pt x="9317" y="7062"/>
                      <a:pt x="9391" y="6951"/>
                      <a:pt x="9391" y="6841"/>
                    </a:cubicBezTo>
                    <a:cubicBezTo>
                      <a:pt x="9391" y="6767"/>
                      <a:pt x="9354" y="1"/>
                      <a:pt x="4696" y="1"/>
                    </a:cubicBezTo>
                    <a:close/>
                  </a:path>
                </a:pathLst>
              </a:custGeom>
              <a:solidFill>
                <a:srgbClr val="965E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47"/>
              <p:cNvSpPr/>
              <p:nvPr/>
            </p:nvSpPr>
            <p:spPr>
              <a:xfrm>
                <a:off x="2455832" y="2305284"/>
                <a:ext cx="1352312" cy="654990"/>
              </a:xfrm>
              <a:custGeom>
                <a:avLst/>
                <a:gdLst/>
                <a:ahLst/>
                <a:cxnLst/>
                <a:rect l="l" t="t" r="r" b="b"/>
                <a:pathLst>
                  <a:path w="16822" h="14346" extrusionOk="0">
                    <a:moveTo>
                      <a:pt x="0" y="1"/>
                    </a:moveTo>
                    <a:lnTo>
                      <a:pt x="0" y="14345"/>
                    </a:lnTo>
                    <a:lnTo>
                      <a:pt x="16822" y="14345"/>
                    </a:lnTo>
                    <a:lnTo>
                      <a:pt x="168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47"/>
              <p:cNvSpPr/>
              <p:nvPr/>
            </p:nvSpPr>
            <p:spPr>
              <a:xfrm>
                <a:off x="3808097" y="2305284"/>
                <a:ext cx="92207" cy="654990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4346" extrusionOk="0">
                    <a:moveTo>
                      <a:pt x="1" y="1"/>
                    </a:moveTo>
                    <a:lnTo>
                      <a:pt x="1" y="14345"/>
                    </a:lnTo>
                    <a:lnTo>
                      <a:pt x="1147" y="14345"/>
                    </a:lnTo>
                    <a:lnTo>
                      <a:pt x="1147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65E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47"/>
              <p:cNvSpPr/>
              <p:nvPr/>
            </p:nvSpPr>
            <p:spPr>
              <a:xfrm>
                <a:off x="3769509" y="2960249"/>
                <a:ext cx="160538" cy="103001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2256" extrusionOk="0">
                    <a:moveTo>
                      <a:pt x="481" y="0"/>
                    </a:moveTo>
                    <a:lnTo>
                      <a:pt x="0" y="2256"/>
                    </a:lnTo>
                    <a:lnTo>
                      <a:pt x="0" y="2256"/>
                    </a:lnTo>
                    <a:lnTo>
                      <a:pt x="1997" y="1849"/>
                    </a:lnTo>
                    <a:lnTo>
                      <a:pt x="1627" y="0"/>
                    </a:lnTo>
                    <a:close/>
                  </a:path>
                </a:pathLst>
              </a:custGeom>
              <a:solidFill>
                <a:srgbClr val="995C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47"/>
              <p:cNvSpPr/>
              <p:nvPr/>
            </p:nvSpPr>
            <p:spPr>
              <a:xfrm>
                <a:off x="2417164" y="2960249"/>
                <a:ext cx="1390979" cy="103001"/>
              </a:xfrm>
              <a:custGeom>
                <a:avLst/>
                <a:gdLst/>
                <a:ahLst/>
                <a:cxnLst/>
                <a:rect l="l" t="t" r="r" b="b"/>
                <a:pathLst>
                  <a:path w="17303" h="2256" extrusionOk="0">
                    <a:moveTo>
                      <a:pt x="481" y="0"/>
                    </a:moveTo>
                    <a:lnTo>
                      <a:pt x="1" y="2256"/>
                    </a:lnTo>
                    <a:lnTo>
                      <a:pt x="16822" y="2256"/>
                    </a:lnTo>
                    <a:lnTo>
                      <a:pt x="17303" y="0"/>
                    </a:lnTo>
                    <a:close/>
                  </a:path>
                </a:pathLst>
              </a:custGeom>
              <a:solidFill>
                <a:srgbClr val="C795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47"/>
              <p:cNvSpPr/>
              <p:nvPr/>
            </p:nvSpPr>
            <p:spPr>
              <a:xfrm>
                <a:off x="2720320" y="2347517"/>
                <a:ext cx="101130" cy="57436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1258" extrusionOk="0">
                    <a:moveTo>
                      <a:pt x="629" y="370"/>
                    </a:moveTo>
                    <a:cubicBezTo>
                      <a:pt x="777" y="370"/>
                      <a:pt x="888" y="481"/>
                      <a:pt x="888" y="629"/>
                    </a:cubicBezTo>
                    <a:cubicBezTo>
                      <a:pt x="888" y="776"/>
                      <a:pt x="777" y="887"/>
                      <a:pt x="629" y="887"/>
                    </a:cubicBezTo>
                    <a:cubicBezTo>
                      <a:pt x="481" y="887"/>
                      <a:pt x="370" y="776"/>
                      <a:pt x="370" y="629"/>
                    </a:cubicBezTo>
                    <a:cubicBezTo>
                      <a:pt x="370" y="481"/>
                      <a:pt x="481" y="370"/>
                      <a:pt x="629" y="370"/>
                    </a:cubicBezTo>
                    <a:close/>
                    <a:moveTo>
                      <a:pt x="629" y="0"/>
                    </a:moveTo>
                    <a:cubicBezTo>
                      <a:pt x="296" y="0"/>
                      <a:pt x="1" y="296"/>
                      <a:pt x="1" y="629"/>
                    </a:cubicBezTo>
                    <a:cubicBezTo>
                      <a:pt x="1" y="998"/>
                      <a:pt x="296" y="1257"/>
                      <a:pt x="629" y="1257"/>
                    </a:cubicBezTo>
                    <a:cubicBezTo>
                      <a:pt x="999" y="1257"/>
                      <a:pt x="1258" y="998"/>
                      <a:pt x="1258" y="629"/>
                    </a:cubicBezTo>
                    <a:cubicBezTo>
                      <a:pt x="1258" y="296"/>
                      <a:pt x="999" y="0"/>
                      <a:pt x="629" y="0"/>
                    </a:cubicBez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47"/>
              <p:cNvSpPr/>
              <p:nvPr/>
            </p:nvSpPr>
            <p:spPr>
              <a:xfrm>
                <a:off x="3442557" y="2347517"/>
                <a:ext cx="101130" cy="57436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1258" extrusionOk="0">
                    <a:moveTo>
                      <a:pt x="629" y="370"/>
                    </a:moveTo>
                    <a:cubicBezTo>
                      <a:pt x="777" y="370"/>
                      <a:pt x="888" y="481"/>
                      <a:pt x="888" y="629"/>
                    </a:cubicBezTo>
                    <a:cubicBezTo>
                      <a:pt x="888" y="776"/>
                      <a:pt x="777" y="887"/>
                      <a:pt x="629" y="887"/>
                    </a:cubicBezTo>
                    <a:cubicBezTo>
                      <a:pt x="481" y="887"/>
                      <a:pt x="370" y="776"/>
                      <a:pt x="370" y="629"/>
                    </a:cubicBezTo>
                    <a:cubicBezTo>
                      <a:pt x="370" y="481"/>
                      <a:pt x="481" y="370"/>
                      <a:pt x="629" y="370"/>
                    </a:cubicBezTo>
                    <a:close/>
                    <a:moveTo>
                      <a:pt x="629" y="0"/>
                    </a:moveTo>
                    <a:cubicBezTo>
                      <a:pt x="296" y="0"/>
                      <a:pt x="0" y="296"/>
                      <a:pt x="0" y="629"/>
                    </a:cubicBezTo>
                    <a:cubicBezTo>
                      <a:pt x="0" y="998"/>
                      <a:pt x="296" y="1257"/>
                      <a:pt x="629" y="1257"/>
                    </a:cubicBezTo>
                    <a:cubicBezTo>
                      <a:pt x="999" y="1257"/>
                      <a:pt x="1257" y="998"/>
                      <a:pt x="1257" y="629"/>
                    </a:cubicBezTo>
                    <a:cubicBezTo>
                      <a:pt x="1257" y="296"/>
                      <a:pt x="999" y="0"/>
                      <a:pt x="629" y="0"/>
                    </a:cubicBez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47"/>
              <p:cNvSpPr/>
              <p:nvPr/>
            </p:nvSpPr>
            <p:spPr>
              <a:xfrm>
                <a:off x="2753039" y="2063889"/>
                <a:ext cx="757912" cy="322473"/>
              </a:xfrm>
              <a:custGeom>
                <a:avLst/>
                <a:gdLst/>
                <a:ahLst/>
                <a:cxnLst/>
                <a:rect l="l" t="t" r="r" b="b"/>
                <a:pathLst>
                  <a:path w="9428" h="7063" extrusionOk="0">
                    <a:moveTo>
                      <a:pt x="4696" y="1"/>
                    </a:moveTo>
                    <a:cubicBezTo>
                      <a:pt x="74" y="1"/>
                      <a:pt x="0" y="6767"/>
                      <a:pt x="0" y="6841"/>
                    </a:cubicBezTo>
                    <a:cubicBezTo>
                      <a:pt x="0" y="6951"/>
                      <a:pt x="111" y="7062"/>
                      <a:pt x="222" y="7062"/>
                    </a:cubicBezTo>
                    <a:cubicBezTo>
                      <a:pt x="333" y="7062"/>
                      <a:pt x="444" y="6951"/>
                      <a:pt x="444" y="6841"/>
                    </a:cubicBezTo>
                    <a:cubicBezTo>
                      <a:pt x="444" y="6767"/>
                      <a:pt x="481" y="408"/>
                      <a:pt x="4696" y="408"/>
                    </a:cubicBezTo>
                    <a:cubicBezTo>
                      <a:pt x="8947" y="408"/>
                      <a:pt x="8984" y="6767"/>
                      <a:pt x="8984" y="6841"/>
                    </a:cubicBezTo>
                    <a:cubicBezTo>
                      <a:pt x="8984" y="6951"/>
                      <a:pt x="9095" y="7062"/>
                      <a:pt x="9206" y="7062"/>
                    </a:cubicBezTo>
                    <a:cubicBezTo>
                      <a:pt x="9317" y="7062"/>
                      <a:pt x="9428" y="6951"/>
                      <a:pt x="9428" y="6841"/>
                    </a:cubicBezTo>
                    <a:cubicBezTo>
                      <a:pt x="9428" y="6767"/>
                      <a:pt x="9354" y="1"/>
                      <a:pt x="4696" y="1"/>
                    </a:cubicBezTo>
                    <a:close/>
                  </a:path>
                </a:pathLst>
              </a:custGeom>
              <a:solidFill>
                <a:srgbClr val="D8B1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4" name="Google Shape;1534;p47"/>
            <p:cNvSpPr/>
            <p:nvPr/>
          </p:nvSpPr>
          <p:spPr>
            <a:xfrm>
              <a:off x="3829500" y="3393400"/>
              <a:ext cx="1485000" cy="104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7"/>
            <p:cNvSpPr txBox="1"/>
            <p:nvPr/>
          </p:nvSpPr>
          <p:spPr>
            <a:xfrm>
              <a:off x="2704163" y="2550493"/>
              <a:ext cx="529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</a:t>
              </a:r>
              <a:endParaRPr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36" name="Google Shape;1536;p47"/>
            <p:cNvSpPr txBox="1"/>
            <p:nvPr/>
          </p:nvSpPr>
          <p:spPr>
            <a:xfrm>
              <a:off x="4329650" y="2550493"/>
              <a:ext cx="529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</a:t>
              </a:r>
              <a:endParaRPr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37" name="Google Shape;1537;p47"/>
            <p:cNvSpPr txBox="1"/>
            <p:nvPr/>
          </p:nvSpPr>
          <p:spPr>
            <a:xfrm>
              <a:off x="5910625" y="2550493"/>
              <a:ext cx="529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</a:t>
              </a:r>
              <a:endParaRPr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538" name="Google Shape;1538;p47"/>
          <p:cNvSpPr txBox="1"/>
          <p:nvPr/>
        </p:nvSpPr>
        <p:spPr>
          <a:xfrm>
            <a:off x="1434737" y="3636413"/>
            <a:ext cx="11109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20%</a:t>
            </a:r>
            <a:endParaRPr sz="24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39" name="Google Shape;1539;p47"/>
          <p:cNvSpPr txBox="1"/>
          <p:nvPr/>
        </p:nvSpPr>
        <p:spPr>
          <a:xfrm>
            <a:off x="4016550" y="3636413"/>
            <a:ext cx="11109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50%</a:t>
            </a:r>
            <a:endParaRPr sz="24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0" name="Google Shape;1540;p47"/>
          <p:cNvSpPr txBox="1"/>
          <p:nvPr/>
        </p:nvSpPr>
        <p:spPr>
          <a:xfrm>
            <a:off x="6598363" y="3636413"/>
            <a:ext cx="11109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30%</a:t>
            </a:r>
            <a:endParaRPr sz="24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48"/>
          <p:cNvSpPr/>
          <p:nvPr/>
        </p:nvSpPr>
        <p:spPr>
          <a:xfrm>
            <a:off x="2223854" y="4228968"/>
            <a:ext cx="352456" cy="505221"/>
          </a:xfrm>
          <a:custGeom>
            <a:avLst/>
            <a:gdLst/>
            <a:ahLst/>
            <a:cxnLst/>
            <a:rect l="l" t="t" r="r" b="b"/>
            <a:pathLst>
              <a:path w="16872" h="9216" extrusionOk="0">
                <a:moveTo>
                  <a:pt x="1" y="0"/>
                </a:moveTo>
                <a:lnTo>
                  <a:pt x="3346" y="9215"/>
                </a:lnTo>
                <a:lnTo>
                  <a:pt x="16872" y="7013"/>
                </a:lnTo>
                <a:lnTo>
                  <a:pt x="16872" y="0"/>
                </a:lnTo>
                <a:close/>
              </a:path>
            </a:pathLst>
          </a:custGeom>
          <a:solidFill>
            <a:srgbClr val="7560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48"/>
          <p:cNvSpPr/>
          <p:nvPr/>
        </p:nvSpPr>
        <p:spPr>
          <a:xfrm>
            <a:off x="2605082" y="3993885"/>
            <a:ext cx="3664055" cy="651648"/>
          </a:xfrm>
          <a:custGeom>
            <a:avLst/>
            <a:gdLst/>
            <a:ahLst/>
            <a:cxnLst/>
            <a:rect l="l" t="t" r="r" b="b"/>
            <a:pathLst>
              <a:path w="172487" h="22004" extrusionOk="0">
                <a:moveTo>
                  <a:pt x="6347" y="0"/>
                </a:moveTo>
                <a:lnTo>
                  <a:pt x="1" y="11002"/>
                </a:lnTo>
                <a:lnTo>
                  <a:pt x="6347" y="22003"/>
                </a:lnTo>
                <a:lnTo>
                  <a:pt x="166129" y="22003"/>
                </a:lnTo>
                <a:lnTo>
                  <a:pt x="172487" y="11002"/>
                </a:lnTo>
                <a:lnTo>
                  <a:pt x="16612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48"/>
          <p:cNvSpPr/>
          <p:nvPr/>
        </p:nvSpPr>
        <p:spPr>
          <a:xfrm>
            <a:off x="2293736" y="3904494"/>
            <a:ext cx="863977" cy="829694"/>
          </a:xfrm>
          <a:custGeom>
            <a:avLst/>
            <a:gdLst/>
            <a:ahLst/>
            <a:cxnLst/>
            <a:rect l="l" t="t" r="r" b="b"/>
            <a:pathLst>
              <a:path w="50912" h="28016" extrusionOk="0">
                <a:moveTo>
                  <a:pt x="10180" y="0"/>
                </a:moveTo>
                <a:lnTo>
                  <a:pt x="0" y="28015"/>
                </a:lnTo>
                <a:lnTo>
                  <a:pt x="41779" y="28015"/>
                </a:lnTo>
                <a:lnTo>
                  <a:pt x="50911" y="0"/>
                </a:lnTo>
                <a:close/>
              </a:path>
            </a:pathLst>
          </a:custGeom>
          <a:solidFill>
            <a:srgbClr val="B29D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48"/>
          <p:cNvSpPr/>
          <p:nvPr/>
        </p:nvSpPr>
        <p:spPr>
          <a:xfrm>
            <a:off x="2159025" y="2383257"/>
            <a:ext cx="352456" cy="478333"/>
          </a:xfrm>
          <a:custGeom>
            <a:avLst/>
            <a:gdLst/>
            <a:ahLst/>
            <a:cxnLst/>
            <a:rect l="l" t="t" r="r" b="b"/>
            <a:pathLst>
              <a:path w="16872" h="9216" extrusionOk="0">
                <a:moveTo>
                  <a:pt x="1" y="0"/>
                </a:moveTo>
                <a:lnTo>
                  <a:pt x="3346" y="9215"/>
                </a:lnTo>
                <a:lnTo>
                  <a:pt x="16872" y="7013"/>
                </a:lnTo>
                <a:lnTo>
                  <a:pt x="16872" y="0"/>
                </a:lnTo>
                <a:close/>
              </a:path>
            </a:pathLst>
          </a:custGeom>
          <a:solidFill>
            <a:srgbClr val="239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9" name="Google Shape;1549;p48"/>
          <p:cNvSpPr/>
          <p:nvPr/>
        </p:nvSpPr>
        <p:spPr>
          <a:xfrm>
            <a:off x="2540307" y="2120753"/>
            <a:ext cx="3664055" cy="651648"/>
          </a:xfrm>
          <a:custGeom>
            <a:avLst/>
            <a:gdLst/>
            <a:ahLst/>
            <a:cxnLst/>
            <a:rect l="l" t="t" r="r" b="b"/>
            <a:pathLst>
              <a:path w="172487" h="22004" extrusionOk="0">
                <a:moveTo>
                  <a:pt x="6347" y="1"/>
                </a:moveTo>
                <a:lnTo>
                  <a:pt x="1" y="11002"/>
                </a:lnTo>
                <a:lnTo>
                  <a:pt x="6347" y="22003"/>
                </a:lnTo>
                <a:lnTo>
                  <a:pt x="166129" y="22003"/>
                </a:lnTo>
                <a:lnTo>
                  <a:pt x="172487" y="11002"/>
                </a:lnTo>
                <a:lnTo>
                  <a:pt x="16612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48"/>
          <p:cNvSpPr/>
          <p:nvPr/>
        </p:nvSpPr>
        <p:spPr>
          <a:xfrm>
            <a:off x="2228909" y="2031917"/>
            <a:ext cx="863977" cy="829694"/>
          </a:xfrm>
          <a:custGeom>
            <a:avLst/>
            <a:gdLst/>
            <a:ahLst/>
            <a:cxnLst/>
            <a:rect l="l" t="t" r="r" b="b"/>
            <a:pathLst>
              <a:path w="50912" h="28016" extrusionOk="0">
                <a:moveTo>
                  <a:pt x="10180" y="0"/>
                </a:moveTo>
                <a:lnTo>
                  <a:pt x="0" y="28015"/>
                </a:lnTo>
                <a:lnTo>
                  <a:pt x="41779" y="28015"/>
                </a:lnTo>
                <a:lnTo>
                  <a:pt x="50911" y="0"/>
                </a:lnTo>
                <a:close/>
              </a:path>
            </a:pathLst>
          </a:custGeom>
          <a:solidFill>
            <a:srgbClr val="49DC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48"/>
          <p:cNvSpPr/>
          <p:nvPr/>
        </p:nvSpPr>
        <p:spPr>
          <a:xfrm>
            <a:off x="2615606" y="2323842"/>
            <a:ext cx="152242" cy="63253"/>
          </a:xfrm>
          <a:custGeom>
            <a:avLst/>
            <a:gdLst/>
            <a:ahLst/>
            <a:cxnLst/>
            <a:rect l="l" t="t" r="r" b="b"/>
            <a:pathLst>
              <a:path w="7211" h="2996" extrusionOk="0">
                <a:moveTo>
                  <a:pt x="7062" y="1"/>
                </a:moveTo>
                <a:lnTo>
                  <a:pt x="1" y="2552"/>
                </a:lnTo>
                <a:lnTo>
                  <a:pt x="149" y="2995"/>
                </a:lnTo>
                <a:lnTo>
                  <a:pt x="7210" y="444"/>
                </a:lnTo>
                <a:lnTo>
                  <a:pt x="7062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48"/>
          <p:cNvSpPr/>
          <p:nvPr/>
        </p:nvSpPr>
        <p:spPr>
          <a:xfrm>
            <a:off x="2628104" y="2358192"/>
            <a:ext cx="152221" cy="63253"/>
          </a:xfrm>
          <a:custGeom>
            <a:avLst/>
            <a:gdLst/>
            <a:ahLst/>
            <a:cxnLst/>
            <a:rect l="l" t="t" r="r" b="b"/>
            <a:pathLst>
              <a:path w="7210" h="2996" extrusionOk="0">
                <a:moveTo>
                  <a:pt x="7025" y="0"/>
                </a:moveTo>
                <a:lnTo>
                  <a:pt x="1" y="2551"/>
                </a:lnTo>
                <a:lnTo>
                  <a:pt x="148" y="2995"/>
                </a:lnTo>
                <a:lnTo>
                  <a:pt x="7210" y="481"/>
                </a:lnTo>
                <a:lnTo>
                  <a:pt x="7025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48"/>
          <p:cNvSpPr/>
          <p:nvPr/>
        </p:nvSpPr>
        <p:spPr>
          <a:xfrm>
            <a:off x="711225" y="1463476"/>
            <a:ext cx="380970" cy="478333"/>
          </a:xfrm>
          <a:custGeom>
            <a:avLst/>
            <a:gdLst/>
            <a:ahLst/>
            <a:cxnLst/>
            <a:rect l="l" t="t" r="r" b="b"/>
            <a:pathLst>
              <a:path w="16872" h="9216" extrusionOk="0">
                <a:moveTo>
                  <a:pt x="1" y="1"/>
                </a:moveTo>
                <a:lnTo>
                  <a:pt x="3346" y="9216"/>
                </a:lnTo>
                <a:lnTo>
                  <a:pt x="16872" y="7013"/>
                </a:lnTo>
                <a:lnTo>
                  <a:pt x="16872" y="1"/>
                </a:lnTo>
                <a:close/>
              </a:path>
            </a:pathLst>
          </a:custGeom>
          <a:solidFill>
            <a:srgbClr val="A0A4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48"/>
          <p:cNvSpPr/>
          <p:nvPr/>
        </p:nvSpPr>
        <p:spPr>
          <a:xfrm>
            <a:off x="1092188" y="1198787"/>
            <a:ext cx="3664055" cy="651648"/>
          </a:xfrm>
          <a:custGeom>
            <a:avLst/>
            <a:gdLst/>
            <a:ahLst/>
            <a:cxnLst/>
            <a:rect l="l" t="t" r="r" b="b"/>
            <a:pathLst>
              <a:path w="172487" h="22004" extrusionOk="0">
                <a:moveTo>
                  <a:pt x="6347" y="1"/>
                </a:moveTo>
                <a:lnTo>
                  <a:pt x="1" y="11002"/>
                </a:lnTo>
                <a:lnTo>
                  <a:pt x="6347" y="22004"/>
                </a:lnTo>
                <a:lnTo>
                  <a:pt x="166129" y="22004"/>
                </a:lnTo>
                <a:lnTo>
                  <a:pt x="172487" y="11002"/>
                </a:lnTo>
                <a:lnTo>
                  <a:pt x="1661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48"/>
          <p:cNvSpPr/>
          <p:nvPr/>
        </p:nvSpPr>
        <p:spPr>
          <a:xfrm>
            <a:off x="786763" y="1112101"/>
            <a:ext cx="933853" cy="829694"/>
          </a:xfrm>
          <a:custGeom>
            <a:avLst/>
            <a:gdLst/>
            <a:ahLst/>
            <a:cxnLst/>
            <a:rect l="l" t="t" r="r" b="b"/>
            <a:pathLst>
              <a:path w="50912" h="28016" extrusionOk="0">
                <a:moveTo>
                  <a:pt x="10180" y="1"/>
                </a:moveTo>
                <a:lnTo>
                  <a:pt x="0" y="28016"/>
                </a:lnTo>
                <a:lnTo>
                  <a:pt x="41779" y="28016"/>
                </a:lnTo>
                <a:lnTo>
                  <a:pt x="50911" y="1"/>
                </a:lnTo>
                <a:close/>
              </a:path>
            </a:pathLst>
          </a:custGeom>
          <a:solidFill>
            <a:srgbClr val="D5DA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48"/>
          <p:cNvSpPr/>
          <p:nvPr/>
        </p:nvSpPr>
        <p:spPr>
          <a:xfrm>
            <a:off x="1052099" y="1271977"/>
            <a:ext cx="349279" cy="457125"/>
          </a:xfrm>
          <a:custGeom>
            <a:avLst/>
            <a:gdLst/>
            <a:ahLst/>
            <a:cxnLst/>
            <a:rect l="l" t="t" r="r" b="b"/>
            <a:pathLst>
              <a:path w="15565" h="20371" extrusionOk="0">
                <a:moveTo>
                  <a:pt x="1368" y="0"/>
                </a:moveTo>
                <a:cubicBezTo>
                  <a:pt x="629" y="0"/>
                  <a:pt x="0" y="481"/>
                  <a:pt x="0" y="1109"/>
                </a:cubicBezTo>
                <a:lnTo>
                  <a:pt x="0" y="19262"/>
                </a:lnTo>
                <a:cubicBezTo>
                  <a:pt x="0" y="19853"/>
                  <a:pt x="592" y="20371"/>
                  <a:pt x="1368" y="20371"/>
                </a:cubicBezTo>
                <a:lnTo>
                  <a:pt x="14197" y="20371"/>
                </a:lnTo>
                <a:cubicBezTo>
                  <a:pt x="14973" y="20371"/>
                  <a:pt x="15565" y="19853"/>
                  <a:pt x="15565" y="19262"/>
                </a:cubicBezTo>
                <a:lnTo>
                  <a:pt x="15565" y="1109"/>
                </a:lnTo>
                <a:cubicBezTo>
                  <a:pt x="15565" y="481"/>
                  <a:pt x="14973" y="0"/>
                  <a:pt x="14197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48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Infographics</a:t>
            </a:r>
            <a:endParaRPr/>
          </a:p>
        </p:txBody>
      </p:sp>
      <p:sp>
        <p:nvSpPr>
          <p:cNvPr id="1558" name="Google Shape;1558;p48"/>
          <p:cNvSpPr/>
          <p:nvPr/>
        </p:nvSpPr>
        <p:spPr>
          <a:xfrm>
            <a:off x="3255825" y="1284512"/>
            <a:ext cx="3664055" cy="651648"/>
          </a:xfrm>
          <a:custGeom>
            <a:avLst/>
            <a:gdLst/>
            <a:ahLst/>
            <a:cxnLst/>
            <a:rect l="l" t="t" r="r" b="b"/>
            <a:pathLst>
              <a:path w="172487" h="22004" extrusionOk="0">
                <a:moveTo>
                  <a:pt x="6347" y="1"/>
                </a:moveTo>
                <a:lnTo>
                  <a:pt x="1" y="11002"/>
                </a:lnTo>
                <a:lnTo>
                  <a:pt x="6347" y="22004"/>
                </a:lnTo>
                <a:lnTo>
                  <a:pt x="166129" y="22004"/>
                </a:lnTo>
                <a:lnTo>
                  <a:pt x="172487" y="11002"/>
                </a:lnTo>
                <a:lnTo>
                  <a:pt x="166129" y="1"/>
                </a:lnTo>
                <a:close/>
              </a:path>
            </a:pathLst>
          </a:custGeom>
          <a:solidFill>
            <a:srgbClr val="A0A4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48"/>
          <p:cNvSpPr txBox="1"/>
          <p:nvPr/>
        </p:nvSpPr>
        <p:spPr>
          <a:xfrm>
            <a:off x="1771317" y="1524013"/>
            <a:ext cx="2854800" cy="2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0" name="Google Shape;1560;p48"/>
          <p:cNvSpPr txBox="1"/>
          <p:nvPr/>
        </p:nvSpPr>
        <p:spPr>
          <a:xfrm>
            <a:off x="1771317" y="1295350"/>
            <a:ext cx="997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61" name="Google Shape;1561;p48"/>
          <p:cNvSpPr txBox="1"/>
          <p:nvPr/>
        </p:nvSpPr>
        <p:spPr>
          <a:xfrm>
            <a:off x="5326844" y="1418336"/>
            <a:ext cx="13500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Open Sans"/>
              <a:buNone/>
            </a:pPr>
            <a:r>
              <a:rPr lang="en"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20%</a:t>
            </a:r>
            <a:endParaRPr sz="2400" i="0" u="none" strike="noStrike" cap="non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62" name="Google Shape;1562;p48"/>
          <p:cNvSpPr/>
          <p:nvPr/>
        </p:nvSpPr>
        <p:spPr>
          <a:xfrm>
            <a:off x="1191467" y="1290890"/>
            <a:ext cx="71359" cy="12477"/>
          </a:xfrm>
          <a:custGeom>
            <a:avLst/>
            <a:gdLst/>
            <a:ahLst/>
            <a:cxnLst/>
            <a:rect l="l" t="t" r="r" b="b"/>
            <a:pathLst>
              <a:path w="3180" h="556" extrusionOk="0">
                <a:moveTo>
                  <a:pt x="259" y="1"/>
                </a:moveTo>
                <a:cubicBezTo>
                  <a:pt x="111" y="1"/>
                  <a:pt x="0" y="149"/>
                  <a:pt x="0" y="296"/>
                </a:cubicBezTo>
                <a:cubicBezTo>
                  <a:pt x="0" y="444"/>
                  <a:pt x="111" y="555"/>
                  <a:pt x="259" y="555"/>
                </a:cubicBezTo>
                <a:lnTo>
                  <a:pt x="2921" y="555"/>
                </a:lnTo>
                <a:cubicBezTo>
                  <a:pt x="3069" y="555"/>
                  <a:pt x="3180" y="444"/>
                  <a:pt x="3180" y="296"/>
                </a:cubicBezTo>
                <a:cubicBezTo>
                  <a:pt x="3180" y="149"/>
                  <a:pt x="3069" y="1"/>
                  <a:pt x="2921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3" name="Google Shape;1563;p48"/>
          <p:cNvSpPr/>
          <p:nvPr/>
        </p:nvSpPr>
        <p:spPr>
          <a:xfrm>
            <a:off x="1076153" y="1321746"/>
            <a:ext cx="301167" cy="372526"/>
          </a:xfrm>
          <a:custGeom>
            <a:avLst/>
            <a:gdLst/>
            <a:ahLst/>
            <a:cxnLst/>
            <a:rect l="l" t="t" r="r" b="b"/>
            <a:pathLst>
              <a:path w="13421" h="16601" extrusionOk="0">
                <a:moveTo>
                  <a:pt x="1183" y="0"/>
                </a:moveTo>
                <a:cubicBezTo>
                  <a:pt x="518" y="0"/>
                  <a:pt x="0" y="407"/>
                  <a:pt x="0" y="888"/>
                </a:cubicBezTo>
                <a:lnTo>
                  <a:pt x="0" y="15676"/>
                </a:lnTo>
                <a:cubicBezTo>
                  <a:pt x="0" y="16194"/>
                  <a:pt x="518" y="16600"/>
                  <a:pt x="1183" y="16600"/>
                </a:cubicBezTo>
                <a:lnTo>
                  <a:pt x="12238" y="16600"/>
                </a:lnTo>
                <a:cubicBezTo>
                  <a:pt x="12903" y="16600"/>
                  <a:pt x="13421" y="16194"/>
                  <a:pt x="13421" y="15676"/>
                </a:cubicBezTo>
                <a:lnTo>
                  <a:pt x="13421" y="888"/>
                </a:lnTo>
                <a:cubicBezTo>
                  <a:pt x="13421" y="407"/>
                  <a:pt x="12903" y="0"/>
                  <a:pt x="12238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>
            <a:off x="4703945" y="2206478"/>
            <a:ext cx="3664055" cy="651648"/>
          </a:xfrm>
          <a:custGeom>
            <a:avLst/>
            <a:gdLst/>
            <a:ahLst/>
            <a:cxnLst/>
            <a:rect l="l" t="t" r="r" b="b"/>
            <a:pathLst>
              <a:path w="172487" h="22004" extrusionOk="0">
                <a:moveTo>
                  <a:pt x="6347" y="1"/>
                </a:moveTo>
                <a:lnTo>
                  <a:pt x="1" y="11002"/>
                </a:lnTo>
                <a:lnTo>
                  <a:pt x="6347" y="22003"/>
                </a:lnTo>
                <a:lnTo>
                  <a:pt x="166129" y="22003"/>
                </a:lnTo>
                <a:lnTo>
                  <a:pt x="172487" y="11002"/>
                </a:lnTo>
                <a:lnTo>
                  <a:pt x="166129" y="1"/>
                </a:lnTo>
                <a:close/>
              </a:path>
            </a:pathLst>
          </a:custGeom>
          <a:solidFill>
            <a:srgbClr val="239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 txBox="1"/>
          <p:nvPr/>
        </p:nvSpPr>
        <p:spPr>
          <a:xfrm>
            <a:off x="3219117" y="2446563"/>
            <a:ext cx="2854800" cy="2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6" name="Google Shape;1566;p48"/>
          <p:cNvSpPr txBox="1"/>
          <p:nvPr/>
        </p:nvSpPr>
        <p:spPr>
          <a:xfrm>
            <a:off x="3219117" y="2211675"/>
            <a:ext cx="997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67" name="Google Shape;1567;p48"/>
          <p:cNvSpPr txBox="1"/>
          <p:nvPr/>
        </p:nvSpPr>
        <p:spPr>
          <a:xfrm>
            <a:off x="6670244" y="2340303"/>
            <a:ext cx="14544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Open Sans"/>
              <a:buNone/>
            </a:pPr>
            <a:r>
              <a:rPr lang="en"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40%</a:t>
            </a:r>
            <a:endParaRPr sz="2400" i="0" u="none" strike="noStrike" cap="non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568" name="Google Shape;1568;p48"/>
          <p:cNvGrpSpPr/>
          <p:nvPr/>
        </p:nvGrpSpPr>
        <p:grpSpPr>
          <a:xfrm>
            <a:off x="781092" y="2968175"/>
            <a:ext cx="6208921" cy="829338"/>
            <a:chOff x="781092" y="2968175"/>
            <a:chExt cx="6208921" cy="829338"/>
          </a:xfrm>
        </p:grpSpPr>
        <p:sp>
          <p:nvSpPr>
            <p:cNvPr id="1569" name="Google Shape;1569;p48"/>
            <p:cNvSpPr/>
            <p:nvPr/>
          </p:nvSpPr>
          <p:spPr>
            <a:xfrm>
              <a:off x="3325958" y="3142946"/>
              <a:ext cx="3664055" cy="651648"/>
            </a:xfrm>
            <a:custGeom>
              <a:avLst/>
              <a:gdLst/>
              <a:ahLst/>
              <a:cxnLst/>
              <a:rect l="l" t="t" r="r" b="b"/>
              <a:pathLst>
                <a:path w="172487" h="22004" extrusionOk="0">
                  <a:moveTo>
                    <a:pt x="6347" y="1"/>
                  </a:moveTo>
                  <a:lnTo>
                    <a:pt x="1" y="11002"/>
                  </a:lnTo>
                  <a:lnTo>
                    <a:pt x="6347" y="22004"/>
                  </a:lnTo>
                  <a:lnTo>
                    <a:pt x="166129" y="22004"/>
                  </a:lnTo>
                  <a:lnTo>
                    <a:pt x="172487" y="11002"/>
                  </a:lnTo>
                  <a:lnTo>
                    <a:pt x="166129" y="1"/>
                  </a:lnTo>
                  <a:close/>
                </a:path>
              </a:pathLst>
            </a:custGeom>
            <a:solidFill>
              <a:srgbClr val="905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8"/>
            <p:cNvSpPr/>
            <p:nvPr/>
          </p:nvSpPr>
          <p:spPr>
            <a:xfrm>
              <a:off x="781092" y="3319167"/>
              <a:ext cx="352456" cy="478333"/>
            </a:xfrm>
            <a:custGeom>
              <a:avLst/>
              <a:gdLst/>
              <a:ahLst/>
              <a:cxnLst/>
              <a:rect l="l" t="t" r="r" b="b"/>
              <a:pathLst>
                <a:path w="16872" h="9216" extrusionOk="0">
                  <a:moveTo>
                    <a:pt x="1" y="1"/>
                  </a:moveTo>
                  <a:lnTo>
                    <a:pt x="3346" y="9216"/>
                  </a:lnTo>
                  <a:lnTo>
                    <a:pt x="16872" y="7025"/>
                  </a:lnTo>
                  <a:lnTo>
                    <a:pt x="16872" y="1"/>
                  </a:lnTo>
                  <a:close/>
                </a:path>
              </a:pathLst>
            </a:custGeom>
            <a:solidFill>
              <a:srgbClr val="905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8"/>
            <p:cNvSpPr/>
            <p:nvPr/>
          </p:nvSpPr>
          <p:spPr>
            <a:xfrm>
              <a:off x="1162320" y="3057221"/>
              <a:ext cx="3664055" cy="651648"/>
            </a:xfrm>
            <a:custGeom>
              <a:avLst/>
              <a:gdLst/>
              <a:ahLst/>
              <a:cxnLst/>
              <a:rect l="l" t="t" r="r" b="b"/>
              <a:pathLst>
                <a:path w="172487" h="22004" extrusionOk="0">
                  <a:moveTo>
                    <a:pt x="6347" y="1"/>
                  </a:moveTo>
                  <a:lnTo>
                    <a:pt x="1" y="11002"/>
                  </a:lnTo>
                  <a:lnTo>
                    <a:pt x="6347" y="22004"/>
                  </a:lnTo>
                  <a:lnTo>
                    <a:pt x="166129" y="22004"/>
                  </a:lnTo>
                  <a:lnTo>
                    <a:pt x="172487" y="11002"/>
                  </a:lnTo>
                  <a:lnTo>
                    <a:pt x="1661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8"/>
            <p:cNvSpPr/>
            <p:nvPr/>
          </p:nvSpPr>
          <p:spPr>
            <a:xfrm>
              <a:off x="850975" y="2968175"/>
              <a:ext cx="863977" cy="829338"/>
            </a:xfrm>
            <a:custGeom>
              <a:avLst/>
              <a:gdLst/>
              <a:ahLst/>
              <a:cxnLst/>
              <a:rect l="l" t="t" r="r" b="b"/>
              <a:pathLst>
                <a:path w="50912" h="28004" extrusionOk="0">
                  <a:moveTo>
                    <a:pt x="10180" y="1"/>
                  </a:moveTo>
                  <a:lnTo>
                    <a:pt x="0" y="28004"/>
                  </a:lnTo>
                  <a:lnTo>
                    <a:pt x="41779" y="28004"/>
                  </a:lnTo>
                  <a:lnTo>
                    <a:pt x="50911" y="1"/>
                  </a:lnTo>
                  <a:close/>
                </a:path>
              </a:pathLst>
            </a:custGeom>
            <a:solidFill>
              <a:srgbClr val="D595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8"/>
            <p:cNvSpPr txBox="1"/>
            <p:nvPr/>
          </p:nvSpPr>
          <p:spPr>
            <a:xfrm>
              <a:off x="1771317" y="3382638"/>
              <a:ext cx="2854800" cy="2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4" name="Google Shape;1574;p48"/>
            <p:cNvSpPr txBox="1"/>
            <p:nvPr/>
          </p:nvSpPr>
          <p:spPr>
            <a:xfrm>
              <a:off x="1771317" y="3147750"/>
              <a:ext cx="9975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75" name="Google Shape;1575;p48"/>
            <p:cNvSpPr txBox="1"/>
            <p:nvPr/>
          </p:nvSpPr>
          <p:spPr>
            <a:xfrm>
              <a:off x="5222444" y="3276770"/>
              <a:ext cx="1454400" cy="3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500"/>
                <a:buFont typeface="Open Sans"/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60%</a:t>
              </a:r>
              <a:endParaRPr sz="240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576" name="Google Shape;1576;p48"/>
            <p:cNvGrpSpPr/>
            <p:nvPr/>
          </p:nvGrpSpPr>
          <p:grpSpPr>
            <a:xfrm>
              <a:off x="1019458" y="3220880"/>
              <a:ext cx="527009" cy="323929"/>
              <a:chOff x="133636" y="3385422"/>
              <a:chExt cx="335953" cy="206509"/>
            </a:xfrm>
          </p:grpSpPr>
          <p:sp>
            <p:nvSpPr>
              <p:cNvPr id="1577" name="Google Shape;1577;p48"/>
              <p:cNvSpPr/>
              <p:nvPr/>
            </p:nvSpPr>
            <p:spPr>
              <a:xfrm>
                <a:off x="399883" y="3557093"/>
                <a:ext cx="35690" cy="34838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1553" extrusionOk="0">
                    <a:moveTo>
                      <a:pt x="814" y="0"/>
                    </a:moveTo>
                    <a:cubicBezTo>
                      <a:pt x="371" y="0"/>
                      <a:pt x="38" y="333"/>
                      <a:pt x="1" y="776"/>
                    </a:cubicBezTo>
                    <a:cubicBezTo>
                      <a:pt x="1" y="1220"/>
                      <a:pt x="371" y="1553"/>
                      <a:pt x="814" y="1553"/>
                    </a:cubicBezTo>
                    <a:cubicBezTo>
                      <a:pt x="1221" y="1553"/>
                      <a:pt x="1591" y="1220"/>
                      <a:pt x="1591" y="776"/>
                    </a:cubicBezTo>
                    <a:cubicBezTo>
                      <a:pt x="1591" y="333"/>
                      <a:pt x="1258" y="0"/>
                      <a:pt x="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8"/>
              <p:cNvSpPr/>
              <p:nvPr/>
            </p:nvSpPr>
            <p:spPr>
              <a:xfrm>
                <a:off x="281309" y="3556196"/>
                <a:ext cx="35668" cy="34905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1556" extrusionOk="0">
                    <a:moveTo>
                      <a:pt x="753" y="1"/>
                    </a:moveTo>
                    <a:cubicBezTo>
                      <a:pt x="340" y="1"/>
                      <a:pt x="35" y="356"/>
                      <a:pt x="0" y="779"/>
                    </a:cubicBezTo>
                    <a:cubicBezTo>
                      <a:pt x="0" y="1223"/>
                      <a:pt x="370" y="1556"/>
                      <a:pt x="813" y="1556"/>
                    </a:cubicBezTo>
                    <a:cubicBezTo>
                      <a:pt x="1220" y="1556"/>
                      <a:pt x="1590" y="1223"/>
                      <a:pt x="1590" y="779"/>
                    </a:cubicBezTo>
                    <a:cubicBezTo>
                      <a:pt x="1590" y="336"/>
                      <a:pt x="1257" y="3"/>
                      <a:pt x="813" y="3"/>
                    </a:cubicBezTo>
                    <a:cubicBezTo>
                      <a:pt x="793" y="1"/>
                      <a:pt x="773" y="1"/>
                      <a:pt x="7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8"/>
              <p:cNvSpPr/>
              <p:nvPr/>
            </p:nvSpPr>
            <p:spPr>
              <a:xfrm>
                <a:off x="193399" y="3385422"/>
                <a:ext cx="276190" cy="162569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7247" extrusionOk="0">
                    <a:moveTo>
                      <a:pt x="0" y="0"/>
                    </a:moveTo>
                    <a:lnTo>
                      <a:pt x="0" y="518"/>
                    </a:lnTo>
                    <a:lnTo>
                      <a:pt x="1442" y="555"/>
                    </a:lnTo>
                    <a:lnTo>
                      <a:pt x="3402" y="7209"/>
                    </a:lnTo>
                    <a:lnTo>
                      <a:pt x="3439" y="7209"/>
                    </a:lnTo>
                    <a:lnTo>
                      <a:pt x="10796" y="7246"/>
                    </a:lnTo>
                    <a:lnTo>
                      <a:pt x="12311" y="2440"/>
                    </a:lnTo>
                    <a:lnTo>
                      <a:pt x="12311" y="1886"/>
                    </a:lnTo>
                    <a:lnTo>
                      <a:pt x="3365" y="1849"/>
                    </a:lnTo>
                    <a:lnTo>
                      <a:pt x="3365" y="1849"/>
                    </a:lnTo>
                    <a:lnTo>
                      <a:pt x="3512" y="2403"/>
                    </a:lnTo>
                    <a:lnTo>
                      <a:pt x="11720" y="2440"/>
                    </a:lnTo>
                    <a:lnTo>
                      <a:pt x="10389" y="6692"/>
                    </a:lnTo>
                    <a:lnTo>
                      <a:pt x="3845" y="6655"/>
                    </a:lnTo>
                    <a:lnTo>
                      <a:pt x="1886" y="74"/>
                    </a:lnTo>
                    <a:lnTo>
                      <a:pt x="188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8"/>
              <p:cNvSpPr/>
              <p:nvPr/>
            </p:nvSpPr>
            <p:spPr>
              <a:xfrm>
                <a:off x="279649" y="3463373"/>
                <a:ext cx="146799" cy="13280"/>
              </a:xfrm>
              <a:custGeom>
                <a:avLst/>
                <a:gdLst/>
                <a:ahLst/>
                <a:cxnLst/>
                <a:rect l="l" t="t" r="r" b="b"/>
                <a:pathLst>
                  <a:path w="6544" h="592" extrusionOk="0">
                    <a:moveTo>
                      <a:pt x="0" y="0"/>
                    </a:moveTo>
                    <a:lnTo>
                      <a:pt x="148" y="555"/>
                    </a:lnTo>
                    <a:lnTo>
                      <a:pt x="6396" y="592"/>
                    </a:lnTo>
                    <a:lnTo>
                      <a:pt x="6544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48"/>
              <p:cNvSpPr/>
              <p:nvPr/>
            </p:nvSpPr>
            <p:spPr>
              <a:xfrm>
                <a:off x="290416" y="3499039"/>
                <a:ext cx="125264" cy="13280"/>
              </a:xfrm>
              <a:custGeom>
                <a:avLst/>
                <a:gdLst/>
                <a:ahLst/>
                <a:cxnLst/>
                <a:rect l="l" t="t" r="r" b="b"/>
                <a:pathLst>
                  <a:path w="5584" h="592" extrusionOk="0">
                    <a:moveTo>
                      <a:pt x="1" y="0"/>
                    </a:moveTo>
                    <a:lnTo>
                      <a:pt x="149" y="555"/>
                    </a:lnTo>
                    <a:lnTo>
                      <a:pt x="5399" y="592"/>
                    </a:lnTo>
                    <a:lnTo>
                      <a:pt x="5583" y="3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8"/>
              <p:cNvSpPr/>
              <p:nvPr/>
            </p:nvSpPr>
            <p:spPr>
              <a:xfrm>
                <a:off x="133636" y="3444300"/>
                <a:ext cx="99322" cy="13276"/>
              </a:xfrm>
              <a:custGeom>
                <a:avLst/>
                <a:gdLst/>
                <a:ahLst/>
                <a:cxnLst/>
                <a:rect l="l" t="t" r="r" b="b"/>
                <a:pathLst>
                  <a:path w="6544" h="592" extrusionOk="0">
                    <a:moveTo>
                      <a:pt x="0" y="0"/>
                    </a:moveTo>
                    <a:lnTo>
                      <a:pt x="148" y="555"/>
                    </a:lnTo>
                    <a:lnTo>
                      <a:pt x="6396" y="592"/>
                    </a:lnTo>
                    <a:lnTo>
                      <a:pt x="6544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8"/>
              <p:cNvSpPr/>
              <p:nvPr/>
            </p:nvSpPr>
            <p:spPr>
              <a:xfrm>
                <a:off x="161610" y="3479975"/>
                <a:ext cx="71350" cy="13276"/>
              </a:xfrm>
              <a:custGeom>
                <a:avLst/>
                <a:gdLst/>
                <a:ahLst/>
                <a:cxnLst/>
                <a:rect l="l" t="t" r="r" b="b"/>
                <a:pathLst>
                  <a:path w="5584" h="592" extrusionOk="0">
                    <a:moveTo>
                      <a:pt x="1" y="0"/>
                    </a:moveTo>
                    <a:lnTo>
                      <a:pt x="149" y="555"/>
                    </a:lnTo>
                    <a:lnTo>
                      <a:pt x="5399" y="592"/>
                    </a:lnTo>
                    <a:lnTo>
                      <a:pt x="5583" y="3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8"/>
              <p:cNvSpPr/>
              <p:nvPr/>
            </p:nvSpPr>
            <p:spPr>
              <a:xfrm>
                <a:off x="188385" y="3515650"/>
                <a:ext cx="44574" cy="13276"/>
              </a:xfrm>
              <a:custGeom>
                <a:avLst/>
                <a:gdLst/>
                <a:ahLst/>
                <a:cxnLst/>
                <a:rect l="l" t="t" r="r" b="b"/>
                <a:pathLst>
                  <a:path w="5584" h="592" extrusionOk="0">
                    <a:moveTo>
                      <a:pt x="1" y="0"/>
                    </a:moveTo>
                    <a:lnTo>
                      <a:pt x="149" y="555"/>
                    </a:lnTo>
                    <a:lnTo>
                      <a:pt x="5399" y="592"/>
                    </a:lnTo>
                    <a:lnTo>
                      <a:pt x="5583" y="3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85" name="Google Shape;1585;p48"/>
          <p:cNvSpPr/>
          <p:nvPr/>
        </p:nvSpPr>
        <p:spPr>
          <a:xfrm>
            <a:off x="4768719" y="4079610"/>
            <a:ext cx="3664055" cy="651648"/>
          </a:xfrm>
          <a:custGeom>
            <a:avLst/>
            <a:gdLst/>
            <a:ahLst/>
            <a:cxnLst/>
            <a:rect l="l" t="t" r="r" b="b"/>
            <a:pathLst>
              <a:path w="172487" h="22004" extrusionOk="0">
                <a:moveTo>
                  <a:pt x="6347" y="0"/>
                </a:moveTo>
                <a:lnTo>
                  <a:pt x="1" y="11002"/>
                </a:lnTo>
                <a:lnTo>
                  <a:pt x="6347" y="22003"/>
                </a:lnTo>
                <a:lnTo>
                  <a:pt x="166129" y="22003"/>
                </a:lnTo>
                <a:lnTo>
                  <a:pt x="172487" y="11002"/>
                </a:lnTo>
                <a:lnTo>
                  <a:pt x="166129" y="0"/>
                </a:lnTo>
                <a:close/>
              </a:path>
            </a:pathLst>
          </a:custGeom>
          <a:solidFill>
            <a:srgbClr val="7560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48"/>
          <p:cNvSpPr txBox="1"/>
          <p:nvPr/>
        </p:nvSpPr>
        <p:spPr>
          <a:xfrm>
            <a:off x="3219117" y="4323988"/>
            <a:ext cx="2854800" cy="2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7" name="Google Shape;1587;p48"/>
          <p:cNvSpPr txBox="1"/>
          <p:nvPr/>
        </p:nvSpPr>
        <p:spPr>
          <a:xfrm>
            <a:off x="3219117" y="4089100"/>
            <a:ext cx="997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88" name="Google Shape;1588;p48"/>
          <p:cNvSpPr txBox="1"/>
          <p:nvPr/>
        </p:nvSpPr>
        <p:spPr>
          <a:xfrm>
            <a:off x="6670244" y="4213435"/>
            <a:ext cx="14544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Open Sans"/>
              <a:buNone/>
            </a:pPr>
            <a:r>
              <a:rPr lang="en"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80%</a:t>
            </a:r>
            <a:endParaRPr sz="2400" i="0" u="none" strike="noStrike" cap="non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589" name="Google Shape;1589;p48"/>
          <p:cNvGrpSpPr/>
          <p:nvPr/>
        </p:nvGrpSpPr>
        <p:grpSpPr>
          <a:xfrm>
            <a:off x="2538758" y="4133411"/>
            <a:ext cx="373932" cy="371859"/>
            <a:chOff x="7267200" y="2254848"/>
            <a:chExt cx="482058" cy="524114"/>
          </a:xfrm>
        </p:grpSpPr>
        <p:sp>
          <p:nvSpPr>
            <p:cNvPr id="1590" name="Google Shape;1590;p48"/>
            <p:cNvSpPr/>
            <p:nvPr/>
          </p:nvSpPr>
          <p:spPr>
            <a:xfrm>
              <a:off x="7267200" y="2378951"/>
              <a:ext cx="482058" cy="89593"/>
            </a:xfrm>
            <a:custGeom>
              <a:avLst/>
              <a:gdLst/>
              <a:ahLst/>
              <a:cxnLst/>
              <a:rect l="l" t="t" r="r" b="b"/>
              <a:pathLst>
                <a:path w="16712" h="3106" extrusionOk="0">
                  <a:moveTo>
                    <a:pt x="1" y="0"/>
                  </a:moveTo>
                  <a:lnTo>
                    <a:pt x="1" y="3106"/>
                  </a:lnTo>
                  <a:lnTo>
                    <a:pt x="16712" y="3106"/>
                  </a:lnTo>
                  <a:lnTo>
                    <a:pt x="16712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1" name="Google Shape;1591;p48"/>
            <p:cNvGrpSpPr/>
            <p:nvPr/>
          </p:nvGrpSpPr>
          <p:grpSpPr>
            <a:xfrm>
              <a:off x="7327158" y="2254848"/>
              <a:ext cx="371120" cy="524114"/>
              <a:chOff x="7397125" y="2380613"/>
              <a:chExt cx="321650" cy="454250"/>
            </a:xfrm>
          </p:grpSpPr>
          <p:sp>
            <p:nvSpPr>
              <p:cNvPr id="1592" name="Google Shape;1592;p48"/>
              <p:cNvSpPr/>
              <p:nvPr/>
            </p:nvSpPr>
            <p:spPr>
              <a:xfrm>
                <a:off x="7397125" y="2566788"/>
                <a:ext cx="293000" cy="268075"/>
              </a:xfrm>
              <a:custGeom>
                <a:avLst/>
                <a:gdLst/>
                <a:ahLst/>
                <a:cxnLst/>
                <a:rect l="l" t="t" r="r" b="b"/>
                <a:pathLst>
                  <a:path w="11720" h="10723" extrusionOk="0">
                    <a:moveTo>
                      <a:pt x="0" y="1"/>
                    </a:moveTo>
                    <a:lnTo>
                      <a:pt x="0" y="10722"/>
                    </a:lnTo>
                    <a:lnTo>
                      <a:pt x="11720" y="10722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8"/>
              <p:cNvSpPr/>
              <p:nvPr/>
            </p:nvSpPr>
            <p:spPr>
              <a:xfrm>
                <a:off x="7531125" y="2488238"/>
                <a:ext cx="55500" cy="34662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3865" extrusionOk="0">
                    <a:moveTo>
                      <a:pt x="1" y="0"/>
                    </a:moveTo>
                    <a:lnTo>
                      <a:pt x="1" y="13864"/>
                    </a:lnTo>
                    <a:lnTo>
                      <a:pt x="2219" y="13864"/>
                    </a:lnTo>
                    <a:lnTo>
                      <a:pt x="2219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8"/>
              <p:cNvSpPr/>
              <p:nvPr/>
            </p:nvSpPr>
            <p:spPr>
              <a:xfrm>
                <a:off x="7416525" y="2401338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8"/>
              <p:cNvSpPr/>
              <p:nvPr/>
            </p:nvSpPr>
            <p:spPr>
              <a:xfrm>
                <a:off x="7581050" y="2380613"/>
                <a:ext cx="117400" cy="103025"/>
              </a:xfrm>
              <a:custGeom>
                <a:avLst/>
                <a:gdLst/>
                <a:ahLst/>
                <a:cxnLst/>
                <a:rect l="l" t="t" r="r" b="b"/>
                <a:pathLst>
                  <a:path w="4696" h="4121" extrusionOk="0">
                    <a:moveTo>
                      <a:pt x="4675" y="744"/>
                    </a:moveTo>
                    <a:cubicBezTo>
                      <a:pt x="4682" y="748"/>
                      <a:pt x="4689" y="752"/>
                      <a:pt x="4696" y="756"/>
                    </a:cubicBezTo>
                    <a:cubicBezTo>
                      <a:pt x="4690" y="750"/>
                      <a:pt x="4683" y="746"/>
                      <a:pt x="4675" y="744"/>
                    </a:cubicBezTo>
                    <a:close/>
                    <a:moveTo>
                      <a:pt x="2520" y="0"/>
                    </a:moveTo>
                    <a:cubicBezTo>
                      <a:pt x="2349" y="0"/>
                      <a:pt x="2174" y="17"/>
                      <a:pt x="1997" y="54"/>
                    </a:cubicBezTo>
                    <a:cubicBezTo>
                      <a:pt x="296" y="423"/>
                      <a:pt x="0" y="4120"/>
                      <a:pt x="0" y="4120"/>
                    </a:cubicBezTo>
                    <a:cubicBezTo>
                      <a:pt x="0" y="4120"/>
                      <a:pt x="2440" y="1754"/>
                      <a:pt x="4511" y="793"/>
                    </a:cubicBezTo>
                    <a:cubicBezTo>
                      <a:pt x="4563" y="767"/>
                      <a:pt x="4615" y="741"/>
                      <a:pt x="4654" y="741"/>
                    </a:cubicBezTo>
                    <a:cubicBezTo>
                      <a:pt x="4662" y="741"/>
                      <a:pt x="4669" y="742"/>
                      <a:pt x="4675" y="744"/>
                    </a:cubicBezTo>
                    <a:lnTo>
                      <a:pt x="4675" y="744"/>
                    </a:lnTo>
                    <a:cubicBezTo>
                      <a:pt x="4122" y="407"/>
                      <a:pt x="3369" y="0"/>
                      <a:pt x="2520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8"/>
              <p:cNvSpPr/>
              <p:nvPr/>
            </p:nvSpPr>
            <p:spPr>
              <a:xfrm>
                <a:off x="7701200" y="2401338"/>
                <a:ext cx="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" extrusionOk="0">
                    <a:moveTo>
                      <a:pt x="37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8"/>
              <p:cNvSpPr/>
              <p:nvPr/>
            </p:nvSpPr>
            <p:spPr>
              <a:xfrm>
                <a:off x="7581050" y="2399113"/>
                <a:ext cx="133125" cy="84525"/>
              </a:xfrm>
              <a:custGeom>
                <a:avLst/>
                <a:gdLst/>
                <a:ahLst/>
                <a:cxnLst/>
                <a:rect l="l" t="t" r="r" b="b"/>
                <a:pathLst>
                  <a:path w="5325" h="3381" extrusionOk="0">
                    <a:moveTo>
                      <a:pt x="4654" y="1"/>
                    </a:moveTo>
                    <a:cubicBezTo>
                      <a:pt x="4615" y="1"/>
                      <a:pt x="4563" y="27"/>
                      <a:pt x="4511" y="53"/>
                    </a:cubicBezTo>
                    <a:cubicBezTo>
                      <a:pt x="2440" y="1014"/>
                      <a:pt x="0" y="3380"/>
                      <a:pt x="0" y="3380"/>
                    </a:cubicBezTo>
                    <a:cubicBezTo>
                      <a:pt x="0" y="3380"/>
                      <a:pt x="3032" y="3158"/>
                      <a:pt x="4067" y="3158"/>
                    </a:cubicBezTo>
                    <a:cubicBezTo>
                      <a:pt x="4954" y="3158"/>
                      <a:pt x="5324" y="571"/>
                      <a:pt x="4843" y="90"/>
                    </a:cubicBezTo>
                    <a:cubicBezTo>
                      <a:pt x="4806" y="53"/>
                      <a:pt x="4770" y="16"/>
                      <a:pt x="4696" y="16"/>
                    </a:cubicBezTo>
                    <a:cubicBezTo>
                      <a:pt x="4685" y="5"/>
                      <a:pt x="4671" y="1"/>
                      <a:pt x="4654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8"/>
              <p:cNvSpPr/>
              <p:nvPr/>
            </p:nvSpPr>
            <p:spPr>
              <a:xfrm>
                <a:off x="7532975" y="2458663"/>
                <a:ext cx="51800" cy="30525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221" extrusionOk="0">
                    <a:moveTo>
                      <a:pt x="481" y="0"/>
                    </a:moveTo>
                    <a:cubicBezTo>
                      <a:pt x="223" y="0"/>
                      <a:pt x="1" y="222"/>
                      <a:pt x="1" y="444"/>
                    </a:cubicBezTo>
                    <a:lnTo>
                      <a:pt x="1" y="776"/>
                    </a:lnTo>
                    <a:cubicBezTo>
                      <a:pt x="1" y="1035"/>
                      <a:pt x="223" y="1220"/>
                      <a:pt x="481" y="1220"/>
                    </a:cubicBezTo>
                    <a:lnTo>
                      <a:pt x="1591" y="1220"/>
                    </a:lnTo>
                    <a:cubicBezTo>
                      <a:pt x="1849" y="1220"/>
                      <a:pt x="2071" y="1035"/>
                      <a:pt x="2071" y="776"/>
                    </a:cubicBezTo>
                    <a:lnTo>
                      <a:pt x="2071" y="444"/>
                    </a:lnTo>
                    <a:cubicBezTo>
                      <a:pt x="2071" y="222"/>
                      <a:pt x="1849" y="0"/>
                      <a:pt x="1591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8"/>
              <p:cNvSpPr/>
              <p:nvPr/>
            </p:nvSpPr>
            <p:spPr>
              <a:xfrm>
                <a:off x="7404500" y="2399113"/>
                <a:ext cx="133125" cy="84525"/>
              </a:xfrm>
              <a:custGeom>
                <a:avLst/>
                <a:gdLst/>
                <a:ahLst/>
                <a:cxnLst/>
                <a:rect l="l" t="t" r="r" b="b"/>
                <a:pathLst>
                  <a:path w="5325" h="3381" extrusionOk="0">
                    <a:moveTo>
                      <a:pt x="657" y="1"/>
                    </a:moveTo>
                    <a:cubicBezTo>
                      <a:pt x="636" y="1"/>
                      <a:pt x="614" y="5"/>
                      <a:pt x="592" y="16"/>
                    </a:cubicBezTo>
                    <a:cubicBezTo>
                      <a:pt x="555" y="16"/>
                      <a:pt x="518" y="53"/>
                      <a:pt x="482" y="90"/>
                    </a:cubicBezTo>
                    <a:cubicBezTo>
                      <a:pt x="1" y="571"/>
                      <a:pt x="334" y="3158"/>
                      <a:pt x="1221" y="3158"/>
                    </a:cubicBezTo>
                    <a:cubicBezTo>
                      <a:pt x="2256" y="3158"/>
                      <a:pt x="5325" y="3380"/>
                      <a:pt x="5325" y="3380"/>
                    </a:cubicBezTo>
                    <a:cubicBezTo>
                      <a:pt x="5325" y="3380"/>
                      <a:pt x="2848" y="1014"/>
                      <a:pt x="814" y="53"/>
                    </a:cubicBezTo>
                    <a:cubicBezTo>
                      <a:pt x="762" y="27"/>
                      <a:pt x="710" y="1"/>
                      <a:pt x="657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48"/>
              <p:cNvSpPr/>
              <p:nvPr/>
            </p:nvSpPr>
            <p:spPr>
              <a:xfrm>
                <a:off x="7419300" y="2380613"/>
                <a:ext cx="118325" cy="103025"/>
              </a:xfrm>
              <a:custGeom>
                <a:avLst/>
                <a:gdLst/>
                <a:ahLst/>
                <a:cxnLst/>
                <a:rect l="l" t="t" r="r" b="b"/>
                <a:pathLst>
                  <a:path w="4733" h="4121" extrusionOk="0">
                    <a:moveTo>
                      <a:pt x="2200" y="0"/>
                    </a:moveTo>
                    <a:cubicBezTo>
                      <a:pt x="1327" y="0"/>
                      <a:pt x="586" y="417"/>
                      <a:pt x="0" y="756"/>
                    </a:cubicBezTo>
                    <a:cubicBezTo>
                      <a:pt x="22" y="745"/>
                      <a:pt x="44" y="741"/>
                      <a:pt x="65" y="741"/>
                    </a:cubicBezTo>
                    <a:cubicBezTo>
                      <a:pt x="118" y="741"/>
                      <a:pt x="170" y="767"/>
                      <a:pt x="222" y="793"/>
                    </a:cubicBezTo>
                    <a:cubicBezTo>
                      <a:pt x="2256" y="1754"/>
                      <a:pt x="4733" y="4120"/>
                      <a:pt x="4733" y="4120"/>
                    </a:cubicBezTo>
                    <a:cubicBezTo>
                      <a:pt x="4733" y="4120"/>
                      <a:pt x="4400" y="423"/>
                      <a:pt x="2736" y="54"/>
                    </a:cubicBezTo>
                    <a:cubicBezTo>
                      <a:pt x="2552" y="17"/>
                      <a:pt x="2374" y="0"/>
                      <a:pt x="2200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8"/>
              <p:cNvSpPr/>
              <p:nvPr/>
            </p:nvSpPr>
            <p:spPr>
              <a:xfrm>
                <a:off x="7397125" y="2566788"/>
                <a:ext cx="321650" cy="268075"/>
              </a:xfrm>
              <a:custGeom>
                <a:avLst/>
                <a:gdLst/>
                <a:ahLst/>
                <a:cxnLst/>
                <a:rect l="l" t="t" r="r" b="b"/>
                <a:pathLst>
                  <a:path w="12866" h="10723" extrusionOk="0">
                    <a:moveTo>
                      <a:pt x="0" y="1"/>
                    </a:moveTo>
                    <a:lnTo>
                      <a:pt x="11720" y="10722"/>
                    </a:lnTo>
                    <a:lnTo>
                      <a:pt x="12866" y="10722"/>
                    </a:lnTo>
                    <a:lnTo>
                      <a:pt x="12866" y="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02" name="Google Shape;1602;p48"/>
          <p:cNvSpPr/>
          <p:nvPr/>
        </p:nvSpPr>
        <p:spPr>
          <a:xfrm>
            <a:off x="1212200" y="1382309"/>
            <a:ext cx="243093" cy="328544"/>
          </a:xfrm>
          <a:custGeom>
            <a:avLst/>
            <a:gdLst/>
            <a:ahLst/>
            <a:cxnLst/>
            <a:rect l="l" t="t" r="r" b="b"/>
            <a:pathLst>
              <a:path w="10833" h="14641" extrusionOk="0">
                <a:moveTo>
                  <a:pt x="4548" y="0"/>
                </a:moveTo>
                <a:cubicBezTo>
                  <a:pt x="4067" y="0"/>
                  <a:pt x="3661" y="370"/>
                  <a:pt x="3661" y="814"/>
                </a:cubicBezTo>
                <a:lnTo>
                  <a:pt x="3661" y="8984"/>
                </a:lnTo>
                <a:lnTo>
                  <a:pt x="3328" y="8984"/>
                </a:lnTo>
                <a:lnTo>
                  <a:pt x="2551" y="8356"/>
                </a:lnTo>
                <a:cubicBezTo>
                  <a:pt x="2551" y="8356"/>
                  <a:pt x="1584" y="7644"/>
                  <a:pt x="897" y="7644"/>
                </a:cubicBezTo>
                <a:cubicBezTo>
                  <a:pt x="801" y="7644"/>
                  <a:pt x="711" y="7658"/>
                  <a:pt x="629" y="7690"/>
                </a:cubicBezTo>
                <a:cubicBezTo>
                  <a:pt x="0" y="7949"/>
                  <a:pt x="0" y="8540"/>
                  <a:pt x="629" y="8984"/>
                </a:cubicBezTo>
                <a:cubicBezTo>
                  <a:pt x="1294" y="9465"/>
                  <a:pt x="1997" y="9576"/>
                  <a:pt x="2256" y="10093"/>
                </a:cubicBezTo>
                <a:cubicBezTo>
                  <a:pt x="2995" y="11720"/>
                  <a:pt x="4252" y="12164"/>
                  <a:pt x="4696" y="12238"/>
                </a:cubicBezTo>
                <a:lnTo>
                  <a:pt x="4696" y="14641"/>
                </a:lnTo>
                <a:lnTo>
                  <a:pt x="10019" y="14641"/>
                </a:lnTo>
                <a:lnTo>
                  <a:pt x="10019" y="12201"/>
                </a:lnTo>
                <a:cubicBezTo>
                  <a:pt x="10463" y="12053"/>
                  <a:pt x="10796" y="11239"/>
                  <a:pt x="10796" y="10278"/>
                </a:cubicBezTo>
                <a:lnTo>
                  <a:pt x="10796" y="6174"/>
                </a:lnTo>
                <a:cubicBezTo>
                  <a:pt x="10833" y="5731"/>
                  <a:pt x="10426" y="5324"/>
                  <a:pt x="9946" y="5324"/>
                </a:cubicBezTo>
                <a:cubicBezTo>
                  <a:pt x="9576" y="5324"/>
                  <a:pt x="9243" y="5546"/>
                  <a:pt x="9095" y="5842"/>
                </a:cubicBezTo>
                <a:lnTo>
                  <a:pt x="9021" y="5842"/>
                </a:lnTo>
                <a:lnTo>
                  <a:pt x="9021" y="5546"/>
                </a:lnTo>
                <a:cubicBezTo>
                  <a:pt x="9021" y="5102"/>
                  <a:pt x="8652" y="4733"/>
                  <a:pt x="8134" y="4733"/>
                </a:cubicBezTo>
                <a:cubicBezTo>
                  <a:pt x="7653" y="4733"/>
                  <a:pt x="7247" y="5102"/>
                  <a:pt x="7247" y="5546"/>
                </a:cubicBezTo>
                <a:lnTo>
                  <a:pt x="7247" y="5398"/>
                </a:lnTo>
                <a:cubicBezTo>
                  <a:pt x="7247" y="4917"/>
                  <a:pt x="6840" y="4548"/>
                  <a:pt x="6359" y="4548"/>
                </a:cubicBezTo>
                <a:cubicBezTo>
                  <a:pt x="5842" y="4548"/>
                  <a:pt x="5435" y="4917"/>
                  <a:pt x="5435" y="5398"/>
                </a:cubicBezTo>
                <a:lnTo>
                  <a:pt x="5435" y="814"/>
                </a:lnTo>
                <a:cubicBezTo>
                  <a:pt x="5435" y="370"/>
                  <a:pt x="5065" y="0"/>
                  <a:pt x="4548" y="0"/>
                </a:cubicBezTo>
                <a:close/>
              </a:path>
            </a:pathLst>
          </a:custGeom>
          <a:solidFill>
            <a:srgbClr val="D5DA7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48"/>
          <p:cNvSpPr/>
          <p:nvPr/>
        </p:nvSpPr>
        <p:spPr>
          <a:xfrm>
            <a:off x="1302629" y="1680118"/>
            <a:ext cx="152657" cy="97097"/>
          </a:xfrm>
          <a:custGeom>
            <a:avLst/>
            <a:gdLst/>
            <a:ahLst/>
            <a:cxnLst/>
            <a:rect l="l" t="t" r="r" b="b"/>
            <a:pathLst>
              <a:path w="6803" h="4327" extrusionOk="0">
                <a:moveTo>
                  <a:pt x="0" y="1"/>
                </a:moveTo>
                <a:lnTo>
                  <a:pt x="0" y="4326"/>
                </a:lnTo>
                <a:lnTo>
                  <a:pt x="6803" y="4326"/>
                </a:lnTo>
                <a:lnTo>
                  <a:pt x="6803" y="1"/>
                </a:lnTo>
                <a:close/>
              </a:path>
            </a:pathLst>
          </a:custGeom>
          <a:solidFill>
            <a:srgbClr val="D5DA7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1604;p48"/>
          <p:cNvSpPr/>
          <p:nvPr/>
        </p:nvSpPr>
        <p:spPr>
          <a:xfrm>
            <a:off x="2435305" y="2285608"/>
            <a:ext cx="411377" cy="323929"/>
          </a:xfrm>
          <a:custGeom>
            <a:avLst/>
            <a:gdLst/>
            <a:ahLst/>
            <a:cxnLst/>
            <a:rect l="l" t="t" r="r" b="b"/>
            <a:pathLst>
              <a:path w="19485" h="15343" extrusionOk="0">
                <a:moveTo>
                  <a:pt x="15037" y="0"/>
                </a:moveTo>
                <a:cubicBezTo>
                  <a:pt x="14845" y="0"/>
                  <a:pt x="14649" y="36"/>
                  <a:pt x="14456" y="111"/>
                </a:cubicBezTo>
                <a:lnTo>
                  <a:pt x="1295" y="4806"/>
                </a:lnTo>
                <a:cubicBezTo>
                  <a:pt x="444" y="5102"/>
                  <a:pt x="1" y="6063"/>
                  <a:pt x="297" y="6914"/>
                </a:cubicBezTo>
                <a:lnTo>
                  <a:pt x="2921" y="14271"/>
                </a:lnTo>
                <a:cubicBezTo>
                  <a:pt x="3150" y="14929"/>
                  <a:pt x="3777" y="15343"/>
                  <a:pt x="4443" y="15343"/>
                </a:cubicBezTo>
                <a:cubicBezTo>
                  <a:pt x="4638" y="15343"/>
                  <a:pt x="4836" y="15307"/>
                  <a:pt x="5029" y="15232"/>
                </a:cubicBezTo>
                <a:lnTo>
                  <a:pt x="18190" y="10537"/>
                </a:lnTo>
                <a:cubicBezTo>
                  <a:pt x="19041" y="10241"/>
                  <a:pt x="19484" y="9280"/>
                  <a:pt x="19189" y="8429"/>
                </a:cubicBezTo>
                <a:lnTo>
                  <a:pt x="16527" y="1072"/>
                </a:lnTo>
                <a:cubicBezTo>
                  <a:pt x="16298" y="415"/>
                  <a:pt x="15693" y="0"/>
                  <a:pt x="15037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5" name="Google Shape;1605;p48"/>
          <p:cNvSpPr/>
          <p:nvPr/>
        </p:nvSpPr>
        <p:spPr>
          <a:xfrm>
            <a:off x="2521951" y="2387855"/>
            <a:ext cx="364528" cy="234180"/>
          </a:xfrm>
          <a:custGeom>
            <a:avLst/>
            <a:gdLst/>
            <a:ahLst/>
            <a:cxnLst/>
            <a:rect l="l" t="t" r="r" b="b"/>
            <a:pathLst>
              <a:path w="17266" h="11092" extrusionOk="0">
                <a:moveTo>
                  <a:pt x="1627" y="0"/>
                </a:moveTo>
                <a:cubicBezTo>
                  <a:pt x="740" y="0"/>
                  <a:pt x="1" y="740"/>
                  <a:pt x="1" y="1664"/>
                </a:cubicBezTo>
                <a:lnTo>
                  <a:pt x="1" y="9465"/>
                </a:lnTo>
                <a:cubicBezTo>
                  <a:pt x="1" y="10352"/>
                  <a:pt x="740" y="11092"/>
                  <a:pt x="1627" y="11092"/>
                </a:cubicBezTo>
                <a:lnTo>
                  <a:pt x="15602" y="11092"/>
                </a:lnTo>
                <a:cubicBezTo>
                  <a:pt x="16526" y="11092"/>
                  <a:pt x="17266" y="10352"/>
                  <a:pt x="17266" y="9465"/>
                </a:cubicBezTo>
                <a:lnTo>
                  <a:pt x="17266" y="1664"/>
                </a:lnTo>
                <a:cubicBezTo>
                  <a:pt x="17266" y="740"/>
                  <a:pt x="16526" y="0"/>
                  <a:pt x="15602" y="0"/>
                </a:cubicBezTo>
                <a:close/>
              </a:path>
            </a:pathLst>
          </a:custGeom>
          <a:solidFill>
            <a:srgbClr val="49DCDB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6" name="Google Shape;1606;p48"/>
          <p:cNvSpPr/>
          <p:nvPr/>
        </p:nvSpPr>
        <p:spPr>
          <a:xfrm>
            <a:off x="2703813" y="2544742"/>
            <a:ext cx="158470" cy="41381"/>
          </a:xfrm>
          <a:custGeom>
            <a:avLst/>
            <a:gdLst/>
            <a:ahLst/>
            <a:cxnLst/>
            <a:rect l="l" t="t" r="r" b="b"/>
            <a:pathLst>
              <a:path w="7506" h="1960" extrusionOk="0">
                <a:moveTo>
                  <a:pt x="1" y="0"/>
                </a:moveTo>
                <a:lnTo>
                  <a:pt x="1" y="1960"/>
                </a:lnTo>
                <a:lnTo>
                  <a:pt x="7506" y="1960"/>
                </a:lnTo>
                <a:lnTo>
                  <a:pt x="7506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48"/>
          <p:cNvSpPr/>
          <p:nvPr/>
        </p:nvSpPr>
        <p:spPr>
          <a:xfrm>
            <a:off x="2699126" y="2430777"/>
            <a:ext cx="167844" cy="10176"/>
          </a:xfrm>
          <a:custGeom>
            <a:avLst/>
            <a:gdLst/>
            <a:ahLst/>
            <a:cxnLst/>
            <a:rect l="l" t="t" r="r" b="b"/>
            <a:pathLst>
              <a:path w="7950" h="482" extrusionOk="0">
                <a:moveTo>
                  <a:pt x="223" y="1"/>
                </a:moveTo>
                <a:cubicBezTo>
                  <a:pt x="112" y="1"/>
                  <a:pt x="1" y="112"/>
                  <a:pt x="1" y="223"/>
                </a:cubicBezTo>
                <a:cubicBezTo>
                  <a:pt x="1" y="370"/>
                  <a:pt x="112" y="481"/>
                  <a:pt x="223" y="481"/>
                </a:cubicBezTo>
                <a:lnTo>
                  <a:pt x="7728" y="481"/>
                </a:lnTo>
                <a:cubicBezTo>
                  <a:pt x="7839" y="481"/>
                  <a:pt x="7950" y="370"/>
                  <a:pt x="7950" y="223"/>
                </a:cubicBezTo>
                <a:cubicBezTo>
                  <a:pt x="7950" y="112"/>
                  <a:pt x="7839" y="1"/>
                  <a:pt x="7728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48"/>
          <p:cNvSpPr/>
          <p:nvPr/>
        </p:nvSpPr>
        <p:spPr>
          <a:xfrm>
            <a:off x="2699126" y="2467471"/>
            <a:ext cx="167844" cy="10155"/>
          </a:xfrm>
          <a:custGeom>
            <a:avLst/>
            <a:gdLst/>
            <a:ahLst/>
            <a:cxnLst/>
            <a:rect l="l" t="t" r="r" b="b"/>
            <a:pathLst>
              <a:path w="7950" h="481" extrusionOk="0">
                <a:moveTo>
                  <a:pt x="223" y="0"/>
                </a:moveTo>
                <a:cubicBezTo>
                  <a:pt x="112" y="0"/>
                  <a:pt x="1" y="111"/>
                  <a:pt x="1" y="222"/>
                </a:cubicBezTo>
                <a:cubicBezTo>
                  <a:pt x="1" y="370"/>
                  <a:pt x="112" y="481"/>
                  <a:pt x="223" y="481"/>
                </a:cubicBezTo>
                <a:lnTo>
                  <a:pt x="7728" y="481"/>
                </a:lnTo>
                <a:cubicBezTo>
                  <a:pt x="7839" y="481"/>
                  <a:pt x="7950" y="370"/>
                  <a:pt x="7950" y="222"/>
                </a:cubicBezTo>
                <a:cubicBezTo>
                  <a:pt x="7950" y="111"/>
                  <a:pt x="7839" y="0"/>
                  <a:pt x="7728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49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4" name="Google Shape;1614;p49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5" name="Google Shape;1615;p49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50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1" name="Google Shape;1621;p50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2" name="Google Shape;1622;p50"/>
          <p:cNvSpPr txBox="1">
            <a:spLocks noGrp="1"/>
          </p:cNvSpPr>
          <p:nvPr>
            <p:ph type="body" idx="4294967295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51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8" name="Google Shape;1628;p51"/>
          <p:cNvSpPr txBox="1">
            <a:spLocks noGrp="1"/>
          </p:cNvSpPr>
          <p:nvPr>
            <p:ph type="body" idx="4294967295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9" name="Google Shape;1629;p51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630" name="Google Shape;1630;p51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1631" name="Google Shape;1631;p51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632" name="Google Shape;1632;p51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633" name="Google Shape;1633;p51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4" name="Google Shape;1634;p51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35" name="Google Shape;1635;p51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6" name="Google Shape;1636;p51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637" name="Google Shape;1637;p51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638" name="Google Shape;1638;p51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9" name="Google Shape;1639;p51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40" name="Google Shape;1640;p51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641" name="Google Shape;1641;p51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2" name="Google Shape;1642;p51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3" name="Google Shape;1643;p51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4" name="Google Shape;1644;p51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45" name="Google Shape;1645;p51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646" name="Google Shape;1646;p51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647" name="Google Shape;1647;p51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8" name="Google Shape;1648;p51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49" name="Google Shape;1649;p51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650" name="Google Shape;1650;p51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1" name="Google Shape;1651;p51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2" name="Google Shape;1652;p51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3" name="Google Shape;1653;p51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54" name="Google Shape;1654;p51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655" name="Google Shape;1655;p51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656" name="Google Shape;1656;p51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7" name="Google Shape;1657;p51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58" name="Google Shape;1658;p51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659" name="Google Shape;1659;p51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0" name="Google Shape;1660;p51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61" name="Google Shape;1661;p51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662" name="Google Shape;1662;p51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663" name="Google Shape;1663;p51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4" name="Google Shape;1664;p51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5" name="Google Shape;1665;p51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666" name="Google Shape;1666;p51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7" name="Google Shape;1667;p51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8" name="Google Shape;1668;p51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9" name="Google Shape;1669;p51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0" name="Google Shape;1670;p51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/>
          <p:nvPr/>
        </p:nvSpPr>
        <p:spPr>
          <a:xfrm>
            <a:off x="7095643" y="923975"/>
            <a:ext cx="255200" cy="211655"/>
          </a:xfrm>
          <a:custGeom>
            <a:avLst/>
            <a:gdLst/>
            <a:ahLst/>
            <a:cxnLst/>
            <a:rect l="l" t="t" r="r" b="b"/>
            <a:pathLst>
              <a:path w="7206" h="6739" extrusionOk="0">
                <a:moveTo>
                  <a:pt x="3603" y="1"/>
                </a:moveTo>
                <a:cubicBezTo>
                  <a:pt x="1602" y="1"/>
                  <a:pt x="1" y="1635"/>
                  <a:pt x="1" y="3603"/>
                </a:cubicBezTo>
                <a:lnTo>
                  <a:pt x="1" y="6739"/>
                </a:lnTo>
                <a:lnTo>
                  <a:pt x="835" y="6739"/>
                </a:lnTo>
                <a:lnTo>
                  <a:pt x="835" y="3603"/>
                </a:lnTo>
                <a:cubicBezTo>
                  <a:pt x="835" y="2102"/>
                  <a:pt x="2069" y="868"/>
                  <a:pt x="3603" y="868"/>
                </a:cubicBezTo>
                <a:cubicBezTo>
                  <a:pt x="5104" y="868"/>
                  <a:pt x="6339" y="2102"/>
                  <a:pt x="6339" y="3603"/>
                </a:cubicBezTo>
                <a:lnTo>
                  <a:pt x="6339" y="6739"/>
                </a:lnTo>
                <a:lnTo>
                  <a:pt x="7206" y="6739"/>
                </a:lnTo>
                <a:lnTo>
                  <a:pt x="7206" y="3603"/>
                </a:lnTo>
                <a:cubicBezTo>
                  <a:pt x="7206" y="1635"/>
                  <a:pt x="5571" y="1"/>
                  <a:pt x="3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7305922" y="1093691"/>
            <a:ext cx="133515" cy="412820"/>
          </a:xfrm>
          <a:custGeom>
            <a:avLst/>
            <a:gdLst/>
            <a:ahLst/>
            <a:cxnLst/>
            <a:rect l="l" t="t" r="r" b="b"/>
            <a:pathLst>
              <a:path w="3770" h="13144" extrusionOk="0">
                <a:moveTo>
                  <a:pt x="1735" y="1"/>
                </a:moveTo>
                <a:lnTo>
                  <a:pt x="0" y="6572"/>
                </a:lnTo>
                <a:lnTo>
                  <a:pt x="1735" y="13143"/>
                </a:lnTo>
                <a:lnTo>
                  <a:pt x="3770" y="13143"/>
                </a:lnTo>
                <a:lnTo>
                  <a:pt x="3770" y="1"/>
                </a:lnTo>
                <a:close/>
              </a:path>
            </a:pathLst>
          </a:custGeom>
          <a:solidFill>
            <a:srgbClr val="084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7233858" y="1093691"/>
            <a:ext cx="133515" cy="412820"/>
          </a:xfrm>
          <a:custGeom>
            <a:avLst/>
            <a:gdLst/>
            <a:ahLst/>
            <a:cxnLst/>
            <a:rect l="l" t="t" r="r" b="b"/>
            <a:pathLst>
              <a:path w="3770" h="13144" extrusionOk="0">
                <a:moveTo>
                  <a:pt x="1735" y="1"/>
                </a:moveTo>
                <a:lnTo>
                  <a:pt x="1" y="6572"/>
                </a:lnTo>
                <a:lnTo>
                  <a:pt x="1735" y="13143"/>
                </a:lnTo>
                <a:lnTo>
                  <a:pt x="3770" y="13143"/>
                </a:lnTo>
                <a:lnTo>
                  <a:pt x="3770" y="1"/>
                </a:lnTo>
                <a:close/>
              </a:path>
            </a:pathLst>
          </a:custGeom>
          <a:solidFill>
            <a:srgbClr val="084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Buy</a:t>
            </a:r>
            <a:r>
              <a:rPr lang="en">
                <a:solidFill>
                  <a:schemeClr val="accent3"/>
                </a:solidFill>
              </a:rPr>
              <a:t>/</a:t>
            </a:r>
            <a:r>
              <a:rPr lang="en">
                <a:solidFill>
                  <a:schemeClr val="accent2"/>
                </a:solidFill>
              </a:rPr>
              <a:t>Sell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212" name="Google Shape;212;p19"/>
          <p:cNvGrpSpPr/>
          <p:nvPr/>
        </p:nvGrpSpPr>
        <p:grpSpPr>
          <a:xfrm>
            <a:off x="1333032" y="1503337"/>
            <a:ext cx="1925590" cy="1546312"/>
            <a:chOff x="1428585" y="1706178"/>
            <a:chExt cx="2049590" cy="1855872"/>
          </a:xfrm>
        </p:grpSpPr>
        <p:sp>
          <p:nvSpPr>
            <p:cNvPr id="213" name="Google Shape;213;p19"/>
            <p:cNvSpPr/>
            <p:nvPr/>
          </p:nvSpPr>
          <p:spPr>
            <a:xfrm flipH="1">
              <a:off x="2222020" y="3051528"/>
              <a:ext cx="462744" cy="472808"/>
            </a:xfrm>
            <a:custGeom>
              <a:avLst/>
              <a:gdLst/>
              <a:ahLst/>
              <a:cxnLst/>
              <a:rect l="l" t="t" r="r" b="b"/>
              <a:pathLst>
                <a:path w="12276" h="12543" extrusionOk="0">
                  <a:moveTo>
                    <a:pt x="12276" y="1"/>
                  </a:moveTo>
                  <a:lnTo>
                    <a:pt x="0" y="34"/>
                  </a:lnTo>
                  <a:lnTo>
                    <a:pt x="0" y="12543"/>
                  </a:lnTo>
                  <a:lnTo>
                    <a:pt x="12276" y="12543"/>
                  </a:lnTo>
                  <a:lnTo>
                    <a:pt x="12276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 flipH="1">
              <a:off x="1576958" y="2918245"/>
              <a:ext cx="1750330" cy="38"/>
            </a:xfrm>
            <a:custGeom>
              <a:avLst/>
              <a:gdLst/>
              <a:ahLst/>
              <a:cxnLst/>
              <a:rect l="l" t="t" r="r" b="b"/>
              <a:pathLst>
                <a:path w="46434" h="1" fill="none" extrusionOk="0">
                  <a:moveTo>
                    <a:pt x="46434" y="1"/>
                  </a:moveTo>
                  <a:lnTo>
                    <a:pt x="1" y="1"/>
                  </a:lnTo>
                </a:path>
              </a:pathLst>
            </a:custGeom>
            <a:noFill/>
            <a:ln w="1567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9"/>
            <p:cNvSpPr/>
            <p:nvPr/>
          </p:nvSpPr>
          <p:spPr>
            <a:xfrm flipH="1">
              <a:off x="1428585" y="1706178"/>
              <a:ext cx="2049590" cy="1316536"/>
            </a:xfrm>
            <a:custGeom>
              <a:avLst/>
              <a:gdLst/>
              <a:ahLst/>
              <a:cxnLst/>
              <a:rect l="l" t="t" r="r" b="b"/>
              <a:pathLst>
                <a:path w="54373" h="34926" extrusionOk="0">
                  <a:moveTo>
                    <a:pt x="2636" y="0"/>
                  </a:moveTo>
                  <a:cubicBezTo>
                    <a:pt x="1202" y="0"/>
                    <a:pt x="1" y="1201"/>
                    <a:pt x="1" y="2669"/>
                  </a:cubicBezTo>
                  <a:lnTo>
                    <a:pt x="1" y="32257"/>
                  </a:lnTo>
                  <a:lnTo>
                    <a:pt x="27187" y="34925"/>
                  </a:lnTo>
                  <a:lnTo>
                    <a:pt x="54373" y="32257"/>
                  </a:lnTo>
                  <a:lnTo>
                    <a:pt x="54373" y="2669"/>
                  </a:lnTo>
                  <a:cubicBezTo>
                    <a:pt x="54373" y="1201"/>
                    <a:pt x="53172" y="0"/>
                    <a:pt x="51704" y="0"/>
                  </a:cubicBezTo>
                  <a:close/>
                </a:path>
              </a:pathLst>
            </a:custGeom>
            <a:solidFill>
              <a:srgbClr val="9EA24A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 flipH="1">
              <a:off x="1856100" y="3486585"/>
              <a:ext cx="1195836" cy="75465"/>
            </a:xfrm>
            <a:custGeom>
              <a:avLst/>
              <a:gdLst/>
              <a:ahLst/>
              <a:cxnLst/>
              <a:rect l="l" t="t" r="r" b="b"/>
              <a:pathLst>
                <a:path w="31724" h="2002" extrusionOk="0">
                  <a:moveTo>
                    <a:pt x="1002" y="0"/>
                  </a:moveTo>
                  <a:cubicBezTo>
                    <a:pt x="468" y="0"/>
                    <a:pt x="1" y="467"/>
                    <a:pt x="1" y="1001"/>
                  </a:cubicBezTo>
                  <a:cubicBezTo>
                    <a:pt x="1" y="1568"/>
                    <a:pt x="468" y="2002"/>
                    <a:pt x="1002" y="2002"/>
                  </a:cubicBezTo>
                  <a:lnTo>
                    <a:pt x="30723" y="2002"/>
                  </a:lnTo>
                  <a:cubicBezTo>
                    <a:pt x="31290" y="2002"/>
                    <a:pt x="31724" y="1568"/>
                    <a:pt x="31724" y="1001"/>
                  </a:cubicBezTo>
                  <a:cubicBezTo>
                    <a:pt x="31724" y="434"/>
                    <a:pt x="31290" y="0"/>
                    <a:pt x="3072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 flipH="1">
              <a:off x="2272303" y="1931245"/>
              <a:ext cx="481629" cy="481629"/>
            </a:xfrm>
            <a:custGeom>
              <a:avLst/>
              <a:gdLst/>
              <a:ahLst/>
              <a:cxnLst/>
              <a:rect l="l" t="t" r="r" b="b"/>
              <a:pathLst>
                <a:path w="12777" h="12777" extrusionOk="0">
                  <a:moveTo>
                    <a:pt x="6405" y="0"/>
                  </a:moveTo>
                  <a:cubicBezTo>
                    <a:pt x="2869" y="0"/>
                    <a:pt x="1" y="2869"/>
                    <a:pt x="1" y="6405"/>
                  </a:cubicBezTo>
                  <a:cubicBezTo>
                    <a:pt x="1" y="9941"/>
                    <a:pt x="2869" y="12776"/>
                    <a:pt x="6405" y="12776"/>
                  </a:cubicBezTo>
                  <a:cubicBezTo>
                    <a:pt x="9941" y="12776"/>
                    <a:pt x="12776" y="9941"/>
                    <a:pt x="12776" y="6405"/>
                  </a:cubicBezTo>
                  <a:cubicBezTo>
                    <a:pt x="12776" y="2869"/>
                    <a:pt x="9941" y="0"/>
                    <a:pt x="6405" y="0"/>
                  </a:cubicBezTo>
                  <a:close/>
                </a:path>
              </a:pathLst>
            </a:custGeom>
            <a:solidFill>
              <a:srgbClr val="6C6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 flipH="1">
              <a:off x="2387994" y="2112286"/>
              <a:ext cx="230128" cy="138341"/>
            </a:xfrm>
            <a:custGeom>
              <a:avLst/>
              <a:gdLst/>
              <a:ahLst/>
              <a:cxnLst/>
              <a:rect l="l" t="t" r="r" b="b"/>
              <a:pathLst>
                <a:path w="6105" h="3670" extrusionOk="0">
                  <a:moveTo>
                    <a:pt x="1334" y="468"/>
                  </a:moveTo>
                  <a:lnTo>
                    <a:pt x="1401" y="1068"/>
                  </a:lnTo>
                  <a:lnTo>
                    <a:pt x="734" y="1068"/>
                  </a:lnTo>
                  <a:lnTo>
                    <a:pt x="601" y="468"/>
                  </a:lnTo>
                  <a:close/>
                  <a:moveTo>
                    <a:pt x="2835" y="468"/>
                  </a:moveTo>
                  <a:lnTo>
                    <a:pt x="2835" y="1068"/>
                  </a:lnTo>
                  <a:lnTo>
                    <a:pt x="1868" y="1068"/>
                  </a:lnTo>
                  <a:lnTo>
                    <a:pt x="1801" y="468"/>
                  </a:lnTo>
                  <a:close/>
                  <a:moveTo>
                    <a:pt x="4303" y="468"/>
                  </a:moveTo>
                  <a:lnTo>
                    <a:pt x="4236" y="1068"/>
                  </a:lnTo>
                  <a:lnTo>
                    <a:pt x="3269" y="1068"/>
                  </a:lnTo>
                  <a:lnTo>
                    <a:pt x="3269" y="468"/>
                  </a:lnTo>
                  <a:close/>
                  <a:moveTo>
                    <a:pt x="5504" y="468"/>
                  </a:moveTo>
                  <a:lnTo>
                    <a:pt x="5371" y="1068"/>
                  </a:lnTo>
                  <a:lnTo>
                    <a:pt x="4703" y="1068"/>
                  </a:lnTo>
                  <a:lnTo>
                    <a:pt x="4770" y="468"/>
                  </a:lnTo>
                  <a:close/>
                  <a:moveTo>
                    <a:pt x="1468" y="1535"/>
                  </a:moveTo>
                  <a:lnTo>
                    <a:pt x="1568" y="2169"/>
                  </a:lnTo>
                  <a:lnTo>
                    <a:pt x="1001" y="2169"/>
                  </a:lnTo>
                  <a:lnTo>
                    <a:pt x="867" y="1535"/>
                  </a:lnTo>
                  <a:close/>
                  <a:moveTo>
                    <a:pt x="2835" y="1535"/>
                  </a:moveTo>
                  <a:lnTo>
                    <a:pt x="2835" y="2169"/>
                  </a:lnTo>
                  <a:lnTo>
                    <a:pt x="2035" y="2169"/>
                  </a:lnTo>
                  <a:lnTo>
                    <a:pt x="1935" y="1535"/>
                  </a:lnTo>
                  <a:close/>
                  <a:moveTo>
                    <a:pt x="4170" y="1535"/>
                  </a:moveTo>
                  <a:lnTo>
                    <a:pt x="4103" y="2169"/>
                  </a:lnTo>
                  <a:lnTo>
                    <a:pt x="3302" y="2169"/>
                  </a:lnTo>
                  <a:lnTo>
                    <a:pt x="3302" y="1535"/>
                  </a:lnTo>
                  <a:close/>
                  <a:moveTo>
                    <a:pt x="5271" y="1535"/>
                  </a:moveTo>
                  <a:lnTo>
                    <a:pt x="5104" y="2169"/>
                  </a:lnTo>
                  <a:lnTo>
                    <a:pt x="4570" y="2169"/>
                  </a:lnTo>
                  <a:lnTo>
                    <a:pt x="4637" y="1535"/>
                  </a:lnTo>
                  <a:close/>
                  <a:moveTo>
                    <a:pt x="1635" y="2636"/>
                  </a:moveTo>
                  <a:lnTo>
                    <a:pt x="1701" y="3203"/>
                  </a:lnTo>
                  <a:lnTo>
                    <a:pt x="1268" y="3203"/>
                  </a:lnTo>
                  <a:lnTo>
                    <a:pt x="1134" y="2636"/>
                  </a:lnTo>
                  <a:close/>
                  <a:moveTo>
                    <a:pt x="2835" y="2636"/>
                  </a:moveTo>
                  <a:lnTo>
                    <a:pt x="2835" y="3203"/>
                  </a:lnTo>
                  <a:lnTo>
                    <a:pt x="2168" y="3203"/>
                  </a:lnTo>
                  <a:lnTo>
                    <a:pt x="2102" y="2636"/>
                  </a:lnTo>
                  <a:close/>
                  <a:moveTo>
                    <a:pt x="4036" y="2636"/>
                  </a:moveTo>
                  <a:lnTo>
                    <a:pt x="3936" y="3203"/>
                  </a:lnTo>
                  <a:lnTo>
                    <a:pt x="3302" y="3203"/>
                  </a:lnTo>
                  <a:lnTo>
                    <a:pt x="3302" y="2636"/>
                  </a:lnTo>
                  <a:close/>
                  <a:moveTo>
                    <a:pt x="5004" y="2636"/>
                  </a:moveTo>
                  <a:lnTo>
                    <a:pt x="4837" y="3203"/>
                  </a:lnTo>
                  <a:lnTo>
                    <a:pt x="4403" y="3203"/>
                  </a:lnTo>
                  <a:lnTo>
                    <a:pt x="4503" y="2636"/>
                  </a:lnTo>
                  <a:close/>
                  <a:moveTo>
                    <a:pt x="0" y="1"/>
                  </a:moveTo>
                  <a:lnTo>
                    <a:pt x="901" y="3670"/>
                  </a:lnTo>
                  <a:lnTo>
                    <a:pt x="5204" y="3670"/>
                  </a:lnTo>
                  <a:lnTo>
                    <a:pt x="610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 flipH="1">
              <a:off x="2600479" y="2062003"/>
              <a:ext cx="65439" cy="50323"/>
            </a:xfrm>
            <a:custGeom>
              <a:avLst/>
              <a:gdLst/>
              <a:ahLst/>
              <a:cxnLst/>
              <a:rect l="l" t="t" r="r" b="b"/>
              <a:pathLst>
                <a:path w="1736" h="1335" extrusionOk="0">
                  <a:moveTo>
                    <a:pt x="1" y="0"/>
                  </a:moveTo>
                  <a:lnTo>
                    <a:pt x="1" y="467"/>
                  </a:lnTo>
                  <a:lnTo>
                    <a:pt x="1068" y="467"/>
                  </a:lnTo>
                  <a:lnTo>
                    <a:pt x="1268" y="1335"/>
                  </a:lnTo>
                  <a:lnTo>
                    <a:pt x="1735" y="1335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 flipH="1">
              <a:off x="2520042" y="2261929"/>
              <a:ext cx="37733" cy="37733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501" y="0"/>
                  </a:moveTo>
                  <a:cubicBezTo>
                    <a:pt x="200" y="0"/>
                    <a:pt x="0" y="234"/>
                    <a:pt x="0" y="501"/>
                  </a:cubicBezTo>
                  <a:cubicBezTo>
                    <a:pt x="0" y="767"/>
                    <a:pt x="200" y="1001"/>
                    <a:pt x="501" y="1001"/>
                  </a:cubicBezTo>
                  <a:cubicBezTo>
                    <a:pt x="767" y="1001"/>
                    <a:pt x="1001" y="767"/>
                    <a:pt x="1001" y="501"/>
                  </a:cubicBezTo>
                  <a:cubicBezTo>
                    <a:pt x="1001" y="234"/>
                    <a:pt x="767" y="0"/>
                    <a:pt x="50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 flipH="1">
              <a:off x="2426977" y="2261929"/>
              <a:ext cx="37770" cy="37733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501" y="0"/>
                  </a:moveTo>
                  <a:cubicBezTo>
                    <a:pt x="234" y="0"/>
                    <a:pt x="1" y="234"/>
                    <a:pt x="1" y="501"/>
                  </a:cubicBezTo>
                  <a:cubicBezTo>
                    <a:pt x="1" y="767"/>
                    <a:pt x="234" y="1001"/>
                    <a:pt x="501" y="1001"/>
                  </a:cubicBezTo>
                  <a:cubicBezTo>
                    <a:pt x="801" y="1001"/>
                    <a:pt x="1001" y="767"/>
                    <a:pt x="1001" y="501"/>
                  </a:cubicBez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 flipH="1">
              <a:off x="2068601" y="2150017"/>
              <a:ext cx="637536" cy="831175"/>
            </a:xfrm>
            <a:custGeom>
              <a:avLst/>
              <a:gdLst/>
              <a:ahLst/>
              <a:cxnLst/>
              <a:rect l="l" t="t" r="r" b="b"/>
              <a:pathLst>
                <a:path w="16913" h="22050" extrusionOk="0">
                  <a:moveTo>
                    <a:pt x="8873" y="0"/>
                  </a:moveTo>
                  <a:cubicBezTo>
                    <a:pt x="8540" y="0"/>
                    <a:pt x="8206" y="134"/>
                    <a:pt x="7972" y="367"/>
                  </a:cubicBezTo>
                  <a:cubicBezTo>
                    <a:pt x="7739" y="601"/>
                    <a:pt x="7606" y="934"/>
                    <a:pt x="7606" y="1268"/>
                  </a:cubicBezTo>
                  <a:lnTo>
                    <a:pt x="7606" y="6739"/>
                  </a:lnTo>
                  <a:cubicBezTo>
                    <a:pt x="7606" y="6605"/>
                    <a:pt x="7572" y="6505"/>
                    <a:pt x="7539" y="6372"/>
                  </a:cubicBezTo>
                  <a:cubicBezTo>
                    <a:pt x="7539" y="6372"/>
                    <a:pt x="7539" y="6338"/>
                    <a:pt x="7505" y="6338"/>
                  </a:cubicBezTo>
                  <a:cubicBezTo>
                    <a:pt x="7505" y="6305"/>
                    <a:pt x="7472" y="6272"/>
                    <a:pt x="7472" y="6205"/>
                  </a:cubicBezTo>
                  <a:cubicBezTo>
                    <a:pt x="7439" y="6205"/>
                    <a:pt x="7439" y="6172"/>
                    <a:pt x="7405" y="6138"/>
                  </a:cubicBezTo>
                  <a:cubicBezTo>
                    <a:pt x="7405" y="6105"/>
                    <a:pt x="7372" y="6105"/>
                    <a:pt x="7372" y="6071"/>
                  </a:cubicBezTo>
                  <a:cubicBezTo>
                    <a:pt x="7372" y="6071"/>
                    <a:pt x="7339" y="6038"/>
                    <a:pt x="7339" y="6038"/>
                  </a:cubicBezTo>
                  <a:cubicBezTo>
                    <a:pt x="7305" y="6005"/>
                    <a:pt x="7272" y="5971"/>
                    <a:pt x="7239" y="5938"/>
                  </a:cubicBezTo>
                  <a:cubicBezTo>
                    <a:pt x="7172" y="5838"/>
                    <a:pt x="7072" y="5771"/>
                    <a:pt x="6972" y="5705"/>
                  </a:cubicBezTo>
                  <a:cubicBezTo>
                    <a:pt x="6772" y="5604"/>
                    <a:pt x="6571" y="5538"/>
                    <a:pt x="6338" y="5538"/>
                  </a:cubicBezTo>
                  <a:cubicBezTo>
                    <a:pt x="5971" y="5538"/>
                    <a:pt x="5671" y="5671"/>
                    <a:pt x="5437" y="5905"/>
                  </a:cubicBezTo>
                  <a:cubicBezTo>
                    <a:pt x="5204" y="6138"/>
                    <a:pt x="5070" y="6472"/>
                    <a:pt x="5070" y="6805"/>
                  </a:cubicBezTo>
                  <a:lnTo>
                    <a:pt x="5070" y="7139"/>
                  </a:lnTo>
                  <a:cubicBezTo>
                    <a:pt x="5070" y="7106"/>
                    <a:pt x="5070" y="7072"/>
                    <a:pt x="5037" y="7005"/>
                  </a:cubicBezTo>
                  <a:cubicBezTo>
                    <a:pt x="5037" y="6972"/>
                    <a:pt x="5037" y="6939"/>
                    <a:pt x="5037" y="6905"/>
                  </a:cubicBezTo>
                  <a:cubicBezTo>
                    <a:pt x="5037" y="6905"/>
                    <a:pt x="5004" y="6872"/>
                    <a:pt x="5004" y="6839"/>
                  </a:cubicBezTo>
                  <a:cubicBezTo>
                    <a:pt x="5004" y="6805"/>
                    <a:pt x="4970" y="6772"/>
                    <a:pt x="4970" y="6772"/>
                  </a:cubicBezTo>
                  <a:cubicBezTo>
                    <a:pt x="4970" y="6739"/>
                    <a:pt x="4937" y="6705"/>
                    <a:pt x="4937" y="6672"/>
                  </a:cubicBezTo>
                  <a:lnTo>
                    <a:pt x="4937" y="6639"/>
                  </a:lnTo>
                  <a:lnTo>
                    <a:pt x="4870" y="6572"/>
                  </a:lnTo>
                  <a:cubicBezTo>
                    <a:pt x="4837" y="6538"/>
                    <a:pt x="4837" y="6505"/>
                    <a:pt x="4804" y="6472"/>
                  </a:cubicBezTo>
                  <a:lnTo>
                    <a:pt x="4737" y="6372"/>
                  </a:lnTo>
                  <a:cubicBezTo>
                    <a:pt x="4637" y="6272"/>
                    <a:pt x="4537" y="6205"/>
                    <a:pt x="4403" y="6138"/>
                  </a:cubicBezTo>
                  <a:cubicBezTo>
                    <a:pt x="4236" y="6038"/>
                    <a:pt x="4036" y="5971"/>
                    <a:pt x="3803" y="5971"/>
                  </a:cubicBezTo>
                  <a:cubicBezTo>
                    <a:pt x="3469" y="5971"/>
                    <a:pt x="3136" y="6105"/>
                    <a:pt x="2902" y="6338"/>
                  </a:cubicBezTo>
                  <a:cubicBezTo>
                    <a:pt x="2669" y="6572"/>
                    <a:pt x="2535" y="6905"/>
                    <a:pt x="2535" y="7239"/>
                  </a:cubicBezTo>
                  <a:lnTo>
                    <a:pt x="2535" y="8206"/>
                  </a:lnTo>
                  <a:cubicBezTo>
                    <a:pt x="2535" y="8140"/>
                    <a:pt x="2502" y="8073"/>
                    <a:pt x="2502" y="8040"/>
                  </a:cubicBezTo>
                  <a:cubicBezTo>
                    <a:pt x="2502" y="8006"/>
                    <a:pt x="2502" y="7973"/>
                    <a:pt x="2469" y="7939"/>
                  </a:cubicBezTo>
                  <a:cubicBezTo>
                    <a:pt x="2469" y="7873"/>
                    <a:pt x="2435" y="7806"/>
                    <a:pt x="2402" y="7739"/>
                  </a:cubicBezTo>
                  <a:cubicBezTo>
                    <a:pt x="2402" y="7706"/>
                    <a:pt x="2368" y="7706"/>
                    <a:pt x="2368" y="7673"/>
                  </a:cubicBezTo>
                  <a:cubicBezTo>
                    <a:pt x="2368" y="7673"/>
                    <a:pt x="2368" y="7673"/>
                    <a:pt x="2335" y="7639"/>
                  </a:cubicBezTo>
                  <a:cubicBezTo>
                    <a:pt x="2335" y="7639"/>
                    <a:pt x="2335" y="7606"/>
                    <a:pt x="2302" y="7606"/>
                  </a:cubicBezTo>
                  <a:cubicBezTo>
                    <a:pt x="2302" y="7573"/>
                    <a:pt x="2268" y="7539"/>
                    <a:pt x="2268" y="7506"/>
                  </a:cubicBezTo>
                  <a:cubicBezTo>
                    <a:pt x="2235" y="7472"/>
                    <a:pt x="2202" y="7439"/>
                    <a:pt x="2168" y="7439"/>
                  </a:cubicBezTo>
                  <a:lnTo>
                    <a:pt x="2168" y="7406"/>
                  </a:lnTo>
                  <a:cubicBezTo>
                    <a:pt x="2102" y="7339"/>
                    <a:pt x="2002" y="7272"/>
                    <a:pt x="1935" y="7239"/>
                  </a:cubicBezTo>
                  <a:cubicBezTo>
                    <a:pt x="1735" y="7106"/>
                    <a:pt x="1501" y="7039"/>
                    <a:pt x="1268" y="7039"/>
                  </a:cubicBezTo>
                  <a:cubicBezTo>
                    <a:pt x="567" y="7039"/>
                    <a:pt x="0" y="7606"/>
                    <a:pt x="0" y="8306"/>
                  </a:cubicBezTo>
                  <a:lnTo>
                    <a:pt x="0" y="14544"/>
                  </a:lnTo>
                  <a:cubicBezTo>
                    <a:pt x="0" y="14944"/>
                    <a:pt x="67" y="15311"/>
                    <a:pt x="167" y="15678"/>
                  </a:cubicBezTo>
                  <a:cubicBezTo>
                    <a:pt x="300" y="16045"/>
                    <a:pt x="500" y="16379"/>
                    <a:pt x="734" y="16679"/>
                  </a:cubicBezTo>
                  <a:lnTo>
                    <a:pt x="767" y="16712"/>
                  </a:lnTo>
                  <a:cubicBezTo>
                    <a:pt x="1501" y="17613"/>
                    <a:pt x="1935" y="18714"/>
                    <a:pt x="1935" y="19915"/>
                  </a:cubicBezTo>
                  <a:lnTo>
                    <a:pt x="1935" y="22050"/>
                  </a:lnTo>
                  <a:lnTo>
                    <a:pt x="10174" y="22050"/>
                  </a:lnTo>
                  <a:lnTo>
                    <a:pt x="10174" y="20182"/>
                  </a:lnTo>
                  <a:cubicBezTo>
                    <a:pt x="10174" y="19348"/>
                    <a:pt x="10641" y="18580"/>
                    <a:pt x="11375" y="18180"/>
                  </a:cubicBezTo>
                  <a:lnTo>
                    <a:pt x="11408" y="18180"/>
                  </a:lnTo>
                  <a:cubicBezTo>
                    <a:pt x="12142" y="17780"/>
                    <a:pt x="12843" y="17246"/>
                    <a:pt x="13410" y="16612"/>
                  </a:cubicBezTo>
                  <a:lnTo>
                    <a:pt x="16212" y="13610"/>
                  </a:lnTo>
                  <a:lnTo>
                    <a:pt x="16512" y="13277"/>
                  </a:lnTo>
                  <a:cubicBezTo>
                    <a:pt x="16679" y="13110"/>
                    <a:pt x="16779" y="12910"/>
                    <a:pt x="16812" y="12676"/>
                  </a:cubicBezTo>
                  <a:cubicBezTo>
                    <a:pt x="16912" y="12276"/>
                    <a:pt x="16812" y="11842"/>
                    <a:pt x="16512" y="11509"/>
                  </a:cubicBezTo>
                  <a:cubicBezTo>
                    <a:pt x="16262" y="11258"/>
                    <a:pt x="15928" y="11133"/>
                    <a:pt x="15595" y="11133"/>
                  </a:cubicBezTo>
                  <a:cubicBezTo>
                    <a:pt x="15261" y="11133"/>
                    <a:pt x="14927" y="11258"/>
                    <a:pt x="14677" y="11509"/>
                  </a:cubicBezTo>
                  <a:lnTo>
                    <a:pt x="12909" y="13277"/>
                  </a:lnTo>
                  <a:cubicBezTo>
                    <a:pt x="12574" y="13612"/>
                    <a:pt x="12165" y="13761"/>
                    <a:pt x="11766" y="13761"/>
                  </a:cubicBezTo>
                  <a:cubicBezTo>
                    <a:pt x="10933" y="13761"/>
                    <a:pt x="10141" y="13112"/>
                    <a:pt x="10141" y="12142"/>
                  </a:cubicBezTo>
                  <a:lnTo>
                    <a:pt x="10141" y="1301"/>
                  </a:lnTo>
                  <a:cubicBezTo>
                    <a:pt x="10141" y="601"/>
                    <a:pt x="9574" y="0"/>
                    <a:pt x="8873" y="0"/>
                  </a:cubicBezTo>
                  <a:close/>
                </a:path>
              </a:pathLst>
            </a:custGeom>
            <a:solidFill>
              <a:srgbClr val="CAC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 flipH="1">
              <a:off x="1428585" y="2922014"/>
              <a:ext cx="2049590" cy="230166"/>
            </a:xfrm>
            <a:custGeom>
              <a:avLst/>
              <a:gdLst/>
              <a:ahLst/>
              <a:cxnLst/>
              <a:rect l="l" t="t" r="r" b="b"/>
              <a:pathLst>
                <a:path w="54373" h="6106" extrusionOk="0">
                  <a:moveTo>
                    <a:pt x="1" y="1"/>
                  </a:moveTo>
                  <a:lnTo>
                    <a:pt x="1" y="3470"/>
                  </a:lnTo>
                  <a:cubicBezTo>
                    <a:pt x="1" y="4904"/>
                    <a:pt x="1202" y="6105"/>
                    <a:pt x="2636" y="6105"/>
                  </a:cubicBezTo>
                  <a:lnTo>
                    <a:pt x="51704" y="6105"/>
                  </a:lnTo>
                  <a:cubicBezTo>
                    <a:pt x="53172" y="6105"/>
                    <a:pt x="54373" y="4904"/>
                    <a:pt x="54373" y="3470"/>
                  </a:cubicBezTo>
                  <a:lnTo>
                    <a:pt x="54373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19"/>
          <p:cNvGrpSpPr/>
          <p:nvPr/>
        </p:nvGrpSpPr>
        <p:grpSpPr>
          <a:xfrm>
            <a:off x="5866026" y="3358750"/>
            <a:ext cx="2282700" cy="1222350"/>
            <a:chOff x="5644607" y="3836500"/>
            <a:chExt cx="2282700" cy="1222350"/>
          </a:xfrm>
        </p:grpSpPr>
        <p:sp>
          <p:nvSpPr>
            <p:cNvPr id="225" name="Google Shape;225;p19"/>
            <p:cNvSpPr txBox="1"/>
            <p:nvPr/>
          </p:nvSpPr>
          <p:spPr>
            <a:xfrm>
              <a:off x="5644607" y="4426150"/>
              <a:ext cx="2282700" cy="63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Brands and pages can sell products through our website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" name="Google Shape;226;p19"/>
            <p:cNvSpPr txBox="1"/>
            <p:nvPr/>
          </p:nvSpPr>
          <p:spPr>
            <a:xfrm>
              <a:off x="6106875" y="3836500"/>
              <a:ext cx="11331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Sell</a:t>
              </a:r>
              <a:endParaRPr sz="4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27" name="Google Shape;227;p19"/>
          <p:cNvSpPr txBox="1"/>
          <p:nvPr/>
        </p:nvSpPr>
        <p:spPr>
          <a:xfrm>
            <a:off x="1008524" y="3891700"/>
            <a:ext cx="25746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Customers can access and buy products from our website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19"/>
          <p:cNvSpPr txBox="1"/>
          <p:nvPr/>
        </p:nvSpPr>
        <p:spPr>
          <a:xfrm>
            <a:off x="1729281" y="3358750"/>
            <a:ext cx="11331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Buy</a:t>
            </a:r>
            <a:endParaRPr sz="4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9" name="Google Shape;229;p19"/>
          <p:cNvSpPr/>
          <p:nvPr/>
        </p:nvSpPr>
        <p:spPr>
          <a:xfrm>
            <a:off x="3918611" y="1586858"/>
            <a:ext cx="1395300" cy="7143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9"/>
          <p:cNvSpPr/>
          <p:nvPr/>
        </p:nvSpPr>
        <p:spPr>
          <a:xfrm rot="10800000">
            <a:off x="3828221" y="2147833"/>
            <a:ext cx="1395300" cy="7143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9"/>
          <p:cNvSpPr/>
          <p:nvPr/>
        </p:nvSpPr>
        <p:spPr>
          <a:xfrm>
            <a:off x="6581807" y="1066462"/>
            <a:ext cx="46110" cy="84894"/>
          </a:xfrm>
          <a:custGeom>
            <a:avLst/>
            <a:gdLst/>
            <a:ahLst/>
            <a:cxnLst/>
            <a:rect l="l" t="t" r="r" b="b"/>
            <a:pathLst>
              <a:path w="1302" h="2703" extrusionOk="0">
                <a:moveTo>
                  <a:pt x="1301" y="0"/>
                </a:moveTo>
                <a:lnTo>
                  <a:pt x="0" y="367"/>
                </a:lnTo>
                <a:lnTo>
                  <a:pt x="0" y="2702"/>
                </a:lnTo>
                <a:lnTo>
                  <a:pt x="1301" y="2702"/>
                </a:lnTo>
                <a:lnTo>
                  <a:pt x="130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9"/>
          <p:cNvSpPr/>
          <p:nvPr/>
        </p:nvSpPr>
        <p:spPr>
          <a:xfrm>
            <a:off x="6581807" y="1038166"/>
            <a:ext cx="125263" cy="39856"/>
          </a:xfrm>
          <a:custGeom>
            <a:avLst/>
            <a:gdLst/>
            <a:ahLst/>
            <a:cxnLst/>
            <a:rect l="l" t="t" r="r" b="b"/>
            <a:pathLst>
              <a:path w="3537" h="1269" extrusionOk="0">
                <a:moveTo>
                  <a:pt x="1301" y="1"/>
                </a:moveTo>
                <a:lnTo>
                  <a:pt x="0" y="1268"/>
                </a:lnTo>
                <a:lnTo>
                  <a:pt x="3203" y="1268"/>
                </a:lnTo>
                <a:lnTo>
                  <a:pt x="3536" y="635"/>
                </a:lnTo>
                <a:lnTo>
                  <a:pt x="3203" y="1"/>
                </a:lnTo>
                <a:close/>
              </a:path>
            </a:pathLst>
          </a:custGeom>
          <a:solidFill>
            <a:srgbClr val="80A1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9"/>
          <p:cNvSpPr/>
          <p:nvPr/>
        </p:nvSpPr>
        <p:spPr>
          <a:xfrm>
            <a:off x="6476667" y="1139794"/>
            <a:ext cx="230410" cy="308045"/>
          </a:xfrm>
          <a:custGeom>
            <a:avLst/>
            <a:gdLst/>
            <a:ahLst/>
            <a:cxnLst/>
            <a:rect l="l" t="t" r="r" b="b"/>
            <a:pathLst>
              <a:path w="6506" h="9808" extrusionOk="0">
                <a:moveTo>
                  <a:pt x="1" y="0"/>
                </a:moveTo>
                <a:lnTo>
                  <a:pt x="1" y="9440"/>
                </a:lnTo>
                <a:lnTo>
                  <a:pt x="3070" y="9807"/>
                </a:lnTo>
                <a:lnTo>
                  <a:pt x="6172" y="9440"/>
                </a:lnTo>
                <a:lnTo>
                  <a:pt x="6505" y="4737"/>
                </a:lnTo>
                <a:lnTo>
                  <a:pt x="6172" y="0"/>
                </a:lnTo>
                <a:close/>
              </a:path>
            </a:pathLst>
          </a:custGeom>
          <a:solidFill>
            <a:srgbClr val="236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9"/>
          <p:cNvSpPr/>
          <p:nvPr/>
        </p:nvSpPr>
        <p:spPr>
          <a:xfrm>
            <a:off x="6762552" y="1066462"/>
            <a:ext cx="44906" cy="84894"/>
          </a:xfrm>
          <a:custGeom>
            <a:avLst/>
            <a:gdLst/>
            <a:ahLst/>
            <a:cxnLst/>
            <a:rect l="l" t="t" r="r" b="b"/>
            <a:pathLst>
              <a:path w="1268" h="2703" extrusionOk="0">
                <a:moveTo>
                  <a:pt x="0" y="0"/>
                </a:moveTo>
                <a:lnTo>
                  <a:pt x="0" y="2702"/>
                </a:lnTo>
                <a:lnTo>
                  <a:pt x="1268" y="2702"/>
                </a:lnTo>
                <a:lnTo>
                  <a:pt x="1268" y="3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9"/>
          <p:cNvSpPr/>
          <p:nvPr/>
        </p:nvSpPr>
        <p:spPr>
          <a:xfrm>
            <a:off x="6695198" y="1038166"/>
            <a:ext cx="112266" cy="39856"/>
          </a:xfrm>
          <a:custGeom>
            <a:avLst/>
            <a:gdLst/>
            <a:ahLst/>
            <a:cxnLst/>
            <a:rect l="l" t="t" r="r" b="b"/>
            <a:pathLst>
              <a:path w="3170" h="1269" extrusionOk="0">
                <a:moveTo>
                  <a:pt x="1" y="1"/>
                </a:moveTo>
                <a:lnTo>
                  <a:pt x="1" y="1268"/>
                </a:lnTo>
                <a:lnTo>
                  <a:pt x="3170" y="1268"/>
                </a:lnTo>
                <a:lnTo>
                  <a:pt x="1902" y="1"/>
                </a:lnTo>
                <a:close/>
              </a:path>
            </a:pathLst>
          </a:custGeom>
          <a:solidFill>
            <a:srgbClr val="A0CB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9"/>
          <p:cNvSpPr/>
          <p:nvPr/>
        </p:nvSpPr>
        <p:spPr>
          <a:xfrm flipH="1">
            <a:off x="6963900" y="1487579"/>
            <a:ext cx="230410" cy="74436"/>
          </a:xfrm>
          <a:custGeom>
            <a:avLst/>
            <a:gdLst/>
            <a:ahLst/>
            <a:cxnLst/>
            <a:rect l="l" t="t" r="r" b="b"/>
            <a:pathLst>
              <a:path w="6506" h="2370" extrusionOk="0">
                <a:moveTo>
                  <a:pt x="4437" y="1"/>
                </a:moveTo>
                <a:lnTo>
                  <a:pt x="2736" y="368"/>
                </a:lnTo>
                <a:lnTo>
                  <a:pt x="1" y="2369"/>
                </a:lnTo>
                <a:lnTo>
                  <a:pt x="6172" y="2369"/>
                </a:lnTo>
                <a:lnTo>
                  <a:pt x="6505" y="1435"/>
                </a:lnTo>
                <a:lnTo>
                  <a:pt x="6172" y="368"/>
                </a:lnTo>
                <a:lnTo>
                  <a:pt x="4437" y="1"/>
                </a:lnTo>
                <a:close/>
              </a:path>
            </a:pathLst>
          </a:custGeom>
          <a:solidFill>
            <a:srgbClr val="FFB7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9"/>
          <p:cNvSpPr/>
          <p:nvPr/>
        </p:nvSpPr>
        <p:spPr>
          <a:xfrm flipH="1">
            <a:off x="6975729" y="1436262"/>
            <a:ext cx="218581" cy="62878"/>
          </a:xfrm>
          <a:custGeom>
            <a:avLst/>
            <a:gdLst/>
            <a:ahLst/>
            <a:cxnLst/>
            <a:rect l="l" t="t" r="r" b="b"/>
            <a:pathLst>
              <a:path w="6172" h="2002" extrusionOk="0">
                <a:moveTo>
                  <a:pt x="1" y="0"/>
                </a:moveTo>
                <a:lnTo>
                  <a:pt x="2736" y="2002"/>
                </a:lnTo>
                <a:lnTo>
                  <a:pt x="6172" y="2002"/>
                </a:lnTo>
                <a:lnTo>
                  <a:pt x="6172" y="0"/>
                </a:lnTo>
                <a:close/>
              </a:path>
            </a:pathLst>
          </a:custGeom>
          <a:solidFill>
            <a:srgbClr val="FB99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9"/>
          <p:cNvSpPr/>
          <p:nvPr/>
        </p:nvSpPr>
        <p:spPr>
          <a:xfrm flipH="1">
            <a:off x="7072589" y="1436262"/>
            <a:ext cx="121721" cy="125756"/>
          </a:xfrm>
          <a:custGeom>
            <a:avLst/>
            <a:gdLst/>
            <a:ahLst/>
            <a:cxnLst/>
            <a:rect l="l" t="t" r="r" b="b"/>
            <a:pathLst>
              <a:path w="3437" h="4004" extrusionOk="0">
                <a:moveTo>
                  <a:pt x="1" y="0"/>
                </a:moveTo>
                <a:lnTo>
                  <a:pt x="1" y="4003"/>
                </a:lnTo>
                <a:lnTo>
                  <a:pt x="3436" y="2002"/>
                </a:lnTo>
                <a:lnTo>
                  <a:pt x="1" y="0"/>
                </a:lnTo>
                <a:close/>
              </a:path>
            </a:pathLst>
          </a:custGeom>
          <a:solidFill>
            <a:srgbClr val="F67A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9"/>
          <p:cNvSpPr/>
          <p:nvPr/>
        </p:nvSpPr>
        <p:spPr>
          <a:xfrm>
            <a:off x="6695198" y="1139794"/>
            <a:ext cx="217413" cy="308045"/>
          </a:xfrm>
          <a:custGeom>
            <a:avLst/>
            <a:gdLst/>
            <a:ahLst/>
            <a:cxnLst/>
            <a:rect l="l" t="t" r="r" b="b"/>
            <a:pathLst>
              <a:path w="6139" h="9808" extrusionOk="0">
                <a:moveTo>
                  <a:pt x="1" y="0"/>
                </a:moveTo>
                <a:lnTo>
                  <a:pt x="1" y="9440"/>
                </a:lnTo>
                <a:lnTo>
                  <a:pt x="3070" y="9807"/>
                </a:lnTo>
                <a:lnTo>
                  <a:pt x="6138" y="9440"/>
                </a:lnTo>
                <a:lnTo>
                  <a:pt x="6138" y="0"/>
                </a:lnTo>
                <a:close/>
              </a:path>
            </a:pathLst>
          </a:custGeom>
          <a:solidFill>
            <a:srgbClr val="084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/>
          <p:nvPr/>
        </p:nvSpPr>
        <p:spPr>
          <a:xfrm flipH="1">
            <a:off x="6758366" y="1487579"/>
            <a:ext cx="217413" cy="74436"/>
          </a:xfrm>
          <a:custGeom>
            <a:avLst/>
            <a:gdLst/>
            <a:ahLst/>
            <a:cxnLst/>
            <a:rect l="l" t="t" r="r" b="b"/>
            <a:pathLst>
              <a:path w="6139" h="2370" extrusionOk="0">
                <a:moveTo>
                  <a:pt x="1702" y="1"/>
                </a:moveTo>
                <a:lnTo>
                  <a:pt x="1" y="368"/>
                </a:lnTo>
                <a:lnTo>
                  <a:pt x="1" y="2369"/>
                </a:lnTo>
                <a:lnTo>
                  <a:pt x="6138" y="2369"/>
                </a:lnTo>
                <a:lnTo>
                  <a:pt x="3437" y="368"/>
                </a:lnTo>
                <a:lnTo>
                  <a:pt x="1702" y="1"/>
                </a:lnTo>
                <a:close/>
              </a:path>
            </a:pathLst>
          </a:custGeom>
          <a:solidFill>
            <a:srgbClr val="FB99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9"/>
          <p:cNvSpPr/>
          <p:nvPr/>
        </p:nvSpPr>
        <p:spPr>
          <a:xfrm flipH="1">
            <a:off x="6758366" y="1436262"/>
            <a:ext cx="217413" cy="62878"/>
          </a:xfrm>
          <a:custGeom>
            <a:avLst/>
            <a:gdLst/>
            <a:ahLst/>
            <a:cxnLst/>
            <a:rect l="l" t="t" r="r" b="b"/>
            <a:pathLst>
              <a:path w="6139" h="2002" extrusionOk="0">
                <a:moveTo>
                  <a:pt x="1" y="0"/>
                </a:moveTo>
                <a:lnTo>
                  <a:pt x="1" y="2002"/>
                </a:lnTo>
                <a:lnTo>
                  <a:pt x="3437" y="2002"/>
                </a:lnTo>
                <a:lnTo>
                  <a:pt x="6138" y="0"/>
                </a:lnTo>
                <a:close/>
              </a:path>
            </a:pathLst>
          </a:custGeom>
          <a:solidFill>
            <a:srgbClr val="F67A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9"/>
          <p:cNvSpPr/>
          <p:nvPr/>
        </p:nvSpPr>
        <p:spPr>
          <a:xfrm flipH="1">
            <a:off x="6758373" y="1436262"/>
            <a:ext cx="121721" cy="125756"/>
          </a:xfrm>
          <a:custGeom>
            <a:avLst/>
            <a:gdLst/>
            <a:ahLst/>
            <a:cxnLst/>
            <a:rect l="l" t="t" r="r" b="b"/>
            <a:pathLst>
              <a:path w="3437" h="4004" extrusionOk="0">
                <a:moveTo>
                  <a:pt x="3436" y="0"/>
                </a:moveTo>
                <a:lnTo>
                  <a:pt x="1" y="2002"/>
                </a:lnTo>
                <a:lnTo>
                  <a:pt x="3436" y="4003"/>
                </a:lnTo>
                <a:lnTo>
                  <a:pt x="3436" y="0"/>
                </a:lnTo>
                <a:close/>
              </a:path>
            </a:pathLst>
          </a:custGeom>
          <a:solidFill>
            <a:srgbClr val="BB49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6950345" y="923975"/>
            <a:ext cx="255236" cy="211655"/>
          </a:xfrm>
          <a:custGeom>
            <a:avLst/>
            <a:gdLst/>
            <a:ahLst/>
            <a:cxnLst/>
            <a:rect l="l" t="t" r="r" b="b"/>
            <a:pathLst>
              <a:path w="7207" h="6739" extrusionOk="0">
                <a:moveTo>
                  <a:pt x="3603" y="1"/>
                </a:moveTo>
                <a:cubicBezTo>
                  <a:pt x="1635" y="1"/>
                  <a:pt x="1" y="1635"/>
                  <a:pt x="1" y="3603"/>
                </a:cubicBezTo>
                <a:lnTo>
                  <a:pt x="1" y="6739"/>
                </a:lnTo>
                <a:lnTo>
                  <a:pt x="868" y="6739"/>
                </a:lnTo>
                <a:lnTo>
                  <a:pt x="868" y="3603"/>
                </a:lnTo>
                <a:cubicBezTo>
                  <a:pt x="868" y="2102"/>
                  <a:pt x="2102" y="868"/>
                  <a:pt x="3603" y="868"/>
                </a:cubicBezTo>
                <a:cubicBezTo>
                  <a:pt x="5138" y="868"/>
                  <a:pt x="6372" y="2102"/>
                  <a:pt x="6372" y="3603"/>
                </a:cubicBezTo>
                <a:lnTo>
                  <a:pt x="6372" y="6739"/>
                </a:lnTo>
                <a:lnTo>
                  <a:pt x="7206" y="6739"/>
                </a:lnTo>
                <a:lnTo>
                  <a:pt x="7206" y="3603"/>
                </a:lnTo>
                <a:cubicBezTo>
                  <a:pt x="7206" y="1635"/>
                  <a:pt x="5605" y="1"/>
                  <a:pt x="3603" y="1"/>
                </a:cubicBezTo>
                <a:close/>
              </a:path>
            </a:pathLst>
          </a:custGeom>
          <a:solidFill>
            <a:srgbClr val="A0CB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6861778" y="1093691"/>
            <a:ext cx="433586" cy="412820"/>
          </a:xfrm>
          <a:custGeom>
            <a:avLst/>
            <a:gdLst/>
            <a:ahLst/>
            <a:cxnLst/>
            <a:rect l="l" t="t" r="r" b="b"/>
            <a:pathLst>
              <a:path w="12243" h="13144" extrusionOk="0">
                <a:moveTo>
                  <a:pt x="0" y="1"/>
                </a:moveTo>
                <a:lnTo>
                  <a:pt x="0" y="13143"/>
                </a:lnTo>
                <a:lnTo>
                  <a:pt x="12242" y="13143"/>
                </a:lnTo>
                <a:lnTo>
                  <a:pt x="12242" y="1"/>
                </a:lnTo>
                <a:close/>
              </a:path>
            </a:pathLst>
          </a:custGeom>
          <a:solidFill>
            <a:srgbClr val="236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 flipH="1">
            <a:off x="6630760" y="2624240"/>
            <a:ext cx="434790" cy="393944"/>
          </a:xfrm>
          <a:custGeom>
            <a:avLst/>
            <a:gdLst/>
            <a:ahLst/>
            <a:cxnLst/>
            <a:rect l="l" t="t" r="r" b="b"/>
            <a:pathLst>
              <a:path w="12277" h="12543" extrusionOk="0">
                <a:moveTo>
                  <a:pt x="12276" y="1"/>
                </a:moveTo>
                <a:lnTo>
                  <a:pt x="1" y="34"/>
                </a:lnTo>
                <a:lnTo>
                  <a:pt x="1" y="12543"/>
                </a:lnTo>
                <a:lnTo>
                  <a:pt x="12276" y="12543"/>
                </a:lnTo>
                <a:lnTo>
                  <a:pt x="12276" y="1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 flipH="1">
            <a:off x="6024697" y="2513190"/>
            <a:ext cx="1644460" cy="31"/>
          </a:xfrm>
          <a:custGeom>
            <a:avLst/>
            <a:gdLst/>
            <a:ahLst/>
            <a:cxnLst/>
            <a:rect l="l" t="t" r="r" b="b"/>
            <a:pathLst>
              <a:path w="46434" h="1" fill="none" extrusionOk="0">
                <a:moveTo>
                  <a:pt x="46433" y="1"/>
                </a:moveTo>
                <a:lnTo>
                  <a:pt x="0" y="1"/>
                </a:lnTo>
              </a:path>
            </a:pathLst>
          </a:custGeom>
          <a:noFill/>
          <a:ln w="1567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 flipH="1">
            <a:off x="5884125" y="1503313"/>
            <a:ext cx="1926788" cy="1096938"/>
          </a:xfrm>
          <a:custGeom>
            <a:avLst/>
            <a:gdLst/>
            <a:ahLst/>
            <a:cxnLst/>
            <a:rect l="l" t="t" r="r" b="b"/>
            <a:pathLst>
              <a:path w="54406" h="34926" extrusionOk="0">
                <a:moveTo>
                  <a:pt x="2669" y="0"/>
                </a:moveTo>
                <a:cubicBezTo>
                  <a:pt x="1201" y="0"/>
                  <a:pt x="0" y="1201"/>
                  <a:pt x="0" y="2669"/>
                </a:cubicBezTo>
                <a:lnTo>
                  <a:pt x="0" y="32257"/>
                </a:lnTo>
                <a:lnTo>
                  <a:pt x="27186" y="34925"/>
                </a:lnTo>
                <a:lnTo>
                  <a:pt x="54406" y="32257"/>
                </a:lnTo>
                <a:lnTo>
                  <a:pt x="54406" y="2669"/>
                </a:lnTo>
                <a:lnTo>
                  <a:pt x="54372" y="2669"/>
                </a:lnTo>
                <a:cubicBezTo>
                  <a:pt x="54372" y="1201"/>
                  <a:pt x="53172" y="0"/>
                  <a:pt x="51737" y="0"/>
                </a:cubicBezTo>
                <a:close/>
              </a:path>
            </a:pathLst>
          </a:custGeom>
          <a:solidFill>
            <a:srgbClr val="2B87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 flipH="1">
            <a:off x="6285794" y="2986723"/>
            <a:ext cx="1123505" cy="62878"/>
          </a:xfrm>
          <a:custGeom>
            <a:avLst/>
            <a:gdLst/>
            <a:ahLst/>
            <a:cxnLst/>
            <a:rect l="l" t="t" r="r" b="b"/>
            <a:pathLst>
              <a:path w="31724" h="2002" extrusionOk="0">
                <a:moveTo>
                  <a:pt x="1001" y="0"/>
                </a:moveTo>
                <a:cubicBezTo>
                  <a:pt x="434" y="0"/>
                  <a:pt x="1" y="467"/>
                  <a:pt x="1" y="1001"/>
                </a:cubicBezTo>
                <a:cubicBezTo>
                  <a:pt x="1" y="1568"/>
                  <a:pt x="434" y="2002"/>
                  <a:pt x="1001" y="2002"/>
                </a:cubicBezTo>
                <a:lnTo>
                  <a:pt x="30723" y="2002"/>
                </a:lnTo>
                <a:cubicBezTo>
                  <a:pt x="31256" y="2002"/>
                  <a:pt x="31723" y="1568"/>
                  <a:pt x="31723" y="1001"/>
                </a:cubicBezTo>
                <a:cubicBezTo>
                  <a:pt x="31723" y="434"/>
                  <a:pt x="31256" y="0"/>
                  <a:pt x="30723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 flipH="1">
            <a:off x="5885293" y="2516331"/>
            <a:ext cx="1925620" cy="191774"/>
          </a:xfrm>
          <a:custGeom>
            <a:avLst/>
            <a:gdLst/>
            <a:ahLst/>
            <a:cxnLst/>
            <a:rect l="l" t="t" r="r" b="b"/>
            <a:pathLst>
              <a:path w="54373" h="6106" extrusionOk="0">
                <a:moveTo>
                  <a:pt x="0" y="1"/>
                </a:moveTo>
                <a:lnTo>
                  <a:pt x="0" y="3437"/>
                </a:lnTo>
                <a:cubicBezTo>
                  <a:pt x="0" y="4904"/>
                  <a:pt x="1201" y="6105"/>
                  <a:pt x="2669" y="6105"/>
                </a:cubicBezTo>
                <a:lnTo>
                  <a:pt x="51737" y="6105"/>
                </a:lnTo>
                <a:cubicBezTo>
                  <a:pt x="53172" y="6105"/>
                  <a:pt x="54372" y="4904"/>
                  <a:pt x="54372" y="3437"/>
                </a:cubicBezTo>
                <a:lnTo>
                  <a:pt x="54372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 flipH="1">
            <a:off x="5908917" y="1480262"/>
            <a:ext cx="1877207" cy="560561"/>
          </a:xfrm>
          <a:custGeom>
            <a:avLst/>
            <a:gdLst/>
            <a:ahLst/>
            <a:cxnLst/>
            <a:rect l="l" t="t" r="r" b="b"/>
            <a:pathLst>
              <a:path w="53006" h="17848" extrusionOk="0">
                <a:moveTo>
                  <a:pt x="5571" y="0"/>
                </a:moveTo>
                <a:cubicBezTo>
                  <a:pt x="4004" y="0"/>
                  <a:pt x="2669" y="1101"/>
                  <a:pt x="2369" y="2669"/>
                </a:cubicBezTo>
                <a:lnTo>
                  <a:pt x="1468" y="7506"/>
                </a:lnTo>
                <a:lnTo>
                  <a:pt x="268" y="14211"/>
                </a:lnTo>
                <a:cubicBezTo>
                  <a:pt x="1" y="15612"/>
                  <a:pt x="801" y="17013"/>
                  <a:pt x="2136" y="17480"/>
                </a:cubicBezTo>
                <a:cubicBezTo>
                  <a:pt x="2850" y="17725"/>
                  <a:pt x="3594" y="17847"/>
                  <a:pt x="4338" y="17847"/>
                </a:cubicBezTo>
                <a:cubicBezTo>
                  <a:pt x="5922" y="17847"/>
                  <a:pt x="7502" y="17291"/>
                  <a:pt x="8774" y="16179"/>
                </a:cubicBezTo>
                <a:cubicBezTo>
                  <a:pt x="10041" y="17280"/>
                  <a:pt x="11617" y="17830"/>
                  <a:pt x="13193" y="17830"/>
                </a:cubicBezTo>
                <a:cubicBezTo>
                  <a:pt x="14770" y="17830"/>
                  <a:pt x="16346" y="17280"/>
                  <a:pt x="17613" y="16179"/>
                </a:cubicBezTo>
                <a:cubicBezTo>
                  <a:pt x="18881" y="17280"/>
                  <a:pt x="20465" y="17830"/>
                  <a:pt x="22050" y="17830"/>
                </a:cubicBezTo>
                <a:cubicBezTo>
                  <a:pt x="23634" y="17830"/>
                  <a:pt x="25219" y="17280"/>
                  <a:pt x="26486" y="16179"/>
                </a:cubicBezTo>
                <a:cubicBezTo>
                  <a:pt x="27754" y="17280"/>
                  <a:pt x="29338" y="17830"/>
                  <a:pt x="30923" y="17830"/>
                </a:cubicBezTo>
                <a:cubicBezTo>
                  <a:pt x="32507" y="17830"/>
                  <a:pt x="34092" y="17280"/>
                  <a:pt x="35359" y="16179"/>
                </a:cubicBezTo>
                <a:cubicBezTo>
                  <a:pt x="36627" y="17280"/>
                  <a:pt x="38203" y="17830"/>
                  <a:pt x="39783" y="17830"/>
                </a:cubicBezTo>
                <a:cubicBezTo>
                  <a:pt x="41364" y="17830"/>
                  <a:pt x="42948" y="17280"/>
                  <a:pt x="44232" y="16179"/>
                </a:cubicBezTo>
                <a:cubicBezTo>
                  <a:pt x="45481" y="17291"/>
                  <a:pt x="47054" y="17847"/>
                  <a:pt x="48636" y="17847"/>
                </a:cubicBezTo>
                <a:cubicBezTo>
                  <a:pt x="49379" y="17847"/>
                  <a:pt x="50123" y="17725"/>
                  <a:pt x="50837" y="17480"/>
                </a:cubicBezTo>
                <a:cubicBezTo>
                  <a:pt x="52205" y="17013"/>
                  <a:pt x="53005" y="15612"/>
                  <a:pt x="52738" y="14211"/>
                </a:cubicBezTo>
                <a:lnTo>
                  <a:pt x="51504" y="7506"/>
                </a:lnTo>
                <a:lnTo>
                  <a:pt x="50604" y="2669"/>
                </a:lnTo>
                <a:cubicBezTo>
                  <a:pt x="50337" y="1101"/>
                  <a:pt x="49002" y="0"/>
                  <a:pt x="47401" y="0"/>
                </a:cubicBezTo>
                <a:close/>
              </a:path>
            </a:pathLst>
          </a:custGeom>
          <a:solidFill>
            <a:srgbClr val="51B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 flipH="1">
            <a:off x="6219697" y="1480262"/>
            <a:ext cx="349723" cy="559996"/>
          </a:xfrm>
          <a:custGeom>
            <a:avLst/>
            <a:gdLst/>
            <a:ahLst/>
            <a:cxnLst/>
            <a:rect l="l" t="t" r="r" b="b"/>
            <a:pathLst>
              <a:path w="9875" h="17830" extrusionOk="0">
                <a:moveTo>
                  <a:pt x="1" y="0"/>
                </a:moveTo>
                <a:lnTo>
                  <a:pt x="468" y="7506"/>
                </a:lnTo>
                <a:lnTo>
                  <a:pt x="1001" y="16179"/>
                </a:lnTo>
                <a:cubicBezTo>
                  <a:pt x="2269" y="17280"/>
                  <a:pt x="3853" y="17830"/>
                  <a:pt x="5438" y="17830"/>
                </a:cubicBezTo>
                <a:cubicBezTo>
                  <a:pt x="7022" y="17830"/>
                  <a:pt x="8607" y="17280"/>
                  <a:pt x="9874" y="16179"/>
                </a:cubicBezTo>
                <a:lnTo>
                  <a:pt x="8807" y="7506"/>
                </a:lnTo>
                <a:lnTo>
                  <a:pt x="7906" y="0"/>
                </a:lnTo>
                <a:close/>
              </a:path>
            </a:pathLst>
          </a:custGeom>
          <a:solidFill>
            <a:srgbClr val="89D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 flipH="1">
            <a:off x="6848131" y="1480262"/>
            <a:ext cx="313104" cy="559996"/>
          </a:xfrm>
          <a:custGeom>
            <a:avLst/>
            <a:gdLst/>
            <a:ahLst/>
            <a:cxnLst/>
            <a:rect l="l" t="t" r="r" b="b"/>
            <a:pathLst>
              <a:path w="8841" h="17830" extrusionOk="0">
                <a:moveTo>
                  <a:pt x="968" y="0"/>
                </a:moveTo>
                <a:lnTo>
                  <a:pt x="501" y="7506"/>
                </a:lnTo>
                <a:lnTo>
                  <a:pt x="1" y="16179"/>
                </a:lnTo>
                <a:cubicBezTo>
                  <a:pt x="1268" y="17280"/>
                  <a:pt x="2844" y="17830"/>
                  <a:pt x="4420" y="17830"/>
                </a:cubicBezTo>
                <a:cubicBezTo>
                  <a:pt x="5997" y="17830"/>
                  <a:pt x="7573" y="17280"/>
                  <a:pt x="8840" y="16179"/>
                </a:cubicBezTo>
                <a:lnTo>
                  <a:pt x="8840" y="0"/>
                </a:lnTo>
                <a:close/>
              </a:path>
            </a:pathLst>
          </a:custGeom>
          <a:solidFill>
            <a:srgbClr val="89D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 flipH="1">
            <a:off x="7405696" y="1480262"/>
            <a:ext cx="380428" cy="560561"/>
          </a:xfrm>
          <a:custGeom>
            <a:avLst/>
            <a:gdLst/>
            <a:ahLst/>
            <a:cxnLst/>
            <a:rect l="l" t="t" r="r" b="b"/>
            <a:pathLst>
              <a:path w="10742" h="17848" extrusionOk="0">
                <a:moveTo>
                  <a:pt x="5571" y="0"/>
                </a:moveTo>
                <a:cubicBezTo>
                  <a:pt x="4004" y="0"/>
                  <a:pt x="2669" y="1101"/>
                  <a:pt x="2369" y="2669"/>
                </a:cubicBezTo>
                <a:lnTo>
                  <a:pt x="1502" y="7506"/>
                </a:lnTo>
                <a:lnTo>
                  <a:pt x="268" y="14211"/>
                </a:lnTo>
                <a:cubicBezTo>
                  <a:pt x="1" y="15612"/>
                  <a:pt x="801" y="17013"/>
                  <a:pt x="2136" y="17480"/>
                </a:cubicBezTo>
                <a:cubicBezTo>
                  <a:pt x="2850" y="17725"/>
                  <a:pt x="3594" y="17847"/>
                  <a:pt x="4338" y="17847"/>
                </a:cubicBezTo>
                <a:cubicBezTo>
                  <a:pt x="5922" y="17847"/>
                  <a:pt x="7502" y="17291"/>
                  <a:pt x="8774" y="16179"/>
                </a:cubicBezTo>
                <a:lnTo>
                  <a:pt x="9808" y="7506"/>
                </a:lnTo>
                <a:lnTo>
                  <a:pt x="10742" y="0"/>
                </a:lnTo>
                <a:close/>
              </a:path>
            </a:pathLst>
          </a:custGeom>
          <a:solidFill>
            <a:srgbClr val="89D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6410516" y="1301124"/>
            <a:ext cx="824603" cy="325853"/>
          </a:xfrm>
          <a:custGeom>
            <a:avLst/>
            <a:gdLst/>
            <a:ahLst/>
            <a:cxnLst/>
            <a:rect l="l" t="t" r="r" b="b"/>
            <a:pathLst>
              <a:path w="23284" h="10375" extrusionOk="0">
                <a:moveTo>
                  <a:pt x="1" y="0"/>
                </a:moveTo>
                <a:lnTo>
                  <a:pt x="1" y="10374"/>
                </a:lnTo>
                <a:lnTo>
                  <a:pt x="23284" y="10374"/>
                </a:lnTo>
                <a:lnTo>
                  <a:pt x="23284" y="0"/>
                </a:lnTo>
                <a:close/>
              </a:path>
            </a:pathLst>
          </a:custGeom>
          <a:solidFill>
            <a:srgbClr val="2E98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6466043" y="1350368"/>
            <a:ext cx="714746" cy="227359"/>
          </a:xfrm>
          <a:custGeom>
            <a:avLst/>
            <a:gdLst/>
            <a:ahLst/>
            <a:cxnLst/>
            <a:rect l="l" t="t" r="r" b="b"/>
            <a:pathLst>
              <a:path w="20182" h="7239" extrusionOk="0">
                <a:moveTo>
                  <a:pt x="0" y="0"/>
                </a:moveTo>
                <a:lnTo>
                  <a:pt x="0" y="7239"/>
                </a:lnTo>
                <a:lnTo>
                  <a:pt x="20182" y="7239"/>
                </a:lnTo>
                <a:lnTo>
                  <a:pt x="201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6594803" y="1403789"/>
            <a:ext cx="105183" cy="121547"/>
          </a:xfrm>
          <a:custGeom>
            <a:avLst/>
            <a:gdLst/>
            <a:ahLst/>
            <a:cxnLst/>
            <a:rect l="l" t="t" r="r" b="b"/>
            <a:pathLst>
              <a:path w="2970" h="3870" extrusionOk="0">
                <a:moveTo>
                  <a:pt x="1535" y="0"/>
                </a:moveTo>
                <a:cubicBezTo>
                  <a:pt x="1335" y="0"/>
                  <a:pt x="1168" y="34"/>
                  <a:pt x="1001" y="67"/>
                </a:cubicBezTo>
                <a:cubicBezTo>
                  <a:pt x="834" y="134"/>
                  <a:pt x="668" y="201"/>
                  <a:pt x="567" y="301"/>
                </a:cubicBezTo>
                <a:cubicBezTo>
                  <a:pt x="434" y="401"/>
                  <a:pt x="334" y="534"/>
                  <a:pt x="267" y="668"/>
                </a:cubicBezTo>
                <a:cubicBezTo>
                  <a:pt x="201" y="834"/>
                  <a:pt x="134" y="1001"/>
                  <a:pt x="134" y="1201"/>
                </a:cubicBezTo>
                <a:cubicBezTo>
                  <a:pt x="134" y="1335"/>
                  <a:pt x="167" y="1468"/>
                  <a:pt x="201" y="1568"/>
                </a:cubicBezTo>
                <a:cubicBezTo>
                  <a:pt x="267" y="1668"/>
                  <a:pt x="334" y="1768"/>
                  <a:pt x="401" y="1835"/>
                </a:cubicBezTo>
                <a:cubicBezTo>
                  <a:pt x="501" y="1935"/>
                  <a:pt x="601" y="2002"/>
                  <a:pt x="734" y="2069"/>
                </a:cubicBezTo>
                <a:cubicBezTo>
                  <a:pt x="868" y="2102"/>
                  <a:pt x="1034" y="2169"/>
                  <a:pt x="1235" y="2202"/>
                </a:cubicBezTo>
                <a:cubicBezTo>
                  <a:pt x="1368" y="2269"/>
                  <a:pt x="1501" y="2302"/>
                  <a:pt x="1635" y="2335"/>
                </a:cubicBezTo>
                <a:cubicBezTo>
                  <a:pt x="1735" y="2369"/>
                  <a:pt x="1835" y="2402"/>
                  <a:pt x="1935" y="2435"/>
                </a:cubicBezTo>
                <a:cubicBezTo>
                  <a:pt x="2002" y="2502"/>
                  <a:pt x="2069" y="2536"/>
                  <a:pt x="2135" y="2602"/>
                </a:cubicBezTo>
                <a:cubicBezTo>
                  <a:pt x="2169" y="2669"/>
                  <a:pt x="2202" y="2736"/>
                  <a:pt x="2202" y="2802"/>
                </a:cubicBezTo>
                <a:cubicBezTo>
                  <a:pt x="2202" y="3069"/>
                  <a:pt x="2002" y="3203"/>
                  <a:pt x="1602" y="3203"/>
                </a:cubicBezTo>
                <a:cubicBezTo>
                  <a:pt x="1435" y="3203"/>
                  <a:pt x="1301" y="3169"/>
                  <a:pt x="1168" y="3136"/>
                </a:cubicBezTo>
                <a:cubicBezTo>
                  <a:pt x="1034" y="3103"/>
                  <a:pt x="901" y="3069"/>
                  <a:pt x="801" y="3003"/>
                </a:cubicBezTo>
                <a:cubicBezTo>
                  <a:pt x="668" y="2969"/>
                  <a:pt x="567" y="2902"/>
                  <a:pt x="501" y="2869"/>
                </a:cubicBezTo>
                <a:cubicBezTo>
                  <a:pt x="401" y="2802"/>
                  <a:pt x="334" y="2769"/>
                  <a:pt x="301" y="2736"/>
                </a:cubicBezTo>
                <a:lnTo>
                  <a:pt x="0" y="3369"/>
                </a:lnTo>
                <a:cubicBezTo>
                  <a:pt x="201" y="3536"/>
                  <a:pt x="467" y="3636"/>
                  <a:pt x="734" y="3736"/>
                </a:cubicBezTo>
                <a:cubicBezTo>
                  <a:pt x="1001" y="3803"/>
                  <a:pt x="1301" y="3870"/>
                  <a:pt x="1568" y="3870"/>
                </a:cubicBezTo>
                <a:cubicBezTo>
                  <a:pt x="1768" y="3870"/>
                  <a:pt x="1935" y="3836"/>
                  <a:pt x="2102" y="3803"/>
                </a:cubicBezTo>
                <a:cubicBezTo>
                  <a:pt x="2269" y="3770"/>
                  <a:pt x="2435" y="3703"/>
                  <a:pt x="2569" y="3603"/>
                </a:cubicBezTo>
                <a:cubicBezTo>
                  <a:pt x="2702" y="3503"/>
                  <a:pt x="2802" y="3403"/>
                  <a:pt x="2869" y="3236"/>
                </a:cubicBezTo>
                <a:cubicBezTo>
                  <a:pt x="2936" y="3103"/>
                  <a:pt x="2969" y="2936"/>
                  <a:pt x="2969" y="2736"/>
                </a:cubicBezTo>
                <a:cubicBezTo>
                  <a:pt x="2969" y="2536"/>
                  <a:pt x="2969" y="2402"/>
                  <a:pt x="2902" y="2302"/>
                </a:cubicBezTo>
                <a:cubicBezTo>
                  <a:pt x="2836" y="2169"/>
                  <a:pt x="2769" y="2069"/>
                  <a:pt x="2669" y="1968"/>
                </a:cubicBezTo>
                <a:cubicBezTo>
                  <a:pt x="2569" y="1902"/>
                  <a:pt x="2435" y="1835"/>
                  <a:pt x="2269" y="1768"/>
                </a:cubicBezTo>
                <a:cubicBezTo>
                  <a:pt x="2135" y="1702"/>
                  <a:pt x="1968" y="1668"/>
                  <a:pt x="1768" y="1602"/>
                </a:cubicBezTo>
                <a:cubicBezTo>
                  <a:pt x="1635" y="1568"/>
                  <a:pt x="1501" y="1535"/>
                  <a:pt x="1401" y="1501"/>
                </a:cubicBezTo>
                <a:cubicBezTo>
                  <a:pt x="1301" y="1468"/>
                  <a:pt x="1201" y="1435"/>
                  <a:pt x="1135" y="1401"/>
                </a:cubicBezTo>
                <a:cubicBezTo>
                  <a:pt x="1068" y="1368"/>
                  <a:pt x="1001" y="1301"/>
                  <a:pt x="968" y="1268"/>
                </a:cubicBezTo>
                <a:cubicBezTo>
                  <a:pt x="934" y="1201"/>
                  <a:pt x="901" y="1135"/>
                  <a:pt x="901" y="1068"/>
                </a:cubicBezTo>
                <a:cubicBezTo>
                  <a:pt x="901" y="934"/>
                  <a:pt x="968" y="834"/>
                  <a:pt x="1068" y="734"/>
                </a:cubicBezTo>
                <a:cubicBezTo>
                  <a:pt x="1168" y="668"/>
                  <a:pt x="1301" y="634"/>
                  <a:pt x="1501" y="634"/>
                </a:cubicBezTo>
                <a:cubicBezTo>
                  <a:pt x="1635" y="634"/>
                  <a:pt x="1735" y="634"/>
                  <a:pt x="1835" y="668"/>
                </a:cubicBezTo>
                <a:cubicBezTo>
                  <a:pt x="1968" y="701"/>
                  <a:pt x="2069" y="734"/>
                  <a:pt x="2169" y="768"/>
                </a:cubicBezTo>
                <a:cubicBezTo>
                  <a:pt x="2269" y="834"/>
                  <a:pt x="2335" y="868"/>
                  <a:pt x="2402" y="901"/>
                </a:cubicBezTo>
                <a:cubicBezTo>
                  <a:pt x="2469" y="934"/>
                  <a:pt x="2502" y="968"/>
                  <a:pt x="2536" y="1001"/>
                </a:cubicBezTo>
                <a:lnTo>
                  <a:pt x="2869" y="434"/>
                </a:lnTo>
                <a:cubicBezTo>
                  <a:pt x="2702" y="301"/>
                  <a:pt x="2502" y="201"/>
                  <a:pt x="2269" y="134"/>
                </a:cubicBezTo>
                <a:cubicBezTo>
                  <a:pt x="2035" y="34"/>
                  <a:pt x="1802" y="0"/>
                  <a:pt x="15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6847578" y="1403789"/>
            <a:ext cx="94558" cy="119474"/>
          </a:xfrm>
          <a:custGeom>
            <a:avLst/>
            <a:gdLst/>
            <a:ahLst/>
            <a:cxnLst/>
            <a:rect l="l" t="t" r="r" b="b"/>
            <a:pathLst>
              <a:path w="2670" h="3804" extrusionOk="0">
                <a:moveTo>
                  <a:pt x="1" y="0"/>
                </a:moveTo>
                <a:lnTo>
                  <a:pt x="1" y="3803"/>
                </a:lnTo>
                <a:lnTo>
                  <a:pt x="2669" y="3803"/>
                </a:lnTo>
                <a:lnTo>
                  <a:pt x="2669" y="3169"/>
                </a:lnTo>
                <a:lnTo>
                  <a:pt x="735" y="3169"/>
                </a:lnTo>
                <a:lnTo>
                  <a:pt x="7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6727088" y="1403789"/>
            <a:ext cx="93354" cy="119474"/>
          </a:xfrm>
          <a:custGeom>
            <a:avLst/>
            <a:gdLst/>
            <a:ahLst/>
            <a:cxnLst/>
            <a:rect l="l" t="t" r="r" b="b"/>
            <a:pathLst>
              <a:path w="2636" h="3804" extrusionOk="0">
                <a:moveTo>
                  <a:pt x="0" y="0"/>
                </a:moveTo>
                <a:lnTo>
                  <a:pt x="0" y="3803"/>
                </a:lnTo>
                <a:lnTo>
                  <a:pt x="2635" y="3803"/>
                </a:lnTo>
                <a:lnTo>
                  <a:pt x="2635" y="3169"/>
                </a:lnTo>
                <a:lnTo>
                  <a:pt x="767" y="3169"/>
                </a:lnTo>
                <a:lnTo>
                  <a:pt x="767" y="2169"/>
                </a:lnTo>
                <a:lnTo>
                  <a:pt x="2335" y="2169"/>
                </a:lnTo>
                <a:lnTo>
                  <a:pt x="2335" y="1568"/>
                </a:lnTo>
                <a:lnTo>
                  <a:pt x="767" y="1568"/>
                </a:lnTo>
                <a:lnTo>
                  <a:pt x="767" y="668"/>
                </a:lnTo>
                <a:lnTo>
                  <a:pt x="2602" y="668"/>
                </a:lnTo>
                <a:lnTo>
                  <a:pt x="26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6960090" y="1407951"/>
            <a:ext cx="94558" cy="119474"/>
          </a:xfrm>
          <a:custGeom>
            <a:avLst/>
            <a:gdLst/>
            <a:ahLst/>
            <a:cxnLst/>
            <a:rect l="l" t="t" r="r" b="b"/>
            <a:pathLst>
              <a:path w="2670" h="3804" extrusionOk="0">
                <a:moveTo>
                  <a:pt x="1" y="0"/>
                </a:moveTo>
                <a:lnTo>
                  <a:pt x="1" y="3803"/>
                </a:lnTo>
                <a:lnTo>
                  <a:pt x="2669" y="3803"/>
                </a:lnTo>
                <a:lnTo>
                  <a:pt x="2669" y="3169"/>
                </a:lnTo>
                <a:lnTo>
                  <a:pt x="735" y="3169"/>
                </a:lnTo>
                <a:lnTo>
                  <a:pt x="7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20"/>
          <p:cNvGrpSpPr/>
          <p:nvPr/>
        </p:nvGrpSpPr>
        <p:grpSpPr>
          <a:xfrm flipH="1">
            <a:off x="2259436" y="1266946"/>
            <a:ext cx="2092566" cy="2025056"/>
            <a:chOff x="1576836" y="5097154"/>
            <a:chExt cx="653009" cy="652507"/>
          </a:xfrm>
        </p:grpSpPr>
        <p:sp>
          <p:nvSpPr>
            <p:cNvPr id="266" name="Google Shape;266;p20"/>
            <p:cNvSpPr/>
            <p:nvPr/>
          </p:nvSpPr>
          <p:spPr>
            <a:xfrm>
              <a:off x="1576836" y="5097154"/>
              <a:ext cx="653009" cy="652507"/>
            </a:xfrm>
            <a:custGeom>
              <a:avLst/>
              <a:gdLst/>
              <a:ahLst/>
              <a:cxnLst/>
              <a:rect l="l" t="t" r="r" b="b"/>
              <a:pathLst>
                <a:path w="75536" h="75478" extrusionOk="0">
                  <a:moveTo>
                    <a:pt x="10947" y="2420"/>
                  </a:moveTo>
                  <a:lnTo>
                    <a:pt x="10947" y="21261"/>
                  </a:lnTo>
                  <a:lnTo>
                    <a:pt x="10947" y="40159"/>
                  </a:lnTo>
                  <a:lnTo>
                    <a:pt x="3688" y="40159"/>
                  </a:lnTo>
                  <a:cubicBezTo>
                    <a:pt x="2996" y="40159"/>
                    <a:pt x="2420" y="39640"/>
                    <a:pt x="2420" y="38949"/>
                  </a:cubicBezTo>
                  <a:lnTo>
                    <a:pt x="2420" y="21261"/>
                  </a:lnTo>
                  <a:lnTo>
                    <a:pt x="2420" y="3630"/>
                  </a:lnTo>
                  <a:cubicBezTo>
                    <a:pt x="2420" y="2939"/>
                    <a:pt x="2996" y="2420"/>
                    <a:pt x="3630" y="2420"/>
                  </a:cubicBezTo>
                  <a:close/>
                  <a:moveTo>
                    <a:pt x="63320" y="2420"/>
                  </a:moveTo>
                  <a:lnTo>
                    <a:pt x="63320" y="34973"/>
                  </a:lnTo>
                  <a:cubicBezTo>
                    <a:pt x="62456" y="34397"/>
                    <a:pt x="61419" y="34051"/>
                    <a:pt x="60267" y="34051"/>
                  </a:cubicBezTo>
                  <a:cubicBezTo>
                    <a:pt x="58999" y="34051"/>
                    <a:pt x="57847" y="34512"/>
                    <a:pt x="56925" y="35261"/>
                  </a:cubicBezTo>
                  <a:cubicBezTo>
                    <a:pt x="56118" y="33129"/>
                    <a:pt x="54160" y="31631"/>
                    <a:pt x="51740" y="31631"/>
                  </a:cubicBezTo>
                  <a:cubicBezTo>
                    <a:pt x="50299" y="31631"/>
                    <a:pt x="48974" y="32208"/>
                    <a:pt x="47937" y="33187"/>
                  </a:cubicBezTo>
                  <a:cubicBezTo>
                    <a:pt x="47015" y="31516"/>
                    <a:pt x="45287" y="30421"/>
                    <a:pt x="43212" y="30421"/>
                  </a:cubicBezTo>
                  <a:cubicBezTo>
                    <a:pt x="42118" y="30421"/>
                    <a:pt x="41081" y="30767"/>
                    <a:pt x="40159" y="31343"/>
                  </a:cubicBezTo>
                  <a:lnTo>
                    <a:pt x="40159" y="21261"/>
                  </a:lnTo>
                  <a:cubicBezTo>
                    <a:pt x="40159" y="18264"/>
                    <a:pt x="37739" y="15787"/>
                    <a:pt x="34685" y="15787"/>
                  </a:cubicBezTo>
                  <a:cubicBezTo>
                    <a:pt x="31689" y="15787"/>
                    <a:pt x="29212" y="18264"/>
                    <a:pt x="29212" y="21261"/>
                  </a:cubicBezTo>
                  <a:lnTo>
                    <a:pt x="29212" y="40159"/>
                  </a:lnTo>
                  <a:lnTo>
                    <a:pt x="13425" y="40159"/>
                  </a:lnTo>
                  <a:lnTo>
                    <a:pt x="13425" y="2420"/>
                  </a:lnTo>
                  <a:close/>
                  <a:moveTo>
                    <a:pt x="71848" y="2420"/>
                  </a:moveTo>
                  <a:cubicBezTo>
                    <a:pt x="72539" y="2420"/>
                    <a:pt x="73058" y="2939"/>
                    <a:pt x="73058" y="3630"/>
                  </a:cubicBezTo>
                  <a:lnTo>
                    <a:pt x="73058" y="38949"/>
                  </a:lnTo>
                  <a:cubicBezTo>
                    <a:pt x="73058" y="39640"/>
                    <a:pt x="72539" y="40159"/>
                    <a:pt x="71848" y="40159"/>
                  </a:cubicBezTo>
                  <a:lnTo>
                    <a:pt x="65740" y="40159"/>
                  </a:lnTo>
                  <a:lnTo>
                    <a:pt x="65740" y="39525"/>
                  </a:lnTo>
                  <a:lnTo>
                    <a:pt x="65740" y="2420"/>
                  </a:lnTo>
                  <a:close/>
                  <a:moveTo>
                    <a:pt x="29212" y="42579"/>
                  </a:moveTo>
                  <a:lnTo>
                    <a:pt x="29212" y="48225"/>
                  </a:lnTo>
                  <a:lnTo>
                    <a:pt x="23969" y="42982"/>
                  </a:lnTo>
                  <a:cubicBezTo>
                    <a:pt x="23853" y="42867"/>
                    <a:pt x="23681" y="42751"/>
                    <a:pt x="23508" y="42579"/>
                  </a:cubicBezTo>
                  <a:close/>
                  <a:moveTo>
                    <a:pt x="3688" y="0"/>
                  </a:moveTo>
                  <a:cubicBezTo>
                    <a:pt x="1671" y="0"/>
                    <a:pt x="0" y="1613"/>
                    <a:pt x="0" y="3630"/>
                  </a:cubicBezTo>
                  <a:lnTo>
                    <a:pt x="0" y="38949"/>
                  </a:lnTo>
                  <a:cubicBezTo>
                    <a:pt x="0" y="40965"/>
                    <a:pt x="1671" y="42579"/>
                    <a:pt x="3688" y="42579"/>
                  </a:cubicBezTo>
                  <a:lnTo>
                    <a:pt x="16709" y="42579"/>
                  </a:lnTo>
                  <a:cubicBezTo>
                    <a:pt x="16536" y="42694"/>
                    <a:pt x="16363" y="42809"/>
                    <a:pt x="16248" y="42982"/>
                  </a:cubicBezTo>
                  <a:cubicBezTo>
                    <a:pt x="15211" y="44019"/>
                    <a:pt x="14635" y="45402"/>
                    <a:pt x="14635" y="46842"/>
                  </a:cubicBezTo>
                  <a:cubicBezTo>
                    <a:pt x="14635" y="48340"/>
                    <a:pt x="15211" y="49665"/>
                    <a:pt x="16248" y="50702"/>
                  </a:cubicBezTo>
                  <a:lnTo>
                    <a:pt x="29212" y="63724"/>
                  </a:lnTo>
                  <a:lnTo>
                    <a:pt x="29212" y="75477"/>
                  </a:lnTo>
                  <a:lnTo>
                    <a:pt x="31689" y="75477"/>
                  </a:lnTo>
                  <a:lnTo>
                    <a:pt x="31689" y="62744"/>
                  </a:lnTo>
                  <a:lnTo>
                    <a:pt x="17977" y="48974"/>
                  </a:lnTo>
                  <a:cubicBezTo>
                    <a:pt x="17400" y="48398"/>
                    <a:pt x="17055" y="47649"/>
                    <a:pt x="17055" y="46842"/>
                  </a:cubicBezTo>
                  <a:cubicBezTo>
                    <a:pt x="17055" y="46035"/>
                    <a:pt x="17343" y="45286"/>
                    <a:pt x="17977" y="44710"/>
                  </a:cubicBezTo>
                  <a:cubicBezTo>
                    <a:pt x="18553" y="44134"/>
                    <a:pt x="19331" y="43846"/>
                    <a:pt x="20108" y="43846"/>
                  </a:cubicBezTo>
                  <a:cubicBezTo>
                    <a:pt x="20886" y="43846"/>
                    <a:pt x="21664" y="44134"/>
                    <a:pt x="22240" y="44710"/>
                  </a:cubicBezTo>
                  <a:lnTo>
                    <a:pt x="31689" y="54102"/>
                  </a:lnTo>
                  <a:lnTo>
                    <a:pt x="31689" y="21261"/>
                  </a:lnTo>
                  <a:cubicBezTo>
                    <a:pt x="31689" y="19590"/>
                    <a:pt x="33014" y="18207"/>
                    <a:pt x="34685" y="18207"/>
                  </a:cubicBezTo>
                  <a:cubicBezTo>
                    <a:pt x="36356" y="18207"/>
                    <a:pt x="37739" y="19590"/>
                    <a:pt x="37739" y="21261"/>
                  </a:cubicBezTo>
                  <a:lnTo>
                    <a:pt x="37739" y="35895"/>
                  </a:lnTo>
                  <a:lnTo>
                    <a:pt x="37739" y="38949"/>
                  </a:lnTo>
                  <a:lnTo>
                    <a:pt x="40159" y="38949"/>
                  </a:lnTo>
                  <a:lnTo>
                    <a:pt x="40159" y="35895"/>
                  </a:lnTo>
                  <a:cubicBezTo>
                    <a:pt x="40159" y="34224"/>
                    <a:pt x="41542" y="32841"/>
                    <a:pt x="43212" y="32841"/>
                  </a:cubicBezTo>
                  <a:cubicBezTo>
                    <a:pt x="44941" y="32841"/>
                    <a:pt x="46266" y="34224"/>
                    <a:pt x="46266" y="35895"/>
                  </a:cubicBezTo>
                  <a:lnTo>
                    <a:pt x="46266" y="37105"/>
                  </a:lnTo>
                  <a:lnTo>
                    <a:pt x="46266" y="38949"/>
                  </a:lnTo>
                  <a:lnTo>
                    <a:pt x="48744" y="38949"/>
                  </a:lnTo>
                  <a:lnTo>
                    <a:pt x="48744" y="37105"/>
                  </a:lnTo>
                  <a:cubicBezTo>
                    <a:pt x="48744" y="35434"/>
                    <a:pt x="50069" y="34051"/>
                    <a:pt x="51740" y="34051"/>
                  </a:cubicBezTo>
                  <a:cubicBezTo>
                    <a:pt x="53468" y="34051"/>
                    <a:pt x="54793" y="35434"/>
                    <a:pt x="54793" y="37105"/>
                  </a:cubicBezTo>
                  <a:lnTo>
                    <a:pt x="54793" y="39525"/>
                  </a:lnTo>
                  <a:lnTo>
                    <a:pt x="54793" y="40159"/>
                  </a:lnTo>
                  <a:lnTo>
                    <a:pt x="57271" y="40159"/>
                  </a:lnTo>
                  <a:lnTo>
                    <a:pt x="57271" y="39525"/>
                  </a:lnTo>
                  <a:cubicBezTo>
                    <a:pt x="57271" y="37854"/>
                    <a:pt x="58596" y="36529"/>
                    <a:pt x="60267" y="36529"/>
                  </a:cubicBezTo>
                  <a:cubicBezTo>
                    <a:pt x="61995" y="36529"/>
                    <a:pt x="63320" y="37854"/>
                    <a:pt x="63320" y="39525"/>
                  </a:cubicBezTo>
                  <a:lnTo>
                    <a:pt x="63320" y="41369"/>
                  </a:lnTo>
                  <a:lnTo>
                    <a:pt x="63320" y="65740"/>
                  </a:lnTo>
                  <a:cubicBezTo>
                    <a:pt x="63320" y="67757"/>
                    <a:pt x="61707" y="69370"/>
                    <a:pt x="59691" y="69370"/>
                  </a:cubicBezTo>
                  <a:lnTo>
                    <a:pt x="58481" y="69370"/>
                  </a:lnTo>
                  <a:lnTo>
                    <a:pt x="58481" y="75477"/>
                  </a:lnTo>
                  <a:lnTo>
                    <a:pt x="60901" y="75477"/>
                  </a:lnTo>
                  <a:lnTo>
                    <a:pt x="60901" y="71675"/>
                  </a:lnTo>
                  <a:cubicBezTo>
                    <a:pt x="63666" y="71099"/>
                    <a:pt x="65740" y="68679"/>
                    <a:pt x="65740" y="65740"/>
                  </a:cubicBezTo>
                  <a:lnTo>
                    <a:pt x="65740" y="42579"/>
                  </a:lnTo>
                  <a:lnTo>
                    <a:pt x="71848" y="42579"/>
                  </a:lnTo>
                  <a:cubicBezTo>
                    <a:pt x="73864" y="42579"/>
                    <a:pt x="75478" y="40965"/>
                    <a:pt x="75478" y="38949"/>
                  </a:cubicBezTo>
                  <a:lnTo>
                    <a:pt x="75478" y="3630"/>
                  </a:lnTo>
                  <a:cubicBezTo>
                    <a:pt x="75535" y="1613"/>
                    <a:pt x="73864" y="0"/>
                    <a:pt x="7184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2166572" y="5307348"/>
              <a:ext cx="20930" cy="20930"/>
            </a:xfrm>
            <a:custGeom>
              <a:avLst/>
              <a:gdLst/>
              <a:ahLst/>
              <a:cxnLst/>
              <a:rect l="l" t="t" r="r" b="b"/>
              <a:pathLst>
                <a:path w="2421" h="2421" extrusionOk="0">
                  <a:moveTo>
                    <a:pt x="1" y="0"/>
                  </a:moveTo>
                  <a:lnTo>
                    <a:pt x="1" y="2420"/>
                  </a:lnTo>
                  <a:lnTo>
                    <a:pt x="2421" y="2420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2166572" y="5233624"/>
              <a:ext cx="20930" cy="63273"/>
            </a:xfrm>
            <a:custGeom>
              <a:avLst/>
              <a:gdLst/>
              <a:ahLst/>
              <a:cxnLst/>
              <a:rect l="l" t="t" r="r" b="b"/>
              <a:pathLst>
                <a:path w="2421" h="7319" extrusionOk="0">
                  <a:moveTo>
                    <a:pt x="1" y="1"/>
                  </a:moveTo>
                  <a:lnTo>
                    <a:pt x="1" y="7318"/>
                  </a:lnTo>
                  <a:lnTo>
                    <a:pt x="2421" y="7318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1597757" y="5244084"/>
              <a:ext cx="73725" cy="73733"/>
            </a:xfrm>
            <a:custGeom>
              <a:avLst/>
              <a:gdLst/>
              <a:ahLst/>
              <a:cxnLst/>
              <a:rect l="l" t="t" r="r" b="b"/>
              <a:pathLst>
                <a:path w="8528" h="8529" extrusionOk="0">
                  <a:moveTo>
                    <a:pt x="4264" y="2478"/>
                  </a:moveTo>
                  <a:cubicBezTo>
                    <a:pt x="5301" y="2478"/>
                    <a:pt x="6108" y="3285"/>
                    <a:pt x="6108" y="4265"/>
                  </a:cubicBezTo>
                  <a:cubicBezTo>
                    <a:pt x="6108" y="5302"/>
                    <a:pt x="5301" y="6108"/>
                    <a:pt x="4264" y="6108"/>
                  </a:cubicBezTo>
                  <a:cubicBezTo>
                    <a:pt x="3284" y="6108"/>
                    <a:pt x="2478" y="5302"/>
                    <a:pt x="2478" y="4265"/>
                  </a:cubicBezTo>
                  <a:cubicBezTo>
                    <a:pt x="2478" y="3285"/>
                    <a:pt x="3284" y="2478"/>
                    <a:pt x="4264" y="2478"/>
                  </a:cubicBezTo>
                  <a:close/>
                  <a:moveTo>
                    <a:pt x="4264" y="1"/>
                  </a:moveTo>
                  <a:cubicBezTo>
                    <a:pt x="1902" y="1"/>
                    <a:pt x="0" y="1960"/>
                    <a:pt x="0" y="4265"/>
                  </a:cubicBezTo>
                  <a:cubicBezTo>
                    <a:pt x="0" y="6627"/>
                    <a:pt x="1959" y="8528"/>
                    <a:pt x="4264" y="8528"/>
                  </a:cubicBezTo>
                  <a:cubicBezTo>
                    <a:pt x="6626" y="8528"/>
                    <a:pt x="8527" y="6627"/>
                    <a:pt x="8527" y="4265"/>
                  </a:cubicBezTo>
                  <a:cubicBezTo>
                    <a:pt x="8527" y="1960"/>
                    <a:pt x="6626" y="1"/>
                    <a:pt x="426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0"/>
          <p:cNvSpPr txBox="1"/>
          <p:nvPr/>
        </p:nvSpPr>
        <p:spPr>
          <a:xfrm>
            <a:off x="4791595" y="2901891"/>
            <a:ext cx="22827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Brands and pages can sell products through our website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0"/>
          <p:cNvSpPr txBox="1"/>
          <p:nvPr/>
        </p:nvSpPr>
        <p:spPr>
          <a:xfrm>
            <a:off x="5133594" y="1530466"/>
            <a:ext cx="15987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Review</a:t>
            </a:r>
            <a:endParaRPr sz="40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Chat System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78" name="Google Shape;278;p21"/>
          <p:cNvSpPr/>
          <p:nvPr/>
        </p:nvSpPr>
        <p:spPr>
          <a:xfrm>
            <a:off x="3924975" y="2514025"/>
            <a:ext cx="19200" cy="36700"/>
          </a:xfrm>
          <a:custGeom>
            <a:avLst/>
            <a:gdLst/>
            <a:ahLst/>
            <a:cxnLst/>
            <a:rect l="l" t="t" r="r" b="b"/>
            <a:pathLst>
              <a:path w="768" h="1468" fill="none" extrusionOk="0">
                <a:moveTo>
                  <a:pt x="768" y="1468"/>
                </a:moveTo>
                <a:cubicBezTo>
                  <a:pt x="534" y="968"/>
                  <a:pt x="267" y="467"/>
                  <a:pt x="0" y="0"/>
                </a:cubicBezTo>
              </a:path>
            </a:pathLst>
          </a:custGeom>
          <a:noFill/>
          <a:ln w="417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925163" y="2381991"/>
            <a:ext cx="1831569" cy="2761480"/>
          </a:xfrm>
          <a:custGeom>
            <a:avLst/>
            <a:gdLst/>
            <a:ahLst/>
            <a:cxnLst/>
            <a:rect l="l" t="t" r="r" b="b"/>
            <a:pathLst>
              <a:path w="50304" h="75844" extrusionOk="0">
                <a:moveTo>
                  <a:pt x="10290" y="0"/>
                </a:moveTo>
                <a:cubicBezTo>
                  <a:pt x="9560" y="0"/>
                  <a:pt x="8996" y="196"/>
                  <a:pt x="8707" y="423"/>
                </a:cubicBezTo>
                <a:cubicBezTo>
                  <a:pt x="7473" y="1424"/>
                  <a:pt x="9307" y="13999"/>
                  <a:pt x="9374" y="17902"/>
                </a:cubicBezTo>
                <a:cubicBezTo>
                  <a:pt x="9541" y="27309"/>
                  <a:pt x="7539" y="33780"/>
                  <a:pt x="7139" y="36315"/>
                </a:cubicBezTo>
                <a:cubicBezTo>
                  <a:pt x="6572" y="40018"/>
                  <a:pt x="7206" y="46489"/>
                  <a:pt x="9307" y="53494"/>
                </a:cubicBezTo>
                <a:lnTo>
                  <a:pt x="1" y="75844"/>
                </a:lnTo>
                <a:lnTo>
                  <a:pt x="30289" y="75844"/>
                </a:lnTo>
                <a:lnTo>
                  <a:pt x="30856" y="60066"/>
                </a:lnTo>
                <a:cubicBezTo>
                  <a:pt x="32224" y="60032"/>
                  <a:pt x="33591" y="59832"/>
                  <a:pt x="34926" y="59499"/>
                </a:cubicBezTo>
                <a:cubicBezTo>
                  <a:pt x="47902" y="56129"/>
                  <a:pt x="50303" y="47723"/>
                  <a:pt x="50303" y="47723"/>
                </a:cubicBezTo>
                <a:cubicBezTo>
                  <a:pt x="50303" y="47723"/>
                  <a:pt x="22050" y="24840"/>
                  <a:pt x="19081" y="11965"/>
                </a:cubicBezTo>
                <a:cubicBezTo>
                  <a:pt x="16834" y="2084"/>
                  <a:pt x="12672" y="0"/>
                  <a:pt x="10290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1"/>
          <p:cNvSpPr/>
          <p:nvPr/>
        </p:nvSpPr>
        <p:spPr>
          <a:xfrm>
            <a:off x="2596419" y="2351916"/>
            <a:ext cx="521064" cy="555070"/>
          </a:xfrm>
          <a:custGeom>
            <a:avLst/>
            <a:gdLst/>
            <a:ahLst/>
            <a:cxnLst/>
            <a:rect l="l" t="t" r="r" b="b"/>
            <a:pathLst>
              <a:path w="14311" h="15245" extrusionOk="0">
                <a:moveTo>
                  <a:pt x="9564" y="0"/>
                </a:moveTo>
                <a:cubicBezTo>
                  <a:pt x="8587" y="0"/>
                  <a:pt x="7664" y="385"/>
                  <a:pt x="7038" y="1149"/>
                </a:cubicBezTo>
                <a:lnTo>
                  <a:pt x="1201" y="9188"/>
                </a:lnTo>
                <a:cubicBezTo>
                  <a:pt x="0" y="10656"/>
                  <a:pt x="400" y="12924"/>
                  <a:pt x="2102" y="14292"/>
                </a:cubicBezTo>
                <a:cubicBezTo>
                  <a:pt x="2896" y="14927"/>
                  <a:pt x="3834" y="15245"/>
                  <a:pt x="4728" y="15245"/>
                </a:cubicBezTo>
                <a:cubicBezTo>
                  <a:pt x="5712" y="15245"/>
                  <a:pt x="6643" y="14860"/>
                  <a:pt x="7272" y="14091"/>
                </a:cubicBezTo>
                <a:lnTo>
                  <a:pt x="13109" y="6052"/>
                </a:lnTo>
                <a:cubicBezTo>
                  <a:pt x="14310" y="4618"/>
                  <a:pt x="13877" y="2316"/>
                  <a:pt x="12209" y="982"/>
                </a:cubicBezTo>
                <a:cubicBezTo>
                  <a:pt x="11409" y="326"/>
                  <a:pt x="10464" y="0"/>
                  <a:pt x="95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1430436" y="1702640"/>
            <a:ext cx="1473258" cy="2699947"/>
          </a:xfrm>
          <a:custGeom>
            <a:avLst/>
            <a:gdLst/>
            <a:ahLst/>
            <a:cxnLst/>
            <a:rect l="l" t="t" r="r" b="b"/>
            <a:pathLst>
              <a:path w="40463" h="74154" extrusionOk="0">
                <a:moveTo>
                  <a:pt x="3369" y="1"/>
                </a:moveTo>
                <a:cubicBezTo>
                  <a:pt x="1668" y="1"/>
                  <a:pt x="267" y="1368"/>
                  <a:pt x="267" y="3103"/>
                </a:cubicBezTo>
                <a:lnTo>
                  <a:pt x="34" y="70918"/>
                </a:lnTo>
                <a:cubicBezTo>
                  <a:pt x="0" y="72653"/>
                  <a:pt x="1401" y="74054"/>
                  <a:pt x="3136" y="74054"/>
                </a:cubicBezTo>
                <a:lnTo>
                  <a:pt x="37093" y="74154"/>
                </a:lnTo>
                <a:cubicBezTo>
                  <a:pt x="38795" y="74154"/>
                  <a:pt x="40196" y="72786"/>
                  <a:pt x="40229" y="71051"/>
                </a:cubicBezTo>
                <a:lnTo>
                  <a:pt x="40462" y="3236"/>
                </a:lnTo>
                <a:cubicBezTo>
                  <a:pt x="40462" y="1502"/>
                  <a:pt x="39061" y="101"/>
                  <a:pt x="37327" y="101"/>
                </a:cubicBezTo>
                <a:lnTo>
                  <a:pt x="336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1"/>
          <p:cNvSpPr/>
          <p:nvPr/>
        </p:nvSpPr>
        <p:spPr>
          <a:xfrm>
            <a:off x="1431637" y="1926129"/>
            <a:ext cx="1470855" cy="2034372"/>
          </a:xfrm>
          <a:custGeom>
            <a:avLst/>
            <a:gdLst/>
            <a:ahLst/>
            <a:cxnLst/>
            <a:rect l="l" t="t" r="r" b="b"/>
            <a:pathLst>
              <a:path w="40397" h="55874" extrusionOk="0">
                <a:moveTo>
                  <a:pt x="201" y="0"/>
                </a:moveTo>
                <a:lnTo>
                  <a:pt x="1" y="55740"/>
                </a:lnTo>
                <a:lnTo>
                  <a:pt x="40196" y="55874"/>
                </a:lnTo>
                <a:lnTo>
                  <a:pt x="40396" y="134"/>
                </a:lnTo>
                <a:lnTo>
                  <a:pt x="20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1567668" y="2076724"/>
            <a:ext cx="1065175" cy="765193"/>
          </a:xfrm>
          <a:custGeom>
            <a:avLst/>
            <a:gdLst/>
            <a:ahLst/>
            <a:cxnLst/>
            <a:rect l="l" t="t" r="r" b="b"/>
            <a:pathLst>
              <a:path w="29255" h="21016" extrusionOk="0">
                <a:moveTo>
                  <a:pt x="27387" y="7639"/>
                </a:moveTo>
                <a:lnTo>
                  <a:pt x="24385" y="19415"/>
                </a:lnTo>
                <a:lnTo>
                  <a:pt x="8173" y="19415"/>
                </a:lnTo>
                <a:lnTo>
                  <a:pt x="6505" y="7639"/>
                </a:lnTo>
                <a:close/>
                <a:moveTo>
                  <a:pt x="2903" y="1"/>
                </a:moveTo>
                <a:cubicBezTo>
                  <a:pt x="1302" y="1"/>
                  <a:pt x="1" y="1302"/>
                  <a:pt x="1" y="2869"/>
                </a:cubicBezTo>
                <a:lnTo>
                  <a:pt x="1" y="4737"/>
                </a:lnTo>
                <a:cubicBezTo>
                  <a:pt x="1" y="5171"/>
                  <a:pt x="368" y="5538"/>
                  <a:pt x="801" y="5538"/>
                </a:cubicBezTo>
                <a:cubicBezTo>
                  <a:pt x="1268" y="5538"/>
                  <a:pt x="1602" y="5171"/>
                  <a:pt x="1602" y="4737"/>
                </a:cubicBezTo>
                <a:lnTo>
                  <a:pt x="1602" y="2869"/>
                </a:lnTo>
                <a:cubicBezTo>
                  <a:pt x="1602" y="2169"/>
                  <a:pt x="2202" y="1602"/>
                  <a:pt x="2903" y="1602"/>
                </a:cubicBezTo>
                <a:cubicBezTo>
                  <a:pt x="3503" y="1602"/>
                  <a:pt x="4070" y="2069"/>
                  <a:pt x="4170" y="2703"/>
                </a:cubicBezTo>
                <a:lnTo>
                  <a:pt x="6672" y="20315"/>
                </a:lnTo>
                <a:cubicBezTo>
                  <a:pt x="6739" y="20715"/>
                  <a:pt x="7072" y="21016"/>
                  <a:pt x="7473" y="21016"/>
                </a:cubicBezTo>
                <a:lnTo>
                  <a:pt x="25018" y="21016"/>
                </a:lnTo>
                <a:cubicBezTo>
                  <a:pt x="25385" y="21016"/>
                  <a:pt x="25686" y="20749"/>
                  <a:pt x="25786" y="20382"/>
                </a:cubicBezTo>
                <a:lnTo>
                  <a:pt x="29188" y="7039"/>
                </a:lnTo>
                <a:cubicBezTo>
                  <a:pt x="29255" y="6805"/>
                  <a:pt x="29188" y="6539"/>
                  <a:pt x="29055" y="6338"/>
                </a:cubicBezTo>
                <a:cubicBezTo>
                  <a:pt x="28888" y="6138"/>
                  <a:pt x="28654" y="6038"/>
                  <a:pt x="28421" y="6038"/>
                </a:cubicBezTo>
                <a:lnTo>
                  <a:pt x="6272" y="6038"/>
                </a:lnTo>
                <a:lnTo>
                  <a:pt x="5738" y="2469"/>
                </a:lnTo>
                <a:cubicBezTo>
                  <a:pt x="5538" y="1068"/>
                  <a:pt x="4304" y="1"/>
                  <a:pt x="29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1"/>
          <p:cNvSpPr/>
          <p:nvPr/>
        </p:nvSpPr>
        <p:spPr>
          <a:xfrm>
            <a:off x="1984280" y="2302543"/>
            <a:ext cx="112980" cy="539378"/>
          </a:xfrm>
          <a:custGeom>
            <a:avLst/>
            <a:gdLst/>
            <a:ahLst/>
            <a:cxnLst/>
            <a:rect l="l" t="t" r="r" b="b"/>
            <a:pathLst>
              <a:path w="3103" h="14814" extrusionOk="0">
                <a:moveTo>
                  <a:pt x="798" y="1"/>
                </a:moveTo>
                <a:cubicBezTo>
                  <a:pt x="777" y="1"/>
                  <a:pt x="756" y="2"/>
                  <a:pt x="734" y="3"/>
                </a:cubicBezTo>
                <a:cubicBezTo>
                  <a:pt x="300" y="70"/>
                  <a:pt x="0" y="470"/>
                  <a:pt x="33" y="904"/>
                </a:cubicBezTo>
                <a:lnTo>
                  <a:pt x="1468" y="14080"/>
                </a:lnTo>
                <a:cubicBezTo>
                  <a:pt x="1501" y="14513"/>
                  <a:pt x="1868" y="14814"/>
                  <a:pt x="2268" y="14814"/>
                </a:cubicBezTo>
                <a:lnTo>
                  <a:pt x="2368" y="14814"/>
                </a:lnTo>
                <a:cubicBezTo>
                  <a:pt x="2802" y="14747"/>
                  <a:pt x="3102" y="14347"/>
                  <a:pt x="3069" y="13913"/>
                </a:cubicBezTo>
                <a:lnTo>
                  <a:pt x="1635" y="737"/>
                </a:lnTo>
                <a:cubicBezTo>
                  <a:pt x="1603" y="323"/>
                  <a:pt x="1237" y="1"/>
                  <a:pt x="7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2251463" y="2302543"/>
            <a:ext cx="106936" cy="539378"/>
          </a:xfrm>
          <a:custGeom>
            <a:avLst/>
            <a:gdLst/>
            <a:ahLst/>
            <a:cxnLst/>
            <a:rect l="l" t="t" r="r" b="b"/>
            <a:pathLst>
              <a:path w="2937" h="14814" extrusionOk="0">
                <a:moveTo>
                  <a:pt x="2109" y="1"/>
                </a:moveTo>
                <a:cubicBezTo>
                  <a:pt x="1699" y="1"/>
                  <a:pt x="1333" y="323"/>
                  <a:pt x="1302" y="737"/>
                </a:cubicBezTo>
                <a:lnTo>
                  <a:pt x="34" y="13913"/>
                </a:lnTo>
                <a:cubicBezTo>
                  <a:pt x="1" y="14380"/>
                  <a:pt x="334" y="14747"/>
                  <a:pt x="768" y="14814"/>
                </a:cubicBezTo>
                <a:lnTo>
                  <a:pt x="835" y="14814"/>
                </a:lnTo>
                <a:cubicBezTo>
                  <a:pt x="1235" y="14814"/>
                  <a:pt x="1602" y="14480"/>
                  <a:pt x="1635" y="14080"/>
                </a:cubicBezTo>
                <a:lnTo>
                  <a:pt x="2903" y="904"/>
                </a:lnTo>
                <a:cubicBezTo>
                  <a:pt x="2936" y="437"/>
                  <a:pt x="2603" y="70"/>
                  <a:pt x="2169" y="3"/>
                </a:cubicBezTo>
                <a:cubicBezTo>
                  <a:pt x="2149" y="2"/>
                  <a:pt x="2129" y="1"/>
                  <a:pt x="21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1792359" y="2459327"/>
            <a:ext cx="772475" cy="58329"/>
          </a:xfrm>
          <a:custGeom>
            <a:avLst/>
            <a:gdLst/>
            <a:ahLst/>
            <a:cxnLst/>
            <a:rect l="l" t="t" r="r" b="b"/>
            <a:pathLst>
              <a:path w="21216" h="1602" extrusionOk="0">
                <a:moveTo>
                  <a:pt x="801" y="0"/>
                </a:moveTo>
                <a:cubicBezTo>
                  <a:pt x="334" y="0"/>
                  <a:pt x="1" y="367"/>
                  <a:pt x="1" y="801"/>
                </a:cubicBezTo>
                <a:cubicBezTo>
                  <a:pt x="1" y="1268"/>
                  <a:pt x="334" y="1601"/>
                  <a:pt x="801" y="1601"/>
                </a:cubicBezTo>
                <a:lnTo>
                  <a:pt x="20415" y="1601"/>
                </a:lnTo>
                <a:cubicBezTo>
                  <a:pt x="20849" y="1601"/>
                  <a:pt x="21216" y="1268"/>
                  <a:pt x="21216" y="801"/>
                </a:cubicBezTo>
                <a:cubicBezTo>
                  <a:pt x="21216" y="367"/>
                  <a:pt x="20849" y="0"/>
                  <a:pt x="204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1"/>
          <p:cNvSpPr/>
          <p:nvPr/>
        </p:nvSpPr>
        <p:spPr>
          <a:xfrm>
            <a:off x="1811802" y="2617204"/>
            <a:ext cx="733625" cy="58329"/>
          </a:xfrm>
          <a:custGeom>
            <a:avLst/>
            <a:gdLst/>
            <a:ahLst/>
            <a:cxnLst/>
            <a:rect l="l" t="t" r="r" b="b"/>
            <a:pathLst>
              <a:path w="20149" h="1602" extrusionOk="0">
                <a:moveTo>
                  <a:pt x="801" y="1"/>
                </a:moveTo>
                <a:cubicBezTo>
                  <a:pt x="367" y="1"/>
                  <a:pt x="0" y="334"/>
                  <a:pt x="0" y="801"/>
                </a:cubicBezTo>
                <a:cubicBezTo>
                  <a:pt x="0" y="1235"/>
                  <a:pt x="367" y="1602"/>
                  <a:pt x="801" y="1602"/>
                </a:cubicBezTo>
                <a:lnTo>
                  <a:pt x="19348" y="1602"/>
                </a:lnTo>
                <a:cubicBezTo>
                  <a:pt x="19781" y="1602"/>
                  <a:pt x="20148" y="1235"/>
                  <a:pt x="20148" y="801"/>
                </a:cubicBezTo>
                <a:cubicBezTo>
                  <a:pt x="20148" y="334"/>
                  <a:pt x="19781" y="1"/>
                  <a:pt x="193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1"/>
          <p:cNvSpPr/>
          <p:nvPr/>
        </p:nvSpPr>
        <p:spPr>
          <a:xfrm>
            <a:off x="1919906" y="2871060"/>
            <a:ext cx="166430" cy="166430"/>
          </a:xfrm>
          <a:custGeom>
            <a:avLst/>
            <a:gdLst/>
            <a:ahLst/>
            <a:cxnLst/>
            <a:rect l="l" t="t" r="r" b="b"/>
            <a:pathLst>
              <a:path w="4571" h="4571" extrusionOk="0">
                <a:moveTo>
                  <a:pt x="2302" y="1601"/>
                </a:moveTo>
                <a:cubicBezTo>
                  <a:pt x="2669" y="1601"/>
                  <a:pt x="2969" y="1902"/>
                  <a:pt x="2969" y="2269"/>
                </a:cubicBezTo>
                <a:cubicBezTo>
                  <a:pt x="2969" y="2635"/>
                  <a:pt x="2669" y="2936"/>
                  <a:pt x="2302" y="2936"/>
                </a:cubicBezTo>
                <a:cubicBezTo>
                  <a:pt x="1935" y="2936"/>
                  <a:pt x="1635" y="2635"/>
                  <a:pt x="1635" y="2269"/>
                </a:cubicBezTo>
                <a:cubicBezTo>
                  <a:pt x="1635" y="1902"/>
                  <a:pt x="1935" y="1601"/>
                  <a:pt x="2302" y="1601"/>
                </a:cubicBezTo>
                <a:close/>
                <a:moveTo>
                  <a:pt x="2302" y="0"/>
                </a:moveTo>
                <a:cubicBezTo>
                  <a:pt x="1034" y="0"/>
                  <a:pt x="0" y="1034"/>
                  <a:pt x="0" y="2269"/>
                </a:cubicBezTo>
                <a:cubicBezTo>
                  <a:pt x="0" y="3536"/>
                  <a:pt x="1034" y="4570"/>
                  <a:pt x="2302" y="4570"/>
                </a:cubicBezTo>
                <a:cubicBezTo>
                  <a:pt x="3536" y="4570"/>
                  <a:pt x="4570" y="3536"/>
                  <a:pt x="4570" y="2269"/>
                </a:cubicBezTo>
                <a:cubicBezTo>
                  <a:pt x="4570" y="1034"/>
                  <a:pt x="3536" y="0"/>
                  <a:pt x="23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2257543" y="2871060"/>
            <a:ext cx="166430" cy="166430"/>
          </a:xfrm>
          <a:custGeom>
            <a:avLst/>
            <a:gdLst/>
            <a:ahLst/>
            <a:cxnLst/>
            <a:rect l="l" t="t" r="r" b="b"/>
            <a:pathLst>
              <a:path w="4571" h="4571" extrusionOk="0">
                <a:moveTo>
                  <a:pt x="2269" y="1601"/>
                </a:moveTo>
                <a:cubicBezTo>
                  <a:pt x="2636" y="1601"/>
                  <a:pt x="2936" y="1902"/>
                  <a:pt x="2936" y="2269"/>
                </a:cubicBezTo>
                <a:cubicBezTo>
                  <a:pt x="2936" y="2635"/>
                  <a:pt x="2636" y="2936"/>
                  <a:pt x="2269" y="2936"/>
                </a:cubicBezTo>
                <a:cubicBezTo>
                  <a:pt x="1902" y="2936"/>
                  <a:pt x="1602" y="2635"/>
                  <a:pt x="1602" y="2269"/>
                </a:cubicBezTo>
                <a:cubicBezTo>
                  <a:pt x="1602" y="1902"/>
                  <a:pt x="1902" y="1601"/>
                  <a:pt x="2269" y="1601"/>
                </a:cubicBezTo>
                <a:close/>
                <a:moveTo>
                  <a:pt x="2269" y="0"/>
                </a:moveTo>
                <a:cubicBezTo>
                  <a:pt x="1035" y="0"/>
                  <a:pt x="0" y="1034"/>
                  <a:pt x="0" y="2269"/>
                </a:cubicBezTo>
                <a:cubicBezTo>
                  <a:pt x="0" y="3536"/>
                  <a:pt x="1035" y="4570"/>
                  <a:pt x="2269" y="4570"/>
                </a:cubicBezTo>
                <a:cubicBezTo>
                  <a:pt x="3536" y="4570"/>
                  <a:pt x="4570" y="3536"/>
                  <a:pt x="4537" y="2269"/>
                </a:cubicBezTo>
                <a:cubicBezTo>
                  <a:pt x="4537" y="1034"/>
                  <a:pt x="3536" y="0"/>
                  <a:pt x="2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1567668" y="3333804"/>
            <a:ext cx="1200001" cy="414200"/>
          </a:xfrm>
          <a:custGeom>
            <a:avLst/>
            <a:gdLst/>
            <a:ahLst/>
            <a:cxnLst/>
            <a:rect l="l" t="t" r="r" b="b"/>
            <a:pathLst>
              <a:path w="32958" h="11376" extrusionOk="0">
                <a:moveTo>
                  <a:pt x="2035" y="0"/>
                </a:moveTo>
                <a:cubicBezTo>
                  <a:pt x="901" y="0"/>
                  <a:pt x="1" y="901"/>
                  <a:pt x="1" y="2035"/>
                </a:cubicBezTo>
                <a:lnTo>
                  <a:pt x="1" y="9340"/>
                </a:lnTo>
                <a:cubicBezTo>
                  <a:pt x="1" y="10474"/>
                  <a:pt x="901" y="11375"/>
                  <a:pt x="2035" y="11375"/>
                </a:cubicBezTo>
                <a:lnTo>
                  <a:pt x="30923" y="11375"/>
                </a:lnTo>
                <a:cubicBezTo>
                  <a:pt x="32023" y="11375"/>
                  <a:pt x="32957" y="10474"/>
                  <a:pt x="32957" y="9340"/>
                </a:cubicBezTo>
                <a:lnTo>
                  <a:pt x="32957" y="2035"/>
                </a:lnTo>
                <a:cubicBezTo>
                  <a:pt x="32957" y="901"/>
                  <a:pt x="32023" y="0"/>
                  <a:pt x="309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1976962" y="1796179"/>
            <a:ext cx="400838" cy="32805"/>
          </a:xfrm>
          <a:custGeom>
            <a:avLst/>
            <a:gdLst/>
            <a:ahLst/>
            <a:cxnLst/>
            <a:rect l="l" t="t" r="r" b="b"/>
            <a:pathLst>
              <a:path w="11009" h="901" extrusionOk="0">
                <a:moveTo>
                  <a:pt x="401" y="0"/>
                </a:moveTo>
                <a:cubicBezTo>
                  <a:pt x="168" y="0"/>
                  <a:pt x="1" y="200"/>
                  <a:pt x="1" y="434"/>
                </a:cubicBezTo>
                <a:cubicBezTo>
                  <a:pt x="1" y="667"/>
                  <a:pt x="168" y="867"/>
                  <a:pt x="401" y="867"/>
                </a:cubicBezTo>
                <a:lnTo>
                  <a:pt x="10575" y="901"/>
                </a:lnTo>
                <a:cubicBezTo>
                  <a:pt x="10809" y="901"/>
                  <a:pt x="11009" y="701"/>
                  <a:pt x="11009" y="467"/>
                </a:cubicBezTo>
                <a:cubicBezTo>
                  <a:pt x="11009" y="234"/>
                  <a:pt x="10809" y="67"/>
                  <a:pt x="10575" y="33"/>
                </a:cubicBezTo>
                <a:lnTo>
                  <a:pt x="4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2017050" y="4034564"/>
            <a:ext cx="291535" cy="290370"/>
          </a:xfrm>
          <a:custGeom>
            <a:avLst/>
            <a:gdLst/>
            <a:ahLst/>
            <a:cxnLst/>
            <a:rect l="l" t="t" r="r" b="b"/>
            <a:pathLst>
              <a:path w="8007" h="7975" extrusionOk="0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rgbClr val="C9D6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1"/>
          <p:cNvSpPr/>
          <p:nvPr/>
        </p:nvSpPr>
        <p:spPr>
          <a:xfrm>
            <a:off x="2017050" y="4034564"/>
            <a:ext cx="291535" cy="290370"/>
          </a:xfrm>
          <a:custGeom>
            <a:avLst/>
            <a:gdLst/>
            <a:ahLst/>
            <a:cxnLst/>
            <a:rect l="l" t="t" r="r" b="b"/>
            <a:pathLst>
              <a:path w="8007" h="7975" extrusionOk="0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1"/>
          <p:cNvSpPr/>
          <p:nvPr/>
        </p:nvSpPr>
        <p:spPr>
          <a:xfrm>
            <a:off x="2053497" y="4069810"/>
            <a:ext cx="219880" cy="218678"/>
          </a:xfrm>
          <a:custGeom>
            <a:avLst/>
            <a:gdLst/>
            <a:ahLst/>
            <a:cxnLst/>
            <a:rect l="l" t="t" r="r" b="b"/>
            <a:pathLst>
              <a:path w="6039" h="6006" extrusionOk="0">
                <a:moveTo>
                  <a:pt x="3036" y="1"/>
                </a:moveTo>
                <a:cubicBezTo>
                  <a:pt x="1368" y="1"/>
                  <a:pt x="0" y="1335"/>
                  <a:pt x="0" y="3003"/>
                </a:cubicBezTo>
                <a:cubicBezTo>
                  <a:pt x="0" y="4671"/>
                  <a:pt x="1335" y="6005"/>
                  <a:pt x="3003" y="6005"/>
                </a:cubicBezTo>
                <a:cubicBezTo>
                  <a:pt x="3023" y="6006"/>
                  <a:pt x="3043" y="6006"/>
                  <a:pt x="3064" y="6006"/>
                </a:cubicBezTo>
                <a:cubicBezTo>
                  <a:pt x="4703" y="6006"/>
                  <a:pt x="6005" y="4684"/>
                  <a:pt x="6005" y="3036"/>
                </a:cubicBezTo>
                <a:cubicBezTo>
                  <a:pt x="6038" y="1368"/>
                  <a:pt x="4670" y="34"/>
                  <a:pt x="3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1"/>
          <p:cNvSpPr/>
          <p:nvPr/>
        </p:nvSpPr>
        <p:spPr>
          <a:xfrm>
            <a:off x="2621906" y="2727383"/>
            <a:ext cx="598799" cy="500201"/>
          </a:xfrm>
          <a:custGeom>
            <a:avLst/>
            <a:gdLst/>
            <a:ahLst/>
            <a:cxnLst/>
            <a:rect l="l" t="t" r="r" b="b"/>
            <a:pathLst>
              <a:path w="16446" h="13738" extrusionOk="0">
                <a:moveTo>
                  <a:pt x="11947" y="1"/>
                </a:moveTo>
                <a:cubicBezTo>
                  <a:pt x="11284" y="1"/>
                  <a:pt x="10643" y="197"/>
                  <a:pt x="10108" y="611"/>
                </a:cubicBezTo>
                <a:lnTo>
                  <a:pt x="1668" y="6882"/>
                </a:lnTo>
                <a:cubicBezTo>
                  <a:pt x="167" y="8016"/>
                  <a:pt x="1" y="10317"/>
                  <a:pt x="1302" y="12052"/>
                </a:cubicBezTo>
                <a:cubicBezTo>
                  <a:pt x="2123" y="13148"/>
                  <a:pt x="3331" y="13738"/>
                  <a:pt x="4488" y="13738"/>
                </a:cubicBezTo>
                <a:cubicBezTo>
                  <a:pt x="5162" y="13738"/>
                  <a:pt x="5819" y="13537"/>
                  <a:pt x="6372" y="13119"/>
                </a:cubicBezTo>
                <a:lnTo>
                  <a:pt x="14778" y="6848"/>
                </a:lnTo>
                <a:cubicBezTo>
                  <a:pt x="16279" y="5714"/>
                  <a:pt x="16446" y="3413"/>
                  <a:pt x="15145" y="1678"/>
                </a:cubicBezTo>
                <a:cubicBezTo>
                  <a:pt x="14318" y="597"/>
                  <a:pt x="13101" y="1"/>
                  <a:pt x="11947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1"/>
          <p:cNvSpPr/>
          <p:nvPr/>
        </p:nvSpPr>
        <p:spPr>
          <a:xfrm>
            <a:off x="2668075" y="3027407"/>
            <a:ext cx="597561" cy="500164"/>
          </a:xfrm>
          <a:custGeom>
            <a:avLst/>
            <a:gdLst/>
            <a:ahLst/>
            <a:cxnLst/>
            <a:rect l="l" t="t" r="r" b="b"/>
            <a:pathLst>
              <a:path w="16412" h="13737" extrusionOk="0">
                <a:moveTo>
                  <a:pt x="11936" y="0"/>
                </a:moveTo>
                <a:cubicBezTo>
                  <a:pt x="11271" y="0"/>
                  <a:pt x="10621" y="196"/>
                  <a:pt x="10074" y="610"/>
                </a:cubicBezTo>
                <a:lnTo>
                  <a:pt x="1635" y="6881"/>
                </a:lnTo>
                <a:cubicBezTo>
                  <a:pt x="134" y="8015"/>
                  <a:pt x="0" y="10317"/>
                  <a:pt x="1301" y="12051"/>
                </a:cubicBezTo>
                <a:cubicBezTo>
                  <a:pt x="2102" y="13147"/>
                  <a:pt x="3302" y="13737"/>
                  <a:pt x="4456" y="13737"/>
                </a:cubicBezTo>
                <a:cubicBezTo>
                  <a:pt x="5128" y="13737"/>
                  <a:pt x="5785" y="13536"/>
                  <a:pt x="6338" y="13119"/>
                </a:cubicBezTo>
                <a:lnTo>
                  <a:pt x="14777" y="6848"/>
                </a:lnTo>
                <a:cubicBezTo>
                  <a:pt x="16278" y="5713"/>
                  <a:pt x="16412" y="3412"/>
                  <a:pt x="15111" y="1677"/>
                </a:cubicBezTo>
                <a:cubicBezTo>
                  <a:pt x="14306" y="596"/>
                  <a:pt x="13096" y="0"/>
                  <a:pt x="1193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1"/>
          <p:cNvSpPr/>
          <p:nvPr/>
        </p:nvSpPr>
        <p:spPr>
          <a:xfrm>
            <a:off x="2720288" y="3390532"/>
            <a:ext cx="518660" cy="445185"/>
          </a:xfrm>
          <a:custGeom>
            <a:avLst/>
            <a:gdLst/>
            <a:ahLst/>
            <a:cxnLst/>
            <a:rect l="l" t="t" r="r" b="b"/>
            <a:pathLst>
              <a:path w="14245" h="12227" extrusionOk="0">
                <a:moveTo>
                  <a:pt x="9736" y="1"/>
                </a:moveTo>
                <a:cubicBezTo>
                  <a:pt x="9069" y="1"/>
                  <a:pt x="8420" y="197"/>
                  <a:pt x="7873" y="611"/>
                </a:cubicBezTo>
                <a:lnTo>
                  <a:pt x="1668" y="5381"/>
                </a:lnTo>
                <a:cubicBezTo>
                  <a:pt x="167" y="6515"/>
                  <a:pt x="1" y="8816"/>
                  <a:pt x="1301" y="10518"/>
                </a:cubicBezTo>
                <a:cubicBezTo>
                  <a:pt x="2130" y="11622"/>
                  <a:pt x="3351" y="12227"/>
                  <a:pt x="4516" y="12227"/>
                </a:cubicBezTo>
                <a:cubicBezTo>
                  <a:pt x="5181" y="12227"/>
                  <a:pt x="5827" y="12030"/>
                  <a:pt x="6372" y="11618"/>
                </a:cubicBezTo>
                <a:lnTo>
                  <a:pt x="12576" y="6848"/>
                </a:lnTo>
                <a:cubicBezTo>
                  <a:pt x="14077" y="5714"/>
                  <a:pt x="14244" y="3413"/>
                  <a:pt x="12943" y="1678"/>
                </a:cubicBezTo>
                <a:cubicBezTo>
                  <a:pt x="12116" y="597"/>
                  <a:pt x="10899" y="1"/>
                  <a:pt x="9736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1"/>
          <p:cNvSpPr/>
          <p:nvPr/>
        </p:nvSpPr>
        <p:spPr>
          <a:xfrm>
            <a:off x="2624346" y="2346600"/>
            <a:ext cx="489496" cy="420353"/>
          </a:xfrm>
          <a:custGeom>
            <a:avLst/>
            <a:gdLst/>
            <a:ahLst/>
            <a:cxnLst/>
            <a:rect l="l" t="t" r="r" b="b"/>
            <a:pathLst>
              <a:path w="13444" h="11545" extrusionOk="0">
                <a:moveTo>
                  <a:pt x="8940" y="1"/>
                </a:moveTo>
                <a:cubicBezTo>
                  <a:pt x="8279" y="1"/>
                  <a:pt x="7639" y="194"/>
                  <a:pt x="7105" y="594"/>
                </a:cubicBezTo>
                <a:lnTo>
                  <a:pt x="1635" y="4697"/>
                </a:lnTo>
                <a:cubicBezTo>
                  <a:pt x="167" y="5831"/>
                  <a:pt x="0" y="8133"/>
                  <a:pt x="1301" y="9868"/>
                </a:cubicBezTo>
                <a:cubicBezTo>
                  <a:pt x="2128" y="10949"/>
                  <a:pt x="3332" y="11545"/>
                  <a:pt x="4485" y="11545"/>
                </a:cubicBezTo>
                <a:cubicBezTo>
                  <a:pt x="5146" y="11545"/>
                  <a:pt x="5791" y="11349"/>
                  <a:pt x="6338" y="10935"/>
                </a:cubicBezTo>
                <a:lnTo>
                  <a:pt x="11775" y="6832"/>
                </a:lnTo>
                <a:cubicBezTo>
                  <a:pt x="13276" y="5698"/>
                  <a:pt x="13443" y="3396"/>
                  <a:pt x="12142" y="1695"/>
                </a:cubicBezTo>
                <a:cubicBezTo>
                  <a:pt x="11315" y="591"/>
                  <a:pt x="10095" y="1"/>
                  <a:pt x="8940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1"/>
          <p:cNvSpPr/>
          <p:nvPr/>
        </p:nvSpPr>
        <p:spPr>
          <a:xfrm>
            <a:off x="1386706" y="2424082"/>
            <a:ext cx="174914" cy="642527"/>
          </a:xfrm>
          <a:custGeom>
            <a:avLst/>
            <a:gdLst/>
            <a:ahLst/>
            <a:cxnLst/>
            <a:rect l="l" t="t" r="r" b="b"/>
            <a:pathLst>
              <a:path w="4804" h="17647" extrusionOk="0">
                <a:moveTo>
                  <a:pt x="801" y="1"/>
                </a:moveTo>
                <a:lnTo>
                  <a:pt x="0" y="7073"/>
                </a:lnTo>
                <a:lnTo>
                  <a:pt x="1335" y="17647"/>
                </a:lnTo>
                <a:cubicBezTo>
                  <a:pt x="1335" y="17647"/>
                  <a:pt x="4804" y="11042"/>
                  <a:pt x="4303" y="6772"/>
                </a:cubicBezTo>
                <a:cubicBezTo>
                  <a:pt x="3836" y="2503"/>
                  <a:pt x="801" y="1"/>
                  <a:pt x="801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1"/>
          <p:cNvSpPr/>
          <p:nvPr/>
        </p:nvSpPr>
        <p:spPr>
          <a:xfrm>
            <a:off x="1991568" y="1504529"/>
            <a:ext cx="342509" cy="124049"/>
          </a:xfrm>
          <a:custGeom>
            <a:avLst/>
            <a:gdLst/>
            <a:ahLst/>
            <a:cxnLst/>
            <a:rect l="l" t="t" r="r" b="b"/>
            <a:pathLst>
              <a:path w="9407" h="3407" extrusionOk="0">
                <a:moveTo>
                  <a:pt x="4707" y="0"/>
                </a:moveTo>
                <a:cubicBezTo>
                  <a:pt x="3130" y="0"/>
                  <a:pt x="1555" y="601"/>
                  <a:pt x="367" y="1806"/>
                </a:cubicBezTo>
                <a:cubicBezTo>
                  <a:pt x="0" y="2173"/>
                  <a:pt x="0" y="2773"/>
                  <a:pt x="367" y="3140"/>
                </a:cubicBezTo>
                <a:cubicBezTo>
                  <a:pt x="567" y="3307"/>
                  <a:pt x="801" y="3407"/>
                  <a:pt x="1034" y="3407"/>
                </a:cubicBezTo>
                <a:cubicBezTo>
                  <a:pt x="1268" y="3407"/>
                  <a:pt x="1535" y="3307"/>
                  <a:pt x="1701" y="3140"/>
                </a:cubicBezTo>
                <a:cubicBezTo>
                  <a:pt x="2523" y="2302"/>
                  <a:pt x="3614" y="1885"/>
                  <a:pt x="4707" y="1885"/>
                </a:cubicBezTo>
                <a:cubicBezTo>
                  <a:pt x="5790" y="1885"/>
                  <a:pt x="6876" y="2293"/>
                  <a:pt x="7706" y="3107"/>
                </a:cubicBezTo>
                <a:cubicBezTo>
                  <a:pt x="7889" y="3290"/>
                  <a:pt x="8131" y="3382"/>
                  <a:pt x="8373" y="3382"/>
                </a:cubicBezTo>
                <a:cubicBezTo>
                  <a:pt x="8615" y="3382"/>
                  <a:pt x="8856" y="3290"/>
                  <a:pt x="9040" y="3107"/>
                </a:cubicBezTo>
                <a:cubicBezTo>
                  <a:pt x="9407" y="2740"/>
                  <a:pt x="9407" y="2139"/>
                  <a:pt x="9040" y="1772"/>
                </a:cubicBezTo>
                <a:cubicBezTo>
                  <a:pt x="7843" y="592"/>
                  <a:pt x="6274" y="0"/>
                  <a:pt x="470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1"/>
          <p:cNvSpPr/>
          <p:nvPr/>
        </p:nvSpPr>
        <p:spPr>
          <a:xfrm>
            <a:off x="1629626" y="1106305"/>
            <a:ext cx="1066376" cy="275733"/>
          </a:xfrm>
          <a:custGeom>
            <a:avLst/>
            <a:gdLst/>
            <a:ahLst/>
            <a:cxnLst/>
            <a:rect l="l" t="t" r="r" b="b"/>
            <a:pathLst>
              <a:path w="29288" h="7573" extrusionOk="0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1"/>
          <p:cNvSpPr/>
          <p:nvPr/>
        </p:nvSpPr>
        <p:spPr>
          <a:xfrm>
            <a:off x="1813628" y="1305472"/>
            <a:ext cx="698380" cy="198034"/>
          </a:xfrm>
          <a:custGeom>
            <a:avLst/>
            <a:gdLst/>
            <a:ahLst/>
            <a:cxnLst/>
            <a:rect l="l" t="t" r="r" b="b"/>
            <a:pathLst>
              <a:path w="19181" h="5439" extrusionOk="0">
                <a:moveTo>
                  <a:pt x="9611" y="1"/>
                </a:moveTo>
                <a:cubicBezTo>
                  <a:pt x="6260" y="1"/>
                  <a:pt x="2911" y="1277"/>
                  <a:pt x="368" y="3837"/>
                </a:cubicBezTo>
                <a:cubicBezTo>
                  <a:pt x="1" y="4204"/>
                  <a:pt x="1" y="4804"/>
                  <a:pt x="368" y="5171"/>
                </a:cubicBezTo>
                <a:cubicBezTo>
                  <a:pt x="568" y="5371"/>
                  <a:pt x="801" y="5438"/>
                  <a:pt x="1035" y="5438"/>
                </a:cubicBezTo>
                <a:cubicBezTo>
                  <a:pt x="1302" y="5438"/>
                  <a:pt x="1535" y="5371"/>
                  <a:pt x="1735" y="5171"/>
                </a:cubicBezTo>
                <a:cubicBezTo>
                  <a:pt x="3895" y="2995"/>
                  <a:pt x="6752" y="1902"/>
                  <a:pt x="9611" y="1902"/>
                </a:cubicBezTo>
                <a:cubicBezTo>
                  <a:pt x="12448" y="1902"/>
                  <a:pt x="15287" y="2978"/>
                  <a:pt x="17446" y="5138"/>
                </a:cubicBezTo>
                <a:cubicBezTo>
                  <a:pt x="17647" y="5321"/>
                  <a:pt x="17897" y="5413"/>
                  <a:pt x="18143" y="5413"/>
                </a:cubicBezTo>
                <a:cubicBezTo>
                  <a:pt x="18389" y="5413"/>
                  <a:pt x="18631" y="5321"/>
                  <a:pt x="18814" y="5138"/>
                </a:cubicBezTo>
                <a:cubicBezTo>
                  <a:pt x="19181" y="4771"/>
                  <a:pt x="19181" y="4170"/>
                  <a:pt x="18814" y="3770"/>
                </a:cubicBezTo>
                <a:cubicBezTo>
                  <a:pt x="16271" y="1260"/>
                  <a:pt x="12940" y="1"/>
                  <a:pt x="96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1"/>
          <p:cNvSpPr/>
          <p:nvPr/>
        </p:nvSpPr>
        <p:spPr>
          <a:xfrm>
            <a:off x="2290350" y="3607576"/>
            <a:ext cx="1900784" cy="1535919"/>
          </a:xfrm>
          <a:custGeom>
            <a:avLst/>
            <a:gdLst/>
            <a:ahLst/>
            <a:cxnLst/>
            <a:rect l="l" t="t" r="r" b="b"/>
            <a:pathLst>
              <a:path w="52205" h="42184" extrusionOk="0">
                <a:moveTo>
                  <a:pt x="7606" y="0"/>
                </a:moveTo>
                <a:cubicBezTo>
                  <a:pt x="7207" y="0"/>
                  <a:pt x="6801" y="71"/>
                  <a:pt x="6405" y="220"/>
                </a:cubicBezTo>
                <a:cubicBezTo>
                  <a:pt x="4637" y="887"/>
                  <a:pt x="3736" y="2855"/>
                  <a:pt x="4403" y="4623"/>
                </a:cubicBezTo>
                <a:lnTo>
                  <a:pt x="12609" y="33044"/>
                </a:lnTo>
                <a:cubicBezTo>
                  <a:pt x="11241" y="31009"/>
                  <a:pt x="9740" y="28974"/>
                  <a:pt x="8473" y="27707"/>
                </a:cubicBezTo>
                <a:cubicBezTo>
                  <a:pt x="6686" y="25979"/>
                  <a:pt x="4314" y="25555"/>
                  <a:pt x="2473" y="25555"/>
                </a:cubicBezTo>
                <a:cubicBezTo>
                  <a:pt x="2252" y="25555"/>
                  <a:pt x="2039" y="25561"/>
                  <a:pt x="1835" y="25572"/>
                </a:cubicBezTo>
                <a:cubicBezTo>
                  <a:pt x="734" y="25605"/>
                  <a:pt x="0" y="26773"/>
                  <a:pt x="500" y="27807"/>
                </a:cubicBezTo>
                <a:cubicBezTo>
                  <a:pt x="1901" y="30742"/>
                  <a:pt x="4670" y="36546"/>
                  <a:pt x="7305" y="42184"/>
                </a:cubicBezTo>
                <a:lnTo>
                  <a:pt x="52204" y="42184"/>
                </a:lnTo>
                <a:cubicBezTo>
                  <a:pt x="51870" y="40149"/>
                  <a:pt x="51403" y="38347"/>
                  <a:pt x="50870" y="37113"/>
                </a:cubicBezTo>
                <a:cubicBezTo>
                  <a:pt x="48601" y="31876"/>
                  <a:pt x="46867" y="24004"/>
                  <a:pt x="44065" y="22936"/>
                </a:cubicBezTo>
                <a:cubicBezTo>
                  <a:pt x="43690" y="22795"/>
                  <a:pt x="43329" y="22734"/>
                  <a:pt x="42985" y="22734"/>
                </a:cubicBezTo>
                <a:cubicBezTo>
                  <a:pt x="40727" y="22734"/>
                  <a:pt x="39195" y="25372"/>
                  <a:pt x="39195" y="25372"/>
                </a:cubicBezTo>
                <a:cubicBezTo>
                  <a:pt x="39195" y="25372"/>
                  <a:pt x="37711" y="20209"/>
                  <a:pt x="33681" y="20209"/>
                </a:cubicBezTo>
                <a:cubicBezTo>
                  <a:pt x="33438" y="20209"/>
                  <a:pt x="33186" y="20228"/>
                  <a:pt x="32924" y="20268"/>
                </a:cubicBezTo>
                <a:cubicBezTo>
                  <a:pt x="29888" y="20768"/>
                  <a:pt x="28854" y="26172"/>
                  <a:pt x="28854" y="26172"/>
                </a:cubicBezTo>
                <a:cubicBezTo>
                  <a:pt x="28854" y="26172"/>
                  <a:pt x="26647" y="18891"/>
                  <a:pt x="22870" y="18891"/>
                </a:cubicBezTo>
                <a:cubicBezTo>
                  <a:pt x="22573" y="18891"/>
                  <a:pt x="22266" y="18936"/>
                  <a:pt x="21949" y="19034"/>
                </a:cubicBezTo>
                <a:cubicBezTo>
                  <a:pt x="20248" y="19567"/>
                  <a:pt x="19281" y="21402"/>
                  <a:pt x="18713" y="23470"/>
                </a:cubicBezTo>
                <a:lnTo>
                  <a:pt x="10808" y="2222"/>
                </a:lnTo>
                <a:cubicBezTo>
                  <a:pt x="10290" y="850"/>
                  <a:pt x="8989" y="0"/>
                  <a:pt x="760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1427397" y="862850"/>
            <a:ext cx="1470843" cy="380316"/>
          </a:xfrm>
          <a:custGeom>
            <a:avLst/>
            <a:gdLst/>
            <a:ahLst/>
            <a:cxnLst/>
            <a:rect l="l" t="t" r="r" b="b"/>
            <a:pathLst>
              <a:path w="29288" h="7573" extrusionOk="0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1"/>
          <p:cNvSpPr txBox="1">
            <a:spLocks noGrp="1"/>
          </p:cNvSpPr>
          <p:nvPr>
            <p:ph type="ctrTitle" idx="4294967295"/>
          </p:nvPr>
        </p:nvSpPr>
        <p:spPr>
          <a:xfrm>
            <a:off x="1572402" y="3355747"/>
            <a:ext cx="1180800" cy="36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Chat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306" name="Google Shape;306;p21"/>
          <p:cNvSpPr txBox="1"/>
          <p:nvPr/>
        </p:nvSpPr>
        <p:spPr>
          <a:xfrm>
            <a:off x="4572025" y="1702650"/>
            <a:ext cx="3075900" cy="19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Built-in chat system through which our customer can have direct contact with the owners of products on display.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37"/>
          <p:cNvSpPr/>
          <p:nvPr/>
        </p:nvSpPr>
        <p:spPr>
          <a:xfrm>
            <a:off x="3638769" y="1316336"/>
            <a:ext cx="1473349" cy="2946972"/>
          </a:xfrm>
          <a:custGeom>
            <a:avLst/>
            <a:gdLst/>
            <a:ahLst/>
            <a:cxnLst/>
            <a:rect l="l" t="t" r="r" b="b"/>
            <a:pathLst>
              <a:path w="19981" h="39963" extrusionOk="0">
                <a:moveTo>
                  <a:pt x="15911" y="1"/>
                </a:moveTo>
                <a:lnTo>
                  <a:pt x="4070" y="1"/>
                </a:lnTo>
                <a:cubicBezTo>
                  <a:pt x="1835" y="1"/>
                  <a:pt x="0" y="1835"/>
                  <a:pt x="0" y="4104"/>
                </a:cubicBezTo>
                <a:lnTo>
                  <a:pt x="0" y="35893"/>
                </a:lnTo>
                <a:cubicBezTo>
                  <a:pt x="0" y="38128"/>
                  <a:pt x="1835" y="39963"/>
                  <a:pt x="4070" y="39963"/>
                </a:cubicBezTo>
                <a:lnTo>
                  <a:pt x="15911" y="39963"/>
                </a:lnTo>
                <a:cubicBezTo>
                  <a:pt x="18146" y="39963"/>
                  <a:pt x="19981" y="38128"/>
                  <a:pt x="19981" y="35893"/>
                </a:cubicBezTo>
                <a:lnTo>
                  <a:pt x="19981" y="4104"/>
                </a:lnTo>
                <a:cubicBezTo>
                  <a:pt x="19981" y="1835"/>
                  <a:pt x="18146" y="1"/>
                  <a:pt x="15911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7"/>
          <p:cNvSpPr/>
          <p:nvPr/>
        </p:nvSpPr>
        <p:spPr>
          <a:xfrm>
            <a:off x="888275" y="1781949"/>
            <a:ext cx="1263055" cy="2108541"/>
          </a:xfrm>
          <a:custGeom>
            <a:avLst/>
            <a:gdLst/>
            <a:ahLst/>
            <a:cxnLst/>
            <a:rect l="l" t="t" r="r" b="b"/>
            <a:pathLst>
              <a:path w="17047" h="30256" extrusionOk="0">
                <a:moveTo>
                  <a:pt x="1" y="0"/>
                </a:moveTo>
                <a:lnTo>
                  <a:pt x="17046" y="0"/>
                </a:lnTo>
                <a:lnTo>
                  <a:pt x="17046" y="30255"/>
                </a:lnTo>
                <a:lnTo>
                  <a:pt x="1" y="3025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7"/>
          <p:cNvSpPr txBox="1"/>
          <p:nvPr/>
        </p:nvSpPr>
        <p:spPr>
          <a:xfrm>
            <a:off x="3866225" y="1607652"/>
            <a:ext cx="847800" cy="21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1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</a:t>
            </a:r>
            <a:endParaRPr sz="14100" dirty="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30" name="Google Shape;1030;p37"/>
          <p:cNvSpPr/>
          <p:nvPr/>
        </p:nvSpPr>
        <p:spPr>
          <a:xfrm>
            <a:off x="4256099" y="3829812"/>
            <a:ext cx="238688" cy="238631"/>
          </a:xfrm>
          <a:custGeom>
            <a:avLst/>
            <a:gdLst/>
            <a:ahLst/>
            <a:cxnLst/>
            <a:rect l="l" t="t" r="r" b="b"/>
            <a:pathLst>
              <a:path w="3237" h="3236" extrusionOk="0">
                <a:moveTo>
                  <a:pt x="1602" y="0"/>
                </a:moveTo>
                <a:cubicBezTo>
                  <a:pt x="735" y="0"/>
                  <a:pt x="1" y="701"/>
                  <a:pt x="1" y="1601"/>
                </a:cubicBezTo>
                <a:cubicBezTo>
                  <a:pt x="1" y="2502"/>
                  <a:pt x="735" y="3236"/>
                  <a:pt x="1602" y="3236"/>
                </a:cubicBezTo>
                <a:cubicBezTo>
                  <a:pt x="2502" y="3236"/>
                  <a:pt x="3236" y="2502"/>
                  <a:pt x="3236" y="1601"/>
                </a:cubicBezTo>
                <a:cubicBezTo>
                  <a:pt x="3236" y="734"/>
                  <a:pt x="2502" y="0"/>
                  <a:pt x="1602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7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Implementation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1033" name="Google Shape;1033;p37"/>
          <p:cNvCxnSpPr>
            <a:cxnSpLocks/>
          </p:cNvCxnSpPr>
          <p:nvPr/>
        </p:nvCxnSpPr>
        <p:spPr>
          <a:xfrm>
            <a:off x="2912308" y="2917252"/>
            <a:ext cx="1452921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035" name="Google Shape;1035;p37"/>
          <p:cNvCxnSpPr>
            <a:cxnSpLocks/>
          </p:cNvCxnSpPr>
          <p:nvPr/>
        </p:nvCxnSpPr>
        <p:spPr>
          <a:xfrm>
            <a:off x="4365229" y="3085191"/>
            <a:ext cx="1488754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041" name="Google Shape;1041;p37"/>
          <p:cNvSpPr txBox="1"/>
          <p:nvPr/>
        </p:nvSpPr>
        <p:spPr>
          <a:xfrm>
            <a:off x="6013429" y="2749569"/>
            <a:ext cx="24585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Display products, chat system, review, add to cart and payment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3" name="Google Shape;1043;p37"/>
          <p:cNvSpPr txBox="1"/>
          <p:nvPr/>
        </p:nvSpPr>
        <p:spPr>
          <a:xfrm>
            <a:off x="109608" y="2721575"/>
            <a:ext cx="2864974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Basic layout of the website,  authentication, add product as seller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031;p37">
            <a:extLst>
              <a:ext uri="{FF2B5EF4-FFF2-40B4-BE49-F238E27FC236}">
                <a16:creationId xmlns:a16="http://schemas.microsoft.com/office/drawing/2014/main" id="{2371E91B-0E17-547A-1100-46532B69E0F1}"/>
              </a:ext>
            </a:extLst>
          </p:cNvPr>
          <p:cNvSpPr txBox="1">
            <a:spLocks/>
          </p:cNvSpPr>
          <p:nvPr/>
        </p:nvSpPr>
        <p:spPr>
          <a:xfrm>
            <a:off x="-467931" y="1696623"/>
            <a:ext cx="41148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dirty="0">
                <a:solidFill>
                  <a:srgbClr val="39B6B5"/>
                </a:solidFill>
              </a:rPr>
              <a:t>Before Progress Presentation</a:t>
            </a:r>
          </a:p>
        </p:txBody>
      </p:sp>
      <p:sp>
        <p:nvSpPr>
          <p:cNvPr id="11" name="Google Shape;1031;p37">
            <a:extLst>
              <a:ext uri="{FF2B5EF4-FFF2-40B4-BE49-F238E27FC236}">
                <a16:creationId xmlns:a16="http://schemas.microsoft.com/office/drawing/2014/main" id="{75AC3634-9FE3-A575-3586-9D202202A585}"/>
              </a:ext>
            </a:extLst>
          </p:cNvPr>
          <p:cNvSpPr txBox="1">
            <a:spLocks/>
          </p:cNvSpPr>
          <p:nvPr/>
        </p:nvSpPr>
        <p:spPr>
          <a:xfrm>
            <a:off x="5388181" y="1696623"/>
            <a:ext cx="3755819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dirty="0">
                <a:solidFill>
                  <a:srgbClr val="957FCA"/>
                </a:solidFill>
              </a:rPr>
              <a:t>After Progress Presentation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36"/>
          <p:cNvSpPr/>
          <p:nvPr/>
        </p:nvSpPr>
        <p:spPr>
          <a:xfrm>
            <a:off x="703877" y="2110379"/>
            <a:ext cx="1969650" cy="2275238"/>
          </a:xfrm>
          <a:custGeom>
            <a:avLst/>
            <a:gdLst/>
            <a:ahLst/>
            <a:cxnLst/>
            <a:rect l="l" t="t" r="r" b="b"/>
            <a:pathLst>
              <a:path w="2605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49" y="22584"/>
                </a:lnTo>
                <a:lnTo>
                  <a:pt x="26049" y="7539"/>
                </a:lnTo>
                <a:lnTo>
                  <a:pt x="1304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6"/>
          <p:cNvSpPr/>
          <p:nvPr/>
        </p:nvSpPr>
        <p:spPr>
          <a:xfrm>
            <a:off x="3586040" y="2110379"/>
            <a:ext cx="1971919" cy="2277507"/>
          </a:xfrm>
          <a:custGeom>
            <a:avLst/>
            <a:gdLst/>
            <a:ahLst/>
            <a:cxnLst/>
            <a:rect l="l" t="t" r="r" b="b"/>
            <a:pathLst>
              <a:path w="26080" h="30123" extrusionOk="0">
                <a:moveTo>
                  <a:pt x="13040" y="0"/>
                </a:moveTo>
                <a:lnTo>
                  <a:pt x="0" y="7538"/>
                </a:lnTo>
                <a:lnTo>
                  <a:pt x="0" y="22584"/>
                </a:lnTo>
                <a:lnTo>
                  <a:pt x="13040" y="30122"/>
                </a:lnTo>
                <a:lnTo>
                  <a:pt x="26080" y="22584"/>
                </a:lnTo>
                <a:lnTo>
                  <a:pt x="26080" y="7538"/>
                </a:lnTo>
                <a:lnTo>
                  <a:pt x="130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7" name="Google Shape;997;p36"/>
          <p:cNvSpPr/>
          <p:nvPr/>
        </p:nvSpPr>
        <p:spPr>
          <a:xfrm>
            <a:off x="6629375" y="2110378"/>
            <a:ext cx="1971919" cy="227523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8" name="Google Shape;998;p36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Contribution</a:t>
            </a:r>
            <a:endParaRPr dirty="0"/>
          </a:p>
        </p:txBody>
      </p:sp>
      <p:sp>
        <p:nvSpPr>
          <p:cNvPr id="999" name="Google Shape;999;p36"/>
          <p:cNvSpPr txBox="1"/>
          <p:nvPr/>
        </p:nvSpPr>
        <p:spPr>
          <a:xfrm>
            <a:off x="703871" y="2629786"/>
            <a:ext cx="1969657" cy="14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</a:t>
            </a:r>
          </a:p>
        </p:txBody>
      </p:sp>
      <p:sp>
        <p:nvSpPr>
          <p:cNvPr id="1000" name="Google Shape;1000;p36"/>
          <p:cNvSpPr txBox="1"/>
          <p:nvPr/>
        </p:nvSpPr>
        <p:spPr>
          <a:xfrm>
            <a:off x="986082" y="1009790"/>
            <a:ext cx="1405233" cy="9487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Nazia Karim Khan Oishee</a:t>
            </a:r>
            <a:endParaRPr sz="17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1" name="Google Shape;1001;p36"/>
          <p:cNvSpPr txBox="1"/>
          <p:nvPr/>
        </p:nvSpPr>
        <p:spPr>
          <a:xfrm>
            <a:off x="3585889" y="2495107"/>
            <a:ext cx="1972155" cy="1541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2" name="Google Shape;1002;p36"/>
          <p:cNvSpPr txBox="1"/>
          <p:nvPr/>
        </p:nvSpPr>
        <p:spPr>
          <a:xfrm>
            <a:off x="3869349" y="1009790"/>
            <a:ext cx="1405233" cy="948762"/>
          </a:xfrm>
          <a:prstGeom prst="rect">
            <a:avLst/>
          </a:prstGeom>
          <a:solidFill>
            <a:srgbClr val="39B6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Maliha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Zaman</a:t>
            </a:r>
            <a:endParaRPr sz="17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3" name="Google Shape;1003;p36"/>
          <p:cNvSpPr txBox="1"/>
          <p:nvPr/>
        </p:nvSpPr>
        <p:spPr>
          <a:xfrm>
            <a:off x="6629224" y="2495107"/>
            <a:ext cx="1972155" cy="1544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 is a very cold place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4" name="Google Shape;1004;p36"/>
          <p:cNvSpPr txBox="1"/>
          <p:nvPr/>
        </p:nvSpPr>
        <p:spPr>
          <a:xfrm>
            <a:off x="6912684" y="1009790"/>
            <a:ext cx="1405233" cy="948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Mohammad Ittehad Rahman Sami</a:t>
            </a:r>
            <a:endParaRPr sz="17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Timeline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338" name="Google Shape;3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25" y="1060425"/>
            <a:ext cx="8709802" cy="34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-Commerce Infographics by Slidesgo">
  <a:themeElements>
    <a:clrScheme name="Simple Light">
      <a:dk1>
        <a:srgbClr val="000000"/>
      </a:dk1>
      <a:lt1>
        <a:srgbClr val="FFFFFF"/>
      </a:lt1>
      <a:dk2>
        <a:srgbClr val="929292"/>
      </a:dk2>
      <a:lt2>
        <a:srgbClr val="CFCFCF"/>
      </a:lt2>
      <a:accent1>
        <a:srgbClr val="C0C55F"/>
      </a:accent1>
      <a:accent2>
        <a:srgbClr val="39B6B5"/>
      </a:accent2>
      <a:accent3>
        <a:srgbClr val="B878C2"/>
      </a:accent3>
      <a:accent4>
        <a:srgbClr val="957FCA"/>
      </a:accent4>
      <a:accent5>
        <a:srgbClr val="6639A8"/>
      </a:accent5>
      <a:accent6>
        <a:srgbClr val="4C076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1926</Words>
  <Application>Microsoft Office PowerPoint</Application>
  <PresentationFormat>On-screen Show (16:9)</PresentationFormat>
  <Paragraphs>369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Roboto Medium</vt:lpstr>
      <vt:lpstr>Proxima Nova Semibold</vt:lpstr>
      <vt:lpstr>Open Sans</vt:lpstr>
      <vt:lpstr>Proxima Nova</vt:lpstr>
      <vt:lpstr>Lora Medium</vt:lpstr>
      <vt:lpstr>Fira Sans Extra Condensed Light</vt:lpstr>
      <vt:lpstr>Roboto</vt:lpstr>
      <vt:lpstr>Bebas Neue</vt:lpstr>
      <vt:lpstr>Fira Sans Extra Condensed Medium</vt:lpstr>
      <vt:lpstr>Arial</vt:lpstr>
      <vt:lpstr>Calibri</vt:lpstr>
      <vt:lpstr>E-Commerce Infographics by Slidesgo</vt:lpstr>
      <vt:lpstr>Slidesgo Final Pages</vt:lpstr>
      <vt:lpstr>Spectrum</vt:lpstr>
      <vt:lpstr>Introduction</vt:lpstr>
      <vt:lpstr>Features</vt:lpstr>
      <vt:lpstr>Buy/Sell</vt:lpstr>
      <vt:lpstr>PowerPoint Presentation</vt:lpstr>
      <vt:lpstr>Chat System</vt:lpstr>
      <vt:lpstr>Implementation</vt:lpstr>
      <vt:lpstr>Team Contribution</vt:lpstr>
      <vt:lpstr>Timeline</vt:lpstr>
      <vt:lpstr>Demonstration</vt:lpstr>
      <vt:lpstr>THANK  YOU</vt:lpstr>
      <vt:lpstr>Motivation</vt:lpstr>
      <vt:lpstr>E-Commerce Infographics</vt:lpstr>
      <vt:lpstr>E-Commerce Infographics</vt:lpstr>
      <vt:lpstr>E-Commerce Infographics</vt:lpstr>
      <vt:lpstr>E-Commerce Infographics</vt:lpstr>
      <vt:lpstr>E-Commerce Infographics</vt:lpstr>
      <vt:lpstr>E-Commerce Infographics</vt:lpstr>
      <vt:lpstr>E-Commerce Infographics</vt:lpstr>
      <vt:lpstr>E-Commerce Infographics</vt:lpstr>
      <vt:lpstr>E-Commerce Infographics</vt:lpstr>
      <vt:lpstr>E-Commerce Infographics</vt:lpstr>
      <vt:lpstr>E-Commerce Infographics</vt:lpstr>
      <vt:lpstr>E-Commerce Infographics</vt:lpstr>
      <vt:lpstr>E-Commerce Infographics</vt:lpstr>
      <vt:lpstr>E-Commerce Infographics</vt:lpstr>
      <vt:lpstr>E-Commerce Infographics</vt:lpstr>
      <vt:lpstr>E-Commerce Infographics</vt:lpstr>
      <vt:lpstr>E-Commerce Infographics</vt:lpstr>
      <vt:lpstr>E-Commerce Infographics</vt:lpstr>
      <vt:lpstr>E-Commerce Infographics</vt:lpstr>
      <vt:lpstr>E-Commerce Infographics</vt:lpstr>
      <vt:lpstr>Instructions for use (free users)</vt:lpstr>
      <vt:lpstr>Instructions for use (premium users)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Spectrum</dc:title>
  <cp:lastModifiedBy>Ittehad Rahman</cp:lastModifiedBy>
  <cp:revision>2</cp:revision>
  <dcterms:modified xsi:type="dcterms:W3CDTF">2023-05-21T02:52:54Z</dcterms:modified>
</cp:coreProperties>
</file>