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59" r:id="rId8"/>
    <p:sldId id="261" r:id="rId9"/>
    <p:sldId id="267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722E-7F2F-4E45-82A9-9417BF78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8F72-1417-3BD8-B4E9-F411C13E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B499-A26A-58D9-0E62-1817BDAC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9174-6769-667A-0B58-C4618E1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A90-B3C4-5A27-3667-B90390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6C3-EF06-DEF6-3D4E-4AC6AC69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D4EB-3BE1-40D2-9022-811C286C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76FD-E0D4-FE0F-C0B0-3A531E3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3BB3-5E10-EF5E-B2AE-2DFBCC00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A84-3E92-F8A6-FACF-4CE19C9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ED707-21E1-5E32-9E52-F3D55E167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314E-BB84-09FD-1E46-FAF04C6C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DBA-92E4-3514-0080-B0D5A82D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80BF-C506-E4F6-1279-E05BEB19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B623-3261-3369-48B0-D69C57D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5A9-D08D-68F3-77DF-A8276BF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58D1-3254-DB98-AFB0-A83A5425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9587-6D9D-D6AF-114C-AD2D303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82D0-6382-9486-A8BD-9BD2CADE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7734-548B-FCB0-A1C8-F253AB0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5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C95-4A49-8CCF-9989-5805BF10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6B8B-E591-A4B5-2155-F5FDD4FA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7CC4-3666-8899-0C06-08DE09C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F22-B3FC-9CBF-815A-F74F9670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4ACF-D522-E012-DFC1-B58635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ECB-39BA-8C5E-5296-496C50A7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E5EC-B7A9-7B0E-7969-AB5D278E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7ED5A-72CF-7282-4FF1-5A9F0AB1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1C3A-23ED-20B0-61CD-E3BFE9A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57F0-7D86-7480-0A97-E392FDDB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98A5-BD89-42AE-932C-DB3707D0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BB33-CD6F-FD9E-5101-0D26CCC1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F9B0-E016-6A97-75BC-56499B71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DF9C-0FD5-32A6-7260-216AB00B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36599-651C-CBF1-4FD7-F0773748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31E1-E167-3E90-91EA-194E685E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4B2EB-96D3-0417-E4E4-429D03A4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9C9C-65AF-187A-9905-5629DB1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ABC22-7DB2-F406-8569-C4CF5BC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179-C641-CB20-2D87-18D7636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7D722-5026-572D-C3A4-745D893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43D38-D118-7903-A3E6-5328A8C4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7501D-2DB8-CFE7-AF15-5159EDFE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8C5E-0570-4428-F668-F629E58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EBF8-219C-360C-B366-D580B93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F82-BCDB-F966-3909-A552B4DF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EF2-30BD-58A0-C220-BA699609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6CE4-2CFE-A56A-8753-1D07A2C9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1FACE-446D-08AA-51F9-ACA39458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93F7-A676-5E53-4479-22AC9FF3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3B1A-2AFD-0536-29C6-F18453FA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79EE-EC63-AAA9-C5A0-5C1E43B4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F0E0-727E-8EAD-185E-57C5D86A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D211-E443-6E92-04BA-81D0D6FA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3CC3-7D03-B26C-4356-2F6342EF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9421-FB99-F68F-DE78-49EEDE9F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F3A9-43C7-854F-AB2C-C9F8A269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4D11-9DC8-EAAA-563D-BB7786E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5E8CE-F9BF-56B0-897A-297AEB7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2749-5A42-5317-948D-79819D35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1533-1174-36F8-3152-1BBE5EC98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D84A-3683-4976-9D49-5880C84667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B5D-98E6-52CA-FFF4-76A1D01D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110B-9895-8B45-823D-87C8C95A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802D-9A68-48ED-FA75-AA14B614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820E-8D26-3E35-974C-08D154F4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1 – Uber Data</a:t>
            </a:r>
          </a:p>
        </p:txBody>
      </p:sp>
    </p:spTree>
    <p:extLst>
      <p:ext uri="{BB962C8B-B14F-4D97-AF65-F5344CB8AC3E}">
        <p14:creationId xmlns:p14="http://schemas.microsoft.com/office/powerpoint/2010/main" val="40483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283-602A-831E-5044-B88CAB9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9DAD-D5C5-10A9-3102-22A9FF5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27" y="1416049"/>
            <a:ext cx="11440524" cy="526057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213B2-D76D-5EAC-045B-8AB5CD11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93" y="1093484"/>
            <a:ext cx="4163036" cy="295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F368C-0D4A-791D-FEF7-4EE8957A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71" y="3095120"/>
            <a:ext cx="3930681" cy="295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125F2-828D-8862-267E-189CED1B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72" y="420351"/>
            <a:ext cx="3930680" cy="2540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CFA8C-7820-CF52-ABC0-C4252E82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4088506"/>
            <a:ext cx="4582133" cy="23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C49-09DB-4BB8-7CD6-3EEE1278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</a:t>
            </a:r>
            <a:r>
              <a:rPr lang="en-GB" dirty="0" err="1"/>
              <a:t>Dataframes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9A8B-1380-78C6-33E2-78186C28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6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7DE-4068-B790-8E00-18F93B03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9F1-AEC4-F7DE-037D-443B874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663-8996-78A5-DD5C-1705DB6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0C0-3C0B-DB08-23B1-4BB4768F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0FF-74C6-7C6A-CFFF-C6290ED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3EA8-A753-161F-2BD2-719F5D2A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time/date affect how often people order Uber’s?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has the prices changed over time?</a:t>
            </a:r>
          </a:p>
          <a:p>
            <a:endParaRPr lang="en-GB" dirty="0"/>
          </a:p>
          <a:p>
            <a:r>
              <a:rPr lang="en-GB" dirty="0"/>
              <a:t>What distance are people using Uber’s for?</a:t>
            </a:r>
          </a:p>
        </p:txBody>
      </p:sp>
    </p:spTree>
    <p:extLst>
      <p:ext uri="{BB962C8B-B14F-4D97-AF65-F5344CB8AC3E}">
        <p14:creationId xmlns:p14="http://schemas.microsoft.com/office/powerpoint/2010/main" val="29027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7B8B-FEE9-1204-A170-77D59F1A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61BE-5637-30FE-9F25-985B147F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1053" cy="4351338"/>
          </a:xfrm>
        </p:spPr>
        <p:txBody>
          <a:bodyPr/>
          <a:lstStyle/>
          <a:p>
            <a:r>
              <a:rPr lang="en-GB" dirty="0"/>
              <a:t>Our Data</a:t>
            </a:r>
          </a:p>
          <a:p>
            <a:r>
              <a:rPr lang="en-GB" dirty="0"/>
              <a:t>Uber trips in New York 2009 - 2015</a:t>
            </a:r>
          </a:p>
          <a:p>
            <a:r>
              <a:rPr lang="en-GB" dirty="0"/>
              <a:t>Kaggle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2CC54-C54A-A7E3-21BF-A40F0B39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68" y="309069"/>
            <a:ext cx="5982219" cy="997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3CE74-7FE5-94B8-E325-8BB2932E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36" y="4162230"/>
            <a:ext cx="2834886" cy="1867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3371C-C4D1-7372-3B02-1DFB1ADC2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69" y="1621677"/>
            <a:ext cx="598221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42A1-5127-B61B-584C-D7A7E7C4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Clean-up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20D2B-CD4A-1B50-87D6-9F31B91E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45" y="1376363"/>
            <a:ext cx="6020322" cy="2491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31F2E-C34A-E2B2-30FA-7E9E9F4C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5" y="4086141"/>
            <a:ext cx="5906012" cy="194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A8573-D678-ABD5-EEC5-66C83DF4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503" y="1376363"/>
            <a:ext cx="3941571" cy="16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F314-A1E8-B238-E6D1-0B8459A5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DD5A-80E5-BEFD-ECB7-4490739B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F7E-6794-F8B7-3DE9-B9C1837D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Time/Date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16BC19-7ABF-4764-2028-BEFA9A7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483" y="365598"/>
            <a:ext cx="3854107" cy="24415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B030D-F6C8-F230-C21D-2936157C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14" y="828025"/>
            <a:ext cx="3292125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A82D-3E93-3E2D-38FE-F2CA93B4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3523744"/>
            <a:ext cx="3840482" cy="250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F124E-AF85-4183-46D2-EE82E9CA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85" y="3923540"/>
            <a:ext cx="3932065" cy="24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7494-1DCF-3D6E-4D96-9E4DB26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ABFF-0C1D-B809-998B-98F32CF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FB65D-C7D4-45E6-07B1-974AEC5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66" y="1867509"/>
            <a:ext cx="4019614" cy="25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E24C3-16E6-5DE0-0868-0FBC3AA9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711"/>
            <a:ext cx="3446157" cy="28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D914-D130-63A2-2D83-8D8634E0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F850-2172-BA55-317C-197B0D1D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B601-BB41-E54C-7E9B-698DFF9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1" y="747712"/>
            <a:ext cx="9702385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 Team </vt:lpstr>
      <vt:lpstr>Why Uber</vt:lpstr>
      <vt:lpstr>The Questions</vt:lpstr>
      <vt:lpstr>Data Exploration</vt:lpstr>
      <vt:lpstr>Clean-up process </vt:lpstr>
      <vt:lpstr>Analysis Process </vt:lpstr>
      <vt:lpstr>Time/Date </vt:lpstr>
      <vt:lpstr>Cost</vt:lpstr>
      <vt:lpstr>PowerPoint Presentation</vt:lpstr>
      <vt:lpstr>Distance</vt:lpstr>
      <vt:lpstr>Final Dataframes </vt:lpstr>
      <vt:lpstr>Conclusions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 Team </dc:title>
  <dc:creator>Brad Smart</dc:creator>
  <cp:lastModifiedBy>Brad Smart</cp:lastModifiedBy>
  <cp:revision>1</cp:revision>
  <dcterms:created xsi:type="dcterms:W3CDTF">2022-12-06T19:38:19Z</dcterms:created>
  <dcterms:modified xsi:type="dcterms:W3CDTF">2022-12-06T21:29:07Z</dcterms:modified>
</cp:coreProperties>
</file>