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59" r:id="rId8"/>
    <p:sldId id="267" r:id="rId9"/>
    <p:sldId id="268" r:id="rId10"/>
    <p:sldId id="261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4EB63-92E5-43B7-895A-E47DC54D9885}" v="9" dt="2022-12-07T21:53:18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Smart" userId="c1b6413ce8f60163" providerId="LiveId" clId="{EBD4EB63-92E5-43B7-895A-E47DC54D9885}"/>
    <pc:docChg chg="undo custSel addSld delSld modSld sldOrd">
      <pc:chgData name="Brad Smart" userId="c1b6413ce8f60163" providerId="LiveId" clId="{EBD4EB63-92E5-43B7-895A-E47DC54D9885}" dt="2022-12-07T22:32:36.085" v="3065" actId="20577"/>
      <pc:docMkLst>
        <pc:docMk/>
      </pc:docMkLst>
      <pc:sldChg chg="modSp mod">
        <pc:chgData name="Brad Smart" userId="c1b6413ce8f60163" providerId="LiveId" clId="{EBD4EB63-92E5-43B7-895A-E47DC54D9885}" dt="2022-12-07T20:57:29.647" v="254" actId="20577"/>
        <pc:sldMkLst>
          <pc:docMk/>
          <pc:sldMk cId="404838166" sldId="256"/>
        </pc:sldMkLst>
        <pc:spChg chg="mod">
          <ac:chgData name="Brad Smart" userId="c1b6413ce8f60163" providerId="LiveId" clId="{EBD4EB63-92E5-43B7-895A-E47DC54D9885}" dt="2022-12-07T20:57:22.295" v="242" actId="20577"/>
          <ac:spMkLst>
            <pc:docMk/>
            <pc:sldMk cId="404838166" sldId="256"/>
            <ac:spMk id="2" creationId="{71F4802D-9A68-48ED-FA75-AA14B614C6C5}"/>
          </ac:spMkLst>
        </pc:spChg>
        <pc:spChg chg="mod">
          <ac:chgData name="Brad Smart" userId="c1b6413ce8f60163" providerId="LiveId" clId="{EBD4EB63-92E5-43B7-895A-E47DC54D9885}" dt="2022-12-07T20:57:29.647" v="254" actId="20577"/>
          <ac:spMkLst>
            <pc:docMk/>
            <pc:sldMk cId="404838166" sldId="256"/>
            <ac:spMk id="3" creationId="{ED41820E-8D26-3E35-974C-08D154F4BB98}"/>
          </ac:spMkLst>
        </pc:spChg>
      </pc:sldChg>
      <pc:sldChg chg="modSp mod">
        <pc:chgData name="Brad Smart" userId="c1b6413ce8f60163" providerId="LiveId" clId="{EBD4EB63-92E5-43B7-895A-E47DC54D9885}" dt="2022-12-07T21:10:23.268" v="1475" actId="20577"/>
        <pc:sldMkLst>
          <pc:docMk/>
          <pc:sldMk cId="1389651847" sldId="257"/>
        </pc:sldMkLst>
        <pc:spChg chg="mod">
          <ac:chgData name="Brad Smart" userId="c1b6413ce8f60163" providerId="LiveId" clId="{EBD4EB63-92E5-43B7-895A-E47DC54D9885}" dt="2022-12-07T21:02:41.103" v="560" actId="20577"/>
          <ac:spMkLst>
            <pc:docMk/>
            <pc:sldMk cId="1389651847" sldId="257"/>
            <ac:spMk id="2" creationId="{2C146663-8996-78A5-DD5C-1705DB64AC10}"/>
          </ac:spMkLst>
        </pc:spChg>
        <pc:spChg chg="mod">
          <ac:chgData name="Brad Smart" userId="c1b6413ce8f60163" providerId="LiveId" clId="{EBD4EB63-92E5-43B7-895A-E47DC54D9885}" dt="2022-12-07T21:10:23.268" v="1475" actId="20577"/>
          <ac:spMkLst>
            <pc:docMk/>
            <pc:sldMk cId="1389651847" sldId="257"/>
            <ac:spMk id="3" creationId="{915400C0-3C0B-DB08-23B1-4BB4768F9C63}"/>
          </ac:spMkLst>
        </pc:spChg>
      </pc:sldChg>
      <pc:sldChg chg="addSp delSp modSp mod setBg">
        <pc:chgData name="Brad Smart" userId="c1b6413ce8f60163" providerId="LiveId" clId="{EBD4EB63-92E5-43B7-895A-E47DC54D9885}" dt="2022-12-07T21:51:56.716" v="2324" actId="1076"/>
        <pc:sldMkLst>
          <pc:docMk/>
          <pc:sldMk cId="1667488324" sldId="258"/>
        </pc:sldMkLst>
        <pc:spChg chg="mod">
          <ac:chgData name="Brad Smart" userId="c1b6413ce8f60163" providerId="LiveId" clId="{EBD4EB63-92E5-43B7-895A-E47DC54D9885}" dt="2022-12-07T21:50:44.782" v="2286" actId="26606"/>
          <ac:spMkLst>
            <pc:docMk/>
            <pc:sldMk cId="1667488324" sldId="258"/>
            <ac:spMk id="2" creationId="{E4167B8B-FEE9-1204-A170-77D59F1AB3B9}"/>
          </ac:spMkLst>
        </pc:spChg>
        <pc:spChg chg="mod">
          <ac:chgData name="Brad Smart" userId="c1b6413ce8f60163" providerId="LiveId" clId="{EBD4EB63-92E5-43B7-895A-E47DC54D9885}" dt="2022-12-07T21:50:44.782" v="2286" actId="26606"/>
          <ac:spMkLst>
            <pc:docMk/>
            <pc:sldMk cId="1667488324" sldId="258"/>
            <ac:spMk id="3" creationId="{4C6461BE-5637-30FE-9F25-985B147F024A}"/>
          </ac:spMkLst>
        </pc:spChg>
        <pc:spChg chg="add">
          <ac:chgData name="Brad Smart" userId="c1b6413ce8f60163" providerId="LiveId" clId="{EBD4EB63-92E5-43B7-895A-E47DC54D9885}" dt="2022-12-07T21:50:44.782" v="2286" actId="26606"/>
          <ac:spMkLst>
            <pc:docMk/>
            <pc:sldMk cId="1667488324" sldId="258"/>
            <ac:spMk id="14" creationId="{01F06C3F-35EE-478B-B96B-1247519C73C3}"/>
          </ac:spMkLst>
        </pc:spChg>
        <pc:spChg chg="add">
          <ac:chgData name="Brad Smart" userId="c1b6413ce8f60163" providerId="LiveId" clId="{EBD4EB63-92E5-43B7-895A-E47DC54D9885}" dt="2022-12-07T21:50:44.782" v="2286" actId="26606"/>
          <ac:spMkLst>
            <pc:docMk/>
            <pc:sldMk cId="1667488324" sldId="258"/>
            <ac:spMk id="16" creationId="{72742D7C-18EF-4DDC-B3B1-7D394C348ACC}"/>
          </ac:spMkLst>
        </pc:spChg>
        <pc:spChg chg="add">
          <ac:chgData name="Brad Smart" userId="c1b6413ce8f60163" providerId="LiveId" clId="{EBD4EB63-92E5-43B7-895A-E47DC54D9885}" dt="2022-12-07T21:50:44.782" v="2286" actId="26606"/>
          <ac:spMkLst>
            <pc:docMk/>
            <pc:sldMk cId="1667488324" sldId="258"/>
            <ac:spMk id="18" creationId="{5DFB004C-C794-45CE-846D-166C532D642C}"/>
          </ac:spMkLst>
        </pc:spChg>
        <pc:picChg chg="add mod ord">
          <ac:chgData name="Brad Smart" userId="c1b6413ce8f60163" providerId="LiveId" clId="{EBD4EB63-92E5-43B7-895A-E47DC54D9885}" dt="2022-12-07T21:51:48.596" v="2320" actId="1076"/>
          <ac:picMkLst>
            <pc:docMk/>
            <pc:sldMk cId="1667488324" sldId="258"/>
            <ac:picMk id="4" creationId="{A3EECB88-A25F-E151-5BA5-7EEE67A21E11}"/>
          </ac:picMkLst>
        </pc:picChg>
        <pc:picChg chg="del">
          <ac:chgData name="Brad Smart" userId="c1b6413ce8f60163" providerId="LiveId" clId="{EBD4EB63-92E5-43B7-895A-E47DC54D9885}" dt="2022-12-07T21:50:11.495" v="2276" actId="478"/>
          <ac:picMkLst>
            <pc:docMk/>
            <pc:sldMk cId="1667488324" sldId="258"/>
            <ac:picMk id="5" creationId="{FC02CC54-C54A-A7E3-21BF-A40F0B39D399}"/>
          </ac:picMkLst>
        </pc:picChg>
        <pc:picChg chg="mod">
          <ac:chgData name="Brad Smart" userId="c1b6413ce8f60163" providerId="LiveId" clId="{EBD4EB63-92E5-43B7-895A-E47DC54D9885}" dt="2022-12-07T21:51:53.340" v="2323" actId="1076"/>
          <ac:picMkLst>
            <pc:docMk/>
            <pc:sldMk cId="1667488324" sldId="258"/>
            <ac:picMk id="7" creationId="{D4B3CE74-7FE5-94B8-E325-8BB2932EB8D3}"/>
          </ac:picMkLst>
        </pc:picChg>
        <pc:picChg chg="mod">
          <ac:chgData name="Brad Smart" userId="c1b6413ce8f60163" providerId="LiveId" clId="{EBD4EB63-92E5-43B7-895A-E47DC54D9885}" dt="2022-12-07T21:51:56.716" v="2324" actId="1076"/>
          <ac:picMkLst>
            <pc:docMk/>
            <pc:sldMk cId="1667488324" sldId="258"/>
            <ac:picMk id="9" creationId="{2673371C-C4D1-7372-3B02-1DFB1ADC2961}"/>
          </ac:picMkLst>
        </pc:picChg>
      </pc:sldChg>
      <pc:sldChg chg="modSp mod">
        <pc:chgData name="Brad Smart" userId="c1b6413ce8f60163" providerId="LiveId" clId="{EBD4EB63-92E5-43B7-895A-E47DC54D9885}" dt="2022-12-07T20:56:53.554" v="176"/>
        <pc:sldMkLst>
          <pc:docMk/>
          <pc:sldMk cId="689154437" sldId="259"/>
        </pc:sldMkLst>
        <pc:spChg chg="mod">
          <ac:chgData name="Brad Smart" userId="c1b6413ce8f60163" providerId="LiveId" clId="{EBD4EB63-92E5-43B7-895A-E47DC54D9885}" dt="2022-12-07T20:56:53.554" v="176"/>
          <ac:spMkLst>
            <pc:docMk/>
            <pc:sldMk cId="689154437" sldId="259"/>
            <ac:spMk id="2" creationId="{C80D5F7E-6794-F8B7-3DE9-B9C1837DD028}"/>
          </ac:spMkLst>
        </pc:spChg>
        <pc:picChg chg="mod">
          <ac:chgData name="Brad Smart" userId="c1b6413ce8f60163" providerId="LiveId" clId="{EBD4EB63-92E5-43B7-895A-E47DC54D9885}" dt="2022-12-07T20:48:44.389" v="23" actId="1076"/>
          <ac:picMkLst>
            <pc:docMk/>
            <pc:sldMk cId="689154437" sldId="259"/>
            <ac:picMk id="5" creationId="{205B030D-F6C8-F230-C21D-2936157C933C}"/>
          </ac:picMkLst>
        </pc:picChg>
        <pc:picChg chg="mod">
          <ac:chgData name="Brad Smart" userId="c1b6413ce8f60163" providerId="LiveId" clId="{EBD4EB63-92E5-43B7-895A-E47DC54D9885}" dt="2022-12-07T20:48:45.395" v="24" actId="1076"/>
          <ac:picMkLst>
            <pc:docMk/>
            <pc:sldMk cId="689154437" sldId="259"/>
            <ac:picMk id="11" creationId="{3716BC19-7ABF-4764-2028-BEFA9A79F6FD}"/>
          </ac:picMkLst>
        </pc:picChg>
      </pc:sldChg>
      <pc:sldChg chg="modSp mod">
        <pc:chgData name="Brad Smart" userId="c1b6413ce8f60163" providerId="LiveId" clId="{EBD4EB63-92E5-43B7-895A-E47DC54D9885}" dt="2022-12-07T20:56:53.554" v="176"/>
        <pc:sldMkLst>
          <pc:docMk/>
          <pc:sldMk cId="2902770820" sldId="260"/>
        </pc:sldMkLst>
        <pc:spChg chg="mod">
          <ac:chgData name="Brad Smart" userId="c1b6413ce8f60163" providerId="LiveId" clId="{EBD4EB63-92E5-43B7-895A-E47DC54D9885}" dt="2022-12-07T20:56:53.554" v="176"/>
          <ac:spMkLst>
            <pc:docMk/>
            <pc:sldMk cId="2902770820" sldId="260"/>
            <ac:spMk id="2" creationId="{38E1F0FF-74C6-7C6A-CFFF-C6290ED10883}"/>
          </ac:spMkLst>
        </pc:spChg>
        <pc:spChg chg="mod">
          <ac:chgData name="Brad Smart" userId="c1b6413ce8f60163" providerId="LiveId" clId="{EBD4EB63-92E5-43B7-895A-E47DC54D9885}" dt="2022-12-07T20:56:53.554" v="176"/>
          <ac:spMkLst>
            <pc:docMk/>
            <pc:sldMk cId="2902770820" sldId="260"/>
            <ac:spMk id="3" creationId="{183D3EA8-A753-161F-2BD2-719F5D2A1B25}"/>
          </ac:spMkLst>
        </pc:spChg>
      </pc:sldChg>
      <pc:sldChg chg="addSp modSp mod setBg">
        <pc:chgData name="Brad Smart" userId="c1b6413ce8f60163" providerId="LiveId" clId="{EBD4EB63-92E5-43B7-895A-E47DC54D9885}" dt="2022-12-07T22:32:36.085" v="3065" actId="20577"/>
        <pc:sldMkLst>
          <pc:docMk/>
          <pc:sldMk cId="3126691756" sldId="261"/>
        </pc:sldMkLst>
        <pc:spChg chg="mod">
          <ac:chgData name="Brad Smart" userId="c1b6413ce8f60163" providerId="LiveId" clId="{EBD4EB63-92E5-43B7-895A-E47DC54D9885}" dt="2022-12-07T21:41:08.191" v="2088" actId="26606"/>
          <ac:spMkLst>
            <pc:docMk/>
            <pc:sldMk cId="3126691756" sldId="261"/>
            <ac:spMk id="2" creationId="{D1537494-1DCF-3D6E-4D96-9E4DB26D22AA}"/>
          </ac:spMkLst>
        </pc:spChg>
        <pc:spChg chg="mod">
          <ac:chgData name="Brad Smart" userId="c1b6413ce8f60163" providerId="LiveId" clId="{EBD4EB63-92E5-43B7-895A-E47DC54D9885}" dt="2022-12-07T22:32:36.085" v="3065" actId="20577"/>
          <ac:spMkLst>
            <pc:docMk/>
            <pc:sldMk cId="3126691756" sldId="261"/>
            <ac:spMk id="3" creationId="{140FABFF-0C1D-B809-998B-98F32CF43CDD}"/>
          </ac:spMkLst>
        </pc:spChg>
        <pc:spChg chg="add">
          <ac:chgData name="Brad Smart" userId="c1b6413ce8f60163" providerId="LiveId" clId="{EBD4EB63-92E5-43B7-895A-E47DC54D9885}" dt="2022-12-07T21:41:08.191" v="2088" actId="26606"/>
          <ac:spMkLst>
            <pc:docMk/>
            <pc:sldMk cId="3126691756" sldId="261"/>
            <ac:spMk id="12" creationId="{DBAF956B-591A-4461-BB3C-79AA176B099A}"/>
          </ac:spMkLst>
        </pc:spChg>
        <pc:spChg chg="add">
          <ac:chgData name="Brad Smart" userId="c1b6413ce8f60163" providerId="LiveId" clId="{EBD4EB63-92E5-43B7-895A-E47DC54D9885}" dt="2022-12-07T21:41:08.191" v="2088" actId="26606"/>
          <ac:spMkLst>
            <pc:docMk/>
            <pc:sldMk cId="3126691756" sldId="261"/>
            <ac:spMk id="14" creationId="{E8895FAA-0D03-43F6-9594-A8733552E281}"/>
          </ac:spMkLst>
        </pc:spChg>
        <pc:spChg chg="add">
          <ac:chgData name="Brad Smart" userId="c1b6413ce8f60163" providerId="LiveId" clId="{EBD4EB63-92E5-43B7-895A-E47DC54D9885}" dt="2022-12-07T21:41:08.191" v="2088" actId="26606"/>
          <ac:spMkLst>
            <pc:docMk/>
            <pc:sldMk cId="3126691756" sldId="261"/>
            <ac:spMk id="16" creationId="{918FB696-BC5E-43A4-9768-4BB5278BDC9A}"/>
          </ac:spMkLst>
        </pc:spChg>
        <pc:picChg chg="mod">
          <ac:chgData name="Brad Smart" userId="c1b6413ce8f60163" providerId="LiveId" clId="{EBD4EB63-92E5-43B7-895A-E47DC54D9885}" dt="2022-12-07T21:41:22.476" v="2096" actId="1076"/>
          <ac:picMkLst>
            <pc:docMk/>
            <pc:sldMk cId="3126691756" sldId="261"/>
            <ac:picMk id="5" creationId="{6F2FB65D-C7D4-45E6-07B1-974AEC58D00E}"/>
          </ac:picMkLst>
        </pc:picChg>
        <pc:picChg chg="mod ord">
          <ac:chgData name="Brad Smart" userId="c1b6413ce8f60163" providerId="LiveId" clId="{EBD4EB63-92E5-43B7-895A-E47DC54D9885}" dt="2022-12-07T21:41:28.707" v="2100" actId="1076"/>
          <ac:picMkLst>
            <pc:docMk/>
            <pc:sldMk cId="3126691756" sldId="261"/>
            <ac:picMk id="7" creationId="{5A4E24C3-16E6-5DE0-0868-0FBC3AA93667}"/>
          </ac:picMkLst>
        </pc:picChg>
      </pc:sldChg>
      <pc:sldChg chg="addSp delSp modSp mod setBg">
        <pc:chgData name="Brad Smart" userId="c1b6413ce8f60163" providerId="LiveId" clId="{EBD4EB63-92E5-43B7-895A-E47DC54D9885}" dt="2022-12-07T21:38:11.988" v="2083" actId="1076"/>
        <pc:sldMkLst>
          <pc:docMk/>
          <pc:sldMk cId="144939639" sldId="262"/>
        </pc:sldMkLst>
        <pc:spChg chg="mod">
          <ac:chgData name="Brad Smart" userId="c1b6413ce8f60163" providerId="LiveId" clId="{EBD4EB63-92E5-43B7-895A-E47DC54D9885}" dt="2022-12-07T21:31:17.368" v="1540" actId="26606"/>
          <ac:spMkLst>
            <pc:docMk/>
            <pc:sldMk cId="144939639" sldId="262"/>
            <ac:spMk id="2" creationId="{B1CA1283-602A-831E-5044-B88CAB90496A}"/>
          </ac:spMkLst>
        </pc:spChg>
        <pc:spChg chg="del">
          <ac:chgData name="Brad Smart" userId="c1b6413ce8f60163" providerId="LiveId" clId="{EBD4EB63-92E5-43B7-895A-E47DC54D9885}" dt="2022-12-07T21:30:37.377" v="1530" actId="22"/>
          <ac:spMkLst>
            <pc:docMk/>
            <pc:sldMk cId="144939639" sldId="262"/>
            <ac:spMk id="3" creationId="{D3FD9DAD-D5C5-10A9-3102-22A9FF503756}"/>
          </ac:spMkLst>
        </pc:spChg>
        <pc:spChg chg="add mod">
          <ac:chgData name="Brad Smart" userId="c1b6413ce8f60163" providerId="LiveId" clId="{EBD4EB63-92E5-43B7-895A-E47DC54D9885}" dt="2022-12-07T21:37:24.732" v="2077" actId="1076"/>
          <ac:spMkLst>
            <pc:docMk/>
            <pc:sldMk cId="144939639" sldId="262"/>
            <ac:spMk id="15" creationId="{C47CF4C0-5DA1-1A5C-400A-BA32A3D7D3FE}"/>
          </ac:spMkLst>
        </pc:spChg>
        <pc:spChg chg="add">
          <ac:chgData name="Brad Smart" userId="c1b6413ce8f60163" providerId="LiveId" clId="{EBD4EB63-92E5-43B7-895A-E47DC54D9885}" dt="2022-12-07T21:31:17.368" v="1540" actId="26606"/>
          <ac:spMkLst>
            <pc:docMk/>
            <pc:sldMk cId="144939639" sldId="262"/>
            <ac:spMk id="18" creationId="{18073EE4-EB60-444A-A7EA-82035FCDE085}"/>
          </ac:spMkLst>
        </pc:spChg>
        <pc:spChg chg="add">
          <ac:chgData name="Brad Smart" userId="c1b6413ce8f60163" providerId="LiveId" clId="{EBD4EB63-92E5-43B7-895A-E47DC54D9885}" dt="2022-12-07T21:31:17.368" v="1540" actId="26606"/>
          <ac:spMkLst>
            <pc:docMk/>
            <pc:sldMk cId="144939639" sldId="262"/>
            <ac:spMk id="20" creationId="{86AD7ABD-24C8-4B21-A948-ABC2F8C70B69}"/>
          </ac:spMkLst>
        </pc:spChg>
        <pc:spChg chg="add">
          <ac:chgData name="Brad Smart" userId="c1b6413ce8f60163" providerId="LiveId" clId="{EBD4EB63-92E5-43B7-895A-E47DC54D9885}" dt="2022-12-07T21:31:17.368" v="1540" actId="26606"/>
          <ac:spMkLst>
            <pc:docMk/>
            <pc:sldMk cId="144939639" sldId="262"/>
            <ac:spMk id="22" creationId="{B63082B3-0202-4A7D-A42B-721E4CE9E2D4}"/>
          </ac:spMkLst>
        </pc:spChg>
        <pc:picChg chg="del mod">
          <ac:chgData name="Brad Smart" userId="c1b6413ce8f60163" providerId="LiveId" clId="{EBD4EB63-92E5-43B7-895A-E47DC54D9885}" dt="2022-12-07T21:30:50.079" v="1533" actId="478"/>
          <ac:picMkLst>
            <pc:docMk/>
            <pc:sldMk cId="144939639" sldId="262"/>
            <ac:picMk id="5" creationId="{51E213B2-D76D-5EAC-045B-8AB5CD110CE0}"/>
          </ac:picMkLst>
        </pc:picChg>
        <pc:picChg chg="add mod">
          <ac:chgData name="Brad Smart" userId="c1b6413ce8f60163" providerId="LiveId" clId="{EBD4EB63-92E5-43B7-895A-E47DC54D9885}" dt="2022-12-07T21:38:02.412" v="2080" actId="1076"/>
          <ac:picMkLst>
            <pc:docMk/>
            <pc:sldMk cId="144939639" sldId="262"/>
            <ac:picMk id="6" creationId="{5EB32A1B-8351-E306-CA4F-E564368C6204}"/>
          </ac:picMkLst>
        </pc:picChg>
        <pc:picChg chg="del mod">
          <ac:chgData name="Brad Smart" userId="c1b6413ce8f60163" providerId="LiveId" clId="{EBD4EB63-92E5-43B7-895A-E47DC54D9885}" dt="2022-12-07T20:41:44.682" v="19" actId="478"/>
          <ac:picMkLst>
            <pc:docMk/>
            <pc:sldMk cId="144939639" sldId="262"/>
            <ac:picMk id="7" creationId="{5A5F368C-0D4A-791D-FEF7-4EE8957A6616}"/>
          </ac:picMkLst>
        </pc:picChg>
        <pc:picChg chg="del mod">
          <ac:chgData name="Brad Smart" userId="c1b6413ce8f60163" providerId="LiveId" clId="{EBD4EB63-92E5-43B7-895A-E47DC54D9885}" dt="2022-12-07T20:41:42.041" v="18" actId="478"/>
          <ac:picMkLst>
            <pc:docMk/>
            <pc:sldMk cId="144939639" sldId="262"/>
            <ac:picMk id="9" creationId="{D6E125F2-828D-8862-267E-189CED1B27BE}"/>
          </ac:picMkLst>
        </pc:picChg>
        <pc:picChg chg="add mod ord">
          <ac:chgData name="Brad Smart" userId="c1b6413ce8f60163" providerId="LiveId" clId="{EBD4EB63-92E5-43B7-895A-E47DC54D9885}" dt="2022-12-07T21:38:11.988" v="2083" actId="1076"/>
          <ac:picMkLst>
            <pc:docMk/>
            <pc:sldMk cId="144939639" sldId="262"/>
            <ac:picMk id="10" creationId="{527F57C1-7BB2-0D5B-C54F-103847581300}"/>
          </ac:picMkLst>
        </pc:picChg>
        <pc:picChg chg="mod">
          <ac:chgData name="Brad Smart" userId="c1b6413ce8f60163" providerId="LiveId" clId="{EBD4EB63-92E5-43B7-895A-E47DC54D9885}" dt="2022-12-07T21:38:08.738" v="2082" actId="1076"/>
          <ac:picMkLst>
            <pc:docMk/>
            <pc:sldMk cId="144939639" sldId="262"/>
            <ac:picMk id="11" creationId="{D07CFA8C-7820-CF52-ABC0-C4252E82D0F8}"/>
          </ac:picMkLst>
        </pc:picChg>
      </pc:sldChg>
      <pc:sldChg chg="modSp">
        <pc:chgData name="Brad Smart" userId="c1b6413ce8f60163" providerId="LiveId" clId="{EBD4EB63-92E5-43B7-895A-E47DC54D9885}" dt="2022-12-07T20:56:53.554" v="176"/>
        <pc:sldMkLst>
          <pc:docMk/>
          <pc:sldMk cId="2284868412" sldId="263"/>
        </pc:sldMkLst>
        <pc:spChg chg="mod">
          <ac:chgData name="Brad Smart" userId="c1b6413ce8f60163" providerId="LiveId" clId="{EBD4EB63-92E5-43B7-895A-E47DC54D9885}" dt="2022-12-07T20:56:53.554" v="176"/>
          <ac:spMkLst>
            <pc:docMk/>
            <pc:sldMk cId="2284868412" sldId="263"/>
            <ac:spMk id="2" creationId="{4DCCBC49-09DB-4BB8-7CD6-3EEE12783B23}"/>
          </ac:spMkLst>
        </pc:spChg>
        <pc:spChg chg="mod">
          <ac:chgData name="Brad Smart" userId="c1b6413ce8f60163" providerId="LiveId" clId="{EBD4EB63-92E5-43B7-895A-E47DC54D9885}" dt="2022-12-07T20:56:53.554" v="176"/>
          <ac:spMkLst>
            <pc:docMk/>
            <pc:sldMk cId="2284868412" sldId="263"/>
            <ac:spMk id="3" creationId="{0A829A8B-1380-78C6-33E2-78186C283A2F}"/>
          </ac:spMkLst>
        </pc:spChg>
      </pc:sldChg>
      <pc:sldChg chg="addSp delSp modSp mod setBg">
        <pc:chgData name="Brad Smart" userId="c1b6413ce8f60163" providerId="LiveId" clId="{EBD4EB63-92E5-43B7-895A-E47DC54D9885}" dt="2022-12-07T22:17:19.580" v="2821" actId="20577"/>
        <pc:sldMkLst>
          <pc:docMk/>
          <pc:sldMk cId="832564198" sldId="264"/>
        </pc:sldMkLst>
        <pc:spChg chg="mod">
          <ac:chgData name="Brad Smart" userId="c1b6413ce8f60163" providerId="LiveId" clId="{EBD4EB63-92E5-43B7-895A-E47DC54D9885}" dt="2022-12-07T21:53:28.325" v="2341" actId="26606"/>
          <ac:spMkLst>
            <pc:docMk/>
            <pc:sldMk cId="832564198" sldId="264"/>
            <ac:spMk id="2" creationId="{014042A1-5127-B61B-584C-D7A7E7C4C0D6}"/>
          </ac:spMkLst>
        </pc:spChg>
        <pc:spChg chg="add mod">
          <ac:chgData name="Brad Smart" userId="c1b6413ce8f60163" providerId="LiveId" clId="{EBD4EB63-92E5-43B7-895A-E47DC54D9885}" dt="2022-12-07T22:17:19.580" v="2821" actId="20577"/>
          <ac:spMkLst>
            <pc:docMk/>
            <pc:sldMk cId="832564198" sldId="264"/>
            <ac:spMk id="4" creationId="{E70DF5BE-83C2-6F04-3ABD-1CD18AD70B35}"/>
          </ac:spMkLst>
        </pc:spChg>
        <pc:spChg chg="add">
          <ac:chgData name="Brad Smart" userId="c1b6413ce8f60163" providerId="LiveId" clId="{EBD4EB63-92E5-43B7-895A-E47DC54D9885}" dt="2022-12-07T21:53:28.325" v="2341" actId="26606"/>
          <ac:spMkLst>
            <pc:docMk/>
            <pc:sldMk cId="832564198" sldId="264"/>
            <ac:spMk id="17" creationId="{BF916B6A-4A1E-4A48-8BC8-1E4776E0360E}"/>
          </ac:spMkLst>
        </pc:spChg>
        <pc:spChg chg="add">
          <ac:chgData name="Brad Smart" userId="c1b6413ce8f60163" providerId="LiveId" clId="{EBD4EB63-92E5-43B7-895A-E47DC54D9885}" dt="2022-12-07T21:53:28.325" v="2341" actId="26606"/>
          <ac:spMkLst>
            <pc:docMk/>
            <pc:sldMk cId="832564198" sldId="264"/>
            <ac:spMk id="19" creationId="{1C5D755C-6A9E-4780-8524-22F98BAC1A3D}"/>
          </ac:spMkLst>
        </pc:spChg>
        <pc:spChg chg="add">
          <ac:chgData name="Brad Smart" userId="c1b6413ce8f60163" providerId="LiveId" clId="{EBD4EB63-92E5-43B7-895A-E47DC54D9885}" dt="2022-12-07T21:53:28.325" v="2341" actId="26606"/>
          <ac:spMkLst>
            <pc:docMk/>
            <pc:sldMk cId="832564198" sldId="264"/>
            <ac:spMk id="21" creationId="{D8AC099B-3614-4184-BF57-F5447D1541E4}"/>
          </ac:spMkLst>
        </pc:spChg>
        <pc:picChg chg="del mod">
          <ac:chgData name="Brad Smart" userId="c1b6413ce8f60163" providerId="LiveId" clId="{EBD4EB63-92E5-43B7-895A-E47DC54D9885}" dt="2022-12-07T21:52:27.949" v="2326" actId="478"/>
          <ac:picMkLst>
            <pc:docMk/>
            <pc:sldMk cId="832564198" sldId="264"/>
            <ac:picMk id="5" creationId="{F8A20D2B-CD4A-1B50-87D6-9F31B91E8207}"/>
          </ac:picMkLst>
        </pc:picChg>
        <pc:picChg chg="add mod">
          <ac:chgData name="Brad Smart" userId="c1b6413ce8f60163" providerId="LiveId" clId="{EBD4EB63-92E5-43B7-895A-E47DC54D9885}" dt="2022-12-07T21:54:36.260" v="2366" actId="1076"/>
          <ac:picMkLst>
            <pc:docMk/>
            <pc:sldMk cId="832564198" sldId="264"/>
            <ac:picMk id="6" creationId="{F8A20D2B-CD4A-1B50-87D6-9F31B91E8207}"/>
          </ac:picMkLst>
        </pc:picChg>
        <pc:picChg chg="del">
          <ac:chgData name="Brad Smart" userId="c1b6413ce8f60163" providerId="LiveId" clId="{EBD4EB63-92E5-43B7-895A-E47DC54D9885}" dt="2022-12-07T21:52:31.346" v="2327" actId="478"/>
          <ac:picMkLst>
            <pc:docMk/>
            <pc:sldMk cId="832564198" sldId="264"/>
            <ac:picMk id="7" creationId="{4CA31F2E-C34A-E2B2-30FA-7E9E9F4CA9D8}"/>
          </ac:picMkLst>
        </pc:picChg>
        <pc:picChg chg="add mod ord">
          <ac:chgData name="Brad Smart" userId="c1b6413ce8f60163" providerId="LiveId" clId="{EBD4EB63-92E5-43B7-895A-E47DC54D9885}" dt="2022-12-07T21:54:32.693" v="2364" actId="1076"/>
          <ac:picMkLst>
            <pc:docMk/>
            <pc:sldMk cId="832564198" sldId="264"/>
            <ac:picMk id="8" creationId="{9AF80CD6-35B6-85BD-89EF-B4F4DC90EF4D}"/>
          </ac:picMkLst>
        </pc:picChg>
        <pc:picChg chg="del">
          <ac:chgData name="Brad Smart" userId="c1b6413ce8f60163" providerId="LiveId" clId="{EBD4EB63-92E5-43B7-895A-E47DC54D9885}" dt="2022-12-07T21:52:33.016" v="2328" actId="478"/>
          <ac:picMkLst>
            <pc:docMk/>
            <pc:sldMk cId="832564198" sldId="264"/>
            <ac:picMk id="9" creationId="{B4BA8573-D678-ABD5-EEC5-66C83DF4C92E}"/>
          </ac:picMkLst>
        </pc:picChg>
        <pc:picChg chg="add del mod">
          <ac:chgData name="Brad Smart" userId="c1b6413ce8f60163" providerId="LiveId" clId="{EBD4EB63-92E5-43B7-895A-E47DC54D9885}" dt="2022-12-07T21:53:01.339" v="2335" actId="478"/>
          <ac:picMkLst>
            <pc:docMk/>
            <pc:sldMk cId="832564198" sldId="264"/>
            <ac:picMk id="10" creationId="{9AF80CD6-35B6-85BD-89EF-B4F4DC90EF4D}"/>
          </ac:picMkLst>
        </pc:picChg>
        <pc:picChg chg="add mod ord">
          <ac:chgData name="Brad Smart" userId="c1b6413ce8f60163" providerId="LiveId" clId="{EBD4EB63-92E5-43B7-895A-E47DC54D9885}" dt="2022-12-07T21:54:30.747" v="2363" actId="1076"/>
          <ac:picMkLst>
            <pc:docMk/>
            <pc:sldMk cId="832564198" sldId="264"/>
            <ac:picMk id="11" creationId="{D4164272-06CF-AD5C-E2ED-8D53BA42ED2D}"/>
          </ac:picMkLst>
        </pc:picChg>
        <pc:picChg chg="add mod">
          <ac:chgData name="Brad Smart" userId="c1b6413ce8f60163" providerId="LiveId" clId="{EBD4EB63-92E5-43B7-895A-E47DC54D9885}" dt="2022-12-07T21:54:34.965" v="2365" actId="1076"/>
          <ac:picMkLst>
            <pc:docMk/>
            <pc:sldMk cId="832564198" sldId="264"/>
            <ac:picMk id="12" creationId="{4CA31F2E-C34A-E2B2-30FA-7E9E9F4CA9D8}"/>
          </ac:picMkLst>
        </pc:picChg>
      </pc:sldChg>
      <pc:sldChg chg="modSp">
        <pc:chgData name="Brad Smart" userId="c1b6413ce8f60163" providerId="LiveId" clId="{EBD4EB63-92E5-43B7-895A-E47DC54D9885}" dt="2022-12-07T20:56:53.554" v="176"/>
        <pc:sldMkLst>
          <pc:docMk/>
          <pc:sldMk cId="179082084" sldId="265"/>
        </pc:sldMkLst>
        <pc:spChg chg="mod">
          <ac:chgData name="Brad Smart" userId="c1b6413ce8f60163" providerId="LiveId" clId="{EBD4EB63-92E5-43B7-895A-E47DC54D9885}" dt="2022-12-07T20:56:53.554" v="176"/>
          <ac:spMkLst>
            <pc:docMk/>
            <pc:sldMk cId="179082084" sldId="265"/>
            <ac:spMk id="2" creationId="{51F7F314-A1E8-B238-E6D1-0B8459A54DAB}"/>
          </ac:spMkLst>
        </pc:spChg>
        <pc:spChg chg="mod">
          <ac:chgData name="Brad Smart" userId="c1b6413ce8f60163" providerId="LiveId" clId="{EBD4EB63-92E5-43B7-895A-E47DC54D9885}" dt="2022-12-07T20:56:53.554" v="176"/>
          <ac:spMkLst>
            <pc:docMk/>
            <pc:sldMk cId="179082084" sldId="265"/>
            <ac:spMk id="3" creationId="{6FFCDD5A-80E5-BEFD-ECB7-4490739B759F}"/>
          </ac:spMkLst>
        </pc:spChg>
      </pc:sldChg>
      <pc:sldChg chg="modSp">
        <pc:chgData name="Brad Smart" userId="c1b6413ce8f60163" providerId="LiveId" clId="{EBD4EB63-92E5-43B7-895A-E47DC54D9885}" dt="2022-12-07T20:56:53.554" v="176"/>
        <pc:sldMkLst>
          <pc:docMk/>
          <pc:sldMk cId="951931569" sldId="266"/>
        </pc:sldMkLst>
        <pc:spChg chg="mod">
          <ac:chgData name="Brad Smart" userId="c1b6413ce8f60163" providerId="LiveId" clId="{EBD4EB63-92E5-43B7-895A-E47DC54D9885}" dt="2022-12-07T20:56:53.554" v="176"/>
          <ac:spMkLst>
            <pc:docMk/>
            <pc:sldMk cId="951931569" sldId="266"/>
            <ac:spMk id="2" creationId="{F2E127DE-4068-B790-8E00-18F93B031445}"/>
          </ac:spMkLst>
        </pc:spChg>
        <pc:spChg chg="mod">
          <ac:chgData name="Brad Smart" userId="c1b6413ce8f60163" providerId="LiveId" clId="{EBD4EB63-92E5-43B7-895A-E47DC54D9885}" dt="2022-12-07T20:56:53.554" v="176"/>
          <ac:spMkLst>
            <pc:docMk/>
            <pc:sldMk cId="951931569" sldId="266"/>
            <ac:spMk id="3" creationId="{11FDA9F1-AEC4-F7DE-037D-443B874086FD}"/>
          </ac:spMkLst>
        </pc:spChg>
      </pc:sldChg>
      <pc:sldChg chg="addSp delSp modSp add del mod ord setBg setClrOvrMap">
        <pc:chgData name="Brad Smart" userId="c1b6413ce8f60163" providerId="LiveId" clId="{EBD4EB63-92E5-43B7-895A-E47DC54D9885}" dt="2022-12-07T22:30:37.501" v="2868" actId="1076"/>
        <pc:sldMkLst>
          <pc:docMk/>
          <pc:sldMk cId="1774382237" sldId="267"/>
        </pc:sldMkLst>
        <pc:spChg chg="mod">
          <ac:chgData name="Brad Smart" userId="c1b6413ce8f60163" providerId="LiveId" clId="{EBD4EB63-92E5-43B7-895A-E47DC54D9885}" dt="2022-12-07T22:17:56.604" v="2845" actId="26606"/>
          <ac:spMkLst>
            <pc:docMk/>
            <pc:sldMk cId="1774382237" sldId="267"/>
            <ac:spMk id="2" creationId="{EDE0D914-D130-63A2-2D83-8D8634E01152}"/>
          </ac:spMkLst>
        </pc:spChg>
        <pc:spChg chg="del mod">
          <ac:chgData name="Brad Smart" userId="c1b6413ce8f60163" providerId="LiveId" clId="{EBD4EB63-92E5-43B7-895A-E47DC54D9885}" dt="2022-12-07T22:29:10.364" v="2849" actId="22"/>
          <ac:spMkLst>
            <pc:docMk/>
            <pc:sldMk cId="1774382237" sldId="267"/>
            <ac:spMk id="3" creationId="{6285F850-2172-BA55-317C-197B0D1D6E3E}"/>
          </ac:spMkLst>
        </pc:spChg>
        <pc:spChg chg="add mod">
          <ac:chgData name="Brad Smart" userId="c1b6413ce8f60163" providerId="LiveId" clId="{EBD4EB63-92E5-43B7-895A-E47DC54D9885}" dt="2022-12-07T22:30:37.501" v="2868" actId="1076"/>
          <ac:spMkLst>
            <pc:docMk/>
            <pc:sldMk cId="1774382237" sldId="267"/>
            <ac:spMk id="9" creationId="{6CCD7D6B-26CC-93DA-0927-4D098378E8F8}"/>
          </ac:spMkLst>
        </pc:spChg>
        <pc:spChg chg="add">
          <ac:chgData name="Brad Smart" userId="c1b6413ce8f60163" providerId="LiveId" clId="{EBD4EB63-92E5-43B7-895A-E47DC54D9885}" dt="2022-12-07T22:17:56.604" v="2845" actId="26606"/>
          <ac:spMkLst>
            <pc:docMk/>
            <pc:sldMk cId="1774382237" sldId="267"/>
            <ac:spMk id="11" creationId="{5F3FC718-FDE3-4EF7-921E-A5F374EAF824}"/>
          </ac:spMkLst>
        </pc:spChg>
        <pc:spChg chg="add">
          <ac:chgData name="Brad Smart" userId="c1b6413ce8f60163" providerId="LiveId" clId="{EBD4EB63-92E5-43B7-895A-E47DC54D9885}" dt="2022-12-07T22:17:56.604" v="2845" actId="26606"/>
          <ac:spMkLst>
            <pc:docMk/>
            <pc:sldMk cId="1774382237" sldId="267"/>
            <ac:spMk id="13" creationId="{FAA0F719-3DC8-4F08-AD8F-5A845658CB9D}"/>
          </ac:spMkLst>
        </pc:spChg>
        <pc:spChg chg="add">
          <ac:chgData name="Brad Smart" userId="c1b6413ce8f60163" providerId="LiveId" clId="{EBD4EB63-92E5-43B7-895A-E47DC54D9885}" dt="2022-12-07T22:17:56.604" v="2845" actId="26606"/>
          <ac:spMkLst>
            <pc:docMk/>
            <pc:sldMk cId="1774382237" sldId="267"/>
            <ac:spMk id="15" creationId="{7DCB61BE-FA0F-4EFB-BE0E-268BAD8E30D6}"/>
          </ac:spMkLst>
        </pc:spChg>
        <pc:spChg chg="add">
          <ac:chgData name="Brad Smart" userId="c1b6413ce8f60163" providerId="LiveId" clId="{EBD4EB63-92E5-43B7-895A-E47DC54D9885}" dt="2022-12-07T22:17:56.604" v="2845" actId="26606"/>
          <ac:spMkLst>
            <pc:docMk/>
            <pc:sldMk cId="1774382237" sldId="267"/>
            <ac:spMk id="17" creationId="{A4B31EAA-7423-46F7-9B90-4AB2B09C35C4}"/>
          </ac:spMkLst>
        </pc:spChg>
        <pc:picChg chg="del mod">
          <ac:chgData name="Brad Smart" userId="c1b6413ce8f60163" providerId="LiveId" clId="{EBD4EB63-92E5-43B7-895A-E47DC54D9885}" dt="2022-12-07T21:28:07.491" v="1518" actId="478"/>
          <ac:picMkLst>
            <pc:docMk/>
            <pc:sldMk cId="1774382237" sldId="267"/>
            <ac:picMk id="5" creationId="{85CAB601-BB41-E54C-7E9B-698DFF98D01E}"/>
          </ac:picMkLst>
        </pc:picChg>
        <pc:picChg chg="add mod">
          <ac:chgData name="Brad Smart" userId="c1b6413ce8f60163" providerId="LiveId" clId="{EBD4EB63-92E5-43B7-895A-E47DC54D9885}" dt="2022-12-07T22:30:31.821" v="2867" actId="1076"/>
          <ac:picMkLst>
            <pc:docMk/>
            <pc:sldMk cId="1774382237" sldId="267"/>
            <ac:picMk id="6" creationId="{219D8164-A5BE-A7CB-E610-86D5FA63CACD}"/>
          </ac:picMkLst>
        </pc:picChg>
        <pc:picChg chg="add mod ord">
          <ac:chgData name="Brad Smart" userId="c1b6413ce8f60163" providerId="LiveId" clId="{EBD4EB63-92E5-43B7-895A-E47DC54D9885}" dt="2022-12-07T22:29:31.852" v="2855" actId="1076"/>
          <ac:picMkLst>
            <pc:docMk/>
            <pc:sldMk cId="1774382237" sldId="267"/>
            <ac:picMk id="8" creationId="{3CB7AC24-1CF2-D4DB-E026-A596A8D669FB}"/>
          </ac:picMkLst>
        </pc:picChg>
      </pc:sldChg>
      <pc:sldChg chg="addSp modSp new mod">
        <pc:chgData name="Brad Smart" userId="c1b6413ce8f60163" providerId="LiveId" clId="{EBD4EB63-92E5-43B7-895A-E47DC54D9885}" dt="2022-12-07T20:56:53.554" v="176"/>
        <pc:sldMkLst>
          <pc:docMk/>
          <pc:sldMk cId="1451783435" sldId="268"/>
        </pc:sldMkLst>
        <pc:spChg chg="mod">
          <ac:chgData name="Brad Smart" userId="c1b6413ce8f60163" providerId="LiveId" clId="{EBD4EB63-92E5-43B7-895A-E47DC54D9885}" dt="2022-12-07T20:56:53.554" v="176"/>
          <ac:spMkLst>
            <pc:docMk/>
            <pc:sldMk cId="1451783435" sldId="268"/>
            <ac:spMk id="2" creationId="{B20A85B2-D930-3B61-233E-B6B6664EEAA6}"/>
          </ac:spMkLst>
        </pc:spChg>
        <pc:spChg chg="mod">
          <ac:chgData name="Brad Smart" userId="c1b6413ce8f60163" providerId="LiveId" clId="{EBD4EB63-92E5-43B7-895A-E47DC54D9885}" dt="2022-12-07T20:56:53.554" v="176"/>
          <ac:spMkLst>
            <pc:docMk/>
            <pc:sldMk cId="1451783435" sldId="268"/>
            <ac:spMk id="3" creationId="{E237B90E-CB99-60F6-34D2-EF358F381211}"/>
          </ac:spMkLst>
        </pc:spChg>
        <pc:picChg chg="add mod">
          <ac:chgData name="Brad Smart" userId="c1b6413ce8f60163" providerId="LiveId" clId="{EBD4EB63-92E5-43B7-895A-E47DC54D9885}" dt="2022-12-07T20:49:52.970" v="40" actId="1076"/>
          <ac:picMkLst>
            <pc:docMk/>
            <pc:sldMk cId="1451783435" sldId="268"/>
            <ac:picMk id="4" creationId="{BE26FE73-9F2C-6496-1C0B-0F6B0EA97CC2}"/>
          </ac:picMkLst>
        </pc:picChg>
        <pc:picChg chg="add mod">
          <ac:chgData name="Brad Smart" userId="c1b6413ce8f60163" providerId="LiveId" clId="{EBD4EB63-92E5-43B7-895A-E47DC54D9885}" dt="2022-12-07T20:49:49.283" v="39" actId="1076"/>
          <ac:picMkLst>
            <pc:docMk/>
            <pc:sldMk cId="1451783435" sldId="268"/>
            <ac:picMk id="5" creationId="{2E57E0FF-1F1E-C6E2-5F35-63C809F44E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12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4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7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34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1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4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44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802D-9A68-48ED-FA75-AA14B614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1 – Exploring Uber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820E-8D26-3E35-974C-08D154F4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40483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7494-1DCF-3D6E-4D96-9E4DB26D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 dirty="0"/>
              <a:t>Number of Passengers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E24C3-16E6-5DE0-0868-0FBC3AA9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86" y="3528291"/>
            <a:ext cx="3698074" cy="308390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ABFF-0C1D-B809-998B-98F32CF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GB" dirty="0"/>
              <a:t>Our data shows that people often take uber trips </a:t>
            </a:r>
            <a:r>
              <a:rPr lang="en-GB"/>
              <a:t>on their own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FB65D-C7D4-45E6-07B1-974AEC58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27" y="788070"/>
            <a:ext cx="4216673" cy="26413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669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283-602A-831E-5044-B88CAB9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GB" sz="3200" dirty="0"/>
              <a:t>Distance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CF4C0-5DA1-1A5C-400A-BA32A3D7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5" y="3005366"/>
            <a:ext cx="3105075" cy="328993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Our data shows  that people mainly use Uber for short trips.</a:t>
            </a:r>
          </a:p>
          <a:p>
            <a:r>
              <a:rPr lang="en-US" sz="1600" dirty="0"/>
              <a:t>Over 65% of the trips we analyzed were less than 3km in distance</a:t>
            </a:r>
          </a:p>
          <a:p>
            <a:r>
              <a:rPr lang="en-US" sz="1600" dirty="0"/>
              <a:t>Nearly 25% were between 3km and 7km in distance</a:t>
            </a:r>
          </a:p>
          <a:p>
            <a:r>
              <a:rPr lang="en-US" sz="1600" dirty="0"/>
              <a:t>There’s a very strong positive correlation between the distance and fare amount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7F57C1-7BB2-0D5B-C54F-10384758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811" y="5127740"/>
            <a:ext cx="1994382" cy="1153508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CFA8C-7820-CF52-ABC0-C4252E82D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61" y="1252038"/>
            <a:ext cx="5836451" cy="3034953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32A1B-8351-E306-CA4F-E564368C6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24" y="4210263"/>
            <a:ext cx="3557764" cy="25399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93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C49-09DB-4BB8-7CD6-3EEE1278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</a:t>
            </a:r>
            <a:r>
              <a:rPr lang="en-GB" dirty="0" err="1"/>
              <a:t>Dataframes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9A8B-1380-78C6-33E2-78186C28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6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27DE-4068-B790-8E00-18F93B03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A9F1-AEC4-F7DE-037D-443B874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663-8996-78A5-DD5C-1705DB64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0C0-3C0B-DB08-23B1-4BB4768F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036" y="19321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Why Uber</a:t>
            </a:r>
          </a:p>
          <a:p>
            <a:r>
              <a:rPr lang="en-GB" dirty="0"/>
              <a:t>Uber has become the most popular choice for travel across the world.</a:t>
            </a:r>
          </a:p>
          <a:p>
            <a:r>
              <a:rPr lang="en-GB" dirty="0"/>
              <a:t>In 2021, there were 118 million users in over 80 countries.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Exploration of Uber data in New York between 2009 and 2014.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Exploration of the consumer behaviour.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6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0FF-74C6-7C6A-CFFF-C6290ED1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3EA8-A753-161F-2BD2-719F5D2A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time/date affect how often people order Uber’s?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has Uber prices changed over time?</a:t>
            </a:r>
          </a:p>
          <a:p>
            <a:endParaRPr lang="en-GB" dirty="0"/>
          </a:p>
          <a:p>
            <a:r>
              <a:rPr lang="en-GB" dirty="0"/>
              <a:t>What distance are people using Uber’s for?</a:t>
            </a:r>
          </a:p>
          <a:p>
            <a:endParaRPr lang="en-GB" dirty="0"/>
          </a:p>
          <a:p>
            <a:r>
              <a:rPr lang="en-GB" dirty="0"/>
              <a:t>What are the most common amount of passengers for an Uber</a:t>
            </a:r>
          </a:p>
        </p:txBody>
      </p:sp>
    </p:spTree>
    <p:extLst>
      <p:ext uri="{BB962C8B-B14F-4D97-AF65-F5344CB8AC3E}">
        <p14:creationId xmlns:p14="http://schemas.microsoft.com/office/powerpoint/2010/main" val="29027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7B8B-FEE9-1204-A170-77D59F1A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 dirty="0"/>
              <a:t>Data Exploration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ECB88-A25F-E151-5BA5-7EEE67A2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20" y="2170535"/>
            <a:ext cx="6337273" cy="182196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61BE-5637-30FE-9F25-985B147F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GB" dirty="0"/>
              <a:t>Uber Data – csv file</a:t>
            </a:r>
          </a:p>
          <a:p>
            <a:r>
              <a:rPr lang="en-GB" dirty="0"/>
              <a:t>Uber trips in New York 2009 - 2015</a:t>
            </a:r>
          </a:p>
          <a:p>
            <a:r>
              <a:rPr lang="en-GB" dirty="0"/>
              <a:t>Kaggle Dataset - Uber Fares Dataset | Kaggle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3CE74-7FE5-94B8-E325-8BB2932E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563" y="5029444"/>
            <a:ext cx="1959343" cy="156441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3371C-C4D1-7372-3B02-1DFB1ADC2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926" y="4933965"/>
            <a:ext cx="4446187" cy="1478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74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42A1-5127-B61B-584C-D7A7E7C4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GB" sz="3200" dirty="0"/>
              <a:t>Clean-up process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916B6A-4A1E-4A48-8BC8-1E4776E03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C5D755C-6A9E-4780-8524-22F98BAC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C099B-3614-4184-BF57-F5447D15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DF5BE-83C2-6F04-3ABD-1CD18AD7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3173762"/>
          </a:xfrm>
        </p:spPr>
        <p:txBody>
          <a:bodyPr>
            <a:normAutofit/>
          </a:bodyPr>
          <a:lstStyle/>
          <a:p>
            <a:r>
              <a:rPr lang="en-GB" sz="1600" dirty="0"/>
              <a:t>Dropped rows with N/A and extreme values in passenger count, distance and coordinators.</a:t>
            </a:r>
          </a:p>
          <a:p>
            <a:r>
              <a:rPr lang="en-GB" sz="1600" dirty="0"/>
              <a:t>Changed </a:t>
            </a:r>
            <a:r>
              <a:rPr lang="en-GB" sz="1600" dirty="0" err="1"/>
              <a:t>pickup_datetime</a:t>
            </a:r>
            <a:r>
              <a:rPr lang="en-GB" sz="1600" dirty="0"/>
              <a:t> column to year, month, day, hours.</a:t>
            </a:r>
          </a:p>
          <a:p>
            <a:r>
              <a:rPr lang="en-GB" sz="1600" dirty="0"/>
              <a:t>Deleted un-necessary columns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A20D2B-CD4A-1B50-87D6-9F31B91E820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27" y="280042"/>
            <a:ext cx="4946406" cy="2052758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A31F2E-C34A-E2B2-30FA-7E9E9F4CA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727" y="2612843"/>
            <a:ext cx="4946406" cy="1632314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164272-06CF-AD5C-E2ED-8D53BA42E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28" y="5132930"/>
            <a:ext cx="4946405" cy="91508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80CD6-35B6-85BD-89EF-B4F4DC90E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425" y="4471443"/>
            <a:ext cx="4947708" cy="4329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25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F314-A1E8-B238-E6D1-0B8459A5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DD5A-80E5-BEFD-ECB7-4490739B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8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F7E-6794-F8B7-3DE9-B9C1837D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Time/Date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16BC19-7ABF-4764-2028-BEFA9A79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881" y="819243"/>
            <a:ext cx="3854107" cy="24415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B030D-F6C8-F230-C21D-2936157C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05" y="1027906"/>
            <a:ext cx="3292125" cy="223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A82D-3E93-3E2D-38FE-F2CA93B4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3523744"/>
            <a:ext cx="3840482" cy="2506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F124E-AF85-4183-46D2-EE82E9CAF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85" y="3923540"/>
            <a:ext cx="3932065" cy="24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0D914-D130-63A2-2D83-8D8634E0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>
                <a:solidFill>
                  <a:srgbClr val="EBEBEB"/>
                </a:solidFill>
              </a:rPr>
              <a:t>Extreme Weather event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B7AC24-1CF2-D4DB-E026-A596A8D6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77" y="3040991"/>
            <a:ext cx="2503178" cy="357501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D8164-A5BE-A7CB-E610-86D5FA63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2" y="1783534"/>
            <a:ext cx="7346828" cy="3985653"/>
          </a:xfrm>
          <a:prstGeom prst="rect">
            <a:avLst/>
          </a:prstGeom>
          <a:effectLst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CCD7D6B-26CC-93DA-0927-4D098378E8F8}"/>
              </a:ext>
            </a:extLst>
          </p:cNvPr>
          <p:cNvSpPr/>
          <p:nvPr/>
        </p:nvSpPr>
        <p:spPr>
          <a:xfrm>
            <a:off x="6521569" y="4960188"/>
            <a:ext cx="94891" cy="112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8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85B2-D930-3B61-233E-B6B6664E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B90E-CB99-60F6-34D2-EF358F38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6FE73-9F2C-6496-1C0B-0F6B0EA9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75" y="2892840"/>
            <a:ext cx="3932261" cy="2542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7E0FF-1F1E-C6E2-5F35-63C809F4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08" y="1482063"/>
            <a:ext cx="393226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235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Project 1 – Exploring Uber Data</vt:lpstr>
      <vt:lpstr>Project Outline</vt:lpstr>
      <vt:lpstr>The Questions</vt:lpstr>
      <vt:lpstr>Data Exploration</vt:lpstr>
      <vt:lpstr>Clean-up process </vt:lpstr>
      <vt:lpstr>Analysis Process </vt:lpstr>
      <vt:lpstr>Time/Date </vt:lpstr>
      <vt:lpstr>Extreme Weather event</vt:lpstr>
      <vt:lpstr>Cost</vt:lpstr>
      <vt:lpstr>Number of Passengers</vt:lpstr>
      <vt:lpstr>Distance</vt:lpstr>
      <vt:lpstr>Final Dataframes </vt:lpstr>
      <vt:lpstr>Conclusions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 Team </dc:title>
  <dc:creator>Brad Smart</dc:creator>
  <cp:lastModifiedBy>Brad Smart</cp:lastModifiedBy>
  <cp:revision>1</cp:revision>
  <dcterms:created xsi:type="dcterms:W3CDTF">2022-12-06T19:38:19Z</dcterms:created>
  <dcterms:modified xsi:type="dcterms:W3CDTF">2022-12-07T22:32:38Z</dcterms:modified>
</cp:coreProperties>
</file>