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63" r:id="rId7"/>
    <p:sldId id="265" r:id="rId8"/>
    <p:sldId id="259" r:id="rId9"/>
    <p:sldId id="261" r:id="rId10"/>
    <p:sldId id="267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722E-7F2F-4E45-82A9-9417BF78F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48F72-1417-3BD8-B4E9-F411C13EC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B499-A26A-58D9-0E62-1817BDAC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49174-6769-667A-0B58-C4618E12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5A90-B3C4-5A27-3667-B9039093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80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86C3-EF06-DEF6-3D4E-4AC6AC69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CD4EB-3BE1-40D2-9022-811C286CC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76FD-E0D4-FE0F-C0B0-3A531E35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43BB3-5E10-EF5E-B2AE-2DFBCC00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C6A84-3E92-F8A6-FACF-4CE19C9F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90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ED707-21E1-5E32-9E52-F3D55E167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0314E-BB84-09FD-1E46-FAF04C6C0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7FDBA-92E4-3514-0080-B0D5A82D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180BF-C506-E4F6-1279-E05BEB19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3B623-3261-3369-48B0-D69C57DD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45A9-D08D-68F3-77DF-A8276BFF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58D1-3254-DB98-AFB0-A83A5425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9587-6D9D-D6AF-114C-AD2D3031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282D0-6382-9486-A8BD-9BD2CADE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77734-548B-FCB0-A1C8-F253AB0C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75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DC95-4A49-8CCF-9989-5805BF10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66B8B-E591-A4B5-2155-F5FDD4FA3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C7CC4-3666-8899-0C06-08DE09C4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BCF22-B3FC-9CBF-815A-F74F9670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84ACF-D522-E012-DFC1-B5863522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80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0ECB-39BA-8C5E-5296-496C50A7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0E5EC-B7A9-7B0E-7969-AB5D278E7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7ED5A-72CF-7282-4FF1-5A9F0AB1C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71C3A-23ED-20B0-61CD-E3BFE9A6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D57F0-7D86-7480-0A97-E392FDDB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598A5-BD89-42AE-932C-DB3707D0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32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BB33-CD6F-FD9E-5101-0D26CCC1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5F9B0-E016-6A97-75BC-56499B712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FDF9C-0FD5-32A6-7260-216AB00BB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36599-651C-CBF1-4FD7-F07737480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431E1-E167-3E90-91EA-194E685E6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4B2EB-96D3-0417-E4E4-429D03A4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E9C9C-65AF-187A-9905-5629DB15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ABC22-7DB2-F406-8569-C4CF5BC7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11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2179-C641-CB20-2D87-18D76365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7D722-5026-572D-C3A4-745D8939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43D38-D118-7903-A3E6-5328A8C4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7501D-2DB8-CFE7-AF15-5159EDFE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4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48C5E-0570-4428-F668-F629E589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3EBF8-219C-360C-B366-D580B93C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8F82-BCDB-F966-3909-A552B4DF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3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EF2-30BD-58A0-C220-BA699609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6CE4-2CFE-A56A-8753-1D07A2C9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1FACE-446D-08AA-51F9-ACA394580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993F7-A676-5E53-4479-22AC9FF3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73B1A-2AFD-0536-29C6-F18453FA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479EE-EC63-AAA9-C5A0-5C1E43B4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36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F0E0-727E-8EAD-185E-57C5D86A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ED211-E443-6E92-04BA-81D0D6FA4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C3CC3-7D03-B26C-4356-2F6342EF4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E9421-FB99-F68F-DE78-49EEDE9F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4F3A9-43C7-854F-AB2C-C9F8A269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A4D11-9DC8-EAAA-563D-BB7786E4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88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5E8CE-F9BF-56B0-897A-297AEB7B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2749-5A42-5317-948D-79819D35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41533-1174-36F8-3152-1BBE5EC98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CD84A-3683-4976-9D49-5880C846678E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6B5D-98E6-52CA-FFF4-76A1D01D6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D110B-9895-8B45-823D-87C8C95A3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4CD1-6D30-41B1-9ECA-3ED0CBE90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7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yasserh/uber-fares-datas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802D-9A68-48ED-FA75-AA14B614C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299" y="1846261"/>
            <a:ext cx="7591425" cy="1319213"/>
          </a:xfrm>
        </p:spPr>
        <p:txBody>
          <a:bodyPr/>
          <a:lstStyle/>
          <a:p>
            <a:r>
              <a:rPr lang="en-GB" dirty="0"/>
              <a:t>The A Team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1820E-8D26-3E35-974C-08D154F4B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550" y="3281362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b="1" dirty="0"/>
              <a:t>Project 1 – Uber Data</a:t>
            </a:r>
          </a:p>
        </p:txBody>
      </p:sp>
    </p:spTree>
    <p:extLst>
      <p:ext uri="{BB962C8B-B14F-4D97-AF65-F5344CB8AC3E}">
        <p14:creationId xmlns:p14="http://schemas.microsoft.com/office/powerpoint/2010/main" val="404838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D914-D130-63A2-2D83-8D8634E0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5F850-2172-BA55-317C-197B0D1D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AB601-BB41-E54C-7E9B-698DFF98D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91" y="747712"/>
            <a:ext cx="9702385" cy="51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8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1283-602A-831E-5044-B88CAB90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9DAD-D5C5-10A9-3102-22A9FF50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127" y="1416049"/>
            <a:ext cx="11440524" cy="526057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213B2-D76D-5EAC-045B-8AB5CD110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93" y="1093484"/>
            <a:ext cx="4163036" cy="2952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5F368C-0D4A-791D-FEF7-4EE8957A6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171" y="3095120"/>
            <a:ext cx="3930681" cy="2952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E125F2-828D-8862-267E-189CED1B2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172" y="420351"/>
            <a:ext cx="3930680" cy="25406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7CFA8C-7820-CF52-ABC0-C4252E82D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27" y="4088506"/>
            <a:ext cx="4582133" cy="23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27DE-4068-B790-8E00-18F93B03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and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A9F1-AEC4-F7DE-037D-443B8740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93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6663-8996-78A5-DD5C-1705DB64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0C0-3C0B-DB08-23B1-4BB4768F9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65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F0FF-74C6-7C6A-CFFF-C6290ED1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3EA8-A753-161F-2BD2-719F5D2A1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the time/date affect how often people order Uber’s?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How has the prices changed over time?</a:t>
            </a:r>
          </a:p>
          <a:p>
            <a:endParaRPr lang="en-GB" dirty="0"/>
          </a:p>
          <a:p>
            <a:r>
              <a:rPr lang="en-GB" dirty="0"/>
              <a:t>What distance are people using Uber’s for?</a:t>
            </a:r>
          </a:p>
        </p:txBody>
      </p:sp>
    </p:spTree>
    <p:extLst>
      <p:ext uri="{BB962C8B-B14F-4D97-AF65-F5344CB8AC3E}">
        <p14:creationId xmlns:p14="http://schemas.microsoft.com/office/powerpoint/2010/main" val="290277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7B8B-FEE9-1204-A170-77D59F1A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97126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61BE-5637-30FE-9F25-985B147F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324527"/>
            <a:ext cx="3751053" cy="4351338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Uber Data – csv file</a:t>
            </a:r>
          </a:p>
          <a:p>
            <a:r>
              <a:rPr lang="en-GB" b="1" dirty="0">
                <a:solidFill>
                  <a:schemeClr val="bg1"/>
                </a:solidFill>
              </a:rPr>
              <a:t>Uber trips in New York 2009 - 2015</a:t>
            </a:r>
          </a:p>
          <a:p>
            <a:r>
              <a:rPr lang="en-GB" b="1" dirty="0">
                <a:solidFill>
                  <a:schemeClr val="bg1"/>
                </a:solidFill>
              </a:rPr>
              <a:t>Kaggle Dataset - </a:t>
            </a:r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Uber Fares Dataset | Kaggle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2CC54-C54A-A7E3-21BF-A40F0B39D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844" y="4701209"/>
            <a:ext cx="7260680" cy="1959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B3CE74-7FE5-94B8-E325-8BB2932EB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849" y="1438276"/>
            <a:ext cx="4242583" cy="27941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748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42A1-5127-B61B-584C-D7A7E7C4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295" y="18496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bg1"/>
                </a:solidFill>
              </a:rPr>
              <a:t>Clean-up process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20D2B-CD4A-1B50-87D6-9F31B91E8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7048" y="330749"/>
            <a:ext cx="4760197" cy="23595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A31F2E-C34A-E2B2-30FA-7E9E9F4CA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048" y="4741937"/>
            <a:ext cx="4760197" cy="17853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80CD6-35B6-85BD-89EF-B4F4DC90E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048" y="2933605"/>
            <a:ext cx="4760197" cy="586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64272-06CF-AD5C-E2ED-8D53BA42E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7048" y="3821182"/>
            <a:ext cx="4760196" cy="6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6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BC49-09DB-4BB8-7CD6-3EEE1278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783" y="0"/>
            <a:ext cx="10448015" cy="977900"/>
          </a:xfrm>
        </p:spPr>
        <p:txBody>
          <a:bodyPr/>
          <a:lstStyle/>
          <a:p>
            <a:r>
              <a:rPr lang="en-GB" b="1" u="sng" dirty="0">
                <a:solidFill>
                  <a:schemeClr val="bg1"/>
                </a:solidFill>
              </a:rPr>
              <a:t>Final Data Frame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164E55-B9EC-C8F6-92CE-2C29266CE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75" y="3644107"/>
            <a:ext cx="6655074" cy="27765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1A51AA-42EB-2753-D9EE-59A72B08C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4" y="437356"/>
            <a:ext cx="6655076" cy="2776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F2CD20-E886-1204-C17E-C04314DA3F44}"/>
              </a:ext>
            </a:extLst>
          </p:cNvPr>
          <p:cNvSpPr txBox="1"/>
          <p:nvPr/>
        </p:nvSpPr>
        <p:spPr>
          <a:xfrm>
            <a:off x="7451998" y="1111250"/>
            <a:ext cx="311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1.  Raw data from csv file converted to a data frame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E9280-A4CF-D6F5-2BDB-B045B1B5E7B9}"/>
              </a:ext>
            </a:extLst>
          </p:cNvPr>
          <p:cNvSpPr txBox="1"/>
          <p:nvPr/>
        </p:nvSpPr>
        <p:spPr>
          <a:xfrm>
            <a:off x="7575546" y="4777254"/>
            <a:ext cx="347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2. Formatted and filtered data frame without null values.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12BFA8D6-B945-FC63-1622-FB73BC9BA21F}"/>
              </a:ext>
            </a:extLst>
          </p:cNvPr>
          <p:cNvSpPr/>
          <p:nvPr/>
        </p:nvSpPr>
        <p:spPr>
          <a:xfrm>
            <a:off x="6839497" y="1111250"/>
            <a:ext cx="612501" cy="323166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29DA3B49-CD19-4D3C-B643-EFE4A5F548BD}"/>
              </a:ext>
            </a:extLst>
          </p:cNvPr>
          <p:cNvSpPr/>
          <p:nvPr/>
        </p:nvSpPr>
        <p:spPr>
          <a:xfrm>
            <a:off x="6963045" y="4777254"/>
            <a:ext cx="612501" cy="323166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D73318-656C-2F95-9017-2B86CF188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726" y="1757581"/>
            <a:ext cx="2520000" cy="6035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C33FBD-5F1C-098A-1EAA-9F5A673785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278" y="5584797"/>
            <a:ext cx="2499221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6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F314-A1E8-B238-E6D1-0B8459A5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032125"/>
            <a:ext cx="5410200" cy="1325563"/>
          </a:xfrm>
        </p:spPr>
        <p:txBody>
          <a:bodyPr>
            <a:normAutofit/>
          </a:bodyPr>
          <a:lstStyle/>
          <a:p>
            <a:r>
              <a:rPr lang="en-GB" sz="6000" b="1" u="sng" dirty="0">
                <a:solidFill>
                  <a:schemeClr val="bg1"/>
                </a:solidFill>
              </a:rPr>
              <a:t>Analysis Process </a:t>
            </a:r>
          </a:p>
        </p:txBody>
      </p:sp>
    </p:spTree>
    <p:extLst>
      <p:ext uri="{BB962C8B-B14F-4D97-AF65-F5344CB8AC3E}">
        <p14:creationId xmlns:p14="http://schemas.microsoft.com/office/powerpoint/2010/main" val="17908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5F7E-6794-F8B7-3DE9-B9C1837D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Time/Date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16BC19-7ABF-4764-2028-BEFA9A79F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9483" y="365598"/>
            <a:ext cx="3854107" cy="244151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5B030D-F6C8-F230-C21D-2936157C9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814" y="828025"/>
            <a:ext cx="3292125" cy="2232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CA82D-3E93-3E2D-38FE-F2CA93B43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5" y="3523744"/>
            <a:ext cx="3840482" cy="2506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1F124E-AF85-4183-46D2-EE82E9CAF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785" y="3923540"/>
            <a:ext cx="3932065" cy="247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5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7494-1DCF-3D6E-4D96-9E4DB26D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ABFF-0C1D-B809-998B-98F32CF4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FB65D-C7D4-45E6-07B1-974AEC58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66" y="1867509"/>
            <a:ext cx="4019614" cy="2517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E24C3-16E6-5DE0-0868-0FBC3AA93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8711"/>
            <a:ext cx="3446157" cy="287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9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</TotalTime>
  <Words>101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A Team </vt:lpstr>
      <vt:lpstr>Why Uber</vt:lpstr>
      <vt:lpstr>The Questions</vt:lpstr>
      <vt:lpstr>Data Exploration</vt:lpstr>
      <vt:lpstr>Clean-up process </vt:lpstr>
      <vt:lpstr>Final Data Frame </vt:lpstr>
      <vt:lpstr>Analysis Process </vt:lpstr>
      <vt:lpstr>Time/Date </vt:lpstr>
      <vt:lpstr>Cost</vt:lpstr>
      <vt:lpstr>PowerPoint Presentation</vt:lpstr>
      <vt:lpstr>Distance</vt:lpstr>
      <vt:lpstr>Conclusions and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 Team </dc:title>
  <dc:creator>Brad Smart</dc:creator>
  <cp:lastModifiedBy>Marta Rychel</cp:lastModifiedBy>
  <cp:revision>7</cp:revision>
  <dcterms:created xsi:type="dcterms:W3CDTF">2022-12-06T19:38:19Z</dcterms:created>
  <dcterms:modified xsi:type="dcterms:W3CDTF">2022-12-07T12:43:52Z</dcterms:modified>
</cp:coreProperties>
</file>