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c05c754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c05c754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05c75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05c75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Uber is the world's largest taxi company, currently operating in more than 80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countries around the world. Through analysing Uber data we hoped to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can be used to identify patterns and make predictions relating to consumer use</a:t>
            </a:r>
            <a:r>
              <a:rPr lang="en"/>
              <a:t> of uber services. This can</a:t>
            </a:r>
            <a:r>
              <a:rPr lang="en"/>
              <a:t> in turn help Uber to maximise their services and ultimately improve profit.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c05c754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c05c754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Hours, months, years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Trend over years covered in the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distances are consumers travelling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the Most common passenger count for an uber ride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2500"/>
            <a:ext cx="9143999" cy="609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5264400" y="3123800"/>
            <a:ext cx="38796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</a:t>
            </a:r>
            <a:r>
              <a:rPr b="1" lang="en" sz="3100"/>
              <a:t>  </a:t>
            </a:r>
            <a:r>
              <a:rPr b="1" lang="en" sz="3200"/>
              <a:t>Uber Data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 project by: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The A Team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9">
                <a:solidFill>
                  <a:schemeClr val="dk1"/>
                </a:solidFill>
              </a:rPr>
              <a:t>Brad, Karim, Mariam, Marta, Maliha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9109" l="28849" r="29764" t="31204"/>
          <a:stretch/>
        </p:blipFill>
        <p:spPr>
          <a:xfrm>
            <a:off x="6427000" y="161150"/>
            <a:ext cx="2480225" cy="13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64050" y="2027850"/>
            <a:ext cx="7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43175" y="1322688"/>
            <a:ext cx="78564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Project Outline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➔"/>
            </a:pPr>
            <a:r>
              <a:rPr i="1" lang="en" sz="2300">
                <a:solidFill>
                  <a:schemeClr val="lt1"/>
                </a:solidFill>
              </a:rPr>
              <a:t>Why Uber?</a:t>
            </a:r>
            <a:endParaRPr i="1"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➔"/>
            </a:pPr>
            <a:r>
              <a:rPr lang="en" sz="2300">
                <a:solidFill>
                  <a:schemeClr val="lt1"/>
                </a:solidFill>
              </a:rPr>
              <a:t>Exploration of consumer behavior through analysis of Uber fares, distance of trips and passenger counts</a:t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64050" y="2027850"/>
            <a:ext cx="7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44375" y="1104075"/>
            <a:ext cx="8587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</a:rPr>
              <a:t>Questions we asked: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1. How does date and time affect the number of Ubers ordered by the public?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2. Have the costs for Uber changed over time?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3. Do any relationships exist between the distances people are travelling using Uber?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4. Is there a relationship between number of Uber Trips and </a:t>
            </a:r>
            <a:r>
              <a:rPr lang="en" sz="1800">
                <a:solidFill>
                  <a:schemeClr val="lt1"/>
                </a:solidFill>
              </a:rPr>
              <a:t>passenger</a:t>
            </a:r>
            <a:r>
              <a:rPr lang="en" sz="1800">
                <a:solidFill>
                  <a:schemeClr val="lt1"/>
                </a:solidFill>
              </a:rPr>
              <a:t> numbers?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