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8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5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2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5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0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8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1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0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48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api.nasa.gov/neo/rest/v1/feed?start_date=2015-09-07&amp;end_date=2015-09-14&amp;api_key=DEMO_KE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43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3EBD3-24A6-5D00-DBF1-0909CCC6B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710" y="455362"/>
            <a:ext cx="4018219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3 </a:t>
            </a:r>
            <a:b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NASA API </a:t>
            </a:r>
            <a:b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Asteroids data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53E19-BE47-441D-6B09-96749A7B8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7710" y="2160016"/>
            <a:ext cx="4018219" cy="39261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Maliha Mir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Olive McKenzie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Marta Rychel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Brad Smart</a:t>
            </a:r>
          </a:p>
        </p:txBody>
      </p:sp>
      <p:pic>
        <p:nvPicPr>
          <p:cNvPr id="1026" name="Picture 2" descr="Image result for nasa">
            <a:extLst>
              <a:ext uri="{FF2B5EF4-FFF2-40B4-BE49-F238E27FC236}">
                <a16:creationId xmlns:a16="http://schemas.microsoft.com/office/drawing/2014/main" id="{AADF14DB-7F93-AD3D-7074-2100E1D4E3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8" r="8505" b="-1"/>
          <a:stretch/>
        </p:blipFill>
        <p:spPr bwMode="auto">
          <a:xfrm>
            <a:off x="6038059" y="565150"/>
            <a:ext cx="5588782" cy="572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3EF41-C982-E4DB-21E0-80CFDB76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r>
              <a:rPr lang="en-GB" b="0">
                <a:latin typeface="Slack-Lato"/>
              </a:rPr>
              <a:t>D</a:t>
            </a:r>
            <a:r>
              <a:rPr lang="en-GB" b="0" i="0">
                <a:effectLst/>
                <a:latin typeface="Slack-Lato"/>
              </a:rPr>
              <a:t>ata 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6DAB-C51E-CA08-823D-F664F1BA4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603625" cy="3926152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  <a:latin typeface="-apple-system"/>
              </a:rPr>
              <a:t>The project focuses on the date from asteroids. </a:t>
            </a:r>
          </a:p>
          <a:p>
            <a:r>
              <a:rPr lang="en-GB" b="0" i="0">
                <a:effectLst/>
                <a:latin typeface="-apple-system"/>
              </a:rPr>
              <a:t>Data has been extracted from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u="none" strike="noStrike">
                <a:effectLst/>
                <a:latin typeface="-apple-system"/>
                <a:hlinkClick r:id="rId2"/>
              </a:rPr>
              <a:t>https://api.nasa.gov/neo/rest/v1/feed?start_date=2015-09-07&amp;end_date=2015-09-14&amp;api_key=DEMO_KEY</a:t>
            </a:r>
            <a:endParaRPr lang="en-GB" b="0" i="0">
              <a:effectLst/>
              <a:latin typeface="-apple-system"/>
            </a:endParaRPr>
          </a:p>
          <a:p>
            <a:endParaRPr lang="en-GB" dirty="0"/>
          </a:p>
        </p:txBody>
      </p:sp>
      <p:pic>
        <p:nvPicPr>
          <p:cNvPr id="5122" name="Picture 2" descr="Image result for asteroid">
            <a:extLst>
              <a:ext uri="{FF2B5EF4-FFF2-40B4-BE49-F238E27FC236}">
                <a16:creationId xmlns:a16="http://schemas.microsoft.com/office/drawing/2014/main" id="{1AA891B2-ECFD-D8F6-9503-46CB19B9A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7" r="22876" b="1"/>
          <a:stretch/>
        </p:blipFill>
        <p:spPr bwMode="auto">
          <a:xfrm>
            <a:off x="4748403" y="10"/>
            <a:ext cx="74435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8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CDDD-02CB-0F70-921F-B437D031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>
                <a:solidFill>
                  <a:srgbClr val="D1D2D3"/>
                </a:solidFill>
                <a:effectLst/>
                <a:latin typeface="Slack-Lato"/>
              </a:rPr>
              <a:t>Data Collection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69D7C-5A42-06F9-C03F-7C344876D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768" y="1882224"/>
            <a:ext cx="9486690" cy="3926152"/>
          </a:xfrm>
        </p:spPr>
        <p:txBody>
          <a:bodyPr/>
          <a:lstStyle/>
          <a:p>
            <a:r>
              <a:rPr lang="en-GB" b="0" i="0" dirty="0">
                <a:solidFill>
                  <a:srgbClr val="C9D1D9"/>
                </a:solidFill>
                <a:effectLst/>
                <a:latin typeface="-apple-system"/>
              </a:rPr>
              <a:t>As mentioned above, the date are selected from NASA API and converted to Pandas </a:t>
            </a:r>
            <a:r>
              <a:rPr lang="en-GB" b="0" i="0" dirty="0" err="1">
                <a:solidFill>
                  <a:srgbClr val="C9D1D9"/>
                </a:solidFill>
                <a:effectLst/>
                <a:latin typeface="-apple-system"/>
              </a:rPr>
              <a:t>DataFrame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9C3DF2-DDB7-D8E9-7ACC-5E335E577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542" y="2816748"/>
            <a:ext cx="72866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F33D4E5-64AD-EDD9-6050-E05E2C73B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541" y="4226448"/>
            <a:ext cx="7286625" cy="216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82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B893-555C-90CA-B984-7C1A7F22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C9D1D9"/>
                </a:solidFill>
                <a:effectLst/>
                <a:latin typeface="-apple-system"/>
              </a:rPr>
              <a:t> Final Dataframe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E9E4BC-845A-9BB0-FDCD-9EF11A859E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42" y="1655180"/>
            <a:ext cx="9591758" cy="436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5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7721-496B-EC8E-C77B-72F7323B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1D2D3"/>
                </a:solidFill>
                <a:effectLst/>
                <a:latin typeface="Slack-Lato"/>
              </a:rPr>
              <a:t>Database technology used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31D-38D7-CB46-FBDD-6F583107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37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182F-53D2-DAAC-75FE-9EAF9EA7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>
                <a:solidFill>
                  <a:srgbClr val="D1D2D3"/>
                </a:solidFill>
                <a:latin typeface="Slack-Lato"/>
              </a:rPr>
              <a:t>L</a:t>
            </a:r>
            <a:r>
              <a:rPr lang="en-GB" b="0" i="0">
                <a:solidFill>
                  <a:srgbClr val="D1D2D3"/>
                </a:solidFill>
                <a:effectLst/>
                <a:latin typeface="Slack-Lato"/>
              </a:rPr>
              <a:t>oad data on the DB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7166-AD07-4465-2281-DB44B9D7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113" y="1230571"/>
            <a:ext cx="9486690" cy="3926152"/>
          </a:xfrm>
        </p:spPr>
        <p:txBody>
          <a:bodyPr/>
          <a:lstStyle/>
          <a:p>
            <a:pPr algn="l"/>
            <a:r>
              <a:rPr lang="en-GB" b="0" i="0">
                <a:solidFill>
                  <a:srgbClr val="C9D1D9"/>
                </a:solidFill>
                <a:effectLst/>
                <a:latin typeface="-apple-system"/>
              </a:rPr>
              <a:t>Data was then loaded into a relational database for storage. ‘PGAdmin 4’ was used to create PostgreSQL tables that included the headers from the dataframe.</a:t>
            </a:r>
          </a:p>
          <a:p>
            <a:pPr algn="l"/>
            <a:r>
              <a:rPr lang="en-GB" b="0" i="0">
                <a:solidFill>
                  <a:srgbClr val="C9D1D9"/>
                </a:solidFill>
                <a:effectLst/>
                <a:latin typeface="-apple-system"/>
              </a:rPr>
              <a:t>A localhost connection to a PostgreSQL server was created and a connection made to it. The connection was made via an engine on Jupyter Notebook that could talk to the database.</a:t>
            </a:r>
          </a:p>
          <a:p>
            <a:endParaRPr lang="en-GB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F8A39E2-192E-A908-5B6B-3026194F5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911" y="3429000"/>
            <a:ext cx="8461094" cy="304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68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EA8A-4DB5-37CE-F7ED-B29E840A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7797E-8EED-8149-F957-6463004E2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81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0641-DCCB-6440-B80C-2456E87D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solidFill>
                  <a:srgbClr val="D1D2D3"/>
                </a:solidFill>
                <a:latin typeface="Slack-Lato"/>
              </a:rPr>
              <a:t>V</a:t>
            </a:r>
            <a:r>
              <a:rPr lang="en-GB" b="0" i="0" dirty="0">
                <a:solidFill>
                  <a:srgbClr val="D1D2D3"/>
                </a:solidFill>
                <a:effectLst/>
                <a:latin typeface="Slack-Lato"/>
              </a:rPr>
              <a:t>isualization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B2B8-2114-7164-61BB-CF673722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28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95E98-C2F9-593C-9A68-20D98FF4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820" y="455362"/>
            <a:ext cx="5310579" cy="1550419"/>
          </a:xfrm>
        </p:spPr>
        <p:txBody>
          <a:bodyPr>
            <a:normAutofit/>
          </a:bodyPr>
          <a:lstStyle/>
          <a:p>
            <a:r>
              <a:rPr lang="en-GB" b="0" i="0" dirty="0">
                <a:effectLst/>
                <a:latin typeface="Slack-Lato"/>
              </a:rPr>
              <a:t>JavaScript libraries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08EB51E-82B8-FC7A-BD9F-CA74ADE6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3820" y="2160016"/>
            <a:ext cx="5310579" cy="3926152"/>
          </a:xfrm>
        </p:spPr>
        <p:txBody>
          <a:bodyPr>
            <a:normAutofit/>
          </a:bodyPr>
          <a:lstStyle/>
          <a:p>
            <a:r>
              <a:rPr lang="en-US" dirty="0"/>
              <a:t>We used 2 libraries in  our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Plotly to create table and bar 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Chart.js to create pie chart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0602BC-746F-B7A5-330B-F2E415E3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5" y="1995133"/>
            <a:ext cx="3217333" cy="68662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D012D-7059-DFFA-7602-A55BD70B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75" y="3900752"/>
            <a:ext cx="2723152" cy="218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4845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183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Neue Haas Grotesk Text Pro</vt:lpstr>
      <vt:lpstr>Slack-Lato</vt:lpstr>
      <vt:lpstr>Wingdings</vt:lpstr>
      <vt:lpstr>InterweaveVTI</vt:lpstr>
      <vt:lpstr>Project 3  NASA API  Asteroids data</vt:lpstr>
      <vt:lpstr>Data sources</vt:lpstr>
      <vt:lpstr>Data Collection</vt:lpstr>
      <vt:lpstr> Final Dataframe</vt:lpstr>
      <vt:lpstr>Database technology used</vt:lpstr>
      <vt:lpstr>Load data on the DB</vt:lpstr>
      <vt:lpstr>PowerPoint Presentation</vt:lpstr>
      <vt:lpstr>Visualization </vt:lpstr>
      <vt:lpstr>JavaScript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 NASA API  Asteroids data</dc:title>
  <dc:creator>Marta Rychel</dc:creator>
  <cp:lastModifiedBy>Marta Rychel</cp:lastModifiedBy>
  <cp:revision>1</cp:revision>
  <dcterms:created xsi:type="dcterms:W3CDTF">2023-02-23T15:26:53Z</dcterms:created>
  <dcterms:modified xsi:type="dcterms:W3CDTF">2023-02-23T16:34:20Z</dcterms:modified>
</cp:coreProperties>
</file>