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3"/>
  </p:sldMasterIdLst>
  <p:notesMasterIdLst>
    <p:notesMasterId r:id="rId5"/>
  </p:notesMasterIdLst>
  <p:sldIdLst>
    <p:sldId id="319" r:id="rId4"/>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7" r:id="rId63"/>
    <p:sldId id="378" r:id="rId64"/>
    <p:sldId id="379" r:id="rId65"/>
    <p:sldId id="38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84c3a3a5ae_0_6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84c3a3a5ae_0_64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2" name="Shape 382"/>
        <p:cNvGrpSpPr/>
        <p:nvPr/>
      </p:nvGrpSpPr>
      <p:grpSpPr>
        <a:xfrm>
          <a:off x="0" y="0"/>
          <a:ext cx="0" cy="0"/>
          <a:chOff x="0" y="0"/>
          <a:chExt cx="0" cy="0"/>
        </a:xfrm>
      </p:grpSpPr>
      <p:sp>
        <p:nvSpPr>
          <p:cNvPr id="383" name="Google Shape;383;g84c3a3a5ae_0_7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g84c3a3a5ae_0_73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8" name="Shape 388"/>
        <p:cNvGrpSpPr/>
        <p:nvPr/>
      </p:nvGrpSpPr>
      <p:grpSpPr>
        <a:xfrm>
          <a:off x="0" y="0"/>
          <a:ext cx="0" cy="0"/>
          <a:chOff x="0" y="0"/>
          <a:chExt cx="0" cy="0"/>
        </a:xfrm>
      </p:grpSpPr>
      <p:sp>
        <p:nvSpPr>
          <p:cNvPr id="389" name="Google Shape;389;g84c3a3a5ae_0_7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g84c3a3a5ae_0_73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4" name="Shape 394"/>
        <p:cNvGrpSpPr/>
        <p:nvPr/>
      </p:nvGrpSpPr>
      <p:grpSpPr>
        <a:xfrm>
          <a:off x="0" y="0"/>
          <a:ext cx="0" cy="0"/>
          <a:chOff x="0" y="0"/>
          <a:chExt cx="0" cy="0"/>
        </a:xfrm>
      </p:grpSpPr>
      <p:sp>
        <p:nvSpPr>
          <p:cNvPr id="395" name="Google Shape;395;g84c3a3a5ae_0_7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4c3a3a5ae_0_7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2" name="Shape 402"/>
        <p:cNvGrpSpPr/>
        <p:nvPr/>
      </p:nvGrpSpPr>
      <p:grpSpPr>
        <a:xfrm>
          <a:off x="0" y="0"/>
          <a:ext cx="0" cy="0"/>
          <a:chOff x="0" y="0"/>
          <a:chExt cx="0" cy="0"/>
        </a:xfrm>
      </p:grpSpPr>
      <p:sp>
        <p:nvSpPr>
          <p:cNvPr id="403" name="Google Shape;403;g84c3a3a5ae_0_7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4c3a3a5ae_0_7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9" name="Shape 409"/>
        <p:cNvGrpSpPr/>
        <p:nvPr/>
      </p:nvGrpSpPr>
      <p:grpSpPr>
        <a:xfrm>
          <a:off x="0" y="0"/>
          <a:ext cx="0" cy="0"/>
          <a:chOff x="0" y="0"/>
          <a:chExt cx="0" cy="0"/>
        </a:xfrm>
      </p:grpSpPr>
      <p:sp>
        <p:nvSpPr>
          <p:cNvPr id="410" name="Google Shape;410;g84c3a3a5ae_0_7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84c3a3a5ae_0_7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5" name="Shape 415"/>
        <p:cNvGrpSpPr/>
        <p:nvPr/>
      </p:nvGrpSpPr>
      <p:grpSpPr>
        <a:xfrm>
          <a:off x="0" y="0"/>
          <a:ext cx="0" cy="0"/>
          <a:chOff x="0" y="0"/>
          <a:chExt cx="0" cy="0"/>
        </a:xfrm>
      </p:grpSpPr>
      <p:sp>
        <p:nvSpPr>
          <p:cNvPr id="416" name="Google Shape;416;g87acefe716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87acefe716_0_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2" name="Shape 422"/>
        <p:cNvGrpSpPr/>
        <p:nvPr/>
      </p:nvGrpSpPr>
      <p:grpSpPr>
        <a:xfrm>
          <a:off x="0" y="0"/>
          <a:ext cx="0" cy="0"/>
          <a:chOff x="0" y="0"/>
          <a:chExt cx="0" cy="0"/>
        </a:xfrm>
      </p:grpSpPr>
      <p:sp>
        <p:nvSpPr>
          <p:cNvPr id="423" name="Google Shape;423;g87acefe716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g87acefe716_0_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g87acefe716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7acefe716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4" name="Shape 434"/>
        <p:cNvGrpSpPr/>
        <p:nvPr/>
      </p:nvGrpSpPr>
      <p:grpSpPr>
        <a:xfrm>
          <a:off x="0" y="0"/>
          <a:ext cx="0" cy="0"/>
          <a:chOff x="0" y="0"/>
          <a:chExt cx="0" cy="0"/>
        </a:xfrm>
      </p:grpSpPr>
      <p:sp>
        <p:nvSpPr>
          <p:cNvPr id="435" name="Google Shape;435;g87acefe716_5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7acefe716_5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 name="Shape 440"/>
        <p:cNvGrpSpPr/>
        <p:nvPr/>
      </p:nvGrpSpPr>
      <p:grpSpPr>
        <a:xfrm>
          <a:off x="0" y="0"/>
          <a:ext cx="0" cy="0"/>
          <a:chOff x="0" y="0"/>
          <a:chExt cx="0" cy="0"/>
        </a:xfrm>
      </p:grpSpPr>
      <p:sp>
        <p:nvSpPr>
          <p:cNvPr id="441" name="Google Shape;441;gbdc907a42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bdc907a426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84c3a3a5ae_0_6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84c3a3a5ae_0_6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bdc907a426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bdc907a426_0_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3" name="Shape 453"/>
        <p:cNvGrpSpPr/>
        <p:nvPr/>
      </p:nvGrpSpPr>
      <p:grpSpPr>
        <a:xfrm>
          <a:off x="0" y="0"/>
          <a:ext cx="0" cy="0"/>
          <a:chOff x="0" y="0"/>
          <a:chExt cx="0" cy="0"/>
        </a:xfrm>
      </p:grpSpPr>
      <p:sp>
        <p:nvSpPr>
          <p:cNvPr id="454" name="Google Shape;454;g8702c224c4_1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8702c224c4_1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0" name="Shape 460"/>
        <p:cNvGrpSpPr/>
        <p:nvPr/>
      </p:nvGrpSpPr>
      <p:grpSpPr>
        <a:xfrm>
          <a:off x="0" y="0"/>
          <a:ext cx="0" cy="0"/>
          <a:chOff x="0" y="0"/>
          <a:chExt cx="0" cy="0"/>
        </a:xfrm>
      </p:grpSpPr>
      <p:sp>
        <p:nvSpPr>
          <p:cNvPr id="461" name="Google Shape;461;g8702c224c4_1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8702c224c4_1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6" name="Shape 466"/>
        <p:cNvGrpSpPr/>
        <p:nvPr/>
      </p:nvGrpSpPr>
      <p:grpSpPr>
        <a:xfrm>
          <a:off x="0" y="0"/>
          <a:ext cx="0" cy="0"/>
          <a:chOff x="0" y="0"/>
          <a:chExt cx="0" cy="0"/>
        </a:xfrm>
      </p:grpSpPr>
      <p:sp>
        <p:nvSpPr>
          <p:cNvPr id="467" name="Google Shape;467;g8702c224c4_1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702c224c4_1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2" name="Shape 472"/>
        <p:cNvGrpSpPr/>
        <p:nvPr/>
      </p:nvGrpSpPr>
      <p:grpSpPr>
        <a:xfrm>
          <a:off x="0" y="0"/>
          <a:ext cx="0" cy="0"/>
          <a:chOff x="0" y="0"/>
          <a:chExt cx="0" cy="0"/>
        </a:xfrm>
      </p:grpSpPr>
      <p:sp>
        <p:nvSpPr>
          <p:cNvPr id="473" name="Google Shape;473;g8702c224c4_1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8702c224c4_1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g8702c224c4_1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8702c224c4_1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g8702c224c4_1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702c224c4_1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Google Shape;493;g8702c224c4_1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702c224c4_1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8" name="Shape 498"/>
        <p:cNvGrpSpPr/>
        <p:nvPr/>
      </p:nvGrpSpPr>
      <p:grpSpPr>
        <a:xfrm>
          <a:off x="0" y="0"/>
          <a:ext cx="0" cy="0"/>
          <a:chOff x="0" y="0"/>
          <a:chExt cx="0" cy="0"/>
        </a:xfrm>
      </p:grpSpPr>
      <p:sp>
        <p:nvSpPr>
          <p:cNvPr id="499" name="Google Shape;499;g8702c224c4_1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8702c224c4_1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4" name="Shape 504"/>
        <p:cNvGrpSpPr/>
        <p:nvPr/>
      </p:nvGrpSpPr>
      <p:grpSpPr>
        <a:xfrm>
          <a:off x="0" y="0"/>
          <a:ext cx="0" cy="0"/>
          <a:chOff x="0" y="0"/>
          <a:chExt cx="0" cy="0"/>
        </a:xfrm>
      </p:grpSpPr>
      <p:sp>
        <p:nvSpPr>
          <p:cNvPr id="505" name="Google Shape;505;g8702c224c4_1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702c224c4_1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6" name="Shape 336"/>
        <p:cNvGrpSpPr/>
        <p:nvPr/>
      </p:nvGrpSpPr>
      <p:grpSpPr>
        <a:xfrm>
          <a:off x="0" y="0"/>
          <a:ext cx="0" cy="0"/>
          <a:chOff x="0" y="0"/>
          <a:chExt cx="0" cy="0"/>
        </a:xfrm>
      </p:grpSpPr>
      <p:sp>
        <p:nvSpPr>
          <p:cNvPr id="337" name="Google Shape;337;g84c3a3a5ae_0_6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4c3a3a5ae_0_6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0" name="Shape 510"/>
        <p:cNvGrpSpPr/>
        <p:nvPr/>
      </p:nvGrpSpPr>
      <p:grpSpPr>
        <a:xfrm>
          <a:off x="0" y="0"/>
          <a:ext cx="0" cy="0"/>
          <a:chOff x="0" y="0"/>
          <a:chExt cx="0" cy="0"/>
        </a:xfrm>
      </p:grpSpPr>
      <p:sp>
        <p:nvSpPr>
          <p:cNvPr id="511" name="Google Shape;511;g8702c224c4_1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8702c224c4_1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6" name="Shape 516"/>
        <p:cNvGrpSpPr/>
        <p:nvPr/>
      </p:nvGrpSpPr>
      <p:grpSpPr>
        <a:xfrm>
          <a:off x="0" y="0"/>
          <a:ext cx="0" cy="0"/>
          <a:chOff x="0" y="0"/>
          <a:chExt cx="0" cy="0"/>
        </a:xfrm>
      </p:grpSpPr>
      <p:sp>
        <p:nvSpPr>
          <p:cNvPr id="517" name="Google Shape;517;g8702c224c4_1_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702c224c4_1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2" name="Shape 522"/>
        <p:cNvGrpSpPr/>
        <p:nvPr/>
      </p:nvGrpSpPr>
      <p:grpSpPr>
        <a:xfrm>
          <a:off x="0" y="0"/>
          <a:ext cx="0" cy="0"/>
          <a:chOff x="0" y="0"/>
          <a:chExt cx="0" cy="0"/>
        </a:xfrm>
      </p:grpSpPr>
      <p:sp>
        <p:nvSpPr>
          <p:cNvPr id="523" name="Google Shape;523;g8702c224c4_1_1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8702c224c4_1_1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8" name="Shape 528"/>
        <p:cNvGrpSpPr/>
        <p:nvPr/>
      </p:nvGrpSpPr>
      <p:grpSpPr>
        <a:xfrm>
          <a:off x="0" y="0"/>
          <a:ext cx="0" cy="0"/>
          <a:chOff x="0" y="0"/>
          <a:chExt cx="0" cy="0"/>
        </a:xfrm>
      </p:grpSpPr>
      <p:sp>
        <p:nvSpPr>
          <p:cNvPr id="529" name="Google Shape;529;g8702c224c4_1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8702c224c4_1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4" name="Shape 534"/>
        <p:cNvGrpSpPr/>
        <p:nvPr/>
      </p:nvGrpSpPr>
      <p:grpSpPr>
        <a:xfrm>
          <a:off x="0" y="0"/>
          <a:ext cx="0" cy="0"/>
          <a:chOff x="0" y="0"/>
          <a:chExt cx="0" cy="0"/>
        </a:xfrm>
      </p:grpSpPr>
      <p:sp>
        <p:nvSpPr>
          <p:cNvPr id="535" name="Google Shape;535;g8702c224c4_1_1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8702c224c4_1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1" name="Shape 541"/>
        <p:cNvGrpSpPr/>
        <p:nvPr/>
      </p:nvGrpSpPr>
      <p:grpSpPr>
        <a:xfrm>
          <a:off x="0" y="0"/>
          <a:ext cx="0" cy="0"/>
          <a:chOff x="0" y="0"/>
          <a:chExt cx="0" cy="0"/>
        </a:xfrm>
      </p:grpSpPr>
      <p:sp>
        <p:nvSpPr>
          <p:cNvPr id="542" name="Google Shape;542;g8702c224c4_1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g8702c224c4_1_13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8" name="Shape 548"/>
        <p:cNvGrpSpPr/>
        <p:nvPr/>
      </p:nvGrpSpPr>
      <p:grpSpPr>
        <a:xfrm>
          <a:off x="0" y="0"/>
          <a:ext cx="0" cy="0"/>
          <a:chOff x="0" y="0"/>
          <a:chExt cx="0" cy="0"/>
        </a:xfrm>
      </p:grpSpPr>
      <p:sp>
        <p:nvSpPr>
          <p:cNvPr id="549" name="Google Shape;549;g84c3a3a5ae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0" name="Google Shape;550;g84c3a3a5ae_0_10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4" name="Shape 554"/>
        <p:cNvGrpSpPr/>
        <p:nvPr/>
      </p:nvGrpSpPr>
      <p:grpSpPr>
        <a:xfrm>
          <a:off x="0" y="0"/>
          <a:ext cx="0" cy="0"/>
          <a:chOff x="0" y="0"/>
          <a:chExt cx="0" cy="0"/>
        </a:xfrm>
      </p:grpSpPr>
      <p:sp>
        <p:nvSpPr>
          <p:cNvPr id="555" name="Google Shape;555;gbdc907a426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bdc907a426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 name="Shape 561"/>
        <p:cNvGrpSpPr/>
        <p:nvPr/>
      </p:nvGrpSpPr>
      <p:grpSpPr>
        <a:xfrm>
          <a:off x="0" y="0"/>
          <a:ext cx="0" cy="0"/>
          <a:chOff x="0" y="0"/>
          <a:chExt cx="0" cy="0"/>
        </a:xfrm>
      </p:grpSpPr>
      <p:sp>
        <p:nvSpPr>
          <p:cNvPr id="562" name="Google Shape;562;gbdc907a426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gbdc907a426_0_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7" name="Shape 567"/>
        <p:cNvGrpSpPr/>
        <p:nvPr/>
      </p:nvGrpSpPr>
      <p:grpSpPr>
        <a:xfrm>
          <a:off x="0" y="0"/>
          <a:ext cx="0" cy="0"/>
          <a:chOff x="0" y="0"/>
          <a:chExt cx="0" cy="0"/>
        </a:xfrm>
      </p:grpSpPr>
      <p:sp>
        <p:nvSpPr>
          <p:cNvPr id="568" name="Google Shape;568;gbdc907a426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9" name="Google Shape;569;gbdc907a426_0_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g84c3a3a5ae_0_6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4c3a3a5ae_0_6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3" name="Shape 573"/>
        <p:cNvGrpSpPr/>
        <p:nvPr/>
      </p:nvGrpSpPr>
      <p:grpSpPr>
        <a:xfrm>
          <a:off x="0" y="0"/>
          <a:ext cx="0" cy="0"/>
          <a:chOff x="0" y="0"/>
          <a:chExt cx="0" cy="0"/>
        </a:xfrm>
      </p:grpSpPr>
      <p:sp>
        <p:nvSpPr>
          <p:cNvPr id="574" name="Google Shape;574;g84c3a3a5ae_0_1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84c3a3a5ae_0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9" name="Shape 579"/>
        <p:cNvGrpSpPr/>
        <p:nvPr/>
      </p:nvGrpSpPr>
      <p:grpSpPr>
        <a:xfrm>
          <a:off x="0" y="0"/>
          <a:ext cx="0" cy="0"/>
          <a:chOff x="0" y="0"/>
          <a:chExt cx="0" cy="0"/>
        </a:xfrm>
      </p:grpSpPr>
      <p:sp>
        <p:nvSpPr>
          <p:cNvPr id="580" name="Google Shape;580;g84c3a3a5ae_0_1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84c3a3a5ae_0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5" name="Shape 585"/>
        <p:cNvGrpSpPr/>
        <p:nvPr/>
      </p:nvGrpSpPr>
      <p:grpSpPr>
        <a:xfrm>
          <a:off x="0" y="0"/>
          <a:ext cx="0" cy="0"/>
          <a:chOff x="0" y="0"/>
          <a:chExt cx="0" cy="0"/>
        </a:xfrm>
      </p:grpSpPr>
      <p:sp>
        <p:nvSpPr>
          <p:cNvPr id="586" name="Google Shape;586;g84c3a3a5ae_0_1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84c3a3a5ae_0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1" name="Shape 591"/>
        <p:cNvGrpSpPr/>
        <p:nvPr/>
      </p:nvGrpSpPr>
      <p:grpSpPr>
        <a:xfrm>
          <a:off x="0" y="0"/>
          <a:ext cx="0" cy="0"/>
          <a:chOff x="0" y="0"/>
          <a:chExt cx="0" cy="0"/>
        </a:xfrm>
      </p:grpSpPr>
      <p:sp>
        <p:nvSpPr>
          <p:cNvPr id="592" name="Google Shape;592;g84c3a3a5ae_0_1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84c3a3a5ae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7" name="Shape 597"/>
        <p:cNvGrpSpPr/>
        <p:nvPr/>
      </p:nvGrpSpPr>
      <p:grpSpPr>
        <a:xfrm>
          <a:off x="0" y="0"/>
          <a:ext cx="0" cy="0"/>
          <a:chOff x="0" y="0"/>
          <a:chExt cx="0" cy="0"/>
        </a:xfrm>
      </p:grpSpPr>
      <p:sp>
        <p:nvSpPr>
          <p:cNvPr id="598" name="Google Shape;598;g84c3a3a5ae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84c3a3a5ae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3" name="Shape 603"/>
        <p:cNvGrpSpPr/>
        <p:nvPr/>
      </p:nvGrpSpPr>
      <p:grpSpPr>
        <a:xfrm>
          <a:off x="0" y="0"/>
          <a:ext cx="0" cy="0"/>
          <a:chOff x="0" y="0"/>
          <a:chExt cx="0" cy="0"/>
        </a:xfrm>
      </p:grpSpPr>
      <p:sp>
        <p:nvSpPr>
          <p:cNvPr id="604" name="Google Shape;604;g84c3a3a5ae_0_1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84c3a3a5ae_0_1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9" name="Shape 609"/>
        <p:cNvGrpSpPr/>
        <p:nvPr/>
      </p:nvGrpSpPr>
      <p:grpSpPr>
        <a:xfrm>
          <a:off x="0" y="0"/>
          <a:ext cx="0" cy="0"/>
          <a:chOff x="0" y="0"/>
          <a:chExt cx="0" cy="0"/>
        </a:xfrm>
      </p:grpSpPr>
      <p:sp>
        <p:nvSpPr>
          <p:cNvPr id="610" name="Google Shape;610;g84c3a3a5ae_0_1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84c3a3a5ae_0_1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5" name="Shape 615"/>
        <p:cNvGrpSpPr/>
        <p:nvPr/>
      </p:nvGrpSpPr>
      <p:grpSpPr>
        <a:xfrm>
          <a:off x="0" y="0"/>
          <a:ext cx="0" cy="0"/>
          <a:chOff x="0" y="0"/>
          <a:chExt cx="0" cy="0"/>
        </a:xfrm>
      </p:grpSpPr>
      <p:sp>
        <p:nvSpPr>
          <p:cNvPr id="616" name="Google Shape;616;g84c3a3a5ae_0_1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84c3a3a5ae_0_1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1" name="Shape 621"/>
        <p:cNvGrpSpPr/>
        <p:nvPr/>
      </p:nvGrpSpPr>
      <p:grpSpPr>
        <a:xfrm>
          <a:off x="0" y="0"/>
          <a:ext cx="0" cy="0"/>
          <a:chOff x="0" y="0"/>
          <a:chExt cx="0" cy="0"/>
        </a:xfrm>
      </p:grpSpPr>
      <p:sp>
        <p:nvSpPr>
          <p:cNvPr id="622" name="Google Shape;622;g86546c0a41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6546c0a41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g84c3a3a5ae_0_1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84c3a3a5ae_0_1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84c3a3a5ae_0_6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4c3a3a5ae_0_6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3" name="Shape 633"/>
        <p:cNvGrpSpPr/>
        <p:nvPr/>
      </p:nvGrpSpPr>
      <p:grpSpPr>
        <a:xfrm>
          <a:off x="0" y="0"/>
          <a:ext cx="0" cy="0"/>
          <a:chOff x="0" y="0"/>
          <a:chExt cx="0" cy="0"/>
        </a:xfrm>
      </p:grpSpPr>
      <p:sp>
        <p:nvSpPr>
          <p:cNvPr id="634" name="Google Shape;634;g84c3a3a5ae_0_2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84c3a3a5ae_0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9" name="Shape 639"/>
        <p:cNvGrpSpPr/>
        <p:nvPr/>
      </p:nvGrpSpPr>
      <p:grpSpPr>
        <a:xfrm>
          <a:off x="0" y="0"/>
          <a:ext cx="0" cy="0"/>
          <a:chOff x="0" y="0"/>
          <a:chExt cx="0" cy="0"/>
        </a:xfrm>
      </p:grpSpPr>
      <p:sp>
        <p:nvSpPr>
          <p:cNvPr id="640" name="Google Shape;640;g86546c0a41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86546c0a41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5" name="Shape 645"/>
        <p:cNvGrpSpPr/>
        <p:nvPr/>
      </p:nvGrpSpPr>
      <p:grpSpPr>
        <a:xfrm>
          <a:off x="0" y="0"/>
          <a:ext cx="0" cy="0"/>
          <a:chOff x="0" y="0"/>
          <a:chExt cx="0" cy="0"/>
        </a:xfrm>
      </p:grpSpPr>
      <p:sp>
        <p:nvSpPr>
          <p:cNvPr id="646" name="Google Shape;646;g86546c0a41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86546c0a41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2" name="Shape 652"/>
        <p:cNvGrpSpPr/>
        <p:nvPr/>
      </p:nvGrpSpPr>
      <p:grpSpPr>
        <a:xfrm>
          <a:off x="0" y="0"/>
          <a:ext cx="0" cy="0"/>
          <a:chOff x="0" y="0"/>
          <a:chExt cx="0" cy="0"/>
        </a:xfrm>
      </p:grpSpPr>
      <p:sp>
        <p:nvSpPr>
          <p:cNvPr id="653" name="Google Shape;653;g84c3a3a5ae_0_2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84c3a3a5ae_0_2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9" name="Shape 659"/>
        <p:cNvGrpSpPr/>
        <p:nvPr/>
      </p:nvGrpSpPr>
      <p:grpSpPr>
        <a:xfrm>
          <a:off x="0" y="0"/>
          <a:ext cx="0" cy="0"/>
          <a:chOff x="0" y="0"/>
          <a:chExt cx="0" cy="0"/>
        </a:xfrm>
      </p:grpSpPr>
      <p:sp>
        <p:nvSpPr>
          <p:cNvPr id="660" name="Google Shape;660;g84c3a3a5ae_0_2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84c3a3a5ae_0_2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5" name="Shape 665"/>
        <p:cNvGrpSpPr/>
        <p:nvPr/>
      </p:nvGrpSpPr>
      <p:grpSpPr>
        <a:xfrm>
          <a:off x="0" y="0"/>
          <a:ext cx="0" cy="0"/>
          <a:chOff x="0" y="0"/>
          <a:chExt cx="0" cy="0"/>
        </a:xfrm>
      </p:grpSpPr>
      <p:sp>
        <p:nvSpPr>
          <p:cNvPr id="666" name="Google Shape;666;g84c3a3a5ae_0_2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84c3a3a5ae_0_2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1" name="Shape 671"/>
        <p:cNvGrpSpPr/>
        <p:nvPr/>
      </p:nvGrpSpPr>
      <p:grpSpPr>
        <a:xfrm>
          <a:off x="0" y="0"/>
          <a:ext cx="0" cy="0"/>
          <a:chOff x="0" y="0"/>
          <a:chExt cx="0" cy="0"/>
        </a:xfrm>
      </p:grpSpPr>
      <p:sp>
        <p:nvSpPr>
          <p:cNvPr id="672" name="Google Shape;672;g86546c0a41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86546c0a41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7" name="Shape 677"/>
        <p:cNvGrpSpPr/>
        <p:nvPr/>
      </p:nvGrpSpPr>
      <p:grpSpPr>
        <a:xfrm>
          <a:off x="0" y="0"/>
          <a:ext cx="0" cy="0"/>
          <a:chOff x="0" y="0"/>
          <a:chExt cx="0" cy="0"/>
        </a:xfrm>
      </p:grpSpPr>
      <p:sp>
        <p:nvSpPr>
          <p:cNvPr id="678" name="Google Shape;678;g86546c0a41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86546c0a41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3" name="Shape 683"/>
        <p:cNvGrpSpPr/>
        <p:nvPr/>
      </p:nvGrpSpPr>
      <p:grpSpPr>
        <a:xfrm>
          <a:off x="0" y="0"/>
          <a:ext cx="0" cy="0"/>
          <a:chOff x="0" y="0"/>
          <a:chExt cx="0" cy="0"/>
        </a:xfrm>
      </p:grpSpPr>
      <p:sp>
        <p:nvSpPr>
          <p:cNvPr id="684" name="Google Shape;684;g86546c0a41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86546c0a41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9" name="Shape 689"/>
        <p:cNvGrpSpPr/>
        <p:nvPr/>
      </p:nvGrpSpPr>
      <p:grpSpPr>
        <a:xfrm>
          <a:off x="0" y="0"/>
          <a:ext cx="0" cy="0"/>
          <a:chOff x="0" y="0"/>
          <a:chExt cx="0" cy="0"/>
        </a:xfrm>
      </p:grpSpPr>
      <p:sp>
        <p:nvSpPr>
          <p:cNvPr id="690" name="Google Shape;690;g86546c0a41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86546c0a41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g84c3a3a5ae_0_6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4c3a3a5ae_0_6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 name="Shape 695"/>
        <p:cNvGrpSpPr/>
        <p:nvPr/>
      </p:nvGrpSpPr>
      <p:grpSpPr>
        <a:xfrm>
          <a:off x="0" y="0"/>
          <a:ext cx="0" cy="0"/>
          <a:chOff x="0" y="0"/>
          <a:chExt cx="0" cy="0"/>
        </a:xfrm>
      </p:grpSpPr>
      <p:sp>
        <p:nvSpPr>
          <p:cNvPr id="696" name="Google Shape;696;g84c3a3a5ae_0_2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84c3a3a5ae_0_2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2" name="Shape 702"/>
        <p:cNvGrpSpPr/>
        <p:nvPr/>
      </p:nvGrpSpPr>
      <p:grpSpPr>
        <a:xfrm>
          <a:off x="0" y="0"/>
          <a:ext cx="0" cy="0"/>
          <a:chOff x="0" y="0"/>
          <a:chExt cx="0" cy="0"/>
        </a:xfrm>
      </p:grpSpPr>
      <p:sp>
        <p:nvSpPr>
          <p:cNvPr id="703" name="Google Shape;703;g84c3a3a5ae_0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84c3a3a5ae_0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9" name="Shape 709"/>
        <p:cNvGrpSpPr/>
        <p:nvPr/>
      </p:nvGrpSpPr>
      <p:grpSpPr>
        <a:xfrm>
          <a:off x="0" y="0"/>
          <a:ext cx="0" cy="0"/>
          <a:chOff x="0" y="0"/>
          <a:chExt cx="0" cy="0"/>
        </a:xfrm>
      </p:grpSpPr>
      <p:sp>
        <p:nvSpPr>
          <p:cNvPr id="710" name="Google Shape;710;g84c3a3a5ae_0_2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84c3a3a5ae_0_2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3" name="Shape 363"/>
        <p:cNvGrpSpPr/>
        <p:nvPr/>
      </p:nvGrpSpPr>
      <p:grpSpPr>
        <a:xfrm>
          <a:off x="0" y="0"/>
          <a:ext cx="0" cy="0"/>
          <a:chOff x="0" y="0"/>
          <a:chExt cx="0" cy="0"/>
        </a:xfrm>
      </p:grpSpPr>
      <p:sp>
        <p:nvSpPr>
          <p:cNvPr id="364" name="Google Shape;364;g84c3a3a5ae_0_7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84c3a3a5ae_0_7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369"/>
        <p:cNvGrpSpPr/>
        <p:nvPr/>
      </p:nvGrpSpPr>
      <p:grpSpPr>
        <a:xfrm>
          <a:off x="0" y="0"/>
          <a:ext cx="0" cy="0"/>
          <a:chOff x="0" y="0"/>
          <a:chExt cx="0" cy="0"/>
        </a:xfrm>
      </p:grpSpPr>
      <p:sp>
        <p:nvSpPr>
          <p:cNvPr id="370" name="Google Shape;370;g84c3a3a5ae_0_7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84c3a3a5ae_0_7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Google Shape;376;g84c3a3a5ae_0_7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84c3a3a5ae_0_7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4" name="Shape 54"/>
        <p:cNvGrpSpPr/>
        <p:nvPr/>
      </p:nvGrpSpPr>
      <p:grpSpPr>
        <a:xfrm>
          <a:off x="0" y="0"/>
          <a:ext cx="0" cy="0"/>
          <a:chOff x="0" y="0"/>
          <a:chExt cx="0" cy="0"/>
        </a:xfrm>
      </p:grpSpPr>
      <p:sp>
        <p:nvSpPr>
          <p:cNvPr id="55" name="Google Shape;55;p14"/>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 name="Google Shape;56;p14"/>
          <p:cNvSpPr/>
          <p:nvPr/>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 name="Google Shape;57;p14"/>
          <p:cNvSpPr txBox="1"/>
          <p:nvPr>
            <p:ph type="ctrTitle"/>
          </p:nvPr>
        </p:nvSpPr>
        <p:spPr>
          <a:xfrm>
            <a:off x="520700" y="2425700"/>
            <a:ext cx="10962800" cy="1244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p:txBody>
      </p:sp>
      <p:sp>
        <p:nvSpPr>
          <p:cNvPr id="58" name="Google Shape;58;p14"/>
          <p:cNvSpPr txBox="1"/>
          <p:nvPr>
            <p:ph type="subTitle" idx="1"/>
          </p:nvPr>
        </p:nvSpPr>
        <p:spPr>
          <a:xfrm>
            <a:off x="520700" y="3718840"/>
            <a:ext cx="10962800" cy="5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p:txBody>
      </p:sp>
      <p:sp>
        <p:nvSpPr>
          <p:cNvPr id="59" name="Google Shape;59;p14"/>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02" name="Shape 102"/>
        <p:cNvGrpSpPr/>
        <p:nvPr/>
      </p:nvGrpSpPr>
      <p:grpSpPr>
        <a:xfrm>
          <a:off x="0" y="0"/>
          <a:ext cx="0" cy="0"/>
          <a:chOff x="0" y="0"/>
          <a:chExt cx="0" cy="0"/>
        </a:xfrm>
      </p:grpSpPr>
      <p:sp>
        <p:nvSpPr>
          <p:cNvPr id="103" name="Google Shape;103;p23"/>
          <p:cNvSpPr txBox="1"/>
          <p:nvPr>
            <p:ph type="title" hasCustomPrompt="1"/>
          </p:nvPr>
        </p:nvSpPr>
        <p:spPr>
          <a:xfrm>
            <a:off x="634000" y="1678033"/>
            <a:ext cx="109628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6000">
                <a:solidFill>
                  <a:schemeClr val="dk2"/>
                </a:solidFill>
              </a:defRPr>
            </a:lvl1pPr>
            <a:lvl2pPr lvl="1" algn="ctr" rtl="0">
              <a:spcBef>
                <a:spcPts val="0"/>
              </a:spcBef>
              <a:spcAft>
                <a:spcPts val="0"/>
              </a:spcAft>
              <a:buClr>
                <a:schemeClr val="dk2"/>
              </a:buClr>
              <a:buSzPts val="12000"/>
              <a:buNone/>
              <a:defRPr sz="16000">
                <a:solidFill>
                  <a:schemeClr val="dk2"/>
                </a:solidFill>
              </a:defRPr>
            </a:lvl2pPr>
            <a:lvl3pPr lvl="2" algn="ctr" rtl="0">
              <a:spcBef>
                <a:spcPts val="0"/>
              </a:spcBef>
              <a:spcAft>
                <a:spcPts val="0"/>
              </a:spcAft>
              <a:buClr>
                <a:schemeClr val="dk2"/>
              </a:buClr>
              <a:buSzPts val="12000"/>
              <a:buNone/>
              <a:defRPr sz="16000">
                <a:solidFill>
                  <a:schemeClr val="dk2"/>
                </a:solidFill>
              </a:defRPr>
            </a:lvl3pPr>
            <a:lvl4pPr lvl="3" algn="ctr" rtl="0">
              <a:spcBef>
                <a:spcPts val="0"/>
              </a:spcBef>
              <a:spcAft>
                <a:spcPts val="0"/>
              </a:spcAft>
              <a:buClr>
                <a:schemeClr val="dk2"/>
              </a:buClr>
              <a:buSzPts val="12000"/>
              <a:buNone/>
              <a:defRPr sz="16000">
                <a:solidFill>
                  <a:schemeClr val="dk2"/>
                </a:solidFill>
              </a:defRPr>
            </a:lvl4pPr>
            <a:lvl5pPr lvl="4" algn="ctr" rtl="0">
              <a:spcBef>
                <a:spcPts val="0"/>
              </a:spcBef>
              <a:spcAft>
                <a:spcPts val="0"/>
              </a:spcAft>
              <a:buClr>
                <a:schemeClr val="dk2"/>
              </a:buClr>
              <a:buSzPts val="12000"/>
              <a:buNone/>
              <a:defRPr sz="16000">
                <a:solidFill>
                  <a:schemeClr val="dk2"/>
                </a:solidFill>
              </a:defRPr>
            </a:lvl5pPr>
            <a:lvl6pPr lvl="5" algn="ctr" rtl="0">
              <a:spcBef>
                <a:spcPts val="0"/>
              </a:spcBef>
              <a:spcAft>
                <a:spcPts val="0"/>
              </a:spcAft>
              <a:buClr>
                <a:schemeClr val="dk2"/>
              </a:buClr>
              <a:buSzPts val="12000"/>
              <a:buNone/>
              <a:defRPr sz="16000">
                <a:solidFill>
                  <a:schemeClr val="dk2"/>
                </a:solidFill>
              </a:defRPr>
            </a:lvl6pPr>
            <a:lvl7pPr lvl="6" algn="ctr" rtl="0">
              <a:spcBef>
                <a:spcPts val="0"/>
              </a:spcBef>
              <a:spcAft>
                <a:spcPts val="0"/>
              </a:spcAft>
              <a:buClr>
                <a:schemeClr val="dk2"/>
              </a:buClr>
              <a:buSzPts val="12000"/>
              <a:buNone/>
              <a:defRPr sz="16000">
                <a:solidFill>
                  <a:schemeClr val="dk2"/>
                </a:solidFill>
              </a:defRPr>
            </a:lvl7pPr>
            <a:lvl8pPr lvl="7" algn="ctr" rtl="0">
              <a:spcBef>
                <a:spcPts val="0"/>
              </a:spcBef>
              <a:spcAft>
                <a:spcPts val="0"/>
              </a:spcAft>
              <a:buClr>
                <a:schemeClr val="dk2"/>
              </a:buClr>
              <a:buSzPts val="12000"/>
              <a:buNone/>
              <a:defRPr sz="16000">
                <a:solidFill>
                  <a:schemeClr val="dk2"/>
                </a:solidFill>
              </a:defRPr>
            </a:lvl8pPr>
            <a:lvl9pPr lvl="8" algn="ctr" rtl="0">
              <a:spcBef>
                <a:spcPts val="0"/>
              </a:spcBef>
              <a:spcAft>
                <a:spcPts val="0"/>
              </a:spcAft>
              <a:buClr>
                <a:schemeClr val="dk2"/>
              </a:buClr>
              <a:buSzPts val="12000"/>
              <a:buNone/>
              <a:defRPr sz="16000">
                <a:solidFill>
                  <a:schemeClr val="dk2"/>
                </a:solidFill>
              </a:defRPr>
            </a:lvl9pPr>
          </a:lstStyle>
          <a:p>
            <a:r>
              <a:t>xx%</a:t>
            </a:r>
          </a:p>
        </p:txBody>
      </p:sp>
      <p:sp>
        <p:nvSpPr>
          <p:cNvPr id="104" name="Google Shape;104;p23"/>
          <p:cNvSpPr txBox="1"/>
          <p:nvPr>
            <p:ph type="body" idx="1"/>
          </p:nvPr>
        </p:nvSpPr>
        <p:spPr>
          <a:xfrm>
            <a:off x="634000" y="4406167"/>
            <a:ext cx="10962800" cy="1734400"/>
          </a:xfrm>
          <a:prstGeom prst="rect">
            <a:avLst/>
          </a:prstGeom>
        </p:spPr>
        <p:txBody>
          <a:bodyPr spcFirstLastPara="1" wrap="square" lIns="91425" tIns="91425" rIns="91425" bIns="91425" anchor="t" anchorCtr="0">
            <a:noAutofit/>
          </a:bodyPr>
          <a:lstStyle>
            <a:lvl1pPr marL="609600" lvl="0" indent="-457200" algn="ctr" rtl="0">
              <a:spcBef>
                <a:spcPts val="0"/>
              </a:spcBef>
              <a:spcAft>
                <a:spcPts val="0"/>
              </a:spcAft>
              <a:buSzPts val="1800"/>
              <a:buChar char="●"/>
              <a:defRPr/>
            </a:lvl1pPr>
            <a:lvl2pPr marL="1219200" lvl="1" indent="-423545" algn="ctr" rtl="0">
              <a:spcBef>
                <a:spcPct val="427000"/>
              </a:spcBef>
              <a:spcAft>
                <a:spcPts val="0"/>
              </a:spcAft>
              <a:buSzPts val="1400"/>
              <a:buChar char="○"/>
              <a:defRPr/>
            </a:lvl2pPr>
            <a:lvl3pPr marL="1828800" lvl="2" indent="-423545" algn="ctr" rtl="0">
              <a:spcBef>
                <a:spcPct val="427000"/>
              </a:spcBef>
              <a:spcAft>
                <a:spcPts val="0"/>
              </a:spcAft>
              <a:buSzPts val="1400"/>
              <a:buChar char="■"/>
              <a:defRPr/>
            </a:lvl3pPr>
            <a:lvl4pPr marL="2438400" lvl="3" indent="-423545" algn="ctr" rtl="0">
              <a:spcBef>
                <a:spcPct val="427000"/>
              </a:spcBef>
              <a:spcAft>
                <a:spcPts val="0"/>
              </a:spcAft>
              <a:buSzPts val="1400"/>
              <a:buChar char="●"/>
              <a:defRPr/>
            </a:lvl4pPr>
            <a:lvl5pPr marL="3048000" lvl="4" indent="-423545" algn="ctr" rtl="0">
              <a:spcBef>
                <a:spcPct val="427000"/>
              </a:spcBef>
              <a:spcAft>
                <a:spcPts val="0"/>
              </a:spcAft>
              <a:buSzPts val="1400"/>
              <a:buChar char="○"/>
              <a:defRPr/>
            </a:lvl5pPr>
            <a:lvl6pPr marL="3657600" lvl="5" indent="-423545" algn="ctr" rtl="0">
              <a:spcBef>
                <a:spcPct val="427000"/>
              </a:spcBef>
              <a:spcAft>
                <a:spcPts val="0"/>
              </a:spcAft>
              <a:buSzPts val="1400"/>
              <a:buChar char="■"/>
              <a:defRPr/>
            </a:lvl6pPr>
            <a:lvl7pPr marL="4267200" lvl="6" indent="-423545" algn="ctr" rtl="0">
              <a:spcBef>
                <a:spcPct val="427000"/>
              </a:spcBef>
              <a:spcAft>
                <a:spcPts val="0"/>
              </a:spcAft>
              <a:buSzPts val="1400"/>
              <a:buChar char="●"/>
              <a:defRPr/>
            </a:lvl7pPr>
            <a:lvl8pPr marL="4876800" lvl="7" indent="-423545" algn="ctr" rtl="0">
              <a:spcBef>
                <a:spcPct val="427000"/>
              </a:spcBef>
              <a:spcAft>
                <a:spcPts val="0"/>
              </a:spcAft>
              <a:buSzPts val="1400"/>
              <a:buChar char="○"/>
              <a:defRPr/>
            </a:lvl8pPr>
            <a:lvl9pPr marL="5486400" lvl="8" indent="-423545" algn="ctr" rtl="0">
              <a:spcBef>
                <a:spcPct val="427000"/>
              </a:spcBef>
              <a:spcAft>
                <a:spcPts val="1600"/>
              </a:spcAft>
              <a:buSzPts val="1400"/>
              <a:buChar char="■"/>
              <a:defRPr/>
            </a:lvl9pPr>
          </a:lstStyle>
          <a:p/>
        </p:txBody>
      </p:sp>
      <p:sp>
        <p:nvSpPr>
          <p:cNvPr id="105" name="Google Shape;105;p23"/>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106" name="Shape 106"/>
        <p:cNvGrpSpPr/>
        <p:nvPr/>
      </p:nvGrpSpPr>
      <p:grpSpPr>
        <a:xfrm>
          <a:off x="0" y="0"/>
          <a:ext cx="0" cy="0"/>
          <a:chOff x="0" y="0"/>
          <a:chExt cx="0" cy="0"/>
        </a:xfrm>
      </p:grpSpPr>
      <p:sp>
        <p:nvSpPr>
          <p:cNvPr id="107" name="Google Shape;107;p24"/>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08" name="Shape 108"/>
        <p:cNvGrpSpPr/>
        <p:nvPr/>
      </p:nvGrpSpPr>
      <p:grpSpPr>
        <a:xfrm>
          <a:off x="0" y="0"/>
          <a:ext cx="0" cy="0"/>
          <a:chOff x="0" y="0"/>
          <a:chExt cx="0" cy="0"/>
        </a:xfrm>
      </p:grpSpPr>
      <p:sp>
        <p:nvSpPr>
          <p:cNvPr id="109" name="Google Shape;109;p25"/>
          <p:cNvSpPr txBox="1"/>
          <p:nvPr/>
        </p:nvSpPr>
        <p:spPr>
          <a:xfrm rot="10800000" flipH="1">
            <a:off x="3719300" y="33"/>
            <a:ext cx="84724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 name="Google Shape;110;p25"/>
          <p:cNvSpPr txBox="1"/>
          <p:nvPr>
            <p:ph type="title"/>
          </p:nvPr>
        </p:nvSpPr>
        <p:spPr>
          <a:xfrm>
            <a:off x="301437" y="477067"/>
            <a:ext cx="3744000" cy="1271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11" name="Google Shape;111;p25"/>
          <p:cNvSpPr txBox="1"/>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2">
  <p:cSld name="One column text">
    <p:spTree>
      <p:nvGrpSpPr>
        <p:cNvPr id="112" name="Shape 112"/>
        <p:cNvGrpSpPr/>
        <p:nvPr/>
      </p:nvGrpSpPr>
      <p:grpSpPr>
        <a:xfrm>
          <a:off x="0" y="0"/>
          <a:ext cx="0" cy="0"/>
          <a:chOff x="0" y="0"/>
          <a:chExt cx="0" cy="0"/>
        </a:xfrm>
      </p:grpSpPr>
      <p:sp>
        <p:nvSpPr>
          <p:cNvPr id="113" name="Google Shape;113;p26"/>
          <p:cNvSpPr txBox="1"/>
          <p:nvPr/>
        </p:nvSpPr>
        <p:spPr>
          <a:xfrm rot="10800000" flipH="1">
            <a:off x="3719300" y="33"/>
            <a:ext cx="84724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26"/>
          <p:cNvSpPr txBox="1"/>
          <p:nvPr>
            <p:ph type="title"/>
          </p:nvPr>
        </p:nvSpPr>
        <p:spPr>
          <a:xfrm>
            <a:off x="301437" y="477067"/>
            <a:ext cx="3744000" cy="1271200"/>
          </a:xfrm>
          <a:prstGeom prst="rect">
            <a:avLst/>
          </a:prstGeom>
          <a:noFill/>
          <a:ln>
            <a:noFill/>
          </a:ln>
        </p:spPr>
        <p:txBody>
          <a:bodyPr spcFirstLastPara="1" wrap="square" lIns="68575" tIns="68575" rIns="68575" bIns="68575" anchor="b" anchorCtr="0">
            <a:noAutofit/>
          </a:bodyPr>
          <a:lstStyle>
            <a:lvl1pPr marR="0" lvl="0"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15" name="Google Shape;115;p26"/>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3">
  <p:cSld name="One column text_1">
    <p:spTree>
      <p:nvGrpSpPr>
        <p:cNvPr id="116" name="Shape 116"/>
        <p:cNvGrpSpPr/>
        <p:nvPr/>
      </p:nvGrpSpPr>
      <p:grpSpPr>
        <a:xfrm>
          <a:off x="0" y="0"/>
          <a:ext cx="0" cy="0"/>
          <a:chOff x="0" y="0"/>
          <a:chExt cx="0" cy="0"/>
        </a:xfrm>
      </p:grpSpPr>
      <p:sp>
        <p:nvSpPr>
          <p:cNvPr id="117" name="Google Shape;117;p27"/>
          <p:cNvSpPr txBox="1"/>
          <p:nvPr/>
        </p:nvSpPr>
        <p:spPr>
          <a:xfrm rot="10800000" flipH="1">
            <a:off x="3855500" y="33"/>
            <a:ext cx="8336400" cy="6858000"/>
          </a:xfrm>
          <a:prstGeom prst="rect">
            <a:avLst/>
          </a:prstGeom>
          <a:solidFill>
            <a:schemeClr val="accent4"/>
          </a:soli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8" name="Google Shape;118;p27"/>
          <p:cNvSpPr txBox="1"/>
          <p:nvPr>
            <p:ph type="title"/>
          </p:nvPr>
        </p:nvSpPr>
        <p:spPr>
          <a:xfrm>
            <a:off x="301437" y="477067"/>
            <a:ext cx="3744000" cy="1271200"/>
          </a:xfrm>
          <a:prstGeom prst="rect">
            <a:avLst/>
          </a:prstGeom>
          <a:noFill/>
          <a:ln>
            <a:noFill/>
          </a:ln>
        </p:spPr>
        <p:txBody>
          <a:bodyPr spcFirstLastPara="1" wrap="square" lIns="68575" tIns="68575" rIns="68575" bIns="68575" anchor="b" anchorCtr="0">
            <a:noAutofit/>
          </a:bodyPr>
          <a:lstStyle>
            <a:lvl1pPr marR="0" lvl="0"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19" name="Google Shape;119;p27"/>
          <p:cNvSpPr txBox="1"/>
          <p:nvPr>
            <p:ph type="body" idx="1"/>
          </p:nvPr>
        </p:nvSpPr>
        <p:spPr>
          <a:xfrm>
            <a:off x="301433" y="1954400"/>
            <a:ext cx="3744000" cy="4218000"/>
          </a:xfrm>
          <a:prstGeom prst="rect">
            <a:avLst/>
          </a:prstGeom>
          <a:noFill/>
          <a:ln>
            <a:noFill/>
          </a:ln>
        </p:spPr>
        <p:txBody>
          <a:bodyPr spcFirstLastPara="1" wrap="square" lIns="68575" tIns="68575" rIns="68575" bIns="68575" anchor="t" anchorCtr="0">
            <a:noAutofit/>
          </a:bodyPr>
          <a:lstStyle>
            <a:lvl1pPr marL="609600" marR="0" lvl="0" indent="-381000" algn="l" rtl="0">
              <a:lnSpc>
                <a:spcPct val="115000"/>
              </a:lnSpc>
              <a:spcBef>
                <a:spcPts val="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828800" marR="0" lvl="2"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2438400" marR="0" lvl="3"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3048000" marR="0" lvl="4"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3657600" marR="0" lvl="5"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4267200" marR="0" lvl="6"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4876800" marR="0" lvl="7"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5486400" marR="0" lvl="8" indent="-381000" algn="l" rtl="0">
              <a:lnSpc>
                <a:spcPct val="115000"/>
              </a:lnSpc>
              <a:spcBef>
                <a:spcPts val="1600"/>
              </a:spcBef>
              <a:spcAft>
                <a:spcPts val="120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20" name="Google Shape;120;p27"/>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4">
  <p:cSld name="One column text_2">
    <p:spTree>
      <p:nvGrpSpPr>
        <p:cNvPr id="121" name="Shape 121"/>
        <p:cNvGrpSpPr/>
        <p:nvPr/>
      </p:nvGrpSpPr>
      <p:grpSpPr>
        <a:xfrm>
          <a:off x="0" y="0"/>
          <a:ext cx="0" cy="0"/>
          <a:chOff x="0" y="0"/>
          <a:chExt cx="0" cy="0"/>
        </a:xfrm>
      </p:grpSpPr>
      <p:sp>
        <p:nvSpPr>
          <p:cNvPr id="122" name="Google Shape;122;p28"/>
          <p:cNvSpPr txBox="1"/>
          <p:nvPr/>
        </p:nvSpPr>
        <p:spPr>
          <a:xfrm rot="10800000" flipH="1">
            <a:off x="3863167" y="33"/>
            <a:ext cx="8328800" cy="6858000"/>
          </a:xfrm>
          <a:prstGeom prst="rect">
            <a:avLst/>
          </a:prstGeom>
          <a:solidFill>
            <a:schemeClr val="accent4"/>
          </a:soli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3" name="Google Shape;123;p28"/>
          <p:cNvSpPr txBox="1"/>
          <p:nvPr>
            <p:ph type="title"/>
          </p:nvPr>
        </p:nvSpPr>
        <p:spPr>
          <a:xfrm>
            <a:off x="301437" y="477067"/>
            <a:ext cx="3744000" cy="1271200"/>
          </a:xfrm>
          <a:prstGeom prst="rect">
            <a:avLst/>
          </a:prstGeom>
          <a:noFill/>
          <a:ln>
            <a:noFill/>
          </a:ln>
        </p:spPr>
        <p:txBody>
          <a:bodyPr spcFirstLastPara="1" wrap="square" lIns="68575" tIns="68575" rIns="68575" bIns="68575" anchor="b" anchorCtr="0">
            <a:noAutofit/>
          </a:bodyPr>
          <a:lstStyle>
            <a:lvl1pPr marR="0" lvl="0"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24" name="Google Shape;124;p28"/>
          <p:cNvSpPr txBox="1"/>
          <p:nvPr>
            <p:ph type="body" idx="1"/>
          </p:nvPr>
        </p:nvSpPr>
        <p:spPr>
          <a:xfrm>
            <a:off x="301433" y="1954400"/>
            <a:ext cx="3744000" cy="4218000"/>
          </a:xfrm>
          <a:prstGeom prst="rect">
            <a:avLst/>
          </a:prstGeom>
          <a:noFill/>
          <a:ln>
            <a:noFill/>
          </a:ln>
        </p:spPr>
        <p:txBody>
          <a:bodyPr spcFirstLastPara="1" wrap="square" lIns="68575" tIns="68575" rIns="68575" bIns="68575" anchor="t" anchorCtr="0">
            <a:noAutofit/>
          </a:bodyPr>
          <a:lstStyle>
            <a:lvl1pPr marL="609600" marR="0" lvl="0" indent="-381000" algn="l" rtl="0">
              <a:lnSpc>
                <a:spcPct val="115000"/>
              </a:lnSpc>
              <a:spcBef>
                <a:spcPts val="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828800" marR="0" lvl="2"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2438400" marR="0" lvl="3"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3048000" marR="0" lvl="4"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3657600" marR="0" lvl="5"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4267200" marR="0" lvl="6"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4876800" marR="0" lvl="7"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5486400" marR="0" lvl="8" indent="-381000" algn="l" rtl="0">
              <a:lnSpc>
                <a:spcPct val="115000"/>
              </a:lnSpc>
              <a:spcBef>
                <a:spcPts val="1600"/>
              </a:spcBef>
              <a:spcAft>
                <a:spcPts val="120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25" name="Google Shape;125;p28"/>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5">
  <p:cSld name="One column text_3">
    <p:spTree>
      <p:nvGrpSpPr>
        <p:cNvPr id="126" name="Shape 126"/>
        <p:cNvGrpSpPr/>
        <p:nvPr/>
      </p:nvGrpSpPr>
      <p:grpSpPr>
        <a:xfrm>
          <a:off x="0" y="0"/>
          <a:ext cx="0" cy="0"/>
          <a:chOff x="0" y="0"/>
          <a:chExt cx="0" cy="0"/>
        </a:xfrm>
      </p:grpSpPr>
      <p:sp>
        <p:nvSpPr>
          <p:cNvPr id="127" name="Google Shape;127;p29"/>
          <p:cNvSpPr txBox="1"/>
          <p:nvPr/>
        </p:nvSpPr>
        <p:spPr>
          <a:xfrm rot="10800000" flipH="1">
            <a:off x="3904267" y="33"/>
            <a:ext cx="82876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8" name="Google Shape;128;p29"/>
          <p:cNvSpPr txBox="1"/>
          <p:nvPr>
            <p:ph type="title"/>
          </p:nvPr>
        </p:nvSpPr>
        <p:spPr>
          <a:xfrm>
            <a:off x="301437" y="477067"/>
            <a:ext cx="3744000" cy="1271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29" name="Google Shape;129;p29"/>
          <p:cNvSpPr txBox="1"/>
          <p:nvPr>
            <p:ph type="body" idx="1"/>
          </p:nvPr>
        </p:nvSpPr>
        <p:spPr>
          <a:xfrm>
            <a:off x="301433" y="1954400"/>
            <a:ext cx="3744000" cy="4218000"/>
          </a:xfrm>
          <a:prstGeom prst="rect">
            <a:avLst/>
          </a:prstGeom>
          <a:noFill/>
          <a:ln>
            <a:noFill/>
          </a:ln>
        </p:spPr>
        <p:txBody>
          <a:bodyPr spcFirstLastPara="1" wrap="square" lIns="91425" tIns="91425" rIns="91425" bIns="91425" anchor="t" anchorCtr="0">
            <a:noAutofit/>
          </a:bodyPr>
          <a:lstStyle>
            <a:lvl1pPr marL="609600" marR="0" lvl="0" indent="-406400" algn="l" rtl="0">
              <a:lnSpc>
                <a:spcPct val="115000"/>
              </a:lnSpc>
              <a:spcBef>
                <a:spcPts val="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828800" marR="0" lvl="2"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2438400" marR="0" lvl="3"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3048000" marR="0" lvl="4"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3657600" marR="0" lvl="5"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4267200" marR="0" lvl="6"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4876800" marR="0" lvl="7"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5486400" marR="0" lvl="8" indent="-406400" algn="l" rtl="0">
              <a:lnSpc>
                <a:spcPct val="115000"/>
              </a:lnSpc>
              <a:spcBef>
                <a:spcPct val="427000"/>
              </a:spcBef>
              <a:spcAft>
                <a:spcPts val="160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30" name="Google Shape;130;p29"/>
          <p:cNvSpPr txBox="1"/>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6">
  <p:cSld name="One column text_4">
    <p:spTree>
      <p:nvGrpSpPr>
        <p:cNvPr id="131" name="Shape 131"/>
        <p:cNvGrpSpPr/>
        <p:nvPr/>
      </p:nvGrpSpPr>
      <p:grpSpPr>
        <a:xfrm>
          <a:off x="0" y="0"/>
          <a:ext cx="0" cy="0"/>
          <a:chOff x="0" y="0"/>
          <a:chExt cx="0" cy="0"/>
        </a:xfrm>
      </p:grpSpPr>
      <p:sp>
        <p:nvSpPr>
          <p:cNvPr id="132" name="Google Shape;132;p30"/>
          <p:cNvSpPr txBox="1"/>
          <p:nvPr/>
        </p:nvSpPr>
        <p:spPr>
          <a:xfrm rot="10800000" flipH="1">
            <a:off x="3951900" y="33"/>
            <a:ext cx="82400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3" name="Google Shape;133;p30"/>
          <p:cNvSpPr txBox="1"/>
          <p:nvPr>
            <p:ph type="title"/>
          </p:nvPr>
        </p:nvSpPr>
        <p:spPr>
          <a:xfrm>
            <a:off x="301437" y="477067"/>
            <a:ext cx="3744000" cy="1271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34" name="Google Shape;134;p30"/>
          <p:cNvSpPr txBox="1"/>
          <p:nvPr>
            <p:ph type="body" idx="1"/>
          </p:nvPr>
        </p:nvSpPr>
        <p:spPr>
          <a:xfrm>
            <a:off x="301433" y="1954400"/>
            <a:ext cx="3744000" cy="4218000"/>
          </a:xfrm>
          <a:prstGeom prst="rect">
            <a:avLst/>
          </a:prstGeom>
          <a:noFill/>
          <a:ln>
            <a:noFill/>
          </a:ln>
        </p:spPr>
        <p:txBody>
          <a:bodyPr spcFirstLastPara="1" wrap="square" lIns="91425" tIns="91425" rIns="91425" bIns="91425" anchor="t" anchorCtr="0">
            <a:noAutofit/>
          </a:bodyPr>
          <a:lstStyle>
            <a:lvl1pPr marL="609600" marR="0" lvl="0" indent="-406400" algn="l" rtl="0">
              <a:lnSpc>
                <a:spcPct val="115000"/>
              </a:lnSpc>
              <a:spcBef>
                <a:spcPts val="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828800" marR="0" lvl="2"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2438400" marR="0" lvl="3"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3048000" marR="0" lvl="4"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3657600" marR="0" lvl="5"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4267200" marR="0" lvl="6"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4876800" marR="0" lvl="7"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5486400" marR="0" lvl="8" indent="-406400" algn="l" rtl="0">
              <a:lnSpc>
                <a:spcPct val="115000"/>
              </a:lnSpc>
              <a:spcBef>
                <a:spcPct val="427000"/>
              </a:spcBef>
              <a:spcAft>
                <a:spcPts val="160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35" name="Google Shape;135;p30"/>
          <p:cNvSpPr txBox="1"/>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7">
  <p:cSld name="1_One column text">
    <p:spTree>
      <p:nvGrpSpPr>
        <p:cNvPr id="136" name="Shape 136"/>
        <p:cNvGrpSpPr/>
        <p:nvPr/>
      </p:nvGrpSpPr>
      <p:grpSpPr>
        <a:xfrm>
          <a:off x="0" y="0"/>
          <a:ext cx="0" cy="0"/>
          <a:chOff x="0" y="0"/>
          <a:chExt cx="0" cy="0"/>
        </a:xfrm>
      </p:grpSpPr>
      <p:sp>
        <p:nvSpPr>
          <p:cNvPr id="137" name="Google Shape;137;p31"/>
          <p:cNvSpPr txBox="1"/>
          <p:nvPr/>
        </p:nvSpPr>
        <p:spPr>
          <a:xfrm rot="10800000" flipH="1">
            <a:off x="3863167" y="33"/>
            <a:ext cx="8328800" cy="6858000"/>
          </a:xfrm>
          <a:prstGeom prst="rect">
            <a:avLst/>
          </a:prstGeom>
          <a:solidFill>
            <a:schemeClr val="accent4"/>
          </a:soli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8" name="Google Shape;138;p31"/>
          <p:cNvSpPr txBox="1"/>
          <p:nvPr>
            <p:ph type="title"/>
          </p:nvPr>
        </p:nvSpPr>
        <p:spPr>
          <a:xfrm>
            <a:off x="301437" y="477067"/>
            <a:ext cx="3744000" cy="1271200"/>
          </a:xfrm>
          <a:prstGeom prst="rect">
            <a:avLst/>
          </a:prstGeom>
          <a:noFill/>
          <a:ln>
            <a:noFill/>
          </a:ln>
        </p:spPr>
        <p:txBody>
          <a:bodyPr spcFirstLastPara="1" wrap="square" lIns="68575" tIns="68575" rIns="68575" bIns="68575" anchor="b" anchorCtr="0">
            <a:noAutofit/>
          </a:bodyPr>
          <a:lstStyle>
            <a:lvl1pPr marR="0" lvl="0"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39" name="Google Shape;139;p31"/>
          <p:cNvSpPr txBox="1"/>
          <p:nvPr>
            <p:ph type="body" idx="1"/>
          </p:nvPr>
        </p:nvSpPr>
        <p:spPr>
          <a:xfrm>
            <a:off x="301433" y="1954400"/>
            <a:ext cx="3744000" cy="4218000"/>
          </a:xfrm>
          <a:prstGeom prst="rect">
            <a:avLst/>
          </a:prstGeom>
          <a:noFill/>
          <a:ln>
            <a:noFill/>
          </a:ln>
        </p:spPr>
        <p:txBody>
          <a:bodyPr spcFirstLastPara="1" wrap="square" lIns="68575" tIns="68575" rIns="68575" bIns="68575" anchor="t" anchorCtr="0">
            <a:noAutofit/>
          </a:bodyPr>
          <a:lstStyle>
            <a:lvl1pPr marL="609600" marR="0" lvl="0" indent="-381000" algn="l" rtl="0">
              <a:lnSpc>
                <a:spcPct val="115000"/>
              </a:lnSpc>
              <a:spcBef>
                <a:spcPts val="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828800" marR="0" lvl="2"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2438400" marR="0" lvl="3"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3048000" marR="0" lvl="4"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3657600" marR="0" lvl="5"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4267200" marR="0" lvl="6"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4876800" marR="0" lvl="7"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5486400" marR="0" lvl="8" indent="-381000" algn="l" rtl="0">
              <a:lnSpc>
                <a:spcPct val="115000"/>
              </a:lnSpc>
              <a:spcBef>
                <a:spcPts val="1600"/>
              </a:spcBef>
              <a:spcAft>
                <a:spcPts val="120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40" name="Google Shape;140;p31"/>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8">
  <p:cSld name="One column text_5">
    <p:spTree>
      <p:nvGrpSpPr>
        <p:cNvPr id="141" name="Shape 141"/>
        <p:cNvGrpSpPr/>
        <p:nvPr/>
      </p:nvGrpSpPr>
      <p:grpSpPr>
        <a:xfrm>
          <a:off x="0" y="0"/>
          <a:ext cx="0" cy="0"/>
          <a:chOff x="0" y="0"/>
          <a:chExt cx="0" cy="0"/>
        </a:xfrm>
      </p:grpSpPr>
      <p:sp>
        <p:nvSpPr>
          <p:cNvPr id="142" name="Google Shape;142;p32"/>
          <p:cNvSpPr txBox="1"/>
          <p:nvPr/>
        </p:nvSpPr>
        <p:spPr>
          <a:xfrm rot="10800000" flipH="1">
            <a:off x="3863167" y="33"/>
            <a:ext cx="8328800" cy="6858000"/>
          </a:xfrm>
          <a:prstGeom prst="rect">
            <a:avLst/>
          </a:prstGeom>
          <a:solidFill>
            <a:schemeClr val="accent4"/>
          </a:soli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3" name="Google Shape;143;p32"/>
          <p:cNvSpPr txBox="1"/>
          <p:nvPr>
            <p:ph type="title"/>
          </p:nvPr>
        </p:nvSpPr>
        <p:spPr>
          <a:xfrm>
            <a:off x="301437" y="477067"/>
            <a:ext cx="3744000" cy="1271200"/>
          </a:xfrm>
          <a:prstGeom prst="rect">
            <a:avLst/>
          </a:prstGeom>
          <a:noFill/>
          <a:ln>
            <a:noFill/>
          </a:ln>
        </p:spPr>
        <p:txBody>
          <a:bodyPr spcFirstLastPara="1" wrap="square" lIns="68575" tIns="68575" rIns="68575" bIns="68575" anchor="b" anchorCtr="0">
            <a:noAutofit/>
          </a:bodyPr>
          <a:lstStyle>
            <a:lvl1pPr marR="0" lvl="0"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44" name="Google Shape;144;p32"/>
          <p:cNvSpPr txBox="1"/>
          <p:nvPr>
            <p:ph type="body" idx="1"/>
          </p:nvPr>
        </p:nvSpPr>
        <p:spPr>
          <a:xfrm>
            <a:off x="301433" y="1954400"/>
            <a:ext cx="3744000" cy="4218000"/>
          </a:xfrm>
          <a:prstGeom prst="rect">
            <a:avLst/>
          </a:prstGeom>
          <a:noFill/>
          <a:ln>
            <a:noFill/>
          </a:ln>
        </p:spPr>
        <p:txBody>
          <a:bodyPr spcFirstLastPara="1" wrap="square" lIns="68575" tIns="68575" rIns="68575" bIns="68575" anchor="t" anchorCtr="0">
            <a:noAutofit/>
          </a:bodyPr>
          <a:lstStyle>
            <a:lvl1pPr marL="609600" marR="0" lvl="0" indent="-381000" algn="l" rtl="0">
              <a:lnSpc>
                <a:spcPct val="115000"/>
              </a:lnSpc>
              <a:spcBef>
                <a:spcPts val="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828800" marR="0" lvl="2"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2438400" marR="0" lvl="3"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3048000" marR="0" lvl="4"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3657600" marR="0" lvl="5"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4267200" marR="0" lvl="6"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4876800" marR="0" lvl="7"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5486400" marR="0" lvl="8" indent="-381000" algn="l" rtl="0">
              <a:lnSpc>
                <a:spcPct val="115000"/>
              </a:lnSpc>
              <a:spcBef>
                <a:spcPts val="1600"/>
              </a:spcBef>
              <a:spcAft>
                <a:spcPts val="120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45" name="Google Shape;145;p32"/>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614600" y="2753800"/>
            <a:ext cx="10962800" cy="13504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56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p:txBody>
      </p:sp>
      <p:sp>
        <p:nvSpPr>
          <p:cNvPr id="62" name="Google Shape;62;p15"/>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1">
  <p:cSld name="Caption">
    <p:spTree>
      <p:nvGrpSpPr>
        <p:cNvPr id="146" name="Shape 146"/>
        <p:cNvGrpSpPr/>
        <p:nvPr/>
      </p:nvGrpSpPr>
      <p:grpSpPr>
        <a:xfrm>
          <a:off x="0" y="0"/>
          <a:ext cx="0" cy="0"/>
          <a:chOff x="0" y="0"/>
          <a:chExt cx="0" cy="0"/>
        </a:xfrm>
      </p:grpSpPr>
      <p:sp>
        <p:nvSpPr>
          <p:cNvPr id="147" name="Google Shape;147;p33"/>
          <p:cNvSpPr txBox="1"/>
          <p:nvPr/>
        </p:nvSpPr>
        <p:spPr>
          <a:xfrm rot="10800000" flipH="1">
            <a:off x="0" y="0"/>
            <a:ext cx="12192000" cy="6261200"/>
          </a:xfrm>
          <a:prstGeom prst="rect">
            <a:avLst/>
          </a:prstGeom>
          <a:solidFill>
            <a:schemeClr val="accent4"/>
          </a:soli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8" name="Google Shape;148;p33"/>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9" name="Google Shape;149;p33"/>
          <p:cNvSpPr txBox="1"/>
          <p:nvPr>
            <p:ph type="body" idx="1"/>
          </p:nvPr>
        </p:nvSpPr>
        <p:spPr>
          <a:xfrm>
            <a:off x="76200" y="6262433"/>
            <a:ext cx="11176000" cy="595600"/>
          </a:xfrm>
          <a:prstGeom prst="rect">
            <a:avLst/>
          </a:prstGeom>
          <a:noFill/>
          <a:ln>
            <a:noFill/>
          </a:ln>
        </p:spPr>
        <p:txBody>
          <a:bodyPr spcFirstLastPara="1" wrap="square" lIns="68575" tIns="68575" rIns="68575" bIns="68575" anchor="ctr" anchorCtr="0">
            <a:noAutofit/>
          </a:bodyPr>
          <a:lstStyle>
            <a:lvl1pPr marL="609600" marR="0" lvl="0" indent="-304800" algn="l" rtl="0">
              <a:lnSpc>
                <a:spcPct val="100000"/>
              </a:lnSpc>
              <a:spcBef>
                <a:spcPts val="0"/>
              </a:spcBef>
              <a:spcAft>
                <a:spcPts val="0"/>
              </a:spcAft>
              <a:buClr>
                <a:schemeClr val="lt1"/>
              </a:buClr>
              <a:buSzPts val="900"/>
              <a:buFont typeface="Roboto" panose="02000000000000000000"/>
              <a:buNone/>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1828800" marR="0" lvl="2"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2438400" marR="0" lvl="3"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3048000" marR="0" lvl="4"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3657600" marR="0" lvl="5"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4267200" marR="0" lvl="6"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4876800" marR="0" lvl="7"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5486400" marR="0" lvl="8" indent="-398145" algn="l" rtl="0">
              <a:lnSpc>
                <a:spcPct val="115000"/>
              </a:lnSpc>
              <a:spcBef>
                <a:spcPts val="1600"/>
              </a:spcBef>
              <a:spcAft>
                <a:spcPts val="120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150" name="Google Shape;150;p33"/>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5" name="Shape 155"/>
        <p:cNvGrpSpPr/>
        <p:nvPr/>
      </p:nvGrpSpPr>
      <p:grpSpPr>
        <a:xfrm>
          <a:off x="0" y="0"/>
          <a:ext cx="0" cy="0"/>
          <a:chOff x="0" y="0"/>
          <a:chExt cx="0" cy="0"/>
        </a:xfrm>
      </p:grpSpPr>
      <p:sp>
        <p:nvSpPr>
          <p:cNvPr id="156" name="Google Shape;156;p35"/>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 name="Google Shape;157;p35"/>
          <p:cNvSpPr/>
          <p:nvPr/>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 name="Google Shape;158;p35"/>
          <p:cNvSpPr txBox="1"/>
          <p:nvPr>
            <p:ph type="ctrTitle"/>
          </p:nvPr>
        </p:nvSpPr>
        <p:spPr>
          <a:xfrm>
            <a:off x="520700" y="2425700"/>
            <a:ext cx="10962800" cy="1244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p:txBody>
      </p:sp>
      <p:sp>
        <p:nvSpPr>
          <p:cNvPr id="159" name="Google Shape;159;p35"/>
          <p:cNvSpPr txBox="1"/>
          <p:nvPr>
            <p:ph type="subTitle" idx="1"/>
          </p:nvPr>
        </p:nvSpPr>
        <p:spPr>
          <a:xfrm>
            <a:off x="520700" y="3718840"/>
            <a:ext cx="10962800" cy="5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p:txBody>
      </p:sp>
      <p:sp>
        <p:nvSpPr>
          <p:cNvPr id="160" name="Google Shape;160;p35"/>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61" name="Shape 161"/>
        <p:cNvGrpSpPr/>
        <p:nvPr/>
      </p:nvGrpSpPr>
      <p:grpSpPr>
        <a:xfrm>
          <a:off x="0" y="0"/>
          <a:ext cx="0" cy="0"/>
          <a:chOff x="0" y="0"/>
          <a:chExt cx="0" cy="0"/>
        </a:xfrm>
      </p:grpSpPr>
      <p:sp>
        <p:nvSpPr>
          <p:cNvPr id="162" name="Google Shape;162;p36"/>
          <p:cNvSpPr txBox="1"/>
          <p:nvPr>
            <p:ph type="title"/>
          </p:nvPr>
        </p:nvSpPr>
        <p:spPr>
          <a:xfrm>
            <a:off x="614600" y="2753800"/>
            <a:ext cx="10962800" cy="13504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56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p:txBody>
      </p:sp>
      <p:sp>
        <p:nvSpPr>
          <p:cNvPr id="163" name="Google Shape;163;p36"/>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4" name="Shape 164"/>
        <p:cNvGrpSpPr/>
        <p:nvPr/>
      </p:nvGrpSpPr>
      <p:grpSpPr>
        <a:xfrm>
          <a:off x="0" y="0"/>
          <a:ext cx="0" cy="0"/>
          <a:chOff x="0" y="0"/>
          <a:chExt cx="0" cy="0"/>
        </a:xfrm>
      </p:grpSpPr>
      <p:sp>
        <p:nvSpPr>
          <p:cNvPr id="165" name="Google Shape;165;p37"/>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 name="Google Shape;166;p37"/>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 name="Google Shape;167;p37"/>
          <p:cNvSpPr txBox="1"/>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8" name="Google Shape;168;p37"/>
          <p:cNvSpPr txBox="1"/>
          <p:nvPr>
            <p:ph type="body" idx="1"/>
          </p:nvPr>
        </p:nvSpPr>
        <p:spPr>
          <a:xfrm>
            <a:off x="629200" y="2558767"/>
            <a:ext cx="10962800" cy="3613600"/>
          </a:xfrm>
          <a:prstGeom prst="rect">
            <a:avLst/>
          </a:prstGeom>
        </p:spPr>
        <p:txBody>
          <a:bodyPr spcFirstLastPara="1" wrap="square" lIns="91425" tIns="91425" rIns="91425" bIns="91425" anchor="t" anchorCtr="0">
            <a:noAutofit/>
          </a:bodyPr>
          <a:lstStyle>
            <a:lvl1pPr marL="609600" lvl="0" indent="-457200" rtl="0">
              <a:spcBef>
                <a:spcPts val="0"/>
              </a:spcBef>
              <a:spcAft>
                <a:spcPts val="0"/>
              </a:spcAft>
              <a:buSzPts val="1800"/>
              <a:buChar char="●"/>
              <a:defRPr/>
            </a:lvl1pPr>
            <a:lvl2pPr marL="1219200" lvl="1" indent="-423545" rtl="0">
              <a:spcBef>
                <a:spcPct val="427000"/>
              </a:spcBef>
              <a:spcAft>
                <a:spcPts val="0"/>
              </a:spcAft>
              <a:buSzPts val="1400"/>
              <a:buChar char="○"/>
              <a:defRPr/>
            </a:lvl2pPr>
            <a:lvl3pPr marL="1828800" lvl="2" indent="-423545" rtl="0">
              <a:spcBef>
                <a:spcPct val="427000"/>
              </a:spcBef>
              <a:spcAft>
                <a:spcPts val="0"/>
              </a:spcAft>
              <a:buSzPts val="1400"/>
              <a:buChar char="■"/>
              <a:defRPr/>
            </a:lvl3pPr>
            <a:lvl4pPr marL="2438400" lvl="3" indent="-423545" rtl="0">
              <a:spcBef>
                <a:spcPct val="427000"/>
              </a:spcBef>
              <a:spcAft>
                <a:spcPts val="0"/>
              </a:spcAft>
              <a:buSzPts val="1400"/>
              <a:buChar char="●"/>
              <a:defRPr/>
            </a:lvl4pPr>
            <a:lvl5pPr marL="3048000" lvl="4" indent="-423545" rtl="0">
              <a:spcBef>
                <a:spcPct val="427000"/>
              </a:spcBef>
              <a:spcAft>
                <a:spcPts val="0"/>
              </a:spcAft>
              <a:buSzPts val="1400"/>
              <a:buChar char="○"/>
              <a:defRPr/>
            </a:lvl5pPr>
            <a:lvl6pPr marL="3657600" lvl="5" indent="-423545" rtl="0">
              <a:spcBef>
                <a:spcPct val="427000"/>
              </a:spcBef>
              <a:spcAft>
                <a:spcPts val="0"/>
              </a:spcAft>
              <a:buSzPts val="1400"/>
              <a:buChar char="■"/>
              <a:defRPr/>
            </a:lvl6pPr>
            <a:lvl7pPr marL="4267200" lvl="6" indent="-423545" rtl="0">
              <a:spcBef>
                <a:spcPct val="427000"/>
              </a:spcBef>
              <a:spcAft>
                <a:spcPts val="0"/>
              </a:spcAft>
              <a:buSzPts val="1400"/>
              <a:buChar char="●"/>
              <a:defRPr/>
            </a:lvl7pPr>
            <a:lvl8pPr marL="4876800" lvl="7" indent="-423545" rtl="0">
              <a:spcBef>
                <a:spcPct val="427000"/>
              </a:spcBef>
              <a:spcAft>
                <a:spcPts val="0"/>
              </a:spcAft>
              <a:buSzPts val="1400"/>
              <a:buChar char="○"/>
              <a:defRPr/>
            </a:lvl8pPr>
            <a:lvl9pPr marL="5486400" lvl="8" indent="-423545" rtl="0">
              <a:spcBef>
                <a:spcPct val="427000"/>
              </a:spcBef>
              <a:spcAft>
                <a:spcPts val="1600"/>
              </a:spcAft>
              <a:buSzPts val="1400"/>
              <a:buChar char="■"/>
              <a:defRPr/>
            </a:lvl9pPr>
          </a:lstStyle>
          <a:p/>
        </p:txBody>
      </p:sp>
      <p:sp>
        <p:nvSpPr>
          <p:cNvPr id="169" name="Google Shape;169;p37"/>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0" name="Shape 170"/>
        <p:cNvGrpSpPr/>
        <p:nvPr/>
      </p:nvGrpSpPr>
      <p:grpSpPr>
        <a:xfrm>
          <a:off x="0" y="0"/>
          <a:ext cx="0" cy="0"/>
          <a:chOff x="0" y="0"/>
          <a:chExt cx="0" cy="0"/>
        </a:xfrm>
      </p:grpSpPr>
      <p:sp>
        <p:nvSpPr>
          <p:cNvPr id="171" name="Google Shape;171;p38"/>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 name="Google Shape;172;p38"/>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 name="Google Shape;173;p38"/>
          <p:cNvSpPr txBox="1"/>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4" name="Google Shape;174;p38"/>
          <p:cNvSpPr txBox="1"/>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600" lvl="0" indent="-423545" rtl="0">
              <a:spcBef>
                <a:spcPts val="0"/>
              </a:spcBef>
              <a:spcAft>
                <a:spcPts val="0"/>
              </a:spcAft>
              <a:buSzPts val="1400"/>
              <a:buChar char="●"/>
              <a:defRPr sz="1865"/>
            </a:lvl1pPr>
            <a:lvl2pPr marL="1219200" lvl="1" indent="-406400" rtl="0">
              <a:spcBef>
                <a:spcPct val="427000"/>
              </a:spcBef>
              <a:spcAft>
                <a:spcPts val="0"/>
              </a:spcAft>
              <a:buSzPts val="1200"/>
              <a:buChar char="○"/>
              <a:defRPr sz="1600"/>
            </a:lvl2pPr>
            <a:lvl3pPr marL="1828800" lvl="2" indent="-406400" rtl="0">
              <a:spcBef>
                <a:spcPct val="427000"/>
              </a:spcBef>
              <a:spcAft>
                <a:spcPts val="0"/>
              </a:spcAft>
              <a:buSzPts val="1200"/>
              <a:buChar char="■"/>
              <a:defRPr sz="1600"/>
            </a:lvl3pPr>
            <a:lvl4pPr marL="2438400" lvl="3" indent="-406400" rtl="0">
              <a:spcBef>
                <a:spcPct val="427000"/>
              </a:spcBef>
              <a:spcAft>
                <a:spcPts val="0"/>
              </a:spcAft>
              <a:buSzPts val="1200"/>
              <a:buChar char="●"/>
              <a:defRPr sz="1600"/>
            </a:lvl4pPr>
            <a:lvl5pPr marL="3048000" lvl="4" indent="-406400" rtl="0">
              <a:spcBef>
                <a:spcPct val="427000"/>
              </a:spcBef>
              <a:spcAft>
                <a:spcPts val="0"/>
              </a:spcAft>
              <a:buSzPts val="1200"/>
              <a:buChar char="○"/>
              <a:defRPr sz="1600"/>
            </a:lvl5pPr>
            <a:lvl6pPr marL="3657600" lvl="5" indent="-406400" rtl="0">
              <a:spcBef>
                <a:spcPct val="427000"/>
              </a:spcBef>
              <a:spcAft>
                <a:spcPts val="0"/>
              </a:spcAft>
              <a:buSzPts val="1200"/>
              <a:buChar char="■"/>
              <a:defRPr sz="1600"/>
            </a:lvl6pPr>
            <a:lvl7pPr marL="4267200" lvl="6" indent="-406400" rtl="0">
              <a:spcBef>
                <a:spcPct val="427000"/>
              </a:spcBef>
              <a:spcAft>
                <a:spcPts val="0"/>
              </a:spcAft>
              <a:buSzPts val="1200"/>
              <a:buChar char="●"/>
              <a:defRPr sz="1600"/>
            </a:lvl7pPr>
            <a:lvl8pPr marL="4876800" lvl="7" indent="-406400" rtl="0">
              <a:spcBef>
                <a:spcPct val="427000"/>
              </a:spcBef>
              <a:spcAft>
                <a:spcPts val="0"/>
              </a:spcAft>
              <a:buSzPts val="1200"/>
              <a:buChar char="○"/>
              <a:defRPr sz="1600"/>
            </a:lvl8pPr>
            <a:lvl9pPr marL="5486400" lvl="8" indent="-406400" rtl="0">
              <a:spcBef>
                <a:spcPct val="427000"/>
              </a:spcBef>
              <a:spcAft>
                <a:spcPts val="1600"/>
              </a:spcAft>
              <a:buSzPts val="1200"/>
              <a:buChar char="■"/>
              <a:defRPr sz="1600"/>
            </a:lvl9pPr>
          </a:lstStyle>
          <a:p/>
        </p:txBody>
      </p:sp>
      <p:sp>
        <p:nvSpPr>
          <p:cNvPr id="175" name="Google Shape;175;p38"/>
          <p:cNvSpPr txBox="1"/>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600" lvl="0" indent="-423545" rtl="0">
              <a:spcBef>
                <a:spcPts val="0"/>
              </a:spcBef>
              <a:spcAft>
                <a:spcPts val="0"/>
              </a:spcAft>
              <a:buSzPts val="1400"/>
              <a:buChar char="●"/>
              <a:defRPr sz="1865"/>
            </a:lvl1pPr>
            <a:lvl2pPr marL="1219200" lvl="1" indent="-406400" rtl="0">
              <a:spcBef>
                <a:spcPct val="427000"/>
              </a:spcBef>
              <a:spcAft>
                <a:spcPts val="0"/>
              </a:spcAft>
              <a:buSzPts val="1200"/>
              <a:buChar char="○"/>
              <a:defRPr sz="1600"/>
            </a:lvl2pPr>
            <a:lvl3pPr marL="1828800" lvl="2" indent="-406400" rtl="0">
              <a:spcBef>
                <a:spcPct val="427000"/>
              </a:spcBef>
              <a:spcAft>
                <a:spcPts val="0"/>
              </a:spcAft>
              <a:buSzPts val="1200"/>
              <a:buChar char="■"/>
              <a:defRPr sz="1600"/>
            </a:lvl3pPr>
            <a:lvl4pPr marL="2438400" lvl="3" indent="-406400" rtl="0">
              <a:spcBef>
                <a:spcPct val="427000"/>
              </a:spcBef>
              <a:spcAft>
                <a:spcPts val="0"/>
              </a:spcAft>
              <a:buSzPts val="1200"/>
              <a:buChar char="●"/>
              <a:defRPr sz="1600"/>
            </a:lvl4pPr>
            <a:lvl5pPr marL="3048000" lvl="4" indent="-406400" rtl="0">
              <a:spcBef>
                <a:spcPct val="427000"/>
              </a:spcBef>
              <a:spcAft>
                <a:spcPts val="0"/>
              </a:spcAft>
              <a:buSzPts val="1200"/>
              <a:buChar char="○"/>
              <a:defRPr sz="1600"/>
            </a:lvl5pPr>
            <a:lvl6pPr marL="3657600" lvl="5" indent="-406400" rtl="0">
              <a:spcBef>
                <a:spcPct val="427000"/>
              </a:spcBef>
              <a:spcAft>
                <a:spcPts val="0"/>
              </a:spcAft>
              <a:buSzPts val="1200"/>
              <a:buChar char="■"/>
              <a:defRPr sz="1600"/>
            </a:lvl6pPr>
            <a:lvl7pPr marL="4267200" lvl="6" indent="-406400" rtl="0">
              <a:spcBef>
                <a:spcPct val="427000"/>
              </a:spcBef>
              <a:spcAft>
                <a:spcPts val="0"/>
              </a:spcAft>
              <a:buSzPts val="1200"/>
              <a:buChar char="●"/>
              <a:defRPr sz="1600"/>
            </a:lvl7pPr>
            <a:lvl8pPr marL="4876800" lvl="7" indent="-406400" rtl="0">
              <a:spcBef>
                <a:spcPct val="427000"/>
              </a:spcBef>
              <a:spcAft>
                <a:spcPts val="0"/>
              </a:spcAft>
              <a:buSzPts val="1200"/>
              <a:buChar char="○"/>
              <a:defRPr sz="1600"/>
            </a:lvl8pPr>
            <a:lvl9pPr marL="5486400" lvl="8" indent="-406400" rtl="0">
              <a:spcBef>
                <a:spcPct val="427000"/>
              </a:spcBef>
              <a:spcAft>
                <a:spcPts val="1600"/>
              </a:spcAft>
              <a:buSzPts val="1200"/>
              <a:buChar char="■"/>
              <a:defRPr sz="1600"/>
            </a:lvl9pPr>
          </a:lstStyle>
          <a:p/>
        </p:txBody>
      </p:sp>
      <p:sp>
        <p:nvSpPr>
          <p:cNvPr id="176" name="Google Shape;176;p38"/>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77" name="Shape 177"/>
        <p:cNvGrpSpPr/>
        <p:nvPr/>
      </p:nvGrpSpPr>
      <p:grpSpPr>
        <a:xfrm>
          <a:off x="0" y="0"/>
          <a:ext cx="0" cy="0"/>
          <a:chOff x="0" y="0"/>
          <a:chExt cx="0" cy="0"/>
        </a:xfrm>
      </p:grpSpPr>
      <p:sp>
        <p:nvSpPr>
          <p:cNvPr id="178" name="Google Shape;178;p39"/>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 name="Google Shape;179;p39"/>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0" name="Google Shape;180;p39"/>
          <p:cNvSpPr txBox="1"/>
          <p:nvPr>
            <p:ph type="title"/>
          </p:nvPr>
        </p:nvSpPr>
        <p:spPr>
          <a:xfrm>
            <a:off x="131000" y="21800"/>
            <a:ext cx="11768800" cy="80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p:txBody>
      </p:sp>
      <p:sp>
        <p:nvSpPr>
          <p:cNvPr id="181" name="Google Shape;181;p39"/>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82" name="Shape 182"/>
        <p:cNvGrpSpPr/>
        <p:nvPr/>
      </p:nvGrpSpPr>
      <p:grpSpPr>
        <a:xfrm>
          <a:off x="0" y="0"/>
          <a:ext cx="0" cy="0"/>
          <a:chOff x="0" y="0"/>
          <a:chExt cx="0" cy="0"/>
        </a:xfrm>
      </p:grpSpPr>
      <p:sp>
        <p:nvSpPr>
          <p:cNvPr id="183" name="Google Shape;183;p40"/>
          <p:cNvSpPr txBox="1"/>
          <p:nvPr/>
        </p:nvSpPr>
        <p:spPr>
          <a:xfrm rot="10800000" flipH="1">
            <a:off x="3802067" y="33"/>
            <a:ext cx="83900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 name="Google Shape;184;p40"/>
          <p:cNvSpPr txBox="1"/>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p:txBody>
      </p:sp>
      <p:sp>
        <p:nvSpPr>
          <p:cNvPr id="185" name="Google Shape;185;p40"/>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86" name="Shape 186"/>
        <p:cNvGrpSpPr/>
        <p:nvPr/>
      </p:nvGrpSpPr>
      <p:grpSpPr>
        <a:xfrm>
          <a:off x="0" y="0"/>
          <a:ext cx="0" cy="0"/>
          <a:chOff x="0" y="0"/>
          <a:chExt cx="0" cy="0"/>
        </a:xfrm>
      </p:grpSpPr>
      <p:sp>
        <p:nvSpPr>
          <p:cNvPr id="187" name="Google Shape;187;p41"/>
          <p:cNvSpPr txBox="1"/>
          <p:nvPr>
            <p:ph type="title"/>
          </p:nvPr>
        </p:nvSpPr>
        <p:spPr>
          <a:xfrm>
            <a:off x="653667" y="651000"/>
            <a:ext cx="8302800" cy="545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p:txBody>
      </p:sp>
      <p:sp>
        <p:nvSpPr>
          <p:cNvPr id="188" name="Google Shape;188;p41"/>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89" name="Shape 189"/>
        <p:cNvGrpSpPr/>
        <p:nvPr/>
      </p:nvGrpSpPr>
      <p:grpSpPr>
        <a:xfrm>
          <a:off x="0" y="0"/>
          <a:ext cx="0" cy="0"/>
          <a:chOff x="0" y="0"/>
          <a:chExt cx="0" cy="0"/>
        </a:xfrm>
      </p:grpSpPr>
      <p:sp>
        <p:nvSpPr>
          <p:cNvPr id="190" name="Google Shape;190;p42"/>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 name="Google Shape;191;p42"/>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 name="Google Shape;192;p42"/>
          <p:cNvSpPr txBox="1"/>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5600">
                <a:solidFill>
                  <a:schemeClr val="dk2"/>
                </a:solidFill>
              </a:defRPr>
            </a:lvl1pPr>
            <a:lvl2pPr lvl="1" algn="ctr" rtl="0">
              <a:spcBef>
                <a:spcPts val="0"/>
              </a:spcBef>
              <a:spcAft>
                <a:spcPts val="0"/>
              </a:spcAft>
              <a:buClr>
                <a:schemeClr val="dk2"/>
              </a:buClr>
              <a:buSzPts val="4200"/>
              <a:buNone/>
              <a:defRPr sz="5600">
                <a:solidFill>
                  <a:schemeClr val="dk2"/>
                </a:solidFill>
              </a:defRPr>
            </a:lvl2pPr>
            <a:lvl3pPr lvl="2" algn="ctr" rtl="0">
              <a:spcBef>
                <a:spcPts val="0"/>
              </a:spcBef>
              <a:spcAft>
                <a:spcPts val="0"/>
              </a:spcAft>
              <a:buClr>
                <a:schemeClr val="dk2"/>
              </a:buClr>
              <a:buSzPts val="4200"/>
              <a:buNone/>
              <a:defRPr sz="5600">
                <a:solidFill>
                  <a:schemeClr val="dk2"/>
                </a:solidFill>
              </a:defRPr>
            </a:lvl3pPr>
            <a:lvl4pPr lvl="3" algn="ctr" rtl="0">
              <a:spcBef>
                <a:spcPts val="0"/>
              </a:spcBef>
              <a:spcAft>
                <a:spcPts val="0"/>
              </a:spcAft>
              <a:buClr>
                <a:schemeClr val="dk2"/>
              </a:buClr>
              <a:buSzPts val="4200"/>
              <a:buNone/>
              <a:defRPr sz="5600">
                <a:solidFill>
                  <a:schemeClr val="dk2"/>
                </a:solidFill>
              </a:defRPr>
            </a:lvl4pPr>
            <a:lvl5pPr lvl="4" algn="ctr" rtl="0">
              <a:spcBef>
                <a:spcPts val="0"/>
              </a:spcBef>
              <a:spcAft>
                <a:spcPts val="0"/>
              </a:spcAft>
              <a:buClr>
                <a:schemeClr val="dk2"/>
              </a:buClr>
              <a:buSzPts val="4200"/>
              <a:buNone/>
              <a:defRPr sz="5600">
                <a:solidFill>
                  <a:schemeClr val="dk2"/>
                </a:solidFill>
              </a:defRPr>
            </a:lvl5pPr>
            <a:lvl6pPr lvl="5" algn="ctr" rtl="0">
              <a:spcBef>
                <a:spcPts val="0"/>
              </a:spcBef>
              <a:spcAft>
                <a:spcPts val="0"/>
              </a:spcAft>
              <a:buClr>
                <a:schemeClr val="dk2"/>
              </a:buClr>
              <a:buSzPts val="4200"/>
              <a:buNone/>
              <a:defRPr sz="5600">
                <a:solidFill>
                  <a:schemeClr val="dk2"/>
                </a:solidFill>
              </a:defRPr>
            </a:lvl6pPr>
            <a:lvl7pPr lvl="6" algn="ctr" rtl="0">
              <a:spcBef>
                <a:spcPts val="0"/>
              </a:spcBef>
              <a:spcAft>
                <a:spcPts val="0"/>
              </a:spcAft>
              <a:buClr>
                <a:schemeClr val="dk2"/>
              </a:buClr>
              <a:buSzPts val="4200"/>
              <a:buNone/>
              <a:defRPr sz="5600">
                <a:solidFill>
                  <a:schemeClr val="dk2"/>
                </a:solidFill>
              </a:defRPr>
            </a:lvl7pPr>
            <a:lvl8pPr lvl="7" algn="ctr" rtl="0">
              <a:spcBef>
                <a:spcPts val="0"/>
              </a:spcBef>
              <a:spcAft>
                <a:spcPts val="0"/>
              </a:spcAft>
              <a:buClr>
                <a:schemeClr val="dk2"/>
              </a:buClr>
              <a:buSzPts val="4200"/>
              <a:buNone/>
              <a:defRPr sz="5600">
                <a:solidFill>
                  <a:schemeClr val="dk2"/>
                </a:solidFill>
              </a:defRPr>
            </a:lvl8pPr>
            <a:lvl9pPr lvl="8" algn="ctr" rtl="0">
              <a:spcBef>
                <a:spcPts val="0"/>
              </a:spcBef>
              <a:spcAft>
                <a:spcPts val="0"/>
              </a:spcAft>
              <a:buClr>
                <a:schemeClr val="dk2"/>
              </a:buClr>
              <a:buSzPts val="4200"/>
              <a:buNone/>
              <a:defRPr sz="5600">
                <a:solidFill>
                  <a:schemeClr val="dk2"/>
                </a:solidFill>
              </a:defRPr>
            </a:lvl9pPr>
          </a:lstStyle>
          <a:p/>
        </p:txBody>
      </p:sp>
      <p:sp>
        <p:nvSpPr>
          <p:cNvPr id="193" name="Google Shape;193;p42"/>
          <p:cNvSpPr txBox="1"/>
          <p:nvPr>
            <p:ph type="subTitle" idx="1"/>
          </p:nvPr>
        </p:nvSpPr>
        <p:spPr>
          <a:xfrm>
            <a:off x="354000" y="3705956"/>
            <a:ext cx="53936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p:txBody>
      </p:sp>
      <p:sp>
        <p:nvSpPr>
          <p:cNvPr id="194" name="Google Shape;194;p42"/>
          <p:cNvSpPr txBox="1"/>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600" lvl="0" indent="-457200" rtl="0">
              <a:spcBef>
                <a:spcPts val="0"/>
              </a:spcBef>
              <a:spcAft>
                <a:spcPts val="0"/>
              </a:spcAft>
              <a:buClr>
                <a:schemeClr val="lt1"/>
              </a:buClr>
              <a:buSzPts val="1800"/>
              <a:buChar char="●"/>
              <a:defRPr>
                <a:solidFill>
                  <a:schemeClr val="lt1"/>
                </a:solidFill>
              </a:defRPr>
            </a:lvl1pPr>
            <a:lvl2pPr marL="1219200" lvl="1" indent="-423545" rtl="0">
              <a:spcBef>
                <a:spcPct val="427000"/>
              </a:spcBef>
              <a:spcAft>
                <a:spcPts val="0"/>
              </a:spcAft>
              <a:buClr>
                <a:schemeClr val="lt1"/>
              </a:buClr>
              <a:buSzPts val="1400"/>
              <a:buChar char="○"/>
              <a:defRPr>
                <a:solidFill>
                  <a:schemeClr val="lt1"/>
                </a:solidFill>
              </a:defRPr>
            </a:lvl2pPr>
            <a:lvl3pPr marL="1828800" lvl="2" indent="-423545" rtl="0">
              <a:spcBef>
                <a:spcPct val="427000"/>
              </a:spcBef>
              <a:spcAft>
                <a:spcPts val="0"/>
              </a:spcAft>
              <a:buClr>
                <a:schemeClr val="lt1"/>
              </a:buClr>
              <a:buSzPts val="1400"/>
              <a:buChar char="■"/>
              <a:defRPr>
                <a:solidFill>
                  <a:schemeClr val="lt1"/>
                </a:solidFill>
              </a:defRPr>
            </a:lvl3pPr>
            <a:lvl4pPr marL="2438400" lvl="3" indent="-423545" rtl="0">
              <a:spcBef>
                <a:spcPct val="427000"/>
              </a:spcBef>
              <a:spcAft>
                <a:spcPts val="0"/>
              </a:spcAft>
              <a:buClr>
                <a:schemeClr val="lt1"/>
              </a:buClr>
              <a:buSzPts val="1400"/>
              <a:buChar char="●"/>
              <a:defRPr>
                <a:solidFill>
                  <a:schemeClr val="lt1"/>
                </a:solidFill>
              </a:defRPr>
            </a:lvl4pPr>
            <a:lvl5pPr marL="3048000" lvl="4" indent="-423545" rtl="0">
              <a:spcBef>
                <a:spcPct val="427000"/>
              </a:spcBef>
              <a:spcAft>
                <a:spcPts val="0"/>
              </a:spcAft>
              <a:buClr>
                <a:schemeClr val="lt1"/>
              </a:buClr>
              <a:buSzPts val="1400"/>
              <a:buChar char="○"/>
              <a:defRPr>
                <a:solidFill>
                  <a:schemeClr val="lt1"/>
                </a:solidFill>
              </a:defRPr>
            </a:lvl5pPr>
            <a:lvl6pPr marL="3657600" lvl="5" indent="-423545" rtl="0">
              <a:spcBef>
                <a:spcPct val="427000"/>
              </a:spcBef>
              <a:spcAft>
                <a:spcPts val="0"/>
              </a:spcAft>
              <a:buClr>
                <a:schemeClr val="lt1"/>
              </a:buClr>
              <a:buSzPts val="1400"/>
              <a:buChar char="■"/>
              <a:defRPr>
                <a:solidFill>
                  <a:schemeClr val="lt1"/>
                </a:solidFill>
              </a:defRPr>
            </a:lvl6pPr>
            <a:lvl7pPr marL="4267200" lvl="6" indent="-423545" rtl="0">
              <a:spcBef>
                <a:spcPct val="427000"/>
              </a:spcBef>
              <a:spcAft>
                <a:spcPts val="0"/>
              </a:spcAft>
              <a:buClr>
                <a:schemeClr val="lt1"/>
              </a:buClr>
              <a:buSzPts val="1400"/>
              <a:buChar char="●"/>
              <a:defRPr>
                <a:solidFill>
                  <a:schemeClr val="lt1"/>
                </a:solidFill>
              </a:defRPr>
            </a:lvl7pPr>
            <a:lvl8pPr marL="4876800" lvl="7" indent="-423545" rtl="0">
              <a:spcBef>
                <a:spcPct val="427000"/>
              </a:spcBef>
              <a:spcAft>
                <a:spcPts val="0"/>
              </a:spcAft>
              <a:buClr>
                <a:schemeClr val="lt1"/>
              </a:buClr>
              <a:buSzPts val="1400"/>
              <a:buChar char="○"/>
              <a:defRPr>
                <a:solidFill>
                  <a:schemeClr val="lt1"/>
                </a:solidFill>
              </a:defRPr>
            </a:lvl8pPr>
            <a:lvl9pPr marL="5486400" lvl="8" indent="-423545" rtl="0">
              <a:spcBef>
                <a:spcPct val="427000"/>
              </a:spcBef>
              <a:spcAft>
                <a:spcPts val="1600"/>
              </a:spcAft>
              <a:buClr>
                <a:schemeClr val="lt1"/>
              </a:buClr>
              <a:buSzPts val="1400"/>
              <a:buChar char="■"/>
              <a:defRPr>
                <a:solidFill>
                  <a:schemeClr val="lt1"/>
                </a:solidFill>
              </a:defRPr>
            </a:lvl9pPr>
          </a:lstStyle>
          <a:p/>
        </p:txBody>
      </p:sp>
      <p:sp>
        <p:nvSpPr>
          <p:cNvPr id="195" name="Google Shape;195;p42"/>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96" name="Shape 196"/>
        <p:cNvGrpSpPr/>
        <p:nvPr/>
      </p:nvGrpSpPr>
      <p:grpSpPr>
        <a:xfrm>
          <a:off x="0" y="0"/>
          <a:ext cx="0" cy="0"/>
          <a:chOff x="0" y="0"/>
          <a:chExt cx="0" cy="0"/>
        </a:xfrm>
      </p:grpSpPr>
      <p:sp>
        <p:nvSpPr>
          <p:cNvPr id="197" name="Google Shape;197;p43"/>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 name="Google Shape;198;p43"/>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 name="Google Shape;199;p43"/>
          <p:cNvSpPr txBox="1"/>
          <p:nvPr>
            <p:ph type="body" idx="1"/>
          </p:nvPr>
        </p:nvSpPr>
        <p:spPr>
          <a:xfrm>
            <a:off x="76200" y="6262433"/>
            <a:ext cx="11176000" cy="595600"/>
          </a:xfrm>
          <a:prstGeom prst="rect">
            <a:avLst/>
          </a:prstGeom>
        </p:spPr>
        <p:txBody>
          <a:bodyPr spcFirstLastPara="1" wrap="square" lIns="91425" tIns="91425" rIns="91425" bIns="91425" anchor="ctr" anchorCtr="0">
            <a:noAutofit/>
          </a:bodyPr>
          <a:lstStyle>
            <a:lvl1pPr marL="609600" lvl="0" indent="-304800" rtl="0">
              <a:lnSpc>
                <a:spcPct val="100000"/>
              </a:lnSpc>
              <a:spcBef>
                <a:spcPts val="0"/>
              </a:spcBef>
              <a:spcAft>
                <a:spcPts val="0"/>
              </a:spcAft>
              <a:buClr>
                <a:schemeClr val="lt1"/>
              </a:buClr>
              <a:buSzPts val="1200"/>
              <a:buNone/>
              <a:defRPr sz="1600">
                <a:solidFill>
                  <a:schemeClr val="lt1"/>
                </a:solidFill>
              </a:defRPr>
            </a:lvl1pPr>
          </a:lstStyle>
          <a:p/>
        </p:txBody>
      </p:sp>
      <p:sp>
        <p:nvSpPr>
          <p:cNvPr id="200" name="Google Shape;200;p43"/>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3" name="Shape 63"/>
        <p:cNvGrpSpPr/>
        <p:nvPr/>
      </p:nvGrpSpPr>
      <p:grpSpPr>
        <a:xfrm>
          <a:off x="0" y="0"/>
          <a:ext cx="0" cy="0"/>
          <a:chOff x="0" y="0"/>
          <a:chExt cx="0" cy="0"/>
        </a:xfrm>
      </p:grpSpPr>
      <p:sp>
        <p:nvSpPr>
          <p:cNvPr id="64" name="Google Shape;64;p16"/>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5" name="Google Shape;65;p16"/>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 name="Google Shape;66;p16"/>
          <p:cNvSpPr txBox="1"/>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6"/>
          <p:cNvSpPr txBox="1"/>
          <p:nvPr>
            <p:ph type="body" idx="1"/>
          </p:nvPr>
        </p:nvSpPr>
        <p:spPr>
          <a:xfrm>
            <a:off x="629200" y="2558767"/>
            <a:ext cx="10962800" cy="3613600"/>
          </a:xfrm>
          <a:prstGeom prst="rect">
            <a:avLst/>
          </a:prstGeom>
        </p:spPr>
        <p:txBody>
          <a:bodyPr spcFirstLastPara="1" wrap="square" lIns="91425" tIns="91425" rIns="91425" bIns="91425" anchor="t" anchorCtr="0">
            <a:noAutofit/>
          </a:bodyPr>
          <a:lstStyle>
            <a:lvl1pPr marL="609600" lvl="0" indent="-457200" rtl="0">
              <a:spcBef>
                <a:spcPts val="0"/>
              </a:spcBef>
              <a:spcAft>
                <a:spcPts val="0"/>
              </a:spcAft>
              <a:buSzPts val="1800"/>
              <a:buChar char="●"/>
              <a:defRPr/>
            </a:lvl1pPr>
            <a:lvl2pPr marL="1219200" lvl="1" indent="-423545" rtl="0">
              <a:spcBef>
                <a:spcPct val="427000"/>
              </a:spcBef>
              <a:spcAft>
                <a:spcPts val="0"/>
              </a:spcAft>
              <a:buSzPts val="1400"/>
              <a:buChar char="○"/>
              <a:defRPr/>
            </a:lvl2pPr>
            <a:lvl3pPr marL="1828800" lvl="2" indent="-423545" rtl="0">
              <a:spcBef>
                <a:spcPct val="427000"/>
              </a:spcBef>
              <a:spcAft>
                <a:spcPts val="0"/>
              </a:spcAft>
              <a:buSzPts val="1400"/>
              <a:buChar char="■"/>
              <a:defRPr/>
            </a:lvl3pPr>
            <a:lvl4pPr marL="2438400" lvl="3" indent="-423545" rtl="0">
              <a:spcBef>
                <a:spcPct val="427000"/>
              </a:spcBef>
              <a:spcAft>
                <a:spcPts val="0"/>
              </a:spcAft>
              <a:buSzPts val="1400"/>
              <a:buChar char="●"/>
              <a:defRPr/>
            </a:lvl4pPr>
            <a:lvl5pPr marL="3048000" lvl="4" indent="-423545" rtl="0">
              <a:spcBef>
                <a:spcPct val="427000"/>
              </a:spcBef>
              <a:spcAft>
                <a:spcPts val="0"/>
              </a:spcAft>
              <a:buSzPts val="1400"/>
              <a:buChar char="○"/>
              <a:defRPr/>
            </a:lvl5pPr>
            <a:lvl6pPr marL="3657600" lvl="5" indent="-423545" rtl="0">
              <a:spcBef>
                <a:spcPct val="427000"/>
              </a:spcBef>
              <a:spcAft>
                <a:spcPts val="0"/>
              </a:spcAft>
              <a:buSzPts val="1400"/>
              <a:buChar char="■"/>
              <a:defRPr/>
            </a:lvl6pPr>
            <a:lvl7pPr marL="4267200" lvl="6" indent="-423545" rtl="0">
              <a:spcBef>
                <a:spcPct val="427000"/>
              </a:spcBef>
              <a:spcAft>
                <a:spcPts val="0"/>
              </a:spcAft>
              <a:buSzPts val="1400"/>
              <a:buChar char="●"/>
              <a:defRPr/>
            </a:lvl7pPr>
            <a:lvl8pPr marL="4876800" lvl="7" indent="-423545" rtl="0">
              <a:spcBef>
                <a:spcPct val="427000"/>
              </a:spcBef>
              <a:spcAft>
                <a:spcPts val="0"/>
              </a:spcAft>
              <a:buSzPts val="1400"/>
              <a:buChar char="○"/>
              <a:defRPr/>
            </a:lvl8pPr>
            <a:lvl9pPr marL="5486400" lvl="8" indent="-423545" rtl="0">
              <a:spcBef>
                <a:spcPct val="427000"/>
              </a:spcBef>
              <a:spcAft>
                <a:spcPts val="1600"/>
              </a:spcAft>
              <a:buSzPts val="1400"/>
              <a:buChar char="■"/>
              <a:defRPr/>
            </a:lvl9pPr>
          </a:lstStyle>
          <a:p/>
        </p:txBody>
      </p:sp>
      <p:sp>
        <p:nvSpPr>
          <p:cNvPr id="68" name="Google Shape;68;p16"/>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201" name="Shape 201"/>
        <p:cNvGrpSpPr/>
        <p:nvPr/>
      </p:nvGrpSpPr>
      <p:grpSpPr>
        <a:xfrm>
          <a:off x="0" y="0"/>
          <a:ext cx="0" cy="0"/>
          <a:chOff x="0" y="0"/>
          <a:chExt cx="0" cy="0"/>
        </a:xfrm>
      </p:grpSpPr>
      <p:sp>
        <p:nvSpPr>
          <p:cNvPr id="202" name="Google Shape;202;p44"/>
          <p:cNvSpPr txBox="1"/>
          <p:nvPr>
            <p:ph type="title" hasCustomPrompt="1"/>
          </p:nvPr>
        </p:nvSpPr>
        <p:spPr>
          <a:xfrm>
            <a:off x="634000" y="1678033"/>
            <a:ext cx="109628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6000">
                <a:solidFill>
                  <a:schemeClr val="dk2"/>
                </a:solidFill>
              </a:defRPr>
            </a:lvl1pPr>
            <a:lvl2pPr lvl="1" algn="ctr" rtl="0">
              <a:spcBef>
                <a:spcPts val="0"/>
              </a:spcBef>
              <a:spcAft>
                <a:spcPts val="0"/>
              </a:spcAft>
              <a:buClr>
                <a:schemeClr val="dk2"/>
              </a:buClr>
              <a:buSzPts val="12000"/>
              <a:buNone/>
              <a:defRPr sz="16000">
                <a:solidFill>
                  <a:schemeClr val="dk2"/>
                </a:solidFill>
              </a:defRPr>
            </a:lvl2pPr>
            <a:lvl3pPr lvl="2" algn="ctr" rtl="0">
              <a:spcBef>
                <a:spcPts val="0"/>
              </a:spcBef>
              <a:spcAft>
                <a:spcPts val="0"/>
              </a:spcAft>
              <a:buClr>
                <a:schemeClr val="dk2"/>
              </a:buClr>
              <a:buSzPts val="12000"/>
              <a:buNone/>
              <a:defRPr sz="16000">
                <a:solidFill>
                  <a:schemeClr val="dk2"/>
                </a:solidFill>
              </a:defRPr>
            </a:lvl3pPr>
            <a:lvl4pPr lvl="3" algn="ctr" rtl="0">
              <a:spcBef>
                <a:spcPts val="0"/>
              </a:spcBef>
              <a:spcAft>
                <a:spcPts val="0"/>
              </a:spcAft>
              <a:buClr>
                <a:schemeClr val="dk2"/>
              </a:buClr>
              <a:buSzPts val="12000"/>
              <a:buNone/>
              <a:defRPr sz="16000">
                <a:solidFill>
                  <a:schemeClr val="dk2"/>
                </a:solidFill>
              </a:defRPr>
            </a:lvl4pPr>
            <a:lvl5pPr lvl="4" algn="ctr" rtl="0">
              <a:spcBef>
                <a:spcPts val="0"/>
              </a:spcBef>
              <a:spcAft>
                <a:spcPts val="0"/>
              </a:spcAft>
              <a:buClr>
                <a:schemeClr val="dk2"/>
              </a:buClr>
              <a:buSzPts val="12000"/>
              <a:buNone/>
              <a:defRPr sz="16000">
                <a:solidFill>
                  <a:schemeClr val="dk2"/>
                </a:solidFill>
              </a:defRPr>
            </a:lvl5pPr>
            <a:lvl6pPr lvl="5" algn="ctr" rtl="0">
              <a:spcBef>
                <a:spcPts val="0"/>
              </a:spcBef>
              <a:spcAft>
                <a:spcPts val="0"/>
              </a:spcAft>
              <a:buClr>
                <a:schemeClr val="dk2"/>
              </a:buClr>
              <a:buSzPts val="12000"/>
              <a:buNone/>
              <a:defRPr sz="16000">
                <a:solidFill>
                  <a:schemeClr val="dk2"/>
                </a:solidFill>
              </a:defRPr>
            </a:lvl6pPr>
            <a:lvl7pPr lvl="6" algn="ctr" rtl="0">
              <a:spcBef>
                <a:spcPts val="0"/>
              </a:spcBef>
              <a:spcAft>
                <a:spcPts val="0"/>
              </a:spcAft>
              <a:buClr>
                <a:schemeClr val="dk2"/>
              </a:buClr>
              <a:buSzPts val="12000"/>
              <a:buNone/>
              <a:defRPr sz="16000">
                <a:solidFill>
                  <a:schemeClr val="dk2"/>
                </a:solidFill>
              </a:defRPr>
            </a:lvl7pPr>
            <a:lvl8pPr lvl="7" algn="ctr" rtl="0">
              <a:spcBef>
                <a:spcPts val="0"/>
              </a:spcBef>
              <a:spcAft>
                <a:spcPts val="0"/>
              </a:spcAft>
              <a:buClr>
                <a:schemeClr val="dk2"/>
              </a:buClr>
              <a:buSzPts val="12000"/>
              <a:buNone/>
              <a:defRPr sz="16000">
                <a:solidFill>
                  <a:schemeClr val="dk2"/>
                </a:solidFill>
              </a:defRPr>
            </a:lvl8pPr>
            <a:lvl9pPr lvl="8" algn="ctr" rtl="0">
              <a:spcBef>
                <a:spcPts val="0"/>
              </a:spcBef>
              <a:spcAft>
                <a:spcPts val="0"/>
              </a:spcAft>
              <a:buClr>
                <a:schemeClr val="dk2"/>
              </a:buClr>
              <a:buSzPts val="12000"/>
              <a:buNone/>
              <a:defRPr sz="16000">
                <a:solidFill>
                  <a:schemeClr val="dk2"/>
                </a:solidFill>
              </a:defRPr>
            </a:lvl9pPr>
          </a:lstStyle>
          <a:p>
            <a:r>
              <a:t>xx%</a:t>
            </a:r>
          </a:p>
        </p:txBody>
      </p:sp>
      <p:sp>
        <p:nvSpPr>
          <p:cNvPr id="203" name="Google Shape;203;p44"/>
          <p:cNvSpPr txBox="1"/>
          <p:nvPr>
            <p:ph type="body" idx="1"/>
          </p:nvPr>
        </p:nvSpPr>
        <p:spPr>
          <a:xfrm>
            <a:off x="634000" y="4406167"/>
            <a:ext cx="10962800" cy="1734400"/>
          </a:xfrm>
          <a:prstGeom prst="rect">
            <a:avLst/>
          </a:prstGeom>
        </p:spPr>
        <p:txBody>
          <a:bodyPr spcFirstLastPara="1" wrap="square" lIns="91425" tIns="91425" rIns="91425" bIns="91425" anchor="t" anchorCtr="0">
            <a:noAutofit/>
          </a:bodyPr>
          <a:lstStyle>
            <a:lvl1pPr marL="609600" lvl="0" indent="-457200" algn="ctr" rtl="0">
              <a:spcBef>
                <a:spcPts val="0"/>
              </a:spcBef>
              <a:spcAft>
                <a:spcPts val="0"/>
              </a:spcAft>
              <a:buSzPts val="1800"/>
              <a:buChar char="●"/>
              <a:defRPr/>
            </a:lvl1pPr>
            <a:lvl2pPr marL="1219200" lvl="1" indent="-423545" algn="ctr" rtl="0">
              <a:spcBef>
                <a:spcPct val="427000"/>
              </a:spcBef>
              <a:spcAft>
                <a:spcPts val="0"/>
              </a:spcAft>
              <a:buSzPts val="1400"/>
              <a:buChar char="○"/>
              <a:defRPr/>
            </a:lvl2pPr>
            <a:lvl3pPr marL="1828800" lvl="2" indent="-423545" algn="ctr" rtl="0">
              <a:spcBef>
                <a:spcPct val="427000"/>
              </a:spcBef>
              <a:spcAft>
                <a:spcPts val="0"/>
              </a:spcAft>
              <a:buSzPts val="1400"/>
              <a:buChar char="■"/>
              <a:defRPr/>
            </a:lvl3pPr>
            <a:lvl4pPr marL="2438400" lvl="3" indent="-423545" algn="ctr" rtl="0">
              <a:spcBef>
                <a:spcPct val="427000"/>
              </a:spcBef>
              <a:spcAft>
                <a:spcPts val="0"/>
              </a:spcAft>
              <a:buSzPts val="1400"/>
              <a:buChar char="●"/>
              <a:defRPr/>
            </a:lvl4pPr>
            <a:lvl5pPr marL="3048000" lvl="4" indent="-423545" algn="ctr" rtl="0">
              <a:spcBef>
                <a:spcPct val="427000"/>
              </a:spcBef>
              <a:spcAft>
                <a:spcPts val="0"/>
              </a:spcAft>
              <a:buSzPts val="1400"/>
              <a:buChar char="○"/>
              <a:defRPr/>
            </a:lvl5pPr>
            <a:lvl6pPr marL="3657600" lvl="5" indent="-423545" algn="ctr" rtl="0">
              <a:spcBef>
                <a:spcPct val="427000"/>
              </a:spcBef>
              <a:spcAft>
                <a:spcPts val="0"/>
              </a:spcAft>
              <a:buSzPts val="1400"/>
              <a:buChar char="■"/>
              <a:defRPr/>
            </a:lvl6pPr>
            <a:lvl7pPr marL="4267200" lvl="6" indent="-423545" algn="ctr" rtl="0">
              <a:spcBef>
                <a:spcPct val="427000"/>
              </a:spcBef>
              <a:spcAft>
                <a:spcPts val="0"/>
              </a:spcAft>
              <a:buSzPts val="1400"/>
              <a:buChar char="●"/>
              <a:defRPr/>
            </a:lvl7pPr>
            <a:lvl8pPr marL="4876800" lvl="7" indent="-423545" algn="ctr" rtl="0">
              <a:spcBef>
                <a:spcPct val="427000"/>
              </a:spcBef>
              <a:spcAft>
                <a:spcPts val="0"/>
              </a:spcAft>
              <a:buSzPts val="1400"/>
              <a:buChar char="○"/>
              <a:defRPr/>
            </a:lvl8pPr>
            <a:lvl9pPr marL="5486400" lvl="8" indent="-423545" algn="ctr" rtl="0">
              <a:spcBef>
                <a:spcPct val="427000"/>
              </a:spcBef>
              <a:spcAft>
                <a:spcPts val="1600"/>
              </a:spcAft>
              <a:buSzPts val="1400"/>
              <a:buChar char="■"/>
              <a:defRPr/>
            </a:lvl9pPr>
          </a:lstStyle>
          <a:p/>
        </p:txBody>
      </p:sp>
      <p:sp>
        <p:nvSpPr>
          <p:cNvPr id="204" name="Google Shape;204;p44"/>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205" name="Shape 205"/>
        <p:cNvGrpSpPr/>
        <p:nvPr/>
      </p:nvGrpSpPr>
      <p:grpSpPr>
        <a:xfrm>
          <a:off x="0" y="0"/>
          <a:ext cx="0" cy="0"/>
          <a:chOff x="0" y="0"/>
          <a:chExt cx="0" cy="0"/>
        </a:xfrm>
      </p:grpSpPr>
      <p:sp>
        <p:nvSpPr>
          <p:cNvPr id="206" name="Google Shape;206;p45"/>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207" name="Shape 207"/>
        <p:cNvGrpSpPr/>
        <p:nvPr/>
      </p:nvGrpSpPr>
      <p:grpSpPr>
        <a:xfrm>
          <a:off x="0" y="0"/>
          <a:ext cx="0" cy="0"/>
          <a:chOff x="0" y="0"/>
          <a:chExt cx="0" cy="0"/>
        </a:xfrm>
      </p:grpSpPr>
      <p:sp>
        <p:nvSpPr>
          <p:cNvPr id="208" name="Google Shape;208;p46"/>
          <p:cNvSpPr txBox="1"/>
          <p:nvPr/>
        </p:nvSpPr>
        <p:spPr>
          <a:xfrm rot="10800000" flipH="1">
            <a:off x="3812267" y="33"/>
            <a:ext cx="83796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46"/>
          <p:cNvSpPr txBox="1"/>
          <p:nvPr>
            <p:ph type="title"/>
          </p:nvPr>
        </p:nvSpPr>
        <p:spPr>
          <a:xfrm>
            <a:off x="301437" y="477067"/>
            <a:ext cx="3744000" cy="1271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10" name="Google Shape;210;p46"/>
          <p:cNvSpPr txBox="1"/>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text 2">
  <p:cSld name="One column text">
    <p:spTree>
      <p:nvGrpSpPr>
        <p:cNvPr id="211" name="Shape 211"/>
        <p:cNvGrpSpPr/>
        <p:nvPr/>
      </p:nvGrpSpPr>
      <p:grpSpPr>
        <a:xfrm>
          <a:off x="0" y="0"/>
          <a:ext cx="0" cy="0"/>
          <a:chOff x="0" y="0"/>
          <a:chExt cx="0" cy="0"/>
        </a:xfrm>
      </p:grpSpPr>
      <p:sp>
        <p:nvSpPr>
          <p:cNvPr id="212" name="Google Shape;212;p47"/>
          <p:cNvSpPr txBox="1"/>
          <p:nvPr/>
        </p:nvSpPr>
        <p:spPr>
          <a:xfrm rot="10800000" flipH="1">
            <a:off x="3802067" y="33"/>
            <a:ext cx="83896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47"/>
          <p:cNvSpPr txBox="1"/>
          <p:nvPr>
            <p:ph type="title"/>
          </p:nvPr>
        </p:nvSpPr>
        <p:spPr>
          <a:xfrm>
            <a:off x="301437" y="477067"/>
            <a:ext cx="3744000" cy="1271200"/>
          </a:xfrm>
          <a:prstGeom prst="rect">
            <a:avLst/>
          </a:prstGeom>
          <a:noFill/>
          <a:ln>
            <a:noFill/>
          </a:ln>
        </p:spPr>
        <p:txBody>
          <a:bodyPr spcFirstLastPara="1" wrap="square" lIns="68575" tIns="68575" rIns="68575" bIns="68575" anchor="b" anchorCtr="0">
            <a:noAutofit/>
          </a:bodyPr>
          <a:lstStyle>
            <a:lvl1pPr marR="0" lvl="0"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14" name="Google Shape;214;p47"/>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800"/>
              <a:buFont typeface="Arial" panose="020B0604020202020204"/>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3">
  <p:cSld name="One column text_1">
    <p:spTree>
      <p:nvGrpSpPr>
        <p:cNvPr id="215" name="Shape 215"/>
        <p:cNvGrpSpPr/>
        <p:nvPr/>
      </p:nvGrpSpPr>
      <p:grpSpPr>
        <a:xfrm>
          <a:off x="0" y="0"/>
          <a:ext cx="0" cy="0"/>
          <a:chOff x="0" y="0"/>
          <a:chExt cx="0" cy="0"/>
        </a:xfrm>
      </p:grpSpPr>
      <p:sp>
        <p:nvSpPr>
          <p:cNvPr id="216" name="Google Shape;216;p48"/>
          <p:cNvSpPr txBox="1"/>
          <p:nvPr/>
        </p:nvSpPr>
        <p:spPr>
          <a:xfrm rot="10800000" flipH="1">
            <a:off x="3855500" y="33"/>
            <a:ext cx="8336400" cy="6858000"/>
          </a:xfrm>
          <a:prstGeom prst="rect">
            <a:avLst/>
          </a:prstGeom>
          <a:solidFill>
            <a:schemeClr val="accent4"/>
          </a:soli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17" name="Google Shape;217;p48"/>
          <p:cNvSpPr txBox="1"/>
          <p:nvPr>
            <p:ph type="title"/>
          </p:nvPr>
        </p:nvSpPr>
        <p:spPr>
          <a:xfrm>
            <a:off x="301437" y="477067"/>
            <a:ext cx="3744000" cy="1271200"/>
          </a:xfrm>
          <a:prstGeom prst="rect">
            <a:avLst/>
          </a:prstGeom>
          <a:noFill/>
          <a:ln>
            <a:noFill/>
          </a:ln>
        </p:spPr>
        <p:txBody>
          <a:bodyPr spcFirstLastPara="1" wrap="square" lIns="68575" tIns="68575" rIns="68575" bIns="68575" anchor="b" anchorCtr="0">
            <a:noAutofit/>
          </a:bodyPr>
          <a:lstStyle>
            <a:lvl1pPr marR="0" lvl="0"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18" name="Google Shape;218;p48"/>
          <p:cNvSpPr txBox="1"/>
          <p:nvPr>
            <p:ph type="body" idx="1"/>
          </p:nvPr>
        </p:nvSpPr>
        <p:spPr>
          <a:xfrm>
            <a:off x="301433" y="1954400"/>
            <a:ext cx="3744000" cy="4218000"/>
          </a:xfrm>
          <a:prstGeom prst="rect">
            <a:avLst/>
          </a:prstGeom>
          <a:noFill/>
          <a:ln>
            <a:noFill/>
          </a:ln>
        </p:spPr>
        <p:txBody>
          <a:bodyPr spcFirstLastPara="1" wrap="square" lIns="68575" tIns="68575" rIns="68575" bIns="68575" anchor="t" anchorCtr="0">
            <a:noAutofit/>
          </a:bodyPr>
          <a:lstStyle>
            <a:lvl1pPr marL="609600" marR="0" lvl="0" indent="-381000" algn="l" rtl="0">
              <a:lnSpc>
                <a:spcPct val="115000"/>
              </a:lnSpc>
              <a:spcBef>
                <a:spcPts val="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828800" marR="0" lvl="2"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2438400" marR="0" lvl="3"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3048000" marR="0" lvl="4"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3657600" marR="0" lvl="5"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4267200" marR="0" lvl="6"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4876800" marR="0" lvl="7"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5486400" marR="0" lvl="8" indent="-381000" algn="l" rtl="0">
              <a:lnSpc>
                <a:spcPct val="115000"/>
              </a:lnSpc>
              <a:spcBef>
                <a:spcPts val="1600"/>
              </a:spcBef>
              <a:spcAft>
                <a:spcPts val="120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19" name="Google Shape;219;p48"/>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ne column text 4">
  <p:cSld name="One column text_2">
    <p:spTree>
      <p:nvGrpSpPr>
        <p:cNvPr id="220" name="Shape 220"/>
        <p:cNvGrpSpPr/>
        <p:nvPr/>
      </p:nvGrpSpPr>
      <p:grpSpPr>
        <a:xfrm>
          <a:off x="0" y="0"/>
          <a:ext cx="0" cy="0"/>
          <a:chOff x="0" y="0"/>
          <a:chExt cx="0" cy="0"/>
        </a:xfrm>
      </p:grpSpPr>
      <p:sp>
        <p:nvSpPr>
          <p:cNvPr id="221" name="Google Shape;221;p49"/>
          <p:cNvSpPr txBox="1"/>
          <p:nvPr/>
        </p:nvSpPr>
        <p:spPr>
          <a:xfrm rot="10800000" flipH="1">
            <a:off x="3812267" y="33"/>
            <a:ext cx="8379600" cy="6858000"/>
          </a:xfrm>
          <a:prstGeom prst="rect">
            <a:avLst/>
          </a:prstGeom>
          <a:solidFill>
            <a:schemeClr val="accent4"/>
          </a:soli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22" name="Google Shape;222;p49"/>
          <p:cNvSpPr txBox="1"/>
          <p:nvPr>
            <p:ph type="title"/>
          </p:nvPr>
        </p:nvSpPr>
        <p:spPr>
          <a:xfrm>
            <a:off x="301437" y="477067"/>
            <a:ext cx="3744000" cy="1271200"/>
          </a:xfrm>
          <a:prstGeom prst="rect">
            <a:avLst/>
          </a:prstGeom>
          <a:noFill/>
          <a:ln>
            <a:noFill/>
          </a:ln>
        </p:spPr>
        <p:txBody>
          <a:bodyPr spcFirstLastPara="1" wrap="square" lIns="68575" tIns="68575" rIns="68575" bIns="68575" anchor="b" anchorCtr="0">
            <a:noAutofit/>
          </a:bodyPr>
          <a:lstStyle>
            <a:lvl1pPr marR="0" lvl="0"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23" name="Google Shape;223;p49"/>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e column text 5">
  <p:cSld name="One column text_3">
    <p:spTree>
      <p:nvGrpSpPr>
        <p:cNvPr id="224" name="Shape 224"/>
        <p:cNvGrpSpPr/>
        <p:nvPr/>
      </p:nvGrpSpPr>
      <p:grpSpPr>
        <a:xfrm>
          <a:off x="0" y="0"/>
          <a:ext cx="0" cy="0"/>
          <a:chOff x="0" y="0"/>
          <a:chExt cx="0" cy="0"/>
        </a:xfrm>
      </p:grpSpPr>
      <p:sp>
        <p:nvSpPr>
          <p:cNvPr id="225" name="Google Shape;225;p50"/>
          <p:cNvSpPr txBox="1"/>
          <p:nvPr/>
        </p:nvSpPr>
        <p:spPr>
          <a:xfrm rot="10800000" flipH="1">
            <a:off x="3904267" y="33"/>
            <a:ext cx="82876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26" name="Google Shape;226;p50"/>
          <p:cNvSpPr txBox="1"/>
          <p:nvPr>
            <p:ph type="title"/>
          </p:nvPr>
        </p:nvSpPr>
        <p:spPr>
          <a:xfrm>
            <a:off x="301437" y="477067"/>
            <a:ext cx="3744000" cy="1271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27" name="Google Shape;227;p50"/>
          <p:cNvSpPr txBox="1"/>
          <p:nvPr>
            <p:ph type="body" idx="1"/>
          </p:nvPr>
        </p:nvSpPr>
        <p:spPr>
          <a:xfrm>
            <a:off x="301433" y="1954400"/>
            <a:ext cx="3744000" cy="4218000"/>
          </a:xfrm>
          <a:prstGeom prst="rect">
            <a:avLst/>
          </a:prstGeom>
          <a:noFill/>
          <a:ln>
            <a:noFill/>
          </a:ln>
        </p:spPr>
        <p:txBody>
          <a:bodyPr spcFirstLastPara="1" wrap="square" lIns="91425" tIns="91425" rIns="91425" bIns="91425" anchor="t" anchorCtr="0">
            <a:noAutofit/>
          </a:bodyPr>
          <a:lstStyle>
            <a:lvl1pPr marL="609600" marR="0" lvl="0" indent="-406400" algn="l" rtl="0">
              <a:lnSpc>
                <a:spcPct val="115000"/>
              </a:lnSpc>
              <a:spcBef>
                <a:spcPts val="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828800" marR="0" lvl="2"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2438400" marR="0" lvl="3"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3048000" marR="0" lvl="4"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3657600" marR="0" lvl="5"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4267200" marR="0" lvl="6"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4876800" marR="0" lvl="7"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5486400" marR="0" lvl="8" indent="-406400" algn="l" rtl="0">
              <a:lnSpc>
                <a:spcPct val="115000"/>
              </a:lnSpc>
              <a:spcBef>
                <a:spcPct val="427000"/>
              </a:spcBef>
              <a:spcAft>
                <a:spcPts val="160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28" name="Google Shape;228;p50"/>
          <p:cNvSpPr txBox="1"/>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ne column text 6">
  <p:cSld name="One column text_4">
    <p:spTree>
      <p:nvGrpSpPr>
        <p:cNvPr id="229" name="Shape 229"/>
        <p:cNvGrpSpPr/>
        <p:nvPr/>
      </p:nvGrpSpPr>
      <p:grpSpPr>
        <a:xfrm>
          <a:off x="0" y="0"/>
          <a:ext cx="0" cy="0"/>
          <a:chOff x="0" y="0"/>
          <a:chExt cx="0" cy="0"/>
        </a:xfrm>
      </p:grpSpPr>
      <p:sp>
        <p:nvSpPr>
          <p:cNvPr id="230" name="Google Shape;230;p51"/>
          <p:cNvSpPr txBox="1"/>
          <p:nvPr/>
        </p:nvSpPr>
        <p:spPr>
          <a:xfrm rot="10800000" flipH="1">
            <a:off x="3951900" y="33"/>
            <a:ext cx="82400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1" name="Google Shape;231;p51"/>
          <p:cNvSpPr txBox="1"/>
          <p:nvPr>
            <p:ph type="title"/>
          </p:nvPr>
        </p:nvSpPr>
        <p:spPr>
          <a:xfrm>
            <a:off x="301437" y="477067"/>
            <a:ext cx="3744000" cy="1271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24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32" name="Google Shape;232;p51"/>
          <p:cNvSpPr txBox="1"/>
          <p:nvPr>
            <p:ph type="body" idx="1"/>
          </p:nvPr>
        </p:nvSpPr>
        <p:spPr>
          <a:xfrm>
            <a:off x="301433" y="1954400"/>
            <a:ext cx="3744000" cy="4218000"/>
          </a:xfrm>
          <a:prstGeom prst="rect">
            <a:avLst/>
          </a:prstGeom>
          <a:noFill/>
          <a:ln>
            <a:noFill/>
          </a:ln>
        </p:spPr>
        <p:txBody>
          <a:bodyPr spcFirstLastPara="1" wrap="square" lIns="91425" tIns="91425" rIns="91425" bIns="91425" anchor="t" anchorCtr="0">
            <a:noAutofit/>
          </a:bodyPr>
          <a:lstStyle>
            <a:lvl1pPr marL="609600" marR="0" lvl="0" indent="-406400" algn="l" rtl="0">
              <a:lnSpc>
                <a:spcPct val="115000"/>
              </a:lnSpc>
              <a:spcBef>
                <a:spcPts val="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828800" marR="0" lvl="2"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2438400" marR="0" lvl="3"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3048000" marR="0" lvl="4"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3657600" marR="0" lvl="5"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4267200" marR="0" lvl="6"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4876800" marR="0" lvl="7" indent="-406400" algn="l" rtl="0">
              <a:lnSpc>
                <a:spcPct val="115000"/>
              </a:lnSpc>
              <a:spcBef>
                <a:spcPct val="427000"/>
              </a:spcBef>
              <a:spcAft>
                <a:spcPts val="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5486400" marR="0" lvl="8" indent="-406400" algn="l" rtl="0">
              <a:lnSpc>
                <a:spcPct val="115000"/>
              </a:lnSpc>
              <a:spcBef>
                <a:spcPct val="427000"/>
              </a:spcBef>
              <a:spcAft>
                <a:spcPts val="1600"/>
              </a:spcAft>
              <a:buClr>
                <a:schemeClr val="lt1"/>
              </a:buClr>
              <a:buSzPts val="1200"/>
              <a:buFont typeface="Roboto" panose="02000000000000000000"/>
              <a:buChar char="■"/>
              <a:defRPr sz="16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33" name="Google Shape;233;p51"/>
          <p:cNvSpPr txBox="1"/>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1000"/>
              <a:buFont typeface="Roboto" panose="02000000000000000000"/>
              <a:buNone/>
              <a:defRPr sz="133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7">
  <p:cSld name="1_One column text">
    <p:spTree>
      <p:nvGrpSpPr>
        <p:cNvPr id="234" name="Shape 234"/>
        <p:cNvGrpSpPr/>
        <p:nvPr/>
      </p:nvGrpSpPr>
      <p:grpSpPr>
        <a:xfrm>
          <a:off x="0" y="0"/>
          <a:ext cx="0" cy="0"/>
          <a:chOff x="0" y="0"/>
          <a:chExt cx="0" cy="0"/>
        </a:xfrm>
      </p:grpSpPr>
      <p:sp>
        <p:nvSpPr>
          <p:cNvPr id="235" name="Google Shape;235;p52"/>
          <p:cNvSpPr txBox="1"/>
          <p:nvPr/>
        </p:nvSpPr>
        <p:spPr>
          <a:xfrm rot="10800000" flipH="1">
            <a:off x="3863167" y="33"/>
            <a:ext cx="8328800" cy="6858000"/>
          </a:xfrm>
          <a:prstGeom prst="rect">
            <a:avLst/>
          </a:prstGeom>
          <a:solidFill>
            <a:schemeClr val="accent4"/>
          </a:soli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6" name="Google Shape;236;p52"/>
          <p:cNvSpPr txBox="1"/>
          <p:nvPr>
            <p:ph type="title"/>
          </p:nvPr>
        </p:nvSpPr>
        <p:spPr>
          <a:xfrm>
            <a:off x="301437" y="477067"/>
            <a:ext cx="3744000" cy="1271200"/>
          </a:xfrm>
          <a:prstGeom prst="rect">
            <a:avLst/>
          </a:prstGeom>
          <a:noFill/>
          <a:ln>
            <a:noFill/>
          </a:ln>
        </p:spPr>
        <p:txBody>
          <a:bodyPr spcFirstLastPara="1" wrap="square" lIns="68575" tIns="68575" rIns="68575" bIns="68575" anchor="b" anchorCtr="0">
            <a:noAutofit/>
          </a:bodyPr>
          <a:lstStyle>
            <a:lvl1pPr marR="0" lvl="0"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37" name="Google Shape;237;p52"/>
          <p:cNvSpPr txBox="1"/>
          <p:nvPr>
            <p:ph type="body" idx="1"/>
          </p:nvPr>
        </p:nvSpPr>
        <p:spPr>
          <a:xfrm>
            <a:off x="301433" y="1954400"/>
            <a:ext cx="3744000" cy="4218000"/>
          </a:xfrm>
          <a:prstGeom prst="rect">
            <a:avLst/>
          </a:prstGeom>
          <a:noFill/>
          <a:ln>
            <a:noFill/>
          </a:ln>
        </p:spPr>
        <p:txBody>
          <a:bodyPr spcFirstLastPara="1" wrap="square" lIns="68575" tIns="68575" rIns="68575" bIns="68575" anchor="t" anchorCtr="0">
            <a:noAutofit/>
          </a:bodyPr>
          <a:lstStyle>
            <a:lvl1pPr marL="609600" marR="0" lvl="0" indent="-381000" algn="l" rtl="0">
              <a:lnSpc>
                <a:spcPct val="115000"/>
              </a:lnSpc>
              <a:spcBef>
                <a:spcPts val="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828800" marR="0" lvl="2"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2438400" marR="0" lvl="3"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3048000" marR="0" lvl="4"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3657600" marR="0" lvl="5"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4267200" marR="0" lvl="6"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4876800" marR="0" lvl="7"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5486400" marR="0" lvl="8" indent="-381000" algn="l" rtl="0">
              <a:lnSpc>
                <a:spcPct val="115000"/>
              </a:lnSpc>
              <a:spcBef>
                <a:spcPts val="1600"/>
              </a:spcBef>
              <a:spcAft>
                <a:spcPts val="120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38" name="Google Shape;238;p52"/>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8">
  <p:cSld name="One column text_5">
    <p:spTree>
      <p:nvGrpSpPr>
        <p:cNvPr id="239" name="Shape 239"/>
        <p:cNvGrpSpPr/>
        <p:nvPr/>
      </p:nvGrpSpPr>
      <p:grpSpPr>
        <a:xfrm>
          <a:off x="0" y="0"/>
          <a:ext cx="0" cy="0"/>
          <a:chOff x="0" y="0"/>
          <a:chExt cx="0" cy="0"/>
        </a:xfrm>
      </p:grpSpPr>
      <p:sp>
        <p:nvSpPr>
          <p:cNvPr id="240" name="Google Shape;240;p53"/>
          <p:cNvSpPr txBox="1"/>
          <p:nvPr/>
        </p:nvSpPr>
        <p:spPr>
          <a:xfrm rot="10800000" flipH="1">
            <a:off x="3863167" y="33"/>
            <a:ext cx="8328800" cy="6858000"/>
          </a:xfrm>
          <a:prstGeom prst="rect">
            <a:avLst/>
          </a:prstGeom>
          <a:solidFill>
            <a:schemeClr val="accent4"/>
          </a:soli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1" name="Google Shape;241;p53"/>
          <p:cNvSpPr txBox="1"/>
          <p:nvPr>
            <p:ph type="title"/>
          </p:nvPr>
        </p:nvSpPr>
        <p:spPr>
          <a:xfrm>
            <a:off x="301437" y="477067"/>
            <a:ext cx="3744000" cy="1271200"/>
          </a:xfrm>
          <a:prstGeom prst="rect">
            <a:avLst/>
          </a:prstGeom>
          <a:noFill/>
          <a:ln>
            <a:noFill/>
          </a:ln>
        </p:spPr>
        <p:txBody>
          <a:bodyPr spcFirstLastPara="1" wrap="square" lIns="68575" tIns="68575" rIns="68575" bIns="68575" anchor="b" anchorCtr="0">
            <a:noAutofit/>
          </a:bodyPr>
          <a:lstStyle>
            <a:lvl1pPr marR="0" lvl="0"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1800"/>
              <a:buFont typeface="Roboto" panose="02000000000000000000"/>
              <a:buNone/>
              <a:defRPr sz="24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42" name="Google Shape;242;p53"/>
          <p:cNvSpPr txBox="1"/>
          <p:nvPr>
            <p:ph type="body" idx="1"/>
          </p:nvPr>
        </p:nvSpPr>
        <p:spPr>
          <a:xfrm>
            <a:off x="301433" y="1954400"/>
            <a:ext cx="3744000" cy="4218000"/>
          </a:xfrm>
          <a:prstGeom prst="rect">
            <a:avLst/>
          </a:prstGeom>
          <a:noFill/>
          <a:ln>
            <a:noFill/>
          </a:ln>
        </p:spPr>
        <p:txBody>
          <a:bodyPr spcFirstLastPara="1" wrap="square" lIns="68575" tIns="68575" rIns="68575" bIns="68575" anchor="t" anchorCtr="0">
            <a:noAutofit/>
          </a:bodyPr>
          <a:lstStyle>
            <a:lvl1pPr marL="609600" marR="0" lvl="0" indent="-381000" algn="l" rtl="0">
              <a:lnSpc>
                <a:spcPct val="115000"/>
              </a:lnSpc>
              <a:spcBef>
                <a:spcPts val="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1828800" marR="0" lvl="2"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2438400" marR="0" lvl="3"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3048000" marR="0" lvl="4"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3657600" marR="0" lvl="5"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4267200" marR="0" lvl="6"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4876800" marR="0" lvl="7" indent="-381000" algn="l" rtl="0">
              <a:lnSpc>
                <a:spcPct val="115000"/>
              </a:lnSpc>
              <a:spcBef>
                <a:spcPts val="1600"/>
              </a:spcBef>
              <a:spcAft>
                <a:spcPts val="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5486400" marR="0" lvl="8" indent="-381000" algn="l" rtl="0">
              <a:lnSpc>
                <a:spcPct val="115000"/>
              </a:lnSpc>
              <a:spcBef>
                <a:spcPts val="1600"/>
              </a:spcBef>
              <a:spcAft>
                <a:spcPts val="1200"/>
              </a:spcAft>
              <a:buClr>
                <a:schemeClr val="lt1"/>
              </a:buClr>
              <a:buSzPts val="900"/>
              <a:buFont typeface="Roboto" panose="02000000000000000000"/>
              <a:buChar char="■"/>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243" name="Google Shape;243;p53"/>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2"/>
              </a:buClr>
              <a:buSzPts val="800"/>
              <a:buFont typeface="Roboto" panose="02000000000000000000"/>
              <a:buNone/>
              <a:defRPr sz="106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9" name="Shape 69"/>
        <p:cNvGrpSpPr/>
        <p:nvPr/>
      </p:nvGrpSpPr>
      <p:grpSpPr>
        <a:xfrm>
          <a:off x="0" y="0"/>
          <a:ext cx="0" cy="0"/>
          <a:chOff x="0" y="0"/>
          <a:chExt cx="0" cy="0"/>
        </a:xfrm>
      </p:grpSpPr>
      <p:sp>
        <p:nvSpPr>
          <p:cNvPr id="70" name="Google Shape;70;p17"/>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 name="Google Shape;71;p17"/>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 name="Google Shape;72;p17"/>
          <p:cNvSpPr txBox="1"/>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 name="Google Shape;73;p17"/>
          <p:cNvSpPr txBox="1"/>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600" lvl="0" indent="-423545" rtl="0">
              <a:spcBef>
                <a:spcPts val="0"/>
              </a:spcBef>
              <a:spcAft>
                <a:spcPts val="0"/>
              </a:spcAft>
              <a:buSzPts val="1400"/>
              <a:buChar char="●"/>
              <a:defRPr sz="1865"/>
            </a:lvl1pPr>
            <a:lvl2pPr marL="1219200" lvl="1" indent="-406400" rtl="0">
              <a:spcBef>
                <a:spcPct val="427000"/>
              </a:spcBef>
              <a:spcAft>
                <a:spcPts val="0"/>
              </a:spcAft>
              <a:buSzPts val="1200"/>
              <a:buChar char="○"/>
              <a:defRPr sz="1600"/>
            </a:lvl2pPr>
            <a:lvl3pPr marL="1828800" lvl="2" indent="-406400" rtl="0">
              <a:spcBef>
                <a:spcPct val="427000"/>
              </a:spcBef>
              <a:spcAft>
                <a:spcPts val="0"/>
              </a:spcAft>
              <a:buSzPts val="1200"/>
              <a:buChar char="■"/>
              <a:defRPr sz="1600"/>
            </a:lvl3pPr>
            <a:lvl4pPr marL="2438400" lvl="3" indent="-406400" rtl="0">
              <a:spcBef>
                <a:spcPct val="427000"/>
              </a:spcBef>
              <a:spcAft>
                <a:spcPts val="0"/>
              </a:spcAft>
              <a:buSzPts val="1200"/>
              <a:buChar char="●"/>
              <a:defRPr sz="1600"/>
            </a:lvl4pPr>
            <a:lvl5pPr marL="3048000" lvl="4" indent="-406400" rtl="0">
              <a:spcBef>
                <a:spcPct val="427000"/>
              </a:spcBef>
              <a:spcAft>
                <a:spcPts val="0"/>
              </a:spcAft>
              <a:buSzPts val="1200"/>
              <a:buChar char="○"/>
              <a:defRPr sz="1600"/>
            </a:lvl5pPr>
            <a:lvl6pPr marL="3657600" lvl="5" indent="-406400" rtl="0">
              <a:spcBef>
                <a:spcPct val="427000"/>
              </a:spcBef>
              <a:spcAft>
                <a:spcPts val="0"/>
              </a:spcAft>
              <a:buSzPts val="1200"/>
              <a:buChar char="■"/>
              <a:defRPr sz="1600"/>
            </a:lvl6pPr>
            <a:lvl7pPr marL="4267200" lvl="6" indent="-406400" rtl="0">
              <a:spcBef>
                <a:spcPct val="427000"/>
              </a:spcBef>
              <a:spcAft>
                <a:spcPts val="0"/>
              </a:spcAft>
              <a:buSzPts val="1200"/>
              <a:buChar char="●"/>
              <a:defRPr sz="1600"/>
            </a:lvl7pPr>
            <a:lvl8pPr marL="4876800" lvl="7" indent="-406400" rtl="0">
              <a:spcBef>
                <a:spcPct val="427000"/>
              </a:spcBef>
              <a:spcAft>
                <a:spcPts val="0"/>
              </a:spcAft>
              <a:buSzPts val="1200"/>
              <a:buChar char="○"/>
              <a:defRPr sz="1600"/>
            </a:lvl8pPr>
            <a:lvl9pPr marL="5486400" lvl="8" indent="-406400" rtl="0">
              <a:spcBef>
                <a:spcPct val="427000"/>
              </a:spcBef>
              <a:spcAft>
                <a:spcPts val="1600"/>
              </a:spcAft>
              <a:buSzPts val="1200"/>
              <a:buChar char="■"/>
              <a:defRPr sz="1600"/>
            </a:lvl9pPr>
          </a:lstStyle>
          <a:p/>
        </p:txBody>
      </p:sp>
      <p:sp>
        <p:nvSpPr>
          <p:cNvPr id="74" name="Google Shape;74;p17"/>
          <p:cNvSpPr txBox="1"/>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600" lvl="0" indent="-423545" rtl="0">
              <a:spcBef>
                <a:spcPts val="0"/>
              </a:spcBef>
              <a:spcAft>
                <a:spcPts val="0"/>
              </a:spcAft>
              <a:buSzPts val="1400"/>
              <a:buChar char="●"/>
              <a:defRPr sz="1865"/>
            </a:lvl1pPr>
            <a:lvl2pPr marL="1219200" lvl="1" indent="-406400" rtl="0">
              <a:spcBef>
                <a:spcPct val="427000"/>
              </a:spcBef>
              <a:spcAft>
                <a:spcPts val="0"/>
              </a:spcAft>
              <a:buSzPts val="1200"/>
              <a:buChar char="○"/>
              <a:defRPr sz="1600"/>
            </a:lvl2pPr>
            <a:lvl3pPr marL="1828800" lvl="2" indent="-406400" rtl="0">
              <a:spcBef>
                <a:spcPct val="427000"/>
              </a:spcBef>
              <a:spcAft>
                <a:spcPts val="0"/>
              </a:spcAft>
              <a:buSzPts val="1200"/>
              <a:buChar char="■"/>
              <a:defRPr sz="1600"/>
            </a:lvl3pPr>
            <a:lvl4pPr marL="2438400" lvl="3" indent="-406400" rtl="0">
              <a:spcBef>
                <a:spcPct val="427000"/>
              </a:spcBef>
              <a:spcAft>
                <a:spcPts val="0"/>
              </a:spcAft>
              <a:buSzPts val="1200"/>
              <a:buChar char="●"/>
              <a:defRPr sz="1600"/>
            </a:lvl4pPr>
            <a:lvl5pPr marL="3048000" lvl="4" indent="-406400" rtl="0">
              <a:spcBef>
                <a:spcPct val="427000"/>
              </a:spcBef>
              <a:spcAft>
                <a:spcPts val="0"/>
              </a:spcAft>
              <a:buSzPts val="1200"/>
              <a:buChar char="○"/>
              <a:defRPr sz="1600"/>
            </a:lvl5pPr>
            <a:lvl6pPr marL="3657600" lvl="5" indent="-406400" rtl="0">
              <a:spcBef>
                <a:spcPct val="427000"/>
              </a:spcBef>
              <a:spcAft>
                <a:spcPts val="0"/>
              </a:spcAft>
              <a:buSzPts val="1200"/>
              <a:buChar char="■"/>
              <a:defRPr sz="1600"/>
            </a:lvl6pPr>
            <a:lvl7pPr marL="4267200" lvl="6" indent="-406400" rtl="0">
              <a:spcBef>
                <a:spcPct val="427000"/>
              </a:spcBef>
              <a:spcAft>
                <a:spcPts val="0"/>
              </a:spcAft>
              <a:buSzPts val="1200"/>
              <a:buChar char="●"/>
              <a:defRPr sz="1600"/>
            </a:lvl7pPr>
            <a:lvl8pPr marL="4876800" lvl="7" indent="-406400" rtl="0">
              <a:spcBef>
                <a:spcPct val="427000"/>
              </a:spcBef>
              <a:spcAft>
                <a:spcPts val="0"/>
              </a:spcAft>
              <a:buSzPts val="1200"/>
              <a:buChar char="○"/>
              <a:defRPr sz="1600"/>
            </a:lvl8pPr>
            <a:lvl9pPr marL="5486400" lvl="8" indent="-406400" rtl="0">
              <a:spcBef>
                <a:spcPct val="427000"/>
              </a:spcBef>
              <a:spcAft>
                <a:spcPts val="1600"/>
              </a:spcAft>
              <a:buSzPts val="1200"/>
              <a:buChar char="■"/>
              <a:defRPr sz="1600"/>
            </a:lvl9pPr>
          </a:lstStyle>
          <a:p/>
        </p:txBody>
      </p:sp>
      <p:sp>
        <p:nvSpPr>
          <p:cNvPr id="75" name="Google Shape;75;p17"/>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1">
  <p:cSld name="Caption">
    <p:spTree>
      <p:nvGrpSpPr>
        <p:cNvPr id="244" name="Shape 244"/>
        <p:cNvGrpSpPr/>
        <p:nvPr/>
      </p:nvGrpSpPr>
      <p:grpSpPr>
        <a:xfrm>
          <a:off x="0" y="0"/>
          <a:ext cx="0" cy="0"/>
          <a:chOff x="0" y="0"/>
          <a:chExt cx="0" cy="0"/>
        </a:xfrm>
      </p:grpSpPr>
      <p:sp>
        <p:nvSpPr>
          <p:cNvPr id="245" name="Google Shape;245;p54"/>
          <p:cNvSpPr txBox="1"/>
          <p:nvPr/>
        </p:nvSpPr>
        <p:spPr>
          <a:xfrm rot="10800000" flipH="1">
            <a:off x="0" y="0"/>
            <a:ext cx="12192000" cy="6261200"/>
          </a:xfrm>
          <a:prstGeom prst="rect">
            <a:avLst/>
          </a:prstGeom>
          <a:solidFill>
            <a:schemeClr val="accent4"/>
          </a:soli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6" name="Google Shape;246;p54"/>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33" tIns="91433" rIns="91433" bIns="91433" anchor="ctr"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86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7" name="Google Shape;247;p54"/>
          <p:cNvSpPr txBox="1"/>
          <p:nvPr>
            <p:ph type="body" idx="1"/>
          </p:nvPr>
        </p:nvSpPr>
        <p:spPr>
          <a:xfrm>
            <a:off x="76200" y="6262433"/>
            <a:ext cx="11176000" cy="595600"/>
          </a:xfrm>
          <a:prstGeom prst="rect">
            <a:avLst/>
          </a:prstGeom>
          <a:noFill/>
          <a:ln>
            <a:noFill/>
          </a:ln>
        </p:spPr>
        <p:txBody>
          <a:bodyPr spcFirstLastPara="1" wrap="square" lIns="68575" tIns="68575" rIns="68575" bIns="68575" anchor="ctr" anchorCtr="0">
            <a:noAutofit/>
          </a:bodyPr>
          <a:lstStyle>
            <a:lvl1pPr marL="609600" marR="0" lvl="0" indent="-304800" algn="l" rtl="0">
              <a:lnSpc>
                <a:spcPct val="100000"/>
              </a:lnSpc>
              <a:spcBef>
                <a:spcPts val="0"/>
              </a:spcBef>
              <a:spcAft>
                <a:spcPts val="0"/>
              </a:spcAft>
              <a:buClr>
                <a:schemeClr val="lt1"/>
              </a:buClr>
              <a:buSzPts val="900"/>
              <a:buFont typeface="Roboto" panose="02000000000000000000"/>
              <a:buNone/>
              <a:defRPr sz="1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1219200" marR="0" lvl="1"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1828800" marR="0" lvl="2"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2438400" marR="0" lvl="3"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3048000" marR="0" lvl="4"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3657600" marR="0" lvl="5"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4267200" marR="0" lvl="6"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4876800" marR="0" lvl="7" indent="-398145" algn="l" rtl="0">
              <a:lnSpc>
                <a:spcPct val="115000"/>
              </a:lnSpc>
              <a:spcBef>
                <a:spcPts val="1600"/>
              </a:spcBef>
              <a:spcAft>
                <a:spcPts val="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5486400" marR="0" lvl="8" indent="-398145" algn="l" rtl="0">
              <a:lnSpc>
                <a:spcPct val="115000"/>
              </a:lnSpc>
              <a:spcBef>
                <a:spcPts val="1600"/>
              </a:spcBef>
              <a:spcAft>
                <a:spcPts val="1200"/>
              </a:spcAft>
              <a:buClr>
                <a:schemeClr val="lt2"/>
              </a:buClr>
              <a:buSzPts val="1100"/>
              <a:buFont typeface="Roboto" panose="02000000000000000000"/>
              <a:buChar char="■"/>
              <a:defRPr sz="1465"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248" name="Google Shape;248;p54"/>
          <p:cNvSpPr txBox="1"/>
          <p:nvPr>
            <p:ph type="sldNum" idx="12"/>
          </p:nvPr>
        </p:nvSpPr>
        <p:spPr>
          <a:xfrm>
            <a:off x="11364721" y="6260831"/>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chemeClr val="lt1"/>
              </a:buClr>
              <a:buSzPts val="800"/>
              <a:buFont typeface="Roboto" panose="02000000000000000000"/>
              <a:buNone/>
              <a:defRPr sz="1065"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6" name="Shape 76"/>
        <p:cNvGrpSpPr/>
        <p:nvPr/>
      </p:nvGrpSpPr>
      <p:grpSpPr>
        <a:xfrm>
          <a:off x="0" y="0"/>
          <a:ext cx="0" cy="0"/>
          <a:chOff x="0" y="0"/>
          <a:chExt cx="0" cy="0"/>
        </a:xfrm>
      </p:grpSpPr>
      <p:sp>
        <p:nvSpPr>
          <p:cNvPr id="77" name="Google Shape;77;p18"/>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8" name="Google Shape;78;p18"/>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9" name="Google Shape;79;p18"/>
          <p:cNvSpPr txBox="1"/>
          <p:nvPr>
            <p:ph type="title"/>
          </p:nvPr>
        </p:nvSpPr>
        <p:spPr>
          <a:xfrm>
            <a:off x="131000" y="21800"/>
            <a:ext cx="11768800" cy="80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p:txBody>
      </p:sp>
      <p:sp>
        <p:nvSpPr>
          <p:cNvPr id="80" name="Google Shape;80;p18"/>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 name="Google Shape;83;p19"/>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 name="Google Shape;84;p19"/>
          <p:cNvSpPr txBox="1"/>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p:txBody>
      </p:sp>
      <p:sp>
        <p:nvSpPr>
          <p:cNvPr id="85" name="Google Shape;85;p19"/>
          <p:cNvSpPr txBox="1"/>
          <p:nvPr>
            <p:ph type="body" idx="1"/>
          </p:nvPr>
        </p:nvSpPr>
        <p:spPr>
          <a:xfrm>
            <a:off x="301433" y="1954400"/>
            <a:ext cx="3744000" cy="4218000"/>
          </a:xfrm>
          <a:prstGeom prst="rect">
            <a:avLst/>
          </a:prstGeom>
        </p:spPr>
        <p:txBody>
          <a:bodyPr spcFirstLastPara="1" wrap="square" lIns="91425" tIns="91425" rIns="91425" bIns="91425" anchor="t" anchorCtr="0">
            <a:noAutofit/>
          </a:bodyPr>
          <a:lstStyle>
            <a:lvl1pPr marL="609600" lvl="0" indent="-406400" rtl="0">
              <a:spcBef>
                <a:spcPts val="0"/>
              </a:spcBef>
              <a:spcAft>
                <a:spcPts val="0"/>
              </a:spcAft>
              <a:buClr>
                <a:schemeClr val="lt1"/>
              </a:buClr>
              <a:buSzPts val="1200"/>
              <a:buChar char="●"/>
              <a:defRPr sz="1600">
                <a:solidFill>
                  <a:schemeClr val="lt1"/>
                </a:solidFill>
              </a:defRPr>
            </a:lvl1pPr>
            <a:lvl2pPr marL="1219200" lvl="1" indent="-406400" rtl="0">
              <a:spcBef>
                <a:spcPct val="427000"/>
              </a:spcBef>
              <a:spcAft>
                <a:spcPts val="0"/>
              </a:spcAft>
              <a:buClr>
                <a:schemeClr val="lt1"/>
              </a:buClr>
              <a:buSzPts val="1200"/>
              <a:buChar char="○"/>
              <a:defRPr sz="1600">
                <a:solidFill>
                  <a:schemeClr val="lt1"/>
                </a:solidFill>
              </a:defRPr>
            </a:lvl2pPr>
            <a:lvl3pPr marL="1828800" lvl="2" indent="-406400" rtl="0">
              <a:spcBef>
                <a:spcPct val="427000"/>
              </a:spcBef>
              <a:spcAft>
                <a:spcPts val="0"/>
              </a:spcAft>
              <a:buClr>
                <a:schemeClr val="lt1"/>
              </a:buClr>
              <a:buSzPts val="1200"/>
              <a:buChar char="■"/>
              <a:defRPr sz="1600">
                <a:solidFill>
                  <a:schemeClr val="lt1"/>
                </a:solidFill>
              </a:defRPr>
            </a:lvl3pPr>
            <a:lvl4pPr marL="2438400" lvl="3" indent="-406400" rtl="0">
              <a:spcBef>
                <a:spcPct val="427000"/>
              </a:spcBef>
              <a:spcAft>
                <a:spcPts val="0"/>
              </a:spcAft>
              <a:buClr>
                <a:schemeClr val="lt1"/>
              </a:buClr>
              <a:buSzPts val="1200"/>
              <a:buChar char="●"/>
              <a:defRPr sz="1600">
                <a:solidFill>
                  <a:schemeClr val="lt1"/>
                </a:solidFill>
              </a:defRPr>
            </a:lvl4pPr>
            <a:lvl5pPr marL="3048000" lvl="4" indent="-406400" rtl="0">
              <a:spcBef>
                <a:spcPct val="427000"/>
              </a:spcBef>
              <a:spcAft>
                <a:spcPts val="0"/>
              </a:spcAft>
              <a:buClr>
                <a:schemeClr val="lt1"/>
              </a:buClr>
              <a:buSzPts val="1200"/>
              <a:buChar char="○"/>
              <a:defRPr sz="1600">
                <a:solidFill>
                  <a:schemeClr val="lt1"/>
                </a:solidFill>
              </a:defRPr>
            </a:lvl5pPr>
            <a:lvl6pPr marL="3657600" lvl="5" indent="-406400" rtl="0">
              <a:spcBef>
                <a:spcPct val="427000"/>
              </a:spcBef>
              <a:spcAft>
                <a:spcPts val="0"/>
              </a:spcAft>
              <a:buClr>
                <a:schemeClr val="lt1"/>
              </a:buClr>
              <a:buSzPts val="1200"/>
              <a:buChar char="■"/>
              <a:defRPr sz="1600">
                <a:solidFill>
                  <a:schemeClr val="lt1"/>
                </a:solidFill>
              </a:defRPr>
            </a:lvl6pPr>
            <a:lvl7pPr marL="4267200" lvl="6" indent="-406400" rtl="0">
              <a:spcBef>
                <a:spcPct val="427000"/>
              </a:spcBef>
              <a:spcAft>
                <a:spcPts val="0"/>
              </a:spcAft>
              <a:buClr>
                <a:schemeClr val="lt1"/>
              </a:buClr>
              <a:buSzPts val="1200"/>
              <a:buChar char="●"/>
              <a:defRPr sz="1600">
                <a:solidFill>
                  <a:schemeClr val="lt1"/>
                </a:solidFill>
              </a:defRPr>
            </a:lvl7pPr>
            <a:lvl8pPr marL="4876800" lvl="7" indent="-406400" rtl="0">
              <a:spcBef>
                <a:spcPct val="427000"/>
              </a:spcBef>
              <a:spcAft>
                <a:spcPts val="0"/>
              </a:spcAft>
              <a:buClr>
                <a:schemeClr val="lt1"/>
              </a:buClr>
              <a:buSzPts val="1200"/>
              <a:buChar char="○"/>
              <a:defRPr sz="1600">
                <a:solidFill>
                  <a:schemeClr val="lt1"/>
                </a:solidFill>
              </a:defRPr>
            </a:lvl8pPr>
            <a:lvl9pPr marL="5486400" lvl="8" indent="-406400" rtl="0">
              <a:spcBef>
                <a:spcPct val="427000"/>
              </a:spcBef>
              <a:spcAft>
                <a:spcPts val="1600"/>
              </a:spcAft>
              <a:buClr>
                <a:schemeClr val="lt1"/>
              </a:buClr>
              <a:buSzPts val="1200"/>
              <a:buChar char="■"/>
              <a:defRPr sz="1600">
                <a:solidFill>
                  <a:schemeClr val="lt1"/>
                </a:solidFill>
              </a:defRPr>
            </a:lvl9pPr>
          </a:lstStyle>
          <a:p/>
        </p:txBody>
      </p:sp>
      <p:sp>
        <p:nvSpPr>
          <p:cNvPr id="86" name="Google Shape;86;p19"/>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653667" y="651000"/>
            <a:ext cx="8302800" cy="545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p:txBody>
      </p:sp>
      <p:sp>
        <p:nvSpPr>
          <p:cNvPr id="89" name="Google Shape;89;p20"/>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 name="Google Shape;92;p21"/>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 name="Google Shape;93;p21"/>
          <p:cNvSpPr txBox="1"/>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5600">
                <a:solidFill>
                  <a:schemeClr val="dk2"/>
                </a:solidFill>
              </a:defRPr>
            </a:lvl1pPr>
            <a:lvl2pPr lvl="1" algn="ctr" rtl="0">
              <a:spcBef>
                <a:spcPts val="0"/>
              </a:spcBef>
              <a:spcAft>
                <a:spcPts val="0"/>
              </a:spcAft>
              <a:buClr>
                <a:schemeClr val="dk2"/>
              </a:buClr>
              <a:buSzPts val="4200"/>
              <a:buNone/>
              <a:defRPr sz="5600">
                <a:solidFill>
                  <a:schemeClr val="dk2"/>
                </a:solidFill>
              </a:defRPr>
            </a:lvl2pPr>
            <a:lvl3pPr lvl="2" algn="ctr" rtl="0">
              <a:spcBef>
                <a:spcPts val="0"/>
              </a:spcBef>
              <a:spcAft>
                <a:spcPts val="0"/>
              </a:spcAft>
              <a:buClr>
                <a:schemeClr val="dk2"/>
              </a:buClr>
              <a:buSzPts val="4200"/>
              <a:buNone/>
              <a:defRPr sz="5600">
                <a:solidFill>
                  <a:schemeClr val="dk2"/>
                </a:solidFill>
              </a:defRPr>
            </a:lvl3pPr>
            <a:lvl4pPr lvl="3" algn="ctr" rtl="0">
              <a:spcBef>
                <a:spcPts val="0"/>
              </a:spcBef>
              <a:spcAft>
                <a:spcPts val="0"/>
              </a:spcAft>
              <a:buClr>
                <a:schemeClr val="dk2"/>
              </a:buClr>
              <a:buSzPts val="4200"/>
              <a:buNone/>
              <a:defRPr sz="5600">
                <a:solidFill>
                  <a:schemeClr val="dk2"/>
                </a:solidFill>
              </a:defRPr>
            </a:lvl4pPr>
            <a:lvl5pPr lvl="4" algn="ctr" rtl="0">
              <a:spcBef>
                <a:spcPts val="0"/>
              </a:spcBef>
              <a:spcAft>
                <a:spcPts val="0"/>
              </a:spcAft>
              <a:buClr>
                <a:schemeClr val="dk2"/>
              </a:buClr>
              <a:buSzPts val="4200"/>
              <a:buNone/>
              <a:defRPr sz="5600">
                <a:solidFill>
                  <a:schemeClr val="dk2"/>
                </a:solidFill>
              </a:defRPr>
            </a:lvl5pPr>
            <a:lvl6pPr lvl="5" algn="ctr" rtl="0">
              <a:spcBef>
                <a:spcPts val="0"/>
              </a:spcBef>
              <a:spcAft>
                <a:spcPts val="0"/>
              </a:spcAft>
              <a:buClr>
                <a:schemeClr val="dk2"/>
              </a:buClr>
              <a:buSzPts val="4200"/>
              <a:buNone/>
              <a:defRPr sz="5600">
                <a:solidFill>
                  <a:schemeClr val="dk2"/>
                </a:solidFill>
              </a:defRPr>
            </a:lvl6pPr>
            <a:lvl7pPr lvl="6" algn="ctr" rtl="0">
              <a:spcBef>
                <a:spcPts val="0"/>
              </a:spcBef>
              <a:spcAft>
                <a:spcPts val="0"/>
              </a:spcAft>
              <a:buClr>
                <a:schemeClr val="dk2"/>
              </a:buClr>
              <a:buSzPts val="4200"/>
              <a:buNone/>
              <a:defRPr sz="5600">
                <a:solidFill>
                  <a:schemeClr val="dk2"/>
                </a:solidFill>
              </a:defRPr>
            </a:lvl7pPr>
            <a:lvl8pPr lvl="7" algn="ctr" rtl="0">
              <a:spcBef>
                <a:spcPts val="0"/>
              </a:spcBef>
              <a:spcAft>
                <a:spcPts val="0"/>
              </a:spcAft>
              <a:buClr>
                <a:schemeClr val="dk2"/>
              </a:buClr>
              <a:buSzPts val="4200"/>
              <a:buNone/>
              <a:defRPr sz="5600">
                <a:solidFill>
                  <a:schemeClr val="dk2"/>
                </a:solidFill>
              </a:defRPr>
            </a:lvl8pPr>
            <a:lvl9pPr lvl="8" algn="ctr" rtl="0">
              <a:spcBef>
                <a:spcPts val="0"/>
              </a:spcBef>
              <a:spcAft>
                <a:spcPts val="0"/>
              </a:spcAft>
              <a:buClr>
                <a:schemeClr val="dk2"/>
              </a:buClr>
              <a:buSzPts val="4200"/>
              <a:buNone/>
              <a:defRPr sz="5600">
                <a:solidFill>
                  <a:schemeClr val="dk2"/>
                </a:solidFill>
              </a:defRPr>
            </a:lvl9pPr>
          </a:lstStyle>
          <a:p/>
        </p:txBody>
      </p:sp>
      <p:sp>
        <p:nvSpPr>
          <p:cNvPr id="94" name="Google Shape;94;p21"/>
          <p:cNvSpPr txBox="1"/>
          <p:nvPr>
            <p:ph type="subTitle" idx="1"/>
          </p:nvPr>
        </p:nvSpPr>
        <p:spPr>
          <a:xfrm>
            <a:off x="354000" y="3705956"/>
            <a:ext cx="53936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p:txBody>
      </p:sp>
      <p:sp>
        <p:nvSpPr>
          <p:cNvPr id="95" name="Google Shape;95;p21"/>
          <p:cNvSpPr txBox="1"/>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600" lvl="0" indent="-457200" rtl="0">
              <a:spcBef>
                <a:spcPts val="0"/>
              </a:spcBef>
              <a:spcAft>
                <a:spcPts val="0"/>
              </a:spcAft>
              <a:buClr>
                <a:schemeClr val="lt1"/>
              </a:buClr>
              <a:buSzPts val="1800"/>
              <a:buChar char="●"/>
              <a:defRPr>
                <a:solidFill>
                  <a:schemeClr val="lt1"/>
                </a:solidFill>
              </a:defRPr>
            </a:lvl1pPr>
            <a:lvl2pPr marL="1219200" lvl="1" indent="-423545" rtl="0">
              <a:spcBef>
                <a:spcPct val="427000"/>
              </a:spcBef>
              <a:spcAft>
                <a:spcPts val="0"/>
              </a:spcAft>
              <a:buClr>
                <a:schemeClr val="lt1"/>
              </a:buClr>
              <a:buSzPts val="1400"/>
              <a:buChar char="○"/>
              <a:defRPr>
                <a:solidFill>
                  <a:schemeClr val="lt1"/>
                </a:solidFill>
              </a:defRPr>
            </a:lvl2pPr>
            <a:lvl3pPr marL="1828800" lvl="2" indent="-423545" rtl="0">
              <a:spcBef>
                <a:spcPct val="427000"/>
              </a:spcBef>
              <a:spcAft>
                <a:spcPts val="0"/>
              </a:spcAft>
              <a:buClr>
                <a:schemeClr val="lt1"/>
              </a:buClr>
              <a:buSzPts val="1400"/>
              <a:buChar char="■"/>
              <a:defRPr>
                <a:solidFill>
                  <a:schemeClr val="lt1"/>
                </a:solidFill>
              </a:defRPr>
            </a:lvl3pPr>
            <a:lvl4pPr marL="2438400" lvl="3" indent="-423545" rtl="0">
              <a:spcBef>
                <a:spcPct val="427000"/>
              </a:spcBef>
              <a:spcAft>
                <a:spcPts val="0"/>
              </a:spcAft>
              <a:buClr>
                <a:schemeClr val="lt1"/>
              </a:buClr>
              <a:buSzPts val="1400"/>
              <a:buChar char="●"/>
              <a:defRPr>
                <a:solidFill>
                  <a:schemeClr val="lt1"/>
                </a:solidFill>
              </a:defRPr>
            </a:lvl4pPr>
            <a:lvl5pPr marL="3048000" lvl="4" indent="-423545" rtl="0">
              <a:spcBef>
                <a:spcPct val="427000"/>
              </a:spcBef>
              <a:spcAft>
                <a:spcPts val="0"/>
              </a:spcAft>
              <a:buClr>
                <a:schemeClr val="lt1"/>
              </a:buClr>
              <a:buSzPts val="1400"/>
              <a:buChar char="○"/>
              <a:defRPr>
                <a:solidFill>
                  <a:schemeClr val="lt1"/>
                </a:solidFill>
              </a:defRPr>
            </a:lvl5pPr>
            <a:lvl6pPr marL="3657600" lvl="5" indent="-423545" rtl="0">
              <a:spcBef>
                <a:spcPct val="427000"/>
              </a:spcBef>
              <a:spcAft>
                <a:spcPts val="0"/>
              </a:spcAft>
              <a:buClr>
                <a:schemeClr val="lt1"/>
              </a:buClr>
              <a:buSzPts val="1400"/>
              <a:buChar char="■"/>
              <a:defRPr>
                <a:solidFill>
                  <a:schemeClr val="lt1"/>
                </a:solidFill>
              </a:defRPr>
            </a:lvl6pPr>
            <a:lvl7pPr marL="4267200" lvl="6" indent="-423545" rtl="0">
              <a:spcBef>
                <a:spcPct val="427000"/>
              </a:spcBef>
              <a:spcAft>
                <a:spcPts val="0"/>
              </a:spcAft>
              <a:buClr>
                <a:schemeClr val="lt1"/>
              </a:buClr>
              <a:buSzPts val="1400"/>
              <a:buChar char="●"/>
              <a:defRPr>
                <a:solidFill>
                  <a:schemeClr val="lt1"/>
                </a:solidFill>
              </a:defRPr>
            </a:lvl7pPr>
            <a:lvl8pPr marL="4876800" lvl="7" indent="-423545" rtl="0">
              <a:spcBef>
                <a:spcPct val="427000"/>
              </a:spcBef>
              <a:spcAft>
                <a:spcPts val="0"/>
              </a:spcAft>
              <a:buClr>
                <a:schemeClr val="lt1"/>
              </a:buClr>
              <a:buSzPts val="1400"/>
              <a:buChar char="○"/>
              <a:defRPr>
                <a:solidFill>
                  <a:schemeClr val="lt1"/>
                </a:solidFill>
              </a:defRPr>
            </a:lvl8pPr>
            <a:lvl9pPr marL="5486400" lvl="8" indent="-423545" rtl="0">
              <a:spcBef>
                <a:spcPct val="427000"/>
              </a:spcBef>
              <a:spcAft>
                <a:spcPts val="1600"/>
              </a:spcAft>
              <a:buClr>
                <a:schemeClr val="lt1"/>
              </a:buClr>
              <a:buSzPts val="1400"/>
              <a:buChar char="■"/>
              <a:defRPr>
                <a:solidFill>
                  <a:schemeClr val="lt1"/>
                </a:solidFill>
              </a:defRPr>
            </a:lvl9pPr>
          </a:lstStyle>
          <a:p/>
        </p:txBody>
      </p:sp>
      <p:sp>
        <p:nvSpPr>
          <p:cNvPr id="96" name="Google Shape;96;p21"/>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 name="Google Shape;99;p22"/>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 name="Google Shape;100;p22"/>
          <p:cNvSpPr txBox="1"/>
          <p:nvPr>
            <p:ph type="body" idx="1"/>
          </p:nvPr>
        </p:nvSpPr>
        <p:spPr>
          <a:xfrm>
            <a:off x="76200" y="6262433"/>
            <a:ext cx="11176000" cy="595600"/>
          </a:xfrm>
          <a:prstGeom prst="rect">
            <a:avLst/>
          </a:prstGeom>
        </p:spPr>
        <p:txBody>
          <a:bodyPr spcFirstLastPara="1" wrap="square" lIns="91425" tIns="91425" rIns="91425" bIns="91425" anchor="ctr" anchorCtr="0">
            <a:noAutofit/>
          </a:bodyPr>
          <a:lstStyle>
            <a:lvl1pPr marL="609600" lvl="0" indent="-304800" rtl="0">
              <a:lnSpc>
                <a:spcPct val="100000"/>
              </a:lnSpc>
              <a:spcBef>
                <a:spcPts val="0"/>
              </a:spcBef>
              <a:spcAft>
                <a:spcPts val="0"/>
              </a:spcAft>
              <a:buClr>
                <a:schemeClr val="lt1"/>
              </a:buClr>
              <a:buSzPts val="1200"/>
              <a:buNone/>
              <a:defRPr sz="1600">
                <a:solidFill>
                  <a:schemeClr val="lt1"/>
                </a:solidFill>
              </a:defRPr>
            </a:lvl1pPr>
          </a:lstStyle>
          <a:p/>
        </p:txBody>
      </p:sp>
      <p:sp>
        <p:nvSpPr>
          <p:cNvPr id="101" name="Google Shape;101;p22"/>
          <p:cNvSpPr txBox="1"/>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1" Type="http://schemas.openxmlformats.org/officeDocument/2006/relationships/theme" Target="../theme/theme2.xml"/><Relationship Id="rId20" Type="http://schemas.openxmlformats.org/officeDocument/2006/relationships/slideLayout" Target="../slideLayouts/slideLayout40.xml"/><Relationship Id="rId2" Type="http://schemas.openxmlformats.org/officeDocument/2006/relationships/slideLayout" Target="../slideLayouts/slideLayout22.xml"/><Relationship Id="rId19" Type="http://schemas.openxmlformats.org/officeDocument/2006/relationships/slideLayout" Target="../slideLayouts/slideLayout39.xml"/><Relationship Id="rId18" Type="http://schemas.openxmlformats.org/officeDocument/2006/relationships/slideLayout" Target="../slideLayouts/slideLayout38.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1pPr>
            <a:lvl2pPr lvl="1"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52" name="Google Shape;52;p13"/>
          <p:cNvSpPr txBox="1"/>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609600" lvl="0" indent="-457200" rtl="0">
              <a:lnSpc>
                <a:spcPct val="115000"/>
              </a:lnSpc>
              <a:spcBef>
                <a:spcPts val="0"/>
              </a:spcBef>
              <a:spcAft>
                <a:spcPts val="0"/>
              </a:spcAft>
              <a:buClr>
                <a:schemeClr val="lt2"/>
              </a:buClr>
              <a:buSzPts val="1800"/>
              <a:buFont typeface="Roboto" panose="02000000000000000000"/>
              <a:buChar char="●"/>
              <a:defRPr sz="2400">
                <a:solidFill>
                  <a:schemeClr val="lt2"/>
                </a:solidFill>
                <a:latin typeface="Roboto" panose="02000000000000000000"/>
                <a:ea typeface="Roboto" panose="02000000000000000000"/>
                <a:cs typeface="Roboto" panose="02000000000000000000"/>
                <a:sym typeface="Roboto" panose="02000000000000000000"/>
              </a:defRPr>
            </a:lvl1pPr>
            <a:lvl2pPr marL="1219200" lvl="1"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828800" lvl="2"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2438400" lvl="3"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3048000" lvl="4"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3657600" lvl="5"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4267200" lvl="6"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4876800" lvl="7"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5486400" lvl="8" indent="-423545" rtl="0">
              <a:lnSpc>
                <a:spcPct val="115000"/>
              </a:lnSpc>
              <a:spcBef>
                <a:spcPct val="4270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53" name="Google Shape;53;p13"/>
          <p:cNvSpPr txBox="1"/>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lvl="0" algn="r" rtl="0">
              <a:buNone/>
              <a:defRPr sz="1335">
                <a:solidFill>
                  <a:schemeClr val="lt2"/>
                </a:solidFill>
                <a:latin typeface="Roboto" panose="02000000000000000000"/>
                <a:ea typeface="Roboto" panose="02000000000000000000"/>
                <a:cs typeface="Roboto" panose="02000000000000000000"/>
                <a:sym typeface="Roboto" panose="02000000000000000000"/>
              </a:defRPr>
            </a:lvl1pPr>
            <a:lvl2pPr lvl="1" algn="r" rtl="0">
              <a:buNone/>
              <a:defRPr sz="1335">
                <a:solidFill>
                  <a:schemeClr val="lt2"/>
                </a:solidFill>
                <a:latin typeface="Roboto" panose="02000000000000000000"/>
                <a:ea typeface="Roboto" panose="02000000000000000000"/>
                <a:cs typeface="Roboto" panose="02000000000000000000"/>
                <a:sym typeface="Roboto" panose="02000000000000000000"/>
              </a:defRPr>
            </a:lvl2pPr>
            <a:lvl3pPr lvl="2" algn="r" rtl="0">
              <a:buNone/>
              <a:defRPr sz="1335">
                <a:solidFill>
                  <a:schemeClr val="lt2"/>
                </a:solidFill>
                <a:latin typeface="Roboto" panose="02000000000000000000"/>
                <a:ea typeface="Roboto" panose="02000000000000000000"/>
                <a:cs typeface="Roboto" panose="02000000000000000000"/>
                <a:sym typeface="Roboto" panose="02000000000000000000"/>
              </a:defRPr>
            </a:lvl3pPr>
            <a:lvl4pPr lvl="3" algn="r" rtl="0">
              <a:buNone/>
              <a:defRPr sz="1335">
                <a:solidFill>
                  <a:schemeClr val="lt2"/>
                </a:solidFill>
                <a:latin typeface="Roboto" panose="02000000000000000000"/>
                <a:ea typeface="Roboto" panose="02000000000000000000"/>
                <a:cs typeface="Roboto" panose="02000000000000000000"/>
                <a:sym typeface="Roboto" panose="02000000000000000000"/>
              </a:defRPr>
            </a:lvl4pPr>
            <a:lvl5pPr lvl="4" algn="r" rtl="0">
              <a:buNone/>
              <a:defRPr sz="1335">
                <a:solidFill>
                  <a:schemeClr val="lt2"/>
                </a:solidFill>
                <a:latin typeface="Roboto" panose="02000000000000000000"/>
                <a:ea typeface="Roboto" panose="02000000000000000000"/>
                <a:cs typeface="Roboto" panose="02000000000000000000"/>
                <a:sym typeface="Roboto" panose="02000000000000000000"/>
              </a:defRPr>
            </a:lvl5pPr>
            <a:lvl6pPr lvl="5" algn="r" rtl="0">
              <a:buNone/>
              <a:defRPr sz="1335">
                <a:solidFill>
                  <a:schemeClr val="lt2"/>
                </a:solidFill>
                <a:latin typeface="Roboto" panose="02000000000000000000"/>
                <a:ea typeface="Roboto" panose="02000000000000000000"/>
                <a:cs typeface="Roboto" panose="02000000000000000000"/>
                <a:sym typeface="Roboto" panose="02000000000000000000"/>
              </a:defRPr>
            </a:lvl6pPr>
            <a:lvl7pPr lvl="6" algn="r" rtl="0">
              <a:buNone/>
              <a:defRPr sz="1335">
                <a:solidFill>
                  <a:schemeClr val="lt2"/>
                </a:solidFill>
                <a:latin typeface="Roboto" panose="02000000000000000000"/>
                <a:ea typeface="Roboto" panose="02000000000000000000"/>
                <a:cs typeface="Roboto" panose="02000000000000000000"/>
                <a:sym typeface="Roboto" panose="02000000000000000000"/>
              </a:defRPr>
            </a:lvl7pPr>
            <a:lvl8pPr lvl="7" algn="r" rtl="0">
              <a:buNone/>
              <a:defRPr sz="1335">
                <a:solidFill>
                  <a:schemeClr val="lt2"/>
                </a:solidFill>
                <a:latin typeface="Roboto" panose="02000000000000000000"/>
                <a:ea typeface="Roboto" panose="02000000000000000000"/>
                <a:cs typeface="Roboto" panose="02000000000000000000"/>
                <a:sym typeface="Roboto" panose="02000000000000000000"/>
              </a:defRPr>
            </a:lvl8pPr>
            <a:lvl9pPr lvl="8" algn="r" rtl="0">
              <a:buNone/>
              <a:defRPr sz="1335">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51" name="Shape 151"/>
        <p:cNvGrpSpPr/>
        <p:nvPr/>
      </p:nvGrpSpPr>
      <p:grpSpPr>
        <a:xfrm>
          <a:off x="0" y="0"/>
          <a:ext cx="0" cy="0"/>
          <a:chOff x="0" y="0"/>
          <a:chExt cx="0" cy="0"/>
        </a:xfrm>
      </p:grpSpPr>
      <p:sp>
        <p:nvSpPr>
          <p:cNvPr id="152" name="Google Shape;152;p34"/>
          <p:cNvSpPr txBox="1"/>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1pPr>
            <a:lvl2pPr lvl="1"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Clr>
                <a:schemeClr val="lt1"/>
              </a:buClr>
              <a:buSzPts val="3200"/>
              <a:buFont typeface="Roboto" panose="02000000000000000000"/>
              <a:buNone/>
              <a:defRPr sz="4265">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153" name="Google Shape;153;p34"/>
          <p:cNvSpPr txBox="1"/>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609600" lvl="0" indent="-457200" rtl="0">
              <a:lnSpc>
                <a:spcPct val="115000"/>
              </a:lnSpc>
              <a:spcBef>
                <a:spcPts val="0"/>
              </a:spcBef>
              <a:spcAft>
                <a:spcPts val="0"/>
              </a:spcAft>
              <a:buClr>
                <a:schemeClr val="lt2"/>
              </a:buClr>
              <a:buSzPts val="1800"/>
              <a:buFont typeface="Roboto" panose="02000000000000000000"/>
              <a:buChar char="●"/>
              <a:defRPr sz="2400">
                <a:solidFill>
                  <a:schemeClr val="lt2"/>
                </a:solidFill>
                <a:latin typeface="Roboto" panose="02000000000000000000"/>
                <a:ea typeface="Roboto" panose="02000000000000000000"/>
                <a:cs typeface="Roboto" panose="02000000000000000000"/>
                <a:sym typeface="Roboto" panose="02000000000000000000"/>
              </a:defRPr>
            </a:lvl1pPr>
            <a:lvl2pPr marL="1219200" lvl="1"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828800" lvl="2"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2438400" lvl="3"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3048000" lvl="4"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3657600" lvl="5"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4267200" lvl="6"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4876800" lvl="7" indent="-423545" rtl="0">
              <a:lnSpc>
                <a:spcPct val="115000"/>
              </a:lnSpc>
              <a:spcBef>
                <a:spcPct val="4270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5486400" lvl="8" indent="-423545" rtl="0">
              <a:lnSpc>
                <a:spcPct val="115000"/>
              </a:lnSpc>
              <a:spcBef>
                <a:spcPct val="4270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154" name="Google Shape;154;p34"/>
          <p:cNvSpPr txBox="1"/>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lvl="0" algn="r" rtl="0">
              <a:buNone/>
              <a:defRPr sz="1335">
                <a:solidFill>
                  <a:schemeClr val="lt2"/>
                </a:solidFill>
                <a:latin typeface="Roboto" panose="02000000000000000000"/>
                <a:ea typeface="Roboto" panose="02000000000000000000"/>
                <a:cs typeface="Roboto" panose="02000000000000000000"/>
                <a:sym typeface="Roboto" panose="02000000000000000000"/>
              </a:defRPr>
            </a:lvl1pPr>
            <a:lvl2pPr lvl="1" algn="r" rtl="0">
              <a:buNone/>
              <a:defRPr sz="1335">
                <a:solidFill>
                  <a:schemeClr val="lt2"/>
                </a:solidFill>
                <a:latin typeface="Roboto" panose="02000000000000000000"/>
                <a:ea typeface="Roboto" panose="02000000000000000000"/>
                <a:cs typeface="Roboto" panose="02000000000000000000"/>
                <a:sym typeface="Roboto" panose="02000000000000000000"/>
              </a:defRPr>
            </a:lvl2pPr>
            <a:lvl3pPr lvl="2" algn="r" rtl="0">
              <a:buNone/>
              <a:defRPr sz="1335">
                <a:solidFill>
                  <a:schemeClr val="lt2"/>
                </a:solidFill>
                <a:latin typeface="Roboto" panose="02000000000000000000"/>
                <a:ea typeface="Roboto" panose="02000000000000000000"/>
                <a:cs typeface="Roboto" panose="02000000000000000000"/>
                <a:sym typeface="Roboto" panose="02000000000000000000"/>
              </a:defRPr>
            </a:lvl3pPr>
            <a:lvl4pPr lvl="3" algn="r" rtl="0">
              <a:buNone/>
              <a:defRPr sz="1335">
                <a:solidFill>
                  <a:schemeClr val="lt2"/>
                </a:solidFill>
                <a:latin typeface="Roboto" panose="02000000000000000000"/>
                <a:ea typeface="Roboto" panose="02000000000000000000"/>
                <a:cs typeface="Roboto" panose="02000000000000000000"/>
                <a:sym typeface="Roboto" panose="02000000000000000000"/>
              </a:defRPr>
            </a:lvl4pPr>
            <a:lvl5pPr lvl="4" algn="r" rtl="0">
              <a:buNone/>
              <a:defRPr sz="1335">
                <a:solidFill>
                  <a:schemeClr val="lt2"/>
                </a:solidFill>
                <a:latin typeface="Roboto" panose="02000000000000000000"/>
                <a:ea typeface="Roboto" panose="02000000000000000000"/>
                <a:cs typeface="Roboto" panose="02000000000000000000"/>
                <a:sym typeface="Roboto" panose="02000000000000000000"/>
              </a:defRPr>
            </a:lvl5pPr>
            <a:lvl6pPr lvl="5" algn="r" rtl="0">
              <a:buNone/>
              <a:defRPr sz="1335">
                <a:solidFill>
                  <a:schemeClr val="lt2"/>
                </a:solidFill>
                <a:latin typeface="Roboto" panose="02000000000000000000"/>
                <a:ea typeface="Roboto" panose="02000000000000000000"/>
                <a:cs typeface="Roboto" panose="02000000000000000000"/>
                <a:sym typeface="Roboto" panose="02000000000000000000"/>
              </a:defRPr>
            </a:lvl6pPr>
            <a:lvl7pPr lvl="6" algn="r" rtl="0">
              <a:buNone/>
              <a:defRPr sz="1335">
                <a:solidFill>
                  <a:schemeClr val="lt2"/>
                </a:solidFill>
                <a:latin typeface="Roboto" panose="02000000000000000000"/>
                <a:ea typeface="Roboto" panose="02000000000000000000"/>
                <a:cs typeface="Roboto" panose="02000000000000000000"/>
                <a:sym typeface="Roboto" panose="02000000000000000000"/>
              </a:defRPr>
            </a:lvl7pPr>
            <a:lvl8pPr lvl="7" algn="r" rtl="0">
              <a:buNone/>
              <a:defRPr sz="1335">
                <a:solidFill>
                  <a:schemeClr val="lt2"/>
                </a:solidFill>
                <a:latin typeface="Roboto" panose="02000000000000000000"/>
                <a:ea typeface="Roboto" panose="02000000000000000000"/>
                <a:cs typeface="Roboto" panose="02000000000000000000"/>
                <a:sym typeface="Roboto" panose="02000000000000000000"/>
              </a:defRPr>
            </a:lvl8pPr>
            <a:lvl9pPr lvl="8" algn="r" rtl="0">
              <a:buNone/>
              <a:defRPr sz="1335">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2.xml"/><Relationship Id="rId2" Type="http://schemas.openxmlformats.org/officeDocument/2006/relationships/image" Target="../media/image10.pn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hyperlink" Target="http://hrm.syntaxtechs.net/humanresources/symfony/web/index.php/auth/login"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2.xml"/><Relationship Id="rId2" Type="http://schemas.openxmlformats.org/officeDocument/2006/relationships/image" Target="../media/image16.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2.xml"/><Relationship Id="rId1" Type="http://schemas.openxmlformats.org/officeDocument/2006/relationships/image" Target="../media/image18.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20.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2.xml"/><Relationship Id="rId1" Type="http://schemas.openxmlformats.org/officeDocument/2006/relationships/image" Target="../media/image21.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2.xml"/><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2.xml"/><Relationship Id="rId1" Type="http://schemas.openxmlformats.org/officeDocument/2006/relationships/image" Target="../media/image2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2.xml"/><Relationship Id="rId1"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2.xml"/><Relationship Id="rId1" Type="http://schemas.openxmlformats.org/officeDocument/2006/relationships/image" Target="../media/image25.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2.xml"/><Relationship Id="rId1" Type="http://schemas.openxmlformats.org/officeDocument/2006/relationships/image" Target="../media/image26.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2.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7" name="Google Shape;327;p67"/>
          <p:cNvSpPr txBox="1"/>
          <p:nvPr>
            <p:ph type="title"/>
          </p:nvPr>
        </p:nvSpPr>
        <p:spPr>
          <a:xfrm>
            <a:off x="-44467" y="150733"/>
            <a:ext cx="11548400" cy="849600"/>
          </a:xfrm>
          <a:prstGeom prst="rect">
            <a:avLst/>
          </a:prstGeom>
        </p:spPr>
        <p:txBody>
          <a:bodyPr spcFirstLastPara="1" wrap="square" lIns="121900" tIns="121900" rIns="121900" bIns="121900" anchor="b" anchorCtr="0">
            <a:noAutofit/>
          </a:bodyPr>
          <a:lstStyle/>
          <a:p>
            <a:pPr marL="12700" marR="508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How do we start  Testing?</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328" name="Google Shape;328;p67"/>
          <p:cNvSpPr/>
          <p:nvPr/>
        </p:nvSpPr>
        <p:spPr>
          <a:xfrm>
            <a:off x="371200" y="1722833"/>
            <a:ext cx="11449600" cy="45684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6" name="Google Shape;386;p76"/>
          <p:cNvSpPr/>
          <p:nvPr/>
        </p:nvSpPr>
        <p:spPr>
          <a:xfrm>
            <a:off x="83200" y="1309000"/>
            <a:ext cx="12108800" cy="48584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665">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76"/>
          <p:cNvSpPr txBox="1"/>
          <p:nvPr>
            <p:ph type="title"/>
          </p:nvPr>
        </p:nvSpPr>
        <p:spPr>
          <a:xfrm>
            <a:off x="188967" y="127500"/>
            <a:ext cx="112152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Test Case Example</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1" name="Shape 391"/>
        <p:cNvGrpSpPr/>
        <p:nvPr/>
      </p:nvGrpSpPr>
      <p:grpSpPr>
        <a:xfrm>
          <a:off x="0" y="0"/>
          <a:ext cx="0" cy="0"/>
          <a:chOff x="0" y="0"/>
          <a:chExt cx="0" cy="0"/>
        </a:xfrm>
      </p:grpSpPr>
      <p:sp>
        <p:nvSpPr>
          <p:cNvPr id="392" name="Google Shape;392;p77"/>
          <p:cNvSpPr/>
          <p:nvPr/>
        </p:nvSpPr>
        <p:spPr>
          <a:xfrm>
            <a:off x="742167" y="969200"/>
            <a:ext cx="10902000" cy="58888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77"/>
          <p:cNvSpPr txBox="1"/>
          <p:nvPr>
            <p:ph type="title"/>
          </p:nvPr>
        </p:nvSpPr>
        <p:spPr>
          <a:xfrm>
            <a:off x="177867" y="60800"/>
            <a:ext cx="112152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Test Case Example</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7" name="Shape 397"/>
        <p:cNvGrpSpPr/>
        <p:nvPr/>
      </p:nvGrpSpPr>
      <p:grpSpPr>
        <a:xfrm>
          <a:off x="0" y="0"/>
          <a:ext cx="0" cy="0"/>
          <a:chOff x="0" y="0"/>
          <a:chExt cx="0" cy="0"/>
        </a:xfrm>
      </p:grpSpPr>
      <p:sp>
        <p:nvSpPr>
          <p:cNvPr id="398" name="Google Shape;398;p78"/>
          <p:cNvSpPr txBox="1"/>
          <p:nvPr>
            <p:ph type="title"/>
          </p:nvPr>
        </p:nvSpPr>
        <p:spPr>
          <a:xfrm>
            <a:off x="0" y="1404300"/>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Test Environment Set Up</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399" name="Google Shape;399;p78"/>
          <p:cNvSpPr txBox="1"/>
          <p:nvPr/>
        </p:nvSpPr>
        <p:spPr>
          <a:xfrm>
            <a:off x="3866433" y="0"/>
            <a:ext cx="8325600" cy="6858000"/>
          </a:xfrm>
          <a:prstGeom prst="rect">
            <a:avLst/>
          </a:prstGeom>
          <a:noFill/>
          <a:ln>
            <a:noFill/>
          </a:ln>
        </p:spPr>
        <p:txBody>
          <a:bodyPr spcFirstLastPara="1" wrap="square" lIns="121900" tIns="121900" rIns="121900" bIns="121900" anchor="t" anchorCtr="0">
            <a:noAutofit/>
          </a:bodyPr>
          <a:lstStyle/>
          <a:p>
            <a:pPr marL="12700" marR="5080" lvl="0" indent="0" algn="l" rtl="0">
              <a:spcBef>
                <a:spcPts val="0"/>
              </a:spcBef>
              <a:spcAft>
                <a:spcPts val="0"/>
              </a:spcAft>
              <a:buNone/>
            </a:pPr>
            <a:r>
              <a:rPr lang="en-GB" sz="2135">
                <a:latin typeface="PT Sans Caption" panose="020B0603020203020204"/>
                <a:ea typeface="PT Sans Caption" panose="020B0603020203020204"/>
                <a:cs typeface="PT Sans Caption" panose="020B0603020203020204"/>
                <a:sym typeface="PT Sans Caption" panose="020B0603020203020204"/>
              </a:rPr>
              <a:t>Testing Team is </a:t>
            </a:r>
            <a:r>
              <a:rPr lang="en-GB" sz="2135" b="1">
                <a:latin typeface="PT Sans Caption" panose="020B0603020203020204"/>
                <a:ea typeface="PT Sans Caption" panose="020B0603020203020204"/>
                <a:cs typeface="PT Sans Caption" panose="020B0603020203020204"/>
                <a:sym typeface="PT Sans Caption" panose="020B0603020203020204"/>
              </a:rPr>
              <a:t>not involved </a:t>
            </a:r>
            <a:r>
              <a:rPr lang="en-GB" sz="2135">
                <a:latin typeface="PT Sans Caption" panose="020B0603020203020204"/>
                <a:ea typeface="PT Sans Caption" panose="020B0603020203020204"/>
                <a:cs typeface="PT Sans Caption" panose="020B0603020203020204"/>
                <a:sym typeface="PT Sans Caption" panose="020B0603020203020204"/>
              </a:rPr>
              <a:t>in  setting up the environment;  however,	team should prepare  the smoke test cases to check the  readiness of the test-environment  setup.</a:t>
            </a:r>
            <a:endParaRPr sz="2135">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endParaRPr sz="2135">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r>
              <a:rPr lang="en-GB" sz="2135" b="1">
                <a:latin typeface="PT Sans Caption" panose="020B0603020203020204"/>
                <a:ea typeface="PT Sans Caption" panose="020B0603020203020204"/>
                <a:cs typeface="PT Sans Caption" panose="020B0603020203020204"/>
                <a:sym typeface="PT Sans Caption" panose="020B0603020203020204"/>
              </a:rPr>
              <a:t>DEV</a:t>
            </a:r>
            <a:r>
              <a:rPr lang="en-GB" sz="2135">
                <a:latin typeface="PT Sans Caption" panose="020B0603020203020204"/>
                <a:ea typeface="PT Sans Caption" panose="020B0603020203020204"/>
                <a:cs typeface="PT Sans Caption" panose="020B0603020203020204"/>
                <a:sym typeface="PT Sans Caption" panose="020B0603020203020204"/>
              </a:rPr>
              <a:t> Environment - where developers make code</a:t>
            </a:r>
            <a:endParaRPr sz="2135">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r>
              <a:rPr lang="en-GB" sz="2135" b="1">
                <a:latin typeface="PT Sans Caption" panose="020B0603020203020204"/>
                <a:ea typeface="PT Sans Caption" panose="020B0603020203020204"/>
                <a:cs typeface="PT Sans Caption" panose="020B0603020203020204"/>
                <a:sym typeface="PT Sans Caption" panose="020B0603020203020204"/>
              </a:rPr>
              <a:t>TEST</a:t>
            </a:r>
            <a:r>
              <a:rPr lang="en-GB" sz="2135">
                <a:latin typeface="PT Sans Caption" panose="020B0603020203020204"/>
                <a:ea typeface="PT Sans Caption" panose="020B0603020203020204"/>
                <a:cs typeface="PT Sans Caption" panose="020B0603020203020204"/>
                <a:sym typeface="PT Sans Caption" panose="020B0603020203020204"/>
              </a:rPr>
              <a:t> Environment -  where testers do test</a:t>
            </a:r>
            <a:endParaRPr sz="2135">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r>
              <a:rPr lang="en-GB" sz="2135" b="1">
                <a:latin typeface="PT Sans Caption" panose="020B0603020203020204"/>
                <a:ea typeface="PT Sans Caption" panose="020B0603020203020204"/>
                <a:cs typeface="PT Sans Caption" panose="020B0603020203020204"/>
                <a:sym typeface="PT Sans Caption" panose="020B0603020203020204"/>
              </a:rPr>
              <a:t>PROD</a:t>
            </a:r>
            <a:r>
              <a:rPr lang="en-GB" sz="2135">
                <a:latin typeface="PT Sans Caption" panose="020B0603020203020204"/>
                <a:ea typeface="PT Sans Caption" panose="020B0603020203020204"/>
                <a:cs typeface="PT Sans Caption" panose="020B0603020203020204"/>
                <a:sym typeface="PT Sans Caption" panose="020B0603020203020204"/>
              </a:rPr>
              <a:t> Environment - live application that is available for all real users/end user/customers where we usually don’t have access as testers or only have read-only access. </a:t>
            </a:r>
            <a:endParaRPr sz="2135">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1435" lvl="0" indent="0" algn="l" rtl="0">
              <a:lnSpc>
                <a:spcPct val="110000"/>
              </a:lnSpc>
              <a:spcBef>
                <a:spcPts val="305"/>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
        <p:nvSpPr>
          <p:cNvPr id="400" name="Google Shape;400;p78"/>
          <p:cNvSpPr/>
          <p:nvPr/>
        </p:nvSpPr>
        <p:spPr>
          <a:xfrm>
            <a:off x="84667" y="2624667"/>
            <a:ext cx="3586400" cy="28788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401" name="Google Shape;401;p78"/>
          <p:cNvPicPr preferRelativeResize="0"/>
          <p:nvPr/>
        </p:nvPicPr>
        <p:blipFill rotWithShape="1">
          <a:blip r:embed="rId2"/>
          <a:srcRect/>
          <a:stretch>
            <a:fillRect/>
          </a:stretch>
        </p:blipFill>
        <p:spPr>
          <a:xfrm>
            <a:off x="3866433" y="3361967"/>
            <a:ext cx="8274833" cy="3318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05" name="Shape 405"/>
        <p:cNvGrpSpPr/>
        <p:nvPr/>
      </p:nvGrpSpPr>
      <p:grpSpPr>
        <a:xfrm>
          <a:off x="0" y="0"/>
          <a:ext cx="0" cy="0"/>
          <a:chOff x="0" y="0"/>
          <a:chExt cx="0" cy="0"/>
        </a:xfrm>
      </p:grpSpPr>
      <p:sp>
        <p:nvSpPr>
          <p:cNvPr id="406" name="Google Shape;406;p79"/>
          <p:cNvSpPr txBox="1"/>
          <p:nvPr>
            <p:ph type="title"/>
          </p:nvPr>
        </p:nvSpPr>
        <p:spPr>
          <a:xfrm>
            <a:off x="0" y="660900"/>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Test Execution</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407" name="Google Shape;407;p79"/>
          <p:cNvSpPr txBox="1"/>
          <p:nvPr/>
        </p:nvSpPr>
        <p:spPr>
          <a:xfrm>
            <a:off x="4083367" y="294000"/>
            <a:ext cx="6612800" cy="6079600"/>
          </a:xfrm>
          <a:prstGeom prst="rect">
            <a:avLst/>
          </a:prstGeom>
          <a:noFill/>
          <a:ln>
            <a:noFill/>
          </a:ln>
        </p:spPr>
        <p:txBody>
          <a:bodyPr spcFirstLastPara="1" wrap="square" lIns="121900" tIns="121900" rIns="121900" bIns="121900" anchor="t" anchorCtr="0">
            <a:noAutofit/>
          </a:bodyPr>
          <a:lstStyle/>
          <a:p>
            <a:pPr marL="12700" marR="47625"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Testing team start executing test  cases that was developed.  </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47625"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47625"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Bugs will be reported back to the  development team for correction  and retesting will be performed.</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60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
        <p:nvSpPr>
          <p:cNvPr id="408" name="Google Shape;408;p79"/>
          <p:cNvSpPr/>
          <p:nvPr/>
        </p:nvSpPr>
        <p:spPr>
          <a:xfrm>
            <a:off x="159532" y="2413000"/>
            <a:ext cx="3368400" cy="24976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12" name="Shape 412"/>
        <p:cNvGrpSpPr/>
        <p:nvPr/>
      </p:nvGrpSpPr>
      <p:grpSpPr>
        <a:xfrm>
          <a:off x="0" y="0"/>
          <a:ext cx="0" cy="0"/>
          <a:chOff x="0" y="0"/>
          <a:chExt cx="0" cy="0"/>
        </a:xfrm>
      </p:grpSpPr>
      <p:sp>
        <p:nvSpPr>
          <p:cNvPr id="413" name="Google Shape;413;p80"/>
          <p:cNvSpPr txBox="1"/>
          <p:nvPr>
            <p:ph type="title"/>
          </p:nvPr>
        </p:nvSpPr>
        <p:spPr>
          <a:xfrm>
            <a:off x="0" y="883933"/>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Test Cycle Closure</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414" name="Google Shape;414;p80"/>
          <p:cNvSpPr txBox="1"/>
          <p:nvPr/>
        </p:nvSpPr>
        <p:spPr>
          <a:xfrm>
            <a:off x="4176933" y="430367"/>
            <a:ext cx="7083600" cy="5877200"/>
          </a:xfrm>
          <a:prstGeom prst="rect">
            <a:avLst/>
          </a:prstGeom>
          <a:noFill/>
          <a:ln>
            <a:noFill/>
          </a:ln>
        </p:spPr>
        <p:txBody>
          <a:bodyPr spcFirstLastPara="1" wrap="square" lIns="121900" tIns="121900" rIns="121900" bIns="121900" anchor="t" anchorCtr="0">
            <a:noAutofit/>
          </a:bodyPr>
          <a:lstStyle/>
          <a:p>
            <a:pPr marL="12700" marR="508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Testing team will meet , discuss  and analyze testing artifacts to  identify strategies that have to be  implemented in future, taking  lessons from the current test  cycle.</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18" name="Shape 418"/>
        <p:cNvGrpSpPr/>
        <p:nvPr/>
      </p:nvGrpSpPr>
      <p:grpSpPr>
        <a:xfrm>
          <a:off x="0" y="0"/>
          <a:ext cx="0" cy="0"/>
          <a:chOff x="0" y="0"/>
          <a:chExt cx="0" cy="0"/>
        </a:xfrm>
      </p:grpSpPr>
      <p:sp>
        <p:nvSpPr>
          <p:cNvPr id="419" name="Google Shape;419;p81"/>
          <p:cNvSpPr txBox="1"/>
          <p:nvPr>
            <p:ph type="ctrTitle"/>
          </p:nvPr>
        </p:nvSpPr>
        <p:spPr>
          <a:xfrm>
            <a:off x="4332833" y="3328667"/>
            <a:ext cx="4118400" cy="8924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Clr>
                <a:schemeClr val="lt1"/>
              </a:buClr>
              <a:buSzPts val="4800"/>
              <a:buFont typeface="Roboto" panose="02000000000000000000"/>
              <a:buNone/>
            </a:pPr>
            <a:r>
              <a:rPr lang="en-GB" sz="4000">
                <a:latin typeface="PT Sans Caption" panose="020B0603020203020204"/>
                <a:ea typeface="PT Sans Caption" panose="020B0603020203020204"/>
                <a:cs typeface="PT Sans Caption" panose="020B0603020203020204"/>
                <a:sym typeface="PT Sans Caption" panose="020B0603020203020204"/>
              </a:rPr>
              <a:t>Manual Testing</a:t>
            </a:r>
            <a:r>
              <a:rPr lang="en-GB" sz="40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rPr>
              <a:t> </a:t>
            </a:r>
            <a:endParaRPr sz="40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420" name="Google Shape;420;p81"/>
          <p:cNvSpPr txBox="1"/>
          <p:nvPr>
            <p:ph type="subTitle" idx="1"/>
          </p:nvPr>
        </p:nvSpPr>
        <p:spPr>
          <a:xfrm>
            <a:off x="7868533" y="4424600"/>
            <a:ext cx="1952400" cy="700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lt1"/>
              </a:buClr>
              <a:buSzPts val="1800"/>
              <a:buFont typeface="Roboto" panose="02000000000000000000"/>
              <a:buNone/>
            </a:pPr>
            <a:r>
              <a:rPr lang="en-GB" sz="32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rPr>
              <a:t>Class </a:t>
            </a:r>
            <a:r>
              <a:rPr lang="en-GB" sz="3200">
                <a:latin typeface="PT Sans Caption" panose="020B0603020203020204"/>
                <a:ea typeface="PT Sans Caption" panose="020B0603020203020204"/>
                <a:cs typeface="PT Sans Caption" panose="020B0603020203020204"/>
                <a:sym typeface="PT Sans Caption" panose="020B0603020203020204"/>
              </a:rPr>
              <a:t>2</a:t>
            </a:r>
            <a:endParaRPr sz="32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endParaRPr>
          </a:p>
        </p:txBody>
      </p:sp>
      <p:pic>
        <p:nvPicPr>
          <p:cNvPr id="421" name="Google Shape;421;p81"/>
          <p:cNvPicPr preferRelativeResize="0"/>
          <p:nvPr/>
        </p:nvPicPr>
        <p:blipFill>
          <a:blip r:embed="rId1"/>
          <a:stretch>
            <a:fillRect/>
          </a:stretch>
        </p:blipFill>
        <p:spPr>
          <a:xfrm>
            <a:off x="3853233" y="1829000"/>
            <a:ext cx="4318573" cy="13663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25" name="Shape 425"/>
        <p:cNvGrpSpPr/>
        <p:nvPr/>
      </p:nvGrpSpPr>
      <p:grpSpPr>
        <a:xfrm>
          <a:off x="0" y="0"/>
          <a:ext cx="0" cy="0"/>
          <a:chOff x="0" y="0"/>
          <a:chExt cx="0" cy="0"/>
        </a:xfrm>
      </p:grpSpPr>
      <p:sp>
        <p:nvSpPr>
          <p:cNvPr id="426" name="Google Shape;426;p82"/>
          <p:cNvSpPr txBox="1"/>
          <p:nvPr>
            <p:ph type="title"/>
          </p:nvPr>
        </p:nvSpPr>
        <p:spPr>
          <a:xfrm>
            <a:off x="629200" y="984967"/>
            <a:ext cx="10962800" cy="1023600"/>
          </a:xfrm>
          <a:prstGeom prst="rect">
            <a:avLst/>
          </a:prstGeom>
          <a:noFill/>
          <a:ln>
            <a:noFill/>
          </a:ln>
        </p:spPr>
        <p:txBody>
          <a:bodyPr spcFirstLastPara="1" wrap="square" lIns="121900" tIns="121900" rIns="121900" bIns="121900" anchor="b" anchorCtr="0">
            <a:noAutofit/>
          </a:bodyPr>
          <a:lstStyle/>
          <a:p>
            <a:pPr marL="0" marR="0" lvl="0" indent="0" algn="l" rtl="0">
              <a:lnSpc>
                <a:spcPct val="100000"/>
              </a:lnSpc>
              <a:spcBef>
                <a:spcPts val="0"/>
              </a:spcBef>
              <a:spcAft>
                <a:spcPts val="0"/>
              </a:spcAft>
              <a:buClr>
                <a:schemeClr val="lt1"/>
              </a:buClr>
              <a:buSzPts val="3200"/>
              <a:buFont typeface="Roboto" panose="02000000000000000000"/>
              <a:buNone/>
            </a:pPr>
            <a:r>
              <a:rPr lang="en-GB" sz="4000" b="1"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rPr>
              <a:t>Agenda</a:t>
            </a:r>
            <a:endParaRPr sz="4000" b="1"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427" name="Google Shape;427;p82"/>
          <p:cNvSpPr txBox="1"/>
          <p:nvPr>
            <p:ph type="body" idx="1"/>
          </p:nvPr>
        </p:nvSpPr>
        <p:spPr>
          <a:xfrm>
            <a:off x="469200" y="2773033"/>
            <a:ext cx="11282800" cy="3622800"/>
          </a:xfrm>
          <a:prstGeom prst="rect">
            <a:avLst/>
          </a:prstGeom>
          <a:noFill/>
          <a:ln>
            <a:noFill/>
          </a:ln>
        </p:spPr>
        <p:txBody>
          <a:bodyPr spcFirstLastPara="1" wrap="square" lIns="121900" tIns="121900" rIns="121900" bIns="121900" anchor="t" anchorCtr="0">
            <a:noAutofit/>
          </a:bodyPr>
          <a:lstStyle/>
          <a:p>
            <a:pPr marL="0" marR="13335" lvl="0" indent="0" algn="l" rtl="0">
              <a:lnSpc>
                <a:spcPct val="115000"/>
              </a:lnSpc>
              <a:spcBef>
                <a:spcPts val="5"/>
              </a:spcBef>
              <a:spcAft>
                <a:spcPts val="0"/>
              </a:spcAft>
              <a:buNone/>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Test Case Development</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marR="13335" lvl="0" indent="0" algn="l" rtl="0">
              <a:lnSpc>
                <a:spcPct val="115000"/>
              </a:lnSpc>
              <a:spcBef>
                <a:spcPts val="1000"/>
              </a:spcBef>
              <a:spcAft>
                <a:spcPts val="0"/>
              </a:spcAft>
              <a:buNone/>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JIRA</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marR="13335" lvl="0" indent="0" algn="l" rtl="0">
              <a:lnSpc>
                <a:spcPct val="115000"/>
              </a:lnSpc>
              <a:spcBef>
                <a:spcPts val="1000"/>
              </a:spcBef>
              <a:spcAft>
                <a:spcPts val="1000"/>
              </a:spcAft>
              <a:buNone/>
            </a:pPr>
            <a:endParaRPr i="0" u="none" strike="noStrike" cap="none">
              <a:solidFill>
                <a:schemeClr val="lt2"/>
              </a:solidFill>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31" name="Shape 431"/>
        <p:cNvGrpSpPr/>
        <p:nvPr/>
      </p:nvGrpSpPr>
      <p:grpSpPr>
        <a:xfrm>
          <a:off x="0" y="0"/>
          <a:ext cx="0" cy="0"/>
          <a:chOff x="0" y="0"/>
          <a:chExt cx="0" cy="0"/>
        </a:xfrm>
      </p:grpSpPr>
      <p:sp>
        <p:nvSpPr>
          <p:cNvPr id="432" name="Google Shape;432;p83"/>
          <p:cNvSpPr txBox="1"/>
          <p:nvPr>
            <p:ph type="title"/>
          </p:nvPr>
        </p:nvSpPr>
        <p:spPr>
          <a:xfrm>
            <a:off x="0" y="391367"/>
            <a:ext cx="3744000" cy="14008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Create a Test Case</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433" name="Google Shape;433;p83"/>
          <p:cNvSpPr txBox="1"/>
          <p:nvPr/>
        </p:nvSpPr>
        <p:spPr>
          <a:xfrm>
            <a:off x="4282167" y="342667"/>
            <a:ext cx="7083600" cy="5877200"/>
          </a:xfrm>
          <a:prstGeom prst="rect">
            <a:avLst/>
          </a:prstGeom>
          <a:noFill/>
          <a:ln>
            <a:noFill/>
          </a:ln>
        </p:spPr>
        <p:txBody>
          <a:bodyPr spcFirstLastPara="1" wrap="square" lIns="121900" tIns="121900" rIns="121900" bIns="121900" anchor="t" anchorCtr="0">
            <a:noAutofit/>
          </a:bodyPr>
          <a:lstStyle/>
          <a:p>
            <a:pPr marL="12700" marR="508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 US 78953</a:t>
            </a:r>
            <a:r>
              <a:rPr lang="en-GB" sz="2400">
                <a:latin typeface="PT Sans Caption" panose="020B0603020203020204"/>
                <a:ea typeface="PT Sans Caption" panose="020B0603020203020204"/>
                <a:cs typeface="PT Sans Caption" panose="020B0603020203020204"/>
                <a:sym typeface="PT Sans Caption" panose="020B0603020203020204"/>
              </a:rPr>
              <a:t> - As a user I should be able to log into a Netflix account with valid credentials.</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Note: user should click sign in button located in upper right hand corner of page</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37" name="Shape 437"/>
        <p:cNvGrpSpPr/>
        <p:nvPr/>
      </p:nvGrpSpPr>
      <p:grpSpPr>
        <a:xfrm>
          <a:off x="0" y="0"/>
          <a:ext cx="0" cy="0"/>
          <a:chOff x="0" y="0"/>
          <a:chExt cx="0" cy="0"/>
        </a:xfrm>
      </p:grpSpPr>
      <p:sp>
        <p:nvSpPr>
          <p:cNvPr id="438" name="Google Shape;438;p84"/>
          <p:cNvSpPr txBox="1"/>
          <p:nvPr>
            <p:ph type="title"/>
          </p:nvPr>
        </p:nvSpPr>
        <p:spPr>
          <a:xfrm>
            <a:off x="0" y="151000"/>
            <a:ext cx="3744000" cy="21396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Task</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Create a Test Case</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439" name="Google Shape;439;p84"/>
          <p:cNvSpPr txBox="1"/>
          <p:nvPr/>
        </p:nvSpPr>
        <p:spPr>
          <a:xfrm>
            <a:off x="4176933" y="430367"/>
            <a:ext cx="7083600" cy="5877200"/>
          </a:xfrm>
          <a:prstGeom prst="rect">
            <a:avLst/>
          </a:prstGeom>
          <a:noFill/>
          <a:ln>
            <a:noFill/>
          </a:ln>
        </p:spPr>
        <p:txBody>
          <a:bodyPr spcFirstLastPara="1" wrap="square" lIns="121900" tIns="121900" rIns="121900" bIns="121900" anchor="t" anchorCtr="0">
            <a:noAutofit/>
          </a:bodyPr>
          <a:lstStyle/>
          <a:p>
            <a:pPr marL="12700" marR="508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User Story 1657</a:t>
            </a:r>
            <a:r>
              <a:rPr lang="en-GB" sz="2400">
                <a:latin typeface="PT Sans Caption" panose="020B0603020203020204"/>
                <a:ea typeface="PT Sans Caption" panose="020B0603020203020204"/>
                <a:cs typeface="PT Sans Caption" panose="020B0603020203020204"/>
                <a:sym typeface="PT Sans Caption" panose="020B0603020203020204"/>
              </a:rPr>
              <a:t> - </a:t>
            </a:r>
            <a:br>
              <a:rPr lang="en-GB" sz="2400">
                <a:latin typeface="PT Sans Caption" panose="020B0603020203020204"/>
                <a:ea typeface="PT Sans Caption" panose="020B0603020203020204"/>
                <a:cs typeface="PT Sans Caption" panose="020B0603020203020204"/>
                <a:sym typeface="PT Sans Caption" panose="020B0603020203020204"/>
              </a:rPr>
            </a:br>
            <a:r>
              <a:rPr lang="en-GB" sz="2400">
                <a:latin typeface="PT Sans Caption" panose="020B0603020203020204"/>
                <a:ea typeface="PT Sans Caption" panose="020B0603020203020204"/>
                <a:cs typeface="PT Sans Caption" panose="020B0603020203020204"/>
                <a:sym typeface="PT Sans Caption" panose="020B0603020203020204"/>
              </a:rPr>
              <a:t>AC: </a:t>
            </a:r>
            <a:r>
              <a:rPr lang="en-GB" sz="2400">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rPr>
              <a:t>As an admin I should be able to login into Syntax HRMS with valid credentials</a:t>
            </a:r>
            <a:endParaRPr sz="2400">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endParaRPr>
          </a:p>
          <a:p>
            <a:pPr marL="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lnSpc>
                <a:spcPct val="115000"/>
              </a:lnSpc>
              <a:spcBef>
                <a:spcPts val="0"/>
              </a:spcBef>
              <a:spcAft>
                <a:spcPts val="0"/>
              </a:spcAft>
              <a:buNone/>
            </a:pPr>
            <a:r>
              <a:rPr lang="en-GB" sz="2400" b="1">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rPr>
              <a:t>Environment: HRMS Test Environment:</a:t>
            </a:r>
            <a:endParaRPr sz="2400" b="1">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endParaRPr>
          </a:p>
          <a:p>
            <a:pPr marL="0" lvl="0" indent="0" algn="l" rtl="0">
              <a:lnSpc>
                <a:spcPct val="115000"/>
              </a:lnSpc>
              <a:spcBef>
                <a:spcPts val="0"/>
              </a:spcBef>
              <a:spcAft>
                <a:spcPts val="0"/>
              </a:spcAft>
              <a:buNone/>
            </a:pPr>
            <a:r>
              <a:rPr lang="en-GB" sz="2400" i="1" u="sng">
                <a:solidFill>
                  <a:schemeClr val="dk2"/>
                </a:solidFill>
                <a:highlight>
                  <a:srgbClr val="FFFFFF"/>
                </a:highlight>
                <a:latin typeface="PT Sans Caption" panose="020B0603020203020204"/>
                <a:ea typeface="PT Sans Caption" panose="020B0603020203020204"/>
                <a:cs typeface="PT Sans Caption" panose="020B0603020203020204"/>
                <a:sym typeface="PT Sans Caption" panose="020B0603020203020204"/>
                <a:hlinkClick r:id="rId1"/>
              </a:rPr>
              <a:t>http://hrm.syntaxtechs.net/humanresources/symfony/web/index.php/auth/login</a:t>
            </a:r>
            <a:endParaRPr sz="2400" i="1">
              <a:solidFill>
                <a:schemeClr val="dk2"/>
              </a:solidFill>
              <a:highlight>
                <a:srgbClr val="FFFFFF"/>
              </a:highlight>
              <a:latin typeface="PT Sans Caption" panose="020B0603020203020204"/>
              <a:ea typeface="PT Sans Caption" panose="020B0603020203020204"/>
              <a:cs typeface="PT Sans Caption" panose="020B0603020203020204"/>
              <a:sym typeface="PT Sans Caption" panose="020B0603020203020204"/>
            </a:endParaRPr>
          </a:p>
          <a:p>
            <a:pPr marL="0" lvl="0" indent="0" algn="l" rtl="0">
              <a:lnSpc>
                <a:spcPct val="115000"/>
              </a:lnSpc>
              <a:spcBef>
                <a:spcPts val="0"/>
              </a:spcBef>
              <a:spcAft>
                <a:spcPts val="0"/>
              </a:spcAft>
              <a:buNone/>
            </a:pPr>
            <a:endParaRPr sz="2400" i="1">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endParaRPr>
          </a:p>
          <a:p>
            <a:pPr marL="0" lvl="0" indent="0" algn="l" rtl="0">
              <a:lnSpc>
                <a:spcPct val="115000"/>
              </a:lnSpc>
              <a:spcBef>
                <a:spcPts val="800"/>
              </a:spcBef>
              <a:spcAft>
                <a:spcPts val="0"/>
              </a:spcAft>
              <a:buNone/>
            </a:pPr>
            <a:r>
              <a:rPr lang="en-GB" sz="2400" b="1">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rPr>
              <a:t>Admin Credentials:</a:t>
            </a:r>
            <a:endParaRPr sz="2400" b="1">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endParaRPr>
          </a:p>
          <a:p>
            <a:pPr marL="0" lvl="0" indent="0" algn="l" rtl="0">
              <a:lnSpc>
                <a:spcPct val="115000"/>
              </a:lnSpc>
              <a:spcBef>
                <a:spcPts val="800"/>
              </a:spcBef>
              <a:spcAft>
                <a:spcPts val="0"/>
              </a:spcAft>
              <a:buNone/>
            </a:pPr>
            <a:r>
              <a:rPr lang="en-GB" sz="2400" i="1">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rPr>
              <a:t>Username:</a:t>
            </a:r>
            <a:r>
              <a:rPr lang="en-GB" sz="2400">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rPr>
              <a:t> TBD</a:t>
            </a:r>
            <a:endParaRPr sz="2400">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endParaRPr>
          </a:p>
          <a:p>
            <a:pPr marL="0" lvl="0" indent="0" algn="l" rtl="0">
              <a:lnSpc>
                <a:spcPct val="115000"/>
              </a:lnSpc>
              <a:spcBef>
                <a:spcPts val="800"/>
              </a:spcBef>
              <a:spcAft>
                <a:spcPts val="0"/>
              </a:spcAft>
              <a:buNone/>
            </a:pPr>
            <a:r>
              <a:rPr lang="en-GB" sz="2400" i="1">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rPr>
              <a:t>Password:</a:t>
            </a:r>
            <a:r>
              <a:rPr lang="en-GB" sz="2400">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rPr>
              <a:t> TBD</a:t>
            </a:r>
            <a:endParaRPr sz="2400">
              <a:solidFill>
                <a:srgbClr val="172B4D"/>
              </a:solidFill>
              <a:highlight>
                <a:srgbClr val="FFFFFF"/>
              </a:highlight>
              <a:latin typeface="PT Sans Caption" panose="020B0603020203020204"/>
              <a:ea typeface="PT Sans Caption" panose="020B0603020203020204"/>
              <a:cs typeface="PT Sans Caption" panose="020B0603020203020204"/>
              <a:sym typeface="PT Sans Caption" panose="020B0603020203020204"/>
            </a:endParaRPr>
          </a:p>
          <a:p>
            <a:pPr marL="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43" name="Shape 443"/>
        <p:cNvGrpSpPr/>
        <p:nvPr/>
      </p:nvGrpSpPr>
      <p:grpSpPr>
        <a:xfrm>
          <a:off x="0" y="0"/>
          <a:ext cx="0" cy="0"/>
          <a:chOff x="0" y="0"/>
          <a:chExt cx="0" cy="0"/>
        </a:xfrm>
      </p:grpSpPr>
      <p:sp>
        <p:nvSpPr>
          <p:cNvPr id="444" name="Google Shape;444;p85"/>
          <p:cNvSpPr txBox="1"/>
          <p:nvPr>
            <p:ph type="ctrTitle"/>
          </p:nvPr>
        </p:nvSpPr>
        <p:spPr>
          <a:xfrm>
            <a:off x="4332833" y="3328667"/>
            <a:ext cx="4118400" cy="8924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Clr>
                <a:schemeClr val="lt1"/>
              </a:buClr>
              <a:buSzPts val="4800"/>
              <a:buFont typeface="Roboto" panose="02000000000000000000"/>
              <a:buNone/>
            </a:pPr>
            <a:r>
              <a:rPr lang="en-GB" sz="4000">
                <a:latin typeface="PT Sans Caption" panose="020B0603020203020204"/>
                <a:ea typeface="PT Sans Caption" panose="020B0603020203020204"/>
                <a:cs typeface="PT Sans Caption" panose="020B0603020203020204"/>
                <a:sym typeface="PT Sans Caption" panose="020B0603020203020204"/>
              </a:rPr>
              <a:t>Manual Testing</a:t>
            </a:r>
            <a:r>
              <a:rPr lang="en-GB" sz="40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rPr>
              <a:t> </a:t>
            </a:r>
            <a:endParaRPr sz="40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445" name="Google Shape;445;p85"/>
          <p:cNvSpPr txBox="1"/>
          <p:nvPr>
            <p:ph type="subTitle" idx="1"/>
          </p:nvPr>
        </p:nvSpPr>
        <p:spPr>
          <a:xfrm>
            <a:off x="7868533" y="4424600"/>
            <a:ext cx="1952400" cy="700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lt1"/>
              </a:buClr>
              <a:buSzPts val="1800"/>
              <a:buFont typeface="Roboto" panose="02000000000000000000"/>
              <a:buNone/>
            </a:pPr>
            <a:r>
              <a:rPr lang="en-GB" sz="32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rPr>
              <a:t>Class </a:t>
            </a:r>
            <a:r>
              <a:rPr lang="en-GB" sz="3200">
                <a:latin typeface="PT Sans Caption" panose="020B0603020203020204"/>
                <a:ea typeface="PT Sans Caption" panose="020B0603020203020204"/>
                <a:cs typeface="PT Sans Caption" panose="020B0603020203020204"/>
                <a:sym typeface="PT Sans Caption" panose="020B0603020203020204"/>
              </a:rPr>
              <a:t>3</a:t>
            </a:r>
            <a:endParaRPr sz="32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endParaRPr>
          </a:p>
        </p:txBody>
      </p:sp>
      <p:pic>
        <p:nvPicPr>
          <p:cNvPr id="446" name="Google Shape;446;p85"/>
          <p:cNvPicPr preferRelativeResize="0"/>
          <p:nvPr/>
        </p:nvPicPr>
        <p:blipFill>
          <a:blip r:embed="rId1"/>
          <a:stretch>
            <a:fillRect/>
          </a:stretch>
        </p:blipFill>
        <p:spPr>
          <a:xfrm>
            <a:off x="3853233" y="1829000"/>
            <a:ext cx="4318573" cy="13663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68"/>
          <p:cNvSpPr txBox="1"/>
          <p:nvPr>
            <p:ph type="title"/>
          </p:nvPr>
        </p:nvSpPr>
        <p:spPr>
          <a:xfrm>
            <a:off x="0" y="1085767"/>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Software Testing Life Cycle</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334" name="Google Shape;334;p68"/>
          <p:cNvSpPr txBox="1"/>
          <p:nvPr/>
        </p:nvSpPr>
        <p:spPr>
          <a:xfrm>
            <a:off x="3857600" y="144567"/>
            <a:ext cx="8181200" cy="6596000"/>
          </a:xfrm>
          <a:prstGeom prst="rect">
            <a:avLst/>
          </a:prstGeom>
          <a:noFill/>
          <a:ln>
            <a:noFill/>
          </a:ln>
        </p:spPr>
        <p:txBody>
          <a:bodyPr spcFirstLastPara="1" wrap="square" lIns="121900" tIns="121900" rIns="121900" bIns="121900" anchor="t" anchorCtr="0">
            <a:noAutofit/>
          </a:bodyPr>
          <a:lstStyle/>
          <a:p>
            <a:pPr marL="469900" marR="797560" lvl="0" indent="-393700" algn="l" rtl="0">
              <a:spcBef>
                <a:spcPts val="0"/>
              </a:spcBef>
              <a:spcAft>
                <a:spcPts val="0"/>
              </a:spcAft>
              <a:buSzPts val="1800"/>
              <a:buChar char="•"/>
            </a:pPr>
            <a:r>
              <a:rPr lang="en-GB" sz="2400" b="1">
                <a:latin typeface="PT Sans Caption" panose="020B0603020203020204"/>
                <a:ea typeface="PT Sans Caption" panose="020B0603020203020204"/>
                <a:cs typeface="PT Sans Caption" panose="020B0603020203020204"/>
                <a:sym typeface="PT Sans Caption" panose="020B0603020203020204"/>
              </a:rPr>
              <a:t>STLC </a:t>
            </a:r>
            <a:r>
              <a:rPr lang="en-GB" sz="2400">
                <a:latin typeface="PT Sans Caption" panose="020B0603020203020204"/>
                <a:ea typeface="PT Sans Caption" panose="020B0603020203020204"/>
                <a:cs typeface="PT Sans Caption" panose="020B0603020203020204"/>
                <a:sym typeface="PT Sans Caption" panose="020B0603020203020204"/>
              </a:rPr>
              <a:t>is a process of  sequence activities  conducted to  perform	Software  Testing.</a:t>
            </a:r>
            <a:endParaRPr sz="2400">
              <a:latin typeface="PT Sans Caption" panose="020B0603020203020204"/>
              <a:ea typeface="PT Sans Caption" panose="020B0603020203020204"/>
              <a:cs typeface="PT Sans Caption" panose="020B0603020203020204"/>
              <a:sym typeface="PT Sans Caption" panose="020B0603020203020204"/>
            </a:endParaRPr>
          </a:p>
          <a:p>
            <a:pPr marL="469900" marR="5080" lvl="0" indent="-393700" algn="just" rtl="0">
              <a:spcBef>
                <a:spcPts val="705"/>
              </a:spcBef>
              <a:spcAft>
                <a:spcPts val="0"/>
              </a:spcAft>
              <a:buSzPts val="1800"/>
              <a:buChar char="•"/>
            </a:pPr>
            <a:r>
              <a:rPr lang="en-GB" sz="2400">
                <a:latin typeface="PT Sans Caption" panose="020B0603020203020204"/>
                <a:ea typeface="PT Sans Caption" panose="020B0603020203020204"/>
                <a:cs typeface="PT Sans Caption" panose="020B0603020203020204"/>
                <a:sym typeface="PT Sans Caption" panose="020B0603020203020204"/>
              </a:rPr>
              <a:t>In </a:t>
            </a:r>
            <a:r>
              <a:rPr lang="en-GB" sz="2400" b="1">
                <a:latin typeface="PT Sans Caption" panose="020B0603020203020204"/>
                <a:ea typeface="PT Sans Caption" panose="020B0603020203020204"/>
                <a:cs typeface="PT Sans Caption" panose="020B0603020203020204"/>
                <a:sym typeface="PT Sans Caption" panose="020B0603020203020204"/>
              </a:rPr>
              <a:t>STLC </a:t>
            </a:r>
            <a:r>
              <a:rPr lang="en-GB" sz="2400">
                <a:latin typeface="PT Sans Caption" panose="020B0603020203020204"/>
                <a:ea typeface="PT Sans Caption" panose="020B0603020203020204"/>
                <a:cs typeface="PT Sans Caption" panose="020B0603020203020204"/>
                <a:sym typeface="PT Sans Caption" panose="020B0603020203020204"/>
              </a:rPr>
              <a:t>process,  different activities are  carried out to improve  the quality of the  product.</a:t>
            </a:r>
            <a:endParaRPr sz="2400">
              <a:latin typeface="PT Sans Caption" panose="020B0603020203020204"/>
              <a:ea typeface="PT Sans Caption" panose="020B0603020203020204"/>
              <a:cs typeface="PT Sans Caption" panose="020B0603020203020204"/>
              <a:sym typeface="PT Sans Caption" panose="020B0603020203020204"/>
            </a:endParaRPr>
          </a:p>
        </p:txBody>
      </p:sp>
      <p:sp>
        <p:nvSpPr>
          <p:cNvPr id="335" name="Google Shape;335;p68"/>
          <p:cNvSpPr/>
          <p:nvPr/>
        </p:nvSpPr>
        <p:spPr>
          <a:xfrm>
            <a:off x="3857600" y="2316867"/>
            <a:ext cx="8227200" cy="44236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p86"/>
          <p:cNvSpPr txBox="1"/>
          <p:nvPr>
            <p:ph type="title"/>
          </p:nvPr>
        </p:nvSpPr>
        <p:spPr>
          <a:xfrm>
            <a:off x="629200" y="984967"/>
            <a:ext cx="10962800" cy="1023600"/>
          </a:xfrm>
          <a:prstGeom prst="rect">
            <a:avLst/>
          </a:prstGeom>
          <a:noFill/>
          <a:ln>
            <a:noFill/>
          </a:ln>
        </p:spPr>
        <p:txBody>
          <a:bodyPr spcFirstLastPara="1" wrap="square" lIns="121900" tIns="121900" rIns="121900" bIns="121900" anchor="b" anchorCtr="0">
            <a:noAutofit/>
          </a:bodyPr>
          <a:lstStyle/>
          <a:p>
            <a:pPr marL="0" marR="0" lvl="0" indent="0" algn="l" rtl="0">
              <a:lnSpc>
                <a:spcPct val="100000"/>
              </a:lnSpc>
              <a:spcBef>
                <a:spcPts val="0"/>
              </a:spcBef>
              <a:spcAft>
                <a:spcPts val="0"/>
              </a:spcAft>
              <a:buClr>
                <a:schemeClr val="lt1"/>
              </a:buClr>
              <a:buSzPts val="3200"/>
              <a:buFont typeface="Roboto" panose="02000000000000000000"/>
              <a:buNone/>
            </a:pPr>
            <a:r>
              <a:rPr lang="en-GB" sz="4000" b="1"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rPr>
              <a:t>Agenda</a:t>
            </a:r>
            <a:endParaRPr sz="4000" b="1"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452" name="Google Shape;452;p86"/>
          <p:cNvSpPr txBox="1"/>
          <p:nvPr>
            <p:ph type="body" idx="1"/>
          </p:nvPr>
        </p:nvSpPr>
        <p:spPr>
          <a:xfrm>
            <a:off x="469200" y="2773033"/>
            <a:ext cx="11282800" cy="3622800"/>
          </a:xfrm>
          <a:prstGeom prst="rect">
            <a:avLst/>
          </a:prstGeom>
          <a:noFill/>
          <a:ln>
            <a:noFill/>
          </a:ln>
        </p:spPr>
        <p:txBody>
          <a:bodyPr spcFirstLastPara="1" wrap="square" lIns="121900" tIns="121900" rIns="121900" bIns="121900" anchor="t" anchorCtr="0">
            <a:noAutofit/>
          </a:bodyPr>
          <a:lstStyle/>
          <a:p>
            <a:pPr marL="0" marR="13335" lvl="0" indent="0" algn="l" rtl="0">
              <a:lnSpc>
                <a:spcPct val="115000"/>
              </a:lnSpc>
              <a:spcBef>
                <a:spcPts val="5"/>
              </a:spcBef>
              <a:spcAft>
                <a:spcPts val="0"/>
              </a:spcAft>
              <a:buNone/>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What is a Bug</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marR="13335" lvl="0" indent="0" algn="l" rtl="0">
              <a:spcBef>
                <a:spcPts val="1000"/>
              </a:spcBef>
              <a:spcAft>
                <a:spcPts val="0"/>
              </a:spcAft>
              <a:buNone/>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Bug Life Cycle</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marR="13335" lvl="0" indent="0" algn="l" rtl="0">
              <a:lnSpc>
                <a:spcPct val="115000"/>
              </a:lnSpc>
              <a:spcBef>
                <a:spcPts val="1000"/>
              </a:spcBef>
              <a:spcAft>
                <a:spcPts val="1000"/>
              </a:spcAft>
              <a:buNone/>
            </a:pPr>
            <a:endParaRPr i="0" u="none" strike="noStrike" cap="none">
              <a:solidFill>
                <a:schemeClr val="lt2"/>
              </a:solidFill>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56" name="Shape 456"/>
        <p:cNvGrpSpPr/>
        <p:nvPr/>
      </p:nvGrpSpPr>
      <p:grpSpPr>
        <a:xfrm>
          <a:off x="0" y="0"/>
          <a:ext cx="0" cy="0"/>
          <a:chOff x="0" y="0"/>
          <a:chExt cx="0" cy="0"/>
        </a:xfrm>
      </p:grpSpPr>
      <p:sp>
        <p:nvSpPr>
          <p:cNvPr id="457" name="Google Shape;457;p87"/>
          <p:cNvSpPr txBox="1"/>
          <p:nvPr>
            <p:ph type="title"/>
          </p:nvPr>
        </p:nvSpPr>
        <p:spPr>
          <a:xfrm>
            <a:off x="4" y="4770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What is a Bug?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458" name="Google Shape;458;p87"/>
          <p:cNvSpPr txBox="1"/>
          <p:nvPr/>
        </p:nvSpPr>
        <p:spPr>
          <a:xfrm>
            <a:off x="4638800" y="477067"/>
            <a:ext cx="7430800" cy="400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Wikipedia Definition </a:t>
            </a:r>
            <a:r>
              <a:rPr lang="en-GB" sz="2400">
                <a:latin typeface="PT Sans Caption" panose="020B0603020203020204"/>
                <a:ea typeface="PT Sans Caption" panose="020B0603020203020204"/>
                <a:cs typeface="PT Sans Caption" panose="020B0603020203020204"/>
                <a:sym typeface="PT Sans Caption" panose="020B0603020203020204"/>
              </a:rPr>
              <a:t>-  A software bug is an error, flaw, failure or fault in a computer program or system that causes it to produce an incorrect or unexpected result, or to behave in unintended ways</a:t>
            </a:r>
            <a:endParaRPr sz="2400">
              <a:latin typeface="PT Sans Caption" panose="020B0603020203020204"/>
              <a:ea typeface="PT Sans Caption" panose="020B0603020203020204"/>
              <a:cs typeface="PT Sans Caption" panose="020B0603020203020204"/>
              <a:sym typeface="PT Sans Caption" panose="020B0603020203020204"/>
            </a:endParaRPr>
          </a:p>
        </p:txBody>
      </p:sp>
      <p:pic>
        <p:nvPicPr>
          <p:cNvPr id="459" name="Google Shape;459;p87"/>
          <p:cNvPicPr preferRelativeResize="0"/>
          <p:nvPr/>
        </p:nvPicPr>
        <p:blipFill rotWithShape="1">
          <a:blip r:embed="rId1"/>
          <a:srcRect/>
          <a:stretch>
            <a:fillRect/>
          </a:stretch>
        </p:blipFill>
        <p:spPr>
          <a:xfrm>
            <a:off x="7740500" y="3722500"/>
            <a:ext cx="4095600" cy="313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63" name="Shape 463"/>
        <p:cNvGrpSpPr/>
        <p:nvPr/>
      </p:nvGrpSpPr>
      <p:grpSpPr>
        <a:xfrm>
          <a:off x="0" y="0"/>
          <a:ext cx="0" cy="0"/>
          <a:chOff x="0" y="0"/>
          <a:chExt cx="0" cy="0"/>
        </a:xfrm>
      </p:grpSpPr>
      <p:sp>
        <p:nvSpPr>
          <p:cNvPr id="464" name="Google Shape;464;p88"/>
          <p:cNvSpPr txBox="1"/>
          <p:nvPr>
            <p:ph type="title"/>
          </p:nvPr>
        </p:nvSpPr>
        <p:spPr>
          <a:xfrm>
            <a:off x="4" y="498600"/>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What is a Bug?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465" name="Google Shape;465;p88"/>
          <p:cNvSpPr txBox="1"/>
          <p:nvPr/>
        </p:nvSpPr>
        <p:spPr>
          <a:xfrm>
            <a:off x="4148667" y="268000"/>
            <a:ext cx="7140400" cy="6322000"/>
          </a:xfrm>
          <a:prstGeom prst="rect">
            <a:avLst/>
          </a:prstGeom>
          <a:noFill/>
          <a:ln>
            <a:noFill/>
          </a:ln>
        </p:spPr>
        <p:txBody>
          <a:bodyPr spcFirstLastPara="1" wrap="square" lIns="121900" tIns="121900" rIns="121900" bIns="121900" anchor="t" anchorCtr="0">
            <a:noAutofit/>
          </a:bodyPr>
          <a:lstStyle/>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It is an unexpected result you find during testing when you are comparing expected result with actual result. </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Bug can also be a tester finding software difficult to understand, hard to use, or slow from an end-user point of view.</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just"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A software bug is an error, flaw, failure or fault in a computer program or system that causes it to produce an incorrect or unexpected result, or to behave in unintended ways.</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69" name="Shape 469"/>
        <p:cNvGrpSpPr/>
        <p:nvPr/>
      </p:nvGrpSpPr>
      <p:grpSpPr>
        <a:xfrm>
          <a:off x="0" y="0"/>
          <a:ext cx="0" cy="0"/>
          <a:chOff x="0" y="0"/>
          <a:chExt cx="0" cy="0"/>
        </a:xfrm>
      </p:grpSpPr>
      <p:sp>
        <p:nvSpPr>
          <p:cNvPr id="470" name="Google Shape;470;p89"/>
          <p:cNvSpPr txBox="1"/>
          <p:nvPr>
            <p:ph type="title"/>
          </p:nvPr>
        </p:nvSpPr>
        <p:spPr>
          <a:xfrm>
            <a:off x="4" y="0"/>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Bug Examples</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471" name="Google Shape;471;p89"/>
          <p:cNvSpPr txBox="1"/>
          <p:nvPr/>
        </p:nvSpPr>
        <p:spPr>
          <a:xfrm>
            <a:off x="4610167" y="301000"/>
            <a:ext cx="6772000" cy="4431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Software Doesn’t do something that specification says it should do</a:t>
            </a:r>
            <a:r>
              <a:rPr lang="en-GB" sz="2400">
                <a:latin typeface="PT Sans Caption" panose="020B0603020203020204"/>
                <a:ea typeface="PT Sans Caption" panose="020B0603020203020204"/>
                <a:cs typeface="PT Sans Caption" panose="020B0603020203020204"/>
                <a:sym typeface="PT Sans Caption" panose="020B0603020203020204"/>
              </a:rPr>
              <a:t>.</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b="1">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Example</a:t>
            </a:r>
            <a:r>
              <a:rPr lang="en-GB" sz="2400">
                <a:latin typeface="PT Sans Caption" panose="020B0603020203020204"/>
                <a:ea typeface="PT Sans Caption" panose="020B0603020203020204"/>
                <a:cs typeface="PT Sans Caption" panose="020B0603020203020204"/>
                <a:sym typeface="PT Sans Caption" panose="020B0603020203020204"/>
              </a:rPr>
              <a:t> - User was not able to login with valid credentials.</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Software does something that specification says it should NOT do</a:t>
            </a:r>
            <a:r>
              <a:rPr lang="en-GB" sz="2400">
                <a:latin typeface="PT Sans Caption" panose="020B0603020203020204"/>
                <a:ea typeface="PT Sans Caption" panose="020B0603020203020204"/>
                <a:cs typeface="PT Sans Caption" panose="020B0603020203020204"/>
                <a:sym typeface="PT Sans Caption" panose="020B0603020203020204"/>
              </a:rPr>
              <a:t>.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b="1">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Example</a:t>
            </a:r>
            <a:r>
              <a:rPr lang="en-GB" sz="2400">
                <a:latin typeface="PT Sans Caption" panose="020B0603020203020204"/>
                <a:ea typeface="PT Sans Caption" panose="020B0603020203020204"/>
                <a:cs typeface="PT Sans Caption" panose="020B0603020203020204"/>
                <a:sym typeface="PT Sans Caption" panose="020B0603020203020204"/>
              </a:rPr>
              <a:t> - User was able to login with invalid credentials.</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75" name="Shape 475"/>
        <p:cNvGrpSpPr/>
        <p:nvPr/>
      </p:nvGrpSpPr>
      <p:grpSpPr>
        <a:xfrm>
          <a:off x="0" y="0"/>
          <a:ext cx="0" cy="0"/>
          <a:chOff x="0" y="0"/>
          <a:chExt cx="0" cy="0"/>
        </a:xfrm>
      </p:grpSpPr>
      <p:sp>
        <p:nvSpPr>
          <p:cNvPr id="476" name="Google Shape;476;p90"/>
          <p:cNvSpPr txBox="1"/>
          <p:nvPr>
            <p:ph type="title"/>
          </p:nvPr>
        </p:nvSpPr>
        <p:spPr>
          <a:xfrm>
            <a:off x="4" y="2078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Bug Examples</a:t>
            </a:r>
            <a:endParaRPr b="1"/>
          </a:p>
        </p:txBody>
      </p:sp>
      <p:sp>
        <p:nvSpPr>
          <p:cNvPr id="477" name="Google Shape;477;p90"/>
          <p:cNvSpPr txBox="1"/>
          <p:nvPr/>
        </p:nvSpPr>
        <p:spPr>
          <a:xfrm>
            <a:off x="4242567" y="301000"/>
            <a:ext cx="6738800" cy="5838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Software Does something that specification does not mention. </a:t>
            </a:r>
            <a:endParaRPr sz="2400" b="1">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b="1">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Example</a:t>
            </a:r>
            <a:r>
              <a:rPr lang="en-GB" sz="2400">
                <a:latin typeface="PT Sans Caption" panose="020B0603020203020204"/>
                <a:ea typeface="PT Sans Caption" panose="020B0603020203020204"/>
                <a:cs typeface="PT Sans Caption" panose="020B0603020203020204"/>
                <a:sym typeface="PT Sans Caption" panose="020B0603020203020204"/>
              </a:rPr>
              <a:t> - Software allowed user to add 2 spouses to the policy.</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Software Doesn’t do something that specification doesn’t mention but it should. </a:t>
            </a:r>
            <a:endParaRPr sz="2400" b="1">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b="1">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Example</a:t>
            </a:r>
            <a:r>
              <a:rPr lang="en-GB" sz="2400">
                <a:latin typeface="PT Sans Caption" panose="020B0603020203020204"/>
                <a:ea typeface="PT Sans Caption" panose="020B0603020203020204"/>
                <a:cs typeface="PT Sans Caption" panose="020B0603020203020204"/>
                <a:sym typeface="PT Sans Caption" panose="020B0603020203020204"/>
              </a:rPr>
              <a:t> - Login button is in-between Username and Password field.</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https://www.youtube.com/watch?v=UlhGhj1tj-A</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Google Shape;482;p91"/>
          <p:cNvSpPr txBox="1"/>
          <p:nvPr>
            <p:ph type="title"/>
          </p:nvPr>
        </p:nvSpPr>
        <p:spPr>
          <a:xfrm>
            <a:off x="4" y="4583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Why Bugs Occur?</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483" name="Google Shape;483;p91"/>
          <p:cNvSpPr txBox="1"/>
          <p:nvPr/>
        </p:nvSpPr>
        <p:spPr>
          <a:xfrm>
            <a:off x="4782000" y="329300"/>
            <a:ext cx="5884400" cy="300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It has been shown that some </a:t>
            </a:r>
            <a:r>
              <a:rPr lang="en-GB" sz="2400" b="1">
                <a:latin typeface="PT Sans Caption" panose="020B0603020203020204"/>
                <a:ea typeface="PT Sans Caption" panose="020B0603020203020204"/>
                <a:cs typeface="PT Sans Caption" panose="020B0603020203020204"/>
                <a:sym typeface="PT Sans Caption" panose="020B0603020203020204"/>
              </a:rPr>
              <a:t>56%</a:t>
            </a:r>
            <a:r>
              <a:rPr lang="en-GB" sz="2400">
                <a:latin typeface="PT Sans Caption" panose="020B0603020203020204"/>
                <a:ea typeface="PT Sans Caption" panose="020B0603020203020204"/>
                <a:cs typeface="PT Sans Caption" panose="020B0603020203020204"/>
                <a:sym typeface="PT Sans Caption" panose="020B0603020203020204"/>
              </a:rPr>
              <a:t> of all software defects emerge during the </a:t>
            </a:r>
            <a:r>
              <a:rPr lang="en-GB" sz="2400" b="1">
                <a:latin typeface="PT Sans Caption" panose="020B0603020203020204"/>
                <a:ea typeface="PT Sans Caption" panose="020B0603020203020204"/>
                <a:cs typeface="PT Sans Caption" panose="020B0603020203020204"/>
                <a:sym typeface="PT Sans Caption" panose="020B0603020203020204"/>
              </a:rPr>
              <a:t>requirement phase</a:t>
            </a:r>
            <a:r>
              <a:rPr lang="en-GB" sz="2400">
                <a:latin typeface="PT Sans Caption" panose="020B0603020203020204"/>
                <a:ea typeface="PT Sans Caption" panose="020B0603020203020204"/>
                <a:cs typeface="PT Sans Caption" panose="020B0603020203020204"/>
                <a:sym typeface="PT Sans Caption" panose="020B0603020203020204"/>
              </a:rPr>
              <a:t>, </a:t>
            </a:r>
            <a:r>
              <a:rPr lang="en-GB" sz="2400" b="1">
                <a:latin typeface="PT Sans Caption" panose="020B0603020203020204"/>
                <a:ea typeface="PT Sans Caption" panose="020B0603020203020204"/>
                <a:cs typeface="PT Sans Caption" panose="020B0603020203020204"/>
                <a:sym typeface="PT Sans Caption" panose="020B0603020203020204"/>
              </a:rPr>
              <a:t>27%</a:t>
            </a:r>
            <a:r>
              <a:rPr lang="en-GB" sz="2400">
                <a:latin typeface="PT Sans Caption" panose="020B0603020203020204"/>
                <a:ea typeface="PT Sans Caption" panose="020B0603020203020204"/>
                <a:cs typeface="PT Sans Caption" panose="020B0603020203020204"/>
                <a:sym typeface="PT Sans Caption" panose="020B0603020203020204"/>
              </a:rPr>
              <a:t> in the </a:t>
            </a:r>
            <a:r>
              <a:rPr lang="en-GB" sz="2400" b="1">
                <a:latin typeface="PT Sans Caption" panose="020B0603020203020204"/>
                <a:ea typeface="PT Sans Caption" panose="020B0603020203020204"/>
                <a:cs typeface="PT Sans Caption" panose="020B0603020203020204"/>
                <a:sym typeface="PT Sans Caption" panose="020B0603020203020204"/>
              </a:rPr>
              <a:t>design phase</a:t>
            </a:r>
            <a:r>
              <a:rPr lang="en-GB" sz="2400">
                <a:latin typeface="PT Sans Caption" panose="020B0603020203020204"/>
                <a:ea typeface="PT Sans Caption" panose="020B0603020203020204"/>
                <a:cs typeface="PT Sans Caption" panose="020B0603020203020204"/>
                <a:sym typeface="PT Sans Caption" panose="020B0603020203020204"/>
              </a:rPr>
              <a:t>, and only </a:t>
            </a:r>
            <a:r>
              <a:rPr lang="en-GB" sz="2400" b="1">
                <a:latin typeface="PT Sans Caption" panose="020B0603020203020204"/>
                <a:ea typeface="PT Sans Caption" panose="020B0603020203020204"/>
                <a:cs typeface="PT Sans Caption" panose="020B0603020203020204"/>
                <a:sym typeface="PT Sans Caption" panose="020B0603020203020204"/>
              </a:rPr>
              <a:t>7%</a:t>
            </a:r>
            <a:r>
              <a:rPr lang="en-GB" sz="2400">
                <a:latin typeface="PT Sans Caption" panose="020B0603020203020204"/>
                <a:ea typeface="PT Sans Caption" panose="020B0603020203020204"/>
                <a:cs typeface="PT Sans Caption" panose="020B0603020203020204"/>
                <a:sym typeface="PT Sans Caption" panose="020B0603020203020204"/>
              </a:rPr>
              <a:t> during the </a:t>
            </a:r>
            <a:r>
              <a:rPr lang="en-GB" sz="2400" b="1">
                <a:latin typeface="PT Sans Caption" panose="020B0603020203020204"/>
                <a:ea typeface="PT Sans Caption" panose="020B0603020203020204"/>
                <a:cs typeface="PT Sans Caption" panose="020B0603020203020204"/>
                <a:sym typeface="PT Sans Caption" panose="020B0603020203020204"/>
              </a:rPr>
              <a:t>development phase</a:t>
            </a:r>
            <a:r>
              <a:rPr lang="en-GB" sz="2400">
                <a:latin typeface="PT Sans Caption" panose="020B0603020203020204"/>
                <a:ea typeface="PT Sans Caption" panose="020B0603020203020204"/>
                <a:cs typeface="PT Sans Caption" panose="020B0603020203020204"/>
                <a:sym typeface="PT Sans Caption" panose="020B0603020203020204"/>
              </a:rPr>
              <a:t>.</a:t>
            </a:r>
            <a:endParaRPr sz="2400">
              <a:latin typeface="PT Sans Caption" panose="020B0603020203020204"/>
              <a:ea typeface="PT Sans Caption" panose="020B0603020203020204"/>
              <a:cs typeface="PT Sans Caption" panose="020B0603020203020204"/>
              <a:sym typeface="PT Sans Caption" panose="020B0603020203020204"/>
            </a:endParaRPr>
          </a:p>
        </p:txBody>
      </p:sp>
      <p:pic>
        <p:nvPicPr>
          <p:cNvPr id="484" name="Google Shape;484;p91"/>
          <p:cNvPicPr preferRelativeResize="0"/>
          <p:nvPr/>
        </p:nvPicPr>
        <p:blipFill rotWithShape="1">
          <a:blip r:embed="rId1"/>
          <a:srcRect/>
          <a:stretch>
            <a:fillRect/>
          </a:stretch>
        </p:blipFill>
        <p:spPr>
          <a:xfrm>
            <a:off x="5082668" y="2832897"/>
            <a:ext cx="5039700" cy="33297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88" name="Shape 488"/>
        <p:cNvGrpSpPr/>
        <p:nvPr/>
      </p:nvGrpSpPr>
      <p:grpSpPr>
        <a:xfrm>
          <a:off x="0" y="0"/>
          <a:ext cx="0" cy="0"/>
          <a:chOff x="0" y="0"/>
          <a:chExt cx="0" cy="0"/>
        </a:xfrm>
      </p:grpSpPr>
      <p:sp>
        <p:nvSpPr>
          <p:cNvPr id="489" name="Google Shape;489;p92"/>
          <p:cNvSpPr txBox="1"/>
          <p:nvPr>
            <p:ph type="title"/>
          </p:nvPr>
        </p:nvSpPr>
        <p:spPr>
          <a:xfrm>
            <a:off x="4" y="439700"/>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Why Bugs Occur?</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pic>
        <p:nvPicPr>
          <p:cNvPr id="490" name="Google Shape;490;p92"/>
          <p:cNvPicPr preferRelativeResize="0"/>
          <p:nvPr/>
        </p:nvPicPr>
        <p:blipFill rotWithShape="1">
          <a:blip r:embed="rId1"/>
          <a:srcRect/>
          <a:stretch>
            <a:fillRect/>
          </a:stretch>
        </p:blipFill>
        <p:spPr>
          <a:xfrm>
            <a:off x="5057400" y="439700"/>
            <a:ext cx="4992967" cy="3061433"/>
          </a:xfrm>
          <a:prstGeom prst="rect">
            <a:avLst/>
          </a:prstGeom>
          <a:noFill/>
          <a:ln>
            <a:noFill/>
          </a:ln>
        </p:spPr>
      </p:pic>
      <p:pic>
        <p:nvPicPr>
          <p:cNvPr id="491" name="Google Shape;491;p92"/>
          <p:cNvPicPr preferRelativeResize="0"/>
          <p:nvPr/>
        </p:nvPicPr>
        <p:blipFill rotWithShape="1">
          <a:blip r:embed="rId2"/>
          <a:srcRect/>
          <a:stretch>
            <a:fillRect/>
          </a:stretch>
        </p:blipFill>
        <p:spPr>
          <a:xfrm>
            <a:off x="5168667" y="3808400"/>
            <a:ext cx="4992965" cy="279346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95" name="Shape 495"/>
        <p:cNvGrpSpPr/>
        <p:nvPr/>
      </p:nvGrpSpPr>
      <p:grpSpPr>
        <a:xfrm>
          <a:off x="0" y="0"/>
          <a:ext cx="0" cy="0"/>
          <a:chOff x="0" y="0"/>
          <a:chExt cx="0" cy="0"/>
        </a:xfrm>
      </p:grpSpPr>
      <p:sp>
        <p:nvSpPr>
          <p:cNvPr id="496" name="Google Shape;496;p93"/>
          <p:cNvSpPr txBox="1"/>
          <p:nvPr>
            <p:ph type="title"/>
          </p:nvPr>
        </p:nvSpPr>
        <p:spPr>
          <a:xfrm>
            <a:off x="0" y="1404300"/>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What should we do after a bug is found?</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497" name="Google Shape;497;p93"/>
          <p:cNvSpPr txBox="1"/>
          <p:nvPr/>
        </p:nvSpPr>
        <p:spPr>
          <a:xfrm>
            <a:off x="3857600" y="286900"/>
            <a:ext cx="8334400" cy="6453600"/>
          </a:xfrm>
          <a:prstGeom prst="rect">
            <a:avLst/>
          </a:prstGeom>
          <a:noFill/>
          <a:ln>
            <a:noFill/>
          </a:ln>
        </p:spPr>
        <p:txBody>
          <a:bodyPr spcFirstLastPara="1" wrap="square" lIns="121900" tIns="121900" rIns="121900" bIns="121900" anchor="t" anchorCtr="0">
            <a:noAutofit/>
          </a:bodyPr>
          <a:lstStyle/>
          <a:p>
            <a:pPr marL="0" lvl="0" indent="0" algn="just"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In Software testing, when the expected and actual behavior is not matching, an incident needs to be raised/reported.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just"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just"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Before reporting a bug:</a:t>
            </a:r>
            <a:endParaRPr sz="2400" b="1">
              <a:latin typeface="PT Sans Caption" panose="020B0603020203020204"/>
              <a:ea typeface="PT Sans Caption" panose="020B0603020203020204"/>
              <a:cs typeface="PT Sans Caption" panose="020B0603020203020204"/>
              <a:sym typeface="PT Sans Caption" panose="020B0603020203020204"/>
            </a:endParaRPr>
          </a:p>
          <a:p>
            <a:pPr marL="528320" lvl="0" indent="-452120" algn="l" rtl="0">
              <a:spcBef>
                <a:spcPts val="0"/>
              </a:spcBef>
              <a:spcAft>
                <a:spcPts val="0"/>
              </a:spcAft>
              <a:buSzPts val="1800"/>
              <a:buAutoNum type="arabicParenR"/>
            </a:pPr>
            <a:r>
              <a:rPr lang="en-GB" sz="2400" u="sng">
                <a:latin typeface="PT Sans Caption" panose="020B0603020203020204"/>
                <a:ea typeface="PT Sans Caption" panose="020B0603020203020204"/>
                <a:cs typeface="PT Sans Caption" panose="020B0603020203020204"/>
                <a:sym typeface="PT Sans Caption" panose="020B0603020203020204"/>
              </a:rPr>
              <a:t>ALWAYS</a:t>
            </a:r>
            <a:r>
              <a:rPr lang="en-GB" sz="2400">
                <a:latin typeface="PT Sans Caption" panose="020B0603020203020204"/>
                <a:ea typeface="PT Sans Caption" panose="020B0603020203020204"/>
                <a:cs typeface="PT Sans Caption" panose="020B0603020203020204"/>
                <a:sym typeface="PT Sans Caption" panose="020B0603020203020204"/>
              </a:rPr>
              <a:t>:Try to </a:t>
            </a:r>
            <a:r>
              <a:rPr lang="en-GB" sz="2400" b="1">
                <a:latin typeface="PT Sans Caption" panose="020B0603020203020204"/>
                <a:ea typeface="PT Sans Caption" panose="020B0603020203020204"/>
                <a:cs typeface="PT Sans Caption" panose="020B0603020203020204"/>
                <a:sym typeface="PT Sans Caption" panose="020B0603020203020204"/>
              </a:rPr>
              <a:t>reproduce </a:t>
            </a:r>
            <a:r>
              <a:rPr lang="en-GB" sz="2400">
                <a:latin typeface="PT Sans Caption" panose="020B0603020203020204"/>
                <a:ea typeface="PT Sans Caption" panose="020B0603020203020204"/>
                <a:cs typeface="PT Sans Caption" panose="020B0603020203020204"/>
                <a:sym typeface="PT Sans Caption" panose="020B0603020203020204"/>
              </a:rPr>
              <a:t>the BUG</a:t>
            </a:r>
            <a:endParaRPr sz="2400">
              <a:latin typeface="PT Sans Caption" panose="020B0603020203020204"/>
              <a:ea typeface="PT Sans Caption" panose="020B0603020203020204"/>
              <a:cs typeface="PT Sans Caption" panose="020B0603020203020204"/>
              <a:sym typeface="PT Sans Caption" panose="020B0603020203020204"/>
            </a:endParaRPr>
          </a:p>
          <a:p>
            <a:pPr marL="527685" marR="149860" lvl="0" indent="-452120" algn="l" rtl="0">
              <a:spcBef>
                <a:spcPts val="700"/>
              </a:spcBef>
              <a:spcAft>
                <a:spcPts val="0"/>
              </a:spcAft>
              <a:buSzPts val="1800"/>
              <a:buFont typeface="PT Sans Caption" panose="020B0603020203020204"/>
              <a:buAutoNum type="arabicParenR"/>
            </a:pPr>
            <a:r>
              <a:rPr lang="en-GB" sz="2400">
                <a:latin typeface="PT Sans Caption" panose="020B0603020203020204"/>
                <a:ea typeface="PT Sans Caption" panose="020B0603020203020204"/>
                <a:cs typeface="PT Sans Caption" panose="020B0603020203020204"/>
                <a:sym typeface="PT Sans Caption" panose="020B0603020203020204"/>
              </a:rPr>
              <a:t>Check requirements (requirements update or  functionality removed)</a:t>
            </a:r>
            <a:endParaRPr sz="2400">
              <a:latin typeface="PT Sans Caption" panose="020B0603020203020204"/>
              <a:ea typeface="PT Sans Caption" panose="020B0603020203020204"/>
              <a:cs typeface="PT Sans Caption" panose="020B0603020203020204"/>
              <a:sym typeface="PT Sans Caption" panose="020B0603020203020204"/>
            </a:endParaRPr>
          </a:p>
          <a:p>
            <a:pPr marL="528320" lvl="0" indent="-452120" algn="l" rtl="0">
              <a:spcBef>
                <a:spcPts val="705"/>
              </a:spcBef>
              <a:spcAft>
                <a:spcPts val="0"/>
              </a:spcAft>
              <a:buSzPts val="1800"/>
              <a:buFont typeface="PT Sans Caption" panose="020B0603020203020204"/>
              <a:buAutoNum type="arabicParenR"/>
            </a:pPr>
            <a:r>
              <a:rPr lang="en-GB" sz="2400">
                <a:latin typeface="PT Sans Caption" panose="020B0603020203020204"/>
                <a:ea typeface="PT Sans Caption" panose="020B0603020203020204"/>
                <a:cs typeface="PT Sans Caption" panose="020B0603020203020204"/>
                <a:sym typeface="PT Sans Caption" panose="020B0603020203020204"/>
              </a:rPr>
              <a:t>Once bug is reproducible you need to report it</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705"/>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705"/>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705"/>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How Reporting Works? What should be included in Reporting? Time</a:t>
            </a:r>
            <a:endParaRPr sz="2400" b="1">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01" name="Shape 501"/>
        <p:cNvGrpSpPr/>
        <p:nvPr/>
      </p:nvGrpSpPr>
      <p:grpSpPr>
        <a:xfrm>
          <a:off x="0" y="0"/>
          <a:ext cx="0" cy="0"/>
          <a:chOff x="0" y="0"/>
          <a:chExt cx="0" cy="0"/>
        </a:xfrm>
      </p:grpSpPr>
      <p:sp>
        <p:nvSpPr>
          <p:cNvPr id="502" name="Google Shape;502;p94"/>
          <p:cNvSpPr txBox="1"/>
          <p:nvPr>
            <p:ph type="title"/>
          </p:nvPr>
        </p:nvSpPr>
        <p:spPr>
          <a:xfrm>
            <a:off x="0" y="1404300"/>
            <a:ext cx="3744000" cy="908400"/>
          </a:xfrm>
          <a:prstGeom prst="rect">
            <a:avLst/>
          </a:prstGeom>
        </p:spPr>
        <p:txBody>
          <a:bodyPr spcFirstLastPara="1" wrap="square" lIns="121900" tIns="121900" rIns="121900" bIns="121900" anchor="b" anchorCtr="0">
            <a:noAutofit/>
          </a:bodyPr>
          <a:lstStyle/>
          <a:p>
            <a:pPr marL="12700" marR="508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Priority and Severity of the  Bug</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03" name="Google Shape;503;p94"/>
          <p:cNvSpPr txBox="1"/>
          <p:nvPr/>
        </p:nvSpPr>
        <p:spPr>
          <a:xfrm>
            <a:off x="3857600" y="286900"/>
            <a:ext cx="8334400" cy="6453600"/>
          </a:xfrm>
          <a:prstGeom prst="rect">
            <a:avLst/>
          </a:prstGeom>
          <a:noFill/>
          <a:ln>
            <a:noFill/>
          </a:ln>
        </p:spPr>
        <p:txBody>
          <a:bodyPr spcFirstLastPara="1" wrap="square" lIns="121900" tIns="121900" rIns="121900" bIns="121900" anchor="t" anchorCtr="0">
            <a:noAutofit/>
          </a:bodyPr>
          <a:lstStyle/>
          <a:p>
            <a:pPr marL="355600" marR="17145" lvl="0" indent="-305435"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Severity is defined as the  level of impact that bug  has on the functionality  of application/system.</a:t>
            </a:r>
            <a:endParaRPr sz="2400">
              <a:latin typeface="PT Sans Caption" panose="020B0603020203020204"/>
              <a:ea typeface="PT Sans Caption" panose="020B0603020203020204"/>
              <a:cs typeface="PT Sans Caption" panose="020B0603020203020204"/>
              <a:sym typeface="PT Sans Caption" panose="020B0603020203020204"/>
            </a:endParaRPr>
          </a:p>
          <a:p>
            <a:pPr marL="355600" marR="5080" lvl="0" indent="-305435" algn="l" rtl="0">
              <a:spcBef>
                <a:spcPts val="605"/>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Severity indicates the  seriousness of the defect  on the product  functionality</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508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Priority is defined as the  order in which a defect  should be fixed. Higher  the priority the sooner  the defect should be  resolved.</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99060" lvl="0" indent="-342900" algn="l" rtl="0">
              <a:spcBef>
                <a:spcPts val="605"/>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Priority indicates how  soon the bug should be  fixed</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5080" lvl="0" indent="0" algn="l" rtl="0">
              <a:spcBef>
                <a:spcPts val="605"/>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507" name="Shape 507"/>
        <p:cNvGrpSpPr/>
        <p:nvPr/>
      </p:nvGrpSpPr>
      <p:grpSpPr>
        <a:xfrm>
          <a:off x="0" y="0"/>
          <a:ext cx="0" cy="0"/>
          <a:chOff x="0" y="0"/>
          <a:chExt cx="0" cy="0"/>
        </a:xfrm>
      </p:grpSpPr>
      <p:sp>
        <p:nvSpPr>
          <p:cNvPr id="508" name="Google Shape;508;p95"/>
          <p:cNvSpPr txBox="1"/>
          <p:nvPr>
            <p:ph type="title"/>
          </p:nvPr>
        </p:nvSpPr>
        <p:spPr>
          <a:xfrm>
            <a:off x="0" y="222333"/>
            <a:ext cx="3934800" cy="1449600"/>
          </a:xfrm>
          <a:prstGeom prst="rect">
            <a:avLst/>
          </a:prstGeom>
        </p:spPr>
        <p:txBody>
          <a:bodyPr spcFirstLastPara="1" wrap="square" lIns="121900" tIns="121900" rIns="121900" bIns="121900" anchor="b" anchorCtr="0">
            <a:noAutofit/>
          </a:bodyPr>
          <a:lstStyle/>
          <a:p>
            <a:pPr marL="12700" marR="5080" lvl="0" indent="472440" algn="l"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  Priority  categorization</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09" name="Google Shape;509;p95"/>
          <p:cNvSpPr txBox="1"/>
          <p:nvPr/>
        </p:nvSpPr>
        <p:spPr>
          <a:xfrm>
            <a:off x="3857600" y="82700"/>
            <a:ext cx="8334400" cy="6658000"/>
          </a:xfrm>
          <a:prstGeom prst="rect">
            <a:avLst/>
          </a:prstGeom>
          <a:noFill/>
          <a:ln>
            <a:noFill/>
          </a:ln>
        </p:spPr>
        <p:txBody>
          <a:bodyPr spcFirstLastPara="1" wrap="square" lIns="121900" tIns="121900" rIns="121900" bIns="121900" anchor="t" anchorCtr="0">
            <a:noAutofit/>
          </a:bodyPr>
          <a:lstStyle/>
          <a:p>
            <a:pPr marL="457200" lvl="0" indent="-342900" algn="just" rtl="0">
              <a:lnSpc>
                <a:spcPct val="115000"/>
              </a:lnSpc>
              <a:spcBef>
                <a:spcPts val="0"/>
              </a:spcBef>
              <a:spcAft>
                <a:spcPts val="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Show Stopper</a:t>
            </a:r>
            <a:r>
              <a:rPr lang="en-GB" sz="2400">
                <a:latin typeface="PT Sans Caption" panose="020B0603020203020204"/>
                <a:ea typeface="PT Sans Caption" panose="020B0603020203020204"/>
                <a:cs typeface="PT Sans Caption" panose="020B0603020203020204"/>
                <a:sym typeface="PT Sans Caption" panose="020B0603020203020204"/>
              </a:rPr>
              <a:t>: Not able to test application further.</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36830" lvl="0" indent="-342900" algn="just" rtl="0">
              <a:lnSpc>
                <a:spcPct val="115000"/>
              </a:lnSpc>
              <a:spcBef>
                <a:spcPts val="0"/>
              </a:spcBef>
              <a:spcAft>
                <a:spcPts val="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Major: </a:t>
            </a:r>
            <a:r>
              <a:rPr lang="en-GB" sz="2400">
                <a:latin typeface="PT Sans Caption" panose="020B0603020203020204"/>
                <a:ea typeface="PT Sans Caption" panose="020B0603020203020204"/>
                <a:cs typeface="PT Sans Caption" panose="020B0603020203020204"/>
                <a:sym typeface="PT Sans Caption" panose="020B0603020203020204"/>
              </a:rPr>
              <a:t>Major functionality not  working but able to test application.</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197485" lvl="0" indent="-342900" algn="just" rtl="0">
              <a:lnSpc>
                <a:spcPct val="115000"/>
              </a:lnSpc>
              <a:spcBef>
                <a:spcPts val="0"/>
              </a:spcBef>
              <a:spcAft>
                <a:spcPts val="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Minor: </a:t>
            </a:r>
            <a:r>
              <a:rPr lang="en-GB" sz="2400">
                <a:latin typeface="PT Sans Caption" panose="020B0603020203020204"/>
                <a:ea typeface="PT Sans Caption" panose="020B0603020203020204"/>
                <a:cs typeface="PT Sans Caption" panose="020B0603020203020204"/>
                <a:sym typeface="PT Sans Caption" panose="020B0603020203020204"/>
              </a:rPr>
              <a:t>The defect that does not  result in the termination and does  not damage the usability of the system</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5080" lvl="0" indent="-342900" algn="just" rtl="0">
              <a:lnSpc>
                <a:spcPct val="115000"/>
              </a:lnSpc>
              <a:spcBef>
                <a:spcPts val="0"/>
              </a:spcBef>
              <a:spcAft>
                <a:spcPts val="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Cosmetic: </a:t>
            </a:r>
            <a:r>
              <a:rPr lang="en-GB" sz="2400">
                <a:latin typeface="PT Sans Caption" panose="020B0603020203020204"/>
                <a:ea typeface="PT Sans Caption" panose="020B0603020203020204"/>
                <a:cs typeface="PT Sans Caption" panose="020B0603020203020204"/>
                <a:sym typeface="PT Sans Caption" panose="020B0603020203020204"/>
              </a:rPr>
              <a:t>Issues in location of the  object or the look and feel issue.</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9" name="Shape 339"/>
        <p:cNvGrpSpPr/>
        <p:nvPr/>
      </p:nvGrpSpPr>
      <p:grpSpPr>
        <a:xfrm>
          <a:off x="0" y="0"/>
          <a:ext cx="0" cy="0"/>
          <a:chOff x="0" y="0"/>
          <a:chExt cx="0" cy="0"/>
        </a:xfrm>
      </p:grpSpPr>
      <p:sp>
        <p:nvSpPr>
          <p:cNvPr id="340" name="Google Shape;340;p69"/>
          <p:cNvSpPr txBox="1"/>
          <p:nvPr>
            <p:ph type="title"/>
          </p:nvPr>
        </p:nvSpPr>
        <p:spPr>
          <a:xfrm>
            <a:off x="0" y="305800"/>
            <a:ext cx="3744000" cy="1507200"/>
          </a:xfrm>
          <a:prstGeom prst="rect">
            <a:avLst/>
          </a:prstGeom>
        </p:spPr>
        <p:txBody>
          <a:bodyPr spcFirstLastPara="1" wrap="square" lIns="121900" tIns="121900" rIns="121900" bIns="121900" anchor="b" anchorCtr="0">
            <a:noAutofit/>
          </a:bodyPr>
          <a:lstStyle/>
          <a:p>
            <a:pPr marL="2032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Requirement Analysis</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341" name="Google Shape;341;p69"/>
          <p:cNvSpPr txBox="1"/>
          <p:nvPr/>
        </p:nvSpPr>
        <p:spPr>
          <a:xfrm>
            <a:off x="4035767" y="239900"/>
            <a:ext cx="7253200" cy="6312400"/>
          </a:xfrm>
          <a:prstGeom prst="rect">
            <a:avLst/>
          </a:prstGeom>
          <a:noFill/>
          <a:ln>
            <a:noFill/>
          </a:ln>
        </p:spPr>
        <p:txBody>
          <a:bodyPr spcFirstLastPara="1" wrap="square" lIns="121900" tIns="121900" rIns="121900" bIns="121900" anchor="t" anchorCtr="0">
            <a:noAutofit/>
          </a:bodyPr>
          <a:lstStyle/>
          <a:p>
            <a:pPr marL="12700" marR="45720" lvl="0" indent="0" algn="l" rtl="0">
              <a:spcBef>
                <a:spcPts val="0"/>
              </a:spcBef>
              <a:spcAft>
                <a:spcPts val="0"/>
              </a:spcAft>
              <a:buClr>
                <a:srgbClr val="000000"/>
              </a:buClr>
              <a:buFont typeface="Arial" panose="020B0604020202020204"/>
              <a:buNone/>
            </a:pPr>
            <a:r>
              <a:rPr lang="en-GB" sz="2400">
                <a:latin typeface="PT Sans Caption" panose="020B0603020203020204"/>
                <a:ea typeface="PT Sans Caption" panose="020B0603020203020204"/>
                <a:cs typeface="PT Sans Caption" panose="020B0603020203020204"/>
                <a:sym typeface="PT Sans Caption" panose="020B0603020203020204"/>
              </a:rPr>
              <a:t>Test team studies the requirements  from a testing point of view to  identify the testable requirements.</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lnSpc>
                <a:spcPct val="100000"/>
              </a:lnSpc>
              <a:spcBef>
                <a:spcPts val="570"/>
              </a:spcBef>
              <a:spcAft>
                <a:spcPts val="0"/>
              </a:spcAft>
              <a:buClr>
                <a:srgbClr val="000000"/>
              </a:buClr>
              <a:buFont typeface="Arial" panose="020B0604020202020204"/>
              <a:buNone/>
            </a:pPr>
            <a:r>
              <a:rPr lang="en-GB" sz="2400">
                <a:latin typeface="PT Sans Caption" panose="020B0603020203020204"/>
                <a:ea typeface="PT Sans Caption" panose="020B0603020203020204"/>
                <a:cs typeface="PT Sans Caption" panose="020B0603020203020204"/>
                <a:sym typeface="PT Sans Caption" panose="020B0603020203020204"/>
              </a:rPr>
              <a:t>We test requirements against SMART criteria</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lnSpc>
                <a:spcPct val="100000"/>
              </a:lnSpc>
              <a:spcBef>
                <a:spcPts val="570"/>
              </a:spcBef>
              <a:spcAft>
                <a:spcPts val="0"/>
              </a:spcAft>
              <a:buClr>
                <a:srgbClr val="000000"/>
              </a:buClr>
              <a:buFont typeface="Arial" panose="020B0604020202020204"/>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pic>
        <p:nvPicPr>
          <p:cNvPr id="342" name="Google Shape;342;p69"/>
          <p:cNvPicPr preferRelativeResize="0"/>
          <p:nvPr/>
        </p:nvPicPr>
        <p:blipFill>
          <a:blip r:embed="rId1"/>
          <a:stretch>
            <a:fillRect/>
          </a:stretch>
        </p:blipFill>
        <p:spPr>
          <a:xfrm>
            <a:off x="5508967" y="2172367"/>
            <a:ext cx="3620483" cy="437983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13" name="Shape 513"/>
        <p:cNvGrpSpPr/>
        <p:nvPr/>
      </p:nvGrpSpPr>
      <p:grpSpPr>
        <a:xfrm>
          <a:off x="0" y="0"/>
          <a:ext cx="0" cy="0"/>
          <a:chOff x="0" y="0"/>
          <a:chExt cx="0" cy="0"/>
        </a:xfrm>
      </p:grpSpPr>
      <p:sp>
        <p:nvSpPr>
          <p:cNvPr id="514" name="Google Shape;514;p96"/>
          <p:cNvSpPr txBox="1"/>
          <p:nvPr>
            <p:ph type="title"/>
          </p:nvPr>
        </p:nvSpPr>
        <p:spPr>
          <a:xfrm>
            <a:off x="0" y="266767"/>
            <a:ext cx="3996000" cy="1482800"/>
          </a:xfrm>
          <a:prstGeom prst="rect">
            <a:avLst/>
          </a:prstGeom>
        </p:spPr>
        <p:txBody>
          <a:bodyPr spcFirstLastPara="1" wrap="square" lIns="121900" tIns="121900" rIns="121900" bIns="121900" anchor="b" anchorCtr="0">
            <a:noAutofit/>
          </a:bodyPr>
          <a:lstStyle/>
          <a:p>
            <a:pPr marL="12700" marR="5080" lvl="0" indent="452120" algn="l"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 Severity  categorization</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15" name="Google Shape;515;p96"/>
          <p:cNvSpPr txBox="1"/>
          <p:nvPr/>
        </p:nvSpPr>
        <p:spPr>
          <a:xfrm>
            <a:off x="3857600" y="454167"/>
            <a:ext cx="8334400" cy="6286400"/>
          </a:xfrm>
          <a:prstGeom prst="rect">
            <a:avLst/>
          </a:prstGeom>
          <a:noFill/>
          <a:ln>
            <a:noFill/>
          </a:ln>
        </p:spPr>
        <p:txBody>
          <a:bodyPr spcFirstLastPara="1" wrap="square" lIns="121900" tIns="121900" rIns="121900" bIns="121900" anchor="t" anchorCtr="0">
            <a:noAutofit/>
          </a:bodyPr>
          <a:lstStyle/>
          <a:p>
            <a:pPr marL="457200" marR="291465" lvl="0" indent="-342900" algn="l" rtl="0">
              <a:lnSpc>
                <a:spcPct val="115000"/>
              </a:lnSpc>
              <a:spcBef>
                <a:spcPts val="0"/>
              </a:spcBef>
              <a:spcAft>
                <a:spcPts val="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Low: </a:t>
            </a:r>
            <a:r>
              <a:rPr lang="en-GB" sz="2400">
                <a:latin typeface="PT Sans Caption" panose="020B0603020203020204"/>
                <a:ea typeface="PT Sans Caption" panose="020B0603020203020204"/>
                <a:cs typeface="PT Sans Caption" panose="020B0603020203020204"/>
                <a:sym typeface="PT Sans Caption" panose="020B0603020203020204"/>
              </a:rPr>
              <a:t>The defect is an irritant	but  repair can be done once the more  serious bugs have been fixed</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5080" lvl="0" indent="-342900" algn="l" rtl="0">
              <a:lnSpc>
                <a:spcPct val="115000"/>
              </a:lnSpc>
              <a:spcBef>
                <a:spcPts val="1000"/>
              </a:spcBef>
              <a:spcAft>
                <a:spcPts val="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Medium: </a:t>
            </a:r>
            <a:r>
              <a:rPr lang="en-GB" sz="2400">
                <a:latin typeface="PT Sans Caption" panose="020B0603020203020204"/>
                <a:ea typeface="PT Sans Caption" panose="020B0603020203020204"/>
                <a:cs typeface="PT Sans Caption" panose="020B0603020203020204"/>
                <a:sym typeface="PT Sans Caption" panose="020B0603020203020204"/>
              </a:rPr>
              <a:t>During the normal  course of the development	activities  defect should be resolved. It can wait  until a new version is created</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153670" lvl="0" indent="-342900" algn="l" rtl="0">
              <a:lnSpc>
                <a:spcPct val="115000"/>
              </a:lnSpc>
              <a:spcBef>
                <a:spcPts val="1000"/>
              </a:spcBef>
              <a:spcAft>
                <a:spcPts val="100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High: </a:t>
            </a:r>
            <a:r>
              <a:rPr lang="en-GB" sz="2400">
                <a:latin typeface="PT Sans Caption" panose="020B0603020203020204"/>
                <a:ea typeface="PT Sans Caption" panose="020B0603020203020204"/>
                <a:cs typeface="PT Sans Caption" panose="020B0603020203020204"/>
                <a:sym typeface="PT Sans Caption" panose="020B0603020203020204"/>
              </a:rPr>
              <a:t>The defect must be resolved  as soon as possible as it affects the  system severely and cannot be used  until it is fixed</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19" name="Shape 519"/>
        <p:cNvGrpSpPr/>
        <p:nvPr/>
      </p:nvGrpSpPr>
      <p:grpSpPr>
        <a:xfrm>
          <a:off x="0" y="0"/>
          <a:ext cx="0" cy="0"/>
          <a:chOff x="0" y="0"/>
          <a:chExt cx="0" cy="0"/>
        </a:xfrm>
      </p:grpSpPr>
      <p:sp>
        <p:nvSpPr>
          <p:cNvPr id="520" name="Google Shape;520;p97"/>
          <p:cNvSpPr txBox="1"/>
          <p:nvPr>
            <p:ph type="title"/>
          </p:nvPr>
        </p:nvSpPr>
        <p:spPr>
          <a:xfrm>
            <a:off x="0" y="791000"/>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Examples:</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21" name="Google Shape;521;p97"/>
          <p:cNvSpPr txBox="1"/>
          <p:nvPr/>
        </p:nvSpPr>
        <p:spPr>
          <a:xfrm>
            <a:off x="4012533" y="305500"/>
            <a:ext cx="8179600" cy="6435200"/>
          </a:xfrm>
          <a:prstGeom prst="rect">
            <a:avLst/>
          </a:prstGeom>
          <a:noFill/>
          <a:ln>
            <a:noFill/>
          </a:ln>
        </p:spPr>
        <p:txBody>
          <a:bodyPr spcFirstLastPara="1" wrap="square" lIns="121900" tIns="121900" rIns="121900" bIns="121900" anchor="t" anchorCtr="0">
            <a:noAutofit/>
          </a:bodyPr>
          <a:lstStyle/>
          <a:p>
            <a:pPr marL="469900" marR="104140" lvl="0" indent="-394335" algn="just" rtl="0">
              <a:spcBef>
                <a:spcPts val="0"/>
              </a:spcBef>
              <a:spcAft>
                <a:spcPts val="0"/>
              </a:spcAft>
              <a:buSzPts val="1800"/>
              <a:buChar char="•"/>
            </a:pPr>
            <a:r>
              <a:rPr lang="en-GB" sz="2400" b="1">
                <a:latin typeface="PT Sans Caption" panose="020B0603020203020204"/>
                <a:ea typeface="PT Sans Caption" panose="020B0603020203020204"/>
                <a:cs typeface="PT Sans Caption" panose="020B0603020203020204"/>
                <a:sym typeface="PT Sans Caption" panose="020B0603020203020204"/>
              </a:rPr>
              <a:t>High Priority &amp; High Severity</a:t>
            </a:r>
            <a:r>
              <a:rPr lang="en-GB" sz="2400">
                <a:latin typeface="PT Sans Caption" panose="020B0603020203020204"/>
                <a:ea typeface="PT Sans Caption" panose="020B0603020203020204"/>
                <a:cs typeface="PT Sans Caption" panose="020B0603020203020204"/>
                <a:sym typeface="PT Sans Caption" panose="020B0603020203020204"/>
              </a:rPr>
              <a:t>: User is unable to login	to their Bank of  America account</a:t>
            </a:r>
            <a:endParaRPr sz="2400">
              <a:latin typeface="PT Sans Caption" panose="020B0603020203020204"/>
              <a:ea typeface="PT Sans Caption" panose="020B0603020203020204"/>
              <a:cs typeface="PT Sans Caption" panose="020B0603020203020204"/>
              <a:sym typeface="PT Sans Caption" panose="020B0603020203020204"/>
            </a:endParaRPr>
          </a:p>
          <a:p>
            <a:pPr marL="469900" marR="33655" lvl="0" indent="-394335" algn="just" rtl="0">
              <a:spcBef>
                <a:spcPts val="600"/>
              </a:spcBef>
              <a:spcAft>
                <a:spcPts val="0"/>
              </a:spcAft>
              <a:buSzPts val="1800"/>
              <a:buChar char="•"/>
            </a:pPr>
            <a:r>
              <a:rPr lang="en-GB" sz="2400" b="1">
                <a:latin typeface="PT Sans Caption" panose="020B0603020203020204"/>
                <a:ea typeface="PT Sans Caption" panose="020B0603020203020204"/>
                <a:cs typeface="PT Sans Caption" panose="020B0603020203020204"/>
                <a:sym typeface="PT Sans Caption" panose="020B0603020203020204"/>
              </a:rPr>
              <a:t>High Priority &amp; Low Severity: </a:t>
            </a:r>
            <a:r>
              <a:rPr lang="en-GB" sz="2400">
                <a:latin typeface="PT Sans Caption" panose="020B0603020203020204"/>
                <a:ea typeface="PT Sans Caption" panose="020B0603020203020204"/>
                <a:cs typeface="PT Sans Caption" panose="020B0603020203020204"/>
                <a:sym typeface="PT Sans Caption" panose="020B0603020203020204"/>
              </a:rPr>
              <a:t>Bank of America logo on the front page  misspelled as ‘Bank of Amerika’</a:t>
            </a:r>
            <a:endParaRPr sz="2400">
              <a:latin typeface="PT Sans Caption" panose="020B0603020203020204"/>
              <a:ea typeface="PT Sans Caption" panose="020B0603020203020204"/>
              <a:cs typeface="PT Sans Caption" panose="020B0603020203020204"/>
              <a:sym typeface="PT Sans Caption" panose="020B0603020203020204"/>
            </a:endParaRPr>
          </a:p>
          <a:p>
            <a:pPr marL="469900" lvl="0" indent="-394335" algn="just" rtl="0">
              <a:lnSpc>
                <a:spcPct val="110000"/>
              </a:lnSpc>
              <a:spcBef>
                <a:spcPts val="45"/>
              </a:spcBef>
              <a:spcAft>
                <a:spcPts val="0"/>
              </a:spcAft>
              <a:buSzPts val="1800"/>
              <a:buChar char="•"/>
            </a:pPr>
            <a:r>
              <a:rPr lang="en-GB" sz="2400" b="1">
                <a:latin typeface="PT Sans Caption" panose="020B0603020203020204"/>
                <a:ea typeface="PT Sans Caption" panose="020B0603020203020204"/>
                <a:cs typeface="PT Sans Caption" panose="020B0603020203020204"/>
                <a:sym typeface="PT Sans Caption" panose="020B0603020203020204"/>
              </a:rPr>
              <a:t>High Severity &amp; Low Priority: </a:t>
            </a:r>
            <a:r>
              <a:rPr lang="en-GB" sz="2400">
                <a:latin typeface="PT Sans Caption" panose="020B0603020203020204"/>
                <a:ea typeface="PT Sans Caption" panose="020B0603020203020204"/>
                <a:cs typeface="PT Sans Caption" panose="020B0603020203020204"/>
                <a:sym typeface="PT Sans Caption" panose="020B0603020203020204"/>
              </a:rPr>
              <a:t>On Syntax Technologies website under ‘Campus’ section not able to scroll to	view pictures</a:t>
            </a:r>
            <a:endParaRPr sz="2400">
              <a:latin typeface="PT Sans Caption" panose="020B0603020203020204"/>
              <a:ea typeface="PT Sans Caption" panose="020B0603020203020204"/>
              <a:cs typeface="PT Sans Caption" panose="020B0603020203020204"/>
              <a:sym typeface="PT Sans Caption" panose="020B0603020203020204"/>
            </a:endParaRPr>
          </a:p>
          <a:p>
            <a:pPr marL="469900" marR="5080" lvl="0" indent="-394335" algn="just" rtl="0">
              <a:lnSpc>
                <a:spcPct val="83000"/>
              </a:lnSpc>
              <a:spcBef>
                <a:spcPts val="600"/>
              </a:spcBef>
              <a:spcAft>
                <a:spcPts val="0"/>
              </a:spcAft>
              <a:buSzPts val="1800"/>
              <a:buChar char="•"/>
            </a:pPr>
            <a:r>
              <a:rPr lang="en-GB" sz="2400" b="1">
                <a:latin typeface="PT Sans Caption" panose="020B0603020203020204"/>
                <a:ea typeface="PT Sans Caption" panose="020B0603020203020204"/>
                <a:cs typeface="PT Sans Caption" panose="020B0603020203020204"/>
                <a:sym typeface="PT Sans Caption" panose="020B0603020203020204"/>
              </a:rPr>
              <a:t>Low Priority and Low Severity: </a:t>
            </a:r>
            <a:r>
              <a:rPr lang="en-GB" sz="2400">
                <a:latin typeface="PT Sans Caption" panose="020B0603020203020204"/>
                <a:ea typeface="PT Sans Caption" panose="020B0603020203020204"/>
                <a:cs typeface="PT Sans Caption" panose="020B0603020203020204"/>
                <a:sym typeface="PT Sans Caption" panose="020B0603020203020204"/>
              </a:rPr>
              <a:t>Any cosmetic issues (Image is displaying  on top right instead of center right) or spelling issues (when user trying  to make purchase there is always acknowledge message)</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just"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25" name="Shape 525"/>
        <p:cNvGrpSpPr/>
        <p:nvPr/>
      </p:nvGrpSpPr>
      <p:grpSpPr>
        <a:xfrm>
          <a:off x="0" y="0"/>
          <a:ext cx="0" cy="0"/>
          <a:chOff x="0" y="0"/>
          <a:chExt cx="0" cy="0"/>
        </a:xfrm>
      </p:grpSpPr>
      <p:sp>
        <p:nvSpPr>
          <p:cNvPr id="526" name="Google Shape;526;p98"/>
          <p:cNvSpPr txBox="1"/>
          <p:nvPr>
            <p:ph type="title"/>
          </p:nvPr>
        </p:nvSpPr>
        <p:spPr>
          <a:xfrm>
            <a:off x="0" y="315400"/>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Bug Life Cycle</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27" name="Google Shape;527;p98"/>
          <p:cNvSpPr txBox="1"/>
          <p:nvPr/>
        </p:nvSpPr>
        <p:spPr>
          <a:xfrm>
            <a:off x="3857600" y="0"/>
            <a:ext cx="8334400" cy="6758000"/>
          </a:xfrm>
          <a:prstGeom prst="rect">
            <a:avLst/>
          </a:prstGeom>
          <a:noFill/>
          <a:ln>
            <a:noFill/>
          </a:ln>
        </p:spPr>
        <p:txBody>
          <a:bodyPr spcFirstLastPara="1" wrap="square" lIns="121900" tIns="121900" rIns="121900" bIns="121900" anchor="t" anchorCtr="0">
            <a:noAutofit/>
          </a:bodyPr>
          <a:lstStyle/>
          <a:p>
            <a:pPr marL="0" marR="532765" lvl="0" indent="0" algn="just" rtl="0">
              <a:spcBef>
                <a:spcPts val="60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Bug life cycle is the specific set of states that a Bug  goes through from discovery to defect  fixation. It varies from organization to organization,  from project to project and also depends  upon the tools used.</a:t>
            </a:r>
            <a:endParaRPr sz="2400">
              <a:latin typeface="PT Sans Caption" panose="020B0603020203020204"/>
              <a:ea typeface="PT Sans Caption" panose="020B0603020203020204"/>
              <a:cs typeface="PT Sans Caption" panose="020B0603020203020204"/>
              <a:sym typeface="PT Sans Caption" panose="020B0603020203020204"/>
            </a:endParaRPr>
          </a:p>
          <a:p>
            <a:pPr marL="0" marR="532765" lvl="0" indent="0" algn="just" rtl="0">
              <a:spcBef>
                <a:spcPts val="60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Bug Life Cycle: </a:t>
            </a:r>
            <a:endParaRPr sz="2400" b="1">
              <a:latin typeface="PT Sans Caption" panose="020B0603020203020204"/>
              <a:ea typeface="PT Sans Caption" panose="020B0603020203020204"/>
              <a:cs typeface="PT Sans Caption" panose="020B0603020203020204"/>
              <a:sym typeface="PT Sans Caption" panose="020B0603020203020204"/>
            </a:endParaRPr>
          </a:p>
          <a:p>
            <a:pPr marL="0" lvl="0" indent="0" algn="just" rtl="0">
              <a:spcBef>
                <a:spcPts val="0"/>
              </a:spcBef>
              <a:spcAft>
                <a:spcPts val="0"/>
              </a:spcAft>
              <a:buNone/>
            </a:pPr>
            <a:endParaRPr sz="2400" b="1">
              <a:latin typeface="PT Sans Caption" panose="020B0603020203020204"/>
              <a:ea typeface="PT Sans Caption" panose="020B0603020203020204"/>
              <a:cs typeface="PT Sans Caption" panose="020B0603020203020204"/>
              <a:sym typeface="PT Sans Caption" panose="020B0603020203020204"/>
            </a:endParaRPr>
          </a:p>
          <a:p>
            <a:pPr marL="355600" lvl="0" indent="-304800" algn="just" rtl="0">
              <a:spcBef>
                <a:spcPts val="0"/>
              </a:spcBef>
              <a:spcAft>
                <a:spcPts val="0"/>
              </a:spcAft>
              <a:buSzPts val="1800"/>
              <a:buChar char="•"/>
            </a:pPr>
            <a:r>
              <a:rPr lang="en-GB" sz="2400" b="1">
                <a:latin typeface="PT Sans Caption" panose="020B0603020203020204"/>
                <a:ea typeface="PT Sans Caption" panose="020B0603020203020204"/>
                <a:cs typeface="PT Sans Caption" panose="020B0603020203020204"/>
                <a:sym typeface="PT Sans Caption" panose="020B0603020203020204"/>
              </a:rPr>
              <a:t>New: </a:t>
            </a:r>
            <a:r>
              <a:rPr lang="en-GB" sz="2400">
                <a:latin typeface="PT Sans Caption" panose="020B0603020203020204"/>
                <a:ea typeface="PT Sans Caption" panose="020B0603020203020204"/>
                <a:cs typeface="PT Sans Caption" panose="020B0603020203020204"/>
                <a:sym typeface="PT Sans Caption" panose="020B0603020203020204"/>
              </a:rPr>
              <a:t>When a new defect is logged and posted for</a:t>
            </a:r>
            <a:endParaRPr sz="2400">
              <a:latin typeface="PT Sans Caption" panose="020B0603020203020204"/>
              <a:ea typeface="PT Sans Caption" panose="020B0603020203020204"/>
              <a:cs typeface="PT Sans Caption" panose="020B0603020203020204"/>
              <a:sym typeface="PT Sans Caption" panose="020B0603020203020204"/>
            </a:endParaRPr>
          </a:p>
          <a:p>
            <a:pPr marL="355600" lvl="0" indent="0" algn="just" rtl="0">
              <a:spcBef>
                <a:spcPts val="5"/>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the first time. It is assigned a status NEW.</a:t>
            </a:r>
            <a:endParaRPr sz="2400">
              <a:latin typeface="PT Sans Caption" panose="020B0603020203020204"/>
              <a:ea typeface="PT Sans Caption" panose="020B0603020203020204"/>
              <a:cs typeface="PT Sans Caption" panose="020B0603020203020204"/>
              <a:sym typeface="PT Sans Caption" panose="020B0603020203020204"/>
            </a:endParaRPr>
          </a:p>
          <a:p>
            <a:pPr marL="355600" marR="223520" lvl="0" indent="-304800" algn="just" rtl="0">
              <a:lnSpc>
                <a:spcPct val="108000"/>
              </a:lnSpc>
              <a:spcBef>
                <a:spcPts val="640"/>
              </a:spcBef>
              <a:spcAft>
                <a:spcPts val="0"/>
              </a:spcAft>
              <a:buSzPts val="1800"/>
              <a:buChar char="•"/>
            </a:pPr>
            <a:r>
              <a:rPr lang="en-GB" sz="2400" b="1">
                <a:latin typeface="PT Sans Caption" panose="020B0603020203020204"/>
                <a:ea typeface="PT Sans Caption" panose="020B0603020203020204"/>
                <a:cs typeface="PT Sans Caption" panose="020B0603020203020204"/>
                <a:sym typeface="PT Sans Caption" panose="020B0603020203020204"/>
              </a:rPr>
              <a:t>Rejected: </a:t>
            </a:r>
            <a:r>
              <a:rPr lang="en-GB" sz="2400">
                <a:latin typeface="PT Sans Caption" panose="020B0603020203020204"/>
                <a:ea typeface="PT Sans Caption" panose="020B0603020203020204"/>
                <a:cs typeface="PT Sans Caption" panose="020B0603020203020204"/>
                <a:sym typeface="PT Sans Caption" panose="020B0603020203020204"/>
              </a:rPr>
              <a:t>If the developer feels that the bug is not  genuine, developer rejects the bug. Then the state  of the bug is changed to “rejected”.</a:t>
            </a:r>
            <a:endParaRPr sz="2400">
              <a:latin typeface="PT Sans Caption" panose="020B0603020203020204"/>
              <a:ea typeface="PT Sans Caption" panose="020B0603020203020204"/>
              <a:cs typeface="PT Sans Caption" panose="020B0603020203020204"/>
              <a:sym typeface="PT Sans Caption" panose="020B0603020203020204"/>
            </a:endParaRPr>
          </a:p>
          <a:p>
            <a:pPr marL="355600" marR="45720" lvl="0" indent="-304800" algn="just" rtl="0">
              <a:spcBef>
                <a:spcPts val="600"/>
              </a:spcBef>
              <a:spcAft>
                <a:spcPts val="0"/>
              </a:spcAft>
              <a:buSzPts val="1800"/>
              <a:buChar char="•"/>
            </a:pPr>
            <a:r>
              <a:rPr lang="en-GB" sz="2400" b="1">
                <a:latin typeface="PT Sans Caption" panose="020B0603020203020204"/>
                <a:ea typeface="PT Sans Caption" panose="020B0603020203020204"/>
                <a:cs typeface="PT Sans Caption" panose="020B0603020203020204"/>
                <a:sym typeface="PT Sans Caption" panose="020B0603020203020204"/>
              </a:rPr>
              <a:t>Assigned: </a:t>
            </a:r>
            <a:r>
              <a:rPr lang="en-GB" sz="2400">
                <a:latin typeface="PT Sans Caption" panose="020B0603020203020204"/>
                <a:ea typeface="PT Sans Caption" panose="020B0603020203020204"/>
                <a:cs typeface="PT Sans Caption" panose="020B0603020203020204"/>
                <a:sym typeface="PT Sans Caption" panose="020B0603020203020204"/>
              </a:rPr>
              <a:t>Once the bug is posted by the tester, the  lead of the tester approves the bug and assigns the  bug to developer team.</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31" name="Shape 531"/>
        <p:cNvGrpSpPr/>
        <p:nvPr/>
      </p:nvGrpSpPr>
      <p:grpSpPr>
        <a:xfrm>
          <a:off x="0" y="0"/>
          <a:ext cx="0" cy="0"/>
          <a:chOff x="0" y="0"/>
          <a:chExt cx="0" cy="0"/>
        </a:xfrm>
      </p:grpSpPr>
      <p:sp>
        <p:nvSpPr>
          <p:cNvPr id="532" name="Google Shape;532;p99"/>
          <p:cNvSpPr txBox="1"/>
          <p:nvPr>
            <p:ph type="title"/>
          </p:nvPr>
        </p:nvSpPr>
        <p:spPr>
          <a:xfrm>
            <a:off x="55567" y="202600"/>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Bug Life Cycle</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33" name="Google Shape;533;p99"/>
          <p:cNvSpPr txBox="1"/>
          <p:nvPr/>
        </p:nvSpPr>
        <p:spPr>
          <a:xfrm>
            <a:off x="3857600" y="82700"/>
            <a:ext cx="8334400" cy="6658000"/>
          </a:xfrm>
          <a:prstGeom prst="rect">
            <a:avLst/>
          </a:prstGeom>
          <a:noFill/>
          <a:ln>
            <a:noFill/>
          </a:ln>
        </p:spPr>
        <p:txBody>
          <a:bodyPr spcFirstLastPara="1" wrap="square" lIns="228600" tIns="121900" rIns="121900" bIns="121900" anchor="t" anchorCtr="0">
            <a:noAutofit/>
          </a:bodyPr>
          <a:lstStyle/>
          <a:p>
            <a:pPr marL="457200" marR="58420" lvl="0" indent="-342900" algn="just" rtl="0">
              <a:lnSpc>
                <a:spcPct val="100000"/>
              </a:lnSpc>
              <a:spcBef>
                <a:spcPts val="605"/>
              </a:spcBef>
              <a:spcAft>
                <a:spcPts val="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Open</a:t>
            </a:r>
            <a:r>
              <a:rPr lang="en-GB" sz="2400">
                <a:latin typeface="PT Sans Caption" panose="020B0603020203020204"/>
                <a:ea typeface="PT Sans Caption" panose="020B0603020203020204"/>
                <a:cs typeface="PT Sans Caption" panose="020B0603020203020204"/>
                <a:sym typeface="PT Sans Caption" panose="020B0603020203020204"/>
              </a:rPr>
              <a:t>: The developer starts analyzing and works on  the defect fix</a:t>
            </a:r>
            <a:endParaRPr sz="2400" b="1">
              <a:latin typeface="PT Sans Caption" panose="020B0603020203020204"/>
              <a:ea typeface="PT Sans Caption" panose="020B0603020203020204"/>
              <a:cs typeface="PT Sans Caption" panose="020B0603020203020204"/>
              <a:sym typeface="PT Sans Caption" panose="020B0603020203020204"/>
            </a:endParaRPr>
          </a:p>
          <a:p>
            <a:pPr marL="457200" marR="5080" lvl="0" indent="-342900" algn="just" rtl="0">
              <a:lnSpc>
                <a:spcPct val="100000"/>
              </a:lnSpc>
              <a:spcBef>
                <a:spcPts val="0"/>
              </a:spcBef>
              <a:spcAft>
                <a:spcPts val="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Fixed</a:t>
            </a:r>
            <a:r>
              <a:rPr lang="en-GB" sz="2400">
                <a:latin typeface="PT Sans Caption" panose="020B0603020203020204"/>
                <a:ea typeface="PT Sans Caption" panose="020B0603020203020204"/>
                <a:cs typeface="PT Sans Caption" panose="020B0603020203020204"/>
                <a:sym typeface="PT Sans Caption" panose="020B0603020203020204"/>
              </a:rPr>
              <a:t>: When developer makes necessary code  change and verifies the change, he/she can make  bug status as "Fixed."</a:t>
            </a:r>
            <a:endParaRPr sz="2400" b="1">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just" rtl="0">
              <a:lnSpc>
                <a:spcPct val="100000"/>
              </a:lnSpc>
              <a:spcBef>
                <a:spcPts val="0"/>
              </a:spcBef>
              <a:spcAft>
                <a:spcPts val="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Retest: </a:t>
            </a:r>
            <a:r>
              <a:rPr lang="en-GB" sz="2400">
                <a:latin typeface="PT Sans Caption" panose="020B0603020203020204"/>
                <a:ea typeface="PT Sans Caption" panose="020B0603020203020204"/>
                <a:cs typeface="PT Sans Caption" panose="020B0603020203020204"/>
                <a:sym typeface="PT Sans Caption" panose="020B0603020203020204"/>
              </a:rPr>
              <a:t>Tester do the retesting to check whether bug got fixed or not.</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5080" lvl="0" indent="-342900" algn="just" rtl="0">
              <a:lnSpc>
                <a:spcPct val="100000"/>
              </a:lnSpc>
              <a:spcBef>
                <a:spcPts val="0"/>
              </a:spcBef>
              <a:spcAft>
                <a:spcPts val="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Reopened: </a:t>
            </a:r>
            <a:r>
              <a:rPr lang="en-GB" sz="2400">
                <a:latin typeface="PT Sans Caption" panose="020B0603020203020204"/>
                <a:ea typeface="PT Sans Caption" panose="020B0603020203020204"/>
                <a:cs typeface="PT Sans Caption" panose="020B0603020203020204"/>
                <a:sym typeface="PT Sans Caption" panose="020B0603020203020204"/>
              </a:rPr>
              <a:t>If the bug still exists even after the bug is  fixed , the tester changes the status to “reopened”.  The bug goes through the life cycle once again.</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94615" lvl="0" indent="-342900" algn="just" rtl="0">
              <a:lnSpc>
                <a:spcPct val="100000"/>
              </a:lnSpc>
              <a:spcBef>
                <a:spcPts val="0"/>
              </a:spcBef>
              <a:spcAft>
                <a:spcPts val="0"/>
              </a:spcAft>
              <a:buSzPts val="1800"/>
              <a:buFont typeface="PT Sans Caption" panose="020B0603020203020204"/>
              <a:buChar char="●"/>
            </a:pPr>
            <a:r>
              <a:rPr lang="en-GB" sz="2400" b="1">
                <a:latin typeface="PT Sans Caption" panose="020B0603020203020204"/>
                <a:ea typeface="PT Sans Caption" panose="020B0603020203020204"/>
                <a:cs typeface="PT Sans Caption" panose="020B0603020203020204"/>
                <a:sym typeface="PT Sans Caption" panose="020B0603020203020204"/>
              </a:rPr>
              <a:t>Closed: </a:t>
            </a:r>
            <a:r>
              <a:rPr lang="en-GB" sz="2400">
                <a:latin typeface="PT Sans Caption" panose="020B0603020203020204"/>
                <a:ea typeface="PT Sans Caption" panose="020B0603020203020204"/>
                <a:cs typeface="PT Sans Caption" panose="020B0603020203020204"/>
                <a:sym typeface="PT Sans Caption" panose="020B0603020203020204"/>
              </a:rPr>
              <a:t>Once the bug is fixed, it is tested by the  tester. If the tester feels that the bug no longer  exists in the software, tester changes the status of  the bug to “closed”. This state means that the bug is  fixed, tested and approved.</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537" name="Shape 537"/>
        <p:cNvGrpSpPr/>
        <p:nvPr/>
      </p:nvGrpSpPr>
      <p:grpSpPr>
        <a:xfrm>
          <a:off x="0" y="0"/>
          <a:ext cx="0" cy="0"/>
          <a:chOff x="0" y="0"/>
          <a:chExt cx="0" cy="0"/>
        </a:xfrm>
      </p:grpSpPr>
      <p:sp>
        <p:nvSpPr>
          <p:cNvPr id="538" name="Google Shape;538;p100"/>
          <p:cNvSpPr txBox="1"/>
          <p:nvPr/>
        </p:nvSpPr>
        <p:spPr>
          <a:xfrm>
            <a:off x="3857600" y="82700"/>
            <a:ext cx="8334400" cy="6658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
        <p:nvSpPr>
          <p:cNvPr id="539" name="Google Shape;539;p100"/>
          <p:cNvSpPr/>
          <p:nvPr/>
        </p:nvSpPr>
        <p:spPr>
          <a:xfrm>
            <a:off x="3857601" y="82703"/>
            <a:ext cx="8334400" cy="67752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100"/>
          <p:cNvSpPr txBox="1"/>
          <p:nvPr>
            <p:ph type="title"/>
          </p:nvPr>
        </p:nvSpPr>
        <p:spPr>
          <a:xfrm>
            <a:off x="55567" y="202600"/>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Bug Life Cycle</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544" name="Shape 544"/>
        <p:cNvGrpSpPr/>
        <p:nvPr/>
      </p:nvGrpSpPr>
      <p:grpSpPr>
        <a:xfrm>
          <a:off x="0" y="0"/>
          <a:ext cx="0" cy="0"/>
          <a:chOff x="0" y="0"/>
          <a:chExt cx="0" cy="0"/>
        </a:xfrm>
      </p:grpSpPr>
      <p:sp>
        <p:nvSpPr>
          <p:cNvPr id="545" name="Google Shape;545;p101"/>
          <p:cNvSpPr txBox="1"/>
          <p:nvPr>
            <p:ph type="ctrTitle"/>
          </p:nvPr>
        </p:nvSpPr>
        <p:spPr>
          <a:xfrm>
            <a:off x="4332833" y="3328667"/>
            <a:ext cx="4118400" cy="892400"/>
          </a:xfrm>
          <a:prstGeom prst="rect">
            <a:avLst/>
          </a:prstGeom>
          <a:noFill/>
          <a:ln>
            <a:noFill/>
          </a:ln>
        </p:spPr>
        <p:txBody>
          <a:bodyPr spcFirstLastPara="1" wrap="square" lIns="121900" tIns="121900" rIns="121900" bIns="121900" anchor="b" anchorCtr="0">
            <a:noAutofit/>
          </a:bodyPr>
          <a:lstStyle/>
          <a:p>
            <a:pPr marL="0" lvl="0" indent="0" algn="ctr" rtl="0">
              <a:spcBef>
                <a:spcPts val="0"/>
              </a:spcBef>
              <a:spcAft>
                <a:spcPts val="0"/>
              </a:spcAft>
              <a:buClr>
                <a:schemeClr val="lt1"/>
              </a:buClr>
              <a:buSzPts val="4800"/>
              <a:buFont typeface="Roboto" panose="02000000000000000000"/>
              <a:buNone/>
            </a:pPr>
            <a:r>
              <a:rPr lang="en-GB" sz="4000">
                <a:latin typeface="PT Sans Caption" panose="020B0603020203020204"/>
                <a:ea typeface="PT Sans Caption" panose="020B0603020203020204"/>
                <a:cs typeface="PT Sans Caption" panose="020B0603020203020204"/>
                <a:sym typeface="PT Sans Caption" panose="020B0603020203020204"/>
              </a:rPr>
              <a:t>Manual Testing</a:t>
            </a:r>
            <a:r>
              <a:rPr lang="en-GB" sz="40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rPr>
              <a:t> </a:t>
            </a:r>
            <a:endParaRPr sz="40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46" name="Google Shape;546;p101"/>
          <p:cNvSpPr txBox="1"/>
          <p:nvPr>
            <p:ph type="subTitle" idx="1"/>
          </p:nvPr>
        </p:nvSpPr>
        <p:spPr>
          <a:xfrm>
            <a:off x="7868533" y="4424600"/>
            <a:ext cx="1952400" cy="700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chemeClr val="lt1"/>
              </a:buClr>
              <a:buSzPts val="1800"/>
              <a:buFont typeface="Roboto" panose="02000000000000000000"/>
              <a:buNone/>
            </a:pPr>
            <a:r>
              <a:rPr lang="en-GB" sz="32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rPr>
              <a:t>Class </a:t>
            </a:r>
            <a:r>
              <a:rPr lang="en-GB" sz="3200">
                <a:latin typeface="PT Sans Caption" panose="020B0603020203020204"/>
                <a:ea typeface="PT Sans Caption" panose="020B0603020203020204"/>
                <a:cs typeface="PT Sans Caption" panose="020B0603020203020204"/>
                <a:sym typeface="PT Sans Caption" panose="020B0603020203020204"/>
              </a:rPr>
              <a:t>4</a:t>
            </a:r>
            <a:endParaRPr sz="3200" b="0"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endParaRPr>
          </a:p>
        </p:txBody>
      </p:sp>
      <p:pic>
        <p:nvPicPr>
          <p:cNvPr id="547" name="Google Shape;547;p101"/>
          <p:cNvPicPr preferRelativeResize="0"/>
          <p:nvPr/>
        </p:nvPicPr>
        <p:blipFill>
          <a:blip r:embed="rId1"/>
          <a:stretch>
            <a:fillRect/>
          </a:stretch>
        </p:blipFill>
        <p:spPr>
          <a:xfrm>
            <a:off x="3853233" y="1829000"/>
            <a:ext cx="4318573" cy="136633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551" name="Shape 551"/>
        <p:cNvGrpSpPr/>
        <p:nvPr/>
      </p:nvGrpSpPr>
      <p:grpSpPr>
        <a:xfrm>
          <a:off x="0" y="0"/>
          <a:ext cx="0" cy="0"/>
          <a:chOff x="0" y="0"/>
          <a:chExt cx="0" cy="0"/>
        </a:xfrm>
      </p:grpSpPr>
      <p:sp>
        <p:nvSpPr>
          <p:cNvPr id="552" name="Google Shape;552;p102"/>
          <p:cNvSpPr txBox="1"/>
          <p:nvPr>
            <p:ph type="title"/>
          </p:nvPr>
        </p:nvSpPr>
        <p:spPr>
          <a:xfrm>
            <a:off x="629200" y="984967"/>
            <a:ext cx="10962800" cy="1023600"/>
          </a:xfrm>
          <a:prstGeom prst="rect">
            <a:avLst/>
          </a:prstGeom>
          <a:noFill/>
          <a:ln>
            <a:noFill/>
          </a:ln>
        </p:spPr>
        <p:txBody>
          <a:bodyPr spcFirstLastPara="1" wrap="square" lIns="121900" tIns="121900" rIns="121900" bIns="121900" anchor="b" anchorCtr="0">
            <a:noAutofit/>
          </a:bodyPr>
          <a:lstStyle/>
          <a:p>
            <a:pPr marL="0" marR="0" lvl="0" indent="0" algn="l" rtl="0">
              <a:lnSpc>
                <a:spcPct val="100000"/>
              </a:lnSpc>
              <a:spcBef>
                <a:spcPts val="0"/>
              </a:spcBef>
              <a:spcAft>
                <a:spcPts val="0"/>
              </a:spcAft>
              <a:buClr>
                <a:schemeClr val="lt1"/>
              </a:buClr>
              <a:buSzPts val="3200"/>
              <a:buFont typeface="Roboto" panose="02000000000000000000"/>
              <a:buNone/>
            </a:pPr>
            <a:r>
              <a:rPr lang="en-GB" sz="4000" b="1"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rPr>
              <a:t>Agenda</a:t>
            </a:r>
            <a:endParaRPr sz="4000" b="1" i="0" u="none" strike="noStrike" cap="none">
              <a:solidFill>
                <a:schemeClr val="lt1"/>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53" name="Google Shape;553;p102"/>
          <p:cNvSpPr txBox="1"/>
          <p:nvPr>
            <p:ph type="body" idx="1"/>
          </p:nvPr>
        </p:nvSpPr>
        <p:spPr>
          <a:xfrm>
            <a:off x="469200" y="2773033"/>
            <a:ext cx="11282800" cy="3622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Functional vs Non Functional Testing</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Software Testing Hierarchy</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Different Types of Testing: </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Clr>
                <a:srgbClr val="000000"/>
              </a:buClr>
              <a:buSzPts val="1800"/>
              <a:buFont typeface="PT Sans Caption" panose="020B0603020203020204"/>
              <a:buChar char="●"/>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Regression Test</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Clr>
                <a:srgbClr val="000000"/>
              </a:buClr>
              <a:buSzPts val="1800"/>
              <a:buFont typeface="PT Sans Caption" panose="020B0603020203020204"/>
              <a:buChar char="●"/>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Ad hoc Test</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Clr>
                <a:srgbClr val="000000"/>
              </a:buClr>
              <a:buSzPts val="1800"/>
              <a:buFont typeface="PT Sans Caption" panose="020B0603020203020204"/>
              <a:buChar char="●"/>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Smoke Test</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Clr>
                <a:srgbClr val="000000"/>
              </a:buClr>
              <a:buSzPts val="1800"/>
              <a:buFont typeface="PT Sans Caption" panose="020B0603020203020204"/>
              <a:buChar char="●"/>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508 Compliance</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a:solidFill>
                  <a:srgbClr val="000000"/>
                </a:solidFill>
                <a:latin typeface="PT Sans Caption" panose="020B0603020203020204"/>
                <a:ea typeface="PT Sans Caption" panose="020B0603020203020204"/>
                <a:cs typeface="PT Sans Caption" panose="020B0603020203020204"/>
                <a:sym typeface="PT Sans Caption" panose="020B0603020203020204"/>
              </a:rPr>
              <a:t>Whitebox vs Blackbox Testing techniques</a:t>
            </a: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marR="0" lvl="0" indent="0" algn="l" rtl="0">
              <a:lnSpc>
                <a:spcPct val="115000"/>
              </a:lnSpc>
              <a:spcBef>
                <a:spcPts val="0"/>
              </a:spcBef>
              <a:spcAft>
                <a:spcPts val="0"/>
              </a:spcAft>
              <a:buNone/>
            </a:pP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marR="0" lvl="0" indent="0" algn="l" rtl="0">
              <a:lnSpc>
                <a:spcPct val="115000"/>
              </a:lnSpc>
              <a:spcBef>
                <a:spcPts val="0"/>
              </a:spcBef>
              <a:spcAft>
                <a:spcPts val="0"/>
              </a:spcAft>
              <a:buNone/>
            </a:pP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marR="0" lvl="0" indent="0" algn="l" rtl="0">
              <a:lnSpc>
                <a:spcPct val="115000"/>
              </a:lnSpc>
              <a:spcBef>
                <a:spcPts val="0"/>
              </a:spcBef>
              <a:spcAft>
                <a:spcPts val="0"/>
              </a:spcAft>
              <a:buClr>
                <a:schemeClr val="lt2"/>
              </a:buClr>
              <a:buSzPts val="1800"/>
              <a:buFont typeface="Roboto" panose="02000000000000000000"/>
              <a:buNone/>
            </a:pP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marR="0" lvl="0" indent="0" algn="l" rtl="0">
              <a:lnSpc>
                <a:spcPct val="115000"/>
              </a:lnSpc>
              <a:spcBef>
                <a:spcPts val="0"/>
              </a:spcBef>
              <a:spcAft>
                <a:spcPts val="0"/>
              </a:spcAft>
              <a:buClr>
                <a:schemeClr val="lt2"/>
              </a:buClr>
              <a:buSzPts val="1800"/>
              <a:buFont typeface="Roboto" panose="02000000000000000000"/>
              <a:buNone/>
            </a:pP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marR="0" lvl="0" indent="0" algn="l" rtl="0">
              <a:lnSpc>
                <a:spcPct val="115000"/>
              </a:lnSpc>
              <a:spcBef>
                <a:spcPts val="0"/>
              </a:spcBef>
              <a:spcAft>
                <a:spcPts val="0"/>
              </a:spcAft>
              <a:buClr>
                <a:schemeClr val="lt2"/>
              </a:buClr>
              <a:buSzPts val="1800"/>
              <a:buFont typeface="Roboto" panose="02000000000000000000"/>
              <a:buNone/>
            </a:pP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marR="0" lvl="0" indent="0" algn="l" rtl="0">
              <a:lnSpc>
                <a:spcPct val="115000"/>
              </a:lnSpc>
              <a:spcBef>
                <a:spcPts val="0"/>
              </a:spcBef>
              <a:spcAft>
                <a:spcPts val="0"/>
              </a:spcAft>
              <a:buClr>
                <a:schemeClr val="lt2"/>
              </a:buClr>
              <a:buSzPts val="1800"/>
              <a:buFont typeface="Roboto" panose="02000000000000000000"/>
              <a:buNone/>
            </a:pPr>
            <a:endParaRPr>
              <a:solidFill>
                <a:srgbClr val="000000"/>
              </a:solidFill>
              <a:latin typeface="PT Sans Caption" panose="020B0603020203020204"/>
              <a:ea typeface="PT Sans Caption" panose="020B0603020203020204"/>
              <a:cs typeface="PT Sans Caption" panose="020B0603020203020204"/>
              <a:sym typeface="PT Sans Caption" panose="020B0603020203020204"/>
            </a:endParaRPr>
          </a:p>
          <a:p>
            <a:pPr marL="0" marR="0" lvl="0" indent="0" algn="l" rtl="0">
              <a:lnSpc>
                <a:spcPct val="115000"/>
              </a:lnSpc>
              <a:spcBef>
                <a:spcPts val="0"/>
              </a:spcBef>
              <a:spcAft>
                <a:spcPts val="0"/>
              </a:spcAft>
              <a:buClr>
                <a:schemeClr val="lt2"/>
              </a:buClr>
              <a:buSzPts val="1800"/>
              <a:buFont typeface="Roboto" panose="02000000000000000000"/>
              <a:buNone/>
            </a:pPr>
            <a:endParaRPr b="0" i="0" u="none" strike="noStrike" cap="none">
              <a:solidFill>
                <a:schemeClr val="lt2"/>
              </a:solidFill>
              <a:latin typeface="PT Sans Caption" panose="020B0603020203020204"/>
              <a:ea typeface="PT Sans Caption" panose="020B0603020203020204"/>
              <a:cs typeface="PT Sans Caption" panose="020B0603020203020204"/>
              <a:sym typeface="PT Sans Caption" panose="020B0603020203020204"/>
            </a:endParaRPr>
          </a:p>
          <a:p>
            <a:pPr marL="0" marR="0" lvl="0" indent="0" algn="l" rtl="0">
              <a:lnSpc>
                <a:spcPct val="115000"/>
              </a:lnSpc>
              <a:spcBef>
                <a:spcPts val="1600"/>
              </a:spcBef>
              <a:spcAft>
                <a:spcPts val="1600"/>
              </a:spcAft>
              <a:buClr>
                <a:schemeClr val="lt2"/>
              </a:buClr>
              <a:buSzPts val="1800"/>
              <a:buFont typeface="Roboto" panose="02000000000000000000"/>
              <a:buNone/>
            </a:pPr>
            <a:endParaRPr b="0" i="0" u="none" strike="noStrike" cap="none">
              <a:solidFill>
                <a:schemeClr val="lt2"/>
              </a:solidFill>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57" name="Shape 557"/>
        <p:cNvGrpSpPr/>
        <p:nvPr/>
      </p:nvGrpSpPr>
      <p:grpSpPr>
        <a:xfrm>
          <a:off x="0" y="0"/>
          <a:ext cx="0" cy="0"/>
          <a:chOff x="0" y="0"/>
          <a:chExt cx="0" cy="0"/>
        </a:xfrm>
      </p:grpSpPr>
      <p:sp>
        <p:nvSpPr>
          <p:cNvPr id="558" name="Google Shape;558;p103"/>
          <p:cNvSpPr txBox="1"/>
          <p:nvPr>
            <p:ph type="title"/>
          </p:nvPr>
        </p:nvSpPr>
        <p:spPr>
          <a:xfrm>
            <a:off x="0" y="433533"/>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What is RTM?</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59" name="Google Shape;559;p103"/>
          <p:cNvSpPr txBox="1"/>
          <p:nvPr/>
        </p:nvSpPr>
        <p:spPr>
          <a:xfrm>
            <a:off x="3854000" y="86367"/>
            <a:ext cx="8150400" cy="5360000"/>
          </a:xfrm>
          <a:prstGeom prst="rect">
            <a:avLst/>
          </a:prstGeom>
          <a:noFill/>
          <a:ln>
            <a:noFill/>
          </a:ln>
        </p:spPr>
        <p:txBody>
          <a:bodyPr spcFirstLastPara="1" wrap="square" lIns="121900" tIns="121900" rIns="121900" bIns="121900" anchor="t" anchorCtr="0">
            <a:noAutofit/>
          </a:bodyPr>
          <a:lstStyle/>
          <a:p>
            <a:pPr marL="457200" marR="1284605" lvl="0" indent="-342900" algn="just" rtl="0">
              <a:lnSpc>
                <a:spcPct val="115000"/>
              </a:lnSpc>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It is a document that maps and traces user  requirement	with test cases.</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5080" lvl="0" indent="-342900" algn="just" rtl="0">
              <a:lnSpc>
                <a:spcPct val="115000"/>
              </a:lnSpc>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The main purpose of RTMis to see that all requirements  are	covered so that no	functionality should be missed while testing. RTM is the mapping between  requirement to test cases and test cases to the  defect. If there is defect found we can trace back to  tell which specific requirement failed.</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marR="233680" lvl="0" indent="-342900" algn="just" rtl="0">
              <a:lnSpc>
                <a:spcPct val="115000"/>
              </a:lnSpc>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It is also called requirement coverage, one on one  mapping.</a:t>
            </a:r>
            <a:endParaRPr sz="2400">
              <a:latin typeface="PT Sans Caption" panose="020B0603020203020204"/>
              <a:ea typeface="PT Sans Caption" panose="020B0603020203020204"/>
              <a:cs typeface="PT Sans Caption" panose="020B0603020203020204"/>
              <a:sym typeface="PT Sans Caption" panose="020B0603020203020204"/>
            </a:endParaRPr>
          </a:p>
        </p:txBody>
      </p:sp>
      <p:sp>
        <p:nvSpPr>
          <p:cNvPr id="560" name="Google Shape;560;p103"/>
          <p:cNvSpPr/>
          <p:nvPr/>
        </p:nvSpPr>
        <p:spPr>
          <a:xfrm>
            <a:off x="6095999" y="5220867"/>
            <a:ext cx="3257600" cy="14872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64" name="Shape 564"/>
        <p:cNvGrpSpPr/>
        <p:nvPr/>
      </p:nvGrpSpPr>
      <p:grpSpPr>
        <a:xfrm>
          <a:off x="0" y="0"/>
          <a:ext cx="0" cy="0"/>
          <a:chOff x="0" y="0"/>
          <a:chExt cx="0" cy="0"/>
        </a:xfrm>
      </p:grpSpPr>
      <p:sp>
        <p:nvSpPr>
          <p:cNvPr id="565" name="Google Shape;565;p104"/>
          <p:cNvSpPr txBox="1"/>
          <p:nvPr>
            <p:ph type="title"/>
          </p:nvPr>
        </p:nvSpPr>
        <p:spPr>
          <a:xfrm>
            <a:off x="188967" y="127500"/>
            <a:ext cx="112152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RTM Example</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66" name="Google Shape;566;p104"/>
          <p:cNvSpPr/>
          <p:nvPr/>
        </p:nvSpPr>
        <p:spPr>
          <a:xfrm>
            <a:off x="94400" y="1317867"/>
            <a:ext cx="12003200" cy="47772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70" name="Shape 570"/>
        <p:cNvGrpSpPr/>
        <p:nvPr/>
      </p:nvGrpSpPr>
      <p:grpSpPr>
        <a:xfrm>
          <a:off x="0" y="0"/>
          <a:ext cx="0" cy="0"/>
          <a:chOff x="0" y="0"/>
          <a:chExt cx="0" cy="0"/>
        </a:xfrm>
      </p:grpSpPr>
      <p:sp>
        <p:nvSpPr>
          <p:cNvPr id="571" name="Google Shape;571;p105"/>
          <p:cNvSpPr txBox="1"/>
          <p:nvPr>
            <p:ph type="title"/>
          </p:nvPr>
        </p:nvSpPr>
        <p:spPr>
          <a:xfrm>
            <a:off x="188967" y="127500"/>
            <a:ext cx="112152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RTM Example</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72" name="Google Shape;572;p105"/>
          <p:cNvSpPr/>
          <p:nvPr/>
        </p:nvSpPr>
        <p:spPr>
          <a:xfrm>
            <a:off x="597200" y="944800"/>
            <a:ext cx="10997600" cy="57624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70"/>
          <p:cNvSpPr txBox="1"/>
          <p:nvPr>
            <p:ph type="title"/>
          </p:nvPr>
        </p:nvSpPr>
        <p:spPr>
          <a:xfrm>
            <a:off x="0" y="235067"/>
            <a:ext cx="3857600" cy="13032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b="1">
                <a:solidFill>
                  <a:srgbClr val="FFFFFF"/>
                </a:solidFill>
                <a:latin typeface="PT Sans Caption" panose="020B0603020203020204"/>
                <a:ea typeface="PT Sans Caption" panose="020B0603020203020204"/>
                <a:cs typeface="PT Sans Caption" panose="020B0603020203020204"/>
                <a:sym typeface="PT Sans Caption" panose="020B0603020203020204"/>
              </a:rPr>
              <a:t>Test</a:t>
            </a:r>
            <a:r>
              <a:rPr lang="en-GB" b="1">
                <a:solidFill>
                  <a:srgbClr val="FFFFFF"/>
                </a:solidFill>
                <a:latin typeface="PT Sans Caption" panose="020B0603020203020204"/>
                <a:ea typeface="PT Sans Caption" panose="020B0603020203020204"/>
                <a:cs typeface="PT Sans Caption" panose="020B0603020203020204"/>
                <a:sym typeface="PT Sans Caption" panose="020B0603020203020204"/>
              </a:rPr>
              <a:t> Documentation</a:t>
            </a:r>
            <a:r>
              <a:rPr lang="en-GB" b="1">
                <a:solidFill>
                  <a:srgbClr val="FFFFFF"/>
                </a:solidFill>
                <a:latin typeface="PT Sans Caption" panose="020B0603020203020204"/>
                <a:ea typeface="PT Sans Caption" panose="020B0603020203020204"/>
                <a:cs typeface="PT Sans Caption" panose="020B0603020203020204"/>
                <a:sym typeface="PT Sans Caption" panose="020B0603020203020204"/>
              </a:rPr>
              <a:t> </a:t>
            </a:r>
            <a:endParaRPr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348" name="Google Shape;348;p70"/>
          <p:cNvSpPr txBox="1"/>
          <p:nvPr/>
        </p:nvSpPr>
        <p:spPr>
          <a:xfrm>
            <a:off x="3998733" y="0"/>
            <a:ext cx="7812400" cy="6740400"/>
          </a:xfrm>
          <a:prstGeom prst="rect">
            <a:avLst/>
          </a:prstGeom>
          <a:noFill/>
          <a:ln>
            <a:noFill/>
          </a:ln>
        </p:spPr>
        <p:txBody>
          <a:bodyPr spcFirstLastPara="1" wrap="square" lIns="121900" tIns="121900" rIns="121900" bIns="121900" anchor="t" anchorCtr="0">
            <a:noAutofit/>
          </a:bodyPr>
          <a:lstStyle/>
          <a:p>
            <a:pPr marL="12700" marR="1108075" lvl="0" indent="0" algn="just" rtl="0">
              <a:spcBef>
                <a:spcPts val="605"/>
              </a:spcBef>
              <a:spcAft>
                <a:spcPts val="0"/>
              </a:spcAft>
              <a:buClr>
                <a:srgbClr val="000000"/>
              </a:buClr>
              <a:buFont typeface="Arial" panose="020B0604020202020204"/>
              <a:buNone/>
            </a:pPr>
            <a:r>
              <a:rPr lang="en-GB" sz="2400">
                <a:latin typeface="PT Sans Caption" panose="020B0603020203020204"/>
                <a:ea typeface="PT Sans Caption" panose="020B0603020203020204"/>
                <a:cs typeface="PT Sans Caption" panose="020B0603020203020204"/>
                <a:sym typeface="PT Sans Caption" panose="020B0603020203020204"/>
              </a:rPr>
              <a:t>Proper documentation makes testing more accurate in an organization and easy for the client to review the software process.</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1108075" lvl="0" indent="0" algn="just" rtl="0">
              <a:spcBef>
                <a:spcPts val="605"/>
              </a:spcBef>
              <a:spcAft>
                <a:spcPts val="0"/>
              </a:spcAft>
              <a:buClr>
                <a:srgbClr val="000000"/>
              </a:buClr>
              <a:buFont typeface="Arial" panose="020B0604020202020204"/>
              <a:buNone/>
            </a:pPr>
            <a:r>
              <a:rPr lang="en-GB" sz="2400">
                <a:latin typeface="PT Sans Caption" panose="020B0603020203020204"/>
                <a:ea typeface="PT Sans Caption" panose="020B0603020203020204"/>
                <a:cs typeface="PT Sans Caption" panose="020B0603020203020204"/>
                <a:sym typeface="PT Sans Caption" panose="020B0603020203020204"/>
              </a:rPr>
              <a:t>A project’s documentation makes testing process easy and organized.</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1108075" lvl="0" indent="0" algn="just" rtl="0">
              <a:spcBef>
                <a:spcPts val="605"/>
              </a:spcBef>
              <a:spcAft>
                <a:spcPts val="0"/>
              </a:spcAft>
              <a:buClr>
                <a:srgbClr val="000000"/>
              </a:buClr>
              <a:buFont typeface="Arial" panose="020B0604020202020204"/>
              <a:buNone/>
            </a:pPr>
            <a:r>
              <a:rPr lang="en-GB" sz="2400">
                <a:latin typeface="PT Sans Caption" panose="020B0603020203020204"/>
                <a:ea typeface="PT Sans Caption" panose="020B0603020203020204"/>
                <a:cs typeface="PT Sans Caption" panose="020B0603020203020204"/>
                <a:sym typeface="PT Sans Caption" panose="020B0603020203020204"/>
              </a:rPr>
              <a:t>Proper documentation saves company money and time spent on that project. </a:t>
            </a:r>
            <a:br>
              <a:rPr lang="en-GB" sz="2400">
                <a:latin typeface="PT Sans Caption" panose="020B0603020203020204"/>
                <a:ea typeface="PT Sans Caption" panose="020B0603020203020204"/>
                <a:cs typeface="PT Sans Caption" panose="020B0603020203020204"/>
                <a:sym typeface="PT Sans Caption" panose="020B0603020203020204"/>
              </a:rPr>
            </a:br>
            <a:r>
              <a:rPr lang="en-GB" sz="2400">
                <a:latin typeface="PT Sans Caption" panose="020B0603020203020204"/>
                <a:ea typeface="PT Sans Caption" panose="020B0603020203020204"/>
                <a:cs typeface="PT Sans Caption" panose="020B0603020203020204"/>
                <a:sym typeface="PT Sans Caption" panose="020B0603020203020204"/>
              </a:rPr>
              <a:t>Not all documents are important.</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1108075" lvl="0" indent="0" algn="just" rtl="0">
              <a:spcBef>
                <a:spcPts val="605"/>
              </a:spcBef>
              <a:spcAft>
                <a:spcPts val="0"/>
              </a:spcAft>
              <a:buClr>
                <a:srgbClr val="000000"/>
              </a:buClr>
              <a:buFont typeface="Arial" panose="020B0604020202020204"/>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just"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pic>
        <p:nvPicPr>
          <p:cNvPr id="349" name="Google Shape;349;p70"/>
          <p:cNvPicPr preferRelativeResize="0"/>
          <p:nvPr/>
        </p:nvPicPr>
        <p:blipFill rotWithShape="1">
          <a:blip r:embed="rId1"/>
          <a:srcRect l="1568" t="30490" r="51896" b="29710"/>
          <a:stretch>
            <a:fillRect/>
          </a:stretch>
        </p:blipFill>
        <p:spPr>
          <a:xfrm>
            <a:off x="6035600" y="3901533"/>
            <a:ext cx="3597267" cy="2300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76" name="Shape 576"/>
        <p:cNvGrpSpPr/>
        <p:nvPr/>
      </p:nvGrpSpPr>
      <p:grpSpPr>
        <a:xfrm>
          <a:off x="0" y="0"/>
          <a:ext cx="0" cy="0"/>
          <a:chOff x="0" y="0"/>
          <a:chExt cx="0" cy="0"/>
        </a:xfrm>
      </p:grpSpPr>
      <p:sp>
        <p:nvSpPr>
          <p:cNvPr id="577" name="Google Shape;577;p106"/>
          <p:cNvSpPr txBox="1"/>
          <p:nvPr>
            <p:ph type="title"/>
          </p:nvPr>
        </p:nvSpPr>
        <p:spPr>
          <a:xfrm>
            <a:off x="4" y="4770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Two Types of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578" name="Google Shape;578;p106"/>
          <p:cNvSpPr txBox="1"/>
          <p:nvPr/>
        </p:nvSpPr>
        <p:spPr>
          <a:xfrm>
            <a:off x="4372333" y="558367"/>
            <a:ext cx="6878000" cy="5620800"/>
          </a:xfrm>
          <a:prstGeom prst="rect">
            <a:avLst/>
          </a:prstGeom>
          <a:noFill/>
          <a:ln>
            <a:noFill/>
          </a:ln>
        </p:spPr>
        <p:txBody>
          <a:bodyPr spcFirstLastPara="1" wrap="square" lIns="121900" tIns="121900" rIns="121900" bIns="121900" anchor="t" anchorCtr="0">
            <a:noAutofit/>
          </a:bodyPr>
          <a:lstStyle/>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Functional Testing  </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Non-functional Testing</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82" name="Shape 582"/>
        <p:cNvGrpSpPr/>
        <p:nvPr/>
      </p:nvGrpSpPr>
      <p:grpSpPr>
        <a:xfrm>
          <a:off x="0" y="0"/>
          <a:ext cx="0" cy="0"/>
          <a:chOff x="0" y="0"/>
          <a:chExt cx="0" cy="0"/>
        </a:xfrm>
      </p:grpSpPr>
      <p:sp>
        <p:nvSpPr>
          <p:cNvPr id="583" name="Google Shape;583;p107"/>
          <p:cNvSpPr txBox="1"/>
          <p:nvPr>
            <p:ph type="title"/>
          </p:nvPr>
        </p:nvSpPr>
        <p:spPr>
          <a:xfrm>
            <a:off x="4" y="5891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Functional Testing</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584" name="Google Shape;584;p107"/>
          <p:cNvSpPr txBox="1"/>
          <p:nvPr/>
        </p:nvSpPr>
        <p:spPr>
          <a:xfrm>
            <a:off x="3851367" y="100200"/>
            <a:ext cx="8218400" cy="6538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Is a type of testing when we test the functionality of the application.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First thing we do when a code or new functionality comes from developers so make sure that the functionality is working fine according to business requirements, and doesn’t have any major bugs.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Functional testing is performed by manual testers and by automation team.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Examples: </a:t>
            </a:r>
            <a:r>
              <a:rPr lang="en-GB" sz="2400" b="1">
                <a:latin typeface="PT Sans Caption" panose="020B0603020203020204"/>
                <a:ea typeface="PT Sans Caption" panose="020B0603020203020204"/>
                <a:cs typeface="PT Sans Caption" panose="020B0603020203020204"/>
                <a:sym typeface="PT Sans Caption" panose="020B0603020203020204"/>
              </a:rPr>
              <a:t>Can user login? Can user logout?</a:t>
            </a:r>
            <a:r>
              <a:rPr lang="en-GB" sz="2400">
                <a:latin typeface="PT Sans Caption" panose="020B0603020203020204"/>
                <a:ea typeface="PT Sans Caption" panose="020B0603020203020204"/>
                <a:cs typeface="PT Sans Caption" panose="020B0603020203020204"/>
                <a:sym typeface="PT Sans Caption" panose="020B0603020203020204"/>
              </a:rPr>
              <a:t>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Functional testing is designed to determine that the application’s features and operations perform the way they should.</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88" name="Shape 588"/>
        <p:cNvGrpSpPr/>
        <p:nvPr/>
      </p:nvGrpSpPr>
      <p:grpSpPr>
        <a:xfrm>
          <a:off x="0" y="0"/>
          <a:ext cx="0" cy="0"/>
          <a:chOff x="0" y="0"/>
          <a:chExt cx="0" cy="0"/>
        </a:xfrm>
      </p:grpSpPr>
      <p:sp>
        <p:nvSpPr>
          <p:cNvPr id="589" name="Google Shape;589;p108"/>
          <p:cNvSpPr txBox="1"/>
          <p:nvPr>
            <p:ph type="title"/>
          </p:nvPr>
        </p:nvSpPr>
        <p:spPr>
          <a:xfrm>
            <a:off x="4" y="8665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Non- Functional Testing</a:t>
            </a:r>
            <a:endParaRPr b="1"/>
          </a:p>
        </p:txBody>
      </p:sp>
      <p:sp>
        <p:nvSpPr>
          <p:cNvPr id="590" name="Google Shape;590;p108"/>
          <p:cNvSpPr txBox="1"/>
          <p:nvPr/>
        </p:nvSpPr>
        <p:spPr>
          <a:xfrm>
            <a:off x="4072433" y="172633"/>
            <a:ext cx="7948800" cy="6481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Testing software application or system for its non-functional requirements: The way a system operates, rather than specific behaviors of that system.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Non-functional testing is designed to figure out if your product will provide a good user experience.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For example, non-functional tests are used to determine how fast the product responds to a request or how long it takes to do an action (performance testing)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Non-functional testing wants to see if the product stands up to customer expectations.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Look and Feel are also part of non-functional testing</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94" name="Shape 594"/>
        <p:cNvGrpSpPr/>
        <p:nvPr/>
      </p:nvGrpSpPr>
      <p:grpSpPr>
        <a:xfrm>
          <a:off x="0" y="0"/>
          <a:ext cx="0" cy="0"/>
          <a:chOff x="0" y="0"/>
          <a:chExt cx="0" cy="0"/>
        </a:xfrm>
      </p:grpSpPr>
      <p:sp>
        <p:nvSpPr>
          <p:cNvPr id="595" name="Google Shape;595;p109"/>
          <p:cNvSpPr txBox="1"/>
          <p:nvPr>
            <p:ph type="title"/>
          </p:nvPr>
        </p:nvSpPr>
        <p:spPr>
          <a:xfrm>
            <a:off x="78737" y="1006800"/>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Software Testing Hierarchy</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pic>
        <p:nvPicPr>
          <p:cNvPr id="596" name="Google Shape;596;p109" descr="Image result for unit integration system and acceptance testing pyramid"/>
          <p:cNvPicPr preferRelativeResize="0"/>
          <p:nvPr/>
        </p:nvPicPr>
        <p:blipFill rotWithShape="1">
          <a:blip r:embed="rId1"/>
          <a:srcRect/>
          <a:stretch>
            <a:fillRect/>
          </a:stretch>
        </p:blipFill>
        <p:spPr>
          <a:xfrm>
            <a:off x="3822733" y="0"/>
            <a:ext cx="8369267" cy="6786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600" name="Shape 600"/>
        <p:cNvGrpSpPr/>
        <p:nvPr/>
      </p:nvGrpSpPr>
      <p:grpSpPr>
        <a:xfrm>
          <a:off x="0" y="0"/>
          <a:ext cx="0" cy="0"/>
          <a:chOff x="0" y="0"/>
          <a:chExt cx="0" cy="0"/>
        </a:xfrm>
      </p:grpSpPr>
      <p:sp>
        <p:nvSpPr>
          <p:cNvPr id="601" name="Google Shape;601;p110"/>
          <p:cNvSpPr txBox="1"/>
          <p:nvPr>
            <p:ph type="title"/>
          </p:nvPr>
        </p:nvSpPr>
        <p:spPr>
          <a:xfrm>
            <a:off x="0" y="251833"/>
            <a:ext cx="3744000" cy="1015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Unit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602" name="Google Shape;602;p110"/>
          <p:cNvSpPr txBox="1"/>
          <p:nvPr/>
        </p:nvSpPr>
        <p:spPr>
          <a:xfrm>
            <a:off x="4352400" y="544067"/>
            <a:ext cx="7227200" cy="5625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Unit is smallest testable part of an application like functions, classes etc.</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It’s part of the white box testing.</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It’s done by developers. They execute and evaluate their code and if they find any bugs they fix it before it come to QA environment and testers finds it.</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As a tester we do not perform unit testing</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Developer</a:t>
            </a:r>
            <a:r>
              <a:rPr lang="en-GB" sz="2400">
                <a:latin typeface="PT Sans Caption" panose="020B0603020203020204"/>
                <a:ea typeface="PT Sans Caption" panose="020B0603020203020204"/>
                <a:cs typeface="PT Sans Caption" panose="020B0603020203020204"/>
                <a:sym typeface="PT Sans Caption" panose="020B0603020203020204"/>
              </a:rPr>
              <a:t> – DEV Environment</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606" name="Shape 606"/>
        <p:cNvGrpSpPr/>
        <p:nvPr/>
      </p:nvGrpSpPr>
      <p:grpSpPr>
        <a:xfrm>
          <a:off x="0" y="0"/>
          <a:ext cx="0" cy="0"/>
          <a:chOff x="0" y="0"/>
          <a:chExt cx="0" cy="0"/>
        </a:xfrm>
      </p:grpSpPr>
      <p:sp>
        <p:nvSpPr>
          <p:cNvPr id="607" name="Google Shape;607;p111"/>
          <p:cNvSpPr txBox="1"/>
          <p:nvPr>
            <p:ph type="title"/>
          </p:nvPr>
        </p:nvSpPr>
        <p:spPr>
          <a:xfrm>
            <a:off x="4" y="4770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Integration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608" name="Google Shape;608;p111"/>
          <p:cNvSpPr txBox="1"/>
          <p:nvPr/>
        </p:nvSpPr>
        <p:spPr>
          <a:xfrm>
            <a:off x="3965900" y="156933"/>
            <a:ext cx="8133600" cy="6544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Validate the interaction of related components, modules and systems to ensure they work together.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 individual software components to verify interaction between various software components and detect interface defects. After the integration testing has been performed on the components, they are readily available for system testing.</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For Ex. Amazon video will work fine as a standalone component. But when you put Amazon video code together with the rest of the website it is no longer working. We need to make sure that all the components when integrated together are able to interact with each other and work properly.</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612" name="Shape 612"/>
        <p:cNvGrpSpPr/>
        <p:nvPr/>
      </p:nvGrpSpPr>
      <p:grpSpPr>
        <a:xfrm>
          <a:off x="0" y="0"/>
          <a:ext cx="0" cy="0"/>
          <a:chOff x="0" y="0"/>
          <a:chExt cx="0" cy="0"/>
        </a:xfrm>
      </p:grpSpPr>
      <p:sp>
        <p:nvSpPr>
          <p:cNvPr id="613" name="Google Shape;613;p112"/>
          <p:cNvSpPr txBox="1"/>
          <p:nvPr>
            <p:ph type="title"/>
          </p:nvPr>
        </p:nvSpPr>
        <p:spPr>
          <a:xfrm>
            <a:off x="4" y="495700"/>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System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614" name="Google Shape;614;p112"/>
          <p:cNvSpPr txBox="1"/>
          <p:nvPr/>
        </p:nvSpPr>
        <p:spPr>
          <a:xfrm>
            <a:off x="4111667" y="258000"/>
            <a:ext cx="7542400" cy="6342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System testing is testing complete and fully integrated software product. Everything together like integrated component, Front end, back end, database, server etc.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 that the behavior and functionality of the complete and fully integrated application complies with specified requirements.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Also called End to End scenario testing.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It also tests overall user experience.</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QA Manual/Automation</a:t>
            </a:r>
            <a:r>
              <a:rPr lang="en-GB" sz="2400">
                <a:latin typeface="PT Sans Caption" panose="020B0603020203020204"/>
                <a:ea typeface="PT Sans Caption" panose="020B0603020203020204"/>
                <a:cs typeface="PT Sans Caption" panose="020B0603020203020204"/>
                <a:sym typeface="PT Sans Caption" panose="020B0603020203020204"/>
              </a:rPr>
              <a:t>- TEST/SIT Environment</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618" name="Shape 618"/>
        <p:cNvGrpSpPr/>
        <p:nvPr/>
      </p:nvGrpSpPr>
      <p:grpSpPr>
        <a:xfrm>
          <a:off x="0" y="0"/>
          <a:ext cx="0" cy="0"/>
          <a:chOff x="0" y="0"/>
          <a:chExt cx="0" cy="0"/>
        </a:xfrm>
      </p:grpSpPr>
      <p:sp>
        <p:nvSpPr>
          <p:cNvPr id="619" name="Google Shape;619;p113"/>
          <p:cNvSpPr txBox="1"/>
          <p:nvPr>
            <p:ph type="title"/>
          </p:nvPr>
        </p:nvSpPr>
        <p:spPr>
          <a:xfrm>
            <a:off x="4" y="4770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Acceptance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620" name="Google Shape;620;p113"/>
          <p:cNvSpPr txBox="1"/>
          <p:nvPr/>
        </p:nvSpPr>
        <p:spPr>
          <a:xfrm>
            <a:off x="3833300" y="0"/>
            <a:ext cx="8295200" cy="6759200"/>
          </a:xfrm>
          <a:prstGeom prst="rect">
            <a:avLst/>
          </a:prstGeom>
          <a:noFill/>
          <a:ln>
            <a:noFill/>
          </a:ln>
        </p:spPr>
        <p:txBody>
          <a:bodyPr spcFirstLastPara="1" wrap="square" lIns="121900" tIns="121900" rIns="121900" bIns="121900" anchor="t" anchorCtr="0">
            <a:noAutofit/>
          </a:bodyPr>
          <a:lstStyle/>
          <a:p>
            <a:pPr marL="0" lvl="0" indent="0" algn="just"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Once the application has completed it is delivered to user or customer and tested by them for acceptance testing.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just"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Acceptance testing is basically done by the user or customer although other stakeholders may be involved as well. Work with subject matter experts and business stakeholders to guide them through the user acceptance testing process, ensuring that the application meets business needs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just"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just"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Also known as UAT User Acceptance Testing. </a:t>
            </a:r>
            <a:endParaRPr sz="2400" b="1">
              <a:latin typeface="PT Sans Caption" panose="020B0603020203020204"/>
              <a:ea typeface="PT Sans Caption" panose="020B0603020203020204"/>
              <a:cs typeface="PT Sans Caption" panose="020B0603020203020204"/>
              <a:sym typeface="PT Sans Caption" panose="020B0603020203020204"/>
            </a:endParaRPr>
          </a:p>
          <a:p>
            <a:pPr marL="0" lvl="0" indent="0" algn="just"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just"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Companies can also have UAT Team to perform User Acceptance Testing. Once QA team and Dev team completes the testing then UAT team tests the product. UAT team assures that the product works fine, as expected before it goes to business.</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USERS </a:t>
            </a:r>
            <a:r>
              <a:rPr lang="en-GB" sz="2400">
                <a:latin typeface="PT Sans Caption" panose="020B0603020203020204"/>
                <a:ea typeface="PT Sans Caption" panose="020B0603020203020204"/>
                <a:cs typeface="PT Sans Caption" panose="020B0603020203020204"/>
                <a:sym typeface="PT Sans Caption" panose="020B0603020203020204"/>
              </a:rPr>
              <a:t>- STAGE/UAT Environment</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624" name="Shape 624"/>
        <p:cNvGrpSpPr/>
        <p:nvPr/>
      </p:nvGrpSpPr>
      <p:grpSpPr>
        <a:xfrm>
          <a:off x="0" y="0"/>
          <a:ext cx="0" cy="0"/>
          <a:chOff x="0" y="0"/>
          <a:chExt cx="0" cy="0"/>
        </a:xfrm>
      </p:grpSpPr>
      <p:sp>
        <p:nvSpPr>
          <p:cNvPr id="625" name="Google Shape;625;p114"/>
          <p:cNvSpPr txBox="1"/>
          <p:nvPr>
            <p:ph type="title"/>
          </p:nvPr>
        </p:nvSpPr>
        <p:spPr>
          <a:xfrm>
            <a:off x="100967" y="141233"/>
            <a:ext cx="3744000" cy="19144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Different testing types</a:t>
            </a:r>
            <a:endParaRPr b="1"/>
          </a:p>
        </p:txBody>
      </p:sp>
      <p:sp>
        <p:nvSpPr>
          <p:cNvPr id="626" name="Google Shape;626;p114"/>
          <p:cNvSpPr txBox="1"/>
          <p:nvPr/>
        </p:nvSpPr>
        <p:spPr>
          <a:xfrm>
            <a:off x="4318567" y="376633"/>
            <a:ext cx="7072800" cy="4251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There are different testing types that we as testers can perform</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Smoke</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Regression</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Performance</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lnSpc>
                <a:spcPct val="115000"/>
              </a:lnSpc>
              <a:spcBef>
                <a:spcPts val="1000"/>
              </a:spcBef>
              <a:spcAft>
                <a:spcPts val="100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Ad Hoc</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sp>
        <p:nvSpPr>
          <p:cNvPr id="631" name="Google Shape;631;p115"/>
          <p:cNvSpPr txBox="1"/>
          <p:nvPr>
            <p:ph type="title"/>
          </p:nvPr>
        </p:nvSpPr>
        <p:spPr>
          <a:xfrm>
            <a:off x="125533" y="251100"/>
            <a:ext cx="3744000" cy="869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Smoke Test</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632" name="Google Shape;632;p115"/>
          <p:cNvSpPr txBox="1"/>
          <p:nvPr/>
        </p:nvSpPr>
        <p:spPr>
          <a:xfrm>
            <a:off x="4045433" y="0"/>
            <a:ext cx="8024000" cy="400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A smoke test is a quick, lightweight test or set of tests, usually automated, that confirm that the basic functionality of system is working correctly. It tends to emphasize broad, not deep tests, and is usually done before launching a more extensive set of tests.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Smoke test quickly scans the application through multiple high level scenarios under 30 mins to make sure that the application is working fine (Environment is UP or Down).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If something does not work, it sends out an email to everyone, letting them know that smoke test did not pass. This is mostly done through automated script.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Automated Smoke test can be scheduled multiple times a day to give timely report to the team.</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3" name="Shape 353"/>
        <p:cNvGrpSpPr/>
        <p:nvPr/>
      </p:nvGrpSpPr>
      <p:grpSpPr>
        <a:xfrm>
          <a:off x="0" y="0"/>
          <a:ext cx="0" cy="0"/>
          <a:chOff x="0" y="0"/>
          <a:chExt cx="0" cy="0"/>
        </a:xfrm>
      </p:grpSpPr>
      <p:sp>
        <p:nvSpPr>
          <p:cNvPr id="354" name="Google Shape;354;p71"/>
          <p:cNvSpPr txBox="1"/>
          <p:nvPr>
            <p:ph type="title"/>
          </p:nvPr>
        </p:nvSpPr>
        <p:spPr>
          <a:xfrm>
            <a:off x="0" y="340367"/>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Test Planning</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355" name="Google Shape;355;p71"/>
          <p:cNvSpPr txBox="1"/>
          <p:nvPr/>
        </p:nvSpPr>
        <p:spPr>
          <a:xfrm>
            <a:off x="4289767" y="225767"/>
            <a:ext cx="7370000" cy="6373200"/>
          </a:xfrm>
          <a:prstGeom prst="rect">
            <a:avLst/>
          </a:prstGeom>
          <a:noFill/>
          <a:ln>
            <a:noFill/>
          </a:ln>
        </p:spPr>
        <p:txBody>
          <a:bodyPr spcFirstLastPara="1" wrap="square" lIns="121900" tIns="121900" rIns="121900" bIns="121900" anchor="t" anchorCtr="0">
            <a:noAutofit/>
          </a:bodyPr>
          <a:lstStyle/>
          <a:p>
            <a:pPr marL="0" marR="28575" lvl="0" indent="0" algn="l" rtl="0">
              <a:lnSpc>
                <a:spcPct val="90000"/>
              </a:lnSpc>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 plan is the project level document that is usually created by </a:t>
            </a:r>
            <a:r>
              <a:rPr lang="en-GB" sz="2400" b="1">
                <a:latin typeface="PT Sans Caption" panose="020B0603020203020204"/>
                <a:ea typeface="PT Sans Caption" panose="020B0603020203020204"/>
                <a:cs typeface="PT Sans Caption" panose="020B0603020203020204"/>
                <a:sym typeface="PT Sans Caption" panose="020B0603020203020204"/>
              </a:rPr>
              <a:t>QA  Manager or Test Lead </a:t>
            </a:r>
            <a:r>
              <a:rPr lang="en-GB" sz="2400">
                <a:latin typeface="PT Sans Caption" panose="020B0603020203020204"/>
                <a:ea typeface="PT Sans Caption" panose="020B0603020203020204"/>
                <a:cs typeface="PT Sans Caption" panose="020B0603020203020204"/>
                <a:sym typeface="PT Sans Caption" panose="020B0603020203020204"/>
              </a:rPr>
              <a:t>(based on  the company) and mostly used in waterfall projects.</a:t>
            </a:r>
            <a:endParaRPr sz="2400">
              <a:latin typeface="PT Sans Caption" panose="020B0603020203020204"/>
              <a:ea typeface="PT Sans Caption" panose="020B0603020203020204"/>
              <a:cs typeface="PT Sans Caption" panose="020B0603020203020204"/>
              <a:sym typeface="PT Sans Caption" panose="020B0603020203020204"/>
            </a:endParaRPr>
          </a:p>
          <a:p>
            <a:pPr marL="0" marR="28575" lvl="0" indent="0" algn="l" rtl="0">
              <a:lnSpc>
                <a:spcPct val="90000"/>
              </a:lnSpc>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marR="28575" lvl="0" indent="0" algn="l" rtl="0">
              <a:lnSpc>
                <a:spcPct val="90000"/>
              </a:lnSpc>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 plan outlines the strategy that will be used to test an application.</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80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The resources that will be used.</a:t>
            </a:r>
            <a:endParaRPr sz="2400">
              <a:latin typeface="PT Sans Caption" panose="020B0603020203020204"/>
              <a:ea typeface="PT Sans Caption" panose="020B0603020203020204"/>
              <a:cs typeface="PT Sans Caption" panose="020B0603020203020204"/>
              <a:sym typeface="PT Sans Caption" panose="020B0603020203020204"/>
            </a:endParaRPr>
          </a:p>
          <a:p>
            <a:pPr marL="0" marR="361950" lvl="0" indent="0" algn="l" rtl="0">
              <a:lnSpc>
                <a:spcPct val="90000"/>
              </a:lnSpc>
              <a:spcBef>
                <a:spcPts val="101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The test environment in which testing will be  performed, the limitations of the testing and the  schedule of testing activities.</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636" name="Shape 636"/>
        <p:cNvGrpSpPr/>
        <p:nvPr/>
      </p:nvGrpSpPr>
      <p:grpSpPr>
        <a:xfrm>
          <a:off x="0" y="0"/>
          <a:ext cx="0" cy="0"/>
          <a:chOff x="0" y="0"/>
          <a:chExt cx="0" cy="0"/>
        </a:xfrm>
      </p:grpSpPr>
      <p:sp>
        <p:nvSpPr>
          <p:cNvPr id="637" name="Google Shape;637;p116"/>
          <p:cNvSpPr txBox="1"/>
          <p:nvPr>
            <p:ph type="title"/>
          </p:nvPr>
        </p:nvSpPr>
        <p:spPr>
          <a:xfrm>
            <a:off x="4" y="4770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Regression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638" name="Google Shape;638;p116"/>
          <p:cNvSpPr txBox="1"/>
          <p:nvPr/>
        </p:nvSpPr>
        <p:spPr>
          <a:xfrm>
            <a:off x="3907633" y="78467"/>
            <a:ext cx="8129200" cy="6638400"/>
          </a:xfrm>
          <a:prstGeom prst="rect">
            <a:avLst/>
          </a:prstGeom>
          <a:noFill/>
          <a:ln>
            <a:noFill/>
          </a:ln>
        </p:spPr>
        <p:txBody>
          <a:bodyPr spcFirstLastPara="1" wrap="square" lIns="121900" tIns="121900" rIns="121900" bIns="121900" anchor="t" anchorCtr="0">
            <a:noAutofit/>
          </a:bodyPr>
          <a:lstStyle/>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Regression testing is a software testing practice that ensures an application still functions as expected after any code changes, updates, or improvements.</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Regression testing is responsible for the overall stability and functionality of the existing features. Whenever a new modification is added to the code, regression testing is applied to guarantee that after each update, the system stays sustainable under continuous improvements. </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Regression testing is performed before every application release. </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Regression test cases are perfect for test automation because it is repetitive and very time consuming. </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42" name="Shape 642"/>
        <p:cNvGrpSpPr/>
        <p:nvPr/>
      </p:nvGrpSpPr>
      <p:grpSpPr>
        <a:xfrm>
          <a:off x="0" y="0"/>
          <a:ext cx="0" cy="0"/>
          <a:chOff x="0" y="0"/>
          <a:chExt cx="0" cy="0"/>
        </a:xfrm>
      </p:grpSpPr>
      <p:sp>
        <p:nvSpPr>
          <p:cNvPr id="643" name="Google Shape;643;p117"/>
          <p:cNvSpPr txBox="1"/>
          <p:nvPr>
            <p:ph type="title"/>
          </p:nvPr>
        </p:nvSpPr>
        <p:spPr>
          <a:xfrm>
            <a:off x="4" y="4770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Regression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644" name="Google Shape;644;p117"/>
          <p:cNvSpPr txBox="1"/>
          <p:nvPr/>
        </p:nvSpPr>
        <p:spPr>
          <a:xfrm>
            <a:off x="4158700" y="109800"/>
            <a:ext cx="7768400" cy="6638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When to apply regression testing:</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A new requirement is added to an existing feature</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A new feature or functionality is added</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A modifications/changes been applied to the existing feature</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The codebase is fixed to solve defects</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spcBef>
                <a:spcPts val="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The source code is optimized to improve performance</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 </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648" name="Shape 648"/>
        <p:cNvGrpSpPr/>
        <p:nvPr/>
      </p:nvGrpSpPr>
      <p:grpSpPr>
        <a:xfrm>
          <a:off x="0" y="0"/>
          <a:ext cx="0" cy="0"/>
          <a:chOff x="0" y="0"/>
          <a:chExt cx="0" cy="0"/>
        </a:xfrm>
      </p:grpSpPr>
      <p:sp>
        <p:nvSpPr>
          <p:cNvPr id="649" name="Google Shape;649;p118"/>
          <p:cNvSpPr txBox="1"/>
          <p:nvPr>
            <p:ph type="title"/>
          </p:nvPr>
        </p:nvSpPr>
        <p:spPr>
          <a:xfrm>
            <a:off x="4" y="4770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Performance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650" name="Google Shape;650;p118"/>
          <p:cNvSpPr txBox="1"/>
          <p:nvPr/>
        </p:nvSpPr>
        <p:spPr>
          <a:xfrm>
            <a:off x="4424067" y="157500"/>
            <a:ext cx="6686000" cy="3859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Performance testing, a non-functional testing technique performed to determine the system parameters in terms of responsiveness and stability under various workload.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It measures the quality attributes of the system, such as scalability, reliability and resource usage etc.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Example: Can 2000 user login to the application at the same time? Can user move to the next page in 1 second?</a:t>
            </a:r>
            <a:endParaRPr sz="2400">
              <a:latin typeface="PT Sans Caption" panose="020B0603020203020204"/>
              <a:ea typeface="PT Sans Caption" panose="020B0603020203020204"/>
              <a:cs typeface="PT Sans Caption" panose="020B0603020203020204"/>
              <a:sym typeface="PT Sans Caption" panose="020B0603020203020204"/>
            </a:endParaRPr>
          </a:p>
        </p:txBody>
      </p:sp>
      <p:pic>
        <p:nvPicPr>
          <p:cNvPr id="651" name="Google Shape;651;p118"/>
          <p:cNvPicPr preferRelativeResize="0"/>
          <p:nvPr/>
        </p:nvPicPr>
        <p:blipFill rotWithShape="1">
          <a:blip r:embed="rId1"/>
          <a:srcRect r="3790"/>
          <a:stretch>
            <a:fillRect/>
          </a:stretch>
        </p:blipFill>
        <p:spPr>
          <a:xfrm>
            <a:off x="0" y="2081845"/>
            <a:ext cx="3744000" cy="3066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55" name="Shape 655"/>
        <p:cNvGrpSpPr/>
        <p:nvPr/>
      </p:nvGrpSpPr>
      <p:grpSpPr>
        <a:xfrm>
          <a:off x="0" y="0"/>
          <a:ext cx="0" cy="0"/>
          <a:chOff x="0" y="0"/>
          <a:chExt cx="0" cy="0"/>
        </a:xfrm>
      </p:grpSpPr>
      <p:sp>
        <p:nvSpPr>
          <p:cNvPr id="656" name="Google Shape;656;p119"/>
          <p:cNvSpPr txBox="1"/>
          <p:nvPr>
            <p:ph type="title"/>
          </p:nvPr>
        </p:nvSpPr>
        <p:spPr>
          <a:xfrm>
            <a:off x="4" y="1099500"/>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508 Compliance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657" name="Google Shape;657;p119"/>
          <p:cNvSpPr txBox="1"/>
          <p:nvPr/>
        </p:nvSpPr>
        <p:spPr>
          <a:xfrm>
            <a:off x="4395433" y="151233"/>
            <a:ext cx="7731200" cy="4209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Section 508 is a requirement for all websites, and in general, for all federal departments and agencies to ensure that their electronic information &amp; technology (EIT) is accessible to people with disabilities.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508 Compliance testing is to make sure disable people can use it as well.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Mandatory for government websites.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Popular tool used for 508 testing is JAWS(Job Access With Speech)</a:t>
            </a:r>
            <a:endParaRPr sz="2400">
              <a:latin typeface="PT Sans Caption" panose="020B0603020203020204"/>
              <a:ea typeface="PT Sans Caption" panose="020B0603020203020204"/>
              <a:cs typeface="PT Sans Caption" panose="020B0603020203020204"/>
              <a:sym typeface="PT Sans Caption" panose="020B0603020203020204"/>
            </a:endParaRPr>
          </a:p>
        </p:txBody>
      </p:sp>
      <p:pic>
        <p:nvPicPr>
          <p:cNvPr id="658" name="Google Shape;658;p119"/>
          <p:cNvPicPr preferRelativeResize="0"/>
          <p:nvPr/>
        </p:nvPicPr>
        <p:blipFill rotWithShape="1">
          <a:blip r:embed="rId1"/>
          <a:srcRect l="3186" r="16940"/>
          <a:stretch>
            <a:fillRect/>
          </a:stretch>
        </p:blipFill>
        <p:spPr>
          <a:xfrm>
            <a:off x="7670467" y="4724700"/>
            <a:ext cx="3112135" cy="21333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62" name="Shape 662"/>
        <p:cNvGrpSpPr/>
        <p:nvPr/>
      </p:nvGrpSpPr>
      <p:grpSpPr>
        <a:xfrm>
          <a:off x="0" y="0"/>
          <a:ext cx="0" cy="0"/>
          <a:chOff x="0" y="0"/>
          <a:chExt cx="0" cy="0"/>
        </a:xfrm>
      </p:grpSpPr>
      <p:sp>
        <p:nvSpPr>
          <p:cNvPr id="663" name="Google Shape;663;p120"/>
          <p:cNvSpPr txBox="1"/>
          <p:nvPr>
            <p:ph type="title"/>
          </p:nvPr>
        </p:nvSpPr>
        <p:spPr>
          <a:xfrm>
            <a:off x="4" y="415200"/>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Ad-Hoc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664" name="Google Shape;664;p120"/>
          <p:cNvSpPr txBox="1"/>
          <p:nvPr/>
        </p:nvSpPr>
        <p:spPr>
          <a:xfrm>
            <a:off x="4524267" y="415200"/>
            <a:ext cx="6228000" cy="400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Testing performed without planning and documentation.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Informal testing OR least formal test method.</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A lot of Bugs can be find in ad-hoc testing.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Performed mostly after official testing is done and still sometime is left for testing the application.</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 It can be also called Exploratory testing, Random Testing</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68" name="Shape 668"/>
        <p:cNvGrpSpPr/>
        <p:nvPr/>
      </p:nvGrpSpPr>
      <p:grpSpPr>
        <a:xfrm>
          <a:off x="0" y="0"/>
          <a:ext cx="0" cy="0"/>
          <a:chOff x="0" y="0"/>
          <a:chExt cx="0" cy="0"/>
        </a:xfrm>
      </p:grpSpPr>
      <p:sp>
        <p:nvSpPr>
          <p:cNvPr id="669" name="Google Shape;669;p121"/>
          <p:cNvSpPr txBox="1"/>
          <p:nvPr>
            <p:ph type="title"/>
          </p:nvPr>
        </p:nvSpPr>
        <p:spPr>
          <a:xfrm>
            <a:off x="100971" y="225000"/>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Retesting </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670" name="Google Shape;670;p121"/>
          <p:cNvSpPr txBox="1"/>
          <p:nvPr/>
        </p:nvSpPr>
        <p:spPr>
          <a:xfrm>
            <a:off x="4710400" y="286333"/>
            <a:ext cx="5755600" cy="400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Regression testing is done to find out the issues which may get introduced because of any change or modification in the application. The purpose of regression testing is that any new change in the application should NOT introduce any new bug in existing functionality.</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Verification of bugs are During retesting only failed test cases are re-executed. Retesting is carried out to ensure that the original issue is working as expected. Retesting is executed in the same environment with same data but in new build.</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74" name="Shape 674"/>
        <p:cNvGrpSpPr/>
        <p:nvPr/>
      </p:nvGrpSpPr>
      <p:grpSpPr>
        <a:xfrm>
          <a:off x="0" y="0"/>
          <a:ext cx="0" cy="0"/>
          <a:chOff x="0" y="0"/>
          <a:chExt cx="0" cy="0"/>
        </a:xfrm>
      </p:grpSpPr>
      <p:sp>
        <p:nvSpPr>
          <p:cNvPr id="675" name="Google Shape;675;p122"/>
          <p:cNvSpPr txBox="1"/>
          <p:nvPr>
            <p:ph type="title"/>
          </p:nvPr>
        </p:nvSpPr>
        <p:spPr>
          <a:xfrm>
            <a:off x="100967" y="141233"/>
            <a:ext cx="3744000" cy="19144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Different testing techniques</a:t>
            </a:r>
            <a:endParaRPr b="1"/>
          </a:p>
        </p:txBody>
      </p:sp>
      <p:sp>
        <p:nvSpPr>
          <p:cNvPr id="676" name="Google Shape;676;p122"/>
          <p:cNvSpPr txBox="1"/>
          <p:nvPr/>
        </p:nvSpPr>
        <p:spPr>
          <a:xfrm>
            <a:off x="4318567" y="376633"/>
            <a:ext cx="7072800" cy="4251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There are different testing techniques could be used such as:</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White box testing</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Black box testing</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Positive testing</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Negative Testing</a:t>
            </a:r>
            <a:endParaRPr sz="2400">
              <a:latin typeface="PT Sans Caption" panose="020B0603020203020204"/>
              <a:ea typeface="PT Sans Caption" panose="020B0603020203020204"/>
              <a:cs typeface="PT Sans Caption" panose="020B0603020203020204"/>
              <a:sym typeface="PT Sans Caption" panose="020B0603020203020204"/>
            </a:endParaRPr>
          </a:p>
          <a:p>
            <a:pPr marL="457200" lvl="0" indent="-342900" algn="l" rtl="0">
              <a:lnSpc>
                <a:spcPct val="115000"/>
              </a:lnSpc>
              <a:spcBef>
                <a:spcPts val="1000"/>
              </a:spcBef>
              <a:spcAft>
                <a:spcPts val="100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Boundary Value analysis</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80" name="Shape 680"/>
        <p:cNvGrpSpPr/>
        <p:nvPr/>
      </p:nvGrpSpPr>
      <p:grpSpPr>
        <a:xfrm>
          <a:off x="0" y="0"/>
          <a:ext cx="0" cy="0"/>
          <a:chOff x="0" y="0"/>
          <a:chExt cx="0" cy="0"/>
        </a:xfrm>
      </p:grpSpPr>
      <p:sp>
        <p:nvSpPr>
          <p:cNvPr id="681" name="Google Shape;681;p123"/>
          <p:cNvSpPr txBox="1"/>
          <p:nvPr>
            <p:ph type="title"/>
          </p:nvPr>
        </p:nvSpPr>
        <p:spPr>
          <a:xfrm>
            <a:off x="100967" y="577267"/>
            <a:ext cx="3744000" cy="14784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White-box testing techniques</a:t>
            </a:r>
            <a:endParaRPr b="1"/>
          </a:p>
        </p:txBody>
      </p:sp>
      <p:sp>
        <p:nvSpPr>
          <p:cNvPr id="682" name="Google Shape;682;p123"/>
          <p:cNvSpPr txBox="1"/>
          <p:nvPr/>
        </p:nvSpPr>
        <p:spPr>
          <a:xfrm>
            <a:off x="4051800" y="480433"/>
            <a:ext cx="7072800" cy="400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Requires detailed programming skills.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Mostly done by developers where they execute their code before it goes to QA. environment like unit testing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Internal structure is known to the Developer who is going to test the software.</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86" name="Shape 686"/>
        <p:cNvGrpSpPr/>
        <p:nvPr/>
      </p:nvGrpSpPr>
      <p:grpSpPr>
        <a:xfrm>
          <a:off x="0" y="0"/>
          <a:ext cx="0" cy="0"/>
          <a:chOff x="0" y="0"/>
          <a:chExt cx="0" cy="0"/>
        </a:xfrm>
      </p:grpSpPr>
      <p:sp>
        <p:nvSpPr>
          <p:cNvPr id="687" name="Google Shape;687;p124"/>
          <p:cNvSpPr txBox="1"/>
          <p:nvPr>
            <p:ph type="title"/>
          </p:nvPr>
        </p:nvSpPr>
        <p:spPr>
          <a:xfrm>
            <a:off x="100967" y="263400"/>
            <a:ext cx="3744000" cy="22320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Black-box testing</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techniques</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688" name="Google Shape;688;p124"/>
          <p:cNvSpPr txBox="1"/>
          <p:nvPr/>
        </p:nvSpPr>
        <p:spPr>
          <a:xfrm>
            <a:off x="4051800" y="486767"/>
            <a:ext cx="7072800" cy="400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Requires no knowledge of internal paths, structures, or implementation of the software being tested.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Tester doesn’t know what is inside.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All the tester knows is what the software is supposed to do and if the software is doing its job correctly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Black-box testing only cares about input / output</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92" name="Shape 692"/>
        <p:cNvGrpSpPr/>
        <p:nvPr/>
      </p:nvGrpSpPr>
      <p:grpSpPr>
        <a:xfrm>
          <a:off x="0" y="0"/>
          <a:ext cx="0" cy="0"/>
          <a:chOff x="0" y="0"/>
          <a:chExt cx="0" cy="0"/>
        </a:xfrm>
      </p:grpSpPr>
      <p:sp>
        <p:nvSpPr>
          <p:cNvPr id="693" name="Google Shape;693;p125"/>
          <p:cNvSpPr txBox="1"/>
          <p:nvPr>
            <p:ph type="title"/>
          </p:nvPr>
        </p:nvSpPr>
        <p:spPr>
          <a:xfrm>
            <a:off x="98200" y="82667"/>
            <a:ext cx="3744000" cy="21660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White-box </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a:p>
            <a:pPr marL="0" lvl="0" indent="0" algn="ctr" rtl="0">
              <a:spcBef>
                <a:spcPts val="0"/>
              </a:spcBef>
              <a:spcAft>
                <a:spcPts val="0"/>
              </a:spcAft>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v.s </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a:p>
            <a:pPr marL="0" lvl="0" indent="0" algn="ctr" rtl="0">
              <a:spcBef>
                <a:spcPts val="0"/>
              </a:spcBef>
              <a:spcAft>
                <a:spcPts val="0"/>
              </a:spcAft>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Black-box</a:t>
            </a:r>
            <a:endParaRPr b="1"/>
          </a:p>
        </p:txBody>
      </p:sp>
      <p:pic>
        <p:nvPicPr>
          <p:cNvPr id="694" name="Google Shape;694;p125"/>
          <p:cNvPicPr preferRelativeResize="0"/>
          <p:nvPr/>
        </p:nvPicPr>
        <p:blipFill rotWithShape="1">
          <a:blip r:embed="rId1"/>
          <a:srcRect b="1980"/>
          <a:stretch>
            <a:fillRect/>
          </a:stretch>
        </p:blipFill>
        <p:spPr>
          <a:xfrm>
            <a:off x="4409733" y="741800"/>
            <a:ext cx="6968400" cy="537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72"/>
          <p:cNvSpPr txBox="1"/>
          <p:nvPr>
            <p:ph type="title"/>
          </p:nvPr>
        </p:nvSpPr>
        <p:spPr>
          <a:xfrm>
            <a:off x="0" y="343200"/>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Test Plan</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361" name="Google Shape;361;p72"/>
          <p:cNvSpPr txBox="1"/>
          <p:nvPr/>
        </p:nvSpPr>
        <p:spPr>
          <a:xfrm>
            <a:off x="3857600" y="138800"/>
            <a:ext cx="8334400" cy="6719200"/>
          </a:xfrm>
          <a:prstGeom prst="rect">
            <a:avLst/>
          </a:prstGeom>
          <a:noFill/>
          <a:ln>
            <a:noFill/>
          </a:ln>
        </p:spPr>
        <p:txBody>
          <a:bodyPr spcFirstLastPara="1" wrap="square" lIns="121900" tIns="121900" rIns="121900" bIns="121900" anchor="t" anchorCtr="0">
            <a:noAutofit/>
          </a:bodyPr>
          <a:lstStyle/>
          <a:p>
            <a:pPr marL="0" marR="28575" lvl="0" indent="0" algn="l" rtl="0">
              <a:lnSpc>
                <a:spcPct val="90000"/>
              </a:lnSpc>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1108075" lvl="0" indent="0" algn="l" rtl="0">
              <a:spcBef>
                <a:spcPts val="605"/>
              </a:spcBef>
              <a:spcAft>
                <a:spcPts val="0"/>
              </a:spcAft>
              <a:buClr>
                <a:srgbClr val="000000"/>
              </a:buClr>
              <a:buFont typeface="Arial" panose="020B0604020202020204"/>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b="1">
                <a:latin typeface="PT Sans Caption" panose="020B0603020203020204"/>
                <a:ea typeface="PT Sans Caption" panose="020B0603020203020204"/>
                <a:cs typeface="PT Sans Caption" panose="020B0603020203020204"/>
                <a:sym typeface="PT Sans Caption" panose="020B0603020203020204"/>
              </a:rPr>
              <a:t>Test Plan answers to following questions:</a:t>
            </a:r>
            <a:endParaRPr sz="2400" b="1">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b="1">
              <a:latin typeface="PT Sans Caption" panose="020B0603020203020204"/>
              <a:ea typeface="PT Sans Caption" panose="020B0603020203020204"/>
              <a:cs typeface="PT Sans Caption" panose="020B0603020203020204"/>
              <a:sym typeface="PT Sans Caption" panose="020B0603020203020204"/>
            </a:endParaRPr>
          </a:p>
          <a:p>
            <a:pPr marL="241300" lvl="0" indent="-215900" algn="l" rtl="0">
              <a:lnSpc>
                <a:spcPct val="115000"/>
              </a:lnSpc>
              <a:spcBef>
                <a:spcPts val="36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What to test?</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215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How to test?</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215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Why to test?</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215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Who will perform the testing?</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215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Where testing will be performed?</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215900" algn="l" rtl="0">
              <a:lnSpc>
                <a:spcPct val="115000"/>
              </a:lnSpc>
              <a:spcBef>
                <a:spcPts val="10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When testing will take place?</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100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sp>
        <p:nvSpPr>
          <p:cNvPr id="362" name="Google Shape;362;p72"/>
          <p:cNvSpPr/>
          <p:nvPr/>
        </p:nvSpPr>
        <p:spPr>
          <a:xfrm>
            <a:off x="185600" y="1382900"/>
            <a:ext cx="3372800" cy="34372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698" name="Shape 698"/>
        <p:cNvGrpSpPr/>
        <p:nvPr/>
      </p:nvGrpSpPr>
      <p:grpSpPr>
        <a:xfrm>
          <a:off x="0" y="0"/>
          <a:ext cx="0" cy="0"/>
          <a:chOff x="0" y="0"/>
          <a:chExt cx="0" cy="0"/>
        </a:xfrm>
      </p:grpSpPr>
      <p:sp>
        <p:nvSpPr>
          <p:cNvPr id="699" name="Google Shape;699;p126"/>
          <p:cNvSpPr txBox="1"/>
          <p:nvPr>
            <p:ph type="title"/>
          </p:nvPr>
        </p:nvSpPr>
        <p:spPr>
          <a:xfrm>
            <a:off x="4" y="4770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Positive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700" name="Google Shape;700;p126"/>
          <p:cNvSpPr txBox="1"/>
          <p:nvPr/>
        </p:nvSpPr>
        <p:spPr>
          <a:xfrm>
            <a:off x="4045433" y="171800"/>
            <a:ext cx="6248800" cy="400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Testing the application with valid input.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Example: If you are doing positive testing for buying functionality, you would use only valid credit card number and expiration date.</a:t>
            </a:r>
            <a:endParaRPr sz="2400">
              <a:latin typeface="PT Sans Caption" panose="020B0603020203020204"/>
              <a:ea typeface="PT Sans Caption" panose="020B0603020203020204"/>
              <a:cs typeface="PT Sans Caption" panose="020B0603020203020204"/>
              <a:sym typeface="PT Sans Caption" panose="020B0603020203020204"/>
            </a:endParaRPr>
          </a:p>
        </p:txBody>
      </p:sp>
      <p:pic>
        <p:nvPicPr>
          <p:cNvPr id="701" name="Google Shape;701;p126"/>
          <p:cNvPicPr preferRelativeResize="0"/>
          <p:nvPr/>
        </p:nvPicPr>
        <p:blipFill rotWithShape="1">
          <a:blip r:embed="rId1"/>
          <a:srcRect/>
          <a:stretch>
            <a:fillRect/>
          </a:stretch>
        </p:blipFill>
        <p:spPr>
          <a:xfrm>
            <a:off x="4311833" y="3200899"/>
            <a:ext cx="5395300" cy="322756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705" name="Shape 705"/>
        <p:cNvGrpSpPr/>
        <p:nvPr/>
      </p:nvGrpSpPr>
      <p:grpSpPr>
        <a:xfrm>
          <a:off x="0" y="0"/>
          <a:ext cx="0" cy="0"/>
          <a:chOff x="0" y="0"/>
          <a:chExt cx="0" cy="0"/>
        </a:xfrm>
      </p:grpSpPr>
      <p:sp>
        <p:nvSpPr>
          <p:cNvPr id="706" name="Google Shape;706;p127"/>
          <p:cNvSpPr txBox="1"/>
          <p:nvPr>
            <p:ph type="title"/>
          </p:nvPr>
        </p:nvSpPr>
        <p:spPr>
          <a:xfrm>
            <a:off x="4" y="477067"/>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Negative Testing</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707" name="Google Shape;707;p127"/>
          <p:cNvSpPr txBox="1"/>
          <p:nvPr/>
        </p:nvSpPr>
        <p:spPr>
          <a:xfrm>
            <a:off x="4109067" y="214767"/>
            <a:ext cx="7774000" cy="400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 the application with invalid data as input.</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Checks whether application behaves as expected with invalid / negative input.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 the application to see that it does not do anything that it is not supposed to do.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Example: Login with invalid username and password. You go to ATM today and try to take 1000 dollars out or you can put in Costco card and see what happens. Give your own …</a:t>
            </a:r>
            <a:endParaRPr sz="2400">
              <a:latin typeface="PT Sans Caption" panose="020B0603020203020204"/>
              <a:ea typeface="PT Sans Caption" panose="020B0603020203020204"/>
              <a:cs typeface="PT Sans Caption" panose="020B0603020203020204"/>
              <a:sym typeface="PT Sans Caption" panose="020B0603020203020204"/>
            </a:endParaRPr>
          </a:p>
        </p:txBody>
      </p:sp>
      <p:pic>
        <p:nvPicPr>
          <p:cNvPr id="708" name="Google Shape;708;p127"/>
          <p:cNvPicPr preferRelativeResize="0"/>
          <p:nvPr/>
        </p:nvPicPr>
        <p:blipFill rotWithShape="1">
          <a:blip r:embed="rId1"/>
          <a:srcRect/>
          <a:stretch>
            <a:fillRect/>
          </a:stretch>
        </p:blipFill>
        <p:spPr>
          <a:xfrm>
            <a:off x="4729200" y="4953800"/>
            <a:ext cx="4333667" cy="1775333"/>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712" name="Shape 712"/>
        <p:cNvGrpSpPr/>
        <p:nvPr/>
      </p:nvGrpSpPr>
      <p:grpSpPr>
        <a:xfrm>
          <a:off x="0" y="0"/>
          <a:ext cx="0" cy="0"/>
          <a:chOff x="0" y="0"/>
          <a:chExt cx="0" cy="0"/>
        </a:xfrm>
      </p:grpSpPr>
      <p:sp>
        <p:nvSpPr>
          <p:cNvPr id="713" name="Google Shape;713;p128"/>
          <p:cNvSpPr txBox="1"/>
          <p:nvPr>
            <p:ph type="title"/>
          </p:nvPr>
        </p:nvSpPr>
        <p:spPr>
          <a:xfrm>
            <a:off x="4" y="1059733"/>
            <a:ext cx="3744000" cy="12712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sz="4000" b="1">
                <a:latin typeface="PT Sans Caption" panose="020B0603020203020204"/>
                <a:ea typeface="PT Sans Caption" panose="020B0603020203020204"/>
                <a:cs typeface="PT Sans Caption" panose="020B0603020203020204"/>
                <a:sym typeface="PT Sans Caption" panose="020B0603020203020204"/>
              </a:rPr>
              <a:t>Boundary Value Analysis</a:t>
            </a:r>
            <a:endParaRPr sz="4000" b="1">
              <a:latin typeface="PT Sans Caption" panose="020B0603020203020204"/>
              <a:ea typeface="PT Sans Caption" panose="020B0603020203020204"/>
              <a:cs typeface="PT Sans Caption" panose="020B0603020203020204"/>
              <a:sym typeface="PT Sans Caption" panose="020B0603020203020204"/>
            </a:endParaRPr>
          </a:p>
        </p:txBody>
      </p:sp>
      <p:sp>
        <p:nvSpPr>
          <p:cNvPr id="714" name="Google Shape;714;p128"/>
          <p:cNvSpPr txBox="1"/>
          <p:nvPr/>
        </p:nvSpPr>
        <p:spPr>
          <a:xfrm>
            <a:off x="4059733" y="222800"/>
            <a:ext cx="7652000" cy="3808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Boundary testing is to make sure the software accepts valid data inside the valid Boundary (Lower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Boundary and Higher Boundary) and rejects invalid data outside the valid Boundary. </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Example: Tax return period is from January 1st until April 15th. If you spend less than $50 and amazon.com still did not charge you for shipping, it means there is a defect in the application. Many defects can be found with this method.</a:t>
            </a:r>
            <a:endParaRPr sz="2400">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p:txBody>
      </p:sp>
      <p:pic>
        <p:nvPicPr>
          <p:cNvPr id="715" name="Google Shape;715;p128"/>
          <p:cNvPicPr preferRelativeResize="0"/>
          <p:nvPr/>
        </p:nvPicPr>
        <p:blipFill rotWithShape="1">
          <a:blip r:embed="rId1"/>
          <a:srcRect r="1584"/>
          <a:stretch>
            <a:fillRect/>
          </a:stretch>
        </p:blipFill>
        <p:spPr>
          <a:xfrm>
            <a:off x="8007800" y="4849199"/>
            <a:ext cx="2930800" cy="200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Google Shape;367;p73"/>
          <p:cNvSpPr txBox="1"/>
          <p:nvPr>
            <p:ph type="title"/>
          </p:nvPr>
        </p:nvSpPr>
        <p:spPr>
          <a:xfrm>
            <a:off x="0" y="768967"/>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Test Plan Content</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368" name="Google Shape;368;p73"/>
          <p:cNvSpPr txBox="1"/>
          <p:nvPr/>
        </p:nvSpPr>
        <p:spPr>
          <a:xfrm>
            <a:off x="3756000" y="0"/>
            <a:ext cx="8540000" cy="6740800"/>
          </a:xfrm>
          <a:prstGeom prst="rect">
            <a:avLst/>
          </a:prstGeom>
          <a:noFill/>
          <a:ln>
            <a:noFill/>
          </a:ln>
        </p:spPr>
        <p:txBody>
          <a:bodyPr spcFirstLastPara="1" wrap="square" lIns="121900" tIns="121900" rIns="121900" bIns="121900" anchor="t" anchorCtr="0">
            <a:noAutofit/>
          </a:bodyPr>
          <a:lstStyle/>
          <a:p>
            <a:pPr marL="241300" lvl="0" indent="-234950" algn="l" rtl="0">
              <a:spcBef>
                <a:spcPts val="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Introduction to the Test Plan document.</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1" indent="-203200" algn="l" rtl="0">
              <a:spcBef>
                <a:spcPts val="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Add the purpose of the document you are creating.</a:t>
            </a:r>
            <a:endParaRPr sz="1865">
              <a:latin typeface="PT Sans Caption" panose="020B0603020203020204"/>
              <a:ea typeface="PT Sans Caption" panose="020B0603020203020204"/>
              <a:cs typeface="PT Sans Caption" panose="020B0603020203020204"/>
              <a:sym typeface="PT Sans Caption" panose="020B0603020203020204"/>
            </a:endParaRPr>
          </a:p>
          <a:p>
            <a:pPr marL="241300" lvl="0" indent="-234950" algn="l" rtl="0">
              <a:spcBef>
                <a:spcPts val="84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Test Plan overview</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1" indent="-203200" algn="l" rtl="0">
              <a:spcBef>
                <a:spcPts val="84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Provide few liner overview of your test plan</a:t>
            </a:r>
            <a:endParaRPr sz="1865">
              <a:latin typeface="PT Sans Caption" panose="020B0603020203020204"/>
              <a:ea typeface="PT Sans Caption" panose="020B0603020203020204"/>
              <a:cs typeface="PT Sans Caption" panose="020B0603020203020204"/>
              <a:sym typeface="PT Sans Caption" panose="020B0603020203020204"/>
            </a:endParaRPr>
          </a:p>
          <a:p>
            <a:pPr marL="241300" lvl="0" indent="-234950" algn="l" rtl="0">
              <a:spcBef>
                <a:spcPts val="84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Assumptions while testing the application.</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1" indent="-203200" algn="l" rtl="0">
              <a:spcBef>
                <a:spcPts val="84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Design and coding is done, Unit testing is performed, test team have access to test env.</a:t>
            </a:r>
            <a:endParaRPr sz="1865">
              <a:latin typeface="PT Sans Caption" panose="020B0603020203020204"/>
              <a:ea typeface="PT Sans Caption" panose="020B0603020203020204"/>
              <a:cs typeface="PT Sans Caption" panose="020B0603020203020204"/>
              <a:sym typeface="PT Sans Caption" panose="020B0603020203020204"/>
            </a:endParaRPr>
          </a:p>
          <a:p>
            <a:pPr marL="241300" lvl="0" indent="-234950" algn="l" rtl="0">
              <a:spcBef>
                <a:spcPts val="86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List of features to be tested, such as bellow:</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1" indent="-203200" algn="l" rtl="0">
              <a:spcBef>
                <a:spcPts val="86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Search feature, result feature, about feature</a:t>
            </a:r>
            <a:endParaRPr sz="1865">
              <a:latin typeface="PT Sans Caption" panose="020B0603020203020204"/>
              <a:ea typeface="PT Sans Caption" panose="020B0603020203020204"/>
              <a:cs typeface="PT Sans Caption" panose="020B0603020203020204"/>
              <a:sym typeface="PT Sans Caption" panose="020B0603020203020204"/>
            </a:endParaRPr>
          </a:p>
          <a:p>
            <a:pPr marL="241300" lvl="0" indent="-234950" algn="l" rtl="0">
              <a:spcBef>
                <a:spcPts val="84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Environmental Needs</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1" indent="-203200" algn="l" rtl="0">
              <a:spcBef>
                <a:spcPts val="84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Dev environment, Test Environment, ACPT...</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0" indent="-317500" algn="l" rtl="0">
              <a:spcBef>
                <a:spcPts val="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What sort of approach to use while testing</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1" indent="-203200" algn="l" rtl="0">
              <a:spcBef>
                <a:spcPts val="84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Do you focus on Functional tests, regression, progression testing.</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0" indent="-317500" algn="l" rtl="0">
              <a:spcBef>
                <a:spcPts val="845"/>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The resources allocated for testing the application</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1" indent="-203200" algn="l" rtl="0">
              <a:spcBef>
                <a:spcPts val="845"/>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List the names of resources and their rules &amp; responsibilities</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0" indent="-317500" algn="l" rtl="0">
              <a:spcBef>
                <a:spcPts val="84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The testing tools will be used.</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1" indent="-203200" algn="l" rtl="0">
              <a:spcBef>
                <a:spcPts val="840"/>
              </a:spcBef>
              <a:spcAft>
                <a:spcPts val="0"/>
              </a:spcAft>
              <a:buSzPts val="1400"/>
              <a:buFont typeface="PT Sans Caption" panose="020B0603020203020204"/>
              <a:buChar char="○"/>
            </a:pPr>
            <a:r>
              <a:rPr lang="en-GB" sz="1865">
                <a:latin typeface="PT Sans Caption" panose="020B0603020203020204"/>
                <a:ea typeface="PT Sans Caption" panose="020B0603020203020204"/>
                <a:cs typeface="PT Sans Caption" panose="020B0603020203020204"/>
                <a:sym typeface="PT Sans Caption" panose="020B0603020203020204"/>
              </a:rPr>
              <a:t>List the tools that will be used. Such as: JIRA, ALM, QC etc</a:t>
            </a:r>
            <a:endParaRPr sz="1865">
              <a:latin typeface="PT Sans Caption" panose="020B0603020203020204"/>
              <a:ea typeface="PT Sans Caption" panose="020B0603020203020204"/>
              <a:cs typeface="PT Sans Caption" panose="020B0603020203020204"/>
              <a:sym typeface="PT Sans Caption" panose="020B0603020203020204"/>
            </a:endParaRPr>
          </a:p>
          <a:p>
            <a:pPr marL="457200" marR="0" lvl="0" indent="0" algn="l" rtl="0">
              <a:lnSpc>
                <a:spcPct val="100000"/>
              </a:lnSpc>
              <a:spcBef>
                <a:spcPts val="840"/>
              </a:spcBef>
              <a:spcAft>
                <a:spcPts val="0"/>
              </a:spcAft>
              <a:buNone/>
            </a:pPr>
            <a:endParaRPr sz="1865">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840"/>
              </a:spcBef>
              <a:spcAft>
                <a:spcPts val="0"/>
              </a:spcAft>
              <a:buNone/>
            </a:pPr>
            <a:endParaRPr sz="1865">
              <a:latin typeface="PT Sans Caption" panose="020B0603020203020204"/>
              <a:ea typeface="PT Sans Caption" panose="020B0603020203020204"/>
              <a:cs typeface="PT Sans Caption" panose="020B0603020203020204"/>
              <a:sym typeface="PT Sans Caption" panose="020B0603020203020204"/>
            </a:endParaRPr>
          </a:p>
          <a:p>
            <a:pPr marL="457200" lvl="0" indent="0" algn="l" rtl="0">
              <a:spcBef>
                <a:spcPts val="840"/>
              </a:spcBef>
              <a:spcAft>
                <a:spcPts val="0"/>
              </a:spcAft>
              <a:buNone/>
            </a:pPr>
            <a:endParaRPr sz="1865">
              <a:latin typeface="PT Sans Caption" panose="020B0603020203020204"/>
              <a:ea typeface="PT Sans Caption" panose="020B0603020203020204"/>
              <a:cs typeface="PT Sans Caption" panose="020B0603020203020204"/>
              <a:sym typeface="PT Sans Caption" panose="020B0603020203020204"/>
            </a:endParaRPr>
          </a:p>
          <a:p>
            <a:pPr marL="0" lvl="0" indent="0" algn="l" rtl="0">
              <a:spcBef>
                <a:spcPts val="0"/>
              </a:spcBef>
              <a:spcAft>
                <a:spcPts val="0"/>
              </a:spcAft>
              <a:buNone/>
            </a:pPr>
            <a:endParaRPr sz="1865">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2" name="Shape 372"/>
        <p:cNvGrpSpPr/>
        <p:nvPr/>
      </p:nvGrpSpPr>
      <p:grpSpPr>
        <a:xfrm>
          <a:off x="0" y="0"/>
          <a:ext cx="0" cy="0"/>
          <a:chOff x="0" y="0"/>
          <a:chExt cx="0" cy="0"/>
        </a:xfrm>
      </p:grpSpPr>
      <p:sp>
        <p:nvSpPr>
          <p:cNvPr id="373" name="Google Shape;373;p74"/>
          <p:cNvSpPr txBox="1"/>
          <p:nvPr>
            <p:ph type="title"/>
          </p:nvPr>
        </p:nvSpPr>
        <p:spPr>
          <a:xfrm>
            <a:off x="0" y="256200"/>
            <a:ext cx="3744000" cy="1361200"/>
          </a:xfrm>
          <a:prstGeom prst="rect">
            <a:avLst/>
          </a:prstGeom>
        </p:spPr>
        <p:txBody>
          <a:bodyPr spcFirstLastPara="1" wrap="square" lIns="121900" tIns="121900" rIns="121900" bIns="121900" anchor="b" anchorCtr="0">
            <a:noAutofit/>
          </a:bodyPr>
          <a:lstStyle/>
          <a:p>
            <a:pPr marL="12700" marR="508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Test Case  Development</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374" name="Google Shape;374;p74"/>
          <p:cNvSpPr txBox="1"/>
          <p:nvPr/>
        </p:nvSpPr>
        <p:spPr>
          <a:xfrm>
            <a:off x="4026967" y="256200"/>
            <a:ext cx="7374800" cy="6345600"/>
          </a:xfrm>
          <a:prstGeom prst="rect">
            <a:avLst/>
          </a:prstGeom>
          <a:noFill/>
          <a:ln>
            <a:noFill/>
          </a:ln>
        </p:spPr>
        <p:txBody>
          <a:bodyPr spcFirstLastPara="1" wrap="square" lIns="121900" tIns="121900" rIns="121900" bIns="121900" anchor="t" anchorCtr="0">
            <a:noAutofit/>
          </a:bodyPr>
          <a:lstStyle/>
          <a:p>
            <a:pPr marL="12700" marR="508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This phase involves creation,  verification and rework of test  cases &amp; test scripts. </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A test case is a document which has a set of actions/steps that needs to be executed to verify a feature or functionality of your software application.</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Why do we need a test case?</a:t>
            </a:r>
            <a:endParaRPr sz="2400">
              <a:latin typeface="PT Sans Caption" panose="020B0603020203020204"/>
              <a:ea typeface="PT Sans Caption" panose="020B0603020203020204"/>
              <a:cs typeface="PT Sans Caption" panose="020B0603020203020204"/>
              <a:sym typeface="PT Sans Caption" panose="020B0603020203020204"/>
            </a:endParaRPr>
          </a:p>
          <a:p>
            <a:pPr marL="12700" marR="508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Test cases makes the whole QA process more efficient. It can also show new colleagues how the app or site is supposed to work</a:t>
            </a:r>
            <a:endParaRPr sz="2400">
              <a:latin typeface="PT Sans Caption" panose="020B0603020203020204"/>
              <a:ea typeface="PT Sans Caption" panose="020B0603020203020204"/>
              <a:cs typeface="PT Sans Caption" panose="020B0603020203020204"/>
              <a:sym typeface="PT Sans Caption" panose="020B0603020203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Google Shape;379;p75"/>
          <p:cNvSpPr txBox="1"/>
          <p:nvPr>
            <p:ph type="title"/>
          </p:nvPr>
        </p:nvSpPr>
        <p:spPr>
          <a:xfrm>
            <a:off x="0" y="289200"/>
            <a:ext cx="3744000" cy="908400"/>
          </a:xfrm>
          <a:prstGeom prst="rect">
            <a:avLst/>
          </a:prstGeom>
        </p:spPr>
        <p:txBody>
          <a:bodyPr spcFirstLastPara="1" wrap="square" lIns="121900" tIns="121900" rIns="121900" bIns="121900" anchor="b" anchorCtr="0">
            <a:noAutofit/>
          </a:bodyPr>
          <a:lstStyle/>
          <a:p>
            <a:pPr marL="12700" lvl="0" indent="0" algn="ctr" rtl="0">
              <a:spcBef>
                <a:spcPts val="0"/>
              </a:spcBef>
              <a:spcAft>
                <a:spcPts val="0"/>
              </a:spcAft>
              <a:buClr>
                <a:srgbClr val="000000"/>
              </a:buClr>
              <a:buFont typeface="Arial" panose="020B0604020202020204"/>
              <a:buNone/>
            </a:pPr>
            <a:r>
              <a:rPr lang="en-GB" sz="4000" b="1">
                <a:solidFill>
                  <a:srgbClr val="FFFFFF"/>
                </a:solidFill>
                <a:latin typeface="PT Sans Caption" panose="020B0603020203020204"/>
                <a:ea typeface="PT Sans Caption" panose="020B0603020203020204"/>
                <a:cs typeface="PT Sans Caption" panose="020B0603020203020204"/>
                <a:sym typeface="PT Sans Caption" panose="020B0603020203020204"/>
              </a:rPr>
              <a:t>Test Cases</a:t>
            </a:r>
            <a:endParaRPr sz="4000" b="1">
              <a:solidFill>
                <a:srgbClr val="FFFFFF"/>
              </a:solidFill>
              <a:latin typeface="PT Sans Caption" panose="020B0603020203020204"/>
              <a:ea typeface="PT Sans Caption" panose="020B0603020203020204"/>
              <a:cs typeface="PT Sans Caption" panose="020B0603020203020204"/>
              <a:sym typeface="PT Sans Caption" panose="020B0603020203020204"/>
            </a:endParaRPr>
          </a:p>
        </p:txBody>
      </p:sp>
      <p:sp>
        <p:nvSpPr>
          <p:cNvPr id="380" name="Google Shape;380;p75"/>
          <p:cNvSpPr txBox="1"/>
          <p:nvPr/>
        </p:nvSpPr>
        <p:spPr>
          <a:xfrm>
            <a:off x="4275667" y="381000"/>
            <a:ext cx="7606000" cy="5960800"/>
          </a:xfrm>
          <a:prstGeom prst="rect">
            <a:avLst/>
          </a:prstGeom>
          <a:noFill/>
          <a:ln>
            <a:noFill/>
          </a:ln>
        </p:spPr>
        <p:txBody>
          <a:bodyPr spcFirstLastPara="1" wrap="square" lIns="121900" tIns="121900" rIns="121900" bIns="121900" anchor="t" anchorCtr="0">
            <a:noAutofit/>
          </a:bodyPr>
          <a:lstStyle/>
          <a:p>
            <a:pPr marL="12700" lvl="0" indent="0" algn="l" rtl="0">
              <a:spcBef>
                <a:spcPts val="0"/>
              </a:spcBef>
              <a:spcAft>
                <a:spcPts val="0"/>
              </a:spcAft>
              <a:buNone/>
            </a:pPr>
            <a:r>
              <a:rPr lang="en-GB" sz="2400">
                <a:latin typeface="PT Sans Caption" panose="020B0603020203020204"/>
                <a:ea typeface="PT Sans Caption" panose="020B0603020203020204"/>
                <a:cs typeface="PT Sans Caption" panose="020B0603020203020204"/>
                <a:sym typeface="PT Sans Caption" panose="020B0603020203020204"/>
              </a:rPr>
              <a:t>A test case often contains:</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190500" algn="l" rtl="0">
              <a:spcBef>
                <a:spcPts val="72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Test Case ID Or Test Case Name</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190500" algn="l" rtl="0">
              <a:spcBef>
                <a:spcPts val="705"/>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Pre-condition</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190500" algn="l" rtl="0">
              <a:spcBef>
                <a:spcPts val="7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Steps Number</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190500" algn="l" rtl="0">
              <a:spcBef>
                <a:spcPts val="72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Steps Detail / Description</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190500" algn="l" rtl="0">
              <a:spcBef>
                <a:spcPts val="725"/>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Expected Result</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190500" algn="l" rtl="0">
              <a:spcBef>
                <a:spcPts val="7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Actual Result</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190500" algn="l" rtl="0">
              <a:spcBef>
                <a:spcPts val="7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Comments</a:t>
            </a:r>
            <a:endParaRPr sz="2400">
              <a:latin typeface="PT Sans Caption" panose="020B0603020203020204"/>
              <a:ea typeface="PT Sans Caption" panose="020B0603020203020204"/>
              <a:cs typeface="PT Sans Caption" panose="020B0603020203020204"/>
              <a:sym typeface="PT Sans Caption" panose="020B0603020203020204"/>
            </a:endParaRPr>
          </a:p>
          <a:p>
            <a:pPr marL="241300" lvl="0" indent="-190500" algn="l" rtl="0">
              <a:spcBef>
                <a:spcPts val="700"/>
              </a:spcBef>
              <a:spcAft>
                <a:spcPts val="0"/>
              </a:spcAft>
              <a:buSzPts val="1800"/>
              <a:buFont typeface="PT Sans Caption" panose="020B0603020203020204"/>
              <a:buChar char="•"/>
            </a:pPr>
            <a:r>
              <a:rPr lang="en-GB" sz="2400">
                <a:latin typeface="PT Sans Caption" panose="020B0603020203020204"/>
                <a:ea typeface="PT Sans Caption" panose="020B0603020203020204"/>
                <a:cs typeface="PT Sans Caption" panose="020B0603020203020204"/>
                <a:sym typeface="PT Sans Caption" panose="020B0603020203020204"/>
              </a:rPr>
              <a:t>Pass Y/N</a:t>
            </a:r>
            <a:endParaRPr sz="2400">
              <a:latin typeface="PT Sans Caption" panose="020B0603020203020204"/>
              <a:ea typeface="PT Sans Caption" panose="020B0603020203020204"/>
              <a:cs typeface="PT Sans Caption" panose="020B0603020203020204"/>
              <a:sym typeface="PT Sans Caption" panose="020B0603020203020204"/>
            </a:endParaRPr>
          </a:p>
        </p:txBody>
      </p:sp>
      <p:sp>
        <p:nvSpPr>
          <p:cNvPr id="381" name="Google Shape;381;p75"/>
          <p:cNvSpPr/>
          <p:nvPr/>
        </p:nvSpPr>
        <p:spPr>
          <a:xfrm>
            <a:off x="127600" y="1862500"/>
            <a:ext cx="3488800" cy="29072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17922</Words>
  <Application>WPS Presentation</Application>
  <PresentationFormat>Widescreen</PresentationFormat>
  <Paragraphs>504</Paragraphs>
  <Slides>62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62</vt:i4>
      </vt:variant>
    </vt:vector>
  </HeadingPairs>
  <TitlesOfParts>
    <vt:vector size="75" baseType="lpstr">
      <vt:lpstr>Arial</vt:lpstr>
      <vt:lpstr>SimSun</vt:lpstr>
      <vt:lpstr>Wingdings</vt:lpstr>
      <vt:lpstr>Arial Unicode MS</vt:lpstr>
      <vt:lpstr>Calibri Light</vt:lpstr>
      <vt:lpstr>Calibri</vt:lpstr>
      <vt:lpstr>Microsoft YaHei</vt:lpstr>
      <vt:lpstr>Arial</vt:lpstr>
      <vt:lpstr>PT Sans Caption</vt:lpstr>
      <vt:lpstr>Calibri</vt:lpstr>
      <vt:lpstr>Roboto</vt:lpstr>
      <vt:lpstr>Material</vt:lpstr>
      <vt:lpstr>Material</vt:lpstr>
      <vt:lpstr>How do we start  Testing?</vt:lpstr>
      <vt:lpstr>Software Testing Life Cycle</vt:lpstr>
      <vt:lpstr>Requirement Analysis</vt:lpstr>
      <vt:lpstr>Test Documentation </vt:lpstr>
      <vt:lpstr>Test Planning</vt:lpstr>
      <vt:lpstr>Test Plan</vt:lpstr>
      <vt:lpstr>Test Plan Content</vt:lpstr>
      <vt:lpstr>Test Case  Development</vt:lpstr>
      <vt:lpstr>Test Cases</vt:lpstr>
      <vt:lpstr>Test Case Example</vt:lpstr>
      <vt:lpstr>Test Case Example</vt:lpstr>
      <vt:lpstr>Test Environment Set Up</vt:lpstr>
      <vt:lpstr>Test Execution</vt:lpstr>
      <vt:lpstr>Test Cycle Closure</vt:lpstr>
      <vt:lpstr>Manual Testing </vt:lpstr>
      <vt:lpstr>Agenda</vt:lpstr>
      <vt:lpstr>Create a Test Case</vt:lpstr>
      <vt:lpstr>Create a Test Case</vt:lpstr>
      <vt:lpstr>Manual Testing </vt:lpstr>
      <vt:lpstr>Agenda</vt:lpstr>
      <vt:lpstr>What is a Bug?</vt:lpstr>
      <vt:lpstr>What is a Bug?</vt:lpstr>
      <vt:lpstr>Bug Examples</vt:lpstr>
      <vt:lpstr>Bug Examples</vt:lpstr>
      <vt:lpstr>Why Bugs Occur?</vt:lpstr>
      <vt:lpstr>Why Bugs Occur?</vt:lpstr>
      <vt:lpstr>What should we do after a bug is found?</vt:lpstr>
      <vt:lpstr>Priority and Severity of the  Bug</vt:lpstr>
      <vt:lpstr>  Priority  categorization</vt:lpstr>
      <vt:lpstr> Severity  categorization</vt:lpstr>
      <vt:lpstr>Examples:</vt:lpstr>
      <vt:lpstr>Bug Life Cycle</vt:lpstr>
      <vt:lpstr>Bug Life Cycle</vt:lpstr>
      <vt:lpstr>Bug Life Cycle</vt:lpstr>
      <vt:lpstr>Manual Testing </vt:lpstr>
      <vt:lpstr>Agenda</vt:lpstr>
      <vt:lpstr>What is RTM?</vt:lpstr>
      <vt:lpstr>RTM Example</vt:lpstr>
      <vt:lpstr>RTM Example</vt:lpstr>
      <vt:lpstr>Two Types of Testing</vt:lpstr>
      <vt:lpstr>Functional Testing</vt:lpstr>
      <vt:lpstr>Non- Functional Testing</vt:lpstr>
      <vt:lpstr>Software Testing Hierarchy</vt:lpstr>
      <vt:lpstr>Unit Testing</vt:lpstr>
      <vt:lpstr>Integration Testing</vt:lpstr>
      <vt:lpstr>System Testing</vt:lpstr>
      <vt:lpstr>Acceptance Testing</vt:lpstr>
      <vt:lpstr>Different testing types</vt:lpstr>
      <vt:lpstr>Smoke Test</vt:lpstr>
      <vt:lpstr>Regression Testing</vt:lpstr>
      <vt:lpstr>Regression Testing</vt:lpstr>
      <vt:lpstr>Performance Testing</vt:lpstr>
      <vt:lpstr>508 Compliance Testing</vt:lpstr>
      <vt:lpstr>Ad-Hoc Testing</vt:lpstr>
      <vt:lpstr>Retesting </vt:lpstr>
      <vt:lpstr>Different testing techniques</vt:lpstr>
      <vt:lpstr>White-box testing techniques</vt:lpstr>
      <vt:lpstr>techniques</vt:lpstr>
      <vt:lpstr>Black-box</vt:lpstr>
      <vt:lpstr>Positive Testing</vt:lpstr>
      <vt:lpstr>Negative Testing</vt:lpstr>
      <vt:lpstr>Boundary Value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we start  Testing?</dc:title>
  <dc:creator>sohai</dc:creator>
  <cp:lastModifiedBy>sohai</cp:lastModifiedBy>
  <cp:revision>1</cp:revision>
  <dcterms:created xsi:type="dcterms:W3CDTF">2022-09-01T09:56:51Z</dcterms:created>
  <dcterms:modified xsi:type="dcterms:W3CDTF">2022-09-01T09:56:51Z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D86C8344AA164C438E08494AC8B60888</vt:lpwstr>
  </property>
  <property fmtid="{D5CDD505-2E9C-101B-9397-08002B2CF9AE}" pid="3" name="KSOProductBuildVer">
    <vt:lpwstr>1033-11.2.0.11254</vt:lpwstr>
  </property>
</Properties>
</file>