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7"/>
  </p:notesMasterIdLst>
  <p:sldIdLst>
    <p:sldId id="256" r:id="rId2"/>
    <p:sldId id="257" r:id="rId3"/>
    <p:sldId id="262" r:id="rId4"/>
    <p:sldId id="258" r:id="rId5"/>
    <p:sldId id="259" r:id="rId6"/>
    <p:sldId id="260" r:id="rId7"/>
    <p:sldId id="261" r:id="rId8"/>
    <p:sldId id="263" r:id="rId9"/>
    <p:sldId id="275" r:id="rId10"/>
    <p:sldId id="290" r:id="rId11"/>
    <p:sldId id="286" r:id="rId12"/>
    <p:sldId id="287" r:id="rId13"/>
    <p:sldId id="291" r:id="rId14"/>
    <p:sldId id="289" r:id="rId15"/>
    <p:sldId id="288" r:id="rId16"/>
    <p:sldId id="292" r:id="rId17"/>
    <p:sldId id="267" r:id="rId18"/>
    <p:sldId id="272" r:id="rId19"/>
    <p:sldId id="293" r:id="rId20"/>
    <p:sldId id="269" r:id="rId21"/>
    <p:sldId id="279" r:id="rId22"/>
    <p:sldId id="282" r:id="rId23"/>
    <p:sldId id="283" r:id="rId24"/>
    <p:sldId id="284" r:id="rId25"/>
    <p:sldId id="285"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Montserrat" panose="020B0604020202020204" charset="0"/>
      <p:regular r:id="rId32"/>
      <p:bold r:id="rId33"/>
      <p:italic r:id="rId34"/>
      <p:boldItalic r:id="rId35"/>
    </p:embeddedFont>
    <p:embeddedFont>
      <p:font typeface="Raleway" panose="020B0604020202020204" charset="0"/>
      <p:regular r:id="rId36"/>
      <p:bold r:id="rId37"/>
      <p:italic r:id="rId38"/>
      <p:boldItalic r:id="rId39"/>
    </p:embeddedFont>
    <p:embeddedFont>
      <p:font typeface="Raleway Thin" panose="020B0604020202020204" charset="0"/>
      <p:bold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26E7E1A-DC3D-47C7-B1D4-E0BF9C84A16C}" styleName="Table_0">
    <a:wholeTbl>
      <a:tcTxStyle>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034" autoAdjust="0"/>
    <p:restoredTop sz="95852" autoAdjust="0"/>
  </p:normalViewPr>
  <p:slideViewPr>
    <p:cSldViewPr snapToGrid="0">
      <p:cViewPr varScale="1">
        <p:scale>
          <a:sx n="131" d="100"/>
          <a:sy n="131" d="100"/>
        </p:scale>
        <p:origin x="66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77aca87c6e_1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77aca87c6e_1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Google Shape;1137;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8" name="Google Shape;1138;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4"/>
        <p:cNvGrpSpPr/>
        <p:nvPr/>
      </p:nvGrpSpPr>
      <p:grpSpPr>
        <a:xfrm>
          <a:off x="0" y="0"/>
          <a:ext cx="0" cy="0"/>
          <a:chOff x="0" y="0"/>
          <a:chExt cx="0" cy="0"/>
        </a:xfrm>
      </p:grpSpPr>
      <p:sp>
        <p:nvSpPr>
          <p:cNvPr id="1145" name="Google Shape;1145;g65b1533ed6_5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6" name="Google Shape;1146;g65b1533ed6_5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2"/>
        <p:cNvGrpSpPr/>
        <p:nvPr/>
      </p:nvGrpSpPr>
      <p:grpSpPr>
        <a:xfrm>
          <a:off x="0" y="0"/>
          <a:ext cx="0" cy="0"/>
          <a:chOff x="0" y="0"/>
          <a:chExt cx="0" cy="0"/>
        </a:xfrm>
      </p:grpSpPr>
      <p:sp>
        <p:nvSpPr>
          <p:cNvPr id="13" name="Google Shape;13;p3"/>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3"/>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830653"/>
            <a:ext cx="7772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1"/>
        </a:solidFill>
        <a:effectLst/>
      </p:bgPr>
    </p:bg>
    <p:spTree>
      <p:nvGrpSpPr>
        <p:cNvPr id="1" name="Shape 16"/>
        <p:cNvGrpSpPr/>
        <p:nvPr/>
      </p:nvGrpSpPr>
      <p:grpSpPr>
        <a:xfrm>
          <a:off x="0" y="0"/>
          <a:ext cx="0" cy="0"/>
          <a:chOff x="0" y="0"/>
          <a:chExt cx="0" cy="0"/>
        </a:xfrm>
      </p:grpSpPr>
      <p:sp>
        <p:nvSpPr>
          <p:cNvPr id="17" name="Google Shape;17;p4"/>
          <p:cNvSpPr/>
          <p:nvPr/>
        </p:nvSpPr>
        <p:spPr>
          <a:xfrm flipH="1">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4"/>
          <p:cNvSpPr txBox="1">
            <a:spLocks noGrp="1"/>
          </p:cNvSpPr>
          <p:nvPr>
            <p:ph type="body" idx="1"/>
          </p:nvPr>
        </p:nvSpPr>
        <p:spPr>
          <a:xfrm>
            <a:off x="1757200" y="2161800"/>
            <a:ext cx="5629800" cy="8199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Clr>
                <a:schemeClr val="dk1"/>
              </a:buClr>
              <a:buSzPts val="3000"/>
              <a:buChar char="●"/>
              <a:defRPr sz="3000" i="1">
                <a:solidFill>
                  <a:schemeClr val="dk1"/>
                </a:solidFill>
              </a:defRPr>
            </a:lvl1pPr>
            <a:lvl2pPr marL="914400" lvl="1" indent="-419100" algn="ctr" rtl="0">
              <a:spcBef>
                <a:spcPts val="0"/>
              </a:spcBef>
              <a:spcAft>
                <a:spcPts val="0"/>
              </a:spcAft>
              <a:buClr>
                <a:schemeClr val="dk1"/>
              </a:buClr>
              <a:buSzPts val="3000"/>
              <a:buChar char="○"/>
              <a:defRPr sz="3000" i="1">
                <a:solidFill>
                  <a:schemeClr val="dk1"/>
                </a:solidFill>
              </a:defRPr>
            </a:lvl2pPr>
            <a:lvl3pPr marL="1371600" lvl="2" indent="-419100" algn="ctr" rtl="0">
              <a:spcBef>
                <a:spcPts val="0"/>
              </a:spcBef>
              <a:spcAft>
                <a:spcPts val="0"/>
              </a:spcAft>
              <a:buClr>
                <a:schemeClr val="dk1"/>
              </a:buClr>
              <a:buSzPts val="3000"/>
              <a:buChar char="■"/>
              <a:defRPr sz="3000" i="1">
                <a:solidFill>
                  <a:schemeClr val="dk1"/>
                </a:solidFill>
              </a:defRPr>
            </a:lvl3pPr>
            <a:lvl4pPr marL="1828800" lvl="3" indent="-419100" algn="ctr" rtl="0">
              <a:spcBef>
                <a:spcPts val="0"/>
              </a:spcBef>
              <a:spcAft>
                <a:spcPts val="0"/>
              </a:spcAft>
              <a:buClr>
                <a:schemeClr val="dk1"/>
              </a:buClr>
              <a:buSzPts val="3000"/>
              <a:buChar char="●"/>
              <a:defRPr sz="3000" i="1">
                <a:solidFill>
                  <a:schemeClr val="dk1"/>
                </a:solidFill>
              </a:defRPr>
            </a:lvl4pPr>
            <a:lvl5pPr marL="2286000" lvl="4" indent="-419100" algn="ctr" rtl="0">
              <a:spcBef>
                <a:spcPts val="0"/>
              </a:spcBef>
              <a:spcAft>
                <a:spcPts val="0"/>
              </a:spcAft>
              <a:buClr>
                <a:schemeClr val="dk1"/>
              </a:buClr>
              <a:buSzPts val="3000"/>
              <a:buChar char="○"/>
              <a:defRPr sz="3000" i="1">
                <a:solidFill>
                  <a:schemeClr val="dk1"/>
                </a:solidFill>
              </a:defRPr>
            </a:lvl5pPr>
            <a:lvl6pPr marL="2743200" lvl="5" indent="-419100" algn="ctr" rtl="0">
              <a:spcBef>
                <a:spcPts val="0"/>
              </a:spcBef>
              <a:spcAft>
                <a:spcPts val="0"/>
              </a:spcAft>
              <a:buClr>
                <a:schemeClr val="dk1"/>
              </a:buClr>
              <a:buSzPts val="3000"/>
              <a:buChar char="■"/>
              <a:defRPr sz="3000" i="1">
                <a:solidFill>
                  <a:schemeClr val="dk1"/>
                </a:solidFill>
              </a:defRPr>
            </a:lvl6pPr>
            <a:lvl7pPr marL="3200400" lvl="6" indent="-419100" algn="ctr" rtl="0">
              <a:spcBef>
                <a:spcPts val="0"/>
              </a:spcBef>
              <a:spcAft>
                <a:spcPts val="0"/>
              </a:spcAft>
              <a:buClr>
                <a:schemeClr val="dk1"/>
              </a:buClr>
              <a:buSzPts val="3000"/>
              <a:buChar char="●"/>
              <a:defRPr sz="3000" i="1">
                <a:solidFill>
                  <a:schemeClr val="dk1"/>
                </a:solidFill>
              </a:defRPr>
            </a:lvl7pPr>
            <a:lvl8pPr marL="3657600" lvl="7" indent="-419100" algn="ctr" rtl="0">
              <a:spcBef>
                <a:spcPts val="0"/>
              </a:spcBef>
              <a:spcAft>
                <a:spcPts val="0"/>
              </a:spcAft>
              <a:buClr>
                <a:schemeClr val="dk1"/>
              </a:buClr>
              <a:buSzPts val="3000"/>
              <a:buChar char="○"/>
              <a:defRPr sz="3000" i="1">
                <a:solidFill>
                  <a:schemeClr val="dk1"/>
                </a:solidFill>
              </a:defRPr>
            </a:lvl8pPr>
            <a:lvl9pPr marL="4114800" lvl="8" indent="-419100" algn="ctr">
              <a:spcBef>
                <a:spcPts val="0"/>
              </a:spcBef>
              <a:spcAft>
                <a:spcPts val="0"/>
              </a:spcAft>
              <a:buClr>
                <a:schemeClr val="dk1"/>
              </a:buClr>
              <a:buSzPts val="3000"/>
              <a:buChar char="■"/>
              <a:defRPr sz="3000" i="1">
                <a:solidFill>
                  <a:schemeClr val="dk1"/>
                </a:solidFill>
              </a:defRPr>
            </a:lvl9pPr>
          </a:lstStyle>
          <a:p>
            <a:endParaRPr/>
          </a:p>
        </p:txBody>
      </p:sp>
      <p:sp>
        <p:nvSpPr>
          <p:cNvPr id="19" name="Google Shape;19;p4"/>
          <p:cNvSpPr txBox="1"/>
          <p:nvPr/>
        </p:nvSpPr>
        <p:spPr>
          <a:xfrm>
            <a:off x="205550" y="75075"/>
            <a:ext cx="799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0" b="1" dirty="0">
                <a:solidFill>
                  <a:schemeClr val="dk1"/>
                </a:solidFill>
                <a:latin typeface="Raleway"/>
                <a:ea typeface="Raleway"/>
                <a:cs typeface="Raleway"/>
                <a:sym typeface="Raleway"/>
              </a:rPr>
              <a:t>“</a:t>
            </a:r>
            <a:endParaRPr sz="12000" b="1" dirty="0">
              <a:solidFill>
                <a:schemeClr val="dk1"/>
              </a:solidFill>
              <a:latin typeface="Raleway"/>
              <a:ea typeface="Raleway"/>
              <a:cs typeface="Raleway"/>
              <a:sym typeface="Raleway"/>
            </a:endParaRPr>
          </a:p>
        </p:txBody>
      </p:sp>
      <p:sp>
        <p:nvSpPr>
          <p:cNvPr id="20" name="Google Shape;20;p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lang="en-GB" dirty="0"/>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pPr marL="0" lvl="0" indent="0" algn="ctr" rtl="0">
              <a:spcBef>
                <a:spcPts val="0"/>
              </a:spcBef>
              <a:spcAft>
                <a:spcPts val="0"/>
              </a:spcAft>
              <a:buNone/>
            </a:pPr>
            <a:fld id="{00000000-1234-1234-1234-123412341234}" type="slidenum">
              <a:rPr lang="en-GB"/>
              <a:t>‹#›</a:t>
            </a:fld>
            <a:endParaRPr lang="en-GB" dirty="0"/>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6"/>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9" name="Google Shape;29;p6"/>
          <p:cNvSpPr txBox="1">
            <a:spLocks noGrp="1"/>
          </p:cNvSpPr>
          <p:nvPr>
            <p:ph type="body" idx="1"/>
          </p:nvPr>
        </p:nvSpPr>
        <p:spPr>
          <a:xfrm>
            <a:off x="922000" y="1887378"/>
            <a:ext cx="3543300" cy="30276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0" name="Google Shape;30;p6"/>
          <p:cNvSpPr txBox="1">
            <a:spLocks noGrp="1"/>
          </p:cNvSpPr>
          <p:nvPr>
            <p:ph type="body" idx="2"/>
          </p:nvPr>
        </p:nvSpPr>
        <p:spPr>
          <a:xfrm>
            <a:off x="4678687" y="1887378"/>
            <a:ext cx="3543300" cy="30276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1" name="Google Shape;31;p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ctr" rtl="0">
              <a:spcBef>
                <a:spcPts val="0"/>
              </a:spcBef>
              <a:spcAft>
                <a:spcPts val="0"/>
              </a:spcAft>
              <a:buNone/>
            </a:pPr>
            <a:fld id="{00000000-1234-1234-1234-123412341234}" type="slidenum">
              <a:rPr lang="en-GB"/>
              <a:t>‹#›</a:t>
            </a:fld>
            <a:endParaRPr lang="en-GB" dirty="0"/>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8"/>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8"/>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42" name="Google Shape;42;p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lang="en-GB" dirty="0"/>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lang="en-GB" dirty="0"/>
          </a:p>
        </p:txBody>
      </p:sp>
      <p:sp>
        <p:nvSpPr>
          <p:cNvPr id="49" name="Google Shape;49;p10"/>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colored">
  <p:cSld name="BLANK_1">
    <p:bg>
      <p:bgPr>
        <a:solidFill>
          <a:schemeClr val="accent1"/>
        </a:solidFill>
        <a:effectLst/>
      </p:bgPr>
    </p:bg>
    <p:spTree>
      <p:nvGrpSpPr>
        <p:cNvPr id="1" name="Shape 50"/>
        <p:cNvGrpSpPr/>
        <p:nvPr/>
      </p:nvGrpSpPr>
      <p:grpSpPr>
        <a:xfrm>
          <a:off x="0" y="0"/>
          <a:ext cx="0" cy="0"/>
          <a:chOff x="0" y="0"/>
          <a:chExt cx="0" cy="0"/>
        </a:xfrm>
      </p:grpSpPr>
      <p:sp>
        <p:nvSpPr>
          <p:cNvPr id="51" name="Google Shape;51;p1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t>‹#›</a:t>
            </a:fld>
            <a:endParaRPr lang="en-GB" dirty="0"/>
          </a:p>
        </p:txBody>
      </p:sp>
      <p:sp>
        <p:nvSpPr>
          <p:cNvPr id="52" name="Google Shape;52;p11"/>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22000" y="891775"/>
            <a:ext cx="6866100" cy="85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5800"/>
              <a:buFont typeface="Raleway Thin"/>
              <a:buNone/>
              <a:defRPr sz="5800">
                <a:solidFill>
                  <a:schemeClr val="dk1"/>
                </a:solidFill>
                <a:latin typeface="Raleway Thin"/>
                <a:ea typeface="Raleway Thin"/>
                <a:cs typeface="Raleway Thin"/>
                <a:sym typeface="Raleway Thin"/>
              </a:defRPr>
            </a:lvl1pPr>
            <a:lvl2pPr lvl="1">
              <a:spcBef>
                <a:spcPts val="0"/>
              </a:spcBef>
              <a:spcAft>
                <a:spcPts val="0"/>
              </a:spcAft>
              <a:buClr>
                <a:schemeClr val="dk1"/>
              </a:buClr>
              <a:buSzPts val="5800"/>
              <a:buFont typeface="Raleway Thin"/>
              <a:buNone/>
              <a:defRPr sz="5800">
                <a:solidFill>
                  <a:schemeClr val="dk1"/>
                </a:solidFill>
                <a:latin typeface="Raleway Thin"/>
                <a:ea typeface="Raleway Thin"/>
                <a:cs typeface="Raleway Thin"/>
                <a:sym typeface="Raleway Thin"/>
              </a:defRPr>
            </a:lvl2pPr>
            <a:lvl3pPr lvl="2">
              <a:spcBef>
                <a:spcPts val="0"/>
              </a:spcBef>
              <a:spcAft>
                <a:spcPts val="0"/>
              </a:spcAft>
              <a:buClr>
                <a:schemeClr val="dk1"/>
              </a:buClr>
              <a:buSzPts val="5800"/>
              <a:buFont typeface="Raleway Thin"/>
              <a:buNone/>
              <a:defRPr sz="5800">
                <a:solidFill>
                  <a:schemeClr val="dk1"/>
                </a:solidFill>
                <a:latin typeface="Raleway Thin"/>
                <a:ea typeface="Raleway Thin"/>
                <a:cs typeface="Raleway Thin"/>
                <a:sym typeface="Raleway Thin"/>
              </a:defRPr>
            </a:lvl3pPr>
            <a:lvl4pPr lvl="3">
              <a:spcBef>
                <a:spcPts val="0"/>
              </a:spcBef>
              <a:spcAft>
                <a:spcPts val="0"/>
              </a:spcAft>
              <a:buClr>
                <a:schemeClr val="dk1"/>
              </a:buClr>
              <a:buSzPts val="5800"/>
              <a:buFont typeface="Raleway Thin"/>
              <a:buNone/>
              <a:defRPr sz="5800">
                <a:solidFill>
                  <a:schemeClr val="dk1"/>
                </a:solidFill>
                <a:latin typeface="Raleway Thin"/>
                <a:ea typeface="Raleway Thin"/>
                <a:cs typeface="Raleway Thin"/>
                <a:sym typeface="Raleway Thin"/>
              </a:defRPr>
            </a:lvl4pPr>
            <a:lvl5pPr lvl="4">
              <a:spcBef>
                <a:spcPts val="0"/>
              </a:spcBef>
              <a:spcAft>
                <a:spcPts val="0"/>
              </a:spcAft>
              <a:buClr>
                <a:schemeClr val="dk1"/>
              </a:buClr>
              <a:buSzPts val="5800"/>
              <a:buFont typeface="Raleway Thin"/>
              <a:buNone/>
              <a:defRPr sz="5800">
                <a:solidFill>
                  <a:schemeClr val="dk1"/>
                </a:solidFill>
                <a:latin typeface="Raleway Thin"/>
                <a:ea typeface="Raleway Thin"/>
                <a:cs typeface="Raleway Thin"/>
                <a:sym typeface="Raleway Thin"/>
              </a:defRPr>
            </a:lvl5pPr>
            <a:lvl6pPr lvl="5">
              <a:spcBef>
                <a:spcPts val="0"/>
              </a:spcBef>
              <a:spcAft>
                <a:spcPts val="0"/>
              </a:spcAft>
              <a:buClr>
                <a:schemeClr val="dk1"/>
              </a:buClr>
              <a:buSzPts val="5800"/>
              <a:buFont typeface="Raleway Thin"/>
              <a:buNone/>
              <a:defRPr sz="5800">
                <a:solidFill>
                  <a:schemeClr val="dk1"/>
                </a:solidFill>
                <a:latin typeface="Raleway Thin"/>
                <a:ea typeface="Raleway Thin"/>
                <a:cs typeface="Raleway Thin"/>
                <a:sym typeface="Raleway Thin"/>
              </a:defRPr>
            </a:lvl6pPr>
            <a:lvl7pPr lvl="6">
              <a:spcBef>
                <a:spcPts val="0"/>
              </a:spcBef>
              <a:spcAft>
                <a:spcPts val="0"/>
              </a:spcAft>
              <a:buClr>
                <a:schemeClr val="dk1"/>
              </a:buClr>
              <a:buSzPts val="5800"/>
              <a:buFont typeface="Raleway Thin"/>
              <a:buNone/>
              <a:defRPr sz="5800">
                <a:solidFill>
                  <a:schemeClr val="dk1"/>
                </a:solidFill>
                <a:latin typeface="Raleway Thin"/>
                <a:ea typeface="Raleway Thin"/>
                <a:cs typeface="Raleway Thin"/>
                <a:sym typeface="Raleway Thin"/>
              </a:defRPr>
            </a:lvl7pPr>
            <a:lvl8pPr lvl="7">
              <a:spcBef>
                <a:spcPts val="0"/>
              </a:spcBef>
              <a:spcAft>
                <a:spcPts val="0"/>
              </a:spcAft>
              <a:buClr>
                <a:schemeClr val="dk1"/>
              </a:buClr>
              <a:buSzPts val="5800"/>
              <a:buFont typeface="Raleway Thin"/>
              <a:buNone/>
              <a:defRPr sz="5800">
                <a:solidFill>
                  <a:schemeClr val="dk1"/>
                </a:solidFill>
                <a:latin typeface="Raleway Thin"/>
                <a:ea typeface="Raleway Thin"/>
                <a:cs typeface="Raleway Thin"/>
                <a:sym typeface="Raleway Thin"/>
              </a:defRPr>
            </a:lvl8pPr>
            <a:lvl9pPr lvl="8">
              <a:spcBef>
                <a:spcPts val="0"/>
              </a:spcBef>
              <a:spcAft>
                <a:spcPts val="0"/>
              </a:spcAft>
              <a:buClr>
                <a:schemeClr val="dk1"/>
              </a:buClr>
              <a:buSzPts val="5800"/>
              <a:buFont typeface="Raleway Thin"/>
              <a:buNone/>
              <a:defRPr sz="5800">
                <a:solidFill>
                  <a:schemeClr val="dk1"/>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922000" y="1885951"/>
            <a:ext cx="6866100" cy="23661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chemeClr val="accent1"/>
              </a:buClr>
              <a:buSzPts val="1800"/>
              <a:buFont typeface="Raleway Thin"/>
              <a:buChar char="●"/>
              <a:defRPr sz="1800">
                <a:solidFill>
                  <a:schemeClr val="dk2"/>
                </a:solidFill>
                <a:latin typeface="Raleway Thin"/>
                <a:ea typeface="Raleway Thin"/>
                <a:cs typeface="Raleway Thin"/>
                <a:sym typeface="Raleway Thin"/>
              </a:defRPr>
            </a:lvl1pPr>
            <a:lvl2pPr marL="914400" lvl="1" indent="-342900">
              <a:spcBef>
                <a:spcPts val="0"/>
              </a:spcBef>
              <a:spcAft>
                <a:spcPts val="0"/>
              </a:spcAft>
              <a:buClr>
                <a:schemeClr val="accent1"/>
              </a:buClr>
              <a:buSzPts val="1800"/>
              <a:buFont typeface="Raleway Thin"/>
              <a:buChar char="○"/>
              <a:defRPr sz="1800">
                <a:solidFill>
                  <a:schemeClr val="dk2"/>
                </a:solidFill>
                <a:latin typeface="Raleway Thin"/>
                <a:ea typeface="Raleway Thin"/>
                <a:cs typeface="Raleway Thin"/>
                <a:sym typeface="Raleway Thin"/>
              </a:defRPr>
            </a:lvl2pPr>
            <a:lvl3pPr marL="1371600" lvl="2" indent="-342900">
              <a:spcBef>
                <a:spcPts val="0"/>
              </a:spcBef>
              <a:spcAft>
                <a:spcPts val="0"/>
              </a:spcAft>
              <a:buClr>
                <a:schemeClr val="accent1"/>
              </a:buClr>
              <a:buSzPts val="1800"/>
              <a:buFont typeface="Raleway Thin"/>
              <a:buChar char="■"/>
              <a:defRPr sz="1800">
                <a:solidFill>
                  <a:schemeClr val="dk2"/>
                </a:solidFill>
                <a:latin typeface="Raleway Thin"/>
                <a:ea typeface="Raleway Thin"/>
                <a:cs typeface="Raleway Thin"/>
                <a:sym typeface="Raleway Thin"/>
              </a:defRPr>
            </a:lvl3pPr>
            <a:lvl4pPr marL="1828800" lvl="3" indent="-342900">
              <a:spcBef>
                <a:spcPts val="0"/>
              </a:spcBef>
              <a:spcAft>
                <a:spcPts val="0"/>
              </a:spcAft>
              <a:buClr>
                <a:schemeClr val="dk2"/>
              </a:buClr>
              <a:buSzPts val="1800"/>
              <a:buFont typeface="Raleway Thin"/>
              <a:buChar char="●"/>
              <a:defRPr sz="1800">
                <a:solidFill>
                  <a:schemeClr val="dk2"/>
                </a:solidFill>
                <a:latin typeface="Raleway Thin"/>
                <a:ea typeface="Raleway Thin"/>
                <a:cs typeface="Raleway Thin"/>
                <a:sym typeface="Raleway Thin"/>
              </a:defRPr>
            </a:lvl4pPr>
            <a:lvl5pPr marL="2286000" lvl="4" indent="-342900">
              <a:spcBef>
                <a:spcPts val="0"/>
              </a:spcBef>
              <a:spcAft>
                <a:spcPts val="0"/>
              </a:spcAft>
              <a:buClr>
                <a:schemeClr val="dk2"/>
              </a:buClr>
              <a:buSzPts val="1800"/>
              <a:buFont typeface="Raleway Thin"/>
              <a:buChar char="○"/>
              <a:defRPr sz="1800">
                <a:solidFill>
                  <a:schemeClr val="dk2"/>
                </a:solidFill>
                <a:latin typeface="Raleway Thin"/>
                <a:ea typeface="Raleway Thin"/>
                <a:cs typeface="Raleway Thin"/>
                <a:sym typeface="Raleway Thin"/>
              </a:defRPr>
            </a:lvl5pPr>
            <a:lvl6pPr marL="2743200" lvl="5" indent="-342900">
              <a:spcBef>
                <a:spcPts val="0"/>
              </a:spcBef>
              <a:spcAft>
                <a:spcPts val="0"/>
              </a:spcAft>
              <a:buClr>
                <a:schemeClr val="dk2"/>
              </a:buClr>
              <a:buSzPts val="1800"/>
              <a:buFont typeface="Raleway Thin"/>
              <a:buChar char="■"/>
              <a:defRPr sz="1800">
                <a:solidFill>
                  <a:schemeClr val="dk2"/>
                </a:solidFill>
                <a:latin typeface="Raleway Thin"/>
                <a:ea typeface="Raleway Thin"/>
                <a:cs typeface="Raleway Thin"/>
                <a:sym typeface="Raleway Thin"/>
              </a:defRPr>
            </a:lvl6pPr>
            <a:lvl7pPr marL="3200400" lvl="6" indent="-342900">
              <a:spcBef>
                <a:spcPts val="0"/>
              </a:spcBef>
              <a:spcAft>
                <a:spcPts val="0"/>
              </a:spcAft>
              <a:buClr>
                <a:schemeClr val="dk2"/>
              </a:buClr>
              <a:buSzPts val="1800"/>
              <a:buFont typeface="Raleway Thin"/>
              <a:buChar char="●"/>
              <a:defRPr sz="1800">
                <a:solidFill>
                  <a:schemeClr val="dk2"/>
                </a:solidFill>
                <a:latin typeface="Raleway Thin"/>
                <a:ea typeface="Raleway Thin"/>
                <a:cs typeface="Raleway Thin"/>
                <a:sym typeface="Raleway Thin"/>
              </a:defRPr>
            </a:lvl7pPr>
            <a:lvl8pPr marL="3657600" lvl="7" indent="-342900">
              <a:spcBef>
                <a:spcPts val="0"/>
              </a:spcBef>
              <a:spcAft>
                <a:spcPts val="0"/>
              </a:spcAft>
              <a:buClr>
                <a:schemeClr val="dk2"/>
              </a:buClr>
              <a:buSzPts val="1800"/>
              <a:buFont typeface="Raleway Thin"/>
              <a:buChar char="○"/>
              <a:defRPr sz="1800">
                <a:solidFill>
                  <a:schemeClr val="dk2"/>
                </a:solidFill>
                <a:latin typeface="Raleway Thin"/>
                <a:ea typeface="Raleway Thin"/>
                <a:cs typeface="Raleway Thin"/>
                <a:sym typeface="Raleway Thin"/>
              </a:defRPr>
            </a:lvl8pPr>
            <a:lvl9pPr marL="4114800" lvl="8" indent="-342900">
              <a:spcBef>
                <a:spcPts val="0"/>
              </a:spcBef>
              <a:spcAft>
                <a:spcPts val="0"/>
              </a:spcAft>
              <a:buClr>
                <a:schemeClr val="dk2"/>
              </a:buClr>
              <a:buSzPts val="1800"/>
              <a:buFont typeface="Raleway Thin"/>
              <a:buChar char="■"/>
              <a:defRPr sz="1800">
                <a:solidFill>
                  <a:schemeClr val="dk2"/>
                </a:solidFill>
                <a:latin typeface="Raleway Thin"/>
                <a:ea typeface="Raleway Thin"/>
                <a:cs typeface="Raleway Thin"/>
                <a:sym typeface="Raleway Thin"/>
              </a:defRPr>
            </a:lvl9pPr>
          </a:lstStyle>
          <a:p>
            <a:endParaRPr/>
          </a:p>
        </p:txBody>
      </p:sp>
      <p:sp>
        <p:nvSpPr>
          <p:cNvPr id="8" name="Google Shape;8;p1"/>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lvl="0" algn="ctr">
              <a:buNone/>
              <a:defRPr sz="1300">
                <a:solidFill>
                  <a:schemeClr val="accent1"/>
                </a:solidFill>
                <a:latin typeface="Raleway Thin"/>
                <a:ea typeface="Raleway Thin"/>
                <a:cs typeface="Raleway Thin"/>
                <a:sym typeface="Raleway Thin"/>
              </a:defRPr>
            </a:lvl1pPr>
            <a:lvl2pPr lvl="1" algn="ctr">
              <a:buNone/>
              <a:defRPr sz="1300">
                <a:solidFill>
                  <a:schemeClr val="accent1"/>
                </a:solidFill>
                <a:latin typeface="Raleway Thin"/>
                <a:ea typeface="Raleway Thin"/>
                <a:cs typeface="Raleway Thin"/>
                <a:sym typeface="Raleway Thin"/>
              </a:defRPr>
            </a:lvl2pPr>
            <a:lvl3pPr lvl="2" algn="ctr">
              <a:buNone/>
              <a:defRPr sz="1300">
                <a:solidFill>
                  <a:schemeClr val="accent1"/>
                </a:solidFill>
                <a:latin typeface="Raleway Thin"/>
                <a:ea typeface="Raleway Thin"/>
                <a:cs typeface="Raleway Thin"/>
                <a:sym typeface="Raleway Thin"/>
              </a:defRPr>
            </a:lvl3pPr>
            <a:lvl4pPr lvl="3" algn="ctr">
              <a:buNone/>
              <a:defRPr sz="1300">
                <a:solidFill>
                  <a:schemeClr val="accent1"/>
                </a:solidFill>
                <a:latin typeface="Raleway Thin"/>
                <a:ea typeface="Raleway Thin"/>
                <a:cs typeface="Raleway Thin"/>
                <a:sym typeface="Raleway Thin"/>
              </a:defRPr>
            </a:lvl4pPr>
            <a:lvl5pPr lvl="4" algn="ctr">
              <a:buNone/>
              <a:defRPr sz="1300">
                <a:solidFill>
                  <a:schemeClr val="accent1"/>
                </a:solidFill>
                <a:latin typeface="Raleway Thin"/>
                <a:ea typeface="Raleway Thin"/>
                <a:cs typeface="Raleway Thin"/>
                <a:sym typeface="Raleway Thin"/>
              </a:defRPr>
            </a:lvl5pPr>
            <a:lvl6pPr lvl="5" algn="ctr">
              <a:buNone/>
              <a:defRPr sz="1300">
                <a:solidFill>
                  <a:schemeClr val="accent1"/>
                </a:solidFill>
                <a:latin typeface="Raleway Thin"/>
                <a:ea typeface="Raleway Thin"/>
                <a:cs typeface="Raleway Thin"/>
                <a:sym typeface="Raleway Thin"/>
              </a:defRPr>
            </a:lvl6pPr>
            <a:lvl7pPr lvl="6" algn="ctr">
              <a:buNone/>
              <a:defRPr sz="1300">
                <a:solidFill>
                  <a:schemeClr val="accent1"/>
                </a:solidFill>
                <a:latin typeface="Raleway Thin"/>
                <a:ea typeface="Raleway Thin"/>
                <a:cs typeface="Raleway Thin"/>
                <a:sym typeface="Raleway Thin"/>
              </a:defRPr>
            </a:lvl7pPr>
            <a:lvl8pPr lvl="7" algn="ctr">
              <a:buNone/>
              <a:defRPr sz="1300">
                <a:solidFill>
                  <a:schemeClr val="accent1"/>
                </a:solidFill>
                <a:latin typeface="Raleway Thin"/>
                <a:ea typeface="Raleway Thin"/>
                <a:cs typeface="Raleway Thin"/>
                <a:sym typeface="Raleway Thin"/>
              </a:defRPr>
            </a:lvl8pPr>
            <a:lvl9pPr lvl="8" algn="ctr">
              <a:buNone/>
              <a:defRPr sz="1300">
                <a:solidFill>
                  <a:schemeClr val="accent1"/>
                </a:solidFill>
                <a:latin typeface="Raleway Thin"/>
                <a:ea typeface="Raleway Thin"/>
                <a:cs typeface="Raleway Thin"/>
                <a:sym typeface="Raleway Thin"/>
              </a:defRPr>
            </a:lvl9pPr>
          </a:lstStyle>
          <a:p>
            <a:pPr marL="0" lvl="0" indent="0" algn="ctr" rtl="0">
              <a:spcBef>
                <a:spcPts val="0"/>
              </a:spcBef>
              <a:spcAft>
                <a:spcPts val="0"/>
              </a:spcAft>
              <a:buNone/>
            </a:pPr>
            <a:fld id="{00000000-1234-1234-1234-123412341234}" type="slidenum">
              <a:rPr lang="en-GB"/>
              <a:t>‹#›</a:t>
            </a:fld>
            <a:endParaRPr lang="en-GB"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7"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2"/>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App Review </a:t>
            </a:r>
            <a:r>
              <a:rPr lang="en-US" dirty="0">
                <a:solidFill>
                  <a:schemeClr val="tx1"/>
                </a:solidFill>
              </a:rPr>
              <a:t>Sentiment</a:t>
            </a:r>
            <a:r>
              <a:rPr lang="en-US" dirty="0"/>
              <a:t> Analysis</a:t>
            </a:r>
            <a:endParaRPr dirty="0"/>
          </a:p>
        </p:txBody>
      </p:sp>
      <p:grpSp>
        <p:nvGrpSpPr>
          <p:cNvPr id="58" name="Google Shape;58;p12"/>
          <p:cNvGrpSpPr/>
          <p:nvPr/>
        </p:nvGrpSpPr>
        <p:grpSpPr>
          <a:xfrm>
            <a:off x="7864658" y="371176"/>
            <a:ext cx="896264" cy="896314"/>
            <a:chOff x="570875" y="4322250"/>
            <a:chExt cx="443300" cy="443325"/>
          </a:xfrm>
        </p:grpSpPr>
        <p:sp>
          <p:nvSpPr>
            <p:cNvPr id="59" name="Google Shape;59;p12"/>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12"/>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12"/>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12"/>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1"/>
          <p:cNvSpPr txBox="1">
            <a:spLocks noGrp="1"/>
          </p:cNvSpPr>
          <p:nvPr>
            <p:ph type="body" idx="4294967295"/>
          </p:nvPr>
        </p:nvSpPr>
        <p:spPr>
          <a:xfrm>
            <a:off x="714267" y="371176"/>
            <a:ext cx="2520900" cy="43860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GB" sz="3600" dirty="0">
                <a:solidFill>
                  <a:srgbClr val="FFB600"/>
                </a:solidFill>
                <a:latin typeface="Raleway Thin"/>
                <a:ea typeface="Raleway Thin"/>
                <a:cs typeface="Raleway Thin"/>
                <a:sym typeface="Raleway Thin"/>
              </a:rPr>
              <a:t>Output</a:t>
            </a:r>
          </a:p>
          <a:p>
            <a:pPr marL="0" lvl="0" indent="0" algn="l" rtl="0">
              <a:spcBef>
                <a:spcPts val="600"/>
              </a:spcBef>
              <a:spcAft>
                <a:spcPts val="0"/>
              </a:spcAft>
              <a:buNone/>
            </a:pPr>
            <a:r>
              <a:rPr lang="en-GB" sz="3600" dirty="0">
                <a:solidFill>
                  <a:schemeClr val="tx1"/>
                </a:solidFill>
              </a:rPr>
              <a:t>Visualion</a:t>
            </a:r>
            <a:endParaRPr sz="3600" dirty="0">
              <a:solidFill>
                <a:schemeClr val="tx1"/>
              </a:solidFill>
              <a:sym typeface="Raleway Thin"/>
            </a:endParaRPr>
          </a:p>
        </p:txBody>
      </p:sp>
      <p:sp>
        <p:nvSpPr>
          <p:cNvPr id="320" name="Google Shape;320;p3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10</a:t>
            </a:fld>
            <a:endParaRPr lang="en-GB" dirty="0"/>
          </a:p>
        </p:txBody>
      </p:sp>
      <p:grpSp>
        <p:nvGrpSpPr>
          <p:cNvPr id="321" name="Google Shape;321;p31"/>
          <p:cNvGrpSpPr/>
          <p:nvPr/>
        </p:nvGrpSpPr>
        <p:grpSpPr>
          <a:xfrm>
            <a:off x="7864658" y="371176"/>
            <a:ext cx="896264" cy="896314"/>
            <a:chOff x="570875" y="4322250"/>
            <a:chExt cx="443300" cy="443325"/>
          </a:xfrm>
        </p:grpSpPr>
        <p:sp>
          <p:nvSpPr>
            <p:cNvPr id="322" name="Google Shape;322;p31"/>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31"/>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31"/>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31"/>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 name="Google Shape;264;p28"/>
          <p:cNvSpPr txBox="1"/>
          <p:nvPr/>
        </p:nvSpPr>
        <p:spPr>
          <a:xfrm>
            <a:off x="3523625" y="827604"/>
            <a:ext cx="4906108"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US" dirty="0">
                <a:solidFill>
                  <a:schemeClr val="tx1"/>
                </a:solidFill>
                <a:latin typeface="+mj-lt"/>
                <a:ea typeface="Raleway Thin"/>
                <a:cs typeface="Raleway Thin"/>
                <a:sym typeface="Raleway Thin"/>
              </a:rPr>
              <a:t>Prediction Error</a:t>
            </a:r>
          </a:p>
        </p:txBody>
      </p:sp>
      <p:pic>
        <p:nvPicPr>
          <p:cNvPr id="2" name="Picture 1" descr="Figure_10"/>
          <p:cNvPicPr>
            <a:picLocks noChangeAspect="1"/>
          </p:cNvPicPr>
          <p:nvPr/>
        </p:nvPicPr>
        <p:blipFill>
          <a:blip r:embed="rId3"/>
          <a:stretch>
            <a:fillRect/>
          </a:stretch>
        </p:blipFill>
        <p:spPr>
          <a:xfrm>
            <a:off x="3364523" y="1332895"/>
            <a:ext cx="4702618" cy="3249597"/>
          </a:xfrm>
          <a:prstGeom prst="rect">
            <a:avLst/>
          </a:prstGeom>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67" name="Arrow: Chevron 66"/>
          <p:cNvSpPr/>
          <p:nvPr/>
        </p:nvSpPr>
        <p:spPr>
          <a:xfrm>
            <a:off x="5271263" y="2176673"/>
            <a:ext cx="1704311" cy="7744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Arrow: Chevron 58"/>
          <p:cNvSpPr/>
          <p:nvPr/>
        </p:nvSpPr>
        <p:spPr>
          <a:xfrm>
            <a:off x="3837118" y="2168946"/>
            <a:ext cx="1704311" cy="7744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Arrow: Chevron 56"/>
          <p:cNvSpPr/>
          <p:nvPr/>
        </p:nvSpPr>
        <p:spPr>
          <a:xfrm>
            <a:off x="2402973" y="2176673"/>
            <a:ext cx="1704311" cy="7744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Arrow: Chevron 19"/>
          <p:cNvSpPr/>
          <p:nvPr/>
        </p:nvSpPr>
        <p:spPr>
          <a:xfrm>
            <a:off x="979221" y="2181138"/>
            <a:ext cx="1704311" cy="7744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5" name="Google Shape;135;p19"/>
          <p:cNvSpPr txBox="1">
            <a:spLocks noGrp="1"/>
          </p:cNvSpPr>
          <p:nvPr>
            <p:ph type="title"/>
          </p:nvPr>
        </p:nvSpPr>
        <p:spPr>
          <a:xfrm>
            <a:off x="922000" y="1433079"/>
            <a:ext cx="7133177" cy="743594"/>
          </a:xfrm>
          <a:prstGeom prst="rect">
            <a:avLst/>
          </a:prstGeom>
        </p:spPr>
        <p:txBody>
          <a:bodyPr spcFirstLastPara="1" wrap="square" lIns="91425" tIns="91425" rIns="91425" bIns="91425" anchor="t" anchorCtr="0">
            <a:noAutofit/>
          </a:bodyPr>
          <a:lstStyle/>
          <a:p>
            <a:r>
              <a:rPr lang="en-US" sz="2800" dirty="0">
                <a:solidFill>
                  <a:schemeClr val="tx1"/>
                </a:solidFill>
                <a:latin typeface="+mj-lt"/>
              </a:rPr>
              <a:t>Sentiment Classification</a:t>
            </a:r>
            <a:endParaRPr dirty="0">
              <a:solidFill>
                <a:schemeClr val="tx1"/>
              </a:solidFill>
            </a:endParaRPr>
          </a:p>
        </p:txBody>
      </p:sp>
      <p:sp>
        <p:nvSpPr>
          <p:cNvPr id="137" name="Google Shape;137;p1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11</a:t>
            </a:fld>
            <a:endParaRPr lang="en-GB" dirty="0"/>
          </a:p>
        </p:txBody>
      </p:sp>
      <p:sp>
        <p:nvSpPr>
          <p:cNvPr id="138" name="Google Shape;138;p19"/>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01;p17"/>
          <p:cNvSpPr txBox="1"/>
          <p:nvPr/>
        </p:nvSpPr>
        <p:spPr>
          <a:xfrm>
            <a:off x="922000" y="767222"/>
            <a:ext cx="6866100" cy="85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800"/>
              <a:buFont typeface="Raleway Thin"/>
              <a:buNone/>
              <a:defRPr sz="5800" b="0" i="0" u="none" strike="noStrike" cap="none">
                <a:solidFill>
                  <a:schemeClr val="dk1"/>
                </a:solidFill>
                <a:latin typeface="Raleway Thin"/>
                <a:ea typeface="Raleway Thin"/>
                <a:cs typeface="Raleway Thin"/>
                <a:sym typeface="Raleway Thin"/>
              </a:defRPr>
            </a:lvl1pPr>
            <a:lvl2pPr marR="0" lvl="1" algn="l" rtl="0">
              <a:lnSpc>
                <a:spcPct val="100000"/>
              </a:lnSpc>
              <a:spcBef>
                <a:spcPts val="0"/>
              </a:spcBef>
              <a:spcAft>
                <a:spcPts val="0"/>
              </a:spcAft>
              <a:buClr>
                <a:schemeClr val="dk1"/>
              </a:buClr>
              <a:buSzPts val="5800"/>
              <a:buFont typeface="Raleway Thin"/>
              <a:buNone/>
              <a:defRPr sz="5800" b="0" i="0" u="none" strike="noStrike" cap="none">
                <a:solidFill>
                  <a:schemeClr val="dk1"/>
                </a:solidFill>
                <a:latin typeface="Raleway Thin"/>
                <a:ea typeface="Raleway Thin"/>
                <a:cs typeface="Raleway Thin"/>
                <a:sym typeface="Raleway Thin"/>
              </a:defRPr>
            </a:lvl2pPr>
            <a:lvl3pPr marR="0" lvl="2" algn="l" rtl="0">
              <a:lnSpc>
                <a:spcPct val="100000"/>
              </a:lnSpc>
              <a:spcBef>
                <a:spcPts val="0"/>
              </a:spcBef>
              <a:spcAft>
                <a:spcPts val="0"/>
              </a:spcAft>
              <a:buClr>
                <a:schemeClr val="dk1"/>
              </a:buClr>
              <a:buSzPts val="5800"/>
              <a:buFont typeface="Raleway Thin"/>
              <a:buNone/>
              <a:defRPr sz="5800" b="0" i="0" u="none" strike="noStrike" cap="none">
                <a:solidFill>
                  <a:schemeClr val="dk1"/>
                </a:solidFill>
                <a:latin typeface="Raleway Thin"/>
                <a:ea typeface="Raleway Thin"/>
                <a:cs typeface="Raleway Thin"/>
                <a:sym typeface="Raleway Thin"/>
              </a:defRPr>
            </a:lvl3pPr>
            <a:lvl4pPr marR="0" lvl="3" algn="l" rtl="0">
              <a:lnSpc>
                <a:spcPct val="100000"/>
              </a:lnSpc>
              <a:spcBef>
                <a:spcPts val="0"/>
              </a:spcBef>
              <a:spcAft>
                <a:spcPts val="0"/>
              </a:spcAft>
              <a:buClr>
                <a:schemeClr val="dk1"/>
              </a:buClr>
              <a:buSzPts val="5800"/>
              <a:buFont typeface="Raleway Thin"/>
              <a:buNone/>
              <a:defRPr sz="5800" b="0" i="0" u="none" strike="noStrike" cap="none">
                <a:solidFill>
                  <a:schemeClr val="dk1"/>
                </a:solidFill>
                <a:latin typeface="Raleway Thin"/>
                <a:ea typeface="Raleway Thin"/>
                <a:cs typeface="Raleway Thin"/>
                <a:sym typeface="Raleway Thin"/>
              </a:defRPr>
            </a:lvl4pPr>
            <a:lvl5pPr marR="0" lvl="4" algn="l" rtl="0">
              <a:lnSpc>
                <a:spcPct val="100000"/>
              </a:lnSpc>
              <a:spcBef>
                <a:spcPts val="0"/>
              </a:spcBef>
              <a:spcAft>
                <a:spcPts val="0"/>
              </a:spcAft>
              <a:buClr>
                <a:schemeClr val="dk1"/>
              </a:buClr>
              <a:buSzPts val="5800"/>
              <a:buFont typeface="Raleway Thin"/>
              <a:buNone/>
              <a:defRPr sz="5800" b="0" i="0" u="none" strike="noStrike" cap="none">
                <a:solidFill>
                  <a:schemeClr val="dk1"/>
                </a:solidFill>
                <a:latin typeface="Raleway Thin"/>
                <a:ea typeface="Raleway Thin"/>
                <a:cs typeface="Raleway Thin"/>
                <a:sym typeface="Raleway Thin"/>
              </a:defRPr>
            </a:lvl5pPr>
            <a:lvl6pPr marR="0" lvl="5" algn="l" rtl="0">
              <a:lnSpc>
                <a:spcPct val="100000"/>
              </a:lnSpc>
              <a:spcBef>
                <a:spcPts val="0"/>
              </a:spcBef>
              <a:spcAft>
                <a:spcPts val="0"/>
              </a:spcAft>
              <a:buClr>
                <a:schemeClr val="dk1"/>
              </a:buClr>
              <a:buSzPts val="5800"/>
              <a:buFont typeface="Raleway Thin"/>
              <a:buNone/>
              <a:defRPr sz="5800" b="0" i="0" u="none" strike="noStrike" cap="none">
                <a:solidFill>
                  <a:schemeClr val="dk1"/>
                </a:solidFill>
                <a:latin typeface="Raleway Thin"/>
                <a:ea typeface="Raleway Thin"/>
                <a:cs typeface="Raleway Thin"/>
                <a:sym typeface="Raleway Thin"/>
              </a:defRPr>
            </a:lvl6pPr>
            <a:lvl7pPr marR="0" lvl="6" algn="l" rtl="0">
              <a:lnSpc>
                <a:spcPct val="100000"/>
              </a:lnSpc>
              <a:spcBef>
                <a:spcPts val="0"/>
              </a:spcBef>
              <a:spcAft>
                <a:spcPts val="0"/>
              </a:spcAft>
              <a:buClr>
                <a:schemeClr val="dk1"/>
              </a:buClr>
              <a:buSzPts val="5800"/>
              <a:buFont typeface="Raleway Thin"/>
              <a:buNone/>
              <a:defRPr sz="5800" b="0" i="0" u="none" strike="noStrike" cap="none">
                <a:solidFill>
                  <a:schemeClr val="dk1"/>
                </a:solidFill>
                <a:latin typeface="Raleway Thin"/>
                <a:ea typeface="Raleway Thin"/>
                <a:cs typeface="Raleway Thin"/>
                <a:sym typeface="Raleway Thin"/>
              </a:defRPr>
            </a:lvl7pPr>
            <a:lvl8pPr marR="0" lvl="7" algn="l" rtl="0">
              <a:lnSpc>
                <a:spcPct val="100000"/>
              </a:lnSpc>
              <a:spcBef>
                <a:spcPts val="0"/>
              </a:spcBef>
              <a:spcAft>
                <a:spcPts val="0"/>
              </a:spcAft>
              <a:buClr>
                <a:schemeClr val="dk1"/>
              </a:buClr>
              <a:buSzPts val="5800"/>
              <a:buFont typeface="Raleway Thin"/>
              <a:buNone/>
              <a:defRPr sz="5800" b="0" i="0" u="none" strike="noStrike" cap="none">
                <a:solidFill>
                  <a:schemeClr val="dk1"/>
                </a:solidFill>
                <a:latin typeface="Raleway Thin"/>
                <a:ea typeface="Raleway Thin"/>
                <a:cs typeface="Raleway Thin"/>
                <a:sym typeface="Raleway Thin"/>
              </a:defRPr>
            </a:lvl8pPr>
            <a:lvl9pPr marR="0" lvl="8" algn="l" rtl="0">
              <a:lnSpc>
                <a:spcPct val="100000"/>
              </a:lnSpc>
              <a:spcBef>
                <a:spcPts val="0"/>
              </a:spcBef>
              <a:spcAft>
                <a:spcPts val="0"/>
              </a:spcAft>
              <a:buClr>
                <a:schemeClr val="dk1"/>
              </a:buClr>
              <a:buSzPts val="5800"/>
              <a:buFont typeface="Raleway Thin"/>
              <a:buNone/>
              <a:defRPr sz="5800" b="0" i="0" u="none" strike="noStrike" cap="none">
                <a:solidFill>
                  <a:schemeClr val="dk1"/>
                </a:solidFill>
                <a:latin typeface="Raleway Thin"/>
                <a:ea typeface="Raleway Thin"/>
                <a:cs typeface="Raleway Thin"/>
                <a:sym typeface="Raleway Thin"/>
              </a:defRPr>
            </a:lvl9pPr>
          </a:lstStyle>
          <a:p>
            <a:r>
              <a:rPr lang="en-US" sz="3600" dirty="0">
                <a:solidFill>
                  <a:srgbClr val="FFC000"/>
                </a:solidFill>
              </a:rPr>
              <a:t>Method 2</a:t>
            </a:r>
          </a:p>
        </p:txBody>
      </p:sp>
      <p:sp>
        <p:nvSpPr>
          <p:cNvPr id="15" name="Google Shape;263;p28"/>
          <p:cNvSpPr txBox="1"/>
          <p:nvPr/>
        </p:nvSpPr>
        <p:spPr>
          <a:xfrm>
            <a:off x="1259781" y="2184836"/>
            <a:ext cx="1156075" cy="594301"/>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100"/>
              <a:buNone/>
            </a:pPr>
            <a:r>
              <a:rPr lang="en-GB" sz="1200" dirty="0">
                <a:solidFill>
                  <a:schemeClr val="tx1"/>
                </a:solidFill>
                <a:latin typeface="+mj-lt"/>
                <a:ea typeface="Raleway Thin"/>
                <a:cs typeface="Raleway Thin"/>
                <a:sym typeface="Raleway Thin"/>
              </a:rPr>
              <a:t>Preprocessing</a:t>
            </a:r>
          </a:p>
        </p:txBody>
      </p:sp>
      <p:sp>
        <p:nvSpPr>
          <p:cNvPr id="16" name="Rectangle: Rounded Corners 15"/>
          <p:cNvSpPr/>
          <p:nvPr/>
        </p:nvSpPr>
        <p:spPr>
          <a:xfrm>
            <a:off x="1129860" y="2556162"/>
            <a:ext cx="1398135" cy="1662520"/>
          </a:xfrm>
          <a:prstGeom prst="roundRect">
            <a:avLst/>
          </a:prstGeom>
          <a:solidFill>
            <a:schemeClr val="bg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p:nvPr/>
        </p:nvSpPr>
        <p:spPr>
          <a:xfrm>
            <a:off x="1113204" y="2787301"/>
            <a:ext cx="1380606" cy="1015663"/>
          </a:xfrm>
          <a:prstGeom prst="rect">
            <a:avLst/>
          </a:prstGeom>
          <a:noFill/>
        </p:spPr>
        <p:txBody>
          <a:bodyPr wrap="square">
            <a:spAutoFit/>
          </a:bodyPr>
          <a:lstStyle/>
          <a:p>
            <a:pPr marL="285750" lvl="0" indent="-285750" algn="l">
              <a:buFont typeface="Arial" panose="020B0604020202020204" pitchFamily="34" charset="0"/>
              <a:buChar char="•"/>
            </a:pPr>
            <a:r>
              <a:rPr lang="en-US" sz="1200" dirty="0">
                <a:solidFill>
                  <a:schemeClr val="tx1"/>
                </a:solidFill>
                <a:latin typeface="+mj-lt"/>
              </a:rPr>
              <a:t>Unnecessary space &amp; character removal.</a:t>
            </a:r>
          </a:p>
          <a:p>
            <a:pPr marL="285750" lvl="0" indent="-285750" algn="l">
              <a:buFont typeface="Arial" panose="020B0604020202020204" pitchFamily="34" charset="0"/>
              <a:buChar char="•"/>
            </a:pPr>
            <a:r>
              <a:rPr lang="en-US" sz="1200" dirty="0">
                <a:solidFill>
                  <a:schemeClr val="tx1"/>
                </a:solidFill>
                <a:latin typeface="+mj-lt"/>
              </a:rPr>
              <a:t>Lemmatize</a:t>
            </a:r>
          </a:p>
        </p:txBody>
      </p:sp>
      <p:sp>
        <p:nvSpPr>
          <p:cNvPr id="22" name="Google Shape;263;p28"/>
          <p:cNvSpPr txBox="1"/>
          <p:nvPr/>
        </p:nvSpPr>
        <p:spPr>
          <a:xfrm>
            <a:off x="2604519" y="2179143"/>
            <a:ext cx="1156075" cy="594301"/>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100"/>
              <a:buNone/>
            </a:pPr>
            <a:r>
              <a:rPr lang="en-GB" sz="1200" dirty="0">
                <a:solidFill>
                  <a:schemeClr val="tx1"/>
                </a:solidFill>
                <a:latin typeface="+mj-lt"/>
                <a:ea typeface="Raleway Thin"/>
                <a:cs typeface="Raleway Thin"/>
                <a:sym typeface="Raleway Thin"/>
              </a:rPr>
              <a:t>Tf-Idf</a:t>
            </a:r>
          </a:p>
        </p:txBody>
      </p:sp>
      <p:sp>
        <p:nvSpPr>
          <p:cNvPr id="24" name="Rectangle: Rounded Corners 23"/>
          <p:cNvSpPr/>
          <p:nvPr/>
        </p:nvSpPr>
        <p:spPr>
          <a:xfrm>
            <a:off x="2596258" y="2571750"/>
            <a:ext cx="1332634" cy="1662520"/>
          </a:xfrm>
          <a:prstGeom prst="roundRect">
            <a:avLst/>
          </a:prstGeom>
          <a:solidFill>
            <a:schemeClr val="bg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2614744" y="2879633"/>
            <a:ext cx="1245873" cy="830997"/>
          </a:xfrm>
          <a:prstGeom prst="rect">
            <a:avLst/>
          </a:prstGeom>
          <a:noFill/>
        </p:spPr>
        <p:txBody>
          <a:bodyPr wrap="square">
            <a:spAutoFit/>
          </a:bodyPr>
          <a:lstStyle/>
          <a:p>
            <a:pPr marL="285750" lvl="0" indent="-285750" algn="l">
              <a:buFont typeface="Arial" panose="020B0604020202020204" pitchFamily="34" charset="0"/>
              <a:buChar char="•"/>
            </a:pPr>
            <a:r>
              <a:rPr lang="en-US" sz="1200" dirty="0">
                <a:solidFill>
                  <a:schemeClr val="tx1"/>
                </a:solidFill>
                <a:latin typeface="+mj-lt"/>
              </a:rPr>
              <a:t>For finding importance of each word</a:t>
            </a:r>
          </a:p>
        </p:txBody>
      </p:sp>
      <p:sp>
        <p:nvSpPr>
          <p:cNvPr id="61" name="Rectangle: Rounded Corners 60"/>
          <p:cNvSpPr/>
          <p:nvPr/>
        </p:nvSpPr>
        <p:spPr>
          <a:xfrm>
            <a:off x="3997155" y="2571750"/>
            <a:ext cx="1398135" cy="1662520"/>
          </a:xfrm>
          <a:prstGeom prst="roundRect">
            <a:avLst/>
          </a:prstGeom>
          <a:solidFill>
            <a:schemeClr val="bg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Arrow: Chevron 62"/>
          <p:cNvSpPr/>
          <p:nvPr/>
        </p:nvSpPr>
        <p:spPr>
          <a:xfrm>
            <a:off x="6705408" y="2168946"/>
            <a:ext cx="1704311" cy="77443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5" name="Rectangle: Rounded Corners 64"/>
          <p:cNvSpPr/>
          <p:nvPr/>
        </p:nvSpPr>
        <p:spPr>
          <a:xfrm>
            <a:off x="6929951" y="2572856"/>
            <a:ext cx="1398135" cy="1662520"/>
          </a:xfrm>
          <a:prstGeom prst="roundRect">
            <a:avLst/>
          </a:prstGeom>
          <a:solidFill>
            <a:schemeClr val="bg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Rounded Corners 68"/>
          <p:cNvSpPr/>
          <p:nvPr/>
        </p:nvSpPr>
        <p:spPr>
          <a:xfrm>
            <a:off x="5463553" y="2563889"/>
            <a:ext cx="1398135" cy="1662520"/>
          </a:xfrm>
          <a:prstGeom prst="roundRect">
            <a:avLst/>
          </a:prstGeom>
          <a:solidFill>
            <a:schemeClr val="bg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Google Shape;263;p28"/>
          <p:cNvSpPr txBox="1"/>
          <p:nvPr/>
        </p:nvSpPr>
        <p:spPr>
          <a:xfrm>
            <a:off x="4094401" y="2168946"/>
            <a:ext cx="1156075" cy="594301"/>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100"/>
              <a:buNone/>
            </a:pPr>
            <a:r>
              <a:rPr lang="en-GB" sz="1200" dirty="0">
                <a:solidFill>
                  <a:schemeClr val="tx1"/>
                </a:solidFill>
                <a:latin typeface="+mj-lt"/>
                <a:ea typeface="Raleway Thin"/>
                <a:cs typeface="Raleway Thin"/>
                <a:sym typeface="Raleway Thin"/>
              </a:rPr>
              <a:t>Train test Split</a:t>
            </a:r>
          </a:p>
        </p:txBody>
      </p:sp>
      <p:sp>
        <p:nvSpPr>
          <p:cNvPr id="73" name="TextBox 72"/>
          <p:cNvSpPr txBox="1"/>
          <p:nvPr/>
        </p:nvSpPr>
        <p:spPr>
          <a:xfrm>
            <a:off x="4025390" y="2842530"/>
            <a:ext cx="1245873" cy="461665"/>
          </a:xfrm>
          <a:prstGeom prst="rect">
            <a:avLst/>
          </a:prstGeom>
          <a:noFill/>
        </p:spPr>
        <p:txBody>
          <a:bodyPr wrap="square">
            <a:spAutoFit/>
          </a:bodyPr>
          <a:lstStyle/>
          <a:p>
            <a:pPr marL="285750" lvl="0" indent="-285750" algn="l">
              <a:buFont typeface="Arial" panose="020B0604020202020204" pitchFamily="34" charset="0"/>
              <a:buChar char="•"/>
            </a:pPr>
            <a:r>
              <a:rPr lang="en-US" sz="1200" dirty="0">
                <a:solidFill>
                  <a:schemeClr val="tx1"/>
                </a:solidFill>
                <a:latin typeface="+mj-lt"/>
              </a:rPr>
              <a:t>Cross validation</a:t>
            </a:r>
          </a:p>
        </p:txBody>
      </p:sp>
      <p:sp>
        <p:nvSpPr>
          <p:cNvPr id="77" name="Google Shape;263;p28"/>
          <p:cNvSpPr txBox="1"/>
          <p:nvPr/>
        </p:nvSpPr>
        <p:spPr>
          <a:xfrm>
            <a:off x="5553186" y="2193000"/>
            <a:ext cx="1156075" cy="594301"/>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100"/>
              <a:buNone/>
            </a:pPr>
            <a:r>
              <a:rPr lang="en-GB" sz="1200" dirty="0">
                <a:solidFill>
                  <a:schemeClr val="tx1"/>
                </a:solidFill>
                <a:latin typeface="+mj-lt"/>
                <a:ea typeface="Raleway Thin"/>
                <a:cs typeface="Raleway Thin"/>
                <a:sym typeface="Raleway Thin"/>
              </a:rPr>
              <a:t>Train Model</a:t>
            </a:r>
          </a:p>
        </p:txBody>
      </p:sp>
      <p:sp>
        <p:nvSpPr>
          <p:cNvPr id="79" name="Google Shape;263;p28"/>
          <p:cNvSpPr txBox="1"/>
          <p:nvPr/>
        </p:nvSpPr>
        <p:spPr>
          <a:xfrm>
            <a:off x="792669" y="1795246"/>
            <a:ext cx="592285" cy="468726"/>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100"/>
              <a:buNone/>
            </a:pPr>
            <a:r>
              <a:rPr lang="en-GB" sz="3600" b="1" dirty="0">
                <a:solidFill>
                  <a:schemeClr val="tx1"/>
                </a:solidFill>
                <a:latin typeface="Raleway" charset="0"/>
                <a:ea typeface="Raleway Thin"/>
                <a:cs typeface="Raleway Thin"/>
                <a:sym typeface="Raleway Thin"/>
              </a:rPr>
              <a:t>1</a:t>
            </a:r>
          </a:p>
        </p:txBody>
      </p:sp>
      <p:sp>
        <p:nvSpPr>
          <p:cNvPr id="81" name="Google Shape;263;p28"/>
          <p:cNvSpPr txBox="1"/>
          <p:nvPr/>
        </p:nvSpPr>
        <p:spPr>
          <a:xfrm>
            <a:off x="2270115" y="1801951"/>
            <a:ext cx="592285" cy="468726"/>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100"/>
              <a:buNone/>
            </a:pPr>
            <a:r>
              <a:rPr lang="en-GB" sz="3600" b="1" dirty="0">
                <a:solidFill>
                  <a:schemeClr val="tx1"/>
                </a:solidFill>
                <a:latin typeface="Raleway" charset="0"/>
                <a:ea typeface="Raleway Thin"/>
                <a:cs typeface="Raleway Thin"/>
                <a:sym typeface="Raleway Thin"/>
              </a:rPr>
              <a:t>2</a:t>
            </a:r>
          </a:p>
        </p:txBody>
      </p:sp>
      <p:sp>
        <p:nvSpPr>
          <p:cNvPr id="83" name="Google Shape;263;p28"/>
          <p:cNvSpPr txBox="1"/>
          <p:nvPr/>
        </p:nvSpPr>
        <p:spPr>
          <a:xfrm>
            <a:off x="3599375" y="1790839"/>
            <a:ext cx="592285" cy="479838"/>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100"/>
              <a:buNone/>
            </a:pPr>
            <a:r>
              <a:rPr lang="en-GB" sz="3600" b="1" dirty="0">
                <a:solidFill>
                  <a:schemeClr val="tx1"/>
                </a:solidFill>
                <a:latin typeface="Raleway" charset="0"/>
                <a:ea typeface="Raleway Thin"/>
                <a:cs typeface="Raleway Thin"/>
                <a:sym typeface="Raleway Thin"/>
              </a:rPr>
              <a:t>3</a:t>
            </a:r>
          </a:p>
        </p:txBody>
      </p:sp>
      <p:sp>
        <p:nvSpPr>
          <p:cNvPr id="85" name="Google Shape;263;p28"/>
          <p:cNvSpPr txBox="1"/>
          <p:nvPr/>
        </p:nvSpPr>
        <p:spPr>
          <a:xfrm>
            <a:off x="5046390" y="1785335"/>
            <a:ext cx="592285" cy="425463"/>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100"/>
              <a:buNone/>
            </a:pPr>
            <a:r>
              <a:rPr lang="en-GB" sz="3600" b="1" dirty="0">
                <a:solidFill>
                  <a:schemeClr val="tx1"/>
                </a:solidFill>
                <a:latin typeface="Raleway" charset="0"/>
                <a:ea typeface="Raleway Thin"/>
                <a:cs typeface="Raleway Thin"/>
                <a:sym typeface="Raleway Thin"/>
              </a:rPr>
              <a:t>4</a:t>
            </a:r>
          </a:p>
        </p:txBody>
      </p:sp>
      <p:sp>
        <p:nvSpPr>
          <p:cNvPr id="87" name="Google Shape;263;p28"/>
          <p:cNvSpPr txBox="1"/>
          <p:nvPr/>
        </p:nvSpPr>
        <p:spPr>
          <a:xfrm>
            <a:off x="6525316" y="1792720"/>
            <a:ext cx="592285" cy="409224"/>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100"/>
              <a:buNone/>
            </a:pPr>
            <a:r>
              <a:rPr lang="en-GB" sz="3600" b="1" dirty="0">
                <a:solidFill>
                  <a:schemeClr val="tx1"/>
                </a:solidFill>
                <a:latin typeface="Raleway" charset="0"/>
                <a:ea typeface="Raleway Thin"/>
                <a:cs typeface="Raleway Thin"/>
                <a:sym typeface="Raleway Thin"/>
              </a:rPr>
              <a:t>5</a:t>
            </a:r>
          </a:p>
        </p:txBody>
      </p:sp>
      <p:sp>
        <p:nvSpPr>
          <p:cNvPr id="89" name="Google Shape;263;p28"/>
          <p:cNvSpPr txBox="1"/>
          <p:nvPr/>
        </p:nvSpPr>
        <p:spPr>
          <a:xfrm>
            <a:off x="6929709" y="2198120"/>
            <a:ext cx="1156075" cy="594301"/>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100"/>
              <a:buNone/>
            </a:pPr>
            <a:r>
              <a:rPr lang="en-GB" sz="1200" dirty="0">
                <a:solidFill>
                  <a:schemeClr val="tx1"/>
                </a:solidFill>
                <a:latin typeface="+mj-lt"/>
                <a:ea typeface="Raleway Thin"/>
                <a:cs typeface="Raleway Thin"/>
                <a:sym typeface="Raleway Thin"/>
              </a:rPr>
              <a:t>Performance</a:t>
            </a:r>
          </a:p>
        </p:txBody>
      </p:sp>
      <p:sp>
        <p:nvSpPr>
          <p:cNvPr id="93" name="TextBox 92"/>
          <p:cNvSpPr txBox="1"/>
          <p:nvPr/>
        </p:nvSpPr>
        <p:spPr>
          <a:xfrm>
            <a:off x="5420654" y="2770045"/>
            <a:ext cx="1450260" cy="1200329"/>
          </a:xfrm>
          <a:prstGeom prst="rect">
            <a:avLst/>
          </a:prstGeom>
          <a:noFill/>
        </p:spPr>
        <p:txBody>
          <a:bodyPr wrap="square">
            <a:spAutoFit/>
          </a:bodyPr>
          <a:lstStyle/>
          <a:p>
            <a:pPr marL="285750" lvl="0" indent="-285750" algn="l">
              <a:buFont typeface="Arial" panose="020B0604020202020204" pitchFamily="34" charset="0"/>
              <a:buChar char="•"/>
            </a:pPr>
            <a:r>
              <a:rPr lang="en-US" sz="1200" dirty="0">
                <a:solidFill>
                  <a:schemeClr val="tx1"/>
                </a:solidFill>
                <a:latin typeface="+mj-lt"/>
              </a:rPr>
              <a:t>Random Forest</a:t>
            </a:r>
          </a:p>
          <a:p>
            <a:pPr marL="285750" lvl="0" indent="-285750" algn="l">
              <a:buFont typeface="Arial" panose="020B0604020202020204" pitchFamily="34" charset="0"/>
              <a:buChar char="•"/>
            </a:pPr>
            <a:r>
              <a:rPr lang="en-US" sz="1200" dirty="0">
                <a:solidFill>
                  <a:schemeClr val="tx1"/>
                </a:solidFill>
                <a:latin typeface="+mj-lt"/>
              </a:rPr>
              <a:t>Linear SVC</a:t>
            </a:r>
          </a:p>
          <a:p>
            <a:pPr marL="285750" lvl="0" indent="-285750" algn="l">
              <a:buFont typeface="Arial" panose="020B0604020202020204" pitchFamily="34" charset="0"/>
              <a:buChar char="•"/>
            </a:pPr>
            <a:r>
              <a:rPr lang="en-US" sz="1200" dirty="0">
                <a:solidFill>
                  <a:schemeClr val="tx1"/>
                </a:solidFill>
                <a:latin typeface="+mj-lt"/>
              </a:rPr>
              <a:t>MultinomialNB</a:t>
            </a:r>
          </a:p>
          <a:p>
            <a:pPr marL="285750" lvl="0" indent="-285750" algn="l">
              <a:buFont typeface="Arial" panose="020B0604020202020204" pitchFamily="34" charset="0"/>
              <a:buChar char="•"/>
            </a:pPr>
            <a:r>
              <a:rPr lang="en-US" sz="1200" dirty="0">
                <a:solidFill>
                  <a:schemeClr val="tx1"/>
                </a:solidFill>
                <a:latin typeface="+mj-lt"/>
              </a:rPr>
              <a:t>Logistic Regression</a:t>
            </a:r>
          </a:p>
        </p:txBody>
      </p:sp>
      <p:sp>
        <p:nvSpPr>
          <p:cNvPr id="95" name="TextBox 94"/>
          <p:cNvSpPr txBox="1"/>
          <p:nvPr/>
        </p:nvSpPr>
        <p:spPr>
          <a:xfrm>
            <a:off x="6975574" y="2842530"/>
            <a:ext cx="1380606" cy="830997"/>
          </a:xfrm>
          <a:prstGeom prst="rect">
            <a:avLst/>
          </a:prstGeom>
          <a:noFill/>
        </p:spPr>
        <p:txBody>
          <a:bodyPr wrap="square">
            <a:spAutoFit/>
          </a:bodyPr>
          <a:lstStyle/>
          <a:p>
            <a:pPr marL="285750" lvl="0" indent="-285750" algn="l">
              <a:buFont typeface="Arial" panose="020B0604020202020204" pitchFamily="34" charset="0"/>
              <a:buChar char="•"/>
            </a:pPr>
            <a:r>
              <a:rPr lang="en-US" sz="1200" dirty="0">
                <a:solidFill>
                  <a:schemeClr val="tx1"/>
                </a:solidFill>
                <a:latin typeface="+mj-lt"/>
              </a:rPr>
              <a:t>Accuracy</a:t>
            </a:r>
          </a:p>
          <a:p>
            <a:pPr marL="285750" lvl="0" indent="-285750" algn="l">
              <a:buFont typeface="Arial" panose="020B0604020202020204" pitchFamily="34" charset="0"/>
              <a:buChar char="•"/>
            </a:pPr>
            <a:r>
              <a:rPr lang="en-US" sz="1200" dirty="0">
                <a:solidFill>
                  <a:schemeClr val="tx1"/>
                </a:solidFill>
                <a:latin typeface="+mj-lt"/>
              </a:rPr>
              <a:t>Recall</a:t>
            </a:r>
          </a:p>
          <a:p>
            <a:pPr marL="285750" lvl="0" indent="-285750" algn="l">
              <a:buFont typeface="Arial" panose="020B0604020202020204" pitchFamily="34" charset="0"/>
              <a:buChar char="•"/>
            </a:pPr>
            <a:r>
              <a:rPr lang="en-US" sz="1200" dirty="0">
                <a:solidFill>
                  <a:schemeClr val="tx1"/>
                </a:solidFill>
                <a:latin typeface="+mj-lt"/>
              </a:rPr>
              <a:t>Precision</a:t>
            </a:r>
          </a:p>
          <a:p>
            <a:pPr marL="285750" lvl="0" indent="-285750" algn="l">
              <a:buFont typeface="Arial" panose="020B0604020202020204" pitchFamily="34" charset="0"/>
              <a:buChar char="•"/>
            </a:pPr>
            <a:r>
              <a:rPr lang="en-US" sz="1200" dirty="0">
                <a:solidFill>
                  <a:schemeClr val="tx1"/>
                </a:solidFill>
                <a:latin typeface="+mj-lt"/>
              </a:rPr>
              <a:t>F1-measure</a:t>
            </a: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1"/>
          <p:cNvSpPr txBox="1">
            <a:spLocks noGrp="1"/>
          </p:cNvSpPr>
          <p:nvPr>
            <p:ph type="body" idx="4294967295"/>
          </p:nvPr>
        </p:nvSpPr>
        <p:spPr>
          <a:xfrm>
            <a:off x="714267" y="371176"/>
            <a:ext cx="2520900" cy="43860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GB" sz="3600" dirty="0">
                <a:solidFill>
                  <a:srgbClr val="FFB600"/>
                </a:solidFill>
                <a:latin typeface="Raleway Thin"/>
                <a:ea typeface="Raleway Thin"/>
                <a:cs typeface="Raleway Thin"/>
                <a:sym typeface="Raleway Thin"/>
              </a:rPr>
              <a:t>Output</a:t>
            </a:r>
          </a:p>
          <a:p>
            <a:pPr marL="0" lvl="0" indent="0" algn="l" rtl="0">
              <a:spcBef>
                <a:spcPts val="600"/>
              </a:spcBef>
              <a:spcAft>
                <a:spcPts val="0"/>
              </a:spcAft>
              <a:buNone/>
            </a:pPr>
            <a:r>
              <a:rPr lang="en-GB" sz="3600" dirty="0">
                <a:solidFill>
                  <a:schemeClr val="tx1"/>
                </a:solidFill>
              </a:rPr>
              <a:t>Visualion</a:t>
            </a:r>
            <a:endParaRPr sz="3600" dirty="0">
              <a:solidFill>
                <a:schemeClr val="tx1"/>
              </a:solidFill>
              <a:sym typeface="Raleway Thin"/>
            </a:endParaRPr>
          </a:p>
        </p:txBody>
      </p:sp>
      <p:sp>
        <p:nvSpPr>
          <p:cNvPr id="320" name="Google Shape;320;p3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12</a:t>
            </a:fld>
            <a:endParaRPr lang="en-GB" dirty="0"/>
          </a:p>
        </p:txBody>
      </p:sp>
      <p:grpSp>
        <p:nvGrpSpPr>
          <p:cNvPr id="321" name="Google Shape;321;p31"/>
          <p:cNvGrpSpPr/>
          <p:nvPr/>
        </p:nvGrpSpPr>
        <p:grpSpPr>
          <a:xfrm>
            <a:off x="7864658" y="371176"/>
            <a:ext cx="896264" cy="896314"/>
            <a:chOff x="570875" y="4322250"/>
            <a:chExt cx="443300" cy="443325"/>
          </a:xfrm>
        </p:grpSpPr>
        <p:sp>
          <p:nvSpPr>
            <p:cNvPr id="322" name="Google Shape;322;p31"/>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31"/>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31"/>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31"/>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5" name="Picture 4"/>
          <p:cNvPicPr>
            <a:picLocks noChangeAspect="1"/>
          </p:cNvPicPr>
          <p:nvPr/>
        </p:nvPicPr>
        <p:blipFill>
          <a:blip r:embed="rId3"/>
          <a:stretch>
            <a:fillRect/>
          </a:stretch>
        </p:blipFill>
        <p:spPr>
          <a:xfrm>
            <a:off x="3235167" y="1606981"/>
            <a:ext cx="4465707" cy="2979678"/>
          </a:xfrm>
          <a:prstGeom prst="rect">
            <a:avLst/>
          </a:prstGeom>
        </p:spPr>
      </p:pic>
      <p:sp>
        <p:nvSpPr>
          <p:cNvPr id="6" name="Google Shape;264;p28"/>
          <p:cNvSpPr txBox="1"/>
          <p:nvPr/>
        </p:nvSpPr>
        <p:spPr>
          <a:xfrm>
            <a:off x="3175211" y="1044290"/>
            <a:ext cx="4906108"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US" dirty="0">
                <a:solidFill>
                  <a:schemeClr val="tx1"/>
                </a:solidFill>
                <a:latin typeface="+mj-lt"/>
                <a:ea typeface="Raleway Thin"/>
                <a:cs typeface="Raleway Thin"/>
                <a:sym typeface="Raleway Thin"/>
              </a:rPr>
              <a:t>Positive Vs Negative Sentiment Frequency </a:t>
            </a: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1"/>
          <p:cNvSpPr txBox="1">
            <a:spLocks noGrp="1"/>
          </p:cNvSpPr>
          <p:nvPr>
            <p:ph type="body" idx="4294967295"/>
          </p:nvPr>
        </p:nvSpPr>
        <p:spPr>
          <a:xfrm>
            <a:off x="714267" y="371176"/>
            <a:ext cx="2520900" cy="43860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GB" sz="3600" dirty="0">
                <a:solidFill>
                  <a:srgbClr val="FFB600"/>
                </a:solidFill>
                <a:latin typeface="Raleway Thin"/>
                <a:ea typeface="Raleway Thin"/>
                <a:cs typeface="Raleway Thin"/>
                <a:sym typeface="Raleway Thin"/>
              </a:rPr>
              <a:t>Output</a:t>
            </a:r>
          </a:p>
          <a:p>
            <a:pPr marL="0" lvl="0" indent="0" algn="l" rtl="0">
              <a:spcBef>
                <a:spcPts val="600"/>
              </a:spcBef>
              <a:spcAft>
                <a:spcPts val="0"/>
              </a:spcAft>
              <a:buNone/>
            </a:pPr>
            <a:r>
              <a:rPr lang="en-GB" sz="3600" dirty="0">
                <a:solidFill>
                  <a:schemeClr val="tx1"/>
                </a:solidFill>
              </a:rPr>
              <a:t>Visualion</a:t>
            </a:r>
            <a:endParaRPr sz="3600" dirty="0">
              <a:solidFill>
                <a:schemeClr val="tx1"/>
              </a:solidFill>
              <a:sym typeface="Raleway Thin"/>
            </a:endParaRPr>
          </a:p>
        </p:txBody>
      </p:sp>
      <p:sp>
        <p:nvSpPr>
          <p:cNvPr id="320" name="Google Shape;320;p3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13</a:t>
            </a:fld>
            <a:endParaRPr lang="en-GB" dirty="0"/>
          </a:p>
        </p:txBody>
      </p:sp>
      <p:grpSp>
        <p:nvGrpSpPr>
          <p:cNvPr id="321" name="Google Shape;321;p31"/>
          <p:cNvGrpSpPr/>
          <p:nvPr/>
        </p:nvGrpSpPr>
        <p:grpSpPr>
          <a:xfrm>
            <a:off x="7864658" y="371176"/>
            <a:ext cx="896264" cy="896314"/>
            <a:chOff x="570875" y="4322250"/>
            <a:chExt cx="443300" cy="443325"/>
          </a:xfrm>
        </p:grpSpPr>
        <p:sp>
          <p:nvSpPr>
            <p:cNvPr id="322" name="Google Shape;322;p31"/>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31"/>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31"/>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31"/>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 name="Picture 2"/>
          <p:cNvPicPr>
            <a:picLocks noChangeAspect="1"/>
          </p:cNvPicPr>
          <p:nvPr/>
        </p:nvPicPr>
        <p:blipFill>
          <a:blip r:embed="rId3"/>
          <a:stretch>
            <a:fillRect/>
          </a:stretch>
        </p:blipFill>
        <p:spPr>
          <a:xfrm>
            <a:off x="3422494" y="1274869"/>
            <a:ext cx="4611288" cy="3244377"/>
          </a:xfrm>
          <a:prstGeom prst="rect">
            <a:avLst/>
          </a:prstGeom>
        </p:spPr>
      </p:pic>
      <p:sp>
        <p:nvSpPr>
          <p:cNvPr id="4" name="Google Shape;264;p28"/>
          <p:cNvSpPr txBox="1"/>
          <p:nvPr/>
        </p:nvSpPr>
        <p:spPr>
          <a:xfrm>
            <a:off x="3422494" y="809942"/>
            <a:ext cx="4906108"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US" dirty="0">
                <a:solidFill>
                  <a:schemeClr val="tx1"/>
                </a:solidFill>
                <a:latin typeface="+mj-lt"/>
                <a:ea typeface="Raleway Thin"/>
                <a:cs typeface="Raleway Thin"/>
                <a:sym typeface="Raleway Thin"/>
              </a:rPr>
              <a:t>Word Frequency </a:t>
            </a: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1"/>
          <p:cNvSpPr txBox="1">
            <a:spLocks noGrp="1"/>
          </p:cNvSpPr>
          <p:nvPr>
            <p:ph type="body" idx="4294967295"/>
          </p:nvPr>
        </p:nvSpPr>
        <p:spPr>
          <a:xfrm>
            <a:off x="714267" y="371176"/>
            <a:ext cx="2520900" cy="43860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GB" sz="3600" dirty="0">
                <a:solidFill>
                  <a:srgbClr val="FFB600"/>
                </a:solidFill>
                <a:latin typeface="Raleway Thin"/>
                <a:ea typeface="Raleway Thin"/>
                <a:cs typeface="Raleway Thin"/>
                <a:sym typeface="Raleway Thin"/>
              </a:rPr>
              <a:t>Output</a:t>
            </a:r>
          </a:p>
          <a:p>
            <a:pPr marL="0" lvl="0" indent="0" algn="l" rtl="0">
              <a:spcBef>
                <a:spcPts val="600"/>
              </a:spcBef>
              <a:spcAft>
                <a:spcPts val="0"/>
              </a:spcAft>
              <a:buNone/>
            </a:pPr>
            <a:r>
              <a:rPr lang="en-GB" sz="3600" dirty="0">
                <a:solidFill>
                  <a:schemeClr val="tx1"/>
                </a:solidFill>
              </a:rPr>
              <a:t>Visualion</a:t>
            </a:r>
            <a:endParaRPr sz="3600" dirty="0">
              <a:solidFill>
                <a:schemeClr val="tx1"/>
              </a:solidFill>
              <a:sym typeface="Raleway Thin"/>
            </a:endParaRPr>
          </a:p>
        </p:txBody>
      </p:sp>
      <p:sp>
        <p:nvSpPr>
          <p:cNvPr id="320" name="Google Shape;320;p3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14</a:t>
            </a:fld>
            <a:endParaRPr lang="en-GB" dirty="0"/>
          </a:p>
        </p:txBody>
      </p:sp>
      <p:grpSp>
        <p:nvGrpSpPr>
          <p:cNvPr id="321" name="Google Shape;321;p31"/>
          <p:cNvGrpSpPr/>
          <p:nvPr/>
        </p:nvGrpSpPr>
        <p:grpSpPr>
          <a:xfrm>
            <a:off x="7864658" y="371176"/>
            <a:ext cx="896264" cy="896314"/>
            <a:chOff x="570875" y="4322250"/>
            <a:chExt cx="443300" cy="443325"/>
          </a:xfrm>
        </p:grpSpPr>
        <p:sp>
          <p:nvSpPr>
            <p:cNvPr id="322" name="Google Shape;322;p31"/>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31"/>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31"/>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31"/>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 name="Picture 2"/>
          <p:cNvPicPr>
            <a:picLocks noChangeAspect="1"/>
          </p:cNvPicPr>
          <p:nvPr/>
        </p:nvPicPr>
        <p:blipFill>
          <a:blip r:embed="rId3"/>
          <a:stretch>
            <a:fillRect/>
          </a:stretch>
        </p:blipFill>
        <p:spPr>
          <a:xfrm>
            <a:off x="4063883" y="1441223"/>
            <a:ext cx="2972058" cy="2964437"/>
          </a:xfrm>
          <a:prstGeom prst="rect">
            <a:avLst/>
          </a:prstGeom>
        </p:spPr>
      </p:pic>
      <p:sp>
        <p:nvSpPr>
          <p:cNvPr id="4" name="Google Shape;264;p28"/>
          <p:cNvSpPr txBox="1"/>
          <p:nvPr/>
        </p:nvSpPr>
        <p:spPr>
          <a:xfrm>
            <a:off x="3175211" y="1044290"/>
            <a:ext cx="4906108"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US" dirty="0">
                <a:solidFill>
                  <a:schemeClr val="tx1"/>
                </a:solidFill>
                <a:latin typeface="+mj-lt"/>
                <a:ea typeface="Raleway Thin"/>
                <a:cs typeface="Raleway Thin"/>
                <a:sym typeface="Raleway Thin"/>
              </a:rPr>
              <a:t>Most Important word cloud</a:t>
            </a: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1"/>
          <p:cNvSpPr txBox="1">
            <a:spLocks noGrp="1"/>
          </p:cNvSpPr>
          <p:nvPr>
            <p:ph type="body" idx="4294967295"/>
          </p:nvPr>
        </p:nvSpPr>
        <p:spPr>
          <a:xfrm>
            <a:off x="714267" y="371176"/>
            <a:ext cx="2520900" cy="43860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GB" sz="3600" dirty="0">
                <a:solidFill>
                  <a:srgbClr val="FFB600"/>
                </a:solidFill>
                <a:latin typeface="Raleway Thin"/>
                <a:ea typeface="Raleway Thin"/>
                <a:cs typeface="Raleway Thin"/>
                <a:sym typeface="Raleway Thin"/>
              </a:rPr>
              <a:t>Output</a:t>
            </a:r>
          </a:p>
          <a:p>
            <a:pPr marL="0" lvl="0" indent="0" algn="l" rtl="0">
              <a:spcBef>
                <a:spcPts val="600"/>
              </a:spcBef>
              <a:spcAft>
                <a:spcPts val="0"/>
              </a:spcAft>
              <a:buNone/>
            </a:pPr>
            <a:r>
              <a:rPr lang="en-GB" sz="3600" dirty="0">
                <a:solidFill>
                  <a:schemeClr val="tx1"/>
                </a:solidFill>
              </a:rPr>
              <a:t>Visualion</a:t>
            </a:r>
            <a:endParaRPr sz="3600" dirty="0">
              <a:solidFill>
                <a:schemeClr val="tx1"/>
              </a:solidFill>
              <a:sym typeface="Raleway Thin"/>
            </a:endParaRPr>
          </a:p>
        </p:txBody>
      </p:sp>
      <p:sp>
        <p:nvSpPr>
          <p:cNvPr id="320" name="Google Shape;320;p3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15</a:t>
            </a:fld>
            <a:endParaRPr lang="en-GB" dirty="0"/>
          </a:p>
        </p:txBody>
      </p:sp>
      <p:grpSp>
        <p:nvGrpSpPr>
          <p:cNvPr id="321" name="Google Shape;321;p31"/>
          <p:cNvGrpSpPr/>
          <p:nvPr/>
        </p:nvGrpSpPr>
        <p:grpSpPr>
          <a:xfrm>
            <a:off x="7864658" y="371176"/>
            <a:ext cx="896264" cy="896314"/>
            <a:chOff x="570875" y="4322250"/>
            <a:chExt cx="443300" cy="443325"/>
          </a:xfrm>
        </p:grpSpPr>
        <p:sp>
          <p:nvSpPr>
            <p:cNvPr id="322" name="Google Shape;322;p31"/>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31"/>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31"/>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31"/>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 name="Picture 2"/>
          <p:cNvPicPr>
            <a:picLocks noChangeAspect="1"/>
          </p:cNvPicPr>
          <p:nvPr/>
        </p:nvPicPr>
        <p:blipFill>
          <a:blip r:embed="rId3"/>
          <a:stretch>
            <a:fillRect/>
          </a:stretch>
        </p:blipFill>
        <p:spPr>
          <a:xfrm>
            <a:off x="3132181" y="1329205"/>
            <a:ext cx="4801016" cy="3284505"/>
          </a:xfrm>
          <a:prstGeom prst="rect">
            <a:avLst/>
          </a:prstGeom>
        </p:spPr>
      </p:pic>
      <p:sp>
        <p:nvSpPr>
          <p:cNvPr id="4" name="Google Shape;264;p28"/>
          <p:cNvSpPr txBox="1"/>
          <p:nvPr/>
        </p:nvSpPr>
        <p:spPr>
          <a:xfrm>
            <a:off x="3175211" y="827604"/>
            <a:ext cx="4906108"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US" dirty="0">
                <a:solidFill>
                  <a:schemeClr val="tx1"/>
                </a:solidFill>
                <a:latin typeface="+mj-lt"/>
                <a:ea typeface="Raleway Thin"/>
                <a:cs typeface="Raleway Thin"/>
                <a:sym typeface="Raleway Thin"/>
              </a:rPr>
              <a:t>Training Model Based Accuracy</a:t>
            </a: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1"/>
          <p:cNvSpPr txBox="1">
            <a:spLocks noGrp="1"/>
          </p:cNvSpPr>
          <p:nvPr>
            <p:ph type="body" idx="4294967295"/>
          </p:nvPr>
        </p:nvSpPr>
        <p:spPr>
          <a:xfrm>
            <a:off x="714267" y="371176"/>
            <a:ext cx="2520900" cy="43860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GB" sz="3600" dirty="0">
                <a:solidFill>
                  <a:srgbClr val="FFB600"/>
                </a:solidFill>
                <a:latin typeface="Raleway Thin"/>
                <a:ea typeface="Raleway Thin"/>
                <a:cs typeface="Raleway Thin"/>
                <a:sym typeface="Raleway Thin"/>
              </a:rPr>
              <a:t>Output</a:t>
            </a:r>
          </a:p>
          <a:p>
            <a:pPr marL="0" lvl="0" indent="0" algn="l" rtl="0">
              <a:spcBef>
                <a:spcPts val="600"/>
              </a:spcBef>
              <a:spcAft>
                <a:spcPts val="0"/>
              </a:spcAft>
              <a:buNone/>
            </a:pPr>
            <a:r>
              <a:rPr lang="en-GB" sz="3600" dirty="0">
                <a:solidFill>
                  <a:schemeClr val="tx1"/>
                </a:solidFill>
              </a:rPr>
              <a:t>Visualion</a:t>
            </a:r>
            <a:endParaRPr sz="3600" dirty="0">
              <a:solidFill>
                <a:schemeClr val="tx1"/>
              </a:solidFill>
              <a:sym typeface="Raleway Thin"/>
            </a:endParaRPr>
          </a:p>
        </p:txBody>
      </p:sp>
      <p:sp>
        <p:nvSpPr>
          <p:cNvPr id="320" name="Google Shape;320;p3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16</a:t>
            </a:fld>
            <a:endParaRPr lang="en-GB" dirty="0"/>
          </a:p>
        </p:txBody>
      </p:sp>
      <p:grpSp>
        <p:nvGrpSpPr>
          <p:cNvPr id="321" name="Google Shape;321;p31"/>
          <p:cNvGrpSpPr/>
          <p:nvPr/>
        </p:nvGrpSpPr>
        <p:grpSpPr>
          <a:xfrm>
            <a:off x="7864658" y="371176"/>
            <a:ext cx="896264" cy="896314"/>
            <a:chOff x="570875" y="4322250"/>
            <a:chExt cx="443300" cy="443325"/>
          </a:xfrm>
        </p:grpSpPr>
        <p:sp>
          <p:nvSpPr>
            <p:cNvPr id="322" name="Google Shape;322;p31"/>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31"/>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31"/>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31"/>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 name="Picture 2"/>
          <p:cNvPicPr>
            <a:picLocks noChangeAspect="1"/>
          </p:cNvPicPr>
          <p:nvPr/>
        </p:nvPicPr>
        <p:blipFill>
          <a:blip r:embed="rId3"/>
          <a:stretch>
            <a:fillRect/>
          </a:stretch>
        </p:blipFill>
        <p:spPr>
          <a:xfrm>
            <a:off x="3127550" y="1204787"/>
            <a:ext cx="4652546" cy="3435226"/>
          </a:xfrm>
          <a:prstGeom prst="rect">
            <a:avLst/>
          </a:prstGeom>
        </p:spPr>
      </p:pic>
      <p:sp>
        <p:nvSpPr>
          <p:cNvPr id="4" name="Google Shape;264;p28"/>
          <p:cNvSpPr txBox="1"/>
          <p:nvPr/>
        </p:nvSpPr>
        <p:spPr>
          <a:xfrm>
            <a:off x="2951119" y="692655"/>
            <a:ext cx="4906108"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US" dirty="0">
                <a:solidFill>
                  <a:schemeClr val="tx1"/>
                </a:solidFill>
                <a:latin typeface="+mj-lt"/>
                <a:ea typeface="Raleway Thin"/>
                <a:cs typeface="Raleway Thin"/>
                <a:sym typeface="Raleway Thin"/>
              </a:rPr>
              <a:t>Confusion Matrix</a:t>
            </a: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3"/>
          <p:cNvSpPr txBox="1">
            <a:spLocks noGrp="1"/>
          </p:cNvSpPr>
          <p:nvPr>
            <p:ph type="title"/>
          </p:nvPr>
        </p:nvSpPr>
        <p:spPr>
          <a:xfrm>
            <a:off x="921999" y="891775"/>
            <a:ext cx="4662731"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chemeClr val="tx1"/>
                </a:solidFill>
              </a:rPr>
              <a:t>Project</a:t>
            </a:r>
            <a:br>
              <a:rPr lang="en-US" sz="3600" dirty="0"/>
            </a:br>
            <a:r>
              <a:rPr lang="en-US" sz="3600" dirty="0">
                <a:solidFill>
                  <a:schemeClr val="accent1"/>
                </a:solidFill>
              </a:rPr>
              <a:t>Demonstration</a:t>
            </a:r>
            <a:endParaRPr sz="3600" dirty="0">
              <a:solidFill>
                <a:schemeClr val="accent1"/>
              </a:solidFill>
            </a:endParaRPr>
          </a:p>
        </p:txBody>
      </p:sp>
      <p:sp>
        <p:nvSpPr>
          <p:cNvPr id="174" name="Google Shape;174;p2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17</a:t>
            </a:fld>
            <a:endParaRPr lang="en-GB" dirty="0"/>
          </a:p>
        </p:txBody>
      </p:sp>
      <p:grpSp>
        <p:nvGrpSpPr>
          <p:cNvPr id="175" name="Google Shape;175;p23"/>
          <p:cNvGrpSpPr/>
          <p:nvPr/>
        </p:nvGrpSpPr>
        <p:grpSpPr>
          <a:xfrm>
            <a:off x="4108304" y="837563"/>
            <a:ext cx="3394668" cy="3622567"/>
            <a:chOff x="2661829" y="913763"/>
            <a:chExt cx="3394668" cy="3622567"/>
          </a:xfrm>
        </p:grpSpPr>
        <p:sp>
          <p:nvSpPr>
            <p:cNvPr id="176" name="Google Shape;176;p23"/>
            <p:cNvSpPr/>
            <p:nvPr/>
          </p:nvSpPr>
          <p:spPr>
            <a:xfrm rot="-6597333">
              <a:off x="4296826" y="3950027"/>
              <a:ext cx="586303" cy="586303"/>
            </a:xfrm>
            <a:prstGeom prst="ellipse">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Raleway Thin"/>
                <a:ea typeface="Raleway Thin"/>
                <a:cs typeface="Raleway Thin"/>
                <a:sym typeface="Raleway Thin"/>
              </a:endParaRPr>
            </a:p>
          </p:txBody>
        </p:sp>
        <p:sp>
          <p:nvSpPr>
            <p:cNvPr id="177" name="Google Shape;177;p23"/>
            <p:cNvSpPr/>
            <p:nvPr/>
          </p:nvSpPr>
          <p:spPr>
            <a:xfrm rot="15000614">
              <a:off x="3293297" y="1594870"/>
              <a:ext cx="440541" cy="440541"/>
            </a:xfrm>
            <a:prstGeom prst="ellipse">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Raleway Thin"/>
                <a:ea typeface="Raleway Thin"/>
                <a:cs typeface="Raleway Thin"/>
                <a:sym typeface="Raleway Thin"/>
              </a:endParaRPr>
            </a:p>
          </p:txBody>
        </p:sp>
        <p:sp>
          <p:nvSpPr>
            <p:cNvPr id="178" name="Google Shape;178;p23"/>
            <p:cNvSpPr/>
            <p:nvPr/>
          </p:nvSpPr>
          <p:spPr>
            <a:xfrm rot="-6598839">
              <a:off x="2887641" y="2346984"/>
              <a:ext cx="1199287" cy="1199287"/>
            </a:xfrm>
            <a:prstGeom prst="ellips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Raleway Thin"/>
                <a:ea typeface="Raleway Thin"/>
                <a:cs typeface="Raleway Thin"/>
                <a:sym typeface="Raleway Thin"/>
              </a:endParaRPr>
            </a:p>
          </p:txBody>
        </p:sp>
        <p:sp>
          <p:nvSpPr>
            <p:cNvPr id="179" name="Google Shape;179;p23"/>
            <p:cNvSpPr/>
            <p:nvPr/>
          </p:nvSpPr>
          <p:spPr>
            <a:xfrm rot="-6598620">
              <a:off x="4374916" y="913763"/>
              <a:ext cx="1681581" cy="1681581"/>
            </a:xfrm>
            <a:prstGeom prst="ellips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Raleway Thin"/>
                <a:ea typeface="Raleway Thin"/>
                <a:cs typeface="Raleway Thin"/>
                <a:sym typeface="Raleway Thin"/>
              </a:endParaRPr>
            </a:p>
          </p:txBody>
        </p:sp>
        <p:sp>
          <p:nvSpPr>
            <p:cNvPr id="180" name="Google Shape;180;p23"/>
            <p:cNvSpPr/>
            <p:nvPr/>
          </p:nvSpPr>
          <p:spPr>
            <a:xfrm rot="-6597866">
              <a:off x="2661829" y="2208216"/>
              <a:ext cx="629106" cy="629106"/>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Raleway Thin"/>
                <a:ea typeface="Raleway Thin"/>
                <a:cs typeface="Raleway Thin"/>
                <a:sym typeface="Raleway Thin"/>
              </a:endParaRPr>
            </a:p>
          </p:txBody>
        </p:sp>
        <p:sp>
          <p:nvSpPr>
            <p:cNvPr id="181" name="Google Shape;181;p23"/>
            <p:cNvSpPr/>
            <p:nvPr/>
          </p:nvSpPr>
          <p:spPr>
            <a:xfrm rot="15002299">
              <a:off x="4039287" y="1007622"/>
              <a:ext cx="274172" cy="274172"/>
            </a:xfrm>
            <a:prstGeom prst="ellipse">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Raleway Thin"/>
                <a:ea typeface="Raleway Thin"/>
                <a:cs typeface="Raleway Thin"/>
                <a:sym typeface="Raleway Thin"/>
              </a:endParaRPr>
            </a:p>
          </p:txBody>
        </p:sp>
      </p:grpSp>
      <p:sp>
        <p:nvSpPr>
          <p:cNvPr id="183" name="Google Shape;183;p23"/>
          <p:cNvSpPr/>
          <p:nvPr/>
        </p:nvSpPr>
        <p:spPr>
          <a:xfrm>
            <a:off x="5788431" y="1971216"/>
            <a:ext cx="2440200" cy="2440200"/>
          </a:xfrm>
          <a:prstGeom prst="ellipse">
            <a:avLst/>
          </a:prstGeom>
          <a:solidFill>
            <a:schemeClr val="accent1"/>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900" dirty="0">
              <a:solidFill>
                <a:srgbClr val="00695C"/>
              </a:solidFill>
              <a:latin typeface="Raleway Thin"/>
              <a:ea typeface="Raleway Thin"/>
              <a:cs typeface="Raleway Thin"/>
              <a:sym typeface="Raleway Thin"/>
            </a:endParaRPr>
          </a:p>
        </p:txBody>
      </p:sp>
      <p:sp>
        <p:nvSpPr>
          <p:cNvPr id="186" name="Google Shape;186;p23"/>
          <p:cNvSpPr/>
          <p:nvPr/>
        </p:nvSpPr>
        <p:spPr>
          <a:xfrm>
            <a:off x="5013412" y="1297853"/>
            <a:ext cx="1423800" cy="1423800"/>
          </a:xfrm>
          <a:prstGeom prst="ellipse">
            <a:avLst/>
          </a:prstGeom>
          <a:solidFill>
            <a:srgbClr val="F1C23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900" dirty="0">
              <a:solidFill>
                <a:srgbClr val="00695C"/>
              </a:solidFill>
              <a:latin typeface="Raleway Thin"/>
              <a:ea typeface="Raleway Thin"/>
              <a:cs typeface="Raleway Thin"/>
              <a:sym typeface="Raleway Thin"/>
            </a:endParaRPr>
          </a:p>
        </p:txBody>
      </p:sp>
      <p:sp>
        <p:nvSpPr>
          <p:cNvPr id="189" name="Google Shape;189;p23"/>
          <p:cNvSpPr/>
          <p:nvPr/>
        </p:nvSpPr>
        <p:spPr>
          <a:xfrm>
            <a:off x="4672228" y="2862089"/>
            <a:ext cx="1498800" cy="1498800"/>
          </a:xfrm>
          <a:prstGeom prst="ellipse">
            <a:avLst/>
          </a:prstGeom>
          <a:solidFill>
            <a:srgbClr val="F1C23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900" dirty="0">
              <a:solidFill>
                <a:srgbClr val="00695C"/>
              </a:solidFill>
              <a:latin typeface="Raleway Thin"/>
              <a:ea typeface="Raleway Thin"/>
              <a:cs typeface="Raleway Thin"/>
              <a:sym typeface="Raleway Thin"/>
            </a:endParaRPr>
          </a:p>
        </p:txBody>
      </p:sp>
      <p:sp>
        <p:nvSpPr>
          <p:cNvPr id="192" name="Google Shape;192;p23"/>
          <p:cNvSpPr/>
          <p:nvPr/>
        </p:nvSpPr>
        <p:spPr>
          <a:xfrm>
            <a:off x="7334059" y="1114293"/>
            <a:ext cx="1030262" cy="1030262"/>
          </a:xfrm>
          <a:prstGeom prst="ellipse">
            <a:avLst/>
          </a:prstGeom>
          <a:solidFill>
            <a:srgbClr val="F1C23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900" dirty="0">
              <a:solidFill>
                <a:srgbClr val="00695C"/>
              </a:solidFill>
              <a:latin typeface="Raleway Thin"/>
              <a:ea typeface="Raleway Thin"/>
              <a:cs typeface="Raleway Thin"/>
              <a:sym typeface="Raleway Thin"/>
            </a:endParaRPr>
          </a:p>
        </p:txBody>
      </p:sp>
      <p:grpSp>
        <p:nvGrpSpPr>
          <p:cNvPr id="29" name="Google Shape;391;p37"/>
          <p:cNvGrpSpPr/>
          <p:nvPr/>
        </p:nvGrpSpPr>
        <p:grpSpPr>
          <a:xfrm>
            <a:off x="8078089" y="287509"/>
            <a:ext cx="750970" cy="806615"/>
            <a:chOff x="611175" y="2326900"/>
            <a:chExt cx="362700" cy="389575"/>
          </a:xfrm>
        </p:grpSpPr>
        <p:sp>
          <p:nvSpPr>
            <p:cNvPr id="30" name="Google Shape;392;p37"/>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93;p37"/>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94;p37"/>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95;p37"/>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8"/>
          <p:cNvSpPr txBox="1">
            <a:spLocks noGrp="1"/>
          </p:cNvSpPr>
          <p:nvPr>
            <p:ph type="title"/>
          </p:nvPr>
        </p:nvSpPr>
        <p:spPr>
          <a:xfrm>
            <a:off x="1138950" y="920507"/>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400" dirty="0">
                <a:solidFill>
                  <a:srgbClr val="FFB600"/>
                </a:solidFill>
              </a:rPr>
              <a:t>Challenge</a:t>
            </a:r>
            <a:endParaRPr sz="4400" dirty="0">
              <a:solidFill>
                <a:srgbClr val="FFB600"/>
              </a:solidFill>
            </a:endParaRPr>
          </a:p>
        </p:txBody>
      </p:sp>
      <p:sp>
        <p:nvSpPr>
          <p:cNvPr id="260" name="Google Shape;260;p2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18</a:t>
            </a:fld>
            <a:endParaRPr lang="en-GB" dirty="0"/>
          </a:p>
        </p:txBody>
      </p:sp>
      <p:grpSp>
        <p:nvGrpSpPr>
          <p:cNvPr id="280" name="Google Shape;280;p28"/>
          <p:cNvGrpSpPr/>
          <p:nvPr/>
        </p:nvGrpSpPr>
        <p:grpSpPr>
          <a:xfrm>
            <a:off x="7964730" y="329098"/>
            <a:ext cx="977040" cy="722851"/>
            <a:chOff x="5255200" y="3006475"/>
            <a:chExt cx="511700" cy="378575"/>
          </a:xfrm>
        </p:grpSpPr>
        <p:sp>
          <p:nvSpPr>
            <p:cNvPr id="281" name="Google Shape;281;p28"/>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 name="Google Shape;282;p28"/>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Google Shape;81;p14">
            <a:extLst>
              <a:ext uri="{FF2B5EF4-FFF2-40B4-BE49-F238E27FC236}">
                <a16:creationId xmlns:a16="http://schemas.microsoft.com/office/drawing/2014/main" id="{A80C7131-93A3-43F4-AEFC-8391B1A67443}"/>
              </a:ext>
            </a:extLst>
          </p:cNvPr>
          <p:cNvSpPr txBox="1"/>
          <p:nvPr/>
        </p:nvSpPr>
        <p:spPr>
          <a:xfrm>
            <a:off x="2011349" y="1895522"/>
            <a:ext cx="5121302" cy="16917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Raleway Thin"/>
              <a:buChar char="●"/>
              <a:defRPr sz="1800" b="0" i="0" u="none" strike="noStrike" cap="none">
                <a:solidFill>
                  <a:schemeClr val="dk2"/>
                </a:solidFill>
                <a:latin typeface="Raleway Thin"/>
                <a:ea typeface="Raleway Thin"/>
                <a:cs typeface="Raleway Thin"/>
                <a:sym typeface="Raleway Thin"/>
              </a:defRPr>
            </a:lvl1pPr>
            <a:lvl2pPr marL="914400" marR="0" lvl="1" indent="-342900" algn="l" rtl="0">
              <a:lnSpc>
                <a:spcPct val="100000"/>
              </a:lnSpc>
              <a:spcBef>
                <a:spcPts val="0"/>
              </a:spcBef>
              <a:spcAft>
                <a:spcPts val="0"/>
              </a:spcAft>
              <a:buClr>
                <a:schemeClr val="accent1"/>
              </a:buClr>
              <a:buSzPts val="1800"/>
              <a:buFont typeface="Raleway Thin"/>
              <a:buChar char="○"/>
              <a:defRPr sz="1800" b="0" i="0" u="none" strike="noStrike" cap="none">
                <a:solidFill>
                  <a:schemeClr val="dk2"/>
                </a:solidFill>
                <a:latin typeface="Raleway Thin"/>
                <a:ea typeface="Raleway Thin"/>
                <a:cs typeface="Raleway Thin"/>
                <a:sym typeface="Raleway Thin"/>
              </a:defRPr>
            </a:lvl2pPr>
            <a:lvl3pPr marL="1371600" marR="0" lvl="2" indent="-342900" algn="l" rtl="0">
              <a:lnSpc>
                <a:spcPct val="100000"/>
              </a:lnSpc>
              <a:spcBef>
                <a:spcPts val="0"/>
              </a:spcBef>
              <a:spcAft>
                <a:spcPts val="0"/>
              </a:spcAft>
              <a:buClr>
                <a:schemeClr val="accent1"/>
              </a:buClr>
              <a:buSzPts val="1800"/>
              <a:buFont typeface="Raleway Thin"/>
              <a:buChar char="■"/>
              <a:defRPr sz="1800" b="0" i="0" u="none" strike="noStrike" cap="none">
                <a:solidFill>
                  <a:schemeClr val="dk2"/>
                </a:solidFill>
                <a:latin typeface="Raleway Thin"/>
                <a:ea typeface="Raleway Thin"/>
                <a:cs typeface="Raleway Thin"/>
                <a:sym typeface="Raleway Thin"/>
              </a:defRPr>
            </a:lvl3pPr>
            <a:lvl4pPr marL="1828800" marR="0" lvl="3" indent="-342900" algn="l" rtl="0">
              <a:lnSpc>
                <a:spcPct val="100000"/>
              </a:lnSpc>
              <a:spcBef>
                <a:spcPts val="0"/>
              </a:spcBef>
              <a:spcAft>
                <a:spcPts val="0"/>
              </a:spcAft>
              <a:buClr>
                <a:schemeClr val="dk2"/>
              </a:buClr>
              <a:buSzPts val="1800"/>
              <a:buFont typeface="Raleway Thin"/>
              <a:buChar char="●"/>
              <a:defRPr sz="1800" b="0" i="0" u="none" strike="noStrike" cap="none">
                <a:solidFill>
                  <a:schemeClr val="dk2"/>
                </a:solidFill>
                <a:latin typeface="Raleway Thin"/>
                <a:ea typeface="Raleway Thin"/>
                <a:cs typeface="Raleway Thin"/>
                <a:sym typeface="Raleway Thin"/>
              </a:defRPr>
            </a:lvl4pPr>
            <a:lvl5pPr marL="2286000" marR="0" lvl="4" indent="-342900" algn="l" rtl="0">
              <a:lnSpc>
                <a:spcPct val="100000"/>
              </a:lnSpc>
              <a:spcBef>
                <a:spcPts val="0"/>
              </a:spcBef>
              <a:spcAft>
                <a:spcPts val="0"/>
              </a:spcAft>
              <a:buClr>
                <a:schemeClr val="dk2"/>
              </a:buClr>
              <a:buSzPts val="1800"/>
              <a:buFont typeface="Raleway Thin"/>
              <a:buChar char="○"/>
              <a:defRPr sz="1800" b="0" i="0" u="none" strike="noStrike" cap="none">
                <a:solidFill>
                  <a:schemeClr val="dk2"/>
                </a:solidFill>
                <a:latin typeface="Raleway Thin"/>
                <a:ea typeface="Raleway Thin"/>
                <a:cs typeface="Raleway Thin"/>
                <a:sym typeface="Raleway Thin"/>
              </a:defRPr>
            </a:lvl5pPr>
            <a:lvl6pPr marL="2743200" marR="0" lvl="5" indent="-342900" algn="l" rtl="0">
              <a:lnSpc>
                <a:spcPct val="100000"/>
              </a:lnSpc>
              <a:spcBef>
                <a:spcPts val="0"/>
              </a:spcBef>
              <a:spcAft>
                <a:spcPts val="0"/>
              </a:spcAft>
              <a:buClr>
                <a:schemeClr val="dk2"/>
              </a:buClr>
              <a:buSzPts val="1800"/>
              <a:buFont typeface="Raleway Thin"/>
              <a:buChar char="■"/>
              <a:defRPr sz="1800" b="0" i="0" u="none" strike="noStrike" cap="none">
                <a:solidFill>
                  <a:schemeClr val="dk2"/>
                </a:solidFill>
                <a:latin typeface="Raleway Thin"/>
                <a:ea typeface="Raleway Thin"/>
                <a:cs typeface="Raleway Thin"/>
                <a:sym typeface="Raleway Thin"/>
              </a:defRPr>
            </a:lvl6pPr>
            <a:lvl7pPr marL="3200400" marR="0" lvl="6" indent="-342900" algn="l" rtl="0">
              <a:lnSpc>
                <a:spcPct val="100000"/>
              </a:lnSpc>
              <a:spcBef>
                <a:spcPts val="0"/>
              </a:spcBef>
              <a:spcAft>
                <a:spcPts val="0"/>
              </a:spcAft>
              <a:buClr>
                <a:schemeClr val="dk2"/>
              </a:buClr>
              <a:buSzPts val="1800"/>
              <a:buFont typeface="Raleway Thin"/>
              <a:buChar char="●"/>
              <a:defRPr sz="1800" b="0" i="0" u="none" strike="noStrike" cap="none">
                <a:solidFill>
                  <a:schemeClr val="dk2"/>
                </a:solidFill>
                <a:latin typeface="Raleway Thin"/>
                <a:ea typeface="Raleway Thin"/>
                <a:cs typeface="Raleway Thin"/>
                <a:sym typeface="Raleway Thin"/>
              </a:defRPr>
            </a:lvl7pPr>
            <a:lvl8pPr marL="3657600" marR="0" lvl="7" indent="-342900" algn="l" rtl="0">
              <a:lnSpc>
                <a:spcPct val="100000"/>
              </a:lnSpc>
              <a:spcBef>
                <a:spcPts val="0"/>
              </a:spcBef>
              <a:spcAft>
                <a:spcPts val="0"/>
              </a:spcAft>
              <a:buClr>
                <a:schemeClr val="dk2"/>
              </a:buClr>
              <a:buSzPts val="1800"/>
              <a:buFont typeface="Raleway Thin"/>
              <a:buChar char="○"/>
              <a:defRPr sz="1800" b="0" i="0" u="none" strike="noStrike" cap="none">
                <a:solidFill>
                  <a:schemeClr val="dk2"/>
                </a:solidFill>
                <a:latin typeface="Raleway Thin"/>
                <a:ea typeface="Raleway Thin"/>
                <a:cs typeface="Raleway Thin"/>
                <a:sym typeface="Raleway Thin"/>
              </a:defRPr>
            </a:lvl8pPr>
            <a:lvl9pPr marL="4114800" marR="0" lvl="8" indent="-342900" algn="l" rtl="0">
              <a:lnSpc>
                <a:spcPct val="100000"/>
              </a:lnSpc>
              <a:spcBef>
                <a:spcPts val="0"/>
              </a:spcBef>
              <a:spcAft>
                <a:spcPts val="0"/>
              </a:spcAft>
              <a:buClr>
                <a:schemeClr val="dk2"/>
              </a:buClr>
              <a:buSzPts val="1800"/>
              <a:buFont typeface="Raleway Thin"/>
              <a:buChar char="■"/>
              <a:defRPr sz="1800" b="0" i="0" u="none" strike="noStrike" cap="none">
                <a:solidFill>
                  <a:schemeClr val="dk2"/>
                </a:solidFill>
                <a:latin typeface="Raleway Thin"/>
                <a:ea typeface="Raleway Thin"/>
                <a:cs typeface="Raleway Thin"/>
                <a:sym typeface="Raleway Thin"/>
              </a:defRPr>
            </a:lvl9pPr>
          </a:lstStyle>
          <a:p>
            <a:pPr marL="285750" indent="-285750" algn="just"/>
            <a:r>
              <a:rPr lang="en-US" sz="1400" dirty="0">
                <a:solidFill>
                  <a:schemeClr val="tx1"/>
                </a:solidFill>
                <a:latin typeface="+mj-lt"/>
              </a:rPr>
              <a:t>Data set collection</a:t>
            </a:r>
          </a:p>
          <a:p>
            <a:pPr marL="285750" indent="-285750" algn="just"/>
            <a:r>
              <a:rPr lang="en-US" sz="1400" dirty="0">
                <a:solidFill>
                  <a:schemeClr val="tx1"/>
                </a:solidFill>
                <a:latin typeface="+mj-lt"/>
              </a:rPr>
              <a:t>Update lexicon</a:t>
            </a:r>
          </a:p>
          <a:p>
            <a:pPr marL="285750" indent="-285750" algn="just"/>
            <a:r>
              <a:rPr lang="en-US" sz="1400" dirty="0">
                <a:solidFill>
                  <a:schemeClr val="tx1"/>
                </a:solidFill>
                <a:latin typeface="+mj-lt"/>
              </a:rPr>
              <a:t>Explore sentiment classification technique</a:t>
            </a:r>
          </a:p>
          <a:p>
            <a:pPr marL="285750" indent="-285750" algn="just"/>
            <a:r>
              <a:rPr lang="en-US" sz="1400" dirty="0">
                <a:solidFill>
                  <a:schemeClr val="tx1"/>
                </a:solidFill>
                <a:latin typeface="+mj-lt"/>
              </a:rPr>
              <a:t>IDE set up problems for different models</a:t>
            </a:r>
          </a:p>
          <a:p>
            <a:pPr marL="285750" indent="-285750" algn="just"/>
            <a:endParaRPr lang="en-US" sz="1400" dirty="0">
              <a:solidFill>
                <a:schemeClr val="tx1"/>
              </a:solidFill>
              <a:latin typeface="+mj-lt"/>
            </a:endParaRPr>
          </a:p>
          <a:p>
            <a:pPr marL="285750" indent="-285750" algn="just"/>
            <a:endParaRPr lang="en-US" sz="1400" dirty="0">
              <a:solidFill>
                <a:schemeClr val="tx1"/>
              </a:solidFill>
              <a:latin typeface="+mj-lt"/>
            </a:endParaRPr>
          </a:p>
          <a:p>
            <a:pPr marL="285750" indent="-285750" algn="just"/>
            <a:endParaRPr lang="en-US" sz="1400" dirty="0">
              <a:solidFill>
                <a:schemeClr val="tx1"/>
              </a:solidFill>
              <a:latin typeface="+mj-lt"/>
            </a:endParaRPr>
          </a:p>
          <a:p>
            <a:pPr marL="0" indent="0" algn="just">
              <a:buNone/>
            </a:pPr>
            <a:endParaRPr lang="en-US" sz="1400" dirty="0">
              <a:solidFill>
                <a:schemeClr val="tx1"/>
              </a:solidFill>
              <a:latin typeface="+mj-lt"/>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6" name="Google Shape;216;p25"/>
          <p:cNvSpPr txBox="1">
            <a:spLocks noGrp="1"/>
          </p:cNvSpPr>
          <p:nvPr>
            <p:ph type="title" idx="4294967295"/>
          </p:nvPr>
        </p:nvSpPr>
        <p:spPr>
          <a:xfrm>
            <a:off x="1138950" y="1003132"/>
            <a:ext cx="6866100" cy="8574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en-US" sz="3600" dirty="0">
                <a:solidFill>
                  <a:schemeClr val="tx1"/>
                </a:solidFill>
              </a:rPr>
              <a:t>Learnings</a:t>
            </a:r>
            <a:endParaRPr sz="3600" dirty="0">
              <a:solidFill>
                <a:schemeClr val="tx1"/>
              </a:solidFill>
            </a:endParaRPr>
          </a:p>
        </p:txBody>
      </p:sp>
      <p:sp>
        <p:nvSpPr>
          <p:cNvPr id="218" name="Google Shape;218;p2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19</a:t>
            </a:fld>
            <a:endParaRPr lang="en-GB" dirty="0"/>
          </a:p>
        </p:txBody>
      </p:sp>
      <p:grpSp>
        <p:nvGrpSpPr>
          <p:cNvPr id="8" name="Google Shape;251;p27"/>
          <p:cNvGrpSpPr/>
          <p:nvPr/>
        </p:nvGrpSpPr>
        <p:grpSpPr>
          <a:xfrm>
            <a:off x="8056529" y="173652"/>
            <a:ext cx="793438" cy="1034192"/>
            <a:chOff x="2624850" y="4296000"/>
            <a:chExt cx="380400" cy="495825"/>
          </a:xfrm>
        </p:grpSpPr>
        <p:sp>
          <p:nvSpPr>
            <p:cNvPr id="9" name="Google Shape;252;p27"/>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253;p27"/>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54;p27"/>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TextBox 1"/>
          <p:cNvSpPr txBox="1"/>
          <p:nvPr/>
        </p:nvSpPr>
        <p:spPr>
          <a:xfrm>
            <a:off x="1889139" y="2135027"/>
            <a:ext cx="5023726" cy="1754326"/>
          </a:xfrm>
          <a:prstGeom prst="rect">
            <a:avLst/>
          </a:prstGeom>
          <a:noFill/>
        </p:spPr>
        <p:txBody>
          <a:bodyPr wrap="square">
            <a:spAutoFit/>
          </a:bodyPr>
          <a:lstStyle/>
          <a:p>
            <a:pPr marL="285750" lvl="0" indent="-285750" algn="l" rtl="0">
              <a:spcBef>
                <a:spcPts val="0"/>
              </a:spcBef>
              <a:spcAft>
                <a:spcPts val="0"/>
              </a:spcAft>
              <a:buFont typeface="Arial" panose="020B0604020202020204" pitchFamily="34" charset="0"/>
              <a:buChar char="•"/>
            </a:pPr>
            <a:r>
              <a:rPr lang="en-US" sz="1800" dirty="0">
                <a:solidFill>
                  <a:schemeClr val="tx1"/>
                </a:solidFill>
                <a:latin typeface="+mj-lt"/>
              </a:rPr>
              <a:t>Different Processes of sentiment analysis</a:t>
            </a:r>
          </a:p>
          <a:p>
            <a:pPr marL="285750" lvl="0" indent="-285750" algn="l" rtl="0">
              <a:spcBef>
                <a:spcPts val="0"/>
              </a:spcBef>
              <a:spcAft>
                <a:spcPts val="0"/>
              </a:spcAft>
              <a:buFont typeface="Arial" panose="020B0604020202020204" pitchFamily="34" charset="0"/>
              <a:buChar char="•"/>
            </a:pPr>
            <a:r>
              <a:rPr lang="en-US" sz="1800" dirty="0">
                <a:solidFill>
                  <a:schemeClr val="tx1"/>
                </a:solidFill>
                <a:latin typeface="+mj-lt"/>
              </a:rPr>
              <a:t>Different visualization using sentiment analysis results</a:t>
            </a:r>
          </a:p>
          <a:p>
            <a:pPr marL="285750" lvl="0" indent="-285750" algn="l" rtl="0">
              <a:spcBef>
                <a:spcPts val="0"/>
              </a:spcBef>
              <a:spcAft>
                <a:spcPts val="0"/>
              </a:spcAft>
              <a:buFont typeface="Arial" panose="020B0604020202020204" pitchFamily="34" charset="0"/>
              <a:buChar char="•"/>
            </a:pPr>
            <a:r>
              <a:rPr lang="en-US" sz="1800" dirty="0">
                <a:solidFill>
                  <a:schemeClr val="tx1"/>
                </a:solidFill>
                <a:latin typeface="+mj-lt"/>
              </a:rPr>
              <a:t>Sentiment Scoring vs Sentiment Classification</a:t>
            </a:r>
          </a:p>
          <a:p>
            <a:pPr lvl="0" algn="l" rtl="0">
              <a:spcBef>
                <a:spcPts val="0"/>
              </a:spcBef>
              <a:spcAft>
                <a:spcPts val="0"/>
              </a:spcAft>
            </a:pPr>
            <a:endParaRPr lang="en-US" sz="1800" dirty="0">
              <a:solidFill>
                <a:schemeClr val="tx1"/>
              </a:solidFill>
              <a:latin typeface="+mj-lt"/>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800" dirty="0">
                <a:solidFill>
                  <a:srgbClr val="FFB600"/>
                </a:solidFill>
              </a:rPr>
              <a:t>Team members:</a:t>
            </a:r>
            <a:endParaRPr sz="4800" dirty="0">
              <a:solidFill>
                <a:srgbClr val="FFB600"/>
              </a:solidFill>
            </a:endParaRPr>
          </a:p>
        </p:txBody>
      </p:sp>
      <p:sp>
        <p:nvSpPr>
          <p:cNvPr id="71" name="Google Shape;71;p1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2</a:t>
            </a:fld>
            <a:endParaRPr lang="en-GB" dirty="0"/>
          </a:p>
        </p:txBody>
      </p:sp>
      <p:grpSp>
        <p:nvGrpSpPr>
          <p:cNvPr id="72" name="Google Shape;72;p13"/>
          <p:cNvGrpSpPr/>
          <p:nvPr/>
        </p:nvGrpSpPr>
        <p:grpSpPr>
          <a:xfrm>
            <a:off x="8087089" y="356400"/>
            <a:ext cx="618316" cy="748360"/>
            <a:chOff x="584925" y="922575"/>
            <a:chExt cx="415200" cy="502525"/>
          </a:xfrm>
        </p:grpSpPr>
        <p:sp>
          <p:nvSpPr>
            <p:cNvPr id="73" name="Google Shape;73;p13"/>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3"/>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13"/>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 name="Text Placeholder 4"/>
          <p:cNvSpPr>
            <a:spLocks noGrp="1"/>
          </p:cNvSpPr>
          <p:nvPr>
            <p:ph type="body" idx="1"/>
          </p:nvPr>
        </p:nvSpPr>
        <p:spPr>
          <a:xfrm>
            <a:off x="1540708" y="2036550"/>
            <a:ext cx="6062583" cy="2029823"/>
          </a:xfrm>
        </p:spPr>
        <p:txBody>
          <a:bodyPr/>
          <a:lstStyle/>
          <a:p>
            <a:r>
              <a:rPr lang="en-US" dirty="0">
                <a:solidFill>
                  <a:schemeClr val="tx1"/>
                </a:solidFill>
                <a:latin typeface="+mj-lt"/>
                <a:ea typeface="Verdana" panose="020B0604030504040204" pitchFamily="34" charset="0"/>
              </a:rPr>
              <a:t>170042001</a:t>
            </a:r>
            <a:r>
              <a:rPr lang="en-US" dirty="0">
                <a:solidFill>
                  <a:schemeClr val="tx1"/>
                </a:solidFill>
                <a:latin typeface="+mj-lt"/>
              </a:rPr>
              <a:t> :     </a:t>
            </a:r>
            <a:r>
              <a:rPr lang="en-US" dirty="0">
                <a:solidFill>
                  <a:schemeClr val="tx1"/>
                </a:solidFill>
                <a:latin typeface="+mj-lt"/>
                <a:ea typeface="Verdana" panose="020B0604030504040204" pitchFamily="34" charset="0"/>
              </a:rPr>
              <a:t>Maliha Noushin Raida </a:t>
            </a:r>
          </a:p>
          <a:p>
            <a:r>
              <a:rPr lang="en-US" dirty="0">
                <a:solidFill>
                  <a:schemeClr val="tx1"/>
                </a:solidFill>
                <a:latin typeface="+mj-lt"/>
              </a:rPr>
              <a:t>170042043:      Zannatun Naim Sristy</a:t>
            </a:r>
          </a:p>
          <a:p>
            <a:r>
              <a:rPr lang="en-US" dirty="0">
                <a:solidFill>
                  <a:schemeClr val="tx1"/>
                </a:solidFill>
                <a:latin typeface="+mj-lt"/>
              </a:rPr>
              <a:t>170042057:      Sheikh Moonwara Anjum Monisha</a:t>
            </a:r>
          </a:p>
          <a:p>
            <a:r>
              <a:rPr lang="en-US" dirty="0">
                <a:solidFill>
                  <a:schemeClr val="tx1"/>
                </a:solidFill>
                <a:latin typeface="+mj-lt"/>
              </a:rPr>
              <a:t>170042081:      Nawshin Ulfat</a:t>
            </a: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6" name="Google Shape;216;p25"/>
          <p:cNvSpPr txBox="1">
            <a:spLocks noGrp="1"/>
          </p:cNvSpPr>
          <p:nvPr>
            <p:ph type="title" idx="4294967295"/>
          </p:nvPr>
        </p:nvSpPr>
        <p:spPr>
          <a:xfrm>
            <a:off x="1138950" y="1003132"/>
            <a:ext cx="6866100" cy="8574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en-US" sz="3600" dirty="0">
                <a:solidFill>
                  <a:schemeClr val="tx1"/>
                </a:solidFill>
              </a:rPr>
              <a:t>Future Goals</a:t>
            </a:r>
            <a:endParaRPr sz="3600" dirty="0">
              <a:solidFill>
                <a:schemeClr val="tx1"/>
              </a:solidFill>
            </a:endParaRPr>
          </a:p>
        </p:txBody>
      </p:sp>
      <p:sp>
        <p:nvSpPr>
          <p:cNvPr id="218" name="Google Shape;218;p2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20</a:t>
            </a:fld>
            <a:endParaRPr lang="en-GB" dirty="0"/>
          </a:p>
        </p:txBody>
      </p:sp>
      <p:grpSp>
        <p:nvGrpSpPr>
          <p:cNvPr id="219" name="Google Shape;219;p25"/>
          <p:cNvGrpSpPr/>
          <p:nvPr/>
        </p:nvGrpSpPr>
        <p:grpSpPr>
          <a:xfrm>
            <a:off x="8073445" y="369819"/>
            <a:ext cx="759617" cy="641865"/>
            <a:chOff x="3918650" y="293075"/>
            <a:chExt cx="488500" cy="412775"/>
          </a:xfrm>
        </p:grpSpPr>
        <p:sp>
          <p:nvSpPr>
            <p:cNvPr id="220" name="Google Shape;220;p25"/>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25"/>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25"/>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 name="TextBox 2"/>
          <p:cNvSpPr txBox="1"/>
          <p:nvPr/>
        </p:nvSpPr>
        <p:spPr>
          <a:xfrm>
            <a:off x="1889139" y="2135027"/>
            <a:ext cx="5766030" cy="1754326"/>
          </a:xfrm>
          <a:prstGeom prst="rect">
            <a:avLst/>
          </a:prstGeom>
          <a:noFill/>
        </p:spPr>
        <p:txBody>
          <a:bodyPr wrap="square">
            <a:spAutoFit/>
          </a:bodyPr>
          <a:lstStyle/>
          <a:p>
            <a:pPr marL="285750" lvl="0" indent="-285750" algn="l" rtl="0">
              <a:spcBef>
                <a:spcPts val="0"/>
              </a:spcBef>
              <a:spcAft>
                <a:spcPts val="0"/>
              </a:spcAft>
              <a:buFont typeface="Arial" panose="020B0604020202020204" pitchFamily="34" charset="0"/>
              <a:buChar char="•"/>
            </a:pPr>
            <a:r>
              <a:rPr lang="en-US" sz="1800" dirty="0">
                <a:solidFill>
                  <a:schemeClr val="tx1"/>
                </a:solidFill>
                <a:latin typeface="+mj-lt"/>
              </a:rPr>
              <a:t>Detect sentiment of different non text data.</a:t>
            </a:r>
          </a:p>
          <a:p>
            <a:pPr marL="285750" lvl="0" indent="-285750" algn="l" rtl="0">
              <a:spcBef>
                <a:spcPts val="0"/>
              </a:spcBef>
              <a:spcAft>
                <a:spcPts val="0"/>
              </a:spcAft>
              <a:buFont typeface="Arial" panose="020B0604020202020204" pitchFamily="34" charset="0"/>
              <a:buChar char="•"/>
            </a:pPr>
            <a:r>
              <a:rPr lang="en-US" sz="1800" dirty="0">
                <a:solidFill>
                  <a:schemeClr val="tx1"/>
                </a:solidFill>
                <a:latin typeface="+mj-lt"/>
              </a:rPr>
              <a:t>Develop the sentiment scoring for neutral reviews.</a:t>
            </a:r>
          </a:p>
          <a:p>
            <a:pPr marL="285750" lvl="0" indent="-285750" algn="l" rtl="0">
              <a:spcBef>
                <a:spcPts val="0"/>
              </a:spcBef>
              <a:spcAft>
                <a:spcPts val="0"/>
              </a:spcAft>
              <a:buFont typeface="Arial" panose="020B0604020202020204" pitchFamily="34" charset="0"/>
              <a:buChar char="•"/>
            </a:pPr>
            <a:r>
              <a:rPr lang="en-US" sz="1800" dirty="0">
                <a:solidFill>
                  <a:schemeClr val="tx1"/>
                </a:solidFill>
                <a:latin typeface="+mj-lt"/>
              </a:rPr>
              <a:t>Detect review types depending on sentiment analysis.</a:t>
            </a:r>
          </a:p>
          <a:p>
            <a:pPr lvl="0" algn="l" rtl="0">
              <a:spcBef>
                <a:spcPts val="0"/>
              </a:spcBef>
              <a:spcAft>
                <a:spcPts val="0"/>
              </a:spcAft>
            </a:pPr>
            <a:endParaRPr lang="en-US" sz="1800" dirty="0">
              <a:solidFill>
                <a:schemeClr val="tx1"/>
              </a:solidFill>
              <a:latin typeface="+mj-lt"/>
            </a:endParaRPr>
          </a:p>
          <a:p>
            <a:pPr lvl="0" algn="l" rtl="0">
              <a:spcBef>
                <a:spcPts val="0"/>
              </a:spcBef>
              <a:spcAft>
                <a:spcPts val="0"/>
              </a:spcAft>
            </a:pPr>
            <a:endParaRPr lang="en-US" sz="1800" dirty="0">
              <a:solidFill>
                <a:schemeClr val="tx1"/>
              </a:solidFill>
              <a:latin typeface="+mj-lt"/>
            </a:endParaRPr>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21</a:t>
            </a:fld>
            <a:endParaRPr lang="en-GB" dirty="0"/>
          </a:p>
        </p:txBody>
      </p:sp>
      <p:sp>
        <p:nvSpPr>
          <p:cNvPr id="370" name="Google Shape;370;p35"/>
          <p:cNvSpPr txBox="1">
            <a:spLocks noGrp="1"/>
          </p:cNvSpPr>
          <p:nvPr>
            <p:ph type="ctrTitle" idx="4294967295"/>
          </p:nvPr>
        </p:nvSpPr>
        <p:spPr>
          <a:xfrm>
            <a:off x="873369" y="2571750"/>
            <a:ext cx="6593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9600" dirty="0">
                <a:solidFill>
                  <a:schemeClr val="accent1"/>
                </a:solidFill>
              </a:rPr>
              <a:t>Thanks!</a:t>
            </a:r>
            <a:endParaRPr sz="9600" dirty="0">
              <a:solidFill>
                <a:schemeClr val="accent1"/>
              </a:solidFill>
            </a:endParaRPr>
          </a:p>
        </p:txBody>
      </p:sp>
      <p:sp>
        <p:nvSpPr>
          <p:cNvPr id="372" name="Google Shape;372;p35"/>
          <p:cNvSpPr/>
          <p:nvPr/>
        </p:nvSpPr>
        <p:spPr>
          <a:xfrm>
            <a:off x="8054234" y="327815"/>
            <a:ext cx="798007" cy="72583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9"/>
        <p:cNvGrpSpPr/>
        <p:nvPr/>
      </p:nvGrpSpPr>
      <p:grpSpPr>
        <a:xfrm>
          <a:off x="0" y="0"/>
          <a:ext cx="0" cy="0"/>
          <a:chOff x="0" y="0"/>
          <a:chExt cx="0" cy="0"/>
        </a:xfrm>
      </p:grpSpPr>
      <p:grpSp>
        <p:nvGrpSpPr>
          <p:cNvPr id="400" name="Google Shape;400;p38"/>
          <p:cNvGrpSpPr/>
          <p:nvPr/>
        </p:nvGrpSpPr>
        <p:grpSpPr>
          <a:xfrm>
            <a:off x="640829" y="571275"/>
            <a:ext cx="310819" cy="393090"/>
            <a:chOff x="584925" y="238125"/>
            <a:chExt cx="415200" cy="525100"/>
          </a:xfrm>
        </p:grpSpPr>
        <p:sp>
          <p:nvSpPr>
            <p:cNvPr id="401" name="Google Shape;401;p38"/>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38"/>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38"/>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404;p38"/>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 name="Google Shape;405;p38"/>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 name="Google Shape;406;p38"/>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07" name="Google Shape;407;p38"/>
          <p:cNvGrpSpPr/>
          <p:nvPr/>
        </p:nvGrpSpPr>
        <p:grpSpPr>
          <a:xfrm>
            <a:off x="1134456" y="628393"/>
            <a:ext cx="332771" cy="277019"/>
            <a:chOff x="1244325" y="314425"/>
            <a:chExt cx="444525" cy="370050"/>
          </a:xfrm>
        </p:grpSpPr>
        <p:sp>
          <p:nvSpPr>
            <p:cNvPr id="408" name="Google Shape;408;p38"/>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38"/>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0" name="Google Shape;410;p38"/>
          <p:cNvGrpSpPr/>
          <p:nvPr/>
        </p:nvGrpSpPr>
        <p:grpSpPr>
          <a:xfrm>
            <a:off x="1646386" y="627027"/>
            <a:ext cx="318155" cy="279752"/>
            <a:chOff x="1928175" y="312600"/>
            <a:chExt cx="425000" cy="373700"/>
          </a:xfrm>
        </p:grpSpPr>
        <p:sp>
          <p:nvSpPr>
            <p:cNvPr id="411" name="Google Shape;411;p38"/>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38"/>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13" name="Google Shape;413;p38"/>
          <p:cNvSpPr/>
          <p:nvPr/>
        </p:nvSpPr>
        <p:spPr>
          <a:xfrm>
            <a:off x="2179882" y="616985"/>
            <a:ext cx="260550" cy="299852"/>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38"/>
          <p:cNvSpPr/>
          <p:nvPr/>
        </p:nvSpPr>
        <p:spPr>
          <a:xfrm>
            <a:off x="2702332" y="617903"/>
            <a:ext cx="224917" cy="298018"/>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15" name="Google Shape;415;p38"/>
          <p:cNvGrpSpPr/>
          <p:nvPr/>
        </p:nvGrpSpPr>
        <p:grpSpPr>
          <a:xfrm>
            <a:off x="3136456" y="612411"/>
            <a:ext cx="365691" cy="309003"/>
            <a:chOff x="3918650" y="293075"/>
            <a:chExt cx="488500" cy="412775"/>
          </a:xfrm>
        </p:grpSpPr>
        <p:sp>
          <p:nvSpPr>
            <p:cNvPr id="416" name="Google Shape;416;p38"/>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38"/>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38"/>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9" name="Google Shape;419;p38"/>
          <p:cNvGrpSpPr/>
          <p:nvPr/>
        </p:nvGrpSpPr>
        <p:grpSpPr>
          <a:xfrm>
            <a:off x="3673520" y="589092"/>
            <a:ext cx="300787" cy="355622"/>
            <a:chOff x="4636075" y="261925"/>
            <a:chExt cx="401800" cy="475050"/>
          </a:xfrm>
        </p:grpSpPr>
        <p:sp>
          <p:nvSpPr>
            <p:cNvPr id="420" name="Google Shape;420;p38"/>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38"/>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38"/>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38"/>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24" name="Google Shape;424;p38"/>
          <p:cNvSpPr/>
          <p:nvPr/>
        </p:nvSpPr>
        <p:spPr>
          <a:xfrm>
            <a:off x="4156360" y="616518"/>
            <a:ext cx="344655" cy="300787"/>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25" name="Google Shape;425;p38"/>
          <p:cNvGrpSpPr/>
          <p:nvPr/>
        </p:nvGrpSpPr>
        <p:grpSpPr>
          <a:xfrm>
            <a:off x="4682296" y="618811"/>
            <a:ext cx="301686" cy="295734"/>
            <a:chOff x="5983625" y="301625"/>
            <a:chExt cx="403000" cy="395050"/>
          </a:xfrm>
        </p:grpSpPr>
        <p:sp>
          <p:nvSpPr>
            <p:cNvPr id="426" name="Google Shape;426;p38"/>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38"/>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38"/>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38"/>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 name="Google Shape;430;p38"/>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 name="Google Shape;431;p38"/>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38"/>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38"/>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38"/>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38"/>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38"/>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38"/>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38"/>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38"/>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38"/>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38"/>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38"/>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38"/>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38"/>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38"/>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46" name="Google Shape;446;p38"/>
          <p:cNvGrpSpPr/>
          <p:nvPr/>
        </p:nvGrpSpPr>
        <p:grpSpPr>
          <a:xfrm>
            <a:off x="5189192" y="616509"/>
            <a:ext cx="297119" cy="296670"/>
            <a:chOff x="6660750" y="298550"/>
            <a:chExt cx="396900" cy="396300"/>
          </a:xfrm>
        </p:grpSpPr>
        <p:sp>
          <p:nvSpPr>
            <p:cNvPr id="447" name="Google Shape;447;p38"/>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38"/>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49" name="Google Shape;449;p38"/>
          <p:cNvGrpSpPr/>
          <p:nvPr/>
        </p:nvGrpSpPr>
        <p:grpSpPr>
          <a:xfrm>
            <a:off x="640829" y="1083654"/>
            <a:ext cx="310819" cy="376190"/>
            <a:chOff x="584925" y="922575"/>
            <a:chExt cx="415200" cy="502525"/>
          </a:xfrm>
        </p:grpSpPr>
        <p:sp>
          <p:nvSpPr>
            <p:cNvPr id="450" name="Google Shape;450;p38"/>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 name="Google Shape;451;p38"/>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 name="Google Shape;452;p38"/>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3" name="Google Shape;453;p38"/>
          <p:cNvGrpSpPr/>
          <p:nvPr/>
        </p:nvGrpSpPr>
        <p:grpSpPr>
          <a:xfrm>
            <a:off x="1136290" y="1074970"/>
            <a:ext cx="329122" cy="392192"/>
            <a:chOff x="1246775" y="910975"/>
            <a:chExt cx="439650" cy="523900"/>
          </a:xfrm>
        </p:grpSpPr>
        <p:sp>
          <p:nvSpPr>
            <p:cNvPr id="454" name="Google Shape;454;p38"/>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38"/>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 name="Google Shape;456;p38"/>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7" name="Google Shape;457;p38"/>
          <p:cNvGrpSpPr/>
          <p:nvPr/>
        </p:nvGrpSpPr>
        <p:grpSpPr>
          <a:xfrm>
            <a:off x="1645020" y="1138040"/>
            <a:ext cx="320887" cy="266951"/>
            <a:chOff x="1926350" y="995225"/>
            <a:chExt cx="428650" cy="356600"/>
          </a:xfrm>
        </p:grpSpPr>
        <p:sp>
          <p:nvSpPr>
            <p:cNvPr id="458" name="Google Shape;458;p38"/>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38"/>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38"/>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38"/>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62" name="Google Shape;462;p38"/>
          <p:cNvSpPr/>
          <p:nvPr/>
        </p:nvSpPr>
        <p:spPr>
          <a:xfrm>
            <a:off x="2153361" y="1115666"/>
            <a:ext cx="313589" cy="311754"/>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 name="Google Shape;463;p38"/>
          <p:cNvSpPr/>
          <p:nvPr/>
        </p:nvSpPr>
        <p:spPr>
          <a:xfrm>
            <a:off x="2658462" y="1131218"/>
            <a:ext cx="312653" cy="280669"/>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464;p38"/>
          <p:cNvSpPr/>
          <p:nvPr/>
        </p:nvSpPr>
        <p:spPr>
          <a:xfrm>
            <a:off x="3167662" y="1133502"/>
            <a:ext cx="303520" cy="276084"/>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38"/>
          <p:cNvSpPr/>
          <p:nvPr/>
        </p:nvSpPr>
        <p:spPr>
          <a:xfrm>
            <a:off x="3682346" y="1136234"/>
            <a:ext cx="283420" cy="27061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66" name="Google Shape;466;p38"/>
          <p:cNvGrpSpPr/>
          <p:nvPr/>
        </p:nvGrpSpPr>
        <p:grpSpPr>
          <a:xfrm>
            <a:off x="4172200" y="1117940"/>
            <a:ext cx="312653" cy="313102"/>
            <a:chOff x="5302225" y="968375"/>
            <a:chExt cx="417650" cy="418250"/>
          </a:xfrm>
        </p:grpSpPr>
        <p:sp>
          <p:nvSpPr>
            <p:cNvPr id="467" name="Google Shape;467;p38"/>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38"/>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69" name="Google Shape;469;p38"/>
          <p:cNvGrpSpPr/>
          <p:nvPr/>
        </p:nvGrpSpPr>
        <p:grpSpPr>
          <a:xfrm>
            <a:off x="4639327" y="1082737"/>
            <a:ext cx="387625" cy="377556"/>
            <a:chOff x="5926225" y="921350"/>
            <a:chExt cx="517800" cy="504350"/>
          </a:xfrm>
        </p:grpSpPr>
        <p:sp>
          <p:nvSpPr>
            <p:cNvPr id="470" name="Google Shape;470;p3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 name="Google Shape;471;p3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72" name="Google Shape;472;p38"/>
          <p:cNvGrpSpPr/>
          <p:nvPr/>
        </p:nvGrpSpPr>
        <p:grpSpPr>
          <a:xfrm>
            <a:off x="5156740" y="1090055"/>
            <a:ext cx="362023" cy="362940"/>
            <a:chOff x="6617400" y="931125"/>
            <a:chExt cx="483600" cy="484825"/>
          </a:xfrm>
        </p:grpSpPr>
        <p:sp>
          <p:nvSpPr>
            <p:cNvPr id="473" name="Google Shape;473;p38"/>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 name="Google Shape;474;p38"/>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75" name="Google Shape;475;p38"/>
          <p:cNvGrpSpPr/>
          <p:nvPr/>
        </p:nvGrpSpPr>
        <p:grpSpPr>
          <a:xfrm>
            <a:off x="621628" y="1653620"/>
            <a:ext cx="349222" cy="245017"/>
            <a:chOff x="559275" y="1683950"/>
            <a:chExt cx="466500" cy="327300"/>
          </a:xfrm>
        </p:grpSpPr>
        <p:sp>
          <p:nvSpPr>
            <p:cNvPr id="476" name="Google Shape;476;p38"/>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 name="Google Shape;477;p38"/>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78" name="Google Shape;478;p38"/>
          <p:cNvGrpSpPr/>
          <p:nvPr/>
        </p:nvGrpSpPr>
        <p:grpSpPr>
          <a:xfrm>
            <a:off x="1126240" y="1605185"/>
            <a:ext cx="349222" cy="341904"/>
            <a:chOff x="1233350" y="1619250"/>
            <a:chExt cx="466500" cy="456725"/>
          </a:xfrm>
        </p:grpSpPr>
        <p:sp>
          <p:nvSpPr>
            <p:cNvPr id="479" name="Google Shape;479;p38"/>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38"/>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38"/>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38"/>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3" name="Google Shape;483;p38"/>
          <p:cNvGrpSpPr/>
          <p:nvPr/>
        </p:nvGrpSpPr>
        <p:grpSpPr>
          <a:xfrm>
            <a:off x="1641820" y="1612484"/>
            <a:ext cx="327288" cy="327288"/>
            <a:chOff x="1922075" y="1629000"/>
            <a:chExt cx="437200" cy="437200"/>
          </a:xfrm>
        </p:grpSpPr>
        <p:sp>
          <p:nvSpPr>
            <p:cNvPr id="484" name="Google Shape;484;p38"/>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38"/>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6" name="Google Shape;486;p38"/>
          <p:cNvGrpSpPr/>
          <p:nvPr/>
        </p:nvGrpSpPr>
        <p:grpSpPr>
          <a:xfrm>
            <a:off x="2145066" y="1611118"/>
            <a:ext cx="330020" cy="330020"/>
            <a:chOff x="2594325" y="1627175"/>
            <a:chExt cx="440850" cy="440850"/>
          </a:xfrm>
        </p:grpSpPr>
        <p:sp>
          <p:nvSpPr>
            <p:cNvPr id="487" name="Google Shape;487;p38"/>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 name="Google Shape;488;p38"/>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 name="Google Shape;489;p38"/>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90" name="Google Shape;490;p38"/>
          <p:cNvSpPr/>
          <p:nvPr/>
        </p:nvSpPr>
        <p:spPr>
          <a:xfrm>
            <a:off x="2664395" y="1625800"/>
            <a:ext cx="300787" cy="300769"/>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91" name="Google Shape;491;p38"/>
          <p:cNvGrpSpPr/>
          <p:nvPr/>
        </p:nvGrpSpPr>
        <p:grpSpPr>
          <a:xfrm>
            <a:off x="3185377" y="1586433"/>
            <a:ext cx="267849" cy="379390"/>
            <a:chOff x="3984000" y="1594200"/>
            <a:chExt cx="357800" cy="506800"/>
          </a:xfrm>
        </p:grpSpPr>
        <p:sp>
          <p:nvSpPr>
            <p:cNvPr id="492" name="Google Shape;492;p38"/>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 name="Google Shape;493;p38"/>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4" name="Google Shape;494;p38"/>
          <p:cNvGrpSpPr/>
          <p:nvPr/>
        </p:nvGrpSpPr>
        <p:grpSpPr>
          <a:xfrm>
            <a:off x="3647469" y="1667787"/>
            <a:ext cx="352890" cy="216682"/>
            <a:chOff x="4601275" y="1702875"/>
            <a:chExt cx="471400" cy="289450"/>
          </a:xfrm>
        </p:grpSpPr>
        <p:sp>
          <p:nvSpPr>
            <p:cNvPr id="495" name="Google Shape;495;p38"/>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38"/>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 name="Google Shape;497;p38"/>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8" name="Google Shape;498;p38"/>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499;p38"/>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00" name="Google Shape;500;p38"/>
          <p:cNvGrpSpPr/>
          <p:nvPr/>
        </p:nvGrpSpPr>
        <p:grpSpPr>
          <a:xfrm>
            <a:off x="4169000" y="1614767"/>
            <a:ext cx="319053" cy="322721"/>
            <a:chOff x="5297950" y="1632050"/>
            <a:chExt cx="426200" cy="431100"/>
          </a:xfrm>
        </p:grpSpPr>
        <p:sp>
          <p:nvSpPr>
            <p:cNvPr id="501" name="Google Shape;501;p38"/>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2" name="Google Shape;502;p38"/>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03" name="Google Shape;503;p38"/>
          <p:cNvGrpSpPr/>
          <p:nvPr/>
        </p:nvGrpSpPr>
        <p:grpSpPr>
          <a:xfrm>
            <a:off x="4672695" y="1605185"/>
            <a:ext cx="320887" cy="341904"/>
            <a:chOff x="5970800" y="1619250"/>
            <a:chExt cx="428650" cy="456725"/>
          </a:xfrm>
        </p:grpSpPr>
        <p:sp>
          <p:nvSpPr>
            <p:cNvPr id="504" name="Google Shape;504;p38"/>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 name="Google Shape;505;p38"/>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6" name="Google Shape;506;p38"/>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7" name="Google Shape;507;p38"/>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8" name="Google Shape;508;p38"/>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09" name="Google Shape;509;p38"/>
          <p:cNvGrpSpPr/>
          <p:nvPr/>
        </p:nvGrpSpPr>
        <p:grpSpPr>
          <a:xfrm>
            <a:off x="5162691" y="1601068"/>
            <a:ext cx="359721" cy="328186"/>
            <a:chOff x="6625350" y="1613750"/>
            <a:chExt cx="480525" cy="438400"/>
          </a:xfrm>
        </p:grpSpPr>
        <p:sp>
          <p:nvSpPr>
            <p:cNvPr id="510" name="Google Shape;510;p38"/>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 name="Google Shape;511;p38"/>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512;p38"/>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3;p38"/>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4" name="Google Shape;514;p38"/>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15" name="Google Shape;515;p38"/>
          <p:cNvGrpSpPr/>
          <p:nvPr/>
        </p:nvGrpSpPr>
        <p:grpSpPr>
          <a:xfrm>
            <a:off x="660480" y="2134932"/>
            <a:ext cx="271517" cy="291636"/>
            <a:chOff x="611175" y="2326900"/>
            <a:chExt cx="362700" cy="389575"/>
          </a:xfrm>
        </p:grpSpPr>
        <p:sp>
          <p:nvSpPr>
            <p:cNvPr id="516" name="Google Shape;516;p38"/>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7" name="Google Shape;517;p38"/>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8" name="Google Shape;518;p38"/>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 name="Google Shape;519;p38"/>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20" name="Google Shape;520;p38"/>
          <p:cNvSpPr/>
          <p:nvPr/>
        </p:nvSpPr>
        <p:spPr>
          <a:xfrm>
            <a:off x="1157814" y="2137731"/>
            <a:ext cx="286152" cy="286152"/>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1" name="Google Shape;521;p38"/>
          <p:cNvSpPr/>
          <p:nvPr/>
        </p:nvSpPr>
        <p:spPr>
          <a:xfrm>
            <a:off x="1662447" y="2137731"/>
            <a:ext cx="286152" cy="286152"/>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 name="Google Shape;522;p38"/>
          <p:cNvSpPr/>
          <p:nvPr/>
        </p:nvSpPr>
        <p:spPr>
          <a:xfrm>
            <a:off x="2167080" y="2137731"/>
            <a:ext cx="286152" cy="286152"/>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23" name="Google Shape;523;p38"/>
          <p:cNvGrpSpPr/>
          <p:nvPr/>
        </p:nvGrpSpPr>
        <p:grpSpPr>
          <a:xfrm>
            <a:off x="2738350" y="2088313"/>
            <a:ext cx="152677" cy="381225"/>
            <a:chOff x="3386850" y="2264625"/>
            <a:chExt cx="203950" cy="509250"/>
          </a:xfrm>
        </p:grpSpPr>
        <p:sp>
          <p:nvSpPr>
            <p:cNvPr id="524" name="Google Shape;524;p38"/>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 name="Google Shape;525;p38"/>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26" name="Google Shape;526;p38"/>
          <p:cNvGrpSpPr/>
          <p:nvPr/>
        </p:nvGrpSpPr>
        <p:grpSpPr>
          <a:xfrm>
            <a:off x="3761294" y="2136766"/>
            <a:ext cx="125241" cy="284318"/>
            <a:chOff x="4753325" y="2329350"/>
            <a:chExt cx="167300" cy="379800"/>
          </a:xfrm>
        </p:grpSpPr>
        <p:sp>
          <p:nvSpPr>
            <p:cNvPr id="527" name="Google Shape;527;p38"/>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 name="Google Shape;528;p38"/>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29" name="Google Shape;529;p38"/>
          <p:cNvGrpSpPr/>
          <p:nvPr/>
        </p:nvGrpSpPr>
        <p:grpSpPr>
          <a:xfrm>
            <a:off x="3254379" y="2090128"/>
            <a:ext cx="129845" cy="377575"/>
            <a:chOff x="4076175" y="2267050"/>
            <a:chExt cx="173450" cy="504375"/>
          </a:xfrm>
        </p:grpSpPr>
        <p:sp>
          <p:nvSpPr>
            <p:cNvPr id="530" name="Google Shape;530;p38"/>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 name="Google Shape;531;p38"/>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32" name="Google Shape;532;p38"/>
          <p:cNvSpPr/>
          <p:nvPr/>
        </p:nvSpPr>
        <p:spPr>
          <a:xfrm>
            <a:off x="4185613" y="2129964"/>
            <a:ext cx="286152" cy="301686"/>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33" name="Google Shape;533;p38"/>
          <p:cNvGrpSpPr/>
          <p:nvPr/>
        </p:nvGrpSpPr>
        <p:grpSpPr>
          <a:xfrm>
            <a:off x="4675896" y="2135381"/>
            <a:ext cx="314487" cy="290719"/>
            <a:chOff x="5975075" y="2327500"/>
            <a:chExt cx="420100" cy="388350"/>
          </a:xfrm>
        </p:grpSpPr>
        <p:sp>
          <p:nvSpPr>
            <p:cNvPr id="534" name="Google Shape;534;p3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3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36" name="Google Shape;536;p38"/>
          <p:cNvGrpSpPr/>
          <p:nvPr/>
        </p:nvGrpSpPr>
        <p:grpSpPr>
          <a:xfrm>
            <a:off x="5241294" y="2126697"/>
            <a:ext cx="192914" cy="314487"/>
            <a:chOff x="6730350" y="2315900"/>
            <a:chExt cx="257700" cy="420100"/>
          </a:xfrm>
        </p:grpSpPr>
        <p:sp>
          <p:nvSpPr>
            <p:cNvPr id="537" name="Google Shape;537;p3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 name="Google Shape;538;p3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3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 name="Google Shape;540;p3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 name="Google Shape;541;p3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42" name="Google Shape;542;p38"/>
          <p:cNvGrpSpPr/>
          <p:nvPr/>
        </p:nvGrpSpPr>
        <p:grpSpPr>
          <a:xfrm>
            <a:off x="747318" y="2607093"/>
            <a:ext cx="97842" cy="356539"/>
            <a:chOff x="727175" y="2957625"/>
            <a:chExt cx="130700" cy="476275"/>
          </a:xfrm>
        </p:grpSpPr>
        <p:sp>
          <p:nvSpPr>
            <p:cNvPr id="543" name="Google Shape;543;p38"/>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4" name="Google Shape;544;p38"/>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45" name="Google Shape;545;p38"/>
          <p:cNvSpPr/>
          <p:nvPr/>
        </p:nvSpPr>
        <p:spPr>
          <a:xfrm>
            <a:off x="1655597" y="2593009"/>
            <a:ext cx="299852" cy="384874"/>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6" name="Google Shape;546;p38"/>
          <p:cNvSpPr/>
          <p:nvPr/>
        </p:nvSpPr>
        <p:spPr>
          <a:xfrm>
            <a:off x="1189818" y="2593009"/>
            <a:ext cx="222147" cy="38487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47" name="Google Shape;547;p38"/>
          <p:cNvGrpSpPr/>
          <p:nvPr/>
        </p:nvGrpSpPr>
        <p:grpSpPr>
          <a:xfrm>
            <a:off x="2136832" y="2618509"/>
            <a:ext cx="346490" cy="333688"/>
            <a:chOff x="2583325" y="2972875"/>
            <a:chExt cx="462850" cy="445750"/>
          </a:xfrm>
        </p:grpSpPr>
        <p:sp>
          <p:nvSpPr>
            <p:cNvPr id="548" name="Google Shape;548;p38"/>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 name="Google Shape;549;p38"/>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50" name="Google Shape;550;p38"/>
          <p:cNvGrpSpPr/>
          <p:nvPr/>
        </p:nvGrpSpPr>
        <p:grpSpPr>
          <a:xfrm>
            <a:off x="2629560" y="2668347"/>
            <a:ext cx="370258" cy="234031"/>
            <a:chOff x="3241525" y="3039450"/>
            <a:chExt cx="494600" cy="312625"/>
          </a:xfrm>
        </p:grpSpPr>
        <p:sp>
          <p:nvSpPr>
            <p:cNvPr id="551" name="Google Shape;551;p38"/>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2" name="Google Shape;552;p38"/>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53" name="Google Shape;553;p38"/>
          <p:cNvSpPr/>
          <p:nvPr/>
        </p:nvSpPr>
        <p:spPr>
          <a:xfrm>
            <a:off x="3664977" y="2626379"/>
            <a:ext cx="318155" cy="318136"/>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54" name="Google Shape;554;p38"/>
          <p:cNvGrpSpPr/>
          <p:nvPr/>
        </p:nvGrpSpPr>
        <p:grpSpPr>
          <a:xfrm>
            <a:off x="4136997" y="2643662"/>
            <a:ext cx="383059" cy="283401"/>
            <a:chOff x="5255200" y="3006475"/>
            <a:chExt cx="511700" cy="378575"/>
          </a:xfrm>
        </p:grpSpPr>
        <p:sp>
          <p:nvSpPr>
            <p:cNvPr id="555" name="Google Shape;555;p38"/>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6" name="Google Shape;556;p38"/>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57" name="Google Shape;557;p38"/>
          <p:cNvGrpSpPr/>
          <p:nvPr/>
        </p:nvGrpSpPr>
        <p:grpSpPr>
          <a:xfrm>
            <a:off x="3164341" y="2627211"/>
            <a:ext cx="309920" cy="316302"/>
            <a:chOff x="3955900" y="2984500"/>
            <a:chExt cx="414000" cy="422525"/>
          </a:xfrm>
        </p:grpSpPr>
        <p:sp>
          <p:nvSpPr>
            <p:cNvPr id="558" name="Google Shape;558;p38"/>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38"/>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0" name="Google Shape;560;p38"/>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61" name="Google Shape;561;p38"/>
          <p:cNvSpPr/>
          <p:nvPr/>
        </p:nvSpPr>
        <p:spPr>
          <a:xfrm>
            <a:off x="624845" y="3153863"/>
            <a:ext cx="346471" cy="272434"/>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2" name="Google Shape;562;p38"/>
          <p:cNvSpPr/>
          <p:nvPr/>
        </p:nvSpPr>
        <p:spPr>
          <a:xfrm>
            <a:off x="4712648" y="2611743"/>
            <a:ext cx="241349" cy="347407"/>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63" name="Google Shape;563;p38"/>
          <p:cNvGrpSpPr/>
          <p:nvPr/>
        </p:nvGrpSpPr>
        <p:grpSpPr>
          <a:xfrm>
            <a:off x="5219361" y="2622626"/>
            <a:ext cx="236782" cy="336440"/>
            <a:chOff x="6701050" y="2978375"/>
            <a:chExt cx="316300" cy="449425"/>
          </a:xfrm>
        </p:grpSpPr>
        <p:sp>
          <p:nvSpPr>
            <p:cNvPr id="564" name="Google Shape;564;p38"/>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5" name="Google Shape;565;p38"/>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66" name="Google Shape;566;p38"/>
          <p:cNvGrpSpPr/>
          <p:nvPr/>
        </p:nvGrpSpPr>
        <p:grpSpPr>
          <a:xfrm>
            <a:off x="1132173" y="3176609"/>
            <a:ext cx="337357" cy="226732"/>
            <a:chOff x="1241275" y="3718400"/>
            <a:chExt cx="450650" cy="302875"/>
          </a:xfrm>
        </p:grpSpPr>
        <p:sp>
          <p:nvSpPr>
            <p:cNvPr id="567" name="Google Shape;567;p38"/>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8" name="Google Shape;568;p38"/>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9" name="Google Shape;569;p38"/>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0" name="Google Shape;570;p38"/>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71" name="Google Shape;571;p38"/>
          <p:cNvGrpSpPr/>
          <p:nvPr/>
        </p:nvGrpSpPr>
        <p:grpSpPr>
          <a:xfrm>
            <a:off x="1641371" y="3159241"/>
            <a:ext cx="328186" cy="261916"/>
            <a:chOff x="1921475" y="3695200"/>
            <a:chExt cx="438400" cy="349875"/>
          </a:xfrm>
        </p:grpSpPr>
        <p:sp>
          <p:nvSpPr>
            <p:cNvPr id="572" name="Google Shape;572;p38"/>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3" name="Google Shape;573;p38"/>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 name="Google Shape;574;p38"/>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75" name="Google Shape;575;p38"/>
          <p:cNvGrpSpPr/>
          <p:nvPr/>
        </p:nvGrpSpPr>
        <p:grpSpPr>
          <a:xfrm>
            <a:off x="2149183" y="3155124"/>
            <a:ext cx="321786" cy="269702"/>
            <a:chOff x="2599825" y="3689700"/>
            <a:chExt cx="429850" cy="360275"/>
          </a:xfrm>
        </p:grpSpPr>
        <p:sp>
          <p:nvSpPr>
            <p:cNvPr id="576" name="Google Shape;576;p38"/>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7" name="Google Shape;577;p38"/>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78" name="Google Shape;578;p38"/>
          <p:cNvGrpSpPr/>
          <p:nvPr/>
        </p:nvGrpSpPr>
        <p:grpSpPr>
          <a:xfrm>
            <a:off x="2669329" y="3127239"/>
            <a:ext cx="290719" cy="303520"/>
            <a:chOff x="3294650" y="3652450"/>
            <a:chExt cx="388350" cy="405450"/>
          </a:xfrm>
        </p:grpSpPr>
        <p:sp>
          <p:nvSpPr>
            <p:cNvPr id="579" name="Google Shape;579;p38"/>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0" name="Google Shape;580;p38"/>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1" name="Google Shape;581;p38"/>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82" name="Google Shape;582;p38"/>
          <p:cNvGrpSpPr/>
          <p:nvPr/>
        </p:nvGrpSpPr>
        <p:grpSpPr>
          <a:xfrm>
            <a:off x="3149725" y="3165642"/>
            <a:ext cx="339153" cy="248666"/>
            <a:chOff x="3936375" y="3703750"/>
            <a:chExt cx="453050" cy="332175"/>
          </a:xfrm>
        </p:grpSpPr>
        <p:sp>
          <p:nvSpPr>
            <p:cNvPr id="583" name="Google Shape;583;p38"/>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584;p38"/>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5" name="Google Shape;585;p38"/>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 name="Google Shape;586;p38"/>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7" name="Google Shape;587;p38"/>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88" name="Google Shape;588;p38"/>
          <p:cNvGrpSpPr/>
          <p:nvPr/>
        </p:nvGrpSpPr>
        <p:grpSpPr>
          <a:xfrm>
            <a:off x="3654337" y="3165642"/>
            <a:ext cx="339153" cy="248666"/>
            <a:chOff x="4610450" y="3703750"/>
            <a:chExt cx="453050" cy="332175"/>
          </a:xfrm>
        </p:grpSpPr>
        <p:sp>
          <p:nvSpPr>
            <p:cNvPr id="589" name="Google Shape;589;p38"/>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0" name="Google Shape;590;p38"/>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1" name="Google Shape;591;p38"/>
          <p:cNvGrpSpPr/>
          <p:nvPr/>
        </p:nvGrpSpPr>
        <p:grpSpPr>
          <a:xfrm>
            <a:off x="4170834" y="3140508"/>
            <a:ext cx="315385" cy="298935"/>
            <a:chOff x="5300400" y="3670175"/>
            <a:chExt cx="421300" cy="399325"/>
          </a:xfrm>
        </p:grpSpPr>
        <p:sp>
          <p:nvSpPr>
            <p:cNvPr id="592" name="Google Shape;592;p38"/>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 name="Google Shape;593;p38"/>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4" name="Google Shape;594;p38"/>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 name="Google Shape;595;p38"/>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6" name="Google Shape;596;p38"/>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97" name="Google Shape;597;p38"/>
          <p:cNvSpPr/>
          <p:nvPr/>
        </p:nvSpPr>
        <p:spPr>
          <a:xfrm>
            <a:off x="4657792" y="3114560"/>
            <a:ext cx="351056" cy="351037"/>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98" name="Google Shape;598;p38"/>
          <p:cNvGrpSpPr/>
          <p:nvPr/>
        </p:nvGrpSpPr>
        <p:grpSpPr>
          <a:xfrm>
            <a:off x="5184625" y="3136839"/>
            <a:ext cx="306252" cy="306271"/>
            <a:chOff x="6654650" y="3665275"/>
            <a:chExt cx="409100" cy="409125"/>
          </a:xfrm>
        </p:grpSpPr>
        <p:sp>
          <p:nvSpPr>
            <p:cNvPr id="599" name="Google Shape;599;p38"/>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0;p38"/>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01" name="Google Shape;601;p38"/>
          <p:cNvGrpSpPr/>
          <p:nvPr/>
        </p:nvGrpSpPr>
        <p:grpSpPr>
          <a:xfrm>
            <a:off x="630312" y="3628651"/>
            <a:ext cx="331854" cy="331873"/>
            <a:chOff x="570875" y="4322250"/>
            <a:chExt cx="443300" cy="443325"/>
          </a:xfrm>
        </p:grpSpPr>
        <p:sp>
          <p:nvSpPr>
            <p:cNvPr id="602" name="Google Shape;602;p38"/>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3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4" name="Google Shape;604;p3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 name="Google Shape;605;p3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06" name="Google Shape;606;p38"/>
          <p:cNvSpPr/>
          <p:nvPr/>
        </p:nvSpPr>
        <p:spPr>
          <a:xfrm>
            <a:off x="1121243" y="3693231"/>
            <a:ext cx="359291" cy="202964"/>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07" name="Google Shape;607;p38"/>
          <p:cNvGrpSpPr/>
          <p:nvPr/>
        </p:nvGrpSpPr>
        <p:grpSpPr>
          <a:xfrm>
            <a:off x="1684789" y="3603985"/>
            <a:ext cx="241349" cy="381206"/>
            <a:chOff x="1979475" y="4289300"/>
            <a:chExt cx="322400" cy="509225"/>
          </a:xfrm>
        </p:grpSpPr>
        <p:sp>
          <p:nvSpPr>
            <p:cNvPr id="608" name="Google Shape;608;p38"/>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9" name="Google Shape;609;p38"/>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0" name="Google Shape;610;p38"/>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11" name="Google Shape;611;p38"/>
          <p:cNvGrpSpPr/>
          <p:nvPr/>
        </p:nvGrpSpPr>
        <p:grpSpPr>
          <a:xfrm>
            <a:off x="2167917" y="3609000"/>
            <a:ext cx="284767" cy="371175"/>
            <a:chOff x="2624850" y="4296000"/>
            <a:chExt cx="380400" cy="495825"/>
          </a:xfrm>
        </p:grpSpPr>
        <p:sp>
          <p:nvSpPr>
            <p:cNvPr id="612" name="Google Shape;612;p38"/>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3" name="Google Shape;613;p38"/>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 name="Google Shape;614;p38"/>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15" name="Google Shape;615;p38"/>
          <p:cNvSpPr/>
          <p:nvPr/>
        </p:nvSpPr>
        <p:spPr>
          <a:xfrm>
            <a:off x="3167213" y="3642492"/>
            <a:ext cx="304418" cy="304437"/>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6" name="Google Shape;616;p38"/>
          <p:cNvSpPr/>
          <p:nvPr/>
        </p:nvSpPr>
        <p:spPr>
          <a:xfrm>
            <a:off x="2662580" y="3661695"/>
            <a:ext cx="304418" cy="266034"/>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7" name="Google Shape;617;p38"/>
          <p:cNvSpPr/>
          <p:nvPr/>
        </p:nvSpPr>
        <p:spPr>
          <a:xfrm>
            <a:off x="3670461" y="3641126"/>
            <a:ext cx="307188" cy="307169"/>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18" name="Google Shape;618;p38"/>
          <p:cNvGrpSpPr/>
          <p:nvPr/>
        </p:nvGrpSpPr>
        <p:grpSpPr>
          <a:xfrm>
            <a:off x="4152549" y="3645569"/>
            <a:ext cx="351954" cy="298036"/>
            <a:chOff x="5275975" y="4344850"/>
            <a:chExt cx="470150" cy="398125"/>
          </a:xfrm>
        </p:grpSpPr>
        <p:sp>
          <p:nvSpPr>
            <p:cNvPr id="619" name="Google Shape;619;p38"/>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0" name="Google Shape;620;p38"/>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1" name="Google Shape;621;p38"/>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22" name="Google Shape;622;p38"/>
          <p:cNvSpPr/>
          <p:nvPr/>
        </p:nvSpPr>
        <p:spPr>
          <a:xfrm>
            <a:off x="4675161" y="3636560"/>
            <a:ext cx="316321" cy="316302"/>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23" name="Google Shape;623;p38"/>
          <p:cNvGrpSpPr/>
          <p:nvPr/>
        </p:nvGrpSpPr>
        <p:grpSpPr>
          <a:xfrm>
            <a:off x="5175474" y="3621352"/>
            <a:ext cx="324556" cy="346471"/>
            <a:chOff x="6642425" y="4312500"/>
            <a:chExt cx="433550" cy="462825"/>
          </a:xfrm>
        </p:grpSpPr>
        <p:sp>
          <p:nvSpPr>
            <p:cNvPr id="624" name="Google Shape;624;p38"/>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5" name="Google Shape;625;p38"/>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6" name="Google Shape;626;p38"/>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27" name="Google Shape;627;p38"/>
          <p:cNvSpPr/>
          <p:nvPr/>
        </p:nvSpPr>
        <p:spPr>
          <a:xfrm>
            <a:off x="587825" y="4176377"/>
            <a:ext cx="416858" cy="245934"/>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28" name="Google Shape;628;p38"/>
          <p:cNvGrpSpPr/>
          <p:nvPr/>
        </p:nvGrpSpPr>
        <p:grpSpPr>
          <a:xfrm>
            <a:off x="1134456" y="4135565"/>
            <a:ext cx="332771" cy="327288"/>
            <a:chOff x="1244325" y="4999400"/>
            <a:chExt cx="444525" cy="437200"/>
          </a:xfrm>
        </p:grpSpPr>
        <p:sp>
          <p:nvSpPr>
            <p:cNvPr id="629" name="Google Shape;629;p38"/>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0" name="Google Shape;630;p38"/>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1" name="Google Shape;631;p38"/>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2" name="Google Shape;632;p38"/>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3" name="Google Shape;633;p38"/>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34" name="Google Shape;634;p38"/>
          <p:cNvGrpSpPr/>
          <p:nvPr/>
        </p:nvGrpSpPr>
        <p:grpSpPr>
          <a:xfrm>
            <a:off x="1668788" y="4125048"/>
            <a:ext cx="273351" cy="348305"/>
            <a:chOff x="1958100" y="4985350"/>
            <a:chExt cx="365150" cy="465275"/>
          </a:xfrm>
        </p:grpSpPr>
        <p:sp>
          <p:nvSpPr>
            <p:cNvPr id="635" name="Google Shape;635;p38"/>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6" name="Google Shape;636;p38"/>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7" name="Google Shape;637;p38"/>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38" name="Google Shape;638;p38"/>
          <p:cNvGrpSpPr/>
          <p:nvPr/>
        </p:nvGrpSpPr>
        <p:grpSpPr>
          <a:xfrm>
            <a:off x="2153282" y="4138298"/>
            <a:ext cx="313589" cy="322254"/>
            <a:chOff x="2605300" y="5003050"/>
            <a:chExt cx="418900" cy="430475"/>
          </a:xfrm>
        </p:grpSpPr>
        <p:sp>
          <p:nvSpPr>
            <p:cNvPr id="639" name="Google Shape;639;p38"/>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0" name="Google Shape;640;p38"/>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1" name="Google Shape;641;p38"/>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42" name="Google Shape;642;p38"/>
          <p:cNvGrpSpPr/>
          <p:nvPr/>
        </p:nvGrpSpPr>
        <p:grpSpPr>
          <a:xfrm>
            <a:off x="2627277" y="4145166"/>
            <a:ext cx="374824" cy="308086"/>
            <a:chOff x="3238475" y="5012225"/>
            <a:chExt cx="500700" cy="411550"/>
          </a:xfrm>
        </p:grpSpPr>
        <p:sp>
          <p:nvSpPr>
            <p:cNvPr id="643" name="Google Shape;643;p38"/>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4" name="Google Shape;644;p38"/>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5" name="Google Shape;645;p38"/>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 name="Google Shape;646;p38"/>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7" name="Google Shape;647;p38"/>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48" name="Google Shape;648;p38"/>
          <p:cNvGrpSpPr/>
          <p:nvPr/>
        </p:nvGrpSpPr>
        <p:grpSpPr>
          <a:xfrm>
            <a:off x="3618217" y="4112247"/>
            <a:ext cx="411393" cy="373907"/>
            <a:chOff x="4562200" y="4968250"/>
            <a:chExt cx="549550" cy="499475"/>
          </a:xfrm>
        </p:grpSpPr>
        <p:sp>
          <p:nvSpPr>
            <p:cNvPr id="649" name="Google Shape;649;p38"/>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38"/>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38"/>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38"/>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 name="Google Shape;653;p38"/>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54" name="Google Shape;654;p38"/>
          <p:cNvGrpSpPr/>
          <p:nvPr/>
        </p:nvGrpSpPr>
        <p:grpSpPr>
          <a:xfrm>
            <a:off x="3176693" y="4133282"/>
            <a:ext cx="285217" cy="331387"/>
            <a:chOff x="3972400" y="4996350"/>
            <a:chExt cx="381000" cy="442675"/>
          </a:xfrm>
        </p:grpSpPr>
        <p:sp>
          <p:nvSpPr>
            <p:cNvPr id="655" name="Google Shape;655;p38"/>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38"/>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57" name="Google Shape;657;p38"/>
          <p:cNvGrpSpPr/>
          <p:nvPr/>
        </p:nvGrpSpPr>
        <p:grpSpPr>
          <a:xfrm>
            <a:off x="4126498" y="4105397"/>
            <a:ext cx="404076" cy="387606"/>
            <a:chOff x="5241175" y="4959100"/>
            <a:chExt cx="539775" cy="517775"/>
          </a:xfrm>
        </p:grpSpPr>
        <p:sp>
          <p:nvSpPr>
            <p:cNvPr id="658" name="Google Shape;658;p3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3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3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3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3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3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4" name="Google Shape;664;p38"/>
          <p:cNvSpPr/>
          <p:nvPr/>
        </p:nvSpPr>
        <p:spPr>
          <a:xfrm>
            <a:off x="4655509" y="4201063"/>
            <a:ext cx="355622" cy="196564"/>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65" name="Google Shape;665;p38"/>
          <p:cNvGrpSpPr/>
          <p:nvPr/>
        </p:nvGrpSpPr>
        <p:grpSpPr>
          <a:xfrm>
            <a:off x="5207476" y="4162983"/>
            <a:ext cx="259184" cy="298036"/>
            <a:chOff x="6685175" y="5036025"/>
            <a:chExt cx="346225" cy="398125"/>
          </a:xfrm>
        </p:grpSpPr>
        <p:sp>
          <p:nvSpPr>
            <p:cNvPr id="666" name="Google Shape;666;p38"/>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38"/>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 name="Google Shape;668;p38"/>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 name="Google Shape;669;p38"/>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 name="Google Shape;670;p38"/>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71" name="Google Shape;671;p38"/>
          <p:cNvGrpSpPr/>
          <p:nvPr/>
        </p:nvGrpSpPr>
        <p:grpSpPr>
          <a:xfrm>
            <a:off x="5902418" y="3020599"/>
            <a:ext cx="432570" cy="421334"/>
            <a:chOff x="5926225" y="921350"/>
            <a:chExt cx="517800" cy="504350"/>
          </a:xfrm>
        </p:grpSpPr>
        <p:sp>
          <p:nvSpPr>
            <p:cNvPr id="672" name="Google Shape;672;p3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1C232"/>
                </a:solidFill>
              </a:endParaRPr>
            </a:p>
          </p:txBody>
        </p:sp>
        <p:sp>
          <p:nvSpPr>
            <p:cNvPr id="673" name="Google Shape;673;p3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1C232"/>
                </a:solidFill>
              </a:endParaRPr>
            </a:p>
          </p:txBody>
        </p:sp>
      </p:grpSp>
      <p:sp>
        <p:nvSpPr>
          <p:cNvPr id="674" name="Google Shape;674;p38"/>
          <p:cNvSpPr/>
          <p:nvPr/>
        </p:nvSpPr>
        <p:spPr>
          <a:xfrm>
            <a:off x="6096338" y="32566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75" name="Google Shape;675;p38"/>
          <p:cNvGrpSpPr/>
          <p:nvPr/>
        </p:nvGrpSpPr>
        <p:grpSpPr>
          <a:xfrm>
            <a:off x="6787405" y="2999979"/>
            <a:ext cx="432570" cy="421334"/>
            <a:chOff x="5926225" y="921350"/>
            <a:chExt cx="517800" cy="504350"/>
          </a:xfrm>
        </p:grpSpPr>
        <p:sp>
          <p:nvSpPr>
            <p:cNvPr id="676" name="Google Shape;676;p3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1C232"/>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 name="Google Shape;677;p3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1C232"/>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78" name="Google Shape;678;p38"/>
          <p:cNvSpPr/>
          <p:nvPr/>
        </p:nvSpPr>
        <p:spPr>
          <a:xfrm>
            <a:off x="6981326" y="32360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79" name="Google Shape;679;p38"/>
          <p:cNvGrpSpPr/>
          <p:nvPr/>
        </p:nvGrpSpPr>
        <p:grpSpPr>
          <a:xfrm>
            <a:off x="5902754" y="3672780"/>
            <a:ext cx="870059" cy="847409"/>
            <a:chOff x="5926225" y="921350"/>
            <a:chExt cx="517800" cy="504350"/>
          </a:xfrm>
        </p:grpSpPr>
        <p:sp>
          <p:nvSpPr>
            <p:cNvPr id="680" name="Google Shape;680;p3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1C232"/>
            </a:solidFill>
            <a:ln w="38100" cap="flat" cmpd="sng">
              <a:solidFill>
                <a:srgbClr val="FFD966"/>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3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1C232"/>
            </a:solidFill>
            <a:ln w="38100" cap="flat" cmpd="sng">
              <a:solidFill>
                <a:srgbClr val="FFD966"/>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82" name="Google Shape;682;p38"/>
          <p:cNvSpPr/>
          <p:nvPr/>
        </p:nvSpPr>
        <p:spPr>
          <a:xfrm>
            <a:off x="6292698" y="4147567"/>
            <a:ext cx="806460" cy="455544"/>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6D9EEB"/>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 name="Google Shape;683;p38"/>
          <p:cNvSpPr txBox="1"/>
          <p:nvPr/>
        </p:nvSpPr>
        <p:spPr>
          <a:xfrm>
            <a:off x="5791375" y="616875"/>
            <a:ext cx="2280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sz="1000" dirty="0">
                <a:solidFill>
                  <a:srgbClr val="434343"/>
                </a:solidFill>
                <a:latin typeface="Raleway Thin"/>
                <a:ea typeface="Raleway Thin"/>
                <a:cs typeface="Raleway Thin"/>
                <a:sym typeface="Raleway Thin"/>
              </a:rPr>
              <a:t>SlidesCarnival icons are editable shapes. </a:t>
            </a:r>
            <a:endParaRPr sz="1000" dirty="0">
              <a:solidFill>
                <a:srgbClr val="434343"/>
              </a:solidFill>
              <a:latin typeface="Raleway Thin"/>
              <a:ea typeface="Raleway Thin"/>
              <a:cs typeface="Raleway Thin"/>
              <a:sym typeface="Raleway Thin"/>
            </a:endParaRPr>
          </a:p>
          <a:p>
            <a:pPr marL="0" lvl="0" indent="0" algn="l" rtl="0">
              <a:spcBef>
                <a:spcPts val="0"/>
              </a:spcBef>
              <a:spcAft>
                <a:spcPts val="0"/>
              </a:spcAft>
              <a:buClr>
                <a:schemeClr val="dk1"/>
              </a:buClr>
              <a:buSzPts val="1100"/>
              <a:buFont typeface="Arial" panose="020B0604020202020204"/>
              <a:buNone/>
            </a:pPr>
            <a:endParaRPr sz="1000" dirty="0">
              <a:solidFill>
                <a:srgbClr val="434343"/>
              </a:solidFill>
              <a:latin typeface="Raleway Thin"/>
              <a:ea typeface="Raleway Thin"/>
              <a:cs typeface="Raleway Thin"/>
              <a:sym typeface="Raleway Thin"/>
            </a:endParaRPr>
          </a:p>
          <a:p>
            <a:pPr marL="0" lvl="0" indent="0" algn="l" rtl="0">
              <a:spcBef>
                <a:spcPts val="0"/>
              </a:spcBef>
              <a:spcAft>
                <a:spcPts val="0"/>
              </a:spcAft>
              <a:buClr>
                <a:schemeClr val="dk1"/>
              </a:buClr>
              <a:buSzPts val="1100"/>
              <a:buFont typeface="Arial" panose="020B0604020202020204"/>
              <a:buNone/>
            </a:pPr>
            <a:r>
              <a:rPr lang="en-GB" sz="1000" dirty="0">
                <a:solidFill>
                  <a:srgbClr val="434343"/>
                </a:solidFill>
                <a:latin typeface="Raleway Thin"/>
                <a:ea typeface="Raleway Thin"/>
                <a:cs typeface="Raleway Thin"/>
                <a:sym typeface="Raleway Thin"/>
              </a:rPr>
              <a:t>This means that you can:</a:t>
            </a:r>
            <a:endParaRPr sz="1000" dirty="0">
              <a:solidFill>
                <a:srgbClr val="434343"/>
              </a:solidFill>
              <a:latin typeface="Raleway Thin"/>
              <a:ea typeface="Raleway Thin"/>
              <a:cs typeface="Raleway Thin"/>
              <a:sym typeface="Raleway Thin"/>
            </a:endParaRPr>
          </a:p>
          <a:p>
            <a:pPr marL="457200" lvl="0" indent="-292100" algn="l" rtl="0">
              <a:spcBef>
                <a:spcPts val="0"/>
              </a:spcBef>
              <a:spcAft>
                <a:spcPts val="0"/>
              </a:spcAft>
              <a:buClr>
                <a:srgbClr val="FFB600"/>
              </a:buClr>
              <a:buSzPts val="1000"/>
              <a:buFont typeface="Raleway Thin"/>
              <a:buChar char="●"/>
            </a:pPr>
            <a:r>
              <a:rPr lang="en-GB" sz="1000" dirty="0">
                <a:solidFill>
                  <a:srgbClr val="434343"/>
                </a:solidFill>
                <a:latin typeface="Raleway Thin"/>
                <a:ea typeface="Raleway Thin"/>
                <a:cs typeface="Raleway Thin"/>
                <a:sym typeface="Raleway Thin"/>
              </a:rPr>
              <a:t>Resize them without losing quality.</a:t>
            </a:r>
            <a:endParaRPr sz="1000" dirty="0">
              <a:solidFill>
                <a:srgbClr val="434343"/>
              </a:solidFill>
              <a:latin typeface="Raleway Thin"/>
              <a:ea typeface="Raleway Thin"/>
              <a:cs typeface="Raleway Thin"/>
              <a:sym typeface="Raleway Thin"/>
            </a:endParaRPr>
          </a:p>
          <a:p>
            <a:pPr marL="457200" lvl="0" indent="-292100" algn="l" rtl="0">
              <a:spcBef>
                <a:spcPts val="0"/>
              </a:spcBef>
              <a:spcAft>
                <a:spcPts val="0"/>
              </a:spcAft>
              <a:buClr>
                <a:srgbClr val="FFB600"/>
              </a:buClr>
              <a:buSzPts val="1000"/>
              <a:buFont typeface="Raleway Thin"/>
              <a:buChar char="●"/>
            </a:pPr>
            <a:r>
              <a:rPr lang="en-GB" sz="1000" dirty="0">
                <a:solidFill>
                  <a:srgbClr val="434343"/>
                </a:solidFill>
                <a:latin typeface="Raleway Thin"/>
                <a:ea typeface="Raleway Thin"/>
                <a:cs typeface="Raleway Thin"/>
                <a:sym typeface="Raleway Thin"/>
              </a:rPr>
              <a:t>Change fill color and opacity.</a:t>
            </a:r>
            <a:endParaRPr sz="1000" dirty="0">
              <a:solidFill>
                <a:srgbClr val="434343"/>
              </a:solidFill>
              <a:latin typeface="Raleway Thin"/>
              <a:ea typeface="Raleway Thin"/>
              <a:cs typeface="Raleway Thin"/>
              <a:sym typeface="Raleway Thin"/>
            </a:endParaRPr>
          </a:p>
          <a:p>
            <a:pPr marL="457200" lvl="0" indent="-292100" algn="l" rtl="0">
              <a:spcBef>
                <a:spcPts val="0"/>
              </a:spcBef>
              <a:spcAft>
                <a:spcPts val="0"/>
              </a:spcAft>
              <a:buClr>
                <a:srgbClr val="FFB600"/>
              </a:buClr>
              <a:buSzPts val="1000"/>
              <a:buFont typeface="Raleway Thin"/>
              <a:buChar char="●"/>
            </a:pPr>
            <a:r>
              <a:rPr lang="en-GB" sz="1000" dirty="0">
                <a:solidFill>
                  <a:srgbClr val="434343"/>
                </a:solidFill>
                <a:latin typeface="Raleway Thin"/>
                <a:ea typeface="Raleway Thin"/>
                <a:cs typeface="Raleway Thin"/>
                <a:sym typeface="Raleway Thin"/>
              </a:rPr>
              <a:t>Change line color, width and style.</a:t>
            </a:r>
            <a:endParaRPr sz="1000" dirty="0">
              <a:solidFill>
                <a:srgbClr val="434343"/>
              </a:solidFill>
              <a:latin typeface="Raleway Thin"/>
              <a:ea typeface="Raleway Thin"/>
              <a:cs typeface="Raleway Thin"/>
              <a:sym typeface="Raleway Thin"/>
            </a:endParaRPr>
          </a:p>
          <a:p>
            <a:pPr marL="0" lvl="0" indent="0" algn="l" rtl="0">
              <a:spcBef>
                <a:spcPts val="0"/>
              </a:spcBef>
              <a:spcAft>
                <a:spcPts val="0"/>
              </a:spcAft>
              <a:buNone/>
            </a:pPr>
            <a:endParaRPr sz="1000" dirty="0">
              <a:solidFill>
                <a:srgbClr val="434343"/>
              </a:solidFill>
              <a:latin typeface="Raleway Thin"/>
              <a:ea typeface="Raleway Thin"/>
              <a:cs typeface="Raleway Thin"/>
              <a:sym typeface="Raleway Thin"/>
            </a:endParaRPr>
          </a:p>
          <a:p>
            <a:pPr marL="0" lvl="0" indent="0" algn="l" rtl="0">
              <a:spcBef>
                <a:spcPts val="0"/>
              </a:spcBef>
              <a:spcAft>
                <a:spcPts val="0"/>
              </a:spcAft>
              <a:buNone/>
            </a:pPr>
            <a:r>
              <a:rPr lang="en-GB" sz="1000" dirty="0">
                <a:solidFill>
                  <a:srgbClr val="434343"/>
                </a:solidFill>
                <a:latin typeface="Raleway Thin"/>
                <a:ea typeface="Raleway Thin"/>
                <a:cs typeface="Raleway Thin"/>
                <a:sym typeface="Raleway Thin"/>
              </a:rPr>
              <a:t>Isn’t that nice? :)</a:t>
            </a:r>
            <a:endParaRPr sz="1000" dirty="0">
              <a:solidFill>
                <a:srgbClr val="434343"/>
              </a:solidFill>
              <a:latin typeface="Raleway Thin"/>
              <a:ea typeface="Raleway Thin"/>
              <a:cs typeface="Raleway Thin"/>
              <a:sym typeface="Raleway Thin"/>
            </a:endParaRPr>
          </a:p>
          <a:p>
            <a:pPr marL="0" lvl="0" indent="0" algn="l" rtl="0">
              <a:spcBef>
                <a:spcPts val="0"/>
              </a:spcBef>
              <a:spcAft>
                <a:spcPts val="0"/>
              </a:spcAft>
              <a:buNone/>
            </a:pPr>
            <a:endParaRPr sz="1000" dirty="0">
              <a:solidFill>
                <a:srgbClr val="434343"/>
              </a:solidFill>
              <a:latin typeface="Raleway Thin"/>
              <a:ea typeface="Raleway Thin"/>
              <a:cs typeface="Raleway Thin"/>
              <a:sym typeface="Raleway Thin"/>
            </a:endParaRPr>
          </a:p>
          <a:p>
            <a:pPr marL="0" lvl="0" indent="0" algn="l" rtl="0">
              <a:spcBef>
                <a:spcPts val="0"/>
              </a:spcBef>
              <a:spcAft>
                <a:spcPts val="0"/>
              </a:spcAft>
              <a:buNone/>
            </a:pPr>
            <a:r>
              <a:rPr lang="en-GB" sz="1000" dirty="0">
                <a:solidFill>
                  <a:srgbClr val="434343"/>
                </a:solidFill>
                <a:latin typeface="Raleway Thin"/>
                <a:ea typeface="Raleway Thin"/>
                <a:cs typeface="Raleway Thin"/>
                <a:sym typeface="Raleway Thin"/>
              </a:rPr>
              <a:t>Examples:</a:t>
            </a:r>
            <a:endParaRPr sz="1000" dirty="0">
              <a:solidFill>
                <a:srgbClr val="434343"/>
              </a:solidFill>
              <a:latin typeface="Raleway Thin"/>
              <a:ea typeface="Raleway Thin"/>
              <a:cs typeface="Raleway Thin"/>
              <a:sym typeface="Raleway Thin"/>
            </a:endParaRPr>
          </a:p>
          <a:p>
            <a:pPr marL="0" lvl="0" indent="0" algn="l" rtl="0">
              <a:spcBef>
                <a:spcPts val="0"/>
              </a:spcBef>
              <a:spcAft>
                <a:spcPts val="0"/>
              </a:spcAft>
              <a:buClr>
                <a:schemeClr val="dk1"/>
              </a:buClr>
              <a:buSzPts val="1100"/>
              <a:buFont typeface="Arial" panose="020B0604020202020204"/>
              <a:buNone/>
            </a:pPr>
            <a:endParaRPr sz="1000" dirty="0">
              <a:solidFill>
                <a:srgbClr val="434343"/>
              </a:solidFill>
              <a:latin typeface="Raleway Thin"/>
              <a:ea typeface="Raleway Thin"/>
              <a:cs typeface="Raleway Thin"/>
              <a:sym typeface="Raleway Thin"/>
            </a:endParaRPr>
          </a:p>
          <a:p>
            <a:pPr marL="0" lvl="0" indent="0" algn="l" rtl="0">
              <a:spcBef>
                <a:spcPts val="0"/>
              </a:spcBef>
              <a:spcAft>
                <a:spcPts val="0"/>
              </a:spcAft>
              <a:buNone/>
            </a:pPr>
            <a:endParaRPr sz="1000" dirty="0">
              <a:solidFill>
                <a:srgbClr val="434343"/>
              </a:solidFill>
              <a:latin typeface="Raleway Thin"/>
              <a:ea typeface="Raleway Thin"/>
              <a:cs typeface="Raleway Thin"/>
              <a:sym typeface="Raleway Thin"/>
            </a:endParaRPr>
          </a:p>
        </p:txBody>
      </p:sp>
      <p:sp>
        <p:nvSpPr>
          <p:cNvPr id="684" name="Google Shape;684;p3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22</a:t>
            </a:fld>
            <a:endParaRPr lang="en-GB" dirty="0"/>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grpSp>
        <p:nvGrpSpPr>
          <p:cNvPr id="689" name="Google Shape;689;p39"/>
          <p:cNvGrpSpPr/>
          <p:nvPr/>
        </p:nvGrpSpPr>
        <p:grpSpPr>
          <a:xfrm>
            <a:off x="3058888" y="1550127"/>
            <a:ext cx="445718" cy="445753"/>
            <a:chOff x="3706812" y="1035050"/>
            <a:chExt cx="4792662" cy="4787899"/>
          </a:xfrm>
        </p:grpSpPr>
        <p:sp>
          <p:nvSpPr>
            <p:cNvPr id="690" name="Google Shape;690;p39"/>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91" name="Google Shape;691;p39"/>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92" name="Google Shape;692;p39"/>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93" name="Google Shape;693;p39"/>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94" name="Google Shape;694;p39"/>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95" name="Google Shape;695;p39"/>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96" name="Google Shape;696;p39"/>
          <p:cNvGrpSpPr/>
          <p:nvPr/>
        </p:nvGrpSpPr>
        <p:grpSpPr>
          <a:xfrm>
            <a:off x="1779393" y="1550157"/>
            <a:ext cx="443331" cy="445437"/>
            <a:chOff x="1400175" y="1220787"/>
            <a:chExt cx="4473575" cy="4476750"/>
          </a:xfrm>
        </p:grpSpPr>
        <p:sp>
          <p:nvSpPr>
            <p:cNvPr id="697" name="Google Shape;697;p39"/>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98" name="Google Shape;698;p39"/>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99" name="Google Shape;699;p39"/>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00" name="Google Shape;700;p39"/>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701" name="Google Shape;701;p39"/>
          <p:cNvGrpSpPr/>
          <p:nvPr/>
        </p:nvGrpSpPr>
        <p:grpSpPr>
          <a:xfrm>
            <a:off x="1138046" y="1550171"/>
            <a:ext cx="446045" cy="445465"/>
            <a:chOff x="1649412" y="927100"/>
            <a:chExt cx="5011737" cy="5016500"/>
          </a:xfrm>
        </p:grpSpPr>
        <p:sp>
          <p:nvSpPr>
            <p:cNvPr id="702" name="Google Shape;702;p39"/>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03" name="Google Shape;703;p39"/>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04" name="Google Shape;704;p39"/>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705" name="Google Shape;705;p39"/>
          <p:cNvGrpSpPr/>
          <p:nvPr/>
        </p:nvGrpSpPr>
        <p:grpSpPr>
          <a:xfrm>
            <a:off x="2418397" y="1550424"/>
            <a:ext cx="444870" cy="445286"/>
            <a:chOff x="1301750" y="920750"/>
            <a:chExt cx="5095875" cy="5100637"/>
          </a:xfrm>
        </p:grpSpPr>
        <p:sp>
          <p:nvSpPr>
            <p:cNvPr id="706" name="Google Shape;706;p39"/>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07" name="Google Shape;707;p39"/>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08" name="Google Shape;708;p39"/>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09" name="Google Shape;709;p39"/>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10" name="Google Shape;710;p39"/>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711" name="Google Shape;711;p39"/>
          <p:cNvGrpSpPr/>
          <p:nvPr/>
        </p:nvGrpSpPr>
        <p:grpSpPr>
          <a:xfrm>
            <a:off x="4341570" y="1550333"/>
            <a:ext cx="445621" cy="445591"/>
            <a:chOff x="5732756" y="2682276"/>
            <a:chExt cx="719905" cy="719856"/>
          </a:xfrm>
        </p:grpSpPr>
        <p:sp>
          <p:nvSpPr>
            <p:cNvPr id="712" name="Google Shape;712;p39"/>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13" name="Google Shape;713;p39"/>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14" name="Google Shape;714;p39"/>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715" name="Google Shape;715;p39"/>
          <p:cNvGrpSpPr/>
          <p:nvPr/>
        </p:nvGrpSpPr>
        <p:grpSpPr>
          <a:xfrm>
            <a:off x="4982887" y="1550327"/>
            <a:ext cx="445627" cy="445604"/>
            <a:chOff x="6768809" y="2682265"/>
            <a:chExt cx="719915" cy="719877"/>
          </a:xfrm>
        </p:grpSpPr>
        <p:sp>
          <p:nvSpPr>
            <p:cNvPr id="716" name="Google Shape;716;p39"/>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17" name="Google Shape;717;p39"/>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18" name="Google Shape;718;p39"/>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19" name="Google Shape;719;p39"/>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720" name="Google Shape;720;p39"/>
          <p:cNvGrpSpPr/>
          <p:nvPr/>
        </p:nvGrpSpPr>
        <p:grpSpPr>
          <a:xfrm>
            <a:off x="5624209" y="1550356"/>
            <a:ext cx="445753" cy="445545"/>
            <a:chOff x="7804870" y="2682313"/>
            <a:chExt cx="720118" cy="719782"/>
          </a:xfrm>
        </p:grpSpPr>
        <p:sp>
          <p:nvSpPr>
            <p:cNvPr id="721" name="Google Shape;721;p39"/>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22" name="Google Shape;722;p39"/>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23" name="Google Shape;723;p39"/>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24" name="Google Shape;724;p39"/>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25" name="Google Shape;725;p39"/>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726" name="Google Shape;726;p39"/>
          <p:cNvGrpSpPr/>
          <p:nvPr/>
        </p:nvGrpSpPr>
        <p:grpSpPr>
          <a:xfrm>
            <a:off x="6265657" y="1550125"/>
            <a:ext cx="446293" cy="446006"/>
            <a:chOff x="8841135" y="2681940"/>
            <a:chExt cx="720990" cy="720527"/>
          </a:xfrm>
        </p:grpSpPr>
        <p:sp>
          <p:nvSpPr>
            <p:cNvPr id="727" name="Google Shape;727;p39"/>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28" name="Google Shape;728;p39"/>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29" name="Google Shape;729;p39"/>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30" name="Google Shape;730;p39"/>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31" name="Google Shape;731;p39"/>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32" name="Google Shape;732;p39"/>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733" name="Google Shape;733;p39"/>
          <p:cNvGrpSpPr/>
          <p:nvPr/>
        </p:nvGrpSpPr>
        <p:grpSpPr>
          <a:xfrm>
            <a:off x="3699655" y="1550057"/>
            <a:ext cx="445260" cy="445260"/>
            <a:chOff x="4103687" y="1439862"/>
            <a:chExt cx="3986212" cy="3986211"/>
          </a:xfrm>
        </p:grpSpPr>
        <p:sp>
          <p:nvSpPr>
            <p:cNvPr id="734" name="Google Shape;734;p39"/>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35" name="Google Shape;735;p39"/>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736" name="Google Shape;736;p39"/>
          <p:cNvGrpSpPr/>
          <p:nvPr/>
        </p:nvGrpSpPr>
        <p:grpSpPr>
          <a:xfrm>
            <a:off x="6907645" y="1550361"/>
            <a:ext cx="445803" cy="445535"/>
            <a:chOff x="9878272" y="2682320"/>
            <a:chExt cx="720199" cy="719767"/>
          </a:xfrm>
        </p:grpSpPr>
        <p:sp>
          <p:nvSpPr>
            <p:cNvPr id="737" name="Google Shape;737;p39"/>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38" name="Google Shape;738;p39"/>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39" name="Google Shape;739;p39"/>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740" name="Google Shape;740;p39"/>
          <p:cNvGrpSpPr/>
          <p:nvPr/>
        </p:nvGrpSpPr>
        <p:grpSpPr>
          <a:xfrm>
            <a:off x="7549143" y="1550278"/>
            <a:ext cx="445700" cy="445701"/>
            <a:chOff x="10914618" y="2682187"/>
            <a:chExt cx="720033" cy="720033"/>
          </a:xfrm>
        </p:grpSpPr>
        <p:sp>
          <p:nvSpPr>
            <p:cNvPr id="741" name="Google Shape;741;p39"/>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42" name="Google Shape;742;p39"/>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43" name="Google Shape;743;p39"/>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44" name="Google Shape;744;p39"/>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45" name="Google Shape;745;p39"/>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46" name="Google Shape;746;p39"/>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747" name="Google Shape;747;p39"/>
          <p:cNvGrpSpPr/>
          <p:nvPr/>
        </p:nvGrpSpPr>
        <p:grpSpPr>
          <a:xfrm>
            <a:off x="1772664" y="843057"/>
            <a:ext cx="361521" cy="445816"/>
            <a:chOff x="1582665" y="1011072"/>
            <a:chExt cx="584040" cy="720220"/>
          </a:xfrm>
        </p:grpSpPr>
        <p:sp>
          <p:nvSpPr>
            <p:cNvPr id="748" name="Google Shape;748;p39"/>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49" name="Google Shape;749;p39"/>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50" name="Google Shape;750;p39"/>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51" name="Google Shape;751;p39"/>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52" name="Google Shape;752;p39"/>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753" name="Google Shape;753;p39"/>
          <p:cNvGrpSpPr/>
          <p:nvPr/>
        </p:nvGrpSpPr>
        <p:grpSpPr>
          <a:xfrm>
            <a:off x="2374048" y="843078"/>
            <a:ext cx="379481" cy="445796"/>
            <a:chOff x="2554206" y="1011105"/>
            <a:chExt cx="613055" cy="720187"/>
          </a:xfrm>
        </p:grpSpPr>
        <p:sp>
          <p:nvSpPr>
            <p:cNvPr id="754" name="Google Shape;754;p39"/>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55" name="Google Shape;755;p39"/>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56" name="Google Shape;756;p39"/>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757" name="Google Shape;757;p39"/>
          <p:cNvGrpSpPr/>
          <p:nvPr/>
        </p:nvGrpSpPr>
        <p:grpSpPr>
          <a:xfrm>
            <a:off x="6922223" y="797418"/>
            <a:ext cx="460705" cy="491455"/>
            <a:chOff x="9901824" y="937343"/>
            <a:chExt cx="744273" cy="793950"/>
          </a:xfrm>
        </p:grpSpPr>
        <p:grpSp>
          <p:nvGrpSpPr>
            <p:cNvPr id="758" name="Google Shape;758;p39"/>
            <p:cNvGrpSpPr/>
            <p:nvPr/>
          </p:nvGrpSpPr>
          <p:grpSpPr>
            <a:xfrm>
              <a:off x="9901824" y="937343"/>
              <a:ext cx="744273" cy="793950"/>
              <a:chOff x="9901824" y="937343"/>
              <a:chExt cx="744273" cy="793950"/>
            </a:xfrm>
          </p:grpSpPr>
          <p:sp>
            <p:nvSpPr>
              <p:cNvPr id="759" name="Google Shape;759;p39"/>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60" name="Google Shape;760;p39"/>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61" name="Google Shape;761;p39"/>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62" name="Google Shape;762;p39"/>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63" name="Google Shape;763;p39"/>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64" name="Google Shape;764;p39"/>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65" name="Google Shape;765;p39"/>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66" name="Google Shape;766;p39"/>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67" name="Google Shape;767;p39"/>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68" name="Google Shape;768;p39"/>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769" name="Google Shape;769;p39"/>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70" name="Google Shape;770;p39"/>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71" name="Google Shape;771;p39"/>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72" name="Google Shape;772;p39"/>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73" name="Google Shape;773;p39"/>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74" name="Google Shape;774;p39"/>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775" name="Google Shape;775;p39"/>
          <p:cNvGrpSpPr/>
          <p:nvPr/>
        </p:nvGrpSpPr>
        <p:grpSpPr>
          <a:xfrm>
            <a:off x="2993392" y="843244"/>
            <a:ext cx="369868" cy="445629"/>
            <a:chOff x="3554761" y="1011374"/>
            <a:chExt cx="597525" cy="719918"/>
          </a:xfrm>
        </p:grpSpPr>
        <p:sp>
          <p:nvSpPr>
            <p:cNvPr id="776" name="Google Shape;776;p39"/>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77" name="Google Shape;777;p39"/>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78" name="Google Shape;778;p39"/>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79" name="Google Shape;779;p39"/>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780" name="Google Shape;780;p39"/>
          <p:cNvGrpSpPr/>
          <p:nvPr/>
        </p:nvGrpSpPr>
        <p:grpSpPr>
          <a:xfrm>
            <a:off x="3603122" y="843032"/>
            <a:ext cx="370755" cy="445841"/>
            <a:chOff x="4539787" y="1011032"/>
            <a:chExt cx="598958" cy="720261"/>
          </a:xfrm>
        </p:grpSpPr>
        <p:sp>
          <p:nvSpPr>
            <p:cNvPr id="781" name="Google Shape;781;p39"/>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82" name="Google Shape;782;p39"/>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83" name="Google Shape;783;p39"/>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84" name="Google Shape;784;p39"/>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85" name="Google Shape;785;p39"/>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786" name="Google Shape;786;p39"/>
          <p:cNvGrpSpPr/>
          <p:nvPr/>
        </p:nvGrpSpPr>
        <p:grpSpPr>
          <a:xfrm>
            <a:off x="4213740" y="843140"/>
            <a:ext cx="366917" cy="445733"/>
            <a:chOff x="5526246" y="1011207"/>
            <a:chExt cx="592758" cy="720086"/>
          </a:xfrm>
        </p:grpSpPr>
        <p:sp>
          <p:nvSpPr>
            <p:cNvPr id="787" name="Google Shape;787;p39"/>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88" name="Google Shape;788;p39"/>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89" name="Google Shape;789;p39"/>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90" name="Google Shape;790;p39"/>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91" name="Google Shape;791;p39"/>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92" name="Google Shape;792;p39"/>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793" name="Google Shape;793;p39"/>
          <p:cNvGrpSpPr/>
          <p:nvPr/>
        </p:nvGrpSpPr>
        <p:grpSpPr>
          <a:xfrm>
            <a:off x="1168508" y="843134"/>
            <a:ext cx="364294" cy="445740"/>
            <a:chOff x="606645" y="1011196"/>
            <a:chExt cx="588520" cy="720096"/>
          </a:xfrm>
        </p:grpSpPr>
        <p:sp>
          <p:nvSpPr>
            <p:cNvPr id="794" name="Google Shape;794;p39"/>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95" name="Google Shape;795;p39"/>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96" name="Google Shape;796;p39"/>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97" name="Google Shape;797;p39"/>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798" name="Google Shape;798;p39"/>
          <p:cNvGrpSpPr/>
          <p:nvPr/>
        </p:nvGrpSpPr>
        <p:grpSpPr>
          <a:xfrm>
            <a:off x="7622791" y="843111"/>
            <a:ext cx="298405" cy="445762"/>
            <a:chOff x="11033597" y="1011159"/>
            <a:chExt cx="482075" cy="720133"/>
          </a:xfrm>
        </p:grpSpPr>
        <p:sp>
          <p:nvSpPr>
            <p:cNvPr id="799" name="Google Shape;799;p39"/>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00" name="Google Shape;800;p39"/>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01" name="Google Shape;801;p39"/>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02" name="Google Shape;802;p39"/>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803" name="Google Shape;803;p39"/>
          <p:cNvGrpSpPr/>
          <p:nvPr/>
        </p:nvGrpSpPr>
        <p:grpSpPr>
          <a:xfrm>
            <a:off x="6221656" y="797418"/>
            <a:ext cx="460705" cy="491455"/>
            <a:chOff x="8770051" y="937343"/>
            <a:chExt cx="744273" cy="793950"/>
          </a:xfrm>
        </p:grpSpPr>
        <p:sp>
          <p:nvSpPr>
            <p:cNvPr id="804" name="Google Shape;804;p39"/>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05" name="Google Shape;805;p39"/>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06" name="Google Shape;806;p39"/>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07" name="Google Shape;807;p39"/>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08" name="Google Shape;808;p39"/>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809" name="Google Shape;809;p39"/>
            <p:cNvGrpSpPr/>
            <p:nvPr/>
          </p:nvGrpSpPr>
          <p:grpSpPr>
            <a:xfrm>
              <a:off x="8770051" y="937343"/>
              <a:ext cx="744273" cy="793950"/>
              <a:chOff x="6565437" y="1588001"/>
              <a:chExt cx="744273" cy="793950"/>
            </a:xfrm>
          </p:grpSpPr>
          <p:sp>
            <p:nvSpPr>
              <p:cNvPr id="810" name="Google Shape;810;p3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11" name="Google Shape;811;p3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12" name="Google Shape;812;p3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13" name="Google Shape;813;p3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14" name="Google Shape;814;p3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15" name="Google Shape;815;p3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16" name="Google Shape;816;p3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17" name="Google Shape;817;p3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18" name="Google Shape;818;p3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19" name="Google Shape;819;p3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grpSp>
        <p:nvGrpSpPr>
          <p:cNvPr id="820" name="Google Shape;820;p39"/>
          <p:cNvGrpSpPr/>
          <p:nvPr/>
        </p:nvGrpSpPr>
        <p:grpSpPr>
          <a:xfrm>
            <a:off x="4820520" y="797418"/>
            <a:ext cx="460705" cy="491455"/>
            <a:chOff x="6506504" y="937343"/>
            <a:chExt cx="744273" cy="793950"/>
          </a:xfrm>
        </p:grpSpPr>
        <p:sp>
          <p:nvSpPr>
            <p:cNvPr id="821" name="Google Shape;821;p39"/>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22" name="Google Shape;822;p39"/>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23" name="Google Shape;823;p39"/>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824" name="Google Shape;824;p39"/>
            <p:cNvGrpSpPr/>
            <p:nvPr/>
          </p:nvGrpSpPr>
          <p:grpSpPr>
            <a:xfrm>
              <a:off x="6506504" y="937343"/>
              <a:ext cx="744273" cy="793950"/>
              <a:chOff x="6565437" y="1588001"/>
              <a:chExt cx="744273" cy="793950"/>
            </a:xfrm>
          </p:grpSpPr>
          <p:sp>
            <p:nvSpPr>
              <p:cNvPr id="825" name="Google Shape;825;p3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26" name="Google Shape;826;p3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27" name="Google Shape;827;p3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28" name="Google Shape;828;p3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29" name="Google Shape;829;p3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30" name="Google Shape;830;p3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31" name="Google Shape;831;p3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32" name="Google Shape;832;p3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33" name="Google Shape;833;p3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34" name="Google Shape;834;p3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grpSp>
        <p:nvGrpSpPr>
          <p:cNvPr id="835" name="Google Shape;835;p39"/>
          <p:cNvGrpSpPr/>
          <p:nvPr/>
        </p:nvGrpSpPr>
        <p:grpSpPr>
          <a:xfrm>
            <a:off x="5521088" y="797418"/>
            <a:ext cx="460705" cy="491455"/>
            <a:chOff x="7638277" y="937343"/>
            <a:chExt cx="744273" cy="793950"/>
          </a:xfrm>
        </p:grpSpPr>
        <p:sp>
          <p:nvSpPr>
            <p:cNvPr id="836" name="Google Shape;836;p39"/>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37" name="Google Shape;837;p39"/>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38" name="Google Shape;838;p39"/>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39" name="Google Shape;839;p39"/>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840" name="Google Shape;840;p39"/>
            <p:cNvGrpSpPr/>
            <p:nvPr/>
          </p:nvGrpSpPr>
          <p:grpSpPr>
            <a:xfrm>
              <a:off x="7638277" y="937343"/>
              <a:ext cx="744273" cy="793950"/>
              <a:chOff x="6565437" y="1588001"/>
              <a:chExt cx="744273" cy="793950"/>
            </a:xfrm>
          </p:grpSpPr>
          <p:sp>
            <p:nvSpPr>
              <p:cNvPr id="841" name="Google Shape;841;p3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42" name="Google Shape;842;p3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43" name="Google Shape;843;p3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44" name="Google Shape;844;p3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45" name="Google Shape;845;p3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46" name="Google Shape;846;p3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47" name="Google Shape;847;p3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48" name="Google Shape;848;p3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49" name="Google Shape;849;p3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50" name="Google Shape;850;p3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grpSp>
        <p:nvGrpSpPr>
          <p:cNvPr id="851" name="Google Shape;851;p39"/>
          <p:cNvGrpSpPr/>
          <p:nvPr/>
        </p:nvGrpSpPr>
        <p:grpSpPr>
          <a:xfrm>
            <a:off x="3061198" y="2986973"/>
            <a:ext cx="445779" cy="400764"/>
            <a:chOff x="3778727" y="4460423"/>
            <a:chExt cx="720160" cy="647438"/>
          </a:xfrm>
        </p:grpSpPr>
        <p:sp>
          <p:nvSpPr>
            <p:cNvPr id="852" name="Google Shape;852;p39"/>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53" name="Google Shape;853;p39"/>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54" name="Google Shape;854;p39"/>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55" name="Google Shape;855;p39"/>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56" name="Google Shape;856;p39"/>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57" name="Google Shape;857;p39"/>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58" name="Google Shape;858;p39"/>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859" name="Google Shape;859;p39"/>
          <p:cNvGrpSpPr/>
          <p:nvPr/>
        </p:nvGrpSpPr>
        <p:grpSpPr>
          <a:xfrm>
            <a:off x="1138083" y="2972048"/>
            <a:ext cx="445680" cy="430613"/>
            <a:chOff x="557494" y="4436312"/>
            <a:chExt cx="720000" cy="695660"/>
          </a:xfrm>
        </p:grpSpPr>
        <p:sp>
          <p:nvSpPr>
            <p:cNvPr id="860" name="Google Shape;860;p39"/>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61" name="Google Shape;861;p39"/>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62" name="Google Shape;862;p39"/>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63" name="Google Shape;863;p39"/>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864" name="Google Shape;864;p39"/>
          <p:cNvGrpSpPr/>
          <p:nvPr/>
        </p:nvGrpSpPr>
        <p:grpSpPr>
          <a:xfrm>
            <a:off x="4343305" y="2964459"/>
            <a:ext cx="445833" cy="445792"/>
            <a:chOff x="5926265" y="4424051"/>
            <a:chExt cx="720246" cy="720181"/>
          </a:xfrm>
        </p:grpSpPr>
        <p:sp>
          <p:nvSpPr>
            <p:cNvPr id="865" name="Google Shape;865;p39"/>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66" name="Google Shape;866;p39"/>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67" name="Google Shape;867;p39"/>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68" name="Google Shape;868;p39"/>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869" name="Google Shape;869;p39"/>
          <p:cNvGrpSpPr/>
          <p:nvPr/>
        </p:nvGrpSpPr>
        <p:grpSpPr>
          <a:xfrm>
            <a:off x="1779066" y="2984013"/>
            <a:ext cx="445680" cy="406684"/>
            <a:chOff x="1631150" y="4455641"/>
            <a:chExt cx="720000" cy="657002"/>
          </a:xfrm>
        </p:grpSpPr>
        <p:sp>
          <p:nvSpPr>
            <p:cNvPr id="870" name="Google Shape;870;p39"/>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71" name="Google Shape;871;p39"/>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72" name="Google Shape;872;p39"/>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73" name="Google Shape;873;p39"/>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74" name="Google Shape;874;p39"/>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875" name="Google Shape;875;p39"/>
          <p:cNvGrpSpPr/>
          <p:nvPr/>
        </p:nvGrpSpPr>
        <p:grpSpPr>
          <a:xfrm>
            <a:off x="2420095" y="2983429"/>
            <a:ext cx="445680" cy="407853"/>
            <a:chOff x="2704878" y="4454697"/>
            <a:chExt cx="720000" cy="658889"/>
          </a:xfrm>
        </p:grpSpPr>
        <p:sp>
          <p:nvSpPr>
            <p:cNvPr id="876" name="Google Shape;876;p39"/>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77" name="Google Shape;877;p39"/>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78" name="Google Shape;878;p39"/>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79" name="Google Shape;879;p39"/>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80" name="Google Shape;880;p39"/>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81" name="Google Shape;881;p39"/>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882" name="Google Shape;882;p39"/>
          <p:cNvGrpSpPr/>
          <p:nvPr/>
        </p:nvGrpSpPr>
        <p:grpSpPr>
          <a:xfrm>
            <a:off x="3702366" y="2985387"/>
            <a:ext cx="445549" cy="403935"/>
            <a:chOff x="4852681" y="4457861"/>
            <a:chExt cx="719788" cy="652561"/>
          </a:xfrm>
        </p:grpSpPr>
        <p:sp>
          <p:nvSpPr>
            <p:cNvPr id="883" name="Google Shape;883;p39"/>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84" name="Google Shape;884;p39"/>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85" name="Google Shape;885;p39"/>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886" name="Google Shape;886;p39"/>
          <p:cNvGrpSpPr/>
          <p:nvPr/>
        </p:nvGrpSpPr>
        <p:grpSpPr>
          <a:xfrm>
            <a:off x="4984527" y="2975824"/>
            <a:ext cx="445818" cy="423063"/>
            <a:chOff x="7000306" y="4442411"/>
            <a:chExt cx="720224" cy="683463"/>
          </a:xfrm>
        </p:grpSpPr>
        <p:sp>
          <p:nvSpPr>
            <p:cNvPr id="887" name="Google Shape;887;p39"/>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88" name="Google Shape;888;p39"/>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89" name="Google Shape;889;p39"/>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90" name="Google Shape;890;p39"/>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91" name="Google Shape;891;p39"/>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892" name="Google Shape;892;p39"/>
          <p:cNvGrpSpPr/>
          <p:nvPr/>
        </p:nvGrpSpPr>
        <p:grpSpPr>
          <a:xfrm>
            <a:off x="5625735" y="2973621"/>
            <a:ext cx="445779" cy="427468"/>
            <a:chOff x="8074325" y="4438852"/>
            <a:chExt cx="720160" cy="690579"/>
          </a:xfrm>
        </p:grpSpPr>
        <p:sp>
          <p:nvSpPr>
            <p:cNvPr id="893" name="Google Shape;893;p39"/>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94" name="Google Shape;894;p39"/>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95" name="Google Shape;895;p39"/>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96" name="Google Shape;896;p39"/>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97" name="Google Shape;897;p39"/>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98" name="Google Shape;898;p39"/>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899" name="Google Shape;899;p39"/>
          <p:cNvGrpSpPr/>
          <p:nvPr/>
        </p:nvGrpSpPr>
        <p:grpSpPr>
          <a:xfrm>
            <a:off x="6908080" y="2987570"/>
            <a:ext cx="445629" cy="399565"/>
            <a:chOff x="9878975" y="4425243"/>
            <a:chExt cx="719918" cy="645502"/>
          </a:xfrm>
        </p:grpSpPr>
        <p:sp>
          <p:nvSpPr>
            <p:cNvPr id="900" name="Google Shape;900;p39"/>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1" name="Google Shape;901;p39"/>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2" name="Google Shape;902;p39"/>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03" name="Google Shape;903;p39"/>
          <p:cNvGrpSpPr/>
          <p:nvPr/>
        </p:nvGrpSpPr>
        <p:grpSpPr>
          <a:xfrm>
            <a:off x="7549097" y="2976371"/>
            <a:ext cx="445785" cy="421964"/>
            <a:chOff x="10914544" y="4407150"/>
            <a:chExt cx="720170" cy="681687"/>
          </a:xfrm>
        </p:grpSpPr>
        <p:sp>
          <p:nvSpPr>
            <p:cNvPr id="904" name="Google Shape;904;p39"/>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5" name="Google Shape;905;p39"/>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6" name="Google Shape;906;p39"/>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7" name="Google Shape;907;p39"/>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08" name="Google Shape;908;p39"/>
          <p:cNvGrpSpPr/>
          <p:nvPr/>
        </p:nvGrpSpPr>
        <p:grpSpPr>
          <a:xfrm>
            <a:off x="6266887" y="2984485"/>
            <a:ext cx="445805" cy="405735"/>
            <a:chOff x="8843122" y="4420259"/>
            <a:chExt cx="720202" cy="655469"/>
          </a:xfrm>
        </p:grpSpPr>
        <p:sp>
          <p:nvSpPr>
            <p:cNvPr id="909" name="Google Shape;909;p39"/>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0" name="Google Shape;910;p39"/>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1" name="Google Shape;911;p39"/>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2" name="Google Shape;912;p39"/>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3" name="Google Shape;913;p39"/>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4" name="Google Shape;914;p39"/>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15" name="Google Shape;915;p39"/>
          <p:cNvGrpSpPr/>
          <p:nvPr/>
        </p:nvGrpSpPr>
        <p:grpSpPr>
          <a:xfrm>
            <a:off x="3069757" y="2283047"/>
            <a:ext cx="445812" cy="394518"/>
            <a:chOff x="1510757" y="3225422"/>
            <a:chExt cx="720214" cy="637347"/>
          </a:xfrm>
        </p:grpSpPr>
        <p:sp>
          <p:nvSpPr>
            <p:cNvPr id="916" name="Google Shape;916;p39"/>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7" name="Google Shape;917;p39"/>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8" name="Google Shape;918;p39"/>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9" name="Google Shape;919;p39"/>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0" name="Google Shape;920;p39"/>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1" name="Google Shape;921;p39"/>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2" name="Google Shape;922;p39"/>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23" name="Google Shape;923;p39"/>
          <p:cNvGrpSpPr/>
          <p:nvPr/>
        </p:nvGrpSpPr>
        <p:grpSpPr>
          <a:xfrm>
            <a:off x="3761148" y="2300567"/>
            <a:ext cx="445767" cy="359478"/>
            <a:chOff x="2595501" y="3253725"/>
            <a:chExt cx="720141" cy="580739"/>
          </a:xfrm>
        </p:grpSpPr>
        <p:sp>
          <p:nvSpPr>
            <p:cNvPr id="924" name="Google Shape;924;p39"/>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5" name="Google Shape;925;p39"/>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6" name="Google Shape;926;p39"/>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7" name="Google Shape;927;p39"/>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28" name="Google Shape;928;p39"/>
          <p:cNvGrpSpPr/>
          <p:nvPr/>
        </p:nvGrpSpPr>
        <p:grpSpPr>
          <a:xfrm>
            <a:off x="5143819" y="2257535"/>
            <a:ext cx="443879" cy="445541"/>
            <a:chOff x="4764809" y="3184208"/>
            <a:chExt cx="717090" cy="719775"/>
          </a:xfrm>
        </p:grpSpPr>
        <p:sp>
          <p:nvSpPr>
            <p:cNvPr id="929" name="Google Shape;929;p39"/>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30" name="Google Shape;930;p39"/>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31" name="Google Shape;931;p39"/>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32" name="Google Shape;932;p39"/>
          <p:cNvGrpSpPr/>
          <p:nvPr/>
        </p:nvGrpSpPr>
        <p:grpSpPr>
          <a:xfrm>
            <a:off x="4452495" y="2286500"/>
            <a:ext cx="445746" cy="387612"/>
            <a:chOff x="3680173" y="3231000"/>
            <a:chExt cx="720106" cy="626190"/>
          </a:xfrm>
        </p:grpSpPr>
        <p:sp>
          <p:nvSpPr>
            <p:cNvPr id="933" name="Google Shape;933;p39"/>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34" name="Google Shape;934;p39"/>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35" name="Google Shape;935;p39"/>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36" name="Google Shape;936;p39"/>
          <p:cNvGrpSpPr/>
          <p:nvPr/>
        </p:nvGrpSpPr>
        <p:grpSpPr>
          <a:xfrm>
            <a:off x="6524582" y="2257496"/>
            <a:ext cx="443283" cy="445620"/>
            <a:chOff x="6931035" y="3184144"/>
            <a:chExt cx="716128" cy="719903"/>
          </a:xfrm>
        </p:grpSpPr>
        <p:sp>
          <p:nvSpPr>
            <p:cNvPr id="937" name="Google Shape;937;p39"/>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38" name="Google Shape;938;p39"/>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39" name="Google Shape;939;p39"/>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40" name="Google Shape;940;p39"/>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41" name="Google Shape;941;p39"/>
          <p:cNvGrpSpPr/>
          <p:nvPr/>
        </p:nvGrpSpPr>
        <p:grpSpPr>
          <a:xfrm>
            <a:off x="5833276" y="2257448"/>
            <a:ext cx="445727" cy="445714"/>
            <a:chOff x="5846429" y="3184067"/>
            <a:chExt cx="720076" cy="720055"/>
          </a:xfrm>
        </p:grpSpPr>
        <p:sp>
          <p:nvSpPr>
            <p:cNvPr id="942" name="Google Shape;942;p39"/>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43" name="Google Shape;943;p39"/>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44" name="Google Shape;944;p39"/>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45" name="Google Shape;945;p39"/>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46" name="Google Shape;946;p39"/>
          <p:cNvGrpSpPr/>
          <p:nvPr/>
        </p:nvGrpSpPr>
        <p:grpSpPr>
          <a:xfrm>
            <a:off x="2520481" y="2257393"/>
            <a:ext cx="303698" cy="445825"/>
            <a:chOff x="655600" y="3183978"/>
            <a:chExt cx="490627" cy="720234"/>
          </a:xfrm>
        </p:grpSpPr>
        <p:sp>
          <p:nvSpPr>
            <p:cNvPr id="947" name="Google Shape;947;p39"/>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48" name="Google Shape;948;p39"/>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49" name="Google Shape;949;p39"/>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50" name="Google Shape;950;p39"/>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51" name="Google Shape;951;p39"/>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52" name="Google Shape;952;p39"/>
          <p:cNvGrpSpPr/>
          <p:nvPr/>
        </p:nvGrpSpPr>
        <p:grpSpPr>
          <a:xfrm>
            <a:off x="7213443" y="2257509"/>
            <a:ext cx="189785" cy="445592"/>
            <a:chOff x="8011692" y="3184166"/>
            <a:chExt cx="306600" cy="719859"/>
          </a:xfrm>
        </p:grpSpPr>
        <p:sp>
          <p:nvSpPr>
            <p:cNvPr id="953" name="Google Shape;953;p39"/>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54" name="Google Shape;954;p39"/>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55" name="Google Shape;955;p39"/>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56" name="Google Shape;956;p39"/>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57" name="Google Shape;957;p39"/>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58" name="Google Shape;958;p39"/>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59" name="Google Shape;959;p39"/>
          <p:cNvGrpSpPr/>
          <p:nvPr/>
        </p:nvGrpSpPr>
        <p:grpSpPr>
          <a:xfrm>
            <a:off x="7648230" y="2257259"/>
            <a:ext cx="246199" cy="445516"/>
            <a:chOff x="4556125" y="630237"/>
            <a:chExt cx="3081338" cy="5568950"/>
          </a:xfrm>
        </p:grpSpPr>
        <p:sp>
          <p:nvSpPr>
            <p:cNvPr id="960" name="Google Shape;960;p39"/>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61" name="Google Shape;961;p39"/>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62" name="Google Shape;962;p39"/>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63" name="Google Shape;963;p39"/>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64" name="Google Shape;964;p39"/>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65" name="Google Shape;965;p39"/>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66" name="Google Shape;966;p39"/>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67" name="Google Shape;967;p39"/>
          <p:cNvGrpSpPr/>
          <p:nvPr/>
        </p:nvGrpSpPr>
        <p:grpSpPr>
          <a:xfrm>
            <a:off x="1829253" y="2257459"/>
            <a:ext cx="445768" cy="445697"/>
            <a:chOff x="1674084" y="3214987"/>
            <a:chExt cx="720142" cy="720027"/>
          </a:xfrm>
        </p:grpSpPr>
        <p:sp>
          <p:nvSpPr>
            <p:cNvPr id="968" name="Google Shape;968;p39"/>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69" name="Google Shape;969;p39"/>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70" name="Google Shape;970;p39"/>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71" name="Google Shape;971;p39"/>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72" name="Google Shape;972;p39"/>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73" name="Google Shape;973;p39"/>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74" name="Google Shape;974;p39"/>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75" name="Google Shape;975;p39"/>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76" name="Google Shape;976;p39"/>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77" name="Google Shape;977;p39"/>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78" name="Google Shape;978;p39"/>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79" name="Google Shape;979;p39"/>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80" name="Google Shape;980;p39"/>
          <p:cNvGrpSpPr/>
          <p:nvPr/>
        </p:nvGrpSpPr>
        <p:grpSpPr>
          <a:xfrm>
            <a:off x="1138094" y="2257421"/>
            <a:ext cx="445578" cy="445773"/>
            <a:chOff x="557511" y="3214925"/>
            <a:chExt cx="719836" cy="720150"/>
          </a:xfrm>
        </p:grpSpPr>
        <p:sp>
          <p:nvSpPr>
            <p:cNvPr id="981" name="Google Shape;981;p39"/>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82" name="Google Shape;982;p39"/>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83" name="Google Shape;983;p39"/>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84" name="Google Shape;984;p39"/>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85" name="Google Shape;985;p39"/>
          <p:cNvGrpSpPr/>
          <p:nvPr/>
        </p:nvGrpSpPr>
        <p:grpSpPr>
          <a:xfrm>
            <a:off x="1081977" y="3693756"/>
            <a:ext cx="445905" cy="400522"/>
            <a:chOff x="1147762" y="1131887"/>
            <a:chExt cx="5137150" cy="4619626"/>
          </a:xfrm>
        </p:grpSpPr>
        <p:sp>
          <p:nvSpPr>
            <p:cNvPr id="986" name="Google Shape;986;p39"/>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87" name="Google Shape;987;p39"/>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88" name="Google Shape;988;p39"/>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89" name="Google Shape;989;p39"/>
          <p:cNvGrpSpPr/>
          <p:nvPr/>
        </p:nvGrpSpPr>
        <p:grpSpPr>
          <a:xfrm>
            <a:off x="1879306" y="3687410"/>
            <a:ext cx="445901" cy="413282"/>
            <a:chOff x="1570037" y="1341437"/>
            <a:chExt cx="4943475" cy="4576762"/>
          </a:xfrm>
        </p:grpSpPr>
        <p:sp>
          <p:nvSpPr>
            <p:cNvPr id="990" name="Google Shape;990;p39"/>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91" name="Google Shape;991;p39"/>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92" name="Google Shape;992;p39"/>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93" name="Google Shape;993;p39"/>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94" name="Google Shape;994;p39"/>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95" name="Google Shape;995;p39"/>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96" name="Google Shape;996;p39"/>
          <p:cNvGrpSpPr/>
          <p:nvPr/>
        </p:nvGrpSpPr>
        <p:grpSpPr>
          <a:xfrm>
            <a:off x="4364629" y="3671511"/>
            <a:ext cx="441332" cy="445721"/>
            <a:chOff x="5770007" y="5489899"/>
            <a:chExt cx="712976" cy="720067"/>
          </a:xfrm>
        </p:grpSpPr>
        <p:sp>
          <p:nvSpPr>
            <p:cNvPr id="997" name="Google Shape;997;p39"/>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98" name="Google Shape;998;p39"/>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99" name="Google Shape;999;p39"/>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00" name="Google Shape;1000;p39"/>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01" name="Google Shape;1001;p39"/>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02" name="Google Shape;1002;p39"/>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03" name="Google Shape;1003;p39"/>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04" name="Google Shape;1004;p39"/>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005" name="Google Shape;1005;p39"/>
          <p:cNvGrpSpPr/>
          <p:nvPr/>
        </p:nvGrpSpPr>
        <p:grpSpPr>
          <a:xfrm>
            <a:off x="5157420" y="3693981"/>
            <a:ext cx="445651" cy="400824"/>
            <a:chOff x="7050768" y="5526199"/>
            <a:chExt cx="719953" cy="647534"/>
          </a:xfrm>
        </p:grpSpPr>
        <p:sp>
          <p:nvSpPr>
            <p:cNvPr id="1006" name="Google Shape;1006;p39"/>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07" name="Google Shape;1007;p39"/>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08" name="Google Shape;1008;p39"/>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09" name="Google Shape;1009;p39"/>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10" name="Google Shape;1010;p39"/>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11" name="Google Shape;1011;p39"/>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12" name="Google Shape;1012;p39"/>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13" name="Google Shape;1013;p39"/>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14" name="Google Shape;1014;p39"/>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15" name="Google Shape;1015;p39"/>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16" name="Google Shape;1016;p39"/>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17" name="Google Shape;1017;p39"/>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018" name="Google Shape;1018;p39"/>
          <p:cNvGrpSpPr/>
          <p:nvPr/>
        </p:nvGrpSpPr>
        <p:grpSpPr>
          <a:xfrm>
            <a:off x="6751936" y="3694051"/>
            <a:ext cx="445681" cy="400651"/>
            <a:chOff x="9626723" y="5526313"/>
            <a:chExt cx="720002" cy="647256"/>
          </a:xfrm>
        </p:grpSpPr>
        <p:sp>
          <p:nvSpPr>
            <p:cNvPr id="1019" name="Google Shape;1019;p39"/>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20" name="Google Shape;1020;p39"/>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21" name="Google Shape;1021;p39"/>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22" name="Google Shape;1022;p39"/>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23" name="Google Shape;1023;p39"/>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24" name="Google Shape;1024;p39"/>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25" name="Google Shape;1025;p39"/>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26" name="Google Shape;1026;p39"/>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27" name="Google Shape;1027;p39"/>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28" name="Google Shape;1028;p39"/>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29" name="Google Shape;1029;p39"/>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30" name="Google Shape;1030;p39"/>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031" name="Google Shape;1031;p39"/>
          <p:cNvGrpSpPr/>
          <p:nvPr/>
        </p:nvGrpSpPr>
        <p:grpSpPr>
          <a:xfrm>
            <a:off x="7549176" y="3671488"/>
            <a:ext cx="445582" cy="445743"/>
            <a:chOff x="10914672" y="5489861"/>
            <a:chExt cx="719842" cy="720102"/>
          </a:xfrm>
        </p:grpSpPr>
        <p:sp>
          <p:nvSpPr>
            <p:cNvPr id="1032" name="Google Shape;1032;p39"/>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33" name="Google Shape;1033;p39"/>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34" name="Google Shape;1034;p39"/>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35" name="Google Shape;1035;p39"/>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36" name="Google Shape;1036;p39"/>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37" name="Google Shape;1037;p39"/>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38" name="Google Shape;1038;p39"/>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39" name="Google Shape;1039;p39"/>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0" name="Google Shape;1040;p39"/>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1" name="Google Shape;1041;p39"/>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2" name="Google Shape;1042;p39"/>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3" name="Google Shape;1043;p39"/>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044" name="Google Shape;1044;p39"/>
          <p:cNvGrpSpPr/>
          <p:nvPr/>
        </p:nvGrpSpPr>
        <p:grpSpPr>
          <a:xfrm>
            <a:off x="5954636" y="3681752"/>
            <a:ext cx="445821" cy="425246"/>
            <a:chOff x="8338678" y="5506443"/>
            <a:chExt cx="720227" cy="686988"/>
          </a:xfrm>
        </p:grpSpPr>
        <p:sp>
          <p:nvSpPr>
            <p:cNvPr id="1045" name="Google Shape;1045;p39"/>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6" name="Google Shape;1046;p39"/>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7" name="Google Shape;1047;p39"/>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 name="Google Shape;1048;p39"/>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9" name="Google Shape;1049;p39"/>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50" name="Google Shape;1050;p39"/>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051" name="Google Shape;1051;p39"/>
          <p:cNvGrpSpPr/>
          <p:nvPr/>
        </p:nvGrpSpPr>
        <p:grpSpPr>
          <a:xfrm>
            <a:off x="2676293" y="3736342"/>
            <a:ext cx="1336824" cy="316035"/>
            <a:chOff x="3042485" y="5594633"/>
            <a:chExt cx="2159652" cy="510557"/>
          </a:xfrm>
        </p:grpSpPr>
        <p:sp>
          <p:nvSpPr>
            <p:cNvPr id="1052" name="Google Shape;1052;p39"/>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53" name="Google Shape;1053;p39"/>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54" name="Google Shape;1054;p39"/>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55" name="Google Shape;1055;p39"/>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56" name="Google Shape;1056;p39"/>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57" name="Google Shape;1057;p39"/>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58" name="Google Shape;1058;p39"/>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59" name="Google Shape;1059;p39"/>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60" name="Google Shape;1060;p39"/>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61" name="Google Shape;1061;p39"/>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62" name="Google Shape;1062;p39"/>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63" name="Google Shape;1063;p39"/>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64" name="Google Shape;1064;p39"/>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65" name="Google Shape;1065;p39"/>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66" name="Google Shape;1066;p39"/>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067" name="Google Shape;1067;p39"/>
          <p:cNvGrpSpPr/>
          <p:nvPr/>
        </p:nvGrpSpPr>
        <p:grpSpPr>
          <a:xfrm>
            <a:off x="1879183" y="4379878"/>
            <a:ext cx="445738" cy="442950"/>
            <a:chOff x="1442627" y="5710929"/>
            <a:chExt cx="594318" cy="590600"/>
          </a:xfrm>
        </p:grpSpPr>
        <p:sp>
          <p:nvSpPr>
            <p:cNvPr id="1068" name="Google Shape;1068;p39"/>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69" name="Google Shape;1069;p39"/>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70" name="Google Shape;1070;p39"/>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71" name="Google Shape;1071;p39"/>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close/>
                </a:path>
              </a:pathLst>
            </a:custGeom>
            <a:solidFill>
              <a:srgbClr val="BD2A3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72" name="Google Shape;1072;p39"/>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073" name="Google Shape;1073;p39"/>
          <p:cNvGrpSpPr/>
          <p:nvPr/>
        </p:nvGrpSpPr>
        <p:grpSpPr>
          <a:xfrm>
            <a:off x="6788033" y="4378458"/>
            <a:ext cx="373053" cy="445791"/>
            <a:chOff x="8095060" y="5664590"/>
            <a:chExt cx="497404" cy="594389"/>
          </a:xfrm>
        </p:grpSpPr>
        <p:grpSp>
          <p:nvGrpSpPr>
            <p:cNvPr id="1074" name="Google Shape;1074;p39"/>
            <p:cNvGrpSpPr/>
            <p:nvPr/>
          </p:nvGrpSpPr>
          <p:grpSpPr>
            <a:xfrm>
              <a:off x="8095060" y="5969027"/>
              <a:ext cx="497404" cy="289951"/>
              <a:chOff x="8095060" y="5969027"/>
              <a:chExt cx="497404" cy="289951"/>
            </a:xfrm>
          </p:grpSpPr>
          <p:sp>
            <p:nvSpPr>
              <p:cNvPr id="1075" name="Google Shape;1075;p39"/>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76" name="Google Shape;1076;p39"/>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77" name="Google Shape;1077;p39"/>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078" name="Google Shape;1078;p39"/>
            <p:cNvGrpSpPr/>
            <p:nvPr/>
          </p:nvGrpSpPr>
          <p:grpSpPr>
            <a:xfrm>
              <a:off x="8095060" y="5867832"/>
              <a:ext cx="497404" cy="289312"/>
              <a:chOff x="8095060" y="5867832"/>
              <a:chExt cx="497404" cy="289312"/>
            </a:xfrm>
          </p:grpSpPr>
          <p:sp>
            <p:nvSpPr>
              <p:cNvPr id="1079" name="Google Shape;1079;p39"/>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80" name="Google Shape;1080;p39"/>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81" name="Google Shape;1081;p39"/>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082" name="Google Shape;1082;p39"/>
            <p:cNvGrpSpPr/>
            <p:nvPr/>
          </p:nvGrpSpPr>
          <p:grpSpPr>
            <a:xfrm>
              <a:off x="8095060" y="5765998"/>
              <a:ext cx="497404" cy="289312"/>
              <a:chOff x="8095060" y="5765998"/>
              <a:chExt cx="497404" cy="289312"/>
            </a:xfrm>
          </p:grpSpPr>
          <p:sp>
            <p:nvSpPr>
              <p:cNvPr id="1083" name="Google Shape;1083;p39"/>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84" name="Google Shape;1084;p39"/>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85" name="Google Shape;1085;p39"/>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086" name="Google Shape;1086;p39"/>
            <p:cNvGrpSpPr/>
            <p:nvPr/>
          </p:nvGrpSpPr>
          <p:grpSpPr>
            <a:xfrm>
              <a:off x="8095060" y="5664590"/>
              <a:ext cx="497404" cy="290164"/>
              <a:chOff x="8095060" y="5664590"/>
              <a:chExt cx="497404" cy="290164"/>
            </a:xfrm>
          </p:grpSpPr>
          <p:sp>
            <p:nvSpPr>
              <p:cNvPr id="1087" name="Google Shape;1087;p39"/>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88" name="Google Shape;1088;p39"/>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89" name="Google Shape;1089;p39"/>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grpSp>
        <p:nvGrpSpPr>
          <p:cNvPr id="1090" name="Google Shape;1090;p39"/>
          <p:cNvGrpSpPr/>
          <p:nvPr/>
        </p:nvGrpSpPr>
        <p:grpSpPr>
          <a:xfrm>
            <a:off x="2870825" y="4378486"/>
            <a:ext cx="557162" cy="445734"/>
            <a:chOff x="4607809" y="5664627"/>
            <a:chExt cx="742883" cy="594312"/>
          </a:xfrm>
        </p:grpSpPr>
        <p:sp>
          <p:nvSpPr>
            <p:cNvPr id="1091" name="Google Shape;1091;p39"/>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92" name="Google Shape;1092;p39"/>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93" name="Google Shape;1093;p39"/>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94" name="Google Shape;1094;p39"/>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95" name="Google Shape;1095;p39"/>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96" name="Google Shape;1096;p39"/>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97" name="Google Shape;1097;p39"/>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98" name="Google Shape;1098;p39"/>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099" name="Google Shape;1099;p39"/>
          <p:cNvGrpSpPr/>
          <p:nvPr/>
        </p:nvGrpSpPr>
        <p:grpSpPr>
          <a:xfrm>
            <a:off x="3973890" y="4378543"/>
            <a:ext cx="1079865" cy="445620"/>
            <a:chOff x="2571250" y="5664711"/>
            <a:chExt cx="1439820" cy="594160"/>
          </a:xfrm>
        </p:grpSpPr>
        <p:sp>
          <p:nvSpPr>
            <p:cNvPr id="1100" name="Google Shape;1100;p39"/>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01" name="Google Shape;1101;p39"/>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02" name="Google Shape;1102;p39"/>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03" name="Google Shape;1103;p39"/>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04" name="Google Shape;1104;p39"/>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05" name="Google Shape;1105;p39"/>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06" name="Google Shape;1106;p39"/>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07" name="Google Shape;1107;p39"/>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08" name="Google Shape;1108;p39"/>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09" name="Google Shape;1109;p39"/>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10" name="Google Shape;1110;p39"/>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11" name="Google Shape;1111;p39"/>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12" name="Google Shape;1112;p39"/>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13" name="Google Shape;1113;p39"/>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14" name="Google Shape;1114;p39"/>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15" name="Google Shape;1115;p39"/>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16" name="Google Shape;1116;p39"/>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17" name="Google Shape;1117;p39"/>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18" name="Google Shape;1118;p39"/>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19" name="Google Shape;1119;p39"/>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20" name="Google Shape;1120;p39"/>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21" name="Google Shape;1121;p39"/>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22" name="Google Shape;1122;p39"/>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23" name="Google Shape;1123;p39"/>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124" name="Google Shape;1124;p39"/>
          <p:cNvGrpSpPr/>
          <p:nvPr/>
        </p:nvGrpSpPr>
        <p:grpSpPr>
          <a:xfrm>
            <a:off x="5599659" y="4378335"/>
            <a:ext cx="642470" cy="446036"/>
            <a:chOff x="6332670" y="5663946"/>
            <a:chExt cx="856627" cy="594715"/>
          </a:xfrm>
        </p:grpSpPr>
        <p:grpSp>
          <p:nvGrpSpPr>
            <p:cNvPr id="1125" name="Google Shape;1125;p39"/>
            <p:cNvGrpSpPr/>
            <p:nvPr/>
          </p:nvGrpSpPr>
          <p:grpSpPr>
            <a:xfrm>
              <a:off x="6392364" y="5663946"/>
              <a:ext cx="796933" cy="185801"/>
              <a:chOff x="3321050" y="1066800"/>
              <a:chExt cx="6505573" cy="1508125"/>
            </a:xfrm>
          </p:grpSpPr>
          <p:sp>
            <p:nvSpPr>
              <p:cNvPr id="1126" name="Google Shape;1126;p3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27" name="Google Shape;1127;p3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128" name="Google Shape;1128;p39"/>
            <p:cNvGrpSpPr/>
            <p:nvPr/>
          </p:nvGrpSpPr>
          <p:grpSpPr>
            <a:xfrm flipH="1">
              <a:off x="6332670" y="5868403"/>
              <a:ext cx="796933" cy="185801"/>
              <a:chOff x="3321050" y="1066800"/>
              <a:chExt cx="6505573" cy="1508125"/>
            </a:xfrm>
          </p:grpSpPr>
          <p:sp>
            <p:nvSpPr>
              <p:cNvPr id="1129" name="Google Shape;1129;p3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30" name="Google Shape;1130;p3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131" name="Google Shape;1131;p39"/>
            <p:cNvGrpSpPr/>
            <p:nvPr/>
          </p:nvGrpSpPr>
          <p:grpSpPr>
            <a:xfrm>
              <a:off x="6392364" y="6072860"/>
              <a:ext cx="796933" cy="185801"/>
              <a:chOff x="3321050" y="1066800"/>
              <a:chExt cx="6505573" cy="1508125"/>
            </a:xfrm>
          </p:grpSpPr>
          <p:sp>
            <p:nvSpPr>
              <p:cNvPr id="1132" name="Google Shape;1132;p3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33" name="Google Shape;1133;p3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panose="020F0502020204030204"/>
                  <a:buNone/>
                </a:pPr>
                <a:endParaRPr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grpSp>
      </p:grpSp>
      <p:sp>
        <p:nvSpPr>
          <p:cNvPr id="1134" name="Google Shape;1134;p39"/>
          <p:cNvSpPr txBox="1">
            <a:spLocks noGrp="1"/>
          </p:cNvSpPr>
          <p:nvPr>
            <p:ph type="title" idx="4294967295"/>
          </p:nvPr>
        </p:nvSpPr>
        <p:spPr>
          <a:xfrm>
            <a:off x="855300" y="249075"/>
            <a:ext cx="7433400" cy="39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000" dirty="0"/>
              <a:t>Diagrams and infographics</a:t>
            </a:r>
            <a:endParaRPr sz="2000" dirty="0"/>
          </a:p>
        </p:txBody>
      </p:sp>
      <p:sp>
        <p:nvSpPr>
          <p:cNvPr id="1135" name="Google Shape;1135;p3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23</a:t>
            </a:fld>
            <a:endParaRPr lang="en-GB" dirty="0"/>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39"/>
        <p:cNvGrpSpPr/>
        <p:nvPr/>
      </p:nvGrpSpPr>
      <p:grpSpPr>
        <a:xfrm>
          <a:off x="0" y="0"/>
          <a:ext cx="0" cy="0"/>
          <a:chOff x="0" y="0"/>
          <a:chExt cx="0" cy="0"/>
        </a:xfrm>
      </p:grpSpPr>
      <p:sp>
        <p:nvSpPr>
          <p:cNvPr id="1140" name="Google Shape;1140;p40"/>
          <p:cNvSpPr txBox="1"/>
          <p:nvPr/>
        </p:nvSpPr>
        <p:spPr>
          <a:xfrm>
            <a:off x="2087650" y="9142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dirty="0">
                <a:solidFill>
                  <a:srgbClr val="434343"/>
                </a:solidFill>
                <a:latin typeface="Raleway Thin"/>
                <a:ea typeface="Raleway Thin"/>
                <a:cs typeface="Raleway Thin"/>
                <a:sym typeface="Raleway Thin"/>
              </a:rPr>
              <a:t>Now you can use any emoji as an icon!</a:t>
            </a:r>
            <a:endParaRPr dirty="0">
              <a:solidFill>
                <a:srgbClr val="434343"/>
              </a:solidFill>
              <a:latin typeface="Raleway Thin"/>
              <a:ea typeface="Raleway Thin"/>
              <a:cs typeface="Raleway Thin"/>
              <a:sym typeface="Raleway Thin"/>
            </a:endParaRPr>
          </a:p>
          <a:p>
            <a:pPr marL="0" lvl="0" indent="0" algn="l" rtl="0">
              <a:spcBef>
                <a:spcPts val="0"/>
              </a:spcBef>
              <a:spcAft>
                <a:spcPts val="0"/>
              </a:spcAft>
              <a:buClr>
                <a:schemeClr val="dk1"/>
              </a:buClr>
              <a:buSzPts val="1100"/>
              <a:buFont typeface="Arial" panose="020B0604020202020204"/>
              <a:buNone/>
            </a:pPr>
            <a:r>
              <a:rPr lang="en-GB" dirty="0">
                <a:solidFill>
                  <a:srgbClr val="434343"/>
                </a:solidFill>
                <a:latin typeface="Raleway Thin"/>
                <a:ea typeface="Raleway Thin"/>
                <a:cs typeface="Raleway Thin"/>
                <a:sym typeface="Raleway Thin"/>
              </a:rPr>
              <a:t>And of course it resizes without losing quality and you can change the color.</a:t>
            </a:r>
            <a:endParaRPr dirty="0">
              <a:solidFill>
                <a:srgbClr val="434343"/>
              </a:solidFill>
              <a:latin typeface="Raleway Thin"/>
              <a:ea typeface="Raleway Thin"/>
              <a:cs typeface="Raleway Thin"/>
              <a:sym typeface="Raleway Thin"/>
            </a:endParaRPr>
          </a:p>
          <a:p>
            <a:pPr marL="0" lvl="0" indent="0" algn="l" rtl="0">
              <a:spcBef>
                <a:spcPts val="0"/>
              </a:spcBef>
              <a:spcAft>
                <a:spcPts val="0"/>
              </a:spcAft>
              <a:buNone/>
            </a:pPr>
            <a:endParaRPr dirty="0">
              <a:solidFill>
                <a:srgbClr val="434343"/>
              </a:solidFill>
              <a:latin typeface="Raleway Thin"/>
              <a:ea typeface="Raleway Thin"/>
              <a:cs typeface="Raleway Thin"/>
              <a:sym typeface="Raleway Thin"/>
            </a:endParaRPr>
          </a:p>
          <a:p>
            <a:pPr marL="0" lvl="0" indent="0" algn="l" rtl="0">
              <a:spcBef>
                <a:spcPts val="0"/>
              </a:spcBef>
              <a:spcAft>
                <a:spcPts val="0"/>
              </a:spcAft>
              <a:buNone/>
            </a:pPr>
            <a:r>
              <a:rPr lang="en-GB" dirty="0">
                <a:solidFill>
                  <a:srgbClr val="434343"/>
                </a:solidFill>
                <a:latin typeface="Raleway Thin"/>
                <a:ea typeface="Raleway Thin"/>
                <a:cs typeface="Raleway Thin"/>
                <a:sym typeface="Raleway Thin"/>
              </a:rPr>
              <a:t>How? Follow Google instructions </a:t>
            </a:r>
            <a:r>
              <a:rPr lang="en-GB" u="sng" dirty="0">
                <a:solidFill>
                  <a:srgbClr val="434343"/>
                </a:solidFill>
                <a:latin typeface="Raleway Thin"/>
                <a:ea typeface="Raleway Thin"/>
                <a:cs typeface="Raleway Thin"/>
                <a:sym typeface="Raleway Thin"/>
                <a:hlinkClick r:id="rId3"/>
              </a:rPr>
              <a:t>https://twitter.com/googledocs/status/730087240156643328</a:t>
            </a:r>
            <a:endParaRPr dirty="0">
              <a:solidFill>
                <a:srgbClr val="434343"/>
              </a:solidFill>
              <a:latin typeface="Raleway Thin"/>
              <a:ea typeface="Raleway Thin"/>
              <a:cs typeface="Raleway Thin"/>
              <a:sym typeface="Raleway Thin"/>
            </a:endParaRPr>
          </a:p>
          <a:p>
            <a:pPr marL="0" lvl="0" indent="0" algn="l" rtl="0">
              <a:spcBef>
                <a:spcPts val="0"/>
              </a:spcBef>
              <a:spcAft>
                <a:spcPts val="0"/>
              </a:spcAft>
              <a:buNone/>
            </a:pPr>
            <a:endParaRPr dirty="0">
              <a:solidFill>
                <a:srgbClr val="434343"/>
              </a:solidFill>
              <a:latin typeface="Raleway Thin"/>
              <a:ea typeface="Raleway Thin"/>
              <a:cs typeface="Raleway Thin"/>
              <a:sym typeface="Raleway Thin"/>
            </a:endParaRPr>
          </a:p>
          <a:p>
            <a:pPr marL="0" lvl="0" indent="0" algn="l" rtl="0">
              <a:spcBef>
                <a:spcPts val="0"/>
              </a:spcBef>
              <a:spcAft>
                <a:spcPts val="0"/>
              </a:spcAft>
              <a:buNone/>
            </a:pPr>
            <a:endParaRPr dirty="0">
              <a:solidFill>
                <a:srgbClr val="434343"/>
              </a:solidFill>
              <a:latin typeface="Raleway Thin"/>
              <a:ea typeface="Raleway Thin"/>
              <a:cs typeface="Raleway Thin"/>
              <a:sym typeface="Raleway Thin"/>
            </a:endParaRPr>
          </a:p>
          <a:p>
            <a:pPr marL="0" lvl="0" indent="0" algn="l" rtl="0">
              <a:spcBef>
                <a:spcPts val="0"/>
              </a:spcBef>
              <a:spcAft>
                <a:spcPts val="0"/>
              </a:spcAft>
              <a:buClr>
                <a:schemeClr val="dk1"/>
              </a:buClr>
              <a:buSzPts val="1100"/>
              <a:buFont typeface="Arial" panose="020B0604020202020204"/>
              <a:buNone/>
            </a:pPr>
            <a:endParaRPr dirty="0">
              <a:solidFill>
                <a:srgbClr val="434343"/>
              </a:solidFill>
              <a:latin typeface="Raleway Thin"/>
              <a:ea typeface="Raleway Thin"/>
              <a:cs typeface="Raleway Thin"/>
              <a:sym typeface="Raleway Thin"/>
            </a:endParaRPr>
          </a:p>
          <a:p>
            <a:pPr marL="0" lvl="0" indent="0" algn="l" rtl="0">
              <a:spcBef>
                <a:spcPts val="0"/>
              </a:spcBef>
              <a:spcAft>
                <a:spcPts val="0"/>
              </a:spcAft>
              <a:buNone/>
            </a:pPr>
            <a:endParaRPr dirty="0">
              <a:solidFill>
                <a:srgbClr val="434343"/>
              </a:solidFill>
              <a:latin typeface="Raleway Thin"/>
              <a:ea typeface="Raleway Thin"/>
              <a:cs typeface="Raleway Thin"/>
              <a:sym typeface="Raleway Thin"/>
            </a:endParaRPr>
          </a:p>
        </p:txBody>
      </p:sp>
      <p:sp>
        <p:nvSpPr>
          <p:cNvPr id="1141" name="Google Shape;1141;p40"/>
          <p:cNvSpPr txBox="1"/>
          <p:nvPr/>
        </p:nvSpPr>
        <p:spPr>
          <a:xfrm>
            <a:off x="731900" y="23742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3600" dirty="0">
                <a:solidFill>
                  <a:srgbClr val="FFB600"/>
                </a:solidFill>
                <a:latin typeface="Raleway Thin"/>
                <a:ea typeface="Raleway Thin"/>
                <a:cs typeface="Raleway Thin"/>
                <a:sym typeface="Raleway Thin"/>
              </a:rPr>
              <a:t>✋👆👉👍👤👦👧👨👩👪💃🏃💑❤😂😉😋😒😭👶😸🐟🍒🍔💣📌📖🔨🎃🎈🎨🏈🏰🌏🔌🔑</a:t>
            </a:r>
            <a:r>
              <a:rPr lang="en-GB" sz="2400" dirty="0">
                <a:solidFill>
                  <a:srgbClr val="FFB600"/>
                </a:solidFill>
                <a:highlight>
                  <a:srgbClr val="434343"/>
                </a:highlight>
                <a:latin typeface="Raleway Thin"/>
                <a:ea typeface="Raleway Thin"/>
                <a:cs typeface="Raleway Thin"/>
                <a:sym typeface="Raleway Thin"/>
              </a:rPr>
              <a:t> and many more...</a:t>
            </a:r>
            <a:endParaRPr sz="2400" dirty="0">
              <a:solidFill>
                <a:srgbClr val="FFB600"/>
              </a:solidFill>
              <a:highlight>
                <a:srgbClr val="434343"/>
              </a:highlight>
              <a:latin typeface="Raleway Thin"/>
              <a:ea typeface="Raleway Thin"/>
              <a:cs typeface="Raleway Thin"/>
              <a:sym typeface="Raleway Thin"/>
            </a:endParaRPr>
          </a:p>
        </p:txBody>
      </p:sp>
      <p:sp>
        <p:nvSpPr>
          <p:cNvPr id="1142" name="Google Shape;1142;p40"/>
          <p:cNvSpPr txBox="1"/>
          <p:nvPr/>
        </p:nvSpPr>
        <p:spPr>
          <a:xfrm>
            <a:off x="572775" y="8564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sz="9600" dirty="0">
                <a:solidFill>
                  <a:srgbClr val="434343"/>
                </a:solidFill>
              </a:rPr>
              <a:t>😉</a:t>
            </a:r>
            <a:endParaRPr sz="9600" dirty="0">
              <a:solidFill>
                <a:srgbClr val="434343"/>
              </a:solidFill>
            </a:endParaRPr>
          </a:p>
        </p:txBody>
      </p:sp>
      <p:sp>
        <p:nvSpPr>
          <p:cNvPr id="1143" name="Google Shape;1143;p4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24</a:t>
            </a:fld>
            <a:endParaRPr lang="en-GB" dirty="0"/>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147"/>
        <p:cNvGrpSpPr/>
        <p:nvPr/>
      </p:nvGrpSpPr>
      <p:grpSpPr>
        <a:xfrm>
          <a:off x="0" y="0"/>
          <a:ext cx="0" cy="0"/>
          <a:chOff x="0" y="0"/>
          <a:chExt cx="0" cy="0"/>
        </a:xfrm>
      </p:grpSpPr>
      <p:pic>
        <p:nvPicPr>
          <p:cNvPr id="1148" name="Google Shape;1148;p41">
            <a:hlinkClick r:id="rId3"/>
          </p:cNvPr>
          <p:cNvPicPr preferRelativeResize="0"/>
          <p:nvPr/>
        </p:nvPicPr>
        <p:blipFill rotWithShape="1">
          <a:blip r:embed="rId4"/>
          <a:srcRect/>
          <a:stretch>
            <a:fillRect/>
          </a:stretch>
        </p:blipFill>
        <p:spPr>
          <a:xfrm>
            <a:off x="3426425" y="1451225"/>
            <a:ext cx="2291150" cy="550600"/>
          </a:xfrm>
          <a:prstGeom prst="rect">
            <a:avLst/>
          </a:prstGeom>
          <a:noFill/>
          <a:ln>
            <a:noFill/>
          </a:ln>
        </p:spPr>
      </p:pic>
      <p:sp>
        <p:nvSpPr>
          <p:cNvPr id="1149" name="Google Shape;1149;p41"/>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800" b="1" dirty="0">
                <a:solidFill>
                  <a:srgbClr val="434343"/>
                </a:solidFill>
                <a:latin typeface="Montserrat" panose="00000500000000000000"/>
                <a:ea typeface="Montserrat" panose="00000500000000000000"/>
                <a:cs typeface="Montserrat" panose="00000500000000000000"/>
                <a:sym typeface="Montserrat" panose="00000500000000000000"/>
              </a:rPr>
              <a:t>Free templates for all your presentation needs</a:t>
            </a:r>
            <a:endParaRPr sz="1800" b="1" dirty="0">
              <a:solidFill>
                <a:srgbClr val="434343"/>
              </a:solidFill>
              <a:latin typeface="Montserrat" panose="00000500000000000000"/>
              <a:ea typeface="Montserrat" panose="00000500000000000000"/>
              <a:cs typeface="Montserrat" panose="00000500000000000000"/>
              <a:sym typeface="Montserrat" panose="00000500000000000000"/>
            </a:endParaRPr>
          </a:p>
        </p:txBody>
      </p:sp>
      <p:grpSp>
        <p:nvGrpSpPr>
          <p:cNvPr id="1150" name="Google Shape;1150;p41"/>
          <p:cNvGrpSpPr/>
          <p:nvPr/>
        </p:nvGrpSpPr>
        <p:grpSpPr>
          <a:xfrm>
            <a:off x="690575" y="3290132"/>
            <a:ext cx="7762851" cy="892418"/>
            <a:chOff x="801125" y="3213932"/>
            <a:chExt cx="7762851" cy="892418"/>
          </a:xfrm>
        </p:grpSpPr>
        <p:grpSp>
          <p:nvGrpSpPr>
            <p:cNvPr id="1151" name="Google Shape;1151;p41"/>
            <p:cNvGrpSpPr/>
            <p:nvPr/>
          </p:nvGrpSpPr>
          <p:grpSpPr>
            <a:xfrm>
              <a:off x="4845759" y="3213932"/>
              <a:ext cx="1695900" cy="892418"/>
              <a:chOff x="4845759" y="3213932"/>
              <a:chExt cx="1695900" cy="892418"/>
            </a:xfrm>
          </p:grpSpPr>
          <p:sp>
            <p:nvSpPr>
              <p:cNvPr id="1152" name="Google Shape;1152;p41"/>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200" dirty="0">
                    <a:solidFill>
                      <a:srgbClr val="434343"/>
                    </a:solidFill>
                    <a:latin typeface="Montserrat" panose="00000500000000000000"/>
                    <a:ea typeface="Montserrat" panose="00000500000000000000"/>
                    <a:cs typeface="Montserrat" panose="00000500000000000000"/>
                    <a:sym typeface="Montserrat" panose="00000500000000000000"/>
                  </a:rPr>
                  <a:t>Ready to use, professional and customizable</a:t>
                </a:r>
                <a:endParaRPr sz="1200" dirty="0">
                  <a:solidFill>
                    <a:srgbClr val="434343"/>
                  </a:solidFill>
                  <a:latin typeface="Montserrat" panose="00000500000000000000"/>
                  <a:ea typeface="Montserrat" panose="00000500000000000000"/>
                  <a:cs typeface="Montserrat" panose="00000500000000000000"/>
                  <a:sym typeface="Montserrat" panose="00000500000000000000"/>
                </a:endParaRPr>
              </a:p>
            </p:txBody>
          </p:sp>
          <p:sp>
            <p:nvSpPr>
              <p:cNvPr id="1153" name="Google Shape;1153;p41"/>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4343"/>
                  </a:solidFill>
                </a:endParaRPr>
              </a:p>
            </p:txBody>
          </p:sp>
        </p:grpSp>
        <p:grpSp>
          <p:nvGrpSpPr>
            <p:cNvPr id="1154" name="Google Shape;1154;p41"/>
            <p:cNvGrpSpPr/>
            <p:nvPr/>
          </p:nvGrpSpPr>
          <p:grpSpPr>
            <a:xfrm>
              <a:off x="2823442" y="3214222"/>
              <a:ext cx="1695900" cy="892128"/>
              <a:chOff x="2823442" y="3214222"/>
              <a:chExt cx="1695900" cy="892128"/>
            </a:xfrm>
          </p:grpSpPr>
          <p:sp>
            <p:nvSpPr>
              <p:cNvPr id="1155" name="Google Shape;1155;p41"/>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200" dirty="0">
                    <a:solidFill>
                      <a:srgbClr val="434343"/>
                    </a:solidFill>
                    <a:latin typeface="Montserrat" panose="00000500000000000000"/>
                    <a:ea typeface="Montserrat" panose="00000500000000000000"/>
                    <a:cs typeface="Montserrat" panose="00000500000000000000"/>
                    <a:sym typeface="Montserrat" panose="00000500000000000000"/>
                  </a:rPr>
                  <a:t>100% free for personal or commercial use</a:t>
                </a:r>
                <a:endParaRPr sz="1200" dirty="0">
                  <a:solidFill>
                    <a:srgbClr val="434343"/>
                  </a:solidFill>
                  <a:latin typeface="Montserrat" panose="00000500000000000000"/>
                  <a:ea typeface="Montserrat" panose="00000500000000000000"/>
                  <a:cs typeface="Montserrat" panose="00000500000000000000"/>
                  <a:sym typeface="Montserrat" panose="00000500000000000000"/>
                </a:endParaRPr>
              </a:p>
            </p:txBody>
          </p:sp>
          <p:sp>
            <p:nvSpPr>
              <p:cNvPr id="1156" name="Google Shape;1156;p41"/>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4343"/>
                  </a:solidFill>
                </a:endParaRPr>
              </a:p>
            </p:txBody>
          </p:sp>
        </p:grpSp>
        <p:grpSp>
          <p:nvGrpSpPr>
            <p:cNvPr id="1157" name="Google Shape;1157;p41"/>
            <p:cNvGrpSpPr/>
            <p:nvPr/>
          </p:nvGrpSpPr>
          <p:grpSpPr>
            <a:xfrm>
              <a:off x="6868076" y="3213932"/>
              <a:ext cx="1695900" cy="892418"/>
              <a:chOff x="6868076" y="3213932"/>
              <a:chExt cx="1695900" cy="892418"/>
            </a:xfrm>
          </p:grpSpPr>
          <p:sp>
            <p:nvSpPr>
              <p:cNvPr id="1158" name="Google Shape;1158;p41"/>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200" dirty="0">
                    <a:solidFill>
                      <a:srgbClr val="434343"/>
                    </a:solidFill>
                    <a:latin typeface="Montserrat" panose="00000500000000000000"/>
                    <a:ea typeface="Montserrat" panose="00000500000000000000"/>
                    <a:cs typeface="Montserrat" panose="00000500000000000000"/>
                    <a:sym typeface="Montserrat" panose="00000500000000000000"/>
                  </a:rPr>
                  <a:t>Blow your audience away with attractive visuals</a:t>
                </a:r>
                <a:endParaRPr sz="1200" dirty="0">
                  <a:solidFill>
                    <a:srgbClr val="434343"/>
                  </a:solidFill>
                  <a:latin typeface="Montserrat" panose="00000500000000000000"/>
                  <a:ea typeface="Montserrat" panose="00000500000000000000"/>
                  <a:cs typeface="Montserrat" panose="00000500000000000000"/>
                  <a:sym typeface="Montserrat" panose="00000500000000000000"/>
                </a:endParaRPr>
              </a:p>
            </p:txBody>
          </p:sp>
          <p:sp>
            <p:nvSpPr>
              <p:cNvPr id="1159" name="Google Shape;1159;p41"/>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4343"/>
                  </a:solidFill>
                </a:endParaRPr>
              </a:p>
            </p:txBody>
          </p:sp>
        </p:grpSp>
        <p:grpSp>
          <p:nvGrpSpPr>
            <p:cNvPr id="1160" name="Google Shape;1160;p41"/>
            <p:cNvGrpSpPr/>
            <p:nvPr/>
          </p:nvGrpSpPr>
          <p:grpSpPr>
            <a:xfrm>
              <a:off x="801125" y="3214206"/>
              <a:ext cx="1695900" cy="892144"/>
              <a:chOff x="801125" y="3214206"/>
              <a:chExt cx="1695900" cy="892144"/>
            </a:xfrm>
          </p:grpSpPr>
          <p:sp>
            <p:nvSpPr>
              <p:cNvPr id="1161" name="Google Shape;1161;p41"/>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200" dirty="0">
                    <a:solidFill>
                      <a:srgbClr val="434343"/>
                    </a:solidFill>
                    <a:latin typeface="Montserrat" panose="00000500000000000000"/>
                    <a:ea typeface="Montserrat" panose="00000500000000000000"/>
                    <a:cs typeface="Montserrat" panose="00000500000000000000"/>
                    <a:sym typeface="Montserrat" panose="00000500000000000000"/>
                  </a:rPr>
                  <a:t>For PowerPoint and Google Slides</a:t>
                </a:r>
                <a:endParaRPr sz="1200" dirty="0">
                  <a:solidFill>
                    <a:srgbClr val="434343"/>
                  </a:solidFill>
                  <a:latin typeface="Montserrat" panose="00000500000000000000"/>
                  <a:ea typeface="Montserrat" panose="00000500000000000000"/>
                  <a:cs typeface="Montserrat" panose="00000500000000000000"/>
                  <a:sym typeface="Montserrat" panose="00000500000000000000"/>
                </a:endParaRPr>
              </a:p>
            </p:txBody>
          </p:sp>
          <p:sp>
            <p:nvSpPr>
              <p:cNvPr id="1162" name="Google Shape;1162;p41"/>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4343"/>
                  </a:solidFill>
                </a:endParaRPr>
              </a:p>
            </p:txBody>
          </p:sp>
        </p:grpSp>
      </p:gr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ctrTitle" idx="4294967295"/>
          </p:nvPr>
        </p:nvSpPr>
        <p:spPr>
          <a:xfrm>
            <a:off x="1082544" y="823018"/>
            <a:ext cx="4977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5400" dirty="0">
                <a:solidFill>
                  <a:schemeClr val="accent1"/>
                </a:solidFill>
              </a:rPr>
              <a:t>Motivation</a:t>
            </a:r>
            <a:endParaRPr sz="5400" dirty="0">
              <a:solidFill>
                <a:schemeClr val="accent1"/>
              </a:solidFill>
            </a:endParaRPr>
          </a:p>
        </p:txBody>
      </p:sp>
      <p:sp>
        <p:nvSpPr>
          <p:cNvPr id="115" name="Google Shape;115;p18"/>
          <p:cNvSpPr txBox="1">
            <a:spLocks noGrp="1"/>
          </p:cNvSpPr>
          <p:nvPr>
            <p:ph type="subTitle" idx="4294967295"/>
          </p:nvPr>
        </p:nvSpPr>
        <p:spPr>
          <a:xfrm>
            <a:off x="1082544" y="1881934"/>
            <a:ext cx="6189362" cy="1183444"/>
          </a:xfrm>
          <a:prstGeom prst="rect">
            <a:avLst/>
          </a:prstGeom>
        </p:spPr>
        <p:txBody>
          <a:bodyPr spcFirstLastPara="1" wrap="square" lIns="91425" tIns="91425" rIns="91425" bIns="91425" anchor="t" anchorCtr="0">
            <a:noAutofit/>
          </a:bodyPr>
          <a:lstStyle/>
          <a:p>
            <a:pPr marL="0" indent="0" algn="just">
              <a:buNone/>
            </a:pPr>
            <a:r>
              <a:rPr lang="en-US" sz="1400" dirty="0">
                <a:solidFill>
                  <a:schemeClr val="tx1"/>
                </a:solidFill>
                <a:latin typeface="+mj-lt"/>
                <a:ea typeface="Calibri" panose="020F0502020204030204" pitchFamily="34" charset="0"/>
                <a:cs typeface="Times New Roman" panose="02020603050405020304" pitchFamily="18" charset="0"/>
              </a:rPr>
              <a:t>A</a:t>
            </a:r>
            <a:r>
              <a:rPr lang="en-US" sz="1400" dirty="0">
                <a:solidFill>
                  <a:schemeClr val="tx1"/>
                </a:solidFill>
                <a:effectLst/>
                <a:latin typeface="+mj-lt"/>
                <a:ea typeface="Calibri" panose="020F0502020204030204" pitchFamily="34" charset="0"/>
                <a:cs typeface="Times New Roman" panose="02020603050405020304" pitchFamily="18" charset="0"/>
              </a:rPr>
              <a:t>pp stores provides an option to </a:t>
            </a:r>
            <a:r>
              <a:rPr lang="en-US" sz="1400" dirty="0">
                <a:solidFill>
                  <a:schemeClr val="tx1"/>
                </a:solidFill>
                <a:latin typeface="+mj-lt"/>
                <a:ea typeface="Calibri" panose="020F0502020204030204" pitchFamily="34" charset="0"/>
                <a:cs typeface="Times New Roman" panose="02020603050405020304" pitchFamily="18" charset="0"/>
              </a:rPr>
              <a:t>app </a:t>
            </a:r>
            <a:r>
              <a:rPr lang="en-US" sz="1400" dirty="0">
                <a:solidFill>
                  <a:schemeClr val="tx1"/>
                </a:solidFill>
                <a:effectLst/>
                <a:latin typeface="+mj-lt"/>
                <a:ea typeface="Calibri" panose="020F0502020204030204" pitchFamily="34" charset="0"/>
                <a:cs typeface="Times New Roman" panose="02020603050405020304" pitchFamily="18" charset="0"/>
              </a:rPr>
              <a:t>users for delivering reviews about the apps. These reviews contains positive, negative or neutral sentiment of the users. For enhancement of the app these users sentiments carry an important means to the developers. </a:t>
            </a:r>
          </a:p>
          <a:p>
            <a:pPr marL="0" indent="0" algn="just">
              <a:buNone/>
            </a:pPr>
            <a:endParaRPr lang="en-US" sz="1400" dirty="0">
              <a:effectLst/>
              <a:latin typeface="+mj-lt"/>
              <a:ea typeface="Calibri" panose="020F0502020204030204" pitchFamily="34" charset="0"/>
              <a:cs typeface="Times New Roman" panose="02020603050405020304" pitchFamily="18" charset="0"/>
            </a:endParaRPr>
          </a:p>
        </p:txBody>
      </p:sp>
      <p:sp>
        <p:nvSpPr>
          <p:cNvPr id="116" name="Google Shape;116;p18"/>
          <p:cNvSpPr/>
          <p:nvPr/>
        </p:nvSpPr>
        <p:spPr>
          <a:xfrm>
            <a:off x="8539859" y="773576"/>
            <a:ext cx="299775" cy="28623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7" name="Google Shape;117;p18"/>
          <p:cNvGrpSpPr/>
          <p:nvPr/>
        </p:nvGrpSpPr>
        <p:grpSpPr>
          <a:xfrm>
            <a:off x="7152789" y="581567"/>
            <a:ext cx="1284369" cy="1284693"/>
            <a:chOff x="6654650" y="3665275"/>
            <a:chExt cx="409100" cy="409125"/>
          </a:xfrm>
        </p:grpSpPr>
        <p:sp>
          <p:nvSpPr>
            <p:cNvPr id="118" name="Google Shape;118;p18"/>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19;p18"/>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5" name="Google Shape;125;p18"/>
          <p:cNvSpPr/>
          <p:nvPr/>
        </p:nvSpPr>
        <p:spPr>
          <a:xfrm rot="2466717">
            <a:off x="6979603" y="337398"/>
            <a:ext cx="416526" cy="39771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26;p18"/>
          <p:cNvSpPr/>
          <p:nvPr/>
        </p:nvSpPr>
        <p:spPr>
          <a:xfrm rot="-1609245">
            <a:off x="6771737" y="1112036"/>
            <a:ext cx="299725" cy="28620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18"/>
          <p:cNvSpPr/>
          <p:nvPr/>
        </p:nvSpPr>
        <p:spPr>
          <a:xfrm rot="2926063">
            <a:off x="8393915" y="1445319"/>
            <a:ext cx="224479" cy="2143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18"/>
          <p:cNvSpPr/>
          <p:nvPr/>
        </p:nvSpPr>
        <p:spPr>
          <a:xfrm rot="-1609158">
            <a:off x="8202241" y="284727"/>
            <a:ext cx="202232" cy="19309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1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3</a:t>
            </a:fld>
            <a:endParaRPr lang="en-GB" dirty="0"/>
          </a:p>
        </p:txBody>
      </p:sp>
      <p:sp>
        <p:nvSpPr>
          <p:cNvPr id="19" name="Google Shape;81;p14"/>
          <p:cNvSpPr txBox="1"/>
          <p:nvPr/>
        </p:nvSpPr>
        <p:spPr>
          <a:xfrm>
            <a:off x="1683945" y="3098735"/>
            <a:ext cx="5121302" cy="7962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Raleway Thin"/>
              <a:buChar char="●"/>
              <a:defRPr sz="1800" b="0" i="0" u="none" strike="noStrike" cap="none">
                <a:solidFill>
                  <a:schemeClr val="dk2"/>
                </a:solidFill>
                <a:latin typeface="Raleway Thin"/>
                <a:ea typeface="Raleway Thin"/>
                <a:cs typeface="Raleway Thin"/>
                <a:sym typeface="Raleway Thin"/>
              </a:defRPr>
            </a:lvl1pPr>
            <a:lvl2pPr marL="914400" marR="0" lvl="1" indent="-342900" algn="l" rtl="0">
              <a:lnSpc>
                <a:spcPct val="100000"/>
              </a:lnSpc>
              <a:spcBef>
                <a:spcPts val="0"/>
              </a:spcBef>
              <a:spcAft>
                <a:spcPts val="0"/>
              </a:spcAft>
              <a:buClr>
                <a:schemeClr val="accent1"/>
              </a:buClr>
              <a:buSzPts val="1800"/>
              <a:buFont typeface="Raleway Thin"/>
              <a:buChar char="○"/>
              <a:defRPr sz="1800" b="0" i="0" u="none" strike="noStrike" cap="none">
                <a:solidFill>
                  <a:schemeClr val="dk2"/>
                </a:solidFill>
                <a:latin typeface="Raleway Thin"/>
                <a:ea typeface="Raleway Thin"/>
                <a:cs typeface="Raleway Thin"/>
                <a:sym typeface="Raleway Thin"/>
              </a:defRPr>
            </a:lvl2pPr>
            <a:lvl3pPr marL="1371600" marR="0" lvl="2" indent="-342900" algn="l" rtl="0">
              <a:lnSpc>
                <a:spcPct val="100000"/>
              </a:lnSpc>
              <a:spcBef>
                <a:spcPts val="0"/>
              </a:spcBef>
              <a:spcAft>
                <a:spcPts val="0"/>
              </a:spcAft>
              <a:buClr>
                <a:schemeClr val="accent1"/>
              </a:buClr>
              <a:buSzPts val="1800"/>
              <a:buFont typeface="Raleway Thin"/>
              <a:buChar char="■"/>
              <a:defRPr sz="1800" b="0" i="0" u="none" strike="noStrike" cap="none">
                <a:solidFill>
                  <a:schemeClr val="dk2"/>
                </a:solidFill>
                <a:latin typeface="Raleway Thin"/>
                <a:ea typeface="Raleway Thin"/>
                <a:cs typeface="Raleway Thin"/>
                <a:sym typeface="Raleway Thin"/>
              </a:defRPr>
            </a:lvl3pPr>
            <a:lvl4pPr marL="1828800" marR="0" lvl="3" indent="-342900" algn="l" rtl="0">
              <a:lnSpc>
                <a:spcPct val="100000"/>
              </a:lnSpc>
              <a:spcBef>
                <a:spcPts val="0"/>
              </a:spcBef>
              <a:spcAft>
                <a:spcPts val="0"/>
              </a:spcAft>
              <a:buClr>
                <a:schemeClr val="dk2"/>
              </a:buClr>
              <a:buSzPts val="1800"/>
              <a:buFont typeface="Raleway Thin"/>
              <a:buChar char="●"/>
              <a:defRPr sz="1800" b="0" i="0" u="none" strike="noStrike" cap="none">
                <a:solidFill>
                  <a:schemeClr val="dk2"/>
                </a:solidFill>
                <a:latin typeface="Raleway Thin"/>
                <a:ea typeface="Raleway Thin"/>
                <a:cs typeface="Raleway Thin"/>
                <a:sym typeface="Raleway Thin"/>
              </a:defRPr>
            </a:lvl4pPr>
            <a:lvl5pPr marL="2286000" marR="0" lvl="4" indent="-342900" algn="l" rtl="0">
              <a:lnSpc>
                <a:spcPct val="100000"/>
              </a:lnSpc>
              <a:spcBef>
                <a:spcPts val="0"/>
              </a:spcBef>
              <a:spcAft>
                <a:spcPts val="0"/>
              </a:spcAft>
              <a:buClr>
                <a:schemeClr val="dk2"/>
              </a:buClr>
              <a:buSzPts val="1800"/>
              <a:buFont typeface="Raleway Thin"/>
              <a:buChar char="○"/>
              <a:defRPr sz="1800" b="0" i="0" u="none" strike="noStrike" cap="none">
                <a:solidFill>
                  <a:schemeClr val="dk2"/>
                </a:solidFill>
                <a:latin typeface="Raleway Thin"/>
                <a:ea typeface="Raleway Thin"/>
                <a:cs typeface="Raleway Thin"/>
                <a:sym typeface="Raleway Thin"/>
              </a:defRPr>
            </a:lvl5pPr>
            <a:lvl6pPr marL="2743200" marR="0" lvl="5" indent="-342900" algn="l" rtl="0">
              <a:lnSpc>
                <a:spcPct val="100000"/>
              </a:lnSpc>
              <a:spcBef>
                <a:spcPts val="0"/>
              </a:spcBef>
              <a:spcAft>
                <a:spcPts val="0"/>
              </a:spcAft>
              <a:buClr>
                <a:schemeClr val="dk2"/>
              </a:buClr>
              <a:buSzPts val="1800"/>
              <a:buFont typeface="Raleway Thin"/>
              <a:buChar char="■"/>
              <a:defRPr sz="1800" b="0" i="0" u="none" strike="noStrike" cap="none">
                <a:solidFill>
                  <a:schemeClr val="dk2"/>
                </a:solidFill>
                <a:latin typeface="Raleway Thin"/>
                <a:ea typeface="Raleway Thin"/>
                <a:cs typeface="Raleway Thin"/>
                <a:sym typeface="Raleway Thin"/>
              </a:defRPr>
            </a:lvl6pPr>
            <a:lvl7pPr marL="3200400" marR="0" lvl="6" indent="-342900" algn="l" rtl="0">
              <a:lnSpc>
                <a:spcPct val="100000"/>
              </a:lnSpc>
              <a:spcBef>
                <a:spcPts val="0"/>
              </a:spcBef>
              <a:spcAft>
                <a:spcPts val="0"/>
              </a:spcAft>
              <a:buClr>
                <a:schemeClr val="dk2"/>
              </a:buClr>
              <a:buSzPts val="1800"/>
              <a:buFont typeface="Raleway Thin"/>
              <a:buChar char="●"/>
              <a:defRPr sz="1800" b="0" i="0" u="none" strike="noStrike" cap="none">
                <a:solidFill>
                  <a:schemeClr val="dk2"/>
                </a:solidFill>
                <a:latin typeface="Raleway Thin"/>
                <a:ea typeface="Raleway Thin"/>
                <a:cs typeface="Raleway Thin"/>
                <a:sym typeface="Raleway Thin"/>
              </a:defRPr>
            </a:lvl7pPr>
            <a:lvl8pPr marL="3657600" marR="0" lvl="7" indent="-342900" algn="l" rtl="0">
              <a:lnSpc>
                <a:spcPct val="100000"/>
              </a:lnSpc>
              <a:spcBef>
                <a:spcPts val="0"/>
              </a:spcBef>
              <a:spcAft>
                <a:spcPts val="0"/>
              </a:spcAft>
              <a:buClr>
                <a:schemeClr val="dk2"/>
              </a:buClr>
              <a:buSzPts val="1800"/>
              <a:buFont typeface="Raleway Thin"/>
              <a:buChar char="○"/>
              <a:defRPr sz="1800" b="0" i="0" u="none" strike="noStrike" cap="none">
                <a:solidFill>
                  <a:schemeClr val="dk2"/>
                </a:solidFill>
                <a:latin typeface="Raleway Thin"/>
                <a:ea typeface="Raleway Thin"/>
                <a:cs typeface="Raleway Thin"/>
                <a:sym typeface="Raleway Thin"/>
              </a:defRPr>
            </a:lvl8pPr>
            <a:lvl9pPr marL="4114800" marR="0" lvl="8" indent="-342900" algn="l" rtl="0">
              <a:lnSpc>
                <a:spcPct val="100000"/>
              </a:lnSpc>
              <a:spcBef>
                <a:spcPts val="0"/>
              </a:spcBef>
              <a:spcAft>
                <a:spcPts val="0"/>
              </a:spcAft>
              <a:buClr>
                <a:schemeClr val="dk2"/>
              </a:buClr>
              <a:buSzPts val="1800"/>
              <a:buFont typeface="Raleway Thin"/>
              <a:buChar char="■"/>
              <a:defRPr sz="1800" b="0" i="0" u="none" strike="noStrike" cap="none">
                <a:solidFill>
                  <a:schemeClr val="dk2"/>
                </a:solidFill>
                <a:latin typeface="Raleway Thin"/>
                <a:ea typeface="Raleway Thin"/>
                <a:cs typeface="Raleway Thin"/>
                <a:sym typeface="Raleway Thin"/>
              </a:defRPr>
            </a:lvl9pPr>
          </a:lstStyle>
          <a:p>
            <a:pPr marL="285750" indent="-285750" algn="just"/>
            <a:r>
              <a:rPr lang="en-US" sz="1400" dirty="0">
                <a:solidFill>
                  <a:schemeClr val="tx1"/>
                </a:solidFill>
                <a:latin typeface="+mj-lt"/>
              </a:rPr>
              <a:t>Positive reviews -&gt; Good Performance</a:t>
            </a:r>
          </a:p>
          <a:p>
            <a:pPr marL="285750" indent="-285750" algn="just"/>
            <a:r>
              <a:rPr lang="en-US" sz="1400" dirty="0">
                <a:solidFill>
                  <a:schemeClr val="tx1"/>
                </a:solidFill>
                <a:latin typeface="+mj-lt"/>
              </a:rPr>
              <a:t>Negative reviews -&gt; Bug report, Feature request</a:t>
            </a: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4"/>
          <p:cNvSpPr txBox="1">
            <a:spLocks noGrp="1"/>
          </p:cNvSpPr>
          <p:nvPr>
            <p:ph type="ctrTitle" idx="4294967295"/>
          </p:nvPr>
        </p:nvSpPr>
        <p:spPr>
          <a:xfrm>
            <a:off x="1036460" y="706441"/>
            <a:ext cx="6593700" cy="10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5400" dirty="0">
                <a:solidFill>
                  <a:schemeClr val="accent1"/>
                </a:solidFill>
              </a:rPr>
              <a:t>Idea!</a:t>
            </a:r>
            <a:endParaRPr sz="5400" dirty="0">
              <a:solidFill>
                <a:schemeClr val="accent1"/>
              </a:solidFill>
            </a:endParaRPr>
          </a:p>
        </p:txBody>
      </p:sp>
      <p:sp>
        <p:nvSpPr>
          <p:cNvPr id="81" name="Google Shape;81;p14"/>
          <p:cNvSpPr txBox="1">
            <a:spLocks noGrp="1"/>
          </p:cNvSpPr>
          <p:nvPr>
            <p:ph type="subTitle" idx="4294967295"/>
          </p:nvPr>
        </p:nvSpPr>
        <p:spPr>
          <a:xfrm>
            <a:off x="1080552" y="1512287"/>
            <a:ext cx="6810547" cy="1210912"/>
          </a:xfrm>
          <a:prstGeom prst="rect">
            <a:avLst/>
          </a:prstGeom>
        </p:spPr>
        <p:txBody>
          <a:bodyPr spcFirstLastPara="1" wrap="square" lIns="91425" tIns="91425" rIns="91425" bIns="91425" anchor="t" anchorCtr="0">
            <a:noAutofit/>
          </a:bodyPr>
          <a:lstStyle/>
          <a:p>
            <a:pPr marL="0" indent="0" algn="just">
              <a:buNone/>
            </a:pPr>
            <a:r>
              <a:rPr lang="en-US" dirty="0">
                <a:solidFill>
                  <a:schemeClr val="tx1"/>
                </a:solidFill>
                <a:latin typeface="+mn-lt"/>
                <a:ea typeface="Calibri" panose="020F0502020204030204" pitchFamily="34" charset="0"/>
                <a:cs typeface="Times New Roman" panose="02020603050405020304" pitchFamily="18" charset="0"/>
              </a:rPr>
              <a:t>A</a:t>
            </a:r>
            <a:r>
              <a:rPr lang="en-US" dirty="0">
                <a:solidFill>
                  <a:schemeClr val="tx1"/>
                </a:solidFill>
                <a:effectLst/>
                <a:latin typeface="+mn-lt"/>
                <a:ea typeface="Calibri" panose="020F0502020204030204" pitchFamily="34" charset="0"/>
                <a:cs typeface="Times New Roman" panose="02020603050405020304" pitchFamily="18" charset="0"/>
              </a:rPr>
              <a:t>nalysis the sentiment (positive/negative/neutral) of app reviews </a:t>
            </a:r>
            <a:r>
              <a:rPr lang="en-US" dirty="0">
                <a:solidFill>
                  <a:schemeClr val="tx1"/>
                </a:solidFill>
                <a:latin typeface="+mn-lt"/>
                <a:ea typeface="Calibri" panose="020F0502020204030204" pitchFamily="34" charset="0"/>
                <a:cs typeface="Times New Roman" panose="02020603050405020304" pitchFamily="18" charset="0"/>
              </a:rPr>
              <a:t>both </a:t>
            </a:r>
            <a:r>
              <a:rPr lang="en-US" u="sng" dirty="0">
                <a:solidFill>
                  <a:schemeClr val="tx1"/>
                </a:solidFill>
                <a:latin typeface="+mn-lt"/>
                <a:ea typeface="Calibri" panose="020F0502020204030204" pitchFamily="34" charset="0"/>
                <a:cs typeface="Times New Roman" panose="02020603050405020304" pitchFamily="18" charset="0"/>
              </a:rPr>
              <a:t>sentiment classify</a:t>
            </a:r>
            <a:r>
              <a:rPr lang="en-US" dirty="0">
                <a:solidFill>
                  <a:schemeClr val="tx1"/>
                </a:solidFill>
                <a:latin typeface="+mn-lt"/>
                <a:ea typeface="Calibri" panose="020F0502020204030204" pitchFamily="34" charset="0"/>
                <a:cs typeface="Times New Roman" panose="02020603050405020304" pitchFamily="18" charset="0"/>
              </a:rPr>
              <a:t> and </a:t>
            </a:r>
            <a:r>
              <a:rPr lang="en-US" u="sng" dirty="0">
                <a:solidFill>
                  <a:schemeClr val="tx1"/>
                </a:solidFill>
                <a:latin typeface="+mn-lt"/>
                <a:ea typeface="Calibri" panose="020F0502020204030204" pitchFamily="34" charset="0"/>
                <a:cs typeface="Times New Roman" panose="02020603050405020304" pitchFamily="18" charset="0"/>
              </a:rPr>
              <a:t>using nltk vader</a:t>
            </a:r>
            <a:r>
              <a:rPr lang="en-US" dirty="0">
                <a:solidFill>
                  <a:schemeClr val="tx1"/>
                </a:solidFill>
                <a:latin typeface="+mn-lt"/>
                <a:ea typeface="Calibri" panose="020F0502020204030204" pitchFamily="34" charset="0"/>
                <a:cs typeface="Times New Roman" panose="02020603050405020304" pitchFamily="18" charset="0"/>
              </a:rPr>
              <a:t>.</a:t>
            </a:r>
          </a:p>
          <a:p>
            <a:pPr marL="0" lvl="0" indent="0" algn="just" rtl="0">
              <a:spcBef>
                <a:spcPts val="600"/>
              </a:spcBef>
              <a:spcAft>
                <a:spcPts val="0"/>
              </a:spcAft>
              <a:buNone/>
            </a:pPr>
            <a:endParaRPr b="1" dirty="0"/>
          </a:p>
        </p:txBody>
      </p:sp>
      <p:sp>
        <p:nvSpPr>
          <p:cNvPr id="83" name="Google Shape;83;p1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4</a:t>
            </a:fld>
            <a:endParaRPr lang="en-GB" dirty="0"/>
          </a:p>
        </p:txBody>
      </p:sp>
      <p:grpSp>
        <p:nvGrpSpPr>
          <p:cNvPr id="6" name="Google Shape;194;p23"/>
          <p:cNvGrpSpPr/>
          <p:nvPr/>
        </p:nvGrpSpPr>
        <p:grpSpPr>
          <a:xfrm>
            <a:off x="8152038" y="369832"/>
            <a:ext cx="602425" cy="641836"/>
            <a:chOff x="5970800" y="1619250"/>
            <a:chExt cx="428650" cy="456725"/>
          </a:xfrm>
        </p:grpSpPr>
        <p:sp>
          <p:nvSpPr>
            <p:cNvPr id="7" name="Google Shape;195;p23"/>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196;p23"/>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197;p23"/>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98;p23"/>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99;p23"/>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0" name="Picture 29"/>
          <p:cNvPicPr>
            <a:picLocks noChangeAspect="1"/>
          </p:cNvPicPr>
          <p:nvPr/>
        </p:nvPicPr>
        <p:blipFill>
          <a:blip r:embed="rId3"/>
          <a:stretch>
            <a:fillRect/>
          </a:stretch>
        </p:blipFill>
        <p:spPr>
          <a:xfrm>
            <a:off x="3869897" y="2566736"/>
            <a:ext cx="1265030" cy="1707028"/>
          </a:xfrm>
          <a:prstGeom prst="rect">
            <a:avLst/>
          </a:prstGeom>
        </p:spPr>
      </p:pic>
      <p:pic>
        <p:nvPicPr>
          <p:cNvPr id="64" name="Picture 63"/>
          <p:cNvPicPr>
            <a:picLocks noChangeAspect="1"/>
          </p:cNvPicPr>
          <p:nvPr/>
        </p:nvPicPr>
        <p:blipFill>
          <a:blip r:embed="rId4"/>
          <a:stretch>
            <a:fillRect/>
          </a:stretch>
        </p:blipFill>
        <p:spPr>
          <a:xfrm>
            <a:off x="5785074" y="2566736"/>
            <a:ext cx="1463167" cy="1707028"/>
          </a:xfrm>
          <a:prstGeom prst="rect">
            <a:avLst/>
          </a:prstGeom>
        </p:spPr>
      </p:pic>
      <p:pic>
        <p:nvPicPr>
          <p:cNvPr id="66" name="Picture 65"/>
          <p:cNvPicPr>
            <a:picLocks noChangeAspect="1"/>
          </p:cNvPicPr>
          <p:nvPr/>
        </p:nvPicPr>
        <p:blipFill>
          <a:blip r:embed="rId5"/>
          <a:stretch>
            <a:fillRect/>
          </a:stretch>
        </p:blipFill>
        <p:spPr>
          <a:xfrm>
            <a:off x="1755543" y="2566736"/>
            <a:ext cx="1341236" cy="1729890"/>
          </a:xfrm>
          <a:prstGeom prst="rect">
            <a:avLst/>
          </a:prstGeom>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5"/>
          <p:cNvSpPr txBox="1">
            <a:spLocks noGrp="1"/>
          </p:cNvSpPr>
          <p:nvPr>
            <p:ph type="ctrTitle"/>
          </p:nvPr>
        </p:nvSpPr>
        <p:spPr>
          <a:xfrm>
            <a:off x="994718" y="736963"/>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 Source</a:t>
            </a:r>
            <a:endParaRPr dirty="0"/>
          </a:p>
        </p:txBody>
      </p:sp>
      <p:grpSp>
        <p:nvGrpSpPr>
          <p:cNvPr id="12" name="Google Shape;657;p38"/>
          <p:cNvGrpSpPr/>
          <p:nvPr/>
        </p:nvGrpSpPr>
        <p:grpSpPr>
          <a:xfrm>
            <a:off x="8030941" y="351132"/>
            <a:ext cx="736177" cy="759940"/>
            <a:chOff x="5241175" y="4959100"/>
            <a:chExt cx="539775" cy="517775"/>
          </a:xfrm>
          <a:solidFill>
            <a:schemeClr val="tx1"/>
          </a:solidFill>
        </p:grpSpPr>
        <p:sp>
          <p:nvSpPr>
            <p:cNvPr id="13" name="Google Shape;658;p3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659;p3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660;p3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661;p3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662;p3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663;p3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TextBox 1"/>
          <p:cNvSpPr txBox="1"/>
          <p:nvPr/>
        </p:nvSpPr>
        <p:spPr>
          <a:xfrm>
            <a:off x="1889139" y="2135027"/>
            <a:ext cx="4893616" cy="646331"/>
          </a:xfrm>
          <a:prstGeom prst="rect">
            <a:avLst/>
          </a:prstGeom>
          <a:noFill/>
        </p:spPr>
        <p:txBody>
          <a:bodyPr wrap="square">
            <a:spAutoFit/>
          </a:bodyPr>
          <a:lstStyle/>
          <a:p>
            <a:pPr marL="285750" lvl="0" indent="-285750" algn="l" rtl="0">
              <a:spcBef>
                <a:spcPts val="0"/>
              </a:spcBef>
              <a:spcAft>
                <a:spcPts val="0"/>
              </a:spcAft>
              <a:buFont typeface="Arial" panose="020B0604020202020204" pitchFamily="34" charset="0"/>
              <a:buChar char="•"/>
            </a:pPr>
            <a:r>
              <a:rPr lang="en-US" sz="1800" dirty="0">
                <a:solidFill>
                  <a:schemeClr val="tx1"/>
                </a:solidFill>
                <a:latin typeface="+mj-lt"/>
              </a:rPr>
              <a:t>Google Play Store</a:t>
            </a:r>
          </a:p>
          <a:p>
            <a:pPr marL="285750" lvl="0" indent="-285750" algn="l" rtl="0">
              <a:spcBef>
                <a:spcPts val="0"/>
              </a:spcBef>
              <a:spcAft>
                <a:spcPts val="0"/>
              </a:spcAft>
              <a:buFont typeface="Arial" panose="020B0604020202020204" pitchFamily="34" charset="0"/>
              <a:buChar char="•"/>
            </a:pPr>
            <a:r>
              <a:rPr lang="en-US" sz="1800" dirty="0">
                <a:solidFill>
                  <a:schemeClr val="tx1"/>
                </a:solidFill>
                <a:latin typeface="+mj-lt"/>
              </a:rPr>
              <a:t>Apple app store</a:t>
            </a: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body" idx="1"/>
          </p:nvPr>
        </p:nvSpPr>
        <p:spPr>
          <a:xfrm>
            <a:off x="1145498" y="780739"/>
            <a:ext cx="5629800" cy="819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3600" i="0" dirty="0">
                <a:solidFill>
                  <a:schemeClr val="tx1"/>
                </a:solidFill>
              </a:rPr>
              <a:t>Language</a:t>
            </a:r>
            <a:endParaRPr sz="3600" i="0" dirty="0">
              <a:solidFill>
                <a:schemeClr val="tx1"/>
              </a:solidFill>
            </a:endParaRPr>
          </a:p>
        </p:txBody>
      </p:sp>
      <p:sp>
        <p:nvSpPr>
          <p:cNvPr id="96" name="Google Shape;96;p1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6</a:t>
            </a:fld>
            <a:endParaRPr lang="en-GB" dirty="0"/>
          </a:p>
        </p:txBody>
      </p:sp>
      <p:sp>
        <p:nvSpPr>
          <p:cNvPr id="7" name="TextBox 6"/>
          <p:cNvSpPr txBox="1"/>
          <p:nvPr/>
        </p:nvSpPr>
        <p:spPr>
          <a:xfrm>
            <a:off x="1730333" y="1740005"/>
            <a:ext cx="4893616" cy="369332"/>
          </a:xfrm>
          <a:prstGeom prst="rect">
            <a:avLst/>
          </a:prstGeom>
          <a:noFill/>
        </p:spPr>
        <p:txBody>
          <a:bodyPr wrap="square">
            <a:spAutoFit/>
          </a:bodyPr>
          <a:lstStyle/>
          <a:p>
            <a:pPr marL="285750" lvl="0" indent="-285750" algn="l" rtl="0">
              <a:spcBef>
                <a:spcPts val="0"/>
              </a:spcBef>
              <a:spcAft>
                <a:spcPts val="0"/>
              </a:spcAft>
              <a:buFont typeface="Arial" panose="020B0604020202020204" pitchFamily="34" charset="0"/>
              <a:buChar char="•"/>
            </a:pPr>
            <a:r>
              <a:rPr lang="en-US" sz="1800" dirty="0">
                <a:solidFill>
                  <a:schemeClr val="tx1"/>
                </a:solidFill>
                <a:latin typeface="+mj-lt"/>
              </a:rPr>
              <a:t>Python3</a:t>
            </a:r>
          </a:p>
        </p:txBody>
      </p:sp>
      <p:sp>
        <p:nvSpPr>
          <p:cNvPr id="10" name="Google Shape;95;p16"/>
          <p:cNvSpPr txBox="1"/>
          <p:nvPr/>
        </p:nvSpPr>
        <p:spPr>
          <a:xfrm>
            <a:off x="1145498" y="2277016"/>
            <a:ext cx="5629800" cy="81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419100" algn="ctr" rtl="0">
              <a:lnSpc>
                <a:spcPct val="100000"/>
              </a:lnSpc>
              <a:spcBef>
                <a:spcPts val="600"/>
              </a:spcBef>
              <a:spcAft>
                <a:spcPts val="0"/>
              </a:spcAft>
              <a:buClr>
                <a:schemeClr val="dk1"/>
              </a:buClr>
              <a:buSzPts val="3000"/>
              <a:buFont typeface="Raleway Thin"/>
              <a:buChar char="●"/>
              <a:defRPr sz="3000" b="0" i="1" u="none" strike="noStrike" cap="none">
                <a:solidFill>
                  <a:schemeClr val="dk1"/>
                </a:solidFill>
                <a:latin typeface="Raleway Thin"/>
                <a:ea typeface="Raleway Thin"/>
                <a:cs typeface="Raleway Thin"/>
                <a:sym typeface="Raleway Thin"/>
              </a:defRPr>
            </a:lvl1pPr>
            <a:lvl2pPr marL="914400" marR="0" lvl="1" indent="-419100" algn="ctr" rtl="0">
              <a:lnSpc>
                <a:spcPct val="100000"/>
              </a:lnSpc>
              <a:spcBef>
                <a:spcPts val="0"/>
              </a:spcBef>
              <a:spcAft>
                <a:spcPts val="0"/>
              </a:spcAft>
              <a:buClr>
                <a:schemeClr val="dk1"/>
              </a:buClr>
              <a:buSzPts val="3000"/>
              <a:buFont typeface="Raleway Thin"/>
              <a:buChar char="○"/>
              <a:defRPr sz="3000" b="0" i="1" u="none" strike="noStrike" cap="none">
                <a:solidFill>
                  <a:schemeClr val="dk1"/>
                </a:solidFill>
                <a:latin typeface="Raleway Thin"/>
                <a:ea typeface="Raleway Thin"/>
                <a:cs typeface="Raleway Thin"/>
                <a:sym typeface="Raleway Thin"/>
              </a:defRPr>
            </a:lvl2pPr>
            <a:lvl3pPr marL="1371600" marR="0" lvl="2" indent="-419100" algn="ctr" rtl="0">
              <a:lnSpc>
                <a:spcPct val="100000"/>
              </a:lnSpc>
              <a:spcBef>
                <a:spcPts val="0"/>
              </a:spcBef>
              <a:spcAft>
                <a:spcPts val="0"/>
              </a:spcAft>
              <a:buClr>
                <a:schemeClr val="dk1"/>
              </a:buClr>
              <a:buSzPts val="3000"/>
              <a:buFont typeface="Raleway Thin"/>
              <a:buChar char="■"/>
              <a:defRPr sz="3000" b="0" i="1" u="none" strike="noStrike" cap="none">
                <a:solidFill>
                  <a:schemeClr val="dk1"/>
                </a:solidFill>
                <a:latin typeface="Raleway Thin"/>
                <a:ea typeface="Raleway Thin"/>
                <a:cs typeface="Raleway Thin"/>
                <a:sym typeface="Raleway Thin"/>
              </a:defRPr>
            </a:lvl3pPr>
            <a:lvl4pPr marL="1828800" marR="0" lvl="3" indent="-419100" algn="ctr" rtl="0">
              <a:lnSpc>
                <a:spcPct val="100000"/>
              </a:lnSpc>
              <a:spcBef>
                <a:spcPts val="0"/>
              </a:spcBef>
              <a:spcAft>
                <a:spcPts val="0"/>
              </a:spcAft>
              <a:buClr>
                <a:schemeClr val="dk1"/>
              </a:buClr>
              <a:buSzPts val="3000"/>
              <a:buFont typeface="Raleway Thin"/>
              <a:buChar char="●"/>
              <a:defRPr sz="3000" b="0" i="1" u="none" strike="noStrike" cap="none">
                <a:solidFill>
                  <a:schemeClr val="dk1"/>
                </a:solidFill>
                <a:latin typeface="Raleway Thin"/>
                <a:ea typeface="Raleway Thin"/>
                <a:cs typeface="Raleway Thin"/>
                <a:sym typeface="Raleway Thin"/>
              </a:defRPr>
            </a:lvl4pPr>
            <a:lvl5pPr marL="2286000" marR="0" lvl="4" indent="-419100" algn="ctr" rtl="0">
              <a:lnSpc>
                <a:spcPct val="100000"/>
              </a:lnSpc>
              <a:spcBef>
                <a:spcPts val="0"/>
              </a:spcBef>
              <a:spcAft>
                <a:spcPts val="0"/>
              </a:spcAft>
              <a:buClr>
                <a:schemeClr val="dk1"/>
              </a:buClr>
              <a:buSzPts val="3000"/>
              <a:buFont typeface="Raleway Thin"/>
              <a:buChar char="○"/>
              <a:defRPr sz="3000" b="0" i="1" u="none" strike="noStrike" cap="none">
                <a:solidFill>
                  <a:schemeClr val="dk1"/>
                </a:solidFill>
                <a:latin typeface="Raleway Thin"/>
                <a:ea typeface="Raleway Thin"/>
                <a:cs typeface="Raleway Thin"/>
                <a:sym typeface="Raleway Thin"/>
              </a:defRPr>
            </a:lvl5pPr>
            <a:lvl6pPr marL="2743200" marR="0" lvl="5" indent="-419100" algn="ctr" rtl="0">
              <a:lnSpc>
                <a:spcPct val="100000"/>
              </a:lnSpc>
              <a:spcBef>
                <a:spcPts val="0"/>
              </a:spcBef>
              <a:spcAft>
                <a:spcPts val="0"/>
              </a:spcAft>
              <a:buClr>
                <a:schemeClr val="dk1"/>
              </a:buClr>
              <a:buSzPts val="3000"/>
              <a:buFont typeface="Raleway Thin"/>
              <a:buChar char="■"/>
              <a:defRPr sz="3000" b="0" i="1" u="none" strike="noStrike" cap="none">
                <a:solidFill>
                  <a:schemeClr val="dk1"/>
                </a:solidFill>
                <a:latin typeface="Raleway Thin"/>
                <a:ea typeface="Raleway Thin"/>
                <a:cs typeface="Raleway Thin"/>
                <a:sym typeface="Raleway Thin"/>
              </a:defRPr>
            </a:lvl6pPr>
            <a:lvl7pPr marL="3200400" marR="0" lvl="6" indent="-419100" algn="ctr" rtl="0">
              <a:lnSpc>
                <a:spcPct val="100000"/>
              </a:lnSpc>
              <a:spcBef>
                <a:spcPts val="0"/>
              </a:spcBef>
              <a:spcAft>
                <a:spcPts val="0"/>
              </a:spcAft>
              <a:buClr>
                <a:schemeClr val="dk1"/>
              </a:buClr>
              <a:buSzPts val="3000"/>
              <a:buFont typeface="Raleway Thin"/>
              <a:buChar char="●"/>
              <a:defRPr sz="3000" b="0" i="1" u="none" strike="noStrike" cap="none">
                <a:solidFill>
                  <a:schemeClr val="dk1"/>
                </a:solidFill>
                <a:latin typeface="Raleway Thin"/>
                <a:ea typeface="Raleway Thin"/>
                <a:cs typeface="Raleway Thin"/>
                <a:sym typeface="Raleway Thin"/>
              </a:defRPr>
            </a:lvl7pPr>
            <a:lvl8pPr marL="3657600" marR="0" lvl="7" indent="-419100" algn="ctr" rtl="0">
              <a:lnSpc>
                <a:spcPct val="100000"/>
              </a:lnSpc>
              <a:spcBef>
                <a:spcPts val="0"/>
              </a:spcBef>
              <a:spcAft>
                <a:spcPts val="0"/>
              </a:spcAft>
              <a:buClr>
                <a:schemeClr val="dk1"/>
              </a:buClr>
              <a:buSzPts val="3000"/>
              <a:buFont typeface="Raleway Thin"/>
              <a:buChar char="○"/>
              <a:defRPr sz="3000" b="0" i="1" u="none" strike="noStrike" cap="none">
                <a:solidFill>
                  <a:schemeClr val="dk1"/>
                </a:solidFill>
                <a:latin typeface="Raleway Thin"/>
                <a:ea typeface="Raleway Thin"/>
                <a:cs typeface="Raleway Thin"/>
                <a:sym typeface="Raleway Thin"/>
              </a:defRPr>
            </a:lvl8pPr>
            <a:lvl9pPr marL="4114800" marR="0" lvl="8" indent="-419100" algn="ctr" rtl="0">
              <a:lnSpc>
                <a:spcPct val="100000"/>
              </a:lnSpc>
              <a:spcBef>
                <a:spcPts val="0"/>
              </a:spcBef>
              <a:spcAft>
                <a:spcPts val="0"/>
              </a:spcAft>
              <a:buClr>
                <a:schemeClr val="dk1"/>
              </a:buClr>
              <a:buSzPts val="3000"/>
              <a:buFont typeface="Raleway Thin"/>
              <a:buChar char="■"/>
              <a:defRPr sz="3000" b="0" i="1" u="none" strike="noStrike" cap="none">
                <a:solidFill>
                  <a:schemeClr val="dk1"/>
                </a:solidFill>
                <a:latin typeface="Raleway Thin"/>
                <a:ea typeface="Raleway Thin"/>
                <a:cs typeface="Raleway Thin"/>
                <a:sym typeface="Raleway Thin"/>
              </a:defRPr>
            </a:lvl9pPr>
          </a:lstStyle>
          <a:p>
            <a:pPr marL="0" indent="0" algn="l">
              <a:buFont typeface="Raleway Thin"/>
              <a:buNone/>
            </a:pPr>
            <a:r>
              <a:rPr lang="en-US" sz="3600" i="0" dirty="0">
                <a:solidFill>
                  <a:schemeClr val="tx1"/>
                </a:solidFill>
              </a:rPr>
              <a:t>Library</a:t>
            </a:r>
          </a:p>
        </p:txBody>
      </p:sp>
      <p:sp>
        <p:nvSpPr>
          <p:cNvPr id="6" name="TextBox 5"/>
          <p:cNvSpPr txBox="1"/>
          <p:nvPr/>
        </p:nvSpPr>
        <p:spPr>
          <a:xfrm>
            <a:off x="1730333" y="3264596"/>
            <a:ext cx="2110147" cy="1477328"/>
          </a:xfrm>
          <a:prstGeom prst="rect">
            <a:avLst/>
          </a:prstGeom>
          <a:noFill/>
        </p:spPr>
        <p:txBody>
          <a:bodyPr wrap="square">
            <a:spAutoFit/>
          </a:bodyPr>
          <a:lstStyle/>
          <a:p>
            <a:pPr marL="285750" lvl="0" indent="-285750" algn="l" rtl="0">
              <a:spcBef>
                <a:spcPts val="0"/>
              </a:spcBef>
              <a:spcAft>
                <a:spcPts val="0"/>
              </a:spcAft>
              <a:buFont typeface="Arial" panose="020B0604020202020204" pitchFamily="34" charset="0"/>
              <a:buChar char="•"/>
            </a:pPr>
            <a:r>
              <a:rPr lang="en-US" sz="1800" dirty="0">
                <a:solidFill>
                  <a:schemeClr val="tx1"/>
                </a:solidFill>
                <a:latin typeface="+mj-lt"/>
              </a:rPr>
              <a:t>Sklearn</a:t>
            </a:r>
          </a:p>
          <a:p>
            <a:pPr marL="285750" lvl="0" indent="-285750" algn="l" rtl="0">
              <a:spcBef>
                <a:spcPts val="0"/>
              </a:spcBef>
              <a:spcAft>
                <a:spcPts val="0"/>
              </a:spcAft>
              <a:buFont typeface="Arial" panose="020B0604020202020204" pitchFamily="34" charset="0"/>
              <a:buChar char="•"/>
            </a:pPr>
            <a:r>
              <a:rPr lang="en-US" sz="1800" dirty="0">
                <a:solidFill>
                  <a:schemeClr val="tx1"/>
                </a:solidFill>
                <a:latin typeface="+mj-lt"/>
              </a:rPr>
              <a:t>Nltk</a:t>
            </a:r>
          </a:p>
          <a:p>
            <a:pPr marL="285750" lvl="0" indent="-285750" algn="l" rtl="0">
              <a:spcBef>
                <a:spcPts val="0"/>
              </a:spcBef>
              <a:spcAft>
                <a:spcPts val="0"/>
              </a:spcAft>
              <a:buFont typeface="Arial" panose="020B0604020202020204" pitchFamily="34" charset="0"/>
              <a:buChar char="•"/>
            </a:pPr>
            <a:r>
              <a:rPr lang="en-US" sz="1800" dirty="0">
                <a:solidFill>
                  <a:schemeClr val="tx1"/>
                </a:solidFill>
                <a:latin typeface="+mj-lt"/>
              </a:rPr>
              <a:t>Matplotlib</a:t>
            </a:r>
          </a:p>
          <a:p>
            <a:pPr lvl="0" algn="l" rtl="0">
              <a:spcBef>
                <a:spcPts val="0"/>
              </a:spcBef>
              <a:spcAft>
                <a:spcPts val="0"/>
              </a:spcAft>
            </a:pPr>
            <a:endParaRPr lang="en-US" sz="1800" dirty="0">
              <a:solidFill>
                <a:schemeClr val="tx1"/>
              </a:solidFill>
              <a:latin typeface="+mj-lt"/>
            </a:endParaRPr>
          </a:p>
          <a:p>
            <a:pPr marL="285750" lvl="0" indent="-285750" algn="l" rtl="0">
              <a:spcBef>
                <a:spcPts val="0"/>
              </a:spcBef>
              <a:spcAft>
                <a:spcPts val="0"/>
              </a:spcAft>
              <a:buFont typeface="Arial" panose="020B0604020202020204" pitchFamily="34" charset="0"/>
              <a:buChar char="•"/>
            </a:pPr>
            <a:endParaRPr lang="en-US" sz="1800" dirty="0">
              <a:solidFill>
                <a:schemeClr val="tx1"/>
              </a:solidFill>
              <a:latin typeface="+mj-lt"/>
            </a:endParaRPr>
          </a:p>
        </p:txBody>
      </p:sp>
      <p:sp>
        <p:nvSpPr>
          <p:cNvPr id="9" name="TextBox 8"/>
          <p:cNvSpPr txBox="1"/>
          <p:nvPr/>
        </p:nvSpPr>
        <p:spPr>
          <a:xfrm>
            <a:off x="4665151" y="3264596"/>
            <a:ext cx="2110147" cy="1477328"/>
          </a:xfrm>
          <a:prstGeom prst="rect">
            <a:avLst/>
          </a:prstGeom>
          <a:noFill/>
        </p:spPr>
        <p:txBody>
          <a:bodyPr wrap="square">
            <a:spAutoFit/>
          </a:bodyPr>
          <a:lstStyle/>
          <a:p>
            <a:pPr marL="285750" lvl="0" indent="-285750" algn="l" rtl="0">
              <a:spcBef>
                <a:spcPts val="0"/>
              </a:spcBef>
              <a:spcAft>
                <a:spcPts val="0"/>
              </a:spcAft>
              <a:buFont typeface="Arial" panose="020B0604020202020204" pitchFamily="34" charset="0"/>
              <a:buChar char="•"/>
            </a:pPr>
            <a:r>
              <a:rPr lang="en-US" sz="1800" dirty="0">
                <a:solidFill>
                  <a:schemeClr val="tx1"/>
                </a:solidFill>
                <a:latin typeface="+mj-lt"/>
              </a:rPr>
              <a:t>Pandas</a:t>
            </a:r>
          </a:p>
          <a:p>
            <a:pPr marL="285750" lvl="0" indent="-285750" algn="l" rtl="0">
              <a:spcBef>
                <a:spcPts val="0"/>
              </a:spcBef>
              <a:spcAft>
                <a:spcPts val="0"/>
              </a:spcAft>
              <a:buFont typeface="Arial" panose="020B0604020202020204" pitchFamily="34" charset="0"/>
              <a:buChar char="•"/>
            </a:pPr>
            <a:r>
              <a:rPr lang="en-US" sz="1800" dirty="0">
                <a:solidFill>
                  <a:schemeClr val="tx1"/>
                </a:solidFill>
                <a:latin typeface="+mj-lt"/>
              </a:rPr>
              <a:t>Numpy</a:t>
            </a:r>
          </a:p>
          <a:p>
            <a:pPr marL="285750" lvl="0" indent="-285750" algn="l" rtl="0">
              <a:spcBef>
                <a:spcPts val="0"/>
              </a:spcBef>
              <a:spcAft>
                <a:spcPts val="0"/>
              </a:spcAft>
              <a:buFont typeface="Arial" panose="020B0604020202020204" pitchFamily="34" charset="0"/>
              <a:buChar char="•"/>
            </a:pPr>
            <a:r>
              <a:rPr lang="en-US" sz="1800" dirty="0">
                <a:solidFill>
                  <a:schemeClr val="tx1"/>
                </a:solidFill>
                <a:latin typeface="+mj-lt"/>
              </a:rPr>
              <a:t>Wordcloud</a:t>
            </a:r>
          </a:p>
          <a:p>
            <a:pPr marL="285750" lvl="0" indent="-285750" algn="l" rtl="0">
              <a:spcBef>
                <a:spcPts val="0"/>
              </a:spcBef>
              <a:spcAft>
                <a:spcPts val="0"/>
              </a:spcAft>
              <a:buFont typeface="Arial" panose="020B0604020202020204" pitchFamily="34" charset="0"/>
              <a:buChar char="•"/>
            </a:pPr>
            <a:endParaRPr lang="en-US" sz="1800" dirty="0">
              <a:solidFill>
                <a:schemeClr val="tx1"/>
              </a:solidFill>
              <a:latin typeface="+mj-lt"/>
            </a:endParaRPr>
          </a:p>
          <a:p>
            <a:pPr marL="285750" lvl="0" indent="-285750" algn="l" rtl="0">
              <a:spcBef>
                <a:spcPts val="0"/>
              </a:spcBef>
              <a:spcAft>
                <a:spcPts val="0"/>
              </a:spcAft>
              <a:buFont typeface="Arial" panose="020B0604020202020204" pitchFamily="34" charset="0"/>
              <a:buChar char="•"/>
            </a:pPr>
            <a:endParaRPr lang="en-US" sz="1800" dirty="0">
              <a:solidFill>
                <a:schemeClr val="tx1"/>
              </a:solidFill>
              <a:latin typeface="+mj-lt"/>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1086123" y="1105585"/>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5400" dirty="0">
                <a:solidFill>
                  <a:srgbClr val="FFC000"/>
                </a:solidFill>
              </a:rPr>
              <a:t>Methods..</a:t>
            </a:r>
            <a:endParaRPr sz="5400" dirty="0">
              <a:solidFill>
                <a:srgbClr val="FFC000"/>
              </a:solidFill>
            </a:endParaRPr>
          </a:p>
        </p:txBody>
      </p:sp>
      <p:sp>
        <p:nvSpPr>
          <p:cNvPr id="102" name="Google Shape;102;p17"/>
          <p:cNvSpPr txBox="1">
            <a:spLocks noGrp="1"/>
          </p:cNvSpPr>
          <p:nvPr>
            <p:ph type="body" idx="1"/>
          </p:nvPr>
        </p:nvSpPr>
        <p:spPr>
          <a:xfrm>
            <a:off x="1423599" y="2139462"/>
            <a:ext cx="6866100" cy="1420928"/>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US" dirty="0">
                <a:solidFill>
                  <a:schemeClr val="tx1"/>
                </a:solidFill>
                <a:latin typeface="+mj-lt"/>
              </a:rPr>
              <a:t>Sentiment Scoring using nltk vader</a:t>
            </a:r>
          </a:p>
          <a:p>
            <a:pPr marL="457200" lvl="0" indent="-342900" algn="l" rtl="0">
              <a:spcBef>
                <a:spcPts val="0"/>
              </a:spcBef>
              <a:spcAft>
                <a:spcPts val="0"/>
              </a:spcAft>
              <a:buSzPts val="1800"/>
              <a:buChar char="●"/>
            </a:pPr>
            <a:r>
              <a:rPr lang="en-GB" dirty="0">
                <a:solidFill>
                  <a:schemeClr val="tx1"/>
                </a:solidFill>
                <a:latin typeface="+mj-lt"/>
              </a:rPr>
              <a:t>Sentiment Classification</a:t>
            </a:r>
            <a:endParaRPr dirty="0">
              <a:solidFill>
                <a:schemeClr val="tx1"/>
              </a:solidFill>
              <a:latin typeface="+mj-lt"/>
            </a:endParaRPr>
          </a:p>
        </p:txBody>
      </p:sp>
      <p:sp>
        <p:nvSpPr>
          <p:cNvPr id="103" name="Google Shape;103;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7</a:t>
            </a:fld>
            <a:endParaRPr lang="en-GB" dirty="0"/>
          </a:p>
        </p:txBody>
      </p:sp>
      <p:grpSp>
        <p:nvGrpSpPr>
          <p:cNvPr id="104" name="Google Shape;104;p17"/>
          <p:cNvGrpSpPr/>
          <p:nvPr/>
        </p:nvGrpSpPr>
        <p:grpSpPr>
          <a:xfrm>
            <a:off x="8119638" y="225980"/>
            <a:ext cx="539546" cy="879605"/>
            <a:chOff x="6730350" y="2315900"/>
            <a:chExt cx="257700" cy="420100"/>
          </a:xfrm>
        </p:grpSpPr>
        <p:sp>
          <p:nvSpPr>
            <p:cNvPr id="105" name="Google Shape;105;p17"/>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17"/>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17"/>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17"/>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p17"/>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43" name="Rectangle 42"/>
          <p:cNvSpPr/>
          <p:nvPr/>
        </p:nvSpPr>
        <p:spPr>
          <a:xfrm>
            <a:off x="6220156" y="2954784"/>
            <a:ext cx="2001845" cy="3329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3613097" y="2958486"/>
            <a:ext cx="1822821" cy="349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922000" y="2958487"/>
            <a:ext cx="1901487" cy="349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Google Shape;135;p19"/>
          <p:cNvSpPr txBox="1">
            <a:spLocks noGrp="1"/>
          </p:cNvSpPr>
          <p:nvPr>
            <p:ph type="title"/>
          </p:nvPr>
        </p:nvSpPr>
        <p:spPr>
          <a:xfrm>
            <a:off x="922000" y="1433079"/>
            <a:ext cx="7133177" cy="743594"/>
          </a:xfrm>
          <a:prstGeom prst="rect">
            <a:avLst/>
          </a:prstGeom>
        </p:spPr>
        <p:txBody>
          <a:bodyPr spcFirstLastPara="1" wrap="square" lIns="91425" tIns="91425" rIns="91425" bIns="91425" anchor="t" anchorCtr="0">
            <a:noAutofit/>
          </a:bodyPr>
          <a:lstStyle/>
          <a:p>
            <a:r>
              <a:rPr lang="en-US" sz="2800" dirty="0">
                <a:solidFill>
                  <a:schemeClr val="tx1"/>
                </a:solidFill>
                <a:latin typeface="+mj-lt"/>
              </a:rPr>
              <a:t>Sentiment Scoring using nltk vader</a:t>
            </a:r>
            <a:br>
              <a:rPr lang="en-US" dirty="0">
                <a:latin typeface="+mj-lt"/>
              </a:rPr>
            </a:br>
            <a:endParaRPr dirty="0"/>
          </a:p>
        </p:txBody>
      </p:sp>
      <p:sp>
        <p:nvSpPr>
          <p:cNvPr id="137" name="Google Shape;137;p1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8</a:t>
            </a:fld>
            <a:endParaRPr lang="en-GB" dirty="0"/>
          </a:p>
        </p:txBody>
      </p:sp>
      <p:sp>
        <p:nvSpPr>
          <p:cNvPr id="138" name="Google Shape;138;p19"/>
          <p:cNvSpPr/>
          <p:nvPr/>
        </p:nvSpPr>
        <p:spPr>
          <a:xfrm>
            <a:off x="8055177" y="292676"/>
            <a:ext cx="796167" cy="796157"/>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01;p17"/>
          <p:cNvSpPr txBox="1"/>
          <p:nvPr/>
        </p:nvSpPr>
        <p:spPr>
          <a:xfrm>
            <a:off x="922000" y="767222"/>
            <a:ext cx="6866100" cy="85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800"/>
              <a:buFont typeface="Raleway Thin"/>
              <a:buNone/>
              <a:defRPr sz="5800" b="0" i="0" u="none" strike="noStrike" cap="none">
                <a:solidFill>
                  <a:schemeClr val="dk1"/>
                </a:solidFill>
                <a:latin typeface="Raleway Thin"/>
                <a:ea typeface="Raleway Thin"/>
                <a:cs typeface="Raleway Thin"/>
                <a:sym typeface="Raleway Thin"/>
              </a:defRPr>
            </a:lvl1pPr>
            <a:lvl2pPr marR="0" lvl="1" algn="l" rtl="0">
              <a:lnSpc>
                <a:spcPct val="100000"/>
              </a:lnSpc>
              <a:spcBef>
                <a:spcPts val="0"/>
              </a:spcBef>
              <a:spcAft>
                <a:spcPts val="0"/>
              </a:spcAft>
              <a:buClr>
                <a:schemeClr val="dk1"/>
              </a:buClr>
              <a:buSzPts val="5800"/>
              <a:buFont typeface="Raleway Thin"/>
              <a:buNone/>
              <a:defRPr sz="5800" b="0" i="0" u="none" strike="noStrike" cap="none">
                <a:solidFill>
                  <a:schemeClr val="dk1"/>
                </a:solidFill>
                <a:latin typeface="Raleway Thin"/>
                <a:ea typeface="Raleway Thin"/>
                <a:cs typeface="Raleway Thin"/>
                <a:sym typeface="Raleway Thin"/>
              </a:defRPr>
            </a:lvl2pPr>
            <a:lvl3pPr marR="0" lvl="2" algn="l" rtl="0">
              <a:lnSpc>
                <a:spcPct val="100000"/>
              </a:lnSpc>
              <a:spcBef>
                <a:spcPts val="0"/>
              </a:spcBef>
              <a:spcAft>
                <a:spcPts val="0"/>
              </a:spcAft>
              <a:buClr>
                <a:schemeClr val="dk1"/>
              </a:buClr>
              <a:buSzPts val="5800"/>
              <a:buFont typeface="Raleway Thin"/>
              <a:buNone/>
              <a:defRPr sz="5800" b="0" i="0" u="none" strike="noStrike" cap="none">
                <a:solidFill>
                  <a:schemeClr val="dk1"/>
                </a:solidFill>
                <a:latin typeface="Raleway Thin"/>
                <a:ea typeface="Raleway Thin"/>
                <a:cs typeface="Raleway Thin"/>
                <a:sym typeface="Raleway Thin"/>
              </a:defRPr>
            </a:lvl3pPr>
            <a:lvl4pPr marR="0" lvl="3" algn="l" rtl="0">
              <a:lnSpc>
                <a:spcPct val="100000"/>
              </a:lnSpc>
              <a:spcBef>
                <a:spcPts val="0"/>
              </a:spcBef>
              <a:spcAft>
                <a:spcPts val="0"/>
              </a:spcAft>
              <a:buClr>
                <a:schemeClr val="dk1"/>
              </a:buClr>
              <a:buSzPts val="5800"/>
              <a:buFont typeface="Raleway Thin"/>
              <a:buNone/>
              <a:defRPr sz="5800" b="0" i="0" u="none" strike="noStrike" cap="none">
                <a:solidFill>
                  <a:schemeClr val="dk1"/>
                </a:solidFill>
                <a:latin typeface="Raleway Thin"/>
                <a:ea typeface="Raleway Thin"/>
                <a:cs typeface="Raleway Thin"/>
                <a:sym typeface="Raleway Thin"/>
              </a:defRPr>
            </a:lvl4pPr>
            <a:lvl5pPr marR="0" lvl="4" algn="l" rtl="0">
              <a:lnSpc>
                <a:spcPct val="100000"/>
              </a:lnSpc>
              <a:spcBef>
                <a:spcPts val="0"/>
              </a:spcBef>
              <a:spcAft>
                <a:spcPts val="0"/>
              </a:spcAft>
              <a:buClr>
                <a:schemeClr val="dk1"/>
              </a:buClr>
              <a:buSzPts val="5800"/>
              <a:buFont typeface="Raleway Thin"/>
              <a:buNone/>
              <a:defRPr sz="5800" b="0" i="0" u="none" strike="noStrike" cap="none">
                <a:solidFill>
                  <a:schemeClr val="dk1"/>
                </a:solidFill>
                <a:latin typeface="Raleway Thin"/>
                <a:ea typeface="Raleway Thin"/>
                <a:cs typeface="Raleway Thin"/>
                <a:sym typeface="Raleway Thin"/>
              </a:defRPr>
            </a:lvl5pPr>
            <a:lvl6pPr marR="0" lvl="5" algn="l" rtl="0">
              <a:lnSpc>
                <a:spcPct val="100000"/>
              </a:lnSpc>
              <a:spcBef>
                <a:spcPts val="0"/>
              </a:spcBef>
              <a:spcAft>
                <a:spcPts val="0"/>
              </a:spcAft>
              <a:buClr>
                <a:schemeClr val="dk1"/>
              </a:buClr>
              <a:buSzPts val="5800"/>
              <a:buFont typeface="Raleway Thin"/>
              <a:buNone/>
              <a:defRPr sz="5800" b="0" i="0" u="none" strike="noStrike" cap="none">
                <a:solidFill>
                  <a:schemeClr val="dk1"/>
                </a:solidFill>
                <a:latin typeface="Raleway Thin"/>
                <a:ea typeface="Raleway Thin"/>
                <a:cs typeface="Raleway Thin"/>
                <a:sym typeface="Raleway Thin"/>
              </a:defRPr>
            </a:lvl6pPr>
            <a:lvl7pPr marR="0" lvl="6" algn="l" rtl="0">
              <a:lnSpc>
                <a:spcPct val="100000"/>
              </a:lnSpc>
              <a:spcBef>
                <a:spcPts val="0"/>
              </a:spcBef>
              <a:spcAft>
                <a:spcPts val="0"/>
              </a:spcAft>
              <a:buClr>
                <a:schemeClr val="dk1"/>
              </a:buClr>
              <a:buSzPts val="5800"/>
              <a:buFont typeface="Raleway Thin"/>
              <a:buNone/>
              <a:defRPr sz="5800" b="0" i="0" u="none" strike="noStrike" cap="none">
                <a:solidFill>
                  <a:schemeClr val="dk1"/>
                </a:solidFill>
                <a:latin typeface="Raleway Thin"/>
                <a:ea typeface="Raleway Thin"/>
                <a:cs typeface="Raleway Thin"/>
                <a:sym typeface="Raleway Thin"/>
              </a:defRPr>
            </a:lvl7pPr>
            <a:lvl8pPr marR="0" lvl="7" algn="l" rtl="0">
              <a:lnSpc>
                <a:spcPct val="100000"/>
              </a:lnSpc>
              <a:spcBef>
                <a:spcPts val="0"/>
              </a:spcBef>
              <a:spcAft>
                <a:spcPts val="0"/>
              </a:spcAft>
              <a:buClr>
                <a:schemeClr val="dk1"/>
              </a:buClr>
              <a:buSzPts val="5800"/>
              <a:buFont typeface="Raleway Thin"/>
              <a:buNone/>
              <a:defRPr sz="5800" b="0" i="0" u="none" strike="noStrike" cap="none">
                <a:solidFill>
                  <a:schemeClr val="dk1"/>
                </a:solidFill>
                <a:latin typeface="Raleway Thin"/>
                <a:ea typeface="Raleway Thin"/>
                <a:cs typeface="Raleway Thin"/>
                <a:sym typeface="Raleway Thin"/>
              </a:defRPr>
            </a:lvl8pPr>
            <a:lvl9pPr marR="0" lvl="8" algn="l" rtl="0">
              <a:lnSpc>
                <a:spcPct val="100000"/>
              </a:lnSpc>
              <a:spcBef>
                <a:spcPts val="0"/>
              </a:spcBef>
              <a:spcAft>
                <a:spcPts val="0"/>
              </a:spcAft>
              <a:buClr>
                <a:schemeClr val="dk1"/>
              </a:buClr>
              <a:buSzPts val="5800"/>
              <a:buFont typeface="Raleway Thin"/>
              <a:buNone/>
              <a:defRPr sz="5800" b="0" i="0" u="none" strike="noStrike" cap="none">
                <a:solidFill>
                  <a:schemeClr val="dk1"/>
                </a:solidFill>
                <a:latin typeface="Raleway Thin"/>
                <a:ea typeface="Raleway Thin"/>
                <a:cs typeface="Raleway Thin"/>
                <a:sym typeface="Raleway Thin"/>
              </a:defRPr>
            </a:lvl9pPr>
          </a:lstStyle>
          <a:p>
            <a:r>
              <a:rPr lang="en-US" sz="3600" dirty="0">
                <a:solidFill>
                  <a:srgbClr val="FFC000"/>
                </a:solidFill>
              </a:rPr>
              <a:t>Method 1</a:t>
            </a:r>
          </a:p>
        </p:txBody>
      </p:sp>
      <p:sp>
        <p:nvSpPr>
          <p:cNvPr id="6" name="Google Shape;262;p28"/>
          <p:cNvSpPr/>
          <p:nvPr/>
        </p:nvSpPr>
        <p:spPr>
          <a:xfrm>
            <a:off x="1495814" y="2286239"/>
            <a:ext cx="594300" cy="5943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4343"/>
              </a:solidFill>
              <a:latin typeface="Raleway Thin"/>
              <a:ea typeface="Raleway Thin"/>
              <a:cs typeface="Raleway Thin"/>
              <a:sym typeface="Raleway Thin"/>
            </a:endParaRPr>
          </a:p>
        </p:txBody>
      </p:sp>
      <p:sp>
        <p:nvSpPr>
          <p:cNvPr id="7" name="Google Shape;262;p28"/>
          <p:cNvSpPr/>
          <p:nvPr/>
        </p:nvSpPr>
        <p:spPr>
          <a:xfrm>
            <a:off x="4051763" y="2290625"/>
            <a:ext cx="594300" cy="5943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4343"/>
              </a:solidFill>
              <a:latin typeface="Raleway Thin"/>
              <a:ea typeface="Raleway Thin"/>
              <a:cs typeface="Raleway Thin"/>
              <a:sym typeface="Raleway Thin"/>
            </a:endParaRPr>
          </a:p>
        </p:txBody>
      </p:sp>
      <p:sp>
        <p:nvSpPr>
          <p:cNvPr id="8" name="Google Shape;262;p28"/>
          <p:cNvSpPr/>
          <p:nvPr/>
        </p:nvSpPr>
        <p:spPr>
          <a:xfrm>
            <a:off x="6694119" y="2286239"/>
            <a:ext cx="594300" cy="5943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4343"/>
              </a:solidFill>
              <a:latin typeface="Raleway Thin"/>
              <a:ea typeface="Raleway Thin"/>
              <a:cs typeface="Raleway Thin"/>
              <a:sym typeface="Raleway Thin"/>
            </a:endParaRPr>
          </a:p>
        </p:txBody>
      </p:sp>
      <p:sp>
        <p:nvSpPr>
          <p:cNvPr id="10" name="Google Shape;263;p28"/>
          <p:cNvSpPr txBox="1"/>
          <p:nvPr/>
        </p:nvSpPr>
        <p:spPr>
          <a:xfrm>
            <a:off x="1387834" y="2153324"/>
            <a:ext cx="810260" cy="594301"/>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100"/>
              <a:buNone/>
            </a:pPr>
            <a:r>
              <a:rPr lang="en-GB" sz="3600" dirty="0">
                <a:solidFill>
                  <a:schemeClr val="accent1"/>
                </a:solidFill>
                <a:latin typeface="Raleway Thin"/>
                <a:ea typeface="Raleway Thin"/>
                <a:cs typeface="Raleway Thin"/>
                <a:sym typeface="Raleway Thin"/>
              </a:rPr>
              <a:t>1</a:t>
            </a:r>
          </a:p>
        </p:txBody>
      </p:sp>
      <p:sp>
        <p:nvSpPr>
          <p:cNvPr id="17" name="Google Shape;263;p28"/>
          <p:cNvSpPr txBox="1"/>
          <p:nvPr/>
        </p:nvSpPr>
        <p:spPr>
          <a:xfrm>
            <a:off x="6649907" y="2114621"/>
            <a:ext cx="741711" cy="535791"/>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100"/>
              <a:buNone/>
            </a:pPr>
            <a:r>
              <a:rPr lang="en-GB" sz="3600" dirty="0">
                <a:solidFill>
                  <a:schemeClr val="accent1"/>
                </a:solidFill>
                <a:latin typeface="Raleway Thin"/>
                <a:ea typeface="Raleway Thin"/>
                <a:cs typeface="Raleway Thin"/>
                <a:sym typeface="Raleway Thin"/>
              </a:rPr>
              <a:t>3</a:t>
            </a:r>
          </a:p>
        </p:txBody>
      </p:sp>
      <p:sp>
        <p:nvSpPr>
          <p:cNvPr id="19" name="Google Shape;263;p28"/>
          <p:cNvSpPr txBox="1"/>
          <p:nvPr/>
        </p:nvSpPr>
        <p:spPr>
          <a:xfrm>
            <a:off x="3993971" y="2148475"/>
            <a:ext cx="741711" cy="53579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100"/>
              <a:buNone/>
            </a:pPr>
            <a:r>
              <a:rPr lang="en-GB" sz="3600" dirty="0">
                <a:solidFill>
                  <a:schemeClr val="accent1"/>
                </a:solidFill>
                <a:latin typeface="Raleway Thin"/>
                <a:ea typeface="Raleway Thin"/>
                <a:cs typeface="Raleway Thin"/>
                <a:sym typeface="Raleway Thin"/>
              </a:rPr>
              <a:t>2</a:t>
            </a:r>
          </a:p>
        </p:txBody>
      </p:sp>
      <p:sp>
        <p:nvSpPr>
          <p:cNvPr id="25" name="Google Shape;261;p28"/>
          <p:cNvSpPr/>
          <p:nvPr/>
        </p:nvSpPr>
        <p:spPr>
          <a:xfrm>
            <a:off x="4826242" y="2564460"/>
            <a:ext cx="1680340" cy="46629"/>
          </a:xfrm>
          <a:prstGeom prst="roundRect">
            <a:avLst>
              <a:gd name="adj" fmla="val 50000"/>
            </a:avLst>
          </a:prstGeom>
          <a:solidFill>
            <a:srgbClr val="FFB600"/>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4343"/>
              </a:solidFill>
              <a:latin typeface="Raleway Thin"/>
              <a:ea typeface="Raleway Thin"/>
              <a:cs typeface="Raleway Thin"/>
              <a:sym typeface="Raleway Thin"/>
            </a:endParaRPr>
          </a:p>
        </p:txBody>
      </p:sp>
      <p:sp>
        <p:nvSpPr>
          <p:cNvPr id="27" name="Google Shape;261;p28"/>
          <p:cNvSpPr/>
          <p:nvPr/>
        </p:nvSpPr>
        <p:spPr>
          <a:xfrm>
            <a:off x="2223071" y="2570273"/>
            <a:ext cx="1680340" cy="46629"/>
          </a:xfrm>
          <a:prstGeom prst="roundRect">
            <a:avLst>
              <a:gd name="adj" fmla="val 50000"/>
            </a:avLst>
          </a:prstGeom>
          <a:solidFill>
            <a:srgbClr val="FFB600"/>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4343"/>
              </a:solidFill>
              <a:latin typeface="Raleway Thin"/>
              <a:ea typeface="Raleway Thin"/>
              <a:cs typeface="Raleway Thin"/>
              <a:sym typeface="Raleway Thin"/>
            </a:endParaRPr>
          </a:p>
        </p:txBody>
      </p:sp>
      <p:sp>
        <p:nvSpPr>
          <p:cNvPr id="29" name="Google Shape;264;p28"/>
          <p:cNvSpPr txBox="1"/>
          <p:nvPr/>
        </p:nvSpPr>
        <p:spPr>
          <a:xfrm>
            <a:off x="1000665" y="2920028"/>
            <a:ext cx="1782955"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US" sz="1800" dirty="0">
                <a:solidFill>
                  <a:srgbClr val="434343"/>
                </a:solidFill>
                <a:latin typeface="+mj-lt"/>
                <a:ea typeface="Raleway Thin"/>
                <a:cs typeface="Raleway Thin"/>
                <a:sym typeface="Raleway Thin"/>
              </a:rPr>
              <a:t>Lexicon Update</a:t>
            </a:r>
            <a:endParaRPr sz="1800" dirty="0">
              <a:solidFill>
                <a:srgbClr val="434343"/>
              </a:solidFill>
              <a:latin typeface="+mj-lt"/>
              <a:ea typeface="Raleway Thin"/>
              <a:cs typeface="Raleway Thin"/>
              <a:sym typeface="Raleway Thin"/>
            </a:endParaRPr>
          </a:p>
        </p:txBody>
      </p:sp>
      <p:sp>
        <p:nvSpPr>
          <p:cNvPr id="31" name="Google Shape;264;p28"/>
          <p:cNvSpPr txBox="1"/>
          <p:nvPr/>
        </p:nvSpPr>
        <p:spPr>
          <a:xfrm>
            <a:off x="3633029" y="2920028"/>
            <a:ext cx="1782955"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US" sz="1800" dirty="0">
                <a:solidFill>
                  <a:srgbClr val="434343"/>
                </a:solidFill>
                <a:latin typeface="+mj-lt"/>
                <a:ea typeface="Raleway Thin"/>
                <a:cs typeface="Raleway Thin"/>
                <a:sym typeface="Raleway Thin"/>
              </a:rPr>
              <a:t>Preprocessing</a:t>
            </a:r>
            <a:endParaRPr sz="1800" dirty="0">
              <a:solidFill>
                <a:srgbClr val="434343"/>
              </a:solidFill>
              <a:latin typeface="+mj-lt"/>
              <a:ea typeface="Raleway Thin"/>
              <a:cs typeface="Raleway Thin"/>
              <a:sym typeface="Raleway Thin"/>
            </a:endParaRPr>
          </a:p>
        </p:txBody>
      </p:sp>
      <p:sp>
        <p:nvSpPr>
          <p:cNvPr id="33" name="Google Shape;264;p28"/>
          <p:cNvSpPr txBox="1"/>
          <p:nvPr/>
        </p:nvSpPr>
        <p:spPr>
          <a:xfrm>
            <a:off x="6168539" y="2934407"/>
            <a:ext cx="2061537"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US" sz="1800" dirty="0">
                <a:solidFill>
                  <a:srgbClr val="434343"/>
                </a:solidFill>
                <a:latin typeface="+mj-lt"/>
                <a:ea typeface="Raleway Thin"/>
                <a:cs typeface="Raleway Thin"/>
                <a:sym typeface="Raleway Thin"/>
              </a:rPr>
              <a:t>Sentiment detect</a:t>
            </a:r>
            <a:endParaRPr sz="1800" dirty="0">
              <a:solidFill>
                <a:srgbClr val="434343"/>
              </a:solidFill>
              <a:latin typeface="+mj-lt"/>
              <a:ea typeface="Raleway Thin"/>
              <a:cs typeface="Raleway Thin"/>
              <a:sym typeface="Raleway Thin"/>
            </a:endParaRPr>
          </a:p>
        </p:txBody>
      </p:sp>
      <p:sp>
        <p:nvSpPr>
          <p:cNvPr id="46" name="Google Shape;144;p20"/>
          <p:cNvSpPr txBox="1">
            <a:spLocks noGrp="1"/>
          </p:cNvSpPr>
          <p:nvPr>
            <p:ph type="body" idx="1"/>
          </p:nvPr>
        </p:nvSpPr>
        <p:spPr>
          <a:xfrm>
            <a:off x="861374" y="3287719"/>
            <a:ext cx="2061538" cy="1278864"/>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US" sz="1400" dirty="0">
                <a:solidFill>
                  <a:schemeClr val="tx1"/>
                </a:solidFill>
                <a:latin typeface="+mj-lt"/>
              </a:rPr>
              <a:t>Add most frequent words of this context and respective positive &amp; negative score.</a:t>
            </a:r>
            <a:endParaRPr sz="1400" dirty="0">
              <a:solidFill>
                <a:schemeClr val="tx1"/>
              </a:solidFill>
              <a:latin typeface="+mj-lt"/>
            </a:endParaRPr>
          </a:p>
        </p:txBody>
      </p:sp>
      <p:sp>
        <p:nvSpPr>
          <p:cNvPr id="47" name="Google Shape;144;p20"/>
          <p:cNvSpPr txBox="1"/>
          <p:nvPr/>
        </p:nvSpPr>
        <p:spPr>
          <a:xfrm>
            <a:off x="3727084" y="3287719"/>
            <a:ext cx="1680340" cy="12788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Raleway Thin"/>
              <a:buChar char="●"/>
              <a:defRPr sz="1800" b="0" i="0" u="none" strike="noStrike" cap="none">
                <a:solidFill>
                  <a:schemeClr val="dk2"/>
                </a:solidFill>
                <a:latin typeface="Raleway Thin"/>
                <a:ea typeface="Raleway Thin"/>
                <a:cs typeface="Raleway Thin"/>
                <a:sym typeface="Raleway Thin"/>
              </a:defRPr>
            </a:lvl1pPr>
            <a:lvl2pPr marL="914400" marR="0" lvl="1" indent="-342900" algn="l" rtl="0">
              <a:lnSpc>
                <a:spcPct val="100000"/>
              </a:lnSpc>
              <a:spcBef>
                <a:spcPts val="0"/>
              </a:spcBef>
              <a:spcAft>
                <a:spcPts val="0"/>
              </a:spcAft>
              <a:buClr>
                <a:schemeClr val="accent1"/>
              </a:buClr>
              <a:buSzPts val="1800"/>
              <a:buFont typeface="Raleway Thin"/>
              <a:buChar char="○"/>
              <a:defRPr sz="1800" b="0" i="0" u="none" strike="noStrike" cap="none">
                <a:solidFill>
                  <a:schemeClr val="dk2"/>
                </a:solidFill>
                <a:latin typeface="Raleway Thin"/>
                <a:ea typeface="Raleway Thin"/>
                <a:cs typeface="Raleway Thin"/>
                <a:sym typeface="Raleway Thin"/>
              </a:defRPr>
            </a:lvl2pPr>
            <a:lvl3pPr marL="1371600" marR="0" lvl="2" indent="-342900" algn="l" rtl="0">
              <a:lnSpc>
                <a:spcPct val="100000"/>
              </a:lnSpc>
              <a:spcBef>
                <a:spcPts val="0"/>
              </a:spcBef>
              <a:spcAft>
                <a:spcPts val="0"/>
              </a:spcAft>
              <a:buClr>
                <a:schemeClr val="accent1"/>
              </a:buClr>
              <a:buSzPts val="1800"/>
              <a:buFont typeface="Raleway Thin"/>
              <a:buChar char="■"/>
              <a:defRPr sz="1800" b="0" i="0" u="none" strike="noStrike" cap="none">
                <a:solidFill>
                  <a:schemeClr val="dk2"/>
                </a:solidFill>
                <a:latin typeface="Raleway Thin"/>
                <a:ea typeface="Raleway Thin"/>
                <a:cs typeface="Raleway Thin"/>
                <a:sym typeface="Raleway Thin"/>
              </a:defRPr>
            </a:lvl3pPr>
            <a:lvl4pPr marL="1828800" marR="0" lvl="3" indent="-342900" algn="l" rtl="0">
              <a:lnSpc>
                <a:spcPct val="100000"/>
              </a:lnSpc>
              <a:spcBef>
                <a:spcPts val="0"/>
              </a:spcBef>
              <a:spcAft>
                <a:spcPts val="0"/>
              </a:spcAft>
              <a:buClr>
                <a:schemeClr val="dk2"/>
              </a:buClr>
              <a:buSzPts val="1800"/>
              <a:buFont typeface="Raleway Thin"/>
              <a:buChar char="●"/>
              <a:defRPr sz="1800" b="0" i="0" u="none" strike="noStrike" cap="none">
                <a:solidFill>
                  <a:schemeClr val="dk2"/>
                </a:solidFill>
                <a:latin typeface="Raleway Thin"/>
                <a:ea typeface="Raleway Thin"/>
                <a:cs typeface="Raleway Thin"/>
                <a:sym typeface="Raleway Thin"/>
              </a:defRPr>
            </a:lvl4pPr>
            <a:lvl5pPr marL="2286000" marR="0" lvl="4" indent="-342900" algn="l" rtl="0">
              <a:lnSpc>
                <a:spcPct val="100000"/>
              </a:lnSpc>
              <a:spcBef>
                <a:spcPts val="0"/>
              </a:spcBef>
              <a:spcAft>
                <a:spcPts val="0"/>
              </a:spcAft>
              <a:buClr>
                <a:schemeClr val="dk2"/>
              </a:buClr>
              <a:buSzPts val="1800"/>
              <a:buFont typeface="Raleway Thin"/>
              <a:buChar char="○"/>
              <a:defRPr sz="1800" b="0" i="0" u="none" strike="noStrike" cap="none">
                <a:solidFill>
                  <a:schemeClr val="dk2"/>
                </a:solidFill>
                <a:latin typeface="Raleway Thin"/>
                <a:ea typeface="Raleway Thin"/>
                <a:cs typeface="Raleway Thin"/>
                <a:sym typeface="Raleway Thin"/>
              </a:defRPr>
            </a:lvl5pPr>
            <a:lvl6pPr marL="2743200" marR="0" lvl="5" indent="-342900" algn="l" rtl="0">
              <a:lnSpc>
                <a:spcPct val="100000"/>
              </a:lnSpc>
              <a:spcBef>
                <a:spcPts val="0"/>
              </a:spcBef>
              <a:spcAft>
                <a:spcPts val="0"/>
              </a:spcAft>
              <a:buClr>
                <a:schemeClr val="dk2"/>
              </a:buClr>
              <a:buSzPts val="1800"/>
              <a:buFont typeface="Raleway Thin"/>
              <a:buChar char="■"/>
              <a:defRPr sz="1800" b="0" i="0" u="none" strike="noStrike" cap="none">
                <a:solidFill>
                  <a:schemeClr val="dk2"/>
                </a:solidFill>
                <a:latin typeface="Raleway Thin"/>
                <a:ea typeface="Raleway Thin"/>
                <a:cs typeface="Raleway Thin"/>
                <a:sym typeface="Raleway Thin"/>
              </a:defRPr>
            </a:lvl6pPr>
            <a:lvl7pPr marL="3200400" marR="0" lvl="6" indent="-342900" algn="l" rtl="0">
              <a:lnSpc>
                <a:spcPct val="100000"/>
              </a:lnSpc>
              <a:spcBef>
                <a:spcPts val="0"/>
              </a:spcBef>
              <a:spcAft>
                <a:spcPts val="0"/>
              </a:spcAft>
              <a:buClr>
                <a:schemeClr val="dk2"/>
              </a:buClr>
              <a:buSzPts val="1800"/>
              <a:buFont typeface="Raleway Thin"/>
              <a:buChar char="●"/>
              <a:defRPr sz="1800" b="0" i="0" u="none" strike="noStrike" cap="none">
                <a:solidFill>
                  <a:schemeClr val="dk2"/>
                </a:solidFill>
                <a:latin typeface="Raleway Thin"/>
                <a:ea typeface="Raleway Thin"/>
                <a:cs typeface="Raleway Thin"/>
                <a:sym typeface="Raleway Thin"/>
              </a:defRPr>
            </a:lvl7pPr>
            <a:lvl8pPr marL="3657600" marR="0" lvl="7" indent="-342900" algn="l" rtl="0">
              <a:lnSpc>
                <a:spcPct val="100000"/>
              </a:lnSpc>
              <a:spcBef>
                <a:spcPts val="0"/>
              </a:spcBef>
              <a:spcAft>
                <a:spcPts val="0"/>
              </a:spcAft>
              <a:buClr>
                <a:schemeClr val="dk2"/>
              </a:buClr>
              <a:buSzPts val="1800"/>
              <a:buFont typeface="Raleway Thin"/>
              <a:buChar char="○"/>
              <a:defRPr sz="1800" b="0" i="0" u="none" strike="noStrike" cap="none">
                <a:solidFill>
                  <a:schemeClr val="dk2"/>
                </a:solidFill>
                <a:latin typeface="Raleway Thin"/>
                <a:ea typeface="Raleway Thin"/>
                <a:cs typeface="Raleway Thin"/>
                <a:sym typeface="Raleway Thin"/>
              </a:defRPr>
            </a:lvl8pPr>
            <a:lvl9pPr marL="4114800" marR="0" lvl="8" indent="-342900" algn="l" rtl="0">
              <a:lnSpc>
                <a:spcPct val="100000"/>
              </a:lnSpc>
              <a:spcBef>
                <a:spcPts val="0"/>
              </a:spcBef>
              <a:spcAft>
                <a:spcPts val="0"/>
              </a:spcAft>
              <a:buClr>
                <a:schemeClr val="dk2"/>
              </a:buClr>
              <a:buSzPts val="1800"/>
              <a:buFont typeface="Raleway Thin"/>
              <a:buChar char="■"/>
              <a:defRPr sz="1800" b="0" i="0" u="none" strike="noStrike" cap="none">
                <a:solidFill>
                  <a:schemeClr val="dk2"/>
                </a:solidFill>
                <a:latin typeface="Raleway Thin"/>
                <a:ea typeface="Raleway Thin"/>
                <a:cs typeface="Raleway Thin"/>
                <a:sym typeface="Raleway Thin"/>
              </a:defRPr>
            </a:lvl9pPr>
          </a:lstStyle>
          <a:p>
            <a:pPr marL="285750" indent="-285750" algn="just"/>
            <a:r>
              <a:rPr lang="en-US" sz="1400" dirty="0">
                <a:solidFill>
                  <a:schemeClr val="tx1"/>
                </a:solidFill>
                <a:latin typeface="+mj-lt"/>
              </a:rPr>
              <a:t>Tokenize</a:t>
            </a:r>
          </a:p>
          <a:p>
            <a:pPr marL="285750" indent="-285750" algn="just"/>
            <a:r>
              <a:rPr lang="en-US" sz="1400" dirty="0">
                <a:solidFill>
                  <a:schemeClr val="tx1"/>
                </a:solidFill>
                <a:latin typeface="+mj-lt"/>
              </a:rPr>
              <a:t>Lemmatize</a:t>
            </a:r>
          </a:p>
        </p:txBody>
      </p:sp>
      <p:sp>
        <p:nvSpPr>
          <p:cNvPr id="48" name="Google Shape;144;p20"/>
          <p:cNvSpPr txBox="1"/>
          <p:nvPr/>
        </p:nvSpPr>
        <p:spPr>
          <a:xfrm>
            <a:off x="6105042" y="3268326"/>
            <a:ext cx="2348218" cy="12788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Raleway Thin"/>
              <a:buChar char="●"/>
              <a:defRPr sz="1800" b="0" i="0" u="none" strike="noStrike" cap="none">
                <a:solidFill>
                  <a:schemeClr val="dk2"/>
                </a:solidFill>
                <a:latin typeface="Raleway Thin"/>
                <a:ea typeface="Raleway Thin"/>
                <a:cs typeface="Raleway Thin"/>
                <a:sym typeface="Raleway Thin"/>
              </a:defRPr>
            </a:lvl1pPr>
            <a:lvl2pPr marL="914400" marR="0" lvl="1" indent="-342900" algn="l" rtl="0">
              <a:lnSpc>
                <a:spcPct val="100000"/>
              </a:lnSpc>
              <a:spcBef>
                <a:spcPts val="0"/>
              </a:spcBef>
              <a:spcAft>
                <a:spcPts val="0"/>
              </a:spcAft>
              <a:buClr>
                <a:schemeClr val="accent1"/>
              </a:buClr>
              <a:buSzPts val="1800"/>
              <a:buFont typeface="Raleway Thin"/>
              <a:buChar char="○"/>
              <a:defRPr sz="1800" b="0" i="0" u="none" strike="noStrike" cap="none">
                <a:solidFill>
                  <a:schemeClr val="dk2"/>
                </a:solidFill>
                <a:latin typeface="Raleway Thin"/>
                <a:ea typeface="Raleway Thin"/>
                <a:cs typeface="Raleway Thin"/>
                <a:sym typeface="Raleway Thin"/>
              </a:defRPr>
            </a:lvl2pPr>
            <a:lvl3pPr marL="1371600" marR="0" lvl="2" indent="-342900" algn="l" rtl="0">
              <a:lnSpc>
                <a:spcPct val="100000"/>
              </a:lnSpc>
              <a:spcBef>
                <a:spcPts val="0"/>
              </a:spcBef>
              <a:spcAft>
                <a:spcPts val="0"/>
              </a:spcAft>
              <a:buClr>
                <a:schemeClr val="accent1"/>
              </a:buClr>
              <a:buSzPts val="1800"/>
              <a:buFont typeface="Raleway Thin"/>
              <a:buChar char="■"/>
              <a:defRPr sz="1800" b="0" i="0" u="none" strike="noStrike" cap="none">
                <a:solidFill>
                  <a:schemeClr val="dk2"/>
                </a:solidFill>
                <a:latin typeface="Raleway Thin"/>
                <a:ea typeface="Raleway Thin"/>
                <a:cs typeface="Raleway Thin"/>
                <a:sym typeface="Raleway Thin"/>
              </a:defRPr>
            </a:lvl3pPr>
            <a:lvl4pPr marL="1828800" marR="0" lvl="3" indent="-342900" algn="l" rtl="0">
              <a:lnSpc>
                <a:spcPct val="100000"/>
              </a:lnSpc>
              <a:spcBef>
                <a:spcPts val="0"/>
              </a:spcBef>
              <a:spcAft>
                <a:spcPts val="0"/>
              </a:spcAft>
              <a:buClr>
                <a:schemeClr val="dk2"/>
              </a:buClr>
              <a:buSzPts val="1800"/>
              <a:buFont typeface="Raleway Thin"/>
              <a:buChar char="●"/>
              <a:defRPr sz="1800" b="0" i="0" u="none" strike="noStrike" cap="none">
                <a:solidFill>
                  <a:schemeClr val="dk2"/>
                </a:solidFill>
                <a:latin typeface="Raleway Thin"/>
                <a:ea typeface="Raleway Thin"/>
                <a:cs typeface="Raleway Thin"/>
                <a:sym typeface="Raleway Thin"/>
              </a:defRPr>
            </a:lvl4pPr>
            <a:lvl5pPr marL="2286000" marR="0" lvl="4" indent="-342900" algn="l" rtl="0">
              <a:lnSpc>
                <a:spcPct val="100000"/>
              </a:lnSpc>
              <a:spcBef>
                <a:spcPts val="0"/>
              </a:spcBef>
              <a:spcAft>
                <a:spcPts val="0"/>
              </a:spcAft>
              <a:buClr>
                <a:schemeClr val="dk2"/>
              </a:buClr>
              <a:buSzPts val="1800"/>
              <a:buFont typeface="Raleway Thin"/>
              <a:buChar char="○"/>
              <a:defRPr sz="1800" b="0" i="0" u="none" strike="noStrike" cap="none">
                <a:solidFill>
                  <a:schemeClr val="dk2"/>
                </a:solidFill>
                <a:latin typeface="Raleway Thin"/>
                <a:ea typeface="Raleway Thin"/>
                <a:cs typeface="Raleway Thin"/>
                <a:sym typeface="Raleway Thin"/>
              </a:defRPr>
            </a:lvl5pPr>
            <a:lvl6pPr marL="2743200" marR="0" lvl="5" indent="-342900" algn="l" rtl="0">
              <a:lnSpc>
                <a:spcPct val="100000"/>
              </a:lnSpc>
              <a:spcBef>
                <a:spcPts val="0"/>
              </a:spcBef>
              <a:spcAft>
                <a:spcPts val="0"/>
              </a:spcAft>
              <a:buClr>
                <a:schemeClr val="dk2"/>
              </a:buClr>
              <a:buSzPts val="1800"/>
              <a:buFont typeface="Raleway Thin"/>
              <a:buChar char="■"/>
              <a:defRPr sz="1800" b="0" i="0" u="none" strike="noStrike" cap="none">
                <a:solidFill>
                  <a:schemeClr val="dk2"/>
                </a:solidFill>
                <a:latin typeface="Raleway Thin"/>
                <a:ea typeface="Raleway Thin"/>
                <a:cs typeface="Raleway Thin"/>
                <a:sym typeface="Raleway Thin"/>
              </a:defRPr>
            </a:lvl6pPr>
            <a:lvl7pPr marL="3200400" marR="0" lvl="6" indent="-342900" algn="l" rtl="0">
              <a:lnSpc>
                <a:spcPct val="100000"/>
              </a:lnSpc>
              <a:spcBef>
                <a:spcPts val="0"/>
              </a:spcBef>
              <a:spcAft>
                <a:spcPts val="0"/>
              </a:spcAft>
              <a:buClr>
                <a:schemeClr val="dk2"/>
              </a:buClr>
              <a:buSzPts val="1800"/>
              <a:buFont typeface="Raleway Thin"/>
              <a:buChar char="●"/>
              <a:defRPr sz="1800" b="0" i="0" u="none" strike="noStrike" cap="none">
                <a:solidFill>
                  <a:schemeClr val="dk2"/>
                </a:solidFill>
                <a:latin typeface="Raleway Thin"/>
                <a:ea typeface="Raleway Thin"/>
                <a:cs typeface="Raleway Thin"/>
                <a:sym typeface="Raleway Thin"/>
              </a:defRPr>
            </a:lvl7pPr>
            <a:lvl8pPr marL="3657600" marR="0" lvl="7" indent="-342900" algn="l" rtl="0">
              <a:lnSpc>
                <a:spcPct val="100000"/>
              </a:lnSpc>
              <a:spcBef>
                <a:spcPts val="0"/>
              </a:spcBef>
              <a:spcAft>
                <a:spcPts val="0"/>
              </a:spcAft>
              <a:buClr>
                <a:schemeClr val="dk2"/>
              </a:buClr>
              <a:buSzPts val="1800"/>
              <a:buFont typeface="Raleway Thin"/>
              <a:buChar char="○"/>
              <a:defRPr sz="1800" b="0" i="0" u="none" strike="noStrike" cap="none">
                <a:solidFill>
                  <a:schemeClr val="dk2"/>
                </a:solidFill>
                <a:latin typeface="Raleway Thin"/>
                <a:ea typeface="Raleway Thin"/>
                <a:cs typeface="Raleway Thin"/>
                <a:sym typeface="Raleway Thin"/>
              </a:defRPr>
            </a:lvl8pPr>
            <a:lvl9pPr marL="4114800" marR="0" lvl="8" indent="-342900" algn="l" rtl="0">
              <a:lnSpc>
                <a:spcPct val="100000"/>
              </a:lnSpc>
              <a:spcBef>
                <a:spcPts val="0"/>
              </a:spcBef>
              <a:spcAft>
                <a:spcPts val="0"/>
              </a:spcAft>
              <a:buClr>
                <a:schemeClr val="dk2"/>
              </a:buClr>
              <a:buSzPts val="1800"/>
              <a:buFont typeface="Raleway Thin"/>
              <a:buChar char="■"/>
              <a:defRPr sz="1800" b="0" i="0" u="none" strike="noStrike" cap="none">
                <a:solidFill>
                  <a:schemeClr val="dk2"/>
                </a:solidFill>
                <a:latin typeface="Raleway Thin"/>
                <a:ea typeface="Raleway Thin"/>
                <a:cs typeface="Raleway Thin"/>
                <a:sym typeface="Raleway Thin"/>
              </a:defRPr>
            </a:lvl9pPr>
          </a:lstStyle>
          <a:p>
            <a:pPr marL="0" indent="0" algn="just">
              <a:buFont typeface="Raleway Thin"/>
              <a:buNone/>
            </a:pPr>
            <a:r>
              <a:rPr lang="en-US" sz="1400" dirty="0">
                <a:solidFill>
                  <a:schemeClr val="tx1"/>
                </a:solidFill>
                <a:latin typeface="+mj-lt"/>
              </a:rPr>
              <a:t>Assign sentiment status (positive, negative ,neutral) based on score.</a:t>
            </a: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1"/>
          <p:cNvSpPr txBox="1">
            <a:spLocks noGrp="1"/>
          </p:cNvSpPr>
          <p:nvPr>
            <p:ph type="body" idx="4294967295"/>
          </p:nvPr>
        </p:nvSpPr>
        <p:spPr>
          <a:xfrm>
            <a:off x="714267" y="371176"/>
            <a:ext cx="2520900" cy="43860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GB" sz="3600" dirty="0">
                <a:solidFill>
                  <a:srgbClr val="FFB600"/>
                </a:solidFill>
                <a:latin typeface="Raleway Thin"/>
                <a:ea typeface="Raleway Thin"/>
                <a:cs typeface="Raleway Thin"/>
                <a:sym typeface="Raleway Thin"/>
              </a:rPr>
              <a:t>Output</a:t>
            </a:r>
          </a:p>
          <a:p>
            <a:pPr marL="0" lvl="0" indent="0" algn="l" rtl="0">
              <a:spcBef>
                <a:spcPts val="600"/>
              </a:spcBef>
              <a:spcAft>
                <a:spcPts val="0"/>
              </a:spcAft>
              <a:buNone/>
            </a:pPr>
            <a:r>
              <a:rPr lang="en-GB" sz="3600" dirty="0">
                <a:solidFill>
                  <a:schemeClr val="tx1"/>
                </a:solidFill>
              </a:rPr>
              <a:t>Visualion</a:t>
            </a:r>
            <a:endParaRPr sz="3600" dirty="0">
              <a:solidFill>
                <a:schemeClr val="tx1"/>
              </a:solidFill>
              <a:sym typeface="Raleway Thin"/>
            </a:endParaRPr>
          </a:p>
        </p:txBody>
      </p:sp>
      <p:sp>
        <p:nvSpPr>
          <p:cNvPr id="320" name="Google Shape;320;p3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9</a:t>
            </a:fld>
            <a:endParaRPr lang="en-GB" dirty="0"/>
          </a:p>
        </p:txBody>
      </p:sp>
      <p:grpSp>
        <p:nvGrpSpPr>
          <p:cNvPr id="321" name="Google Shape;321;p31"/>
          <p:cNvGrpSpPr/>
          <p:nvPr/>
        </p:nvGrpSpPr>
        <p:grpSpPr>
          <a:xfrm>
            <a:off x="7864658" y="371176"/>
            <a:ext cx="896264" cy="896314"/>
            <a:chOff x="570875" y="4322250"/>
            <a:chExt cx="443300" cy="443325"/>
          </a:xfrm>
        </p:grpSpPr>
        <p:sp>
          <p:nvSpPr>
            <p:cNvPr id="322" name="Google Shape;322;p31"/>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31"/>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31"/>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31"/>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 name="Picture 2"/>
          <p:cNvPicPr>
            <a:picLocks noChangeAspect="1"/>
          </p:cNvPicPr>
          <p:nvPr/>
        </p:nvPicPr>
        <p:blipFill>
          <a:blip r:embed="rId3"/>
          <a:stretch>
            <a:fillRect/>
          </a:stretch>
        </p:blipFill>
        <p:spPr>
          <a:xfrm>
            <a:off x="3107194" y="1159166"/>
            <a:ext cx="4757464" cy="3496992"/>
          </a:xfrm>
          <a:prstGeom prst="rect">
            <a:avLst/>
          </a:prstGeom>
        </p:spPr>
      </p:pic>
      <p:sp>
        <p:nvSpPr>
          <p:cNvPr id="4" name="Google Shape;264;p28"/>
          <p:cNvSpPr txBox="1"/>
          <p:nvPr/>
        </p:nvSpPr>
        <p:spPr>
          <a:xfrm>
            <a:off x="2951119" y="692655"/>
            <a:ext cx="4906108"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US" dirty="0">
                <a:solidFill>
                  <a:schemeClr val="tx1"/>
                </a:solidFill>
                <a:latin typeface="+mj-lt"/>
                <a:ea typeface="Raleway Thin"/>
                <a:cs typeface="Raleway Thin"/>
                <a:sym typeface="Raleway Thin"/>
              </a:rPr>
              <a:t>Confusion Matrix</a:t>
            </a:r>
          </a:p>
        </p:txBody>
      </p:sp>
    </p:spTree>
  </p:cSld>
  <p:clrMapOvr>
    <a:masterClrMapping/>
  </p:clrMapOvr>
  <p:transition>
    <p:fade thruBlk="1"/>
  </p:transition>
</p:sld>
</file>

<file path=ppt/theme/theme1.xml><?xml version="1.0" encoding="utf-8"?>
<a:theme xmlns:a="http://schemas.openxmlformats.org/drawingml/2006/main" name="Olivia template">
  <a:themeElements>
    <a:clrScheme name="Custom 347">
      <a:dk1>
        <a:srgbClr val="434343"/>
      </a:dk1>
      <a:lt1>
        <a:srgbClr val="FFFFFF"/>
      </a:lt1>
      <a:dk2>
        <a:srgbClr val="666666"/>
      </a:dk2>
      <a:lt2>
        <a:srgbClr val="CCCCCC"/>
      </a:lt2>
      <a:accent1>
        <a:srgbClr val="FFB600"/>
      </a:accent1>
      <a:accent2>
        <a:srgbClr val="FF8400"/>
      </a:accent2>
      <a:accent3>
        <a:srgbClr val="FA5E5E"/>
      </a:accent3>
      <a:accent4>
        <a:srgbClr val="E42A87"/>
      </a:accent4>
      <a:accent5>
        <a:srgbClr val="B143C7"/>
      </a:accent5>
      <a:accent6>
        <a:srgbClr val="7241B4"/>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468</Words>
  <Application>Microsoft Office PowerPoint</Application>
  <PresentationFormat>On-screen Show (16:9)</PresentationFormat>
  <Paragraphs>147</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Raleway</vt:lpstr>
      <vt:lpstr>Montserrat</vt:lpstr>
      <vt:lpstr>Calibri</vt:lpstr>
      <vt:lpstr>Arial</vt:lpstr>
      <vt:lpstr>Raleway Thin</vt:lpstr>
      <vt:lpstr>Olivia template</vt:lpstr>
      <vt:lpstr>App Review Sentiment Analysis</vt:lpstr>
      <vt:lpstr>Team members:</vt:lpstr>
      <vt:lpstr>Motivation</vt:lpstr>
      <vt:lpstr>Idea!</vt:lpstr>
      <vt:lpstr>Data Source</vt:lpstr>
      <vt:lpstr>PowerPoint Presentation</vt:lpstr>
      <vt:lpstr>Methods..</vt:lpstr>
      <vt:lpstr>Sentiment Scoring using nltk vader </vt:lpstr>
      <vt:lpstr>PowerPoint Presentation</vt:lpstr>
      <vt:lpstr>PowerPoint Presentation</vt:lpstr>
      <vt:lpstr>Sentiment Classification</vt:lpstr>
      <vt:lpstr>PowerPoint Presentation</vt:lpstr>
      <vt:lpstr>PowerPoint Presentation</vt:lpstr>
      <vt:lpstr>PowerPoint Presentation</vt:lpstr>
      <vt:lpstr>PowerPoint Presentation</vt:lpstr>
      <vt:lpstr>PowerPoint Presentation</vt:lpstr>
      <vt:lpstr>Project Demonstration</vt:lpstr>
      <vt:lpstr>Challenge</vt:lpstr>
      <vt:lpstr>Learnings</vt:lpstr>
      <vt:lpstr>Future Goals</vt:lpstr>
      <vt:lpstr>Thanks!</vt:lpstr>
      <vt:lpstr>PowerPoint Presentation</vt:lpstr>
      <vt:lpstr>Diagrams and infographics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 Review Sentiment Analysis</dc:title>
  <dc:creator/>
  <cp:lastModifiedBy>zannatun sristy</cp:lastModifiedBy>
  <cp:revision>77</cp:revision>
  <dcterms:created xsi:type="dcterms:W3CDTF">2020-09-15T09:18:00Z</dcterms:created>
  <dcterms:modified xsi:type="dcterms:W3CDTF">2020-09-16T05:05:24Z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