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85" r:id="rId2"/>
    <p:sldId id="286" r:id="rId3"/>
    <p:sldId id="290" r:id="rId4"/>
    <p:sldId id="287" r:id="rId5"/>
    <p:sldId id="288" r:id="rId6"/>
    <p:sldId id="289" r:id="rId7"/>
    <p:sldId id="267" r:id="rId8"/>
    <p:sldId id="273" r:id="rId9"/>
    <p:sldId id="279" r:id="rId10"/>
    <p:sldId id="292" r:id="rId11"/>
    <p:sldId id="276" r:id="rId12"/>
    <p:sldId id="280" r:id="rId13"/>
  </p:sldIdLst>
  <p:sldSz cx="9144000" cy="6858000" type="screen4x3"/>
  <p:notesSz cx="6858000" cy="9144000"/>
  <p:embeddedFontLst>
    <p:embeddedFont>
      <p:font typeface="Shadows Into Light" panose="020B0604020202020204" charset="0"/>
      <p:regular r:id="rId15"/>
    </p:embeddedFont>
    <p:embeddedFont>
      <p:font typeface="Varela Round" panose="020B0604020202020204" charset="-79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C0E0"/>
    <a:srgbClr val="FC4E6B"/>
    <a:srgbClr val="FF5050"/>
    <a:srgbClr val="FC607A"/>
    <a:srgbClr val="FC4261"/>
    <a:srgbClr val="B90B1C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64B326-FE2A-4968-8628-9D09045A21EE}">
  <a:tblStyle styleId="{2A64B326-FE2A-4968-8628-9D09045A2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471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7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2052252e_15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2052252e_15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01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7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Google Shape;55;p11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y color">
  <p:cSld name="BLANK_2"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9" r:id="rId7"/>
    <p:sldLayoutId id="2147483660" r:id="rId8"/>
    <p:sldLayoutId id="2147483661" r:id="rId9"/>
    <p:sldLayoutId id="2147483664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ctrTitle"/>
          </p:nvPr>
        </p:nvSpPr>
        <p:spPr>
          <a:xfrm>
            <a:off x="1630650" y="2855166"/>
            <a:ext cx="5882700" cy="1347083"/>
          </a:xfrm>
        </p:spPr>
        <p:txBody>
          <a:bodyPr/>
          <a:lstStyle/>
          <a:p>
            <a:pPr lvl="0" algn="l"/>
            <a:r>
              <a:rPr lang="en-US" dirty="0"/>
              <a:t>    TO</a:t>
            </a:r>
            <a:br>
              <a:rPr lang="en-US" dirty="0"/>
            </a:br>
            <a:r>
              <a:rPr lang="en-US" dirty="0"/>
              <a:t>     SPECIAL</a:t>
            </a:r>
            <a:br>
              <a:rPr lang="en-US" dirty="0"/>
            </a:br>
            <a:endParaRPr lang="en-US" dirty="0"/>
          </a:p>
        </p:txBody>
      </p:sp>
      <p:sp>
        <p:nvSpPr>
          <p:cNvPr id="142" name="Google Shape;142;p36"/>
          <p:cNvSpPr/>
          <p:nvPr/>
        </p:nvSpPr>
        <p:spPr>
          <a:xfrm rot="-4140551">
            <a:off x="4146766" y="2181165"/>
            <a:ext cx="446526" cy="1011285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143" name="Google Shape;143;p36"/>
          <p:cNvSpPr/>
          <p:nvPr/>
        </p:nvSpPr>
        <p:spPr>
          <a:xfrm>
            <a:off x="3402565" y="4429004"/>
            <a:ext cx="3543833" cy="45719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36"/>
          <p:cNvSpPr/>
          <p:nvPr/>
        </p:nvSpPr>
        <p:spPr>
          <a:xfrm>
            <a:off x="3097093" y="4228959"/>
            <a:ext cx="3543833" cy="103142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36"/>
          <p:cNvCxnSpPr/>
          <p:nvPr/>
        </p:nvCxnSpPr>
        <p:spPr>
          <a:xfrm rot="10800000" flipH="1">
            <a:off x="4979253" y="2415308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6" name="Google Shape;146;p36"/>
          <p:cNvSpPr/>
          <p:nvPr/>
        </p:nvSpPr>
        <p:spPr>
          <a:xfrm>
            <a:off x="2281580" y="2985018"/>
            <a:ext cx="4664818" cy="1005936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161;p38">
            <a:extLst>
              <a:ext uri="{FF2B5EF4-FFF2-40B4-BE49-F238E27FC236}">
                <a16:creationId xmlns:a16="http://schemas.microsoft.com/office/drawing/2014/main" id="{2C07FC40-F251-438F-BDA2-917CC639346B}"/>
              </a:ext>
            </a:extLst>
          </p:cNvPr>
          <p:cNvSpPr txBox="1">
            <a:spLocks/>
          </p:cNvSpPr>
          <p:nvPr/>
        </p:nvSpPr>
        <p:spPr>
          <a:xfrm>
            <a:off x="2799182" y="3741587"/>
            <a:ext cx="5794311" cy="9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>
              <a:buFont typeface="Varela Round"/>
              <a:buNone/>
            </a:pPr>
            <a:r>
              <a:rPr lang="en" sz="4800" dirty="0"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" sz="1400" dirty="0">
                <a:solidFill>
                  <a:schemeClr val="bg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“</a:t>
            </a:r>
            <a:r>
              <a:rPr lang="en-US" sz="1400" dirty="0">
                <a:solidFill>
                  <a:schemeClr val="bg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AUTISM IS NOT DISABILITY, IT’S A DIFFERENT ABILITY”</a:t>
            </a:r>
            <a:endParaRPr lang="en" sz="14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solidFill>
                  <a:schemeClr val="tx1"/>
                </a:solidFill>
              </a:rPr>
              <a:t>10</a:t>
            </a:fld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160" name="Google Shape;160;p38"/>
          <p:cNvSpPr txBox="1">
            <a:spLocks noGrp="1"/>
          </p:cNvSpPr>
          <p:nvPr>
            <p:ph type="ctrTitle" idx="4294967295"/>
          </p:nvPr>
        </p:nvSpPr>
        <p:spPr>
          <a:xfrm>
            <a:off x="3160185" y="632269"/>
            <a:ext cx="3087238" cy="965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/>
                </a:solidFill>
              </a:rPr>
              <a:t>FUTURE GOALS</a:t>
            </a:r>
            <a:endParaRPr sz="3600" dirty="0">
              <a:solidFill>
                <a:schemeClr val="accent5"/>
              </a:solidFill>
            </a:endParaRPr>
          </a:p>
        </p:txBody>
      </p:sp>
      <p:sp>
        <p:nvSpPr>
          <p:cNvPr id="8" name="Google Shape;143;p36">
            <a:extLst>
              <a:ext uri="{FF2B5EF4-FFF2-40B4-BE49-F238E27FC236}">
                <a16:creationId xmlns:a16="http://schemas.microsoft.com/office/drawing/2014/main" id="{85E7DEB6-A10D-4216-9B37-7A5417ADB7B6}"/>
              </a:ext>
            </a:extLst>
          </p:cNvPr>
          <p:cNvSpPr/>
          <p:nvPr/>
        </p:nvSpPr>
        <p:spPr>
          <a:xfrm>
            <a:off x="2948979" y="1476502"/>
            <a:ext cx="3346893" cy="85671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143;p36">
            <a:extLst>
              <a:ext uri="{FF2B5EF4-FFF2-40B4-BE49-F238E27FC236}">
                <a16:creationId xmlns:a16="http://schemas.microsoft.com/office/drawing/2014/main" id="{39765850-1957-4921-A9D6-9CD43F53BF06}"/>
              </a:ext>
            </a:extLst>
          </p:cNvPr>
          <p:cNvSpPr/>
          <p:nvPr/>
        </p:nvSpPr>
        <p:spPr>
          <a:xfrm>
            <a:off x="3028381" y="1459730"/>
            <a:ext cx="3087238" cy="51696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Google Shape;380;p60">
            <a:extLst>
              <a:ext uri="{FF2B5EF4-FFF2-40B4-BE49-F238E27FC236}">
                <a16:creationId xmlns:a16="http://schemas.microsoft.com/office/drawing/2014/main" id="{86C3F61A-7275-412D-8E6D-354C0A53513D}"/>
              </a:ext>
            </a:extLst>
          </p:cNvPr>
          <p:cNvSpPr/>
          <p:nvPr/>
        </p:nvSpPr>
        <p:spPr>
          <a:xfrm>
            <a:off x="1807034" y="2283145"/>
            <a:ext cx="2442691" cy="1510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22C0E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Google Shape;380;p60">
            <a:extLst>
              <a:ext uri="{FF2B5EF4-FFF2-40B4-BE49-F238E27FC236}">
                <a16:creationId xmlns:a16="http://schemas.microsoft.com/office/drawing/2014/main" id="{1B54525B-4094-4B41-9C76-BFAABA71BF38}"/>
              </a:ext>
            </a:extLst>
          </p:cNvPr>
          <p:cNvSpPr/>
          <p:nvPr/>
        </p:nvSpPr>
        <p:spPr>
          <a:xfrm>
            <a:off x="4971431" y="2338887"/>
            <a:ext cx="2442691" cy="1510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Google Shape;380;p60">
            <a:extLst>
              <a:ext uri="{FF2B5EF4-FFF2-40B4-BE49-F238E27FC236}">
                <a16:creationId xmlns:a16="http://schemas.microsoft.com/office/drawing/2014/main" id="{B47F1ADA-6A1A-4B6E-B238-36214F1A93D0}"/>
              </a:ext>
            </a:extLst>
          </p:cNvPr>
          <p:cNvSpPr/>
          <p:nvPr/>
        </p:nvSpPr>
        <p:spPr>
          <a:xfrm>
            <a:off x="1807035" y="4284306"/>
            <a:ext cx="2442691" cy="1510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C4E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Google Shape;380;p60">
            <a:extLst>
              <a:ext uri="{FF2B5EF4-FFF2-40B4-BE49-F238E27FC236}">
                <a16:creationId xmlns:a16="http://schemas.microsoft.com/office/drawing/2014/main" id="{4BDE01CD-547D-48A3-A429-9A940889A1B4}"/>
              </a:ext>
            </a:extLst>
          </p:cNvPr>
          <p:cNvSpPr/>
          <p:nvPr/>
        </p:nvSpPr>
        <p:spPr>
          <a:xfrm>
            <a:off x="4903617" y="4284306"/>
            <a:ext cx="2442691" cy="1510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378;p60">
            <a:extLst>
              <a:ext uri="{FF2B5EF4-FFF2-40B4-BE49-F238E27FC236}">
                <a16:creationId xmlns:a16="http://schemas.microsoft.com/office/drawing/2014/main" id="{D09D7C84-7DB7-45E1-AD77-9EC66C0665EA}"/>
              </a:ext>
            </a:extLst>
          </p:cNvPr>
          <p:cNvSpPr txBox="1">
            <a:spLocks/>
          </p:cNvSpPr>
          <p:nvPr/>
        </p:nvSpPr>
        <p:spPr>
          <a:xfrm>
            <a:off x="1942909" y="2659224"/>
            <a:ext cx="2330510" cy="82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600" b="1" dirty="0">
                <a:solidFill>
                  <a:srgbClr val="22C0E0"/>
                </a:solidFill>
              </a:rPr>
              <a:t>CREATE</a:t>
            </a:r>
          </a:p>
          <a:p>
            <a:pPr marL="0" indent="0" algn="ctr">
              <a:buFont typeface="Varela Round"/>
              <a:buNone/>
            </a:pPr>
            <a:r>
              <a:rPr lang="en-US" sz="1600" b="1" dirty="0">
                <a:solidFill>
                  <a:srgbClr val="22C0E0"/>
                </a:solidFill>
              </a:rPr>
              <a:t>COMMUNITIES</a:t>
            </a:r>
          </a:p>
        </p:txBody>
      </p:sp>
      <p:sp>
        <p:nvSpPr>
          <p:cNvPr id="26" name="Google Shape;378;p60">
            <a:extLst>
              <a:ext uri="{FF2B5EF4-FFF2-40B4-BE49-F238E27FC236}">
                <a16:creationId xmlns:a16="http://schemas.microsoft.com/office/drawing/2014/main" id="{E08F811F-FDCF-41BB-8F0E-A572C630C189}"/>
              </a:ext>
            </a:extLst>
          </p:cNvPr>
          <p:cNvSpPr txBox="1">
            <a:spLocks/>
          </p:cNvSpPr>
          <p:nvPr/>
        </p:nvSpPr>
        <p:spPr>
          <a:xfrm>
            <a:off x="5235471" y="2441289"/>
            <a:ext cx="2330510" cy="82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600" b="1" dirty="0">
                <a:solidFill>
                  <a:srgbClr val="FFC000"/>
                </a:solidFill>
              </a:rPr>
              <a:t>DOCTOR AND </a:t>
            </a:r>
          </a:p>
          <a:p>
            <a:pPr marL="0" indent="0" algn="ctr">
              <a:buFont typeface="Varela Round"/>
              <a:buNone/>
            </a:pPr>
            <a:r>
              <a:rPr lang="en-US" sz="1600" b="1" dirty="0">
                <a:solidFill>
                  <a:srgbClr val="FFC000"/>
                </a:solidFill>
              </a:rPr>
              <a:t>EDUCATOR</a:t>
            </a:r>
          </a:p>
          <a:p>
            <a:pPr marL="0" indent="0" algn="ctr">
              <a:buFont typeface="Varela Round"/>
              <a:buNone/>
            </a:pPr>
            <a:r>
              <a:rPr lang="en-US" sz="1600" b="1" dirty="0">
                <a:solidFill>
                  <a:srgbClr val="FFC000"/>
                </a:solidFill>
              </a:rPr>
              <a:t>VALIDATION</a:t>
            </a:r>
          </a:p>
        </p:txBody>
      </p:sp>
      <p:sp>
        <p:nvSpPr>
          <p:cNvPr id="31" name="Google Shape;378;p60">
            <a:extLst>
              <a:ext uri="{FF2B5EF4-FFF2-40B4-BE49-F238E27FC236}">
                <a16:creationId xmlns:a16="http://schemas.microsoft.com/office/drawing/2014/main" id="{4C1D8BE1-1FEB-4B3E-A046-E4F5FBE64FFB}"/>
              </a:ext>
            </a:extLst>
          </p:cNvPr>
          <p:cNvSpPr txBox="1">
            <a:spLocks/>
          </p:cNvSpPr>
          <p:nvPr/>
        </p:nvSpPr>
        <p:spPr>
          <a:xfrm>
            <a:off x="5165810" y="4505638"/>
            <a:ext cx="2163226" cy="100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600" b="1" dirty="0">
                <a:solidFill>
                  <a:srgbClr val="92D050"/>
                </a:solidFill>
              </a:rPr>
              <a:t>CONNECT</a:t>
            </a:r>
          </a:p>
          <a:p>
            <a:pPr marL="0" indent="0" algn="ctr">
              <a:buFont typeface="Varela Round"/>
              <a:buNone/>
            </a:pPr>
            <a:r>
              <a:rPr lang="en-US" sz="1600" b="1" dirty="0">
                <a:solidFill>
                  <a:srgbClr val="92D050"/>
                </a:solidFill>
              </a:rPr>
              <a:t>WITH DIFFERENT</a:t>
            </a:r>
          </a:p>
          <a:p>
            <a:pPr marL="0" indent="0" algn="ctr">
              <a:buFont typeface="Varela Round"/>
              <a:buNone/>
            </a:pPr>
            <a:r>
              <a:rPr lang="en-US" sz="1600" b="1" dirty="0">
                <a:solidFill>
                  <a:srgbClr val="92D050"/>
                </a:solidFill>
              </a:rPr>
              <a:t>ORGANIZATIONS</a:t>
            </a:r>
          </a:p>
        </p:txBody>
      </p:sp>
      <p:sp>
        <p:nvSpPr>
          <p:cNvPr id="32" name="Google Shape;378;p60">
            <a:extLst>
              <a:ext uri="{FF2B5EF4-FFF2-40B4-BE49-F238E27FC236}">
                <a16:creationId xmlns:a16="http://schemas.microsoft.com/office/drawing/2014/main" id="{5A1A631F-CEFD-4363-A09D-669788753823}"/>
              </a:ext>
            </a:extLst>
          </p:cNvPr>
          <p:cNvSpPr txBox="1">
            <a:spLocks/>
          </p:cNvSpPr>
          <p:nvPr/>
        </p:nvSpPr>
        <p:spPr>
          <a:xfrm>
            <a:off x="1976162" y="4610598"/>
            <a:ext cx="2330510" cy="82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600" b="1" dirty="0">
                <a:solidFill>
                  <a:srgbClr val="FC4E6B"/>
                </a:solidFill>
              </a:rPr>
              <a:t>MOBILE</a:t>
            </a:r>
          </a:p>
          <a:p>
            <a:pPr marL="0" indent="0" algn="ctr">
              <a:buFont typeface="Varela Round"/>
              <a:buNone/>
            </a:pPr>
            <a:r>
              <a:rPr lang="en-US" sz="1600" b="1" dirty="0">
                <a:solidFill>
                  <a:srgbClr val="FC4E6B"/>
                </a:solidFill>
              </a:rPr>
              <a:t>APPLICATION</a:t>
            </a:r>
          </a:p>
        </p:txBody>
      </p:sp>
      <p:sp>
        <p:nvSpPr>
          <p:cNvPr id="33" name="Google Shape;430;p63">
            <a:extLst>
              <a:ext uri="{FF2B5EF4-FFF2-40B4-BE49-F238E27FC236}">
                <a16:creationId xmlns:a16="http://schemas.microsoft.com/office/drawing/2014/main" id="{CC929325-319D-4E30-B107-F4DABCE94EC9}"/>
              </a:ext>
            </a:extLst>
          </p:cNvPr>
          <p:cNvSpPr/>
          <p:nvPr/>
        </p:nvSpPr>
        <p:spPr>
          <a:xfrm>
            <a:off x="2232158" y="246352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2C0E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30;p63">
            <a:extLst>
              <a:ext uri="{FF2B5EF4-FFF2-40B4-BE49-F238E27FC236}">
                <a16:creationId xmlns:a16="http://schemas.microsoft.com/office/drawing/2014/main" id="{058BC433-45FD-4E36-B529-CDD0F4DDE993}"/>
              </a:ext>
            </a:extLst>
          </p:cNvPr>
          <p:cNvSpPr/>
          <p:nvPr/>
        </p:nvSpPr>
        <p:spPr>
          <a:xfrm>
            <a:off x="5235471" y="2549392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30;p63">
            <a:extLst>
              <a:ext uri="{FF2B5EF4-FFF2-40B4-BE49-F238E27FC236}">
                <a16:creationId xmlns:a16="http://schemas.microsoft.com/office/drawing/2014/main" id="{B66DCC13-3F6B-4CBF-9B16-9F30A990762B}"/>
              </a:ext>
            </a:extLst>
          </p:cNvPr>
          <p:cNvSpPr/>
          <p:nvPr/>
        </p:nvSpPr>
        <p:spPr>
          <a:xfrm>
            <a:off x="2232158" y="45079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C4E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30;p63">
            <a:extLst>
              <a:ext uri="{FF2B5EF4-FFF2-40B4-BE49-F238E27FC236}">
                <a16:creationId xmlns:a16="http://schemas.microsoft.com/office/drawing/2014/main" id="{8C87288F-8DF7-48F7-BAC8-FDFFA3EA2920}"/>
              </a:ext>
            </a:extLst>
          </p:cNvPr>
          <p:cNvSpPr/>
          <p:nvPr/>
        </p:nvSpPr>
        <p:spPr>
          <a:xfrm>
            <a:off x="5173739" y="450814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06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/>
          <p:nvPr/>
        </p:nvSpPr>
        <p:spPr>
          <a:xfrm>
            <a:off x="5369116" y="1097600"/>
            <a:ext cx="2393404" cy="480257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6"/>
          <p:cNvSpPr txBox="1">
            <a:spLocks noGrp="1"/>
          </p:cNvSpPr>
          <p:nvPr>
            <p:ph type="body" idx="4294967295"/>
          </p:nvPr>
        </p:nvSpPr>
        <p:spPr>
          <a:xfrm>
            <a:off x="1473199" y="1974336"/>
            <a:ext cx="3213600" cy="876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FUTURE</a:t>
            </a:r>
            <a:endParaRPr lang="en" sz="3000" b="1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Android version Of Web Application</a:t>
            </a:r>
            <a:endParaRPr sz="3000" b="1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348" name="Google Shape;348;p5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solidFill>
                  <a:schemeClr val="tx1"/>
                </a:solidFill>
              </a:rPr>
              <a:t>11</a:t>
            </a:fld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8161E-F2E2-4791-806C-B352083B5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41" y="1503680"/>
            <a:ext cx="2194560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ctrTitle" idx="4294967295"/>
          </p:nvPr>
        </p:nvSpPr>
        <p:spPr>
          <a:xfrm>
            <a:off x="1669950" y="2037505"/>
            <a:ext cx="58041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B008"/>
                </a:solidFill>
              </a:rPr>
              <a:t>Thanks!</a:t>
            </a:r>
            <a:endParaRPr sz="4800" dirty="0">
              <a:solidFill>
                <a:srgbClr val="FFB008"/>
              </a:solidFill>
            </a:endParaRPr>
          </a:p>
        </p:txBody>
      </p:sp>
      <p:sp>
        <p:nvSpPr>
          <p:cNvPr id="378" name="Google Shape;378;p60"/>
          <p:cNvSpPr txBox="1">
            <a:spLocks noGrp="1"/>
          </p:cNvSpPr>
          <p:nvPr>
            <p:ph type="subTitle" idx="4294967295"/>
          </p:nvPr>
        </p:nvSpPr>
        <p:spPr>
          <a:xfrm>
            <a:off x="1299098" y="3517500"/>
            <a:ext cx="67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380" name="Google Shape;380;p60"/>
          <p:cNvSpPr/>
          <p:nvPr/>
        </p:nvSpPr>
        <p:spPr>
          <a:xfrm>
            <a:off x="2197731" y="3133901"/>
            <a:ext cx="4748538" cy="1896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81" name="Google Shape;381;p60"/>
          <p:cNvCxnSpPr/>
          <p:nvPr/>
        </p:nvCxnSpPr>
        <p:spPr>
          <a:xfrm flipH="1">
            <a:off x="5893350" y="2597613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60"/>
          <p:cNvCxnSpPr/>
          <p:nvPr/>
        </p:nvCxnSpPr>
        <p:spPr>
          <a:xfrm>
            <a:off x="3389681" y="2670162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60"/>
          <p:cNvCxnSpPr/>
          <p:nvPr/>
        </p:nvCxnSpPr>
        <p:spPr>
          <a:xfrm rot="10800000" flipH="1">
            <a:off x="2197731" y="472384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60"/>
          <p:cNvCxnSpPr>
            <a:cxnSpLocks/>
          </p:cNvCxnSpPr>
          <p:nvPr/>
        </p:nvCxnSpPr>
        <p:spPr>
          <a:xfrm flipH="1" flipV="1">
            <a:off x="5893350" y="4852038"/>
            <a:ext cx="486550" cy="71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60"/>
          <p:cNvCxnSpPr/>
          <p:nvPr/>
        </p:nvCxnSpPr>
        <p:spPr>
          <a:xfrm rot="10800000">
            <a:off x="6043475" y="4840696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tx1"/>
                </a:solidFill>
              </a:rPr>
              <a:t>12</a:t>
            </a:fld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solidFill>
                  <a:schemeClr val="tx1"/>
                </a:solidFill>
              </a:rPr>
              <a:t>2</a:t>
            </a:fld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169" name="Google Shape;169;p39"/>
          <p:cNvSpPr txBox="1">
            <a:spLocks noGrp="1"/>
          </p:cNvSpPr>
          <p:nvPr>
            <p:ph type="ctrTitle" idx="4294967295"/>
          </p:nvPr>
        </p:nvSpPr>
        <p:spPr>
          <a:xfrm>
            <a:off x="886409" y="1194058"/>
            <a:ext cx="5883275" cy="1546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 MEMBERS:</a:t>
            </a:r>
            <a:endParaRPr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4294967295"/>
          </p:nvPr>
        </p:nvSpPr>
        <p:spPr>
          <a:xfrm>
            <a:off x="2575251" y="3134273"/>
            <a:ext cx="5402424" cy="287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buNone/>
            </a:pPr>
            <a:r>
              <a:rPr lang="en-US" sz="2000" dirty="0">
                <a:solidFill>
                  <a:srgbClr val="22C0E0"/>
                </a:solidFill>
              </a:rPr>
              <a:t>MALIHA NOUSHIN RAIDA   (170042001)</a:t>
            </a:r>
          </a:p>
          <a:p>
            <a:pPr marL="0" lvl="0" indent="0" algn="l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FFC000"/>
                </a:solidFill>
              </a:rPr>
              <a:t>NAWSHIN ULFAT   (170042081)</a:t>
            </a:r>
          </a:p>
          <a:p>
            <a:pPr marL="0" lvl="0" indent="0" algn="l">
              <a:spcBef>
                <a:spcPts val="600"/>
              </a:spcBef>
              <a:buNone/>
            </a:pPr>
            <a:r>
              <a:rPr lang="en-US" sz="2000" dirty="0">
                <a:solidFill>
                  <a:srgbClr val="FC4E6B"/>
                </a:solidFill>
              </a:rPr>
              <a:t>ZANNATUN NAIM SRISTY   (170042043)</a:t>
            </a:r>
            <a:endParaRPr sz="2000" dirty="0">
              <a:solidFill>
                <a:srgbClr val="FC4E6B"/>
              </a:solidFill>
            </a:endParaRPr>
          </a:p>
        </p:txBody>
      </p:sp>
      <p:sp>
        <p:nvSpPr>
          <p:cNvPr id="5" name="Google Shape;143;p36">
            <a:extLst>
              <a:ext uri="{FF2B5EF4-FFF2-40B4-BE49-F238E27FC236}">
                <a16:creationId xmlns:a16="http://schemas.microsoft.com/office/drawing/2014/main" id="{7A8D3F0C-21B6-418B-815F-01DAF71A72E9}"/>
              </a:ext>
            </a:extLst>
          </p:cNvPr>
          <p:cNvSpPr/>
          <p:nvPr/>
        </p:nvSpPr>
        <p:spPr>
          <a:xfrm>
            <a:off x="1576873" y="2528597"/>
            <a:ext cx="5047861" cy="354562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Google Shape;143;p36">
            <a:extLst>
              <a:ext uri="{FF2B5EF4-FFF2-40B4-BE49-F238E27FC236}">
                <a16:creationId xmlns:a16="http://schemas.microsoft.com/office/drawing/2014/main" id="{E59101A7-9D60-423C-AFCF-DA207F31C7FD}"/>
              </a:ext>
            </a:extLst>
          </p:cNvPr>
          <p:cNvSpPr/>
          <p:nvPr/>
        </p:nvSpPr>
        <p:spPr>
          <a:xfrm>
            <a:off x="1632855" y="2514597"/>
            <a:ext cx="4755133" cy="270589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Google Shape;420;p63">
            <a:extLst>
              <a:ext uri="{FF2B5EF4-FFF2-40B4-BE49-F238E27FC236}">
                <a16:creationId xmlns:a16="http://schemas.microsoft.com/office/drawing/2014/main" id="{72FCE696-6F27-4695-A0CC-699EF9EC5B1D}"/>
              </a:ext>
            </a:extLst>
          </p:cNvPr>
          <p:cNvSpPr/>
          <p:nvPr/>
        </p:nvSpPr>
        <p:spPr>
          <a:xfrm>
            <a:off x="2195542" y="3361158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2C0E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20;p63">
            <a:extLst>
              <a:ext uri="{FF2B5EF4-FFF2-40B4-BE49-F238E27FC236}">
                <a16:creationId xmlns:a16="http://schemas.microsoft.com/office/drawing/2014/main" id="{A5E39364-B060-4B65-805E-30457634929B}"/>
              </a:ext>
            </a:extLst>
          </p:cNvPr>
          <p:cNvSpPr/>
          <p:nvPr/>
        </p:nvSpPr>
        <p:spPr>
          <a:xfrm>
            <a:off x="2195542" y="380451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20;p63">
            <a:extLst>
              <a:ext uri="{FF2B5EF4-FFF2-40B4-BE49-F238E27FC236}">
                <a16:creationId xmlns:a16="http://schemas.microsoft.com/office/drawing/2014/main" id="{ABFF190C-DFF6-4931-B927-00492C09CF28}"/>
              </a:ext>
            </a:extLst>
          </p:cNvPr>
          <p:cNvSpPr/>
          <p:nvPr/>
        </p:nvSpPr>
        <p:spPr>
          <a:xfrm>
            <a:off x="2195542" y="4247880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C4E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ctrTitle" idx="4294967295"/>
          </p:nvPr>
        </p:nvSpPr>
        <p:spPr>
          <a:xfrm>
            <a:off x="770862" y="3937520"/>
            <a:ext cx="1534886" cy="1511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</a:rPr>
              <a:t>B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I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G</a:t>
            </a:r>
            <a:br>
              <a:rPr lang="en-US" sz="3200" b="1" dirty="0">
                <a:solidFill>
                  <a:srgbClr val="EA3A68"/>
                </a:solidFill>
              </a:rPr>
            </a:br>
            <a:br>
              <a:rPr lang="en-US" sz="3200" b="1" dirty="0">
                <a:solidFill>
                  <a:srgbClr val="EA3A68"/>
                </a:solidFill>
              </a:rPr>
            </a:br>
            <a:endParaRPr sz="3200" b="1" dirty="0">
              <a:solidFill>
                <a:srgbClr val="EA3A68"/>
              </a:solidFill>
            </a:endParaRPr>
          </a:p>
        </p:txBody>
      </p:sp>
      <p:sp>
        <p:nvSpPr>
          <p:cNvPr id="190" name="Google Shape;190;p42"/>
          <p:cNvSpPr txBox="1">
            <a:spLocks noGrp="1"/>
          </p:cNvSpPr>
          <p:nvPr>
            <p:ph type="subTitle" idx="4294967295"/>
          </p:nvPr>
        </p:nvSpPr>
        <p:spPr>
          <a:xfrm>
            <a:off x="1946344" y="2845313"/>
            <a:ext cx="1734900" cy="3936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5050"/>
                </a:solidFill>
                <a:latin typeface="Shadows Into Light" panose="020B0604020202020204" charset="0"/>
              </a:rPr>
              <a:t>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5050"/>
                </a:solidFill>
                <a:latin typeface="Shadows Into Light" panose="020B0604020202020204" charset="0"/>
              </a:rPr>
              <a:t>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5050"/>
                </a:solidFill>
                <a:latin typeface="Shadows Into Light" panose="020B0604020202020204" charset="0"/>
              </a:rPr>
              <a:t>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5050"/>
                </a:solidFill>
                <a:latin typeface="Shadows Into Light" panose="020B0604020202020204" charset="0"/>
              </a:rPr>
              <a:t>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5050"/>
                </a:solidFill>
                <a:latin typeface="Shadows Into Light" panose="020B0604020202020204" charset="0"/>
              </a:rPr>
              <a:t>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5050"/>
                </a:solidFill>
                <a:latin typeface="Shadows Into Light" panose="020B0604020202020204" charset="0"/>
              </a:rPr>
              <a:t>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5050"/>
                </a:solidFill>
                <a:latin typeface="Shadows Into Light" panose="020B0604020202020204" charset="0"/>
              </a:rPr>
              <a:t>T</a:t>
            </a:r>
            <a:endParaRPr b="1" dirty="0">
              <a:solidFill>
                <a:srgbClr val="FF5050"/>
              </a:solidFill>
              <a:latin typeface="Shadows Into Light" panose="020B0604020202020204" charset="0"/>
            </a:endParaRPr>
          </a:p>
        </p:txBody>
      </p:sp>
      <p:sp>
        <p:nvSpPr>
          <p:cNvPr id="191" name="Google Shape;191;p42"/>
          <p:cNvSpPr/>
          <p:nvPr/>
        </p:nvSpPr>
        <p:spPr>
          <a:xfrm>
            <a:off x="997003" y="857094"/>
            <a:ext cx="1734900" cy="1702500"/>
          </a:xfrm>
          <a:prstGeom prst="wedgeEllipseCallout">
            <a:avLst>
              <a:gd name="adj1" fmla="val 463"/>
              <a:gd name="adj2" fmla="val 63799"/>
            </a:avLst>
          </a:prstGeom>
          <a:solidFill>
            <a:srgbClr val="EA3A6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2"/>
          <p:cNvSpPr/>
          <p:nvPr/>
        </p:nvSpPr>
        <p:spPr>
          <a:xfrm>
            <a:off x="1414500" y="1219203"/>
            <a:ext cx="891248" cy="90311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solidFill>
                  <a:schemeClr val="tx1"/>
                </a:solidFill>
              </a:rPr>
              <a:t>3</a:t>
            </a:fld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49ABB-B05B-4F6C-85BC-6A9D29CE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400" y="857094"/>
            <a:ext cx="5145514" cy="522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solidFill>
                  <a:schemeClr val="tx1"/>
                </a:solidFill>
              </a:rPr>
              <a:t>4</a:t>
            </a:fld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4294967295"/>
          </p:nvPr>
        </p:nvSpPr>
        <p:spPr>
          <a:xfrm>
            <a:off x="5885234" y="3249038"/>
            <a:ext cx="2203488" cy="614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THE RESULT IS:</a:t>
            </a:r>
            <a:endParaRPr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0" name="Google Shape;160;p38"/>
          <p:cNvSpPr txBox="1">
            <a:spLocks noGrp="1"/>
          </p:cNvSpPr>
          <p:nvPr>
            <p:ph type="ctrTitle" idx="4294967295"/>
          </p:nvPr>
        </p:nvSpPr>
        <p:spPr>
          <a:xfrm>
            <a:off x="2416307" y="427075"/>
            <a:ext cx="4960938" cy="1546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B0F0"/>
                </a:solidFill>
              </a:rPr>
              <a:t>HOW D</a:t>
            </a:r>
            <a:r>
              <a:rPr lang="en-US" sz="4400" dirty="0">
                <a:solidFill>
                  <a:srgbClr val="00B0F0"/>
                </a:solidFill>
              </a:rPr>
              <a:t>ID</a:t>
            </a:r>
            <a:r>
              <a:rPr lang="en" sz="4400" dirty="0">
                <a:solidFill>
                  <a:srgbClr val="00B0F0"/>
                </a:solidFill>
              </a:rPr>
              <a:t> WE START</a:t>
            </a:r>
            <a:endParaRPr sz="4400" dirty="0">
              <a:solidFill>
                <a:srgbClr val="00B0F0"/>
              </a:solidFill>
            </a:endParaRPr>
          </a:p>
        </p:txBody>
      </p:sp>
      <p:pic>
        <p:nvPicPr>
          <p:cNvPr id="163" name="Google Shape;163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61336" y="2499468"/>
            <a:ext cx="1407300" cy="1455213"/>
          </a:xfrm>
          <a:prstGeom prst="wedgeEllipseCallout">
            <a:avLst>
              <a:gd name="adj1" fmla="val 47110"/>
              <a:gd name="adj2" fmla="val 46541"/>
            </a:avLst>
          </a:prstGeom>
          <a:noFill/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8" name="Google Shape;143;p36">
            <a:extLst>
              <a:ext uri="{FF2B5EF4-FFF2-40B4-BE49-F238E27FC236}">
                <a16:creationId xmlns:a16="http://schemas.microsoft.com/office/drawing/2014/main" id="{85E7DEB6-A10D-4216-9B37-7A5417ADB7B6}"/>
              </a:ext>
            </a:extLst>
          </p:cNvPr>
          <p:cNvSpPr/>
          <p:nvPr/>
        </p:nvSpPr>
        <p:spPr>
          <a:xfrm>
            <a:off x="2267549" y="1744020"/>
            <a:ext cx="5109696" cy="234024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143;p36">
            <a:extLst>
              <a:ext uri="{FF2B5EF4-FFF2-40B4-BE49-F238E27FC236}">
                <a16:creationId xmlns:a16="http://schemas.microsoft.com/office/drawing/2014/main" id="{39765850-1957-4921-A9D6-9CD43F53BF06}"/>
              </a:ext>
            </a:extLst>
          </p:cNvPr>
          <p:cNvSpPr/>
          <p:nvPr/>
        </p:nvSpPr>
        <p:spPr>
          <a:xfrm>
            <a:off x="2205171" y="1671349"/>
            <a:ext cx="5109696" cy="234024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E5E03-C0B4-4670-B20C-84A0E53A7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613" y="3827852"/>
            <a:ext cx="2421109" cy="2184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Google Shape;223;p46">
            <a:extLst>
              <a:ext uri="{FF2B5EF4-FFF2-40B4-BE49-F238E27FC236}">
                <a16:creationId xmlns:a16="http://schemas.microsoft.com/office/drawing/2014/main" id="{DE6C56E0-9BEB-4570-BE8A-4BD9954AA50C}"/>
              </a:ext>
            </a:extLst>
          </p:cNvPr>
          <p:cNvSpPr/>
          <p:nvPr/>
        </p:nvSpPr>
        <p:spPr>
          <a:xfrm>
            <a:off x="3173519" y="4244116"/>
            <a:ext cx="1820923" cy="1731321"/>
          </a:xfrm>
          <a:prstGeom prst="wedgeEllipseCallout">
            <a:avLst>
              <a:gd name="adj1" fmla="val -44197"/>
              <a:gd name="adj2" fmla="val -43407"/>
            </a:avLst>
          </a:prstGeom>
          <a:solidFill>
            <a:srgbClr val="22C0E0">
              <a:alpha val="79230"/>
            </a:srgbClr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Varela Round" panose="020B0604020202020204" charset="-79"/>
                <a:cs typeface="Varela Round" panose="020B0604020202020204" charset="-79"/>
              </a:rPr>
              <a:t>HIDDEN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Varela Round" panose="020B0604020202020204" charset="-79"/>
                <a:cs typeface="Varela Round" panose="020B0604020202020204" charset="-79"/>
              </a:rPr>
              <a:t>TALENTS</a:t>
            </a:r>
            <a:endParaRPr sz="1600" dirty="0">
              <a:solidFill>
                <a:schemeClr val="bg1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pic>
        <p:nvPicPr>
          <p:cNvPr id="27" name="Google Shape;163;p38">
            <a:extLst>
              <a:ext uri="{FF2B5EF4-FFF2-40B4-BE49-F238E27FC236}">
                <a16:creationId xmlns:a16="http://schemas.microsoft.com/office/drawing/2014/main" id="{9B4FB087-870B-4B47-82A5-7F564C5904E0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339302" y="4358532"/>
            <a:ext cx="1586638" cy="1455213"/>
          </a:xfrm>
          <a:prstGeom prst="wedgeEllipseCallout">
            <a:avLst>
              <a:gd name="adj1" fmla="val 47110"/>
              <a:gd name="adj2" fmla="val 46541"/>
            </a:avLst>
          </a:prstGeom>
          <a:noFill/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</p:pic>
      <p:pic>
        <p:nvPicPr>
          <p:cNvPr id="28" name="Google Shape;163;p38">
            <a:extLst>
              <a:ext uri="{FF2B5EF4-FFF2-40B4-BE49-F238E27FC236}">
                <a16:creationId xmlns:a16="http://schemas.microsoft.com/office/drawing/2014/main" id="{BAF20A95-C0C1-43FD-87FD-B30C6C2E4C35}"/>
              </a:ext>
            </a:extLst>
          </p:cNvPr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173519" y="2409479"/>
            <a:ext cx="1586500" cy="1546225"/>
          </a:xfrm>
          <a:prstGeom prst="wedgeEllipseCallout">
            <a:avLst>
              <a:gd name="adj1" fmla="val 47110"/>
              <a:gd name="adj2" fmla="val 46541"/>
            </a:avLst>
          </a:prstGeom>
          <a:noFill/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30" name="Google Shape;162;p38">
            <a:extLst>
              <a:ext uri="{FF2B5EF4-FFF2-40B4-BE49-F238E27FC236}">
                <a16:creationId xmlns:a16="http://schemas.microsoft.com/office/drawing/2014/main" id="{73BBA48D-46EE-4FD8-B570-34C61C12F206}"/>
              </a:ext>
            </a:extLst>
          </p:cNvPr>
          <p:cNvSpPr txBox="1">
            <a:spLocks/>
          </p:cNvSpPr>
          <p:nvPr/>
        </p:nvSpPr>
        <p:spPr>
          <a:xfrm>
            <a:off x="5602451" y="2369195"/>
            <a:ext cx="2421109" cy="65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>
              <a:buFont typeface="Varela Round"/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       </a:t>
            </a:r>
          </a:p>
          <a:p>
            <a:pPr marL="0" indent="0">
              <a:buFont typeface="Varela Round"/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Shadows Into Light" panose="020B0604020202020204" charset="0"/>
              </a:rPr>
              <a:t>BUT ALAS!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latin typeface="Varela Round" panose="020B0604020202020204" charset="-79"/>
                <a:cs typeface="Varela Round" panose="020B0604020202020204" charset="-79"/>
              </a:rPr>
              <a:t>A </a:t>
            </a:r>
            <a:r>
              <a:rPr lang="en-US" sz="1600">
                <a:latin typeface="Varela Round" panose="020B0604020202020204" charset="-79"/>
                <a:cs typeface="Varela Round" panose="020B0604020202020204" charset="-79"/>
              </a:rPr>
              <a:t>SOCIAL NETWORKING </a:t>
            </a:r>
            <a:r>
              <a:rPr lang="en-US" sz="1600" dirty="0">
                <a:latin typeface="Varela Round" panose="020B0604020202020204" charset="-79"/>
                <a:cs typeface="Varela Round" panose="020B0604020202020204" charset="-79"/>
              </a:rPr>
              <a:t>WEBSITE FOR CONNECTING THE SPECIAL CHILDREN &amp; THOSE WHO CARE ABOUT SPECIAL CHILDREN.</a:t>
            </a:r>
            <a:endParaRPr sz="1600" dirty="0"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solidFill>
                  <a:schemeClr val="tx1"/>
                </a:solidFill>
              </a:rPr>
              <a:t>5</a:t>
            </a:fld>
            <a:endParaRPr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261" name="Google Shape;261;p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solidFill>
                  <a:schemeClr val="tx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6</a:t>
            </a:fld>
            <a:endParaRPr sz="2000" b="1" dirty="0">
              <a:solidFill>
                <a:schemeClr val="tx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39" name="Google Shape;239;p48"/>
          <p:cNvSpPr/>
          <p:nvPr/>
        </p:nvSpPr>
        <p:spPr>
          <a:xfrm>
            <a:off x="1723584" y="2513977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677E1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8"/>
          <p:cNvSpPr/>
          <p:nvPr/>
        </p:nvSpPr>
        <p:spPr>
          <a:xfrm>
            <a:off x="1534939" y="1710872"/>
            <a:ext cx="1770300" cy="129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AACF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1" name="Google Shape;241;p48"/>
          <p:cNvSpPr/>
          <p:nvPr/>
        </p:nvSpPr>
        <p:spPr>
          <a:xfrm>
            <a:off x="2046871" y="2889781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7F9B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8"/>
          <p:cNvSpPr/>
          <p:nvPr/>
        </p:nvSpPr>
        <p:spPr>
          <a:xfrm>
            <a:off x="2225696" y="2889781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BEE8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8"/>
          <p:cNvSpPr/>
          <p:nvPr/>
        </p:nvSpPr>
        <p:spPr>
          <a:xfrm>
            <a:off x="3867457" y="2451331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005F7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/>
          <p:nvPr/>
        </p:nvSpPr>
        <p:spPr>
          <a:xfrm>
            <a:off x="3651532" y="1710872"/>
            <a:ext cx="1770300" cy="1208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01AB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8"/>
          <p:cNvSpPr/>
          <p:nvPr/>
        </p:nvSpPr>
        <p:spPr>
          <a:xfrm>
            <a:off x="4198382" y="2826331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0083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8"/>
          <p:cNvSpPr/>
          <p:nvPr/>
        </p:nvSpPr>
        <p:spPr>
          <a:xfrm>
            <a:off x="4374630" y="2815766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01CC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8"/>
          <p:cNvSpPr/>
          <p:nvPr/>
        </p:nvSpPr>
        <p:spPr>
          <a:xfrm>
            <a:off x="5941443" y="2436537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9B6B0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8"/>
          <p:cNvSpPr/>
          <p:nvPr/>
        </p:nvSpPr>
        <p:spPr>
          <a:xfrm>
            <a:off x="5751857" y="1709638"/>
            <a:ext cx="1770300" cy="1208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F9AC0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8"/>
          <p:cNvSpPr/>
          <p:nvPr/>
        </p:nvSpPr>
        <p:spPr>
          <a:xfrm>
            <a:off x="6269601" y="2811537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C487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8"/>
          <p:cNvSpPr/>
          <p:nvPr/>
        </p:nvSpPr>
        <p:spPr>
          <a:xfrm>
            <a:off x="6459003" y="2801888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FFB008">
              <a:alpha val="9392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8"/>
          <p:cNvSpPr txBox="1"/>
          <p:nvPr/>
        </p:nvSpPr>
        <p:spPr>
          <a:xfrm>
            <a:off x="2073407" y="2044355"/>
            <a:ext cx="1241833" cy="56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CREATE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ACCOUNT</a:t>
            </a:r>
            <a:endParaRPr sz="1600" b="0" i="0" u="none" strike="noStrike" cap="none" dirty="0">
              <a:solidFill>
                <a:srgbClr val="FFFFFF"/>
              </a:solidFill>
              <a:latin typeface="Varela Round" panose="020B0604020202020204" charset="-79"/>
              <a:ea typeface="Shadows Into Light"/>
              <a:cs typeface="Varela Round" panose="020B0604020202020204" charset="-79"/>
              <a:sym typeface="Shadows Into Light"/>
            </a:endParaRPr>
          </a:p>
        </p:txBody>
      </p:sp>
      <p:sp>
        <p:nvSpPr>
          <p:cNvPr id="252" name="Google Shape;252;p48"/>
          <p:cNvSpPr txBox="1"/>
          <p:nvPr/>
        </p:nvSpPr>
        <p:spPr>
          <a:xfrm>
            <a:off x="4180959" y="2050919"/>
            <a:ext cx="1212135" cy="54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FOUR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PROFILES</a:t>
            </a:r>
          </a:p>
        </p:txBody>
      </p:sp>
      <p:sp>
        <p:nvSpPr>
          <p:cNvPr id="253" name="Google Shape;253;p48"/>
          <p:cNvSpPr txBox="1"/>
          <p:nvPr/>
        </p:nvSpPr>
        <p:spPr>
          <a:xfrm>
            <a:off x="6121636" y="2044355"/>
            <a:ext cx="1499213" cy="54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POSTS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FILTER</a:t>
            </a:r>
            <a:endParaRPr sz="1600" b="0" i="0" u="none" strike="noStrike" cap="none" dirty="0">
              <a:solidFill>
                <a:srgbClr val="FFFFFF"/>
              </a:solidFill>
              <a:latin typeface="Varela Round" panose="020B0604020202020204" charset="-79"/>
              <a:ea typeface="Shadows Into Light"/>
              <a:cs typeface="Varela Round" panose="020B0604020202020204" charset="-79"/>
              <a:sym typeface="Shadows Into Light"/>
            </a:endParaRPr>
          </a:p>
        </p:txBody>
      </p:sp>
      <p:pic>
        <p:nvPicPr>
          <p:cNvPr id="254" name="Google Shape;2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826" y="3285404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970" y="3252570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697" y="3246723"/>
            <a:ext cx="28098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8"/>
          <p:cNvSpPr/>
          <p:nvPr/>
        </p:nvSpPr>
        <p:spPr>
          <a:xfrm>
            <a:off x="6022649" y="4296492"/>
            <a:ext cx="548889" cy="6586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4;p63">
            <a:extLst>
              <a:ext uri="{FF2B5EF4-FFF2-40B4-BE49-F238E27FC236}">
                <a16:creationId xmlns:a16="http://schemas.microsoft.com/office/drawing/2014/main" id="{643F3671-F0D2-4959-AEDC-CBC395DBEAEB}"/>
              </a:ext>
            </a:extLst>
          </p:cNvPr>
          <p:cNvSpPr/>
          <p:nvPr/>
        </p:nvSpPr>
        <p:spPr>
          <a:xfrm>
            <a:off x="1703857" y="213889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43;p48">
            <a:extLst>
              <a:ext uri="{FF2B5EF4-FFF2-40B4-BE49-F238E27FC236}">
                <a16:creationId xmlns:a16="http://schemas.microsoft.com/office/drawing/2014/main" id="{63194A51-0C67-4110-806F-62AA4F0B7548}"/>
              </a:ext>
            </a:extLst>
          </p:cNvPr>
          <p:cNvSpPr/>
          <p:nvPr/>
        </p:nvSpPr>
        <p:spPr>
          <a:xfrm>
            <a:off x="1723584" y="4720299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005F7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45;p48">
            <a:extLst>
              <a:ext uri="{FF2B5EF4-FFF2-40B4-BE49-F238E27FC236}">
                <a16:creationId xmlns:a16="http://schemas.microsoft.com/office/drawing/2014/main" id="{04D8772A-B8D3-42E1-9171-B8535040107C}"/>
              </a:ext>
            </a:extLst>
          </p:cNvPr>
          <p:cNvSpPr/>
          <p:nvPr/>
        </p:nvSpPr>
        <p:spPr>
          <a:xfrm>
            <a:off x="2055257" y="5098179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0083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46;p48">
            <a:extLst>
              <a:ext uri="{FF2B5EF4-FFF2-40B4-BE49-F238E27FC236}">
                <a16:creationId xmlns:a16="http://schemas.microsoft.com/office/drawing/2014/main" id="{73F1A596-AB0D-4703-805D-8586C321CFBC}"/>
              </a:ext>
            </a:extLst>
          </p:cNvPr>
          <p:cNvSpPr/>
          <p:nvPr/>
        </p:nvSpPr>
        <p:spPr>
          <a:xfrm>
            <a:off x="2245998" y="5086705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01CC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44;p48">
            <a:extLst>
              <a:ext uri="{FF2B5EF4-FFF2-40B4-BE49-F238E27FC236}">
                <a16:creationId xmlns:a16="http://schemas.microsoft.com/office/drawing/2014/main" id="{FDA73B92-82D3-4A3D-A7CF-8DE72C987A5D}"/>
              </a:ext>
            </a:extLst>
          </p:cNvPr>
          <p:cNvSpPr/>
          <p:nvPr/>
        </p:nvSpPr>
        <p:spPr>
          <a:xfrm>
            <a:off x="1534939" y="3983650"/>
            <a:ext cx="1770300" cy="1208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01AB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47;p48">
            <a:extLst>
              <a:ext uri="{FF2B5EF4-FFF2-40B4-BE49-F238E27FC236}">
                <a16:creationId xmlns:a16="http://schemas.microsoft.com/office/drawing/2014/main" id="{19765CB3-9255-48E4-B086-6A59DC4F6415}"/>
              </a:ext>
            </a:extLst>
          </p:cNvPr>
          <p:cNvSpPr/>
          <p:nvPr/>
        </p:nvSpPr>
        <p:spPr>
          <a:xfrm>
            <a:off x="3881178" y="4720299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9B6B0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48;p48">
            <a:extLst>
              <a:ext uri="{FF2B5EF4-FFF2-40B4-BE49-F238E27FC236}">
                <a16:creationId xmlns:a16="http://schemas.microsoft.com/office/drawing/2014/main" id="{BF8EFB72-AFFB-42A6-9067-75CA15ECB6AE}"/>
              </a:ext>
            </a:extLst>
          </p:cNvPr>
          <p:cNvSpPr/>
          <p:nvPr/>
        </p:nvSpPr>
        <p:spPr>
          <a:xfrm>
            <a:off x="3651532" y="3984389"/>
            <a:ext cx="1770300" cy="1208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F9AC0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49;p48">
            <a:extLst>
              <a:ext uri="{FF2B5EF4-FFF2-40B4-BE49-F238E27FC236}">
                <a16:creationId xmlns:a16="http://schemas.microsoft.com/office/drawing/2014/main" id="{D78BAE68-20F3-412C-B22D-14DC65BE3959}"/>
              </a:ext>
            </a:extLst>
          </p:cNvPr>
          <p:cNvSpPr/>
          <p:nvPr/>
        </p:nvSpPr>
        <p:spPr>
          <a:xfrm>
            <a:off x="4213758" y="5084667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C487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250;p48">
            <a:extLst>
              <a:ext uri="{FF2B5EF4-FFF2-40B4-BE49-F238E27FC236}">
                <a16:creationId xmlns:a16="http://schemas.microsoft.com/office/drawing/2014/main" id="{76FF04E5-250A-43A1-B381-0B6D554E15B9}"/>
              </a:ext>
            </a:extLst>
          </p:cNvPr>
          <p:cNvSpPr/>
          <p:nvPr/>
        </p:nvSpPr>
        <p:spPr>
          <a:xfrm>
            <a:off x="4403761" y="508892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FFB008">
              <a:alpha val="9392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51;p48">
            <a:extLst>
              <a:ext uri="{FF2B5EF4-FFF2-40B4-BE49-F238E27FC236}">
                <a16:creationId xmlns:a16="http://schemas.microsoft.com/office/drawing/2014/main" id="{38A2578D-DAD0-40AD-BC98-E6D6BBD64965}"/>
              </a:ext>
            </a:extLst>
          </p:cNvPr>
          <p:cNvSpPr txBox="1"/>
          <p:nvPr/>
        </p:nvSpPr>
        <p:spPr>
          <a:xfrm>
            <a:off x="6204348" y="4304181"/>
            <a:ext cx="1241833" cy="56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CREATE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ACCOUNT</a:t>
            </a:r>
            <a:endParaRPr sz="1600" b="0" i="0" u="none" strike="noStrike" cap="none" dirty="0">
              <a:solidFill>
                <a:srgbClr val="FFFFFF"/>
              </a:solidFill>
              <a:latin typeface="Varela Round" panose="020B0604020202020204" charset="-79"/>
              <a:ea typeface="Shadows Into Light"/>
              <a:cs typeface="Varela Round" panose="020B0604020202020204" charset="-79"/>
              <a:sym typeface="Shadows Into Light"/>
            </a:endParaRPr>
          </a:p>
        </p:txBody>
      </p:sp>
      <p:sp>
        <p:nvSpPr>
          <p:cNvPr id="43" name="Google Shape;239;p48">
            <a:extLst>
              <a:ext uri="{FF2B5EF4-FFF2-40B4-BE49-F238E27FC236}">
                <a16:creationId xmlns:a16="http://schemas.microsoft.com/office/drawing/2014/main" id="{2A09F3A2-2486-4B78-9F88-14C15F3A221D}"/>
              </a:ext>
            </a:extLst>
          </p:cNvPr>
          <p:cNvSpPr/>
          <p:nvPr/>
        </p:nvSpPr>
        <p:spPr>
          <a:xfrm>
            <a:off x="5974793" y="4709912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B90B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41;p48">
            <a:extLst>
              <a:ext uri="{FF2B5EF4-FFF2-40B4-BE49-F238E27FC236}">
                <a16:creationId xmlns:a16="http://schemas.microsoft.com/office/drawing/2014/main" id="{92F6EF21-AA12-44DE-B6A8-582AFFE63EFE}"/>
              </a:ext>
            </a:extLst>
          </p:cNvPr>
          <p:cNvSpPr/>
          <p:nvPr/>
        </p:nvSpPr>
        <p:spPr>
          <a:xfrm>
            <a:off x="6333798" y="5080415"/>
            <a:ext cx="1011275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FC4E6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42;p48">
            <a:extLst>
              <a:ext uri="{FF2B5EF4-FFF2-40B4-BE49-F238E27FC236}">
                <a16:creationId xmlns:a16="http://schemas.microsoft.com/office/drawing/2014/main" id="{18715BEE-52DE-407E-97B5-1BCE77C34FD1}"/>
              </a:ext>
            </a:extLst>
          </p:cNvPr>
          <p:cNvSpPr/>
          <p:nvPr/>
        </p:nvSpPr>
        <p:spPr>
          <a:xfrm>
            <a:off x="6512184" y="5089059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40;p48">
            <a:extLst>
              <a:ext uri="{FF2B5EF4-FFF2-40B4-BE49-F238E27FC236}">
                <a16:creationId xmlns:a16="http://schemas.microsoft.com/office/drawing/2014/main" id="{F96B4FE1-237D-4FAC-BA13-1C0428D549BC}"/>
              </a:ext>
            </a:extLst>
          </p:cNvPr>
          <p:cNvSpPr/>
          <p:nvPr/>
        </p:nvSpPr>
        <p:spPr>
          <a:xfrm>
            <a:off x="5777470" y="3983650"/>
            <a:ext cx="1770300" cy="1208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7" name="Google Shape;254;p48">
            <a:extLst>
              <a:ext uri="{FF2B5EF4-FFF2-40B4-BE49-F238E27FC236}">
                <a16:creationId xmlns:a16="http://schemas.microsoft.com/office/drawing/2014/main" id="{71E67E67-00A1-445D-8C6A-FD93341AA8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583" y="5542069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254;p48">
            <a:extLst>
              <a:ext uri="{FF2B5EF4-FFF2-40B4-BE49-F238E27FC236}">
                <a16:creationId xmlns:a16="http://schemas.microsoft.com/office/drawing/2014/main" id="{1F326FB3-2F15-4A54-8E8C-059466611C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902" y="5542384"/>
            <a:ext cx="2809875" cy="605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254;p48">
            <a:extLst>
              <a:ext uri="{FF2B5EF4-FFF2-40B4-BE49-F238E27FC236}">
                <a16:creationId xmlns:a16="http://schemas.microsoft.com/office/drawing/2014/main" id="{BD0F7668-002B-4A0D-80C8-5105B028F5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60" y="5566325"/>
            <a:ext cx="28098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251;p48">
            <a:extLst>
              <a:ext uri="{FF2B5EF4-FFF2-40B4-BE49-F238E27FC236}">
                <a16:creationId xmlns:a16="http://schemas.microsoft.com/office/drawing/2014/main" id="{265F9033-01A8-4E1A-ACB0-EFCB20F790AA}"/>
              </a:ext>
            </a:extLst>
          </p:cNvPr>
          <p:cNvSpPr txBox="1"/>
          <p:nvPr/>
        </p:nvSpPr>
        <p:spPr>
          <a:xfrm>
            <a:off x="4180959" y="4428509"/>
            <a:ext cx="1241833" cy="4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MESSAGE</a:t>
            </a:r>
          </a:p>
        </p:txBody>
      </p:sp>
      <p:sp>
        <p:nvSpPr>
          <p:cNvPr id="51" name="Google Shape;251;p48">
            <a:extLst>
              <a:ext uri="{FF2B5EF4-FFF2-40B4-BE49-F238E27FC236}">
                <a16:creationId xmlns:a16="http://schemas.microsoft.com/office/drawing/2014/main" id="{CE865127-FC02-40D2-B154-C2219649E7CE}"/>
              </a:ext>
            </a:extLst>
          </p:cNvPr>
          <p:cNvSpPr txBox="1"/>
          <p:nvPr/>
        </p:nvSpPr>
        <p:spPr>
          <a:xfrm>
            <a:off x="2057592" y="4304182"/>
            <a:ext cx="1241833" cy="56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SHARE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POSTS</a:t>
            </a:r>
            <a:endParaRPr lang="en-US" sz="1600" b="0" i="0" u="none" strike="noStrike" cap="none" dirty="0">
              <a:solidFill>
                <a:srgbClr val="FFFFFF"/>
              </a:solidFill>
              <a:latin typeface="Varela Round" panose="020B0604020202020204" charset="-79"/>
              <a:ea typeface="Shadows Into Light"/>
              <a:cs typeface="Varela Round" panose="020B0604020202020204" charset="-79"/>
              <a:sym typeface="Shadows Into Light"/>
            </a:endParaRPr>
          </a:p>
        </p:txBody>
      </p:sp>
      <p:sp>
        <p:nvSpPr>
          <p:cNvPr id="52" name="Google Shape;251;p48">
            <a:extLst>
              <a:ext uri="{FF2B5EF4-FFF2-40B4-BE49-F238E27FC236}">
                <a16:creationId xmlns:a16="http://schemas.microsoft.com/office/drawing/2014/main" id="{F4D5C540-5D77-447B-8EF3-E77A1DA6C125}"/>
              </a:ext>
            </a:extLst>
          </p:cNvPr>
          <p:cNvSpPr txBox="1"/>
          <p:nvPr/>
        </p:nvSpPr>
        <p:spPr>
          <a:xfrm>
            <a:off x="6194717" y="4095556"/>
            <a:ext cx="1241833" cy="56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REPORT &amp; SAVE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Varela Round" panose="020B0604020202020204" charset="-79"/>
                <a:ea typeface="Shadows Into Light"/>
                <a:cs typeface="Varela Round" panose="020B0604020202020204" charset="-79"/>
                <a:sym typeface="Shadows Into Light"/>
              </a:rPr>
              <a:t>POSTS</a:t>
            </a:r>
            <a:endParaRPr lang="en-US" sz="1600" b="0" i="0" u="none" strike="noStrike" cap="none" dirty="0">
              <a:solidFill>
                <a:srgbClr val="FFFFFF"/>
              </a:solidFill>
              <a:latin typeface="Varela Round" panose="020B0604020202020204" charset="-79"/>
              <a:ea typeface="Shadows Into Light"/>
              <a:cs typeface="Varela Round" panose="020B0604020202020204" charset="-79"/>
              <a:sym typeface="Shadows Into Light"/>
            </a:endParaRPr>
          </a:p>
        </p:txBody>
      </p:sp>
      <p:sp>
        <p:nvSpPr>
          <p:cNvPr id="53" name="Google Shape;422;p63">
            <a:extLst>
              <a:ext uri="{FF2B5EF4-FFF2-40B4-BE49-F238E27FC236}">
                <a16:creationId xmlns:a16="http://schemas.microsoft.com/office/drawing/2014/main" id="{6EBBEA98-8B75-4196-9D63-3EAE72351591}"/>
              </a:ext>
            </a:extLst>
          </p:cNvPr>
          <p:cNvSpPr/>
          <p:nvPr/>
        </p:nvSpPr>
        <p:spPr>
          <a:xfrm>
            <a:off x="3791681" y="441637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20;p63">
            <a:extLst>
              <a:ext uri="{FF2B5EF4-FFF2-40B4-BE49-F238E27FC236}">
                <a16:creationId xmlns:a16="http://schemas.microsoft.com/office/drawing/2014/main" id="{6A4622B0-A34E-4A6F-A89E-4D8409037AD2}"/>
              </a:ext>
            </a:extLst>
          </p:cNvPr>
          <p:cNvSpPr/>
          <p:nvPr/>
        </p:nvSpPr>
        <p:spPr>
          <a:xfrm>
            <a:off x="5927188" y="4387582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84;p63">
            <a:extLst>
              <a:ext uri="{FF2B5EF4-FFF2-40B4-BE49-F238E27FC236}">
                <a16:creationId xmlns:a16="http://schemas.microsoft.com/office/drawing/2014/main" id="{D1528723-2BA1-411D-92BC-BC3681466CA2}"/>
              </a:ext>
            </a:extLst>
          </p:cNvPr>
          <p:cNvSpPr/>
          <p:nvPr/>
        </p:nvSpPr>
        <p:spPr>
          <a:xfrm>
            <a:off x="3713376" y="2118980"/>
            <a:ext cx="485006" cy="50190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46;p63">
            <a:extLst>
              <a:ext uri="{FF2B5EF4-FFF2-40B4-BE49-F238E27FC236}">
                <a16:creationId xmlns:a16="http://schemas.microsoft.com/office/drawing/2014/main" id="{FC9614AF-4FA3-4524-BD79-0154D7A78D2B}"/>
              </a:ext>
            </a:extLst>
          </p:cNvPr>
          <p:cNvSpPr/>
          <p:nvPr/>
        </p:nvSpPr>
        <p:spPr>
          <a:xfrm rot="21333134">
            <a:off x="5980445" y="2072702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29;p63">
            <a:extLst>
              <a:ext uri="{FF2B5EF4-FFF2-40B4-BE49-F238E27FC236}">
                <a16:creationId xmlns:a16="http://schemas.microsoft.com/office/drawing/2014/main" id="{D70606FB-ABB1-4DFE-9721-7218624AD64D}"/>
              </a:ext>
            </a:extLst>
          </p:cNvPr>
          <p:cNvSpPr/>
          <p:nvPr/>
        </p:nvSpPr>
        <p:spPr>
          <a:xfrm>
            <a:off x="1717770" y="4368791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1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/>
          <p:nvPr/>
        </p:nvSpPr>
        <p:spPr>
          <a:xfrm>
            <a:off x="3058531" y="3221287"/>
            <a:ext cx="1922105" cy="1966445"/>
          </a:xfrm>
          <a:prstGeom prst="ellipse">
            <a:avLst/>
          </a:prstGeom>
          <a:solidFill>
            <a:srgbClr val="AACF20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DOCTOR</a:t>
            </a:r>
            <a:endParaRPr sz="20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0" name="Google Shape;230;p47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</a:t>
            </a:r>
            <a:endParaRPr dirty="0"/>
          </a:p>
        </p:txBody>
      </p:sp>
      <p:sp>
        <p:nvSpPr>
          <p:cNvPr id="233" name="Google Shape;233;p4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solidFill>
                  <a:schemeClr val="tx1"/>
                </a:solidFill>
              </a:rPr>
              <a:t>7</a:t>
            </a:fld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7" name="Google Shape;229;p47">
            <a:extLst>
              <a:ext uri="{FF2B5EF4-FFF2-40B4-BE49-F238E27FC236}">
                <a16:creationId xmlns:a16="http://schemas.microsoft.com/office/drawing/2014/main" id="{29C3D88C-C155-4468-B038-42A7705B6CF2}"/>
              </a:ext>
            </a:extLst>
          </p:cNvPr>
          <p:cNvSpPr/>
          <p:nvPr/>
        </p:nvSpPr>
        <p:spPr>
          <a:xfrm>
            <a:off x="5192002" y="3221287"/>
            <a:ext cx="1922105" cy="1966445"/>
          </a:xfrm>
          <a:prstGeom prst="ellipse">
            <a:avLst/>
          </a:prstGeom>
          <a:solidFill>
            <a:srgbClr val="00B0F0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EVERYONE</a:t>
            </a:r>
          </a:p>
        </p:txBody>
      </p:sp>
      <p:sp>
        <p:nvSpPr>
          <p:cNvPr id="8" name="Google Shape;229;p47">
            <a:extLst>
              <a:ext uri="{FF2B5EF4-FFF2-40B4-BE49-F238E27FC236}">
                <a16:creationId xmlns:a16="http://schemas.microsoft.com/office/drawing/2014/main" id="{172C4BD3-937E-4BC9-81A7-344A810B28C0}"/>
              </a:ext>
            </a:extLst>
          </p:cNvPr>
          <p:cNvSpPr/>
          <p:nvPr/>
        </p:nvSpPr>
        <p:spPr>
          <a:xfrm>
            <a:off x="2003357" y="2025465"/>
            <a:ext cx="1922105" cy="1966445"/>
          </a:xfrm>
          <a:prstGeom prst="ellipse">
            <a:avLst/>
          </a:prstGeom>
          <a:solidFill>
            <a:srgbClr val="FF5050">
              <a:alpha val="74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FAMILY</a:t>
            </a:r>
          </a:p>
        </p:txBody>
      </p:sp>
      <p:sp>
        <p:nvSpPr>
          <p:cNvPr id="9" name="Google Shape;229;p47">
            <a:extLst>
              <a:ext uri="{FF2B5EF4-FFF2-40B4-BE49-F238E27FC236}">
                <a16:creationId xmlns:a16="http://schemas.microsoft.com/office/drawing/2014/main" id="{DBC744CB-8ECA-4594-8CF7-E5102ED3BE35}"/>
              </a:ext>
            </a:extLst>
          </p:cNvPr>
          <p:cNvSpPr/>
          <p:nvPr/>
        </p:nvSpPr>
        <p:spPr>
          <a:xfrm>
            <a:off x="4136828" y="2025464"/>
            <a:ext cx="1922105" cy="1966445"/>
          </a:xfrm>
          <a:prstGeom prst="ellipse">
            <a:avLst/>
          </a:prstGeom>
          <a:solidFill>
            <a:srgbClr val="FFC000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EDUCATOR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-US" dirty="0"/>
              <a:t>UR PROCESS IS EASY</a:t>
            </a:r>
            <a:endParaRPr dirty="0"/>
          </a:p>
        </p:txBody>
      </p:sp>
      <p:sp>
        <p:nvSpPr>
          <p:cNvPr id="312" name="Google Shape;312;p53"/>
          <p:cNvSpPr/>
          <p:nvPr/>
        </p:nvSpPr>
        <p:spPr>
          <a:xfrm>
            <a:off x="1134900" y="2253853"/>
            <a:ext cx="1908551" cy="1521383"/>
          </a:xfrm>
          <a:prstGeom prst="homePlate">
            <a:avLst>
              <a:gd name="adj" fmla="val 30129"/>
            </a:avLst>
          </a:prstGeom>
          <a:solidFill>
            <a:srgbClr val="F9AC08"/>
          </a:solidFill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1.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UI DESIGN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(HTML,CSS)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END FEB’19</a:t>
            </a:r>
            <a:endParaRPr sz="16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3" name="Google Shape;313;p53"/>
          <p:cNvSpPr/>
          <p:nvPr/>
        </p:nvSpPr>
        <p:spPr>
          <a:xfrm>
            <a:off x="4348076" y="2253852"/>
            <a:ext cx="2006221" cy="1521382"/>
          </a:xfrm>
          <a:prstGeom prst="chevron">
            <a:avLst>
              <a:gd name="adj" fmla="val 29853"/>
            </a:avLst>
          </a:prstGeom>
          <a:solidFill>
            <a:srgbClr val="FC4E6B"/>
          </a:solidFill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" sz="1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3. </a:t>
            </a:r>
            <a:r>
              <a:rPr lang="en-US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(JS,PHP)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AT APRIL’19</a:t>
            </a:r>
            <a:endParaRPr sz="16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4" name="Google Shape;314;p53"/>
          <p:cNvSpPr/>
          <p:nvPr/>
        </p:nvSpPr>
        <p:spPr>
          <a:xfrm>
            <a:off x="2741488" y="2253851"/>
            <a:ext cx="1908551" cy="1521383"/>
          </a:xfrm>
          <a:prstGeom prst="chevron">
            <a:avLst>
              <a:gd name="adj" fmla="val 29853"/>
            </a:avLst>
          </a:prstGeom>
          <a:solidFill>
            <a:srgbClr val="AACF20"/>
          </a:solidFill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MYSQL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(</a:t>
            </a:r>
            <a:r>
              <a:rPr lang="en-US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BASE</a:t>
            </a:r>
            <a:r>
              <a:rPr lang="en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END </a:t>
            </a:r>
            <a:r>
              <a:rPr lang="en-US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FEB</a:t>
            </a:r>
            <a:r>
              <a:rPr lang="en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’19</a:t>
            </a:r>
            <a:endParaRPr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5" name="Google Shape;315;p5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solidFill>
                  <a:schemeClr val="tx1"/>
                </a:solidFill>
              </a:rPr>
              <a:t>8</a:t>
            </a:fld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9" name="Google Shape;314;p53">
            <a:extLst>
              <a:ext uri="{FF2B5EF4-FFF2-40B4-BE49-F238E27FC236}">
                <a16:creationId xmlns:a16="http://schemas.microsoft.com/office/drawing/2014/main" id="{9897C769-49D3-4536-ACE4-5A5C60FBB2B7}"/>
              </a:ext>
            </a:extLst>
          </p:cNvPr>
          <p:cNvSpPr/>
          <p:nvPr/>
        </p:nvSpPr>
        <p:spPr>
          <a:xfrm>
            <a:off x="6100551" y="2253851"/>
            <a:ext cx="2115401" cy="1521382"/>
          </a:xfrm>
          <a:prstGeom prst="chevron">
            <a:avLst>
              <a:gd name="adj" fmla="val 29853"/>
            </a:avLst>
          </a:prstGeom>
          <a:solidFill>
            <a:srgbClr val="22C0E0"/>
          </a:solidFill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4.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APACHE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(SERVER FOR LOCAL HOST)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AT MAY’19</a:t>
            </a:r>
            <a:endParaRPr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" name="Google Shape;312;p53">
            <a:extLst>
              <a:ext uri="{FF2B5EF4-FFF2-40B4-BE49-F238E27FC236}">
                <a16:creationId xmlns:a16="http://schemas.microsoft.com/office/drawing/2014/main" id="{67BA301F-C9B6-4B58-B132-D7CAB9EE96FB}"/>
              </a:ext>
            </a:extLst>
          </p:cNvPr>
          <p:cNvSpPr/>
          <p:nvPr/>
        </p:nvSpPr>
        <p:spPr>
          <a:xfrm>
            <a:off x="3617724" y="4084928"/>
            <a:ext cx="2006221" cy="1521383"/>
          </a:xfrm>
          <a:prstGeom prst="homePlate">
            <a:avLst>
              <a:gd name="adj" fmla="val 30129"/>
            </a:avLst>
          </a:prstGeom>
          <a:solidFill>
            <a:srgbClr val="F9AC08"/>
          </a:solidFill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UPDATING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&amp; MODIFICATION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/>
          <p:nvPr/>
        </p:nvSpPr>
        <p:spPr>
          <a:xfrm>
            <a:off x="2611495" y="1689040"/>
            <a:ext cx="4077829" cy="317463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9"/>
          <p:cNvSpPr txBox="1">
            <a:spLocks noGrp="1"/>
          </p:cNvSpPr>
          <p:nvPr>
            <p:ph type="body" idx="4294967295"/>
          </p:nvPr>
        </p:nvSpPr>
        <p:spPr>
          <a:xfrm>
            <a:off x="1345650" y="5059680"/>
            <a:ext cx="6517500" cy="752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Web application</a:t>
            </a:r>
            <a:endParaRPr sz="3000" b="1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372" name="Google Shape;372;p5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solidFill>
                  <a:schemeClr val="tx1"/>
                </a:solidFill>
              </a:rPr>
              <a:t>9</a:t>
            </a:fld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579AD-9553-424F-8B21-A118F248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008" y="1857056"/>
            <a:ext cx="3742801" cy="238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188</Words>
  <Application>Microsoft Office PowerPoint</Application>
  <PresentationFormat>On-screen Show (4:3)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Varela Round</vt:lpstr>
      <vt:lpstr>Shadows Into Light</vt:lpstr>
      <vt:lpstr>Arial</vt:lpstr>
      <vt:lpstr>Trinculo template</vt:lpstr>
      <vt:lpstr>    TO      SPECIAL </vt:lpstr>
      <vt:lpstr>GROUP MEMBERS:</vt:lpstr>
      <vt:lpstr>B I G  </vt:lpstr>
      <vt:lpstr>HOW DID WE START</vt:lpstr>
      <vt:lpstr>PowerPoint Presentation</vt:lpstr>
      <vt:lpstr>FEATURES</vt:lpstr>
      <vt:lpstr>USERS</vt:lpstr>
      <vt:lpstr>OUR PROCESS IS EASY</vt:lpstr>
      <vt:lpstr>PowerPoint Presentation</vt:lpstr>
      <vt:lpstr>FUTURE GOALS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SPECIAL </dc:title>
  <cp:lastModifiedBy>Maliha Raida</cp:lastModifiedBy>
  <cp:revision>69</cp:revision>
  <dcterms:modified xsi:type="dcterms:W3CDTF">2019-02-14T10:18:03Z</dcterms:modified>
</cp:coreProperties>
</file>