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2" r:id="rId4"/>
    <p:sldId id="265" r:id="rId5"/>
    <p:sldId id="260" r:id="rId6"/>
    <p:sldId id="273" r:id="rId7"/>
    <p:sldId id="267" r:id="rId8"/>
    <p:sldId id="264" r:id="rId9"/>
    <p:sldId id="266" r:id="rId10"/>
    <p:sldId id="268" r:id="rId11"/>
    <p:sldId id="275" r:id="rId12"/>
    <p:sldId id="272" r:id="rId13"/>
    <p:sldId id="270" r:id="rId14"/>
    <p:sldId id="263" r:id="rId15"/>
    <p:sldId id="261" r:id="rId16"/>
    <p:sldId id="271" r:id="rId17"/>
    <p:sldId id="278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6A1EAF-21E0-4BDF-835C-4168AE5735F3}">
  <a:tblStyle styleId="{1B6A1EAF-21E0-4BDF-835C-4168AE5735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98" d="100"/>
          <a:sy n="98" d="100"/>
        </p:scale>
        <p:origin x="63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353775" y="3795498"/>
            <a:ext cx="1722922" cy="16986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6654971" y="-410153"/>
            <a:ext cx="2805957" cy="2661973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017770" y="693100"/>
            <a:ext cx="1910145" cy="170122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986735">
            <a:off x="654370" y="3671524"/>
            <a:ext cx="2361497" cy="1160970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7283088">
            <a:off x="8001790" y="3285780"/>
            <a:ext cx="1578088" cy="1381267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-10155561">
            <a:off x="-945733" y="1047694"/>
            <a:ext cx="3985308" cy="1963944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-271725" y="550602"/>
            <a:ext cx="1123676" cy="1157073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216025" y="1991825"/>
            <a:ext cx="6711900" cy="1159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cribbles 3">
  <p:cSld name="BLANK_1_1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3"/>
          <p:cNvSpPr/>
          <p:nvPr/>
        </p:nvSpPr>
        <p:spPr>
          <a:xfrm flipH="1">
            <a:off x="7835213" y="3361850"/>
            <a:ext cx="1568804" cy="1615431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/>
          <p:nvPr/>
        </p:nvSpPr>
        <p:spPr>
          <a:xfrm rot="-5400000" flipH="1">
            <a:off x="161815" y="3378547"/>
            <a:ext cx="1825737" cy="2198998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/>
          <p:nvPr/>
        </p:nvSpPr>
        <p:spPr>
          <a:xfrm flipH="1">
            <a:off x="6793464" y="-380376"/>
            <a:ext cx="1780528" cy="158578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/>
          <p:nvPr/>
        </p:nvSpPr>
        <p:spPr>
          <a:xfrm flipH="1">
            <a:off x="-544275" y="645938"/>
            <a:ext cx="1566292" cy="1544222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/>
          <p:nvPr/>
        </p:nvSpPr>
        <p:spPr>
          <a:xfrm flipH="1">
            <a:off x="6244184" y="4423655"/>
            <a:ext cx="2574272" cy="1045975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841169" y="534700"/>
            <a:ext cx="1445085" cy="1017492"/>
          </a:xfrm>
          <a:custGeom>
            <a:avLst/>
            <a:gdLst/>
            <a:ahLst/>
            <a:cxnLst/>
            <a:rect l="l" t="t" r="r" b="b"/>
            <a:pathLst>
              <a:path w="3176012" h="1017492" extrusionOk="0">
                <a:moveTo>
                  <a:pt x="3132430" y="666969"/>
                </a:moveTo>
                <a:cubicBezTo>
                  <a:pt x="3048872" y="666537"/>
                  <a:pt x="2965324" y="665692"/>
                  <a:pt x="2881784" y="664435"/>
                </a:cubicBezTo>
                <a:cubicBezTo>
                  <a:pt x="2911457" y="560567"/>
                  <a:pt x="2629330" y="585051"/>
                  <a:pt x="2573160" y="581778"/>
                </a:cubicBezTo>
                <a:cubicBezTo>
                  <a:pt x="2431445" y="573528"/>
                  <a:pt x="2289782" y="566179"/>
                  <a:pt x="2148177" y="556069"/>
                </a:cubicBezTo>
                <a:cubicBezTo>
                  <a:pt x="2240727" y="555874"/>
                  <a:pt x="2333276" y="556663"/>
                  <a:pt x="2425825" y="558434"/>
                </a:cubicBezTo>
                <a:cubicBezTo>
                  <a:pt x="2478456" y="559458"/>
                  <a:pt x="2566166" y="581688"/>
                  <a:pt x="2608316" y="544824"/>
                </a:cubicBezTo>
                <a:cubicBezTo>
                  <a:pt x="2634593" y="521856"/>
                  <a:pt x="2642475" y="479653"/>
                  <a:pt x="2616256" y="454663"/>
                </a:cubicBezTo>
                <a:cubicBezTo>
                  <a:pt x="2579265" y="419407"/>
                  <a:pt x="2438011" y="441313"/>
                  <a:pt x="2389146" y="440574"/>
                </a:cubicBezTo>
                <a:lnTo>
                  <a:pt x="2590602" y="434326"/>
                </a:lnTo>
                <a:cubicBezTo>
                  <a:pt x="2632162" y="433030"/>
                  <a:pt x="2693051" y="443302"/>
                  <a:pt x="2728454" y="417158"/>
                </a:cubicBezTo>
                <a:cubicBezTo>
                  <a:pt x="2747899" y="402816"/>
                  <a:pt x="2767078" y="370360"/>
                  <a:pt x="2757894" y="345130"/>
                </a:cubicBezTo>
                <a:cubicBezTo>
                  <a:pt x="2742714" y="303452"/>
                  <a:pt x="2686115" y="313698"/>
                  <a:pt x="2651477" y="312804"/>
                </a:cubicBezTo>
                <a:cubicBezTo>
                  <a:pt x="2660837" y="294068"/>
                  <a:pt x="2663839" y="264911"/>
                  <a:pt x="2646986" y="248728"/>
                </a:cubicBezTo>
                <a:cubicBezTo>
                  <a:pt x="2680120" y="248423"/>
                  <a:pt x="3024562" y="270607"/>
                  <a:pt x="2933268" y="147860"/>
                </a:cubicBezTo>
                <a:cubicBezTo>
                  <a:pt x="2897146" y="99292"/>
                  <a:pt x="2784741" y="141185"/>
                  <a:pt x="2733730" y="129746"/>
                </a:cubicBezTo>
                <a:cubicBezTo>
                  <a:pt x="2687191" y="119318"/>
                  <a:pt x="2712340" y="113978"/>
                  <a:pt x="2674228" y="92714"/>
                </a:cubicBezTo>
                <a:cubicBezTo>
                  <a:pt x="2645243" y="76512"/>
                  <a:pt x="2577937" y="90329"/>
                  <a:pt x="2545541" y="90608"/>
                </a:cubicBezTo>
                <a:cubicBezTo>
                  <a:pt x="2178679" y="93790"/>
                  <a:pt x="1798168" y="126162"/>
                  <a:pt x="1433755" y="84322"/>
                </a:cubicBezTo>
                <a:cubicBezTo>
                  <a:pt x="1250435" y="63272"/>
                  <a:pt x="1068009" y="35204"/>
                  <a:pt x="884694" y="14329"/>
                </a:cubicBezTo>
                <a:cubicBezTo>
                  <a:pt x="735538" y="-2670"/>
                  <a:pt x="577346" y="-17628"/>
                  <a:pt x="437822" y="50816"/>
                </a:cubicBezTo>
                <a:cubicBezTo>
                  <a:pt x="408273" y="65313"/>
                  <a:pt x="379241" y="98372"/>
                  <a:pt x="350878" y="109668"/>
                </a:cubicBezTo>
                <a:cubicBezTo>
                  <a:pt x="319765" y="122060"/>
                  <a:pt x="256894" y="110485"/>
                  <a:pt x="223021" y="110776"/>
                </a:cubicBezTo>
                <a:cubicBezTo>
                  <a:pt x="169871" y="111243"/>
                  <a:pt x="91482" y="94445"/>
                  <a:pt x="65516" y="156032"/>
                </a:cubicBezTo>
                <a:cubicBezTo>
                  <a:pt x="14771" y="276459"/>
                  <a:pt x="346820" y="226382"/>
                  <a:pt x="407333" y="225857"/>
                </a:cubicBezTo>
                <a:cubicBezTo>
                  <a:pt x="382988" y="261223"/>
                  <a:pt x="391356" y="241942"/>
                  <a:pt x="371547" y="263673"/>
                </a:cubicBezTo>
                <a:cubicBezTo>
                  <a:pt x="362285" y="273835"/>
                  <a:pt x="349860" y="279920"/>
                  <a:pt x="342859" y="293031"/>
                </a:cubicBezTo>
                <a:cubicBezTo>
                  <a:pt x="330422" y="316362"/>
                  <a:pt x="329650" y="341741"/>
                  <a:pt x="348609" y="360995"/>
                </a:cubicBezTo>
                <a:cubicBezTo>
                  <a:pt x="372423" y="385175"/>
                  <a:pt x="435347" y="372596"/>
                  <a:pt x="466199" y="373400"/>
                </a:cubicBezTo>
                <a:lnTo>
                  <a:pt x="651867" y="378221"/>
                </a:lnTo>
                <a:cubicBezTo>
                  <a:pt x="573879" y="380645"/>
                  <a:pt x="441213" y="359583"/>
                  <a:pt x="368747" y="390892"/>
                </a:cubicBezTo>
                <a:cubicBezTo>
                  <a:pt x="343385" y="401851"/>
                  <a:pt x="318806" y="428856"/>
                  <a:pt x="321827" y="458480"/>
                </a:cubicBezTo>
                <a:cubicBezTo>
                  <a:pt x="326746" y="506685"/>
                  <a:pt x="371898" y="503503"/>
                  <a:pt x="409582" y="508026"/>
                </a:cubicBezTo>
                <a:cubicBezTo>
                  <a:pt x="386553" y="531241"/>
                  <a:pt x="371943" y="584630"/>
                  <a:pt x="411339" y="600884"/>
                </a:cubicBezTo>
                <a:cubicBezTo>
                  <a:pt x="343405" y="598350"/>
                  <a:pt x="166928" y="556814"/>
                  <a:pt x="131772" y="635880"/>
                </a:cubicBezTo>
                <a:cubicBezTo>
                  <a:pt x="90289" y="729204"/>
                  <a:pt x="255649" y="721246"/>
                  <a:pt x="307801" y="727908"/>
                </a:cubicBezTo>
                <a:cubicBezTo>
                  <a:pt x="246264" y="741738"/>
                  <a:pt x="233864" y="812043"/>
                  <a:pt x="286249" y="840461"/>
                </a:cubicBezTo>
                <a:cubicBezTo>
                  <a:pt x="316266" y="856741"/>
                  <a:pt x="382177" y="852127"/>
                  <a:pt x="416433" y="856054"/>
                </a:cubicBezTo>
                <a:cubicBezTo>
                  <a:pt x="459851" y="861049"/>
                  <a:pt x="503294" y="865849"/>
                  <a:pt x="546760" y="870455"/>
                </a:cubicBezTo>
                <a:lnTo>
                  <a:pt x="307074" y="867571"/>
                </a:lnTo>
                <a:cubicBezTo>
                  <a:pt x="234078" y="866696"/>
                  <a:pt x="137690" y="848886"/>
                  <a:pt x="67396" y="864693"/>
                </a:cubicBezTo>
                <a:cubicBezTo>
                  <a:pt x="34339" y="872127"/>
                  <a:pt x="1522" y="890137"/>
                  <a:pt x="64" y="929676"/>
                </a:cubicBezTo>
                <a:cubicBezTo>
                  <a:pt x="-1912" y="983266"/>
                  <a:pt x="42072" y="980823"/>
                  <a:pt x="83198" y="981970"/>
                </a:cubicBezTo>
                <a:cubicBezTo>
                  <a:pt x="403995" y="990907"/>
                  <a:pt x="725407" y="989695"/>
                  <a:pt x="1046308" y="993552"/>
                </a:cubicBezTo>
                <a:lnTo>
                  <a:pt x="2007104" y="1005107"/>
                </a:lnTo>
                <a:lnTo>
                  <a:pt x="2216500" y="1007628"/>
                </a:lnTo>
                <a:cubicBezTo>
                  <a:pt x="2281116" y="1008406"/>
                  <a:pt x="2380661" y="1029870"/>
                  <a:pt x="2442301" y="1008062"/>
                </a:cubicBezTo>
                <a:cubicBezTo>
                  <a:pt x="2472610" y="997343"/>
                  <a:pt x="2504525" y="959819"/>
                  <a:pt x="2492366" y="924777"/>
                </a:cubicBezTo>
                <a:cubicBezTo>
                  <a:pt x="2474159" y="872366"/>
                  <a:pt x="2381750" y="891530"/>
                  <a:pt x="2340339" y="890376"/>
                </a:cubicBezTo>
                <a:cubicBezTo>
                  <a:pt x="2462000" y="767804"/>
                  <a:pt x="2123203" y="781913"/>
                  <a:pt x="2079834" y="779146"/>
                </a:cubicBezTo>
                <a:cubicBezTo>
                  <a:pt x="2324102" y="782416"/>
                  <a:pt x="2568385" y="784145"/>
                  <a:pt x="2812683" y="784331"/>
                </a:cubicBezTo>
                <a:cubicBezTo>
                  <a:pt x="2871480" y="784361"/>
                  <a:pt x="2930277" y="784307"/>
                  <a:pt x="2989075" y="784168"/>
                </a:cubicBezTo>
                <a:cubicBezTo>
                  <a:pt x="3032100" y="784065"/>
                  <a:pt x="3097105" y="797474"/>
                  <a:pt x="3136247" y="778206"/>
                </a:cubicBezTo>
                <a:cubicBezTo>
                  <a:pt x="3182345" y="755575"/>
                  <a:pt x="3205465" y="667332"/>
                  <a:pt x="3132430" y="666969"/>
                </a:cubicBezTo>
                <a:close/>
                <a:moveTo>
                  <a:pt x="587432" y="607728"/>
                </a:moveTo>
                <a:cubicBezTo>
                  <a:pt x="565083" y="606864"/>
                  <a:pt x="542732" y="605999"/>
                  <a:pt x="520380" y="605135"/>
                </a:cubicBezTo>
                <a:lnTo>
                  <a:pt x="750245" y="605135"/>
                </a:lnTo>
                <a:cubicBezTo>
                  <a:pt x="745967" y="625232"/>
                  <a:pt x="610922" y="608687"/>
                  <a:pt x="587432" y="60772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216025" y="1552200"/>
            <a:ext cx="5456700" cy="2304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4191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/>
            </a:lvl2pPr>
            <a:lvl3pPr marL="1371600" lvl="2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1216025" y="628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96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1482850" y="-478441"/>
            <a:ext cx="1691129" cy="1577178"/>
          </a:xfrm>
          <a:custGeom>
            <a:avLst/>
            <a:gdLst/>
            <a:ahLst/>
            <a:cxnLst/>
            <a:rect l="l" t="t" r="r" b="b"/>
            <a:pathLst>
              <a:path w="1445409" h="1348015" extrusionOk="0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524748" y="2004302"/>
            <a:ext cx="2169605" cy="2139034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 rot="5828734">
            <a:off x="6579602" y="3865726"/>
            <a:ext cx="2358243" cy="1159370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/>
          <p:nvPr/>
        </p:nvSpPr>
        <p:spPr>
          <a:xfrm rot="2087446">
            <a:off x="-347111" y="4074972"/>
            <a:ext cx="1577102" cy="1380404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6000753" y="-218972"/>
            <a:ext cx="3409660" cy="862777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258525" y="-549627"/>
            <a:ext cx="2337836" cy="230489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/>
          <p:nvPr/>
        </p:nvSpPr>
        <p:spPr>
          <a:xfrm rot="1832534">
            <a:off x="8091114" y="518904"/>
            <a:ext cx="1576304" cy="1379706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/>
          <p:nvPr/>
        </p:nvSpPr>
        <p:spPr>
          <a:xfrm rot="-2178819">
            <a:off x="7229719" y="2940743"/>
            <a:ext cx="2971008" cy="1464977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6757725" y="3704750"/>
            <a:ext cx="1568804" cy="1615431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-608751" y="1003175"/>
            <a:ext cx="1262060" cy="112402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-544275" y="3228500"/>
            <a:ext cx="1568804" cy="1615431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"/>
          <p:cNvSpPr/>
          <p:nvPr/>
        </p:nvSpPr>
        <p:spPr>
          <a:xfrm rot="5400000">
            <a:off x="7272240" y="3378547"/>
            <a:ext cx="1825737" cy="2198998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685804" y="-380379"/>
            <a:ext cx="2346749" cy="209007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8237775" y="436811"/>
            <a:ext cx="1780932" cy="1755838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602736" y="4310518"/>
            <a:ext cx="2574272" cy="1045975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1216025" y="1863125"/>
            <a:ext cx="2988000" cy="306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4939920" y="1863125"/>
            <a:ext cx="2988000" cy="306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7685537" y="1390705"/>
            <a:ext cx="2138785" cy="2202352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-628647" y="-96447"/>
            <a:ext cx="3409660" cy="862777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1183975" y="-519363"/>
            <a:ext cx="1832056" cy="1708609"/>
          </a:xfrm>
          <a:custGeom>
            <a:avLst/>
            <a:gdLst/>
            <a:ahLst/>
            <a:cxnLst/>
            <a:rect l="l" t="t" r="r" b="b"/>
            <a:pathLst>
              <a:path w="1445409" h="1348015" extrusionOk="0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133349" y="3953347"/>
            <a:ext cx="1543088" cy="15213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/>
          <p:nvPr/>
        </p:nvSpPr>
        <p:spPr>
          <a:xfrm rot="4213030">
            <a:off x="-435731" y="3147919"/>
            <a:ext cx="1834203" cy="901739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1183975" y="1863125"/>
            <a:ext cx="2031300" cy="306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2"/>
          </p:nvPr>
        </p:nvSpPr>
        <p:spPr>
          <a:xfrm>
            <a:off x="3542027" y="1863125"/>
            <a:ext cx="2031300" cy="306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3"/>
          </p:nvPr>
        </p:nvSpPr>
        <p:spPr>
          <a:xfrm>
            <a:off x="5900079" y="1863125"/>
            <a:ext cx="2031300" cy="306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 rot="3886626">
            <a:off x="-462593" y="-88356"/>
            <a:ext cx="2184896" cy="1912394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/>
          <p:nvPr/>
        </p:nvSpPr>
        <p:spPr>
          <a:xfrm rot="-1859020">
            <a:off x="564045" y="369917"/>
            <a:ext cx="1439126" cy="1790687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630174" y="4286374"/>
            <a:ext cx="2080693" cy="1853115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"/>
          <p:cNvSpPr/>
          <p:nvPr/>
        </p:nvSpPr>
        <p:spPr>
          <a:xfrm>
            <a:off x="-327075" y="4286376"/>
            <a:ext cx="1543088" cy="15213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8"/>
          <p:cNvSpPr/>
          <p:nvPr/>
        </p:nvSpPr>
        <p:spPr>
          <a:xfrm rot="10039177">
            <a:off x="6208704" y="4295609"/>
            <a:ext cx="2660802" cy="1303235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7826250" y="448624"/>
            <a:ext cx="1857351" cy="1732199"/>
          </a:xfrm>
          <a:custGeom>
            <a:avLst/>
            <a:gdLst/>
            <a:ahLst/>
            <a:cxnLst/>
            <a:rect l="l" t="t" r="r" b="b"/>
            <a:pathLst>
              <a:path w="1445409" h="1348015" extrusionOk="0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cribbles 1">
  <p:cSld name="BLANK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1"/>
          <p:cNvSpPr/>
          <p:nvPr/>
        </p:nvSpPr>
        <p:spPr>
          <a:xfrm>
            <a:off x="-296625" y="-263875"/>
            <a:ext cx="2030379" cy="2001770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/>
          <p:nvPr/>
        </p:nvSpPr>
        <p:spPr>
          <a:xfrm rot="1832534">
            <a:off x="8091114" y="518904"/>
            <a:ext cx="1576304" cy="1379706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1"/>
          <p:cNvSpPr/>
          <p:nvPr/>
        </p:nvSpPr>
        <p:spPr>
          <a:xfrm rot="-2178819">
            <a:off x="7229719" y="2940743"/>
            <a:ext cx="2971008" cy="1464977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6757725" y="3704750"/>
            <a:ext cx="1568804" cy="1615431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1"/>
          <p:cNvSpPr/>
          <p:nvPr/>
        </p:nvSpPr>
        <p:spPr>
          <a:xfrm>
            <a:off x="-494451" y="1212725"/>
            <a:ext cx="1262060" cy="112402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cribbles 2">
  <p:cSld name="BLANK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-363975" y="-139378"/>
            <a:ext cx="1725952" cy="1537174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-833250" y="989836"/>
            <a:ext cx="1722922" cy="16986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2"/>
          <p:cNvSpPr/>
          <p:nvPr/>
        </p:nvSpPr>
        <p:spPr>
          <a:xfrm rot="3883627">
            <a:off x="5783707" y="3854784"/>
            <a:ext cx="1547313" cy="1912394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2"/>
          <p:cNvSpPr/>
          <p:nvPr/>
        </p:nvSpPr>
        <p:spPr>
          <a:xfrm rot="-10111965">
            <a:off x="7102246" y="-359891"/>
            <a:ext cx="2575201" cy="1264627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4738425" y="4133800"/>
            <a:ext cx="1416809" cy="1458918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 rot="-1859643">
            <a:off x="7847841" y="325734"/>
            <a:ext cx="945912" cy="1176986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/>
              <a:buChar char="✘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/>
              <a:buChar char="✗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●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○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●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○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ctrTitle"/>
          </p:nvPr>
        </p:nvSpPr>
        <p:spPr>
          <a:xfrm>
            <a:off x="1216050" y="1637407"/>
            <a:ext cx="6711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To Special</a:t>
            </a:r>
            <a:endParaRPr dirty="0"/>
          </a:p>
        </p:txBody>
      </p:sp>
      <p:sp>
        <p:nvSpPr>
          <p:cNvPr id="3" name="Google Shape;120;p15">
            <a:extLst>
              <a:ext uri="{FF2B5EF4-FFF2-40B4-BE49-F238E27FC236}">
                <a16:creationId xmlns:a16="http://schemas.microsoft.com/office/drawing/2014/main" id="{B8CFB30D-930A-4554-8385-E15F228B9AB2}"/>
              </a:ext>
            </a:extLst>
          </p:cNvPr>
          <p:cNvSpPr txBox="1">
            <a:spLocks/>
          </p:cNvSpPr>
          <p:nvPr/>
        </p:nvSpPr>
        <p:spPr>
          <a:xfrm>
            <a:off x="3341941" y="2797207"/>
            <a:ext cx="4706680" cy="533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/>
              <a:buChar char="✘"/>
              <a:defRPr sz="2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/>
              <a:buChar char="✗"/>
              <a:defRPr sz="2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2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●"/>
              <a:defRPr sz="2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○"/>
              <a:defRPr sz="2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2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●"/>
              <a:defRPr sz="2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○"/>
              <a:defRPr sz="2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2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 dirty="0">
                <a:solidFill>
                  <a:schemeClr val="tx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“</a:t>
            </a:r>
            <a:r>
              <a:rPr lang="en-US" sz="1200" dirty="0">
                <a:solidFill>
                  <a:schemeClr val="tx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AUTISM IS NOT DISABILITY, IT’S A DIFFERENT ABILITY</a:t>
            </a:r>
            <a:r>
              <a:rPr lang="en-US" sz="1600" dirty="0">
                <a:solidFill>
                  <a:schemeClr val="tx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Google Shape;372;p39">
            <a:extLst>
              <a:ext uri="{FF2B5EF4-FFF2-40B4-BE49-F238E27FC236}">
                <a16:creationId xmlns:a16="http://schemas.microsoft.com/office/drawing/2014/main" id="{524A0E52-9108-427C-8F1A-5BC9CD433261}"/>
              </a:ext>
            </a:extLst>
          </p:cNvPr>
          <p:cNvSpPr/>
          <p:nvPr/>
        </p:nvSpPr>
        <p:spPr>
          <a:xfrm>
            <a:off x="1844917" y="3229810"/>
            <a:ext cx="5454165" cy="86356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708E87-D475-4944-B5D5-9EBA16BDA3EE}"/>
              </a:ext>
            </a:extLst>
          </p:cNvPr>
          <p:cNvSpPr/>
          <p:nvPr/>
        </p:nvSpPr>
        <p:spPr>
          <a:xfrm>
            <a:off x="6068534" y="3854548"/>
            <a:ext cx="2773011" cy="1288952"/>
          </a:xfrm>
          <a:prstGeom prst="rect">
            <a:avLst/>
          </a:prstGeom>
          <a:solidFill>
            <a:srgbClr val="FF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Google Shape;230;p26"/>
          <p:cNvSpPr txBox="1">
            <a:spLocks noGrp="1"/>
          </p:cNvSpPr>
          <p:nvPr>
            <p:ph type="title"/>
          </p:nvPr>
        </p:nvSpPr>
        <p:spPr>
          <a:xfrm>
            <a:off x="1808912" y="484316"/>
            <a:ext cx="5526175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Work Sans Light"/>
              </a:rPr>
              <a:t>Compare </a:t>
            </a:r>
            <a:r>
              <a:rPr lang="en-US" sz="3200" dirty="0">
                <a:latin typeface="Work Sans Light"/>
              </a:rPr>
              <a:t>Changes(design based)</a:t>
            </a:r>
            <a:endParaRPr sz="3200" dirty="0">
              <a:latin typeface="Work Sans Light"/>
            </a:endParaRPr>
          </a:p>
        </p:txBody>
      </p:sp>
      <p:sp>
        <p:nvSpPr>
          <p:cNvPr id="232" name="Google Shape;232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231" name="Google Shape;231;p26"/>
          <p:cNvGraphicFramePr/>
          <p:nvPr>
            <p:extLst>
              <p:ext uri="{D42A27DB-BD31-4B8C-83A1-F6EECF244321}">
                <p14:modId xmlns:p14="http://schemas.microsoft.com/office/powerpoint/2010/main" val="4101112111"/>
              </p:ext>
            </p:extLst>
          </p:nvPr>
        </p:nvGraphicFramePr>
        <p:xfrm>
          <a:off x="1975421" y="1540758"/>
          <a:ext cx="5054907" cy="2936890"/>
        </p:xfrm>
        <a:graphic>
          <a:graphicData uri="http://schemas.openxmlformats.org/drawingml/2006/table">
            <a:tbl>
              <a:tblPr>
                <a:noFill/>
                <a:tableStyleId>{1B6A1EAF-21E0-4BDF-835C-4168AE5735F3}</a:tableStyleId>
              </a:tblPr>
              <a:tblGrid>
                <a:gridCol w="2529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17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Original design</a:t>
                      </a:r>
                      <a:endParaRPr sz="1800" dirty="0">
                        <a:solidFill>
                          <a:schemeClr val="dk1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Current design</a:t>
                      </a:r>
                      <a:endParaRPr sz="1800" dirty="0">
                        <a:solidFill>
                          <a:schemeClr val="dk1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22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Fetching Four types of user’s detail after sign up pages.</a:t>
                      </a:r>
                      <a:endParaRPr sz="1400" dirty="0">
                        <a:solidFill>
                          <a:schemeClr val="dk1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Update Four types of user’s detail in about pages.</a:t>
                      </a:r>
                      <a:endParaRPr sz="1400" b="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45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Post photos from post share.</a:t>
                      </a:r>
                      <a:endParaRPr sz="1400" dirty="0">
                        <a:solidFill>
                          <a:schemeClr val="dk1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Post photo from photo share which is different form post share section.</a:t>
                      </a:r>
                      <a:endParaRPr sz="1400" b="0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45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Page designed for autistic child. </a:t>
                      </a:r>
                      <a:endParaRPr sz="1400" dirty="0">
                        <a:solidFill>
                          <a:schemeClr val="dk1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Page designed for autistic child’s family member.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3190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E81B0DD9-71F5-4BED-A09D-2D3B204F1EA7}"/>
              </a:ext>
            </a:extLst>
          </p:cNvPr>
          <p:cNvSpPr/>
          <p:nvPr/>
        </p:nvSpPr>
        <p:spPr>
          <a:xfrm>
            <a:off x="4277255" y="3729591"/>
            <a:ext cx="3429876" cy="1417962"/>
          </a:xfrm>
          <a:prstGeom prst="rect">
            <a:avLst/>
          </a:prstGeom>
          <a:solidFill>
            <a:srgbClr val="FF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971201-9717-44F2-9394-58A7D2F2C327}"/>
              </a:ext>
            </a:extLst>
          </p:cNvPr>
          <p:cNvSpPr/>
          <p:nvPr/>
        </p:nvSpPr>
        <p:spPr>
          <a:xfrm>
            <a:off x="6370989" y="-1"/>
            <a:ext cx="2773011" cy="1512277"/>
          </a:xfrm>
          <a:prstGeom prst="rect">
            <a:avLst/>
          </a:prstGeom>
          <a:solidFill>
            <a:srgbClr val="FF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" name="Google Shape;309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BA6CDEC-28CB-421C-8FBB-427AC17B74E5}"/>
              </a:ext>
            </a:extLst>
          </p:cNvPr>
          <p:cNvCxnSpPr>
            <a:cxnSpLocks/>
          </p:cNvCxnSpPr>
          <p:nvPr/>
        </p:nvCxnSpPr>
        <p:spPr>
          <a:xfrm>
            <a:off x="413775" y="2159376"/>
            <a:ext cx="7942434" cy="13125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24E92D-A0D2-4E7B-8575-B76B94C5B253}"/>
              </a:ext>
            </a:extLst>
          </p:cNvPr>
          <p:cNvCxnSpPr>
            <a:cxnSpLocks/>
          </p:cNvCxnSpPr>
          <p:nvPr/>
        </p:nvCxnSpPr>
        <p:spPr>
          <a:xfrm>
            <a:off x="413775" y="4210929"/>
            <a:ext cx="7998705" cy="10433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374;p39">
            <a:extLst>
              <a:ext uri="{FF2B5EF4-FFF2-40B4-BE49-F238E27FC236}">
                <a16:creationId xmlns:a16="http://schemas.microsoft.com/office/drawing/2014/main" id="{8AE874DB-E0E6-42D7-B2BA-A9CC2AE16C67}"/>
              </a:ext>
            </a:extLst>
          </p:cNvPr>
          <p:cNvSpPr/>
          <p:nvPr/>
        </p:nvSpPr>
        <p:spPr>
          <a:xfrm>
            <a:off x="988708" y="2012839"/>
            <a:ext cx="322293" cy="337673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374;p39">
            <a:extLst>
              <a:ext uri="{FF2B5EF4-FFF2-40B4-BE49-F238E27FC236}">
                <a16:creationId xmlns:a16="http://schemas.microsoft.com/office/drawing/2014/main" id="{B976E691-6459-47FF-8B9C-16D1AC1D4C12}"/>
              </a:ext>
            </a:extLst>
          </p:cNvPr>
          <p:cNvSpPr/>
          <p:nvPr/>
        </p:nvSpPr>
        <p:spPr>
          <a:xfrm>
            <a:off x="1952945" y="2005766"/>
            <a:ext cx="322293" cy="337673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374;p39">
            <a:extLst>
              <a:ext uri="{FF2B5EF4-FFF2-40B4-BE49-F238E27FC236}">
                <a16:creationId xmlns:a16="http://schemas.microsoft.com/office/drawing/2014/main" id="{763D18EE-A179-4F32-BDF2-88A9661547CC}"/>
              </a:ext>
            </a:extLst>
          </p:cNvPr>
          <p:cNvSpPr/>
          <p:nvPr/>
        </p:nvSpPr>
        <p:spPr>
          <a:xfrm>
            <a:off x="1044608" y="4122287"/>
            <a:ext cx="224452" cy="187588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374;p39">
            <a:extLst>
              <a:ext uri="{FF2B5EF4-FFF2-40B4-BE49-F238E27FC236}">
                <a16:creationId xmlns:a16="http://schemas.microsoft.com/office/drawing/2014/main" id="{D7804B4F-4CC9-4D2E-A962-1655A8A409A5}"/>
              </a:ext>
            </a:extLst>
          </p:cNvPr>
          <p:cNvSpPr/>
          <p:nvPr/>
        </p:nvSpPr>
        <p:spPr>
          <a:xfrm>
            <a:off x="4798579" y="1990537"/>
            <a:ext cx="322293" cy="337673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374;p39">
            <a:extLst>
              <a:ext uri="{FF2B5EF4-FFF2-40B4-BE49-F238E27FC236}">
                <a16:creationId xmlns:a16="http://schemas.microsoft.com/office/drawing/2014/main" id="{7914858A-6E36-4C22-95BF-0272A06B5A56}"/>
              </a:ext>
            </a:extLst>
          </p:cNvPr>
          <p:cNvSpPr/>
          <p:nvPr/>
        </p:nvSpPr>
        <p:spPr>
          <a:xfrm>
            <a:off x="3834958" y="2005765"/>
            <a:ext cx="322293" cy="337673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374;p39">
            <a:extLst>
              <a:ext uri="{FF2B5EF4-FFF2-40B4-BE49-F238E27FC236}">
                <a16:creationId xmlns:a16="http://schemas.microsoft.com/office/drawing/2014/main" id="{C3EF3A1D-D81B-4B6D-B915-9921F0C1DC89}"/>
              </a:ext>
            </a:extLst>
          </p:cNvPr>
          <p:cNvSpPr/>
          <p:nvPr/>
        </p:nvSpPr>
        <p:spPr>
          <a:xfrm>
            <a:off x="2810314" y="2012838"/>
            <a:ext cx="322293" cy="337673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374;p39">
            <a:extLst>
              <a:ext uri="{FF2B5EF4-FFF2-40B4-BE49-F238E27FC236}">
                <a16:creationId xmlns:a16="http://schemas.microsoft.com/office/drawing/2014/main" id="{5A2A7DA3-BD39-4387-8EB9-9EA3F9D15CE0}"/>
              </a:ext>
            </a:extLst>
          </p:cNvPr>
          <p:cNvSpPr/>
          <p:nvPr/>
        </p:nvSpPr>
        <p:spPr>
          <a:xfrm>
            <a:off x="2897396" y="4117135"/>
            <a:ext cx="224452" cy="187588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374;p39">
            <a:extLst>
              <a:ext uri="{FF2B5EF4-FFF2-40B4-BE49-F238E27FC236}">
                <a16:creationId xmlns:a16="http://schemas.microsoft.com/office/drawing/2014/main" id="{93CD8E2F-B30D-4463-83C2-992F4924FCA1}"/>
              </a:ext>
            </a:extLst>
          </p:cNvPr>
          <p:cNvSpPr/>
          <p:nvPr/>
        </p:nvSpPr>
        <p:spPr>
          <a:xfrm>
            <a:off x="1960033" y="4117135"/>
            <a:ext cx="224452" cy="187588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374;p39">
            <a:extLst>
              <a:ext uri="{FF2B5EF4-FFF2-40B4-BE49-F238E27FC236}">
                <a16:creationId xmlns:a16="http://schemas.microsoft.com/office/drawing/2014/main" id="{F36DA3BE-B0E8-44A5-9C89-46D2B0FD809A}"/>
              </a:ext>
            </a:extLst>
          </p:cNvPr>
          <p:cNvSpPr/>
          <p:nvPr/>
        </p:nvSpPr>
        <p:spPr>
          <a:xfrm>
            <a:off x="7981631" y="4118120"/>
            <a:ext cx="224452" cy="187588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374;p39">
            <a:extLst>
              <a:ext uri="{FF2B5EF4-FFF2-40B4-BE49-F238E27FC236}">
                <a16:creationId xmlns:a16="http://schemas.microsoft.com/office/drawing/2014/main" id="{5C47EBAF-E420-4749-AB1A-E140CC7F449E}"/>
              </a:ext>
            </a:extLst>
          </p:cNvPr>
          <p:cNvSpPr/>
          <p:nvPr/>
        </p:nvSpPr>
        <p:spPr>
          <a:xfrm>
            <a:off x="6991755" y="4111984"/>
            <a:ext cx="224452" cy="187588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374;p39">
            <a:extLst>
              <a:ext uri="{FF2B5EF4-FFF2-40B4-BE49-F238E27FC236}">
                <a16:creationId xmlns:a16="http://schemas.microsoft.com/office/drawing/2014/main" id="{247E17C8-C1F6-44B4-89C6-01BAACDA7F9C}"/>
              </a:ext>
            </a:extLst>
          </p:cNvPr>
          <p:cNvSpPr/>
          <p:nvPr/>
        </p:nvSpPr>
        <p:spPr>
          <a:xfrm>
            <a:off x="5944155" y="4118296"/>
            <a:ext cx="224452" cy="187588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374;p39">
            <a:extLst>
              <a:ext uri="{FF2B5EF4-FFF2-40B4-BE49-F238E27FC236}">
                <a16:creationId xmlns:a16="http://schemas.microsoft.com/office/drawing/2014/main" id="{4F1CADB0-478C-4690-ABB8-4575B16ED33E}"/>
              </a:ext>
            </a:extLst>
          </p:cNvPr>
          <p:cNvSpPr/>
          <p:nvPr/>
        </p:nvSpPr>
        <p:spPr>
          <a:xfrm>
            <a:off x="4877606" y="4117135"/>
            <a:ext cx="224452" cy="187588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374;p39">
            <a:extLst>
              <a:ext uri="{FF2B5EF4-FFF2-40B4-BE49-F238E27FC236}">
                <a16:creationId xmlns:a16="http://schemas.microsoft.com/office/drawing/2014/main" id="{D2240132-B2ED-4640-A3D6-B2D3E2423A1E}"/>
              </a:ext>
            </a:extLst>
          </p:cNvPr>
          <p:cNvSpPr/>
          <p:nvPr/>
        </p:nvSpPr>
        <p:spPr>
          <a:xfrm>
            <a:off x="3843620" y="4117135"/>
            <a:ext cx="224452" cy="187588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991AE2D-1C36-46CD-9A02-ACBE3ECB37CC}"/>
              </a:ext>
            </a:extLst>
          </p:cNvPr>
          <p:cNvSpPr/>
          <p:nvPr/>
        </p:nvSpPr>
        <p:spPr>
          <a:xfrm rot="10800000">
            <a:off x="1172842" y="1376344"/>
            <a:ext cx="45719" cy="6517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1090C7EE-3F29-45DC-89A5-8BC144DB8915}"/>
              </a:ext>
            </a:extLst>
          </p:cNvPr>
          <p:cNvSpPr/>
          <p:nvPr/>
        </p:nvSpPr>
        <p:spPr>
          <a:xfrm rot="10800000">
            <a:off x="2120884" y="1382126"/>
            <a:ext cx="45719" cy="6517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E3365C2C-5460-4EDC-8E3E-BCDF6A5CDDCB}"/>
              </a:ext>
            </a:extLst>
          </p:cNvPr>
          <p:cNvSpPr/>
          <p:nvPr/>
        </p:nvSpPr>
        <p:spPr>
          <a:xfrm rot="10800000">
            <a:off x="2963903" y="1386917"/>
            <a:ext cx="45719" cy="6517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29313CF-F987-4DC3-9D5A-F8FD3CC9EEC1}"/>
              </a:ext>
            </a:extLst>
          </p:cNvPr>
          <p:cNvSpPr/>
          <p:nvPr/>
        </p:nvSpPr>
        <p:spPr>
          <a:xfrm rot="10800000">
            <a:off x="3973244" y="1380358"/>
            <a:ext cx="45719" cy="6517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12A1E9BC-C85C-43F3-BD14-C6895949EC7E}"/>
              </a:ext>
            </a:extLst>
          </p:cNvPr>
          <p:cNvSpPr/>
          <p:nvPr/>
        </p:nvSpPr>
        <p:spPr>
          <a:xfrm rot="10800000">
            <a:off x="4944113" y="1405037"/>
            <a:ext cx="45719" cy="6517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1" dirty="0">
              <a:solidFill>
                <a:schemeClr val="tx2">
                  <a:lumMod val="50000"/>
                </a:schemeClr>
              </a:solidFill>
              <a:ea typeface="Varela Round"/>
              <a:cs typeface="Varela Round"/>
              <a:sym typeface="Varela Round"/>
            </a:endParaRP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45AE1280-1BE8-4995-9A52-EEC646A523B4}"/>
              </a:ext>
            </a:extLst>
          </p:cNvPr>
          <p:cNvSpPr/>
          <p:nvPr/>
        </p:nvSpPr>
        <p:spPr>
          <a:xfrm rot="10800000">
            <a:off x="1147826" y="3781828"/>
            <a:ext cx="45719" cy="36340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1D9D92-B315-4846-8A1C-256FBE09946F}"/>
              </a:ext>
            </a:extLst>
          </p:cNvPr>
          <p:cNvSpPr txBox="1"/>
          <p:nvPr/>
        </p:nvSpPr>
        <p:spPr>
          <a:xfrm>
            <a:off x="868003" y="1086491"/>
            <a:ext cx="884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latin typeface="Work Sans Light"/>
                <a:ea typeface="Varela Round"/>
                <a:cs typeface="Varela Round"/>
                <a:sym typeface="Varela Round"/>
              </a:rPr>
              <a:t>UI design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BB6EE5-9991-479F-9648-D7FA955B3DA0}"/>
              </a:ext>
            </a:extLst>
          </p:cNvPr>
          <p:cNvSpPr txBox="1"/>
          <p:nvPr/>
        </p:nvSpPr>
        <p:spPr>
          <a:xfrm>
            <a:off x="4460113" y="1089994"/>
            <a:ext cx="122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latin typeface="Work Sans Light"/>
                <a:ea typeface="Varela Round"/>
                <a:cs typeface="Varela Round"/>
                <a:sym typeface="Varela Round"/>
              </a:rPr>
              <a:t>Modification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A18CFF-8DA8-4E94-B697-FAB43E9DA491}"/>
              </a:ext>
            </a:extLst>
          </p:cNvPr>
          <p:cNvSpPr txBox="1"/>
          <p:nvPr/>
        </p:nvSpPr>
        <p:spPr>
          <a:xfrm>
            <a:off x="3581558" y="1089994"/>
            <a:ext cx="884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latin typeface="Work Sans Light"/>
                <a:ea typeface="Varela Round"/>
                <a:cs typeface="Varela Round"/>
                <a:sym typeface="Varela Round"/>
              </a:rPr>
              <a:t>Localhost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C1AAAE-E7A4-4101-84CF-B49EB4CC5201}"/>
              </a:ext>
            </a:extLst>
          </p:cNvPr>
          <p:cNvSpPr txBox="1"/>
          <p:nvPr/>
        </p:nvSpPr>
        <p:spPr>
          <a:xfrm>
            <a:off x="2629306" y="1095764"/>
            <a:ext cx="884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latin typeface="Work Sans Light"/>
                <a:ea typeface="Varela Round"/>
                <a:cs typeface="Varela Round"/>
                <a:sym typeface="Varela Round"/>
              </a:rPr>
              <a:t>Backend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B50376-E832-47D4-B42E-D90ACF5EF52E}"/>
              </a:ext>
            </a:extLst>
          </p:cNvPr>
          <p:cNvSpPr txBox="1"/>
          <p:nvPr/>
        </p:nvSpPr>
        <p:spPr>
          <a:xfrm>
            <a:off x="1774380" y="1100097"/>
            <a:ext cx="884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latin typeface="Work Sans Light"/>
                <a:ea typeface="Varela Round"/>
                <a:cs typeface="Varela Round"/>
                <a:sym typeface="Varela Round"/>
              </a:rPr>
              <a:t>Database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E5318071-40E1-4E4E-BB59-789392FB5264}"/>
              </a:ext>
            </a:extLst>
          </p:cNvPr>
          <p:cNvSpPr/>
          <p:nvPr/>
        </p:nvSpPr>
        <p:spPr>
          <a:xfrm rot="10800000">
            <a:off x="2054457" y="3771153"/>
            <a:ext cx="45719" cy="36340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5AAC2969-4E6D-486C-90C6-0A0FD2B16796}"/>
              </a:ext>
            </a:extLst>
          </p:cNvPr>
          <p:cNvSpPr/>
          <p:nvPr/>
        </p:nvSpPr>
        <p:spPr>
          <a:xfrm rot="10800000">
            <a:off x="3935867" y="3779659"/>
            <a:ext cx="45719" cy="36340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7E9C4A76-4D4B-4E62-B704-B22124FAD035}"/>
              </a:ext>
            </a:extLst>
          </p:cNvPr>
          <p:cNvSpPr/>
          <p:nvPr/>
        </p:nvSpPr>
        <p:spPr>
          <a:xfrm rot="10800000">
            <a:off x="2979645" y="3771153"/>
            <a:ext cx="45719" cy="36340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B6043B1-9F33-42DC-955B-55DF0EEAB27D}"/>
              </a:ext>
            </a:extLst>
          </p:cNvPr>
          <p:cNvSpPr txBox="1"/>
          <p:nvPr/>
        </p:nvSpPr>
        <p:spPr>
          <a:xfrm>
            <a:off x="742765" y="3494154"/>
            <a:ext cx="884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solidFill>
                  <a:schemeClr val="tx1"/>
                </a:solidFill>
                <a:latin typeface="Work Sans Light"/>
                <a:ea typeface="Varela Round"/>
                <a:cs typeface="Varela Round"/>
                <a:sym typeface="Varela Round"/>
              </a:rPr>
              <a:t>UI design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DA9E95-8E7C-4C01-BB60-90A24B37FB3F}"/>
              </a:ext>
            </a:extLst>
          </p:cNvPr>
          <p:cNvSpPr txBox="1"/>
          <p:nvPr/>
        </p:nvSpPr>
        <p:spPr>
          <a:xfrm>
            <a:off x="683615" y="2428207"/>
            <a:ext cx="9921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Work Sans Light"/>
                <a:ea typeface="Varela Round"/>
                <a:cs typeface="Varela Round"/>
                <a:sym typeface="Varela Round"/>
              </a:rPr>
              <a:t>March 25,2019</a:t>
            </a:r>
          </a:p>
          <a:p>
            <a:pPr lvl="0" algn="ctr"/>
            <a:endParaRPr lang="en-US" dirty="0">
              <a:solidFill>
                <a:schemeClr val="tx1"/>
              </a:solidFill>
              <a:latin typeface="Work Sans Light"/>
              <a:ea typeface="Varela Round"/>
              <a:cs typeface="Varela Round"/>
              <a:sym typeface="Varela Round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34CB84-AC46-409B-A21A-AEBD91A1EF9A}"/>
              </a:ext>
            </a:extLst>
          </p:cNvPr>
          <p:cNvSpPr txBox="1"/>
          <p:nvPr/>
        </p:nvSpPr>
        <p:spPr>
          <a:xfrm>
            <a:off x="1722876" y="2418622"/>
            <a:ext cx="8115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Work Sans Light"/>
                <a:ea typeface="Varela Round"/>
                <a:cs typeface="Varela Round"/>
                <a:sym typeface="Varela Round"/>
              </a:rPr>
              <a:t>April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Work Sans Light"/>
                <a:ea typeface="Varela Round"/>
                <a:cs typeface="Varela Round"/>
                <a:sym typeface="Varela Round"/>
              </a:rPr>
              <a:t>10,2019</a:t>
            </a:r>
          </a:p>
          <a:p>
            <a:pPr lvl="0" algn="ctr"/>
            <a:endParaRPr lang="en-US" dirty="0">
              <a:solidFill>
                <a:schemeClr val="tx1"/>
              </a:solidFill>
              <a:latin typeface="Work Sans Light"/>
              <a:ea typeface="Varela Round"/>
              <a:cs typeface="Varela Round"/>
              <a:sym typeface="Varela Round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2D9264-6EAB-494B-8493-184E63E4DE9B}"/>
              </a:ext>
            </a:extLst>
          </p:cNvPr>
          <p:cNvSpPr txBox="1"/>
          <p:nvPr/>
        </p:nvSpPr>
        <p:spPr>
          <a:xfrm>
            <a:off x="2617744" y="2428686"/>
            <a:ext cx="7695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Work Sans Light"/>
                <a:ea typeface="Varela Round"/>
                <a:cs typeface="Varela Round"/>
                <a:sym typeface="Varela Round"/>
              </a:rPr>
              <a:t>April 30,2019</a:t>
            </a:r>
          </a:p>
          <a:p>
            <a:pPr lvl="0" algn="ctr"/>
            <a:endParaRPr lang="en-US" dirty="0">
              <a:solidFill>
                <a:schemeClr val="tx1"/>
              </a:solidFill>
              <a:latin typeface="Work Sans Light"/>
              <a:ea typeface="Varela Round"/>
              <a:cs typeface="Varela Round"/>
              <a:sym typeface="Varela Round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FF3B47-D85E-4E20-A42C-64D73F5625D8}"/>
              </a:ext>
            </a:extLst>
          </p:cNvPr>
          <p:cNvSpPr txBox="1"/>
          <p:nvPr/>
        </p:nvSpPr>
        <p:spPr>
          <a:xfrm>
            <a:off x="3513315" y="2418622"/>
            <a:ext cx="9921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Work Sans Light"/>
                <a:ea typeface="Varela Round"/>
                <a:cs typeface="Varela Round"/>
                <a:sym typeface="Varela Round"/>
              </a:rPr>
              <a:t>May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Work Sans Light"/>
                <a:ea typeface="Varela Round"/>
                <a:cs typeface="Varela Round"/>
                <a:sym typeface="Varela Round"/>
              </a:rPr>
              <a:t> 5,2019</a:t>
            </a:r>
          </a:p>
          <a:p>
            <a:pPr lvl="0" algn="ctr"/>
            <a:endParaRPr lang="en-US" dirty="0">
              <a:solidFill>
                <a:schemeClr val="tx1"/>
              </a:solidFill>
              <a:latin typeface="Work Sans Light"/>
              <a:ea typeface="Varela Round"/>
              <a:cs typeface="Varela Round"/>
              <a:sym typeface="Varela Round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1BEDB8-7970-4F7F-83D1-A69ED7AFC6EF}"/>
              </a:ext>
            </a:extLst>
          </p:cNvPr>
          <p:cNvSpPr txBox="1"/>
          <p:nvPr/>
        </p:nvSpPr>
        <p:spPr>
          <a:xfrm>
            <a:off x="4493753" y="2433379"/>
            <a:ext cx="9921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Work Sans Light"/>
                <a:ea typeface="Varela Round"/>
                <a:cs typeface="Varela Round"/>
                <a:sym typeface="Varela Round"/>
              </a:rPr>
              <a:t>May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Work Sans Light"/>
                <a:ea typeface="Varela Round"/>
                <a:cs typeface="Varela Round"/>
                <a:sym typeface="Varela Round"/>
              </a:rPr>
              <a:t>10,2019</a:t>
            </a:r>
          </a:p>
          <a:p>
            <a:pPr lvl="0" algn="ctr"/>
            <a:endParaRPr lang="en-US" dirty="0">
              <a:solidFill>
                <a:schemeClr val="tx1"/>
              </a:solidFill>
              <a:latin typeface="Work Sans Light"/>
              <a:ea typeface="Varela Round"/>
              <a:cs typeface="Varela Round"/>
              <a:sym typeface="Varela Round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6DE5B7F-C98B-44DA-914C-65F6DB435FCC}"/>
              </a:ext>
            </a:extLst>
          </p:cNvPr>
          <p:cNvSpPr txBox="1"/>
          <p:nvPr/>
        </p:nvSpPr>
        <p:spPr>
          <a:xfrm>
            <a:off x="1686638" y="3333484"/>
            <a:ext cx="884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solidFill>
                  <a:schemeClr val="tx1"/>
                </a:solidFill>
                <a:latin typeface="Work Sans Light"/>
                <a:ea typeface="Varela Round"/>
                <a:cs typeface="Varela Round"/>
                <a:sym typeface="Varela Round"/>
              </a:rPr>
              <a:t>Create account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73A702-59FF-43F4-B368-EB40C66FBC52}"/>
              </a:ext>
            </a:extLst>
          </p:cNvPr>
          <p:cNvSpPr txBox="1"/>
          <p:nvPr/>
        </p:nvSpPr>
        <p:spPr>
          <a:xfrm>
            <a:off x="2432600" y="3151387"/>
            <a:ext cx="10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solidFill>
                  <a:schemeClr val="tx1"/>
                </a:solidFill>
                <a:latin typeface="Work Sans Light"/>
                <a:ea typeface="Varela Round"/>
                <a:cs typeface="Varela Round"/>
                <a:sym typeface="Varela Round"/>
              </a:rPr>
              <a:t>Database modifications &amp; Post share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4E4053E-2238-4EC6-92A6-D46EE12746B8}"/>
              </a:ext>
            </a:extLst>
          </p:cNvPr>
          <p:cNvSpPr txBox="1"/>
          <p:nvPr/>
        </p:nvSpPr>
        <p:spPr>
          <a:xfrm>
            <a:off x="6616407" y="3157586"/>
            <a:ext cx="88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solidFill>
                  <a:schemeClr val="tx1"/>
                </a:solidFill>
                <a:latin typeface="Work Sans Light"/>
                <a:ea typeface="Varela Round"/>
                <a:cs typeface="Varela Round"/>
                <a:sym typeface="Varela Round"/>
              </a:rPr>
              <a:t>Main Admin &amp; Post report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56D029-3873-4387-941D-536ABA3A1B2D}"/>
              </a:ext>
            </a:extLst>
          </p:cNvPr>
          <p:cNvSpPr txBox="1"/>
          <p:nvPr/>
        </p:nvSpPr>
        <p:spPr>
          <a:xfrm>
            <a:off x="5584752" y="3157586"/>
            <a:ext cx="88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solidFill>
                  <a:schemeClr val="tx1"/>
                </a:solidFill>
                <a:latin typeface="Work Sans Light"/>
                <a:ea typeface="Varela Round"/>
                <a:cs typeface="Varela Round"/>
                <a:sym typeface="Varela Round"/>
              </a:rPr>
              <a:t>Search &amp; Four types of profile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0E7E8-B4D3-425E-9C01-85FF7C1E34D4}"/>
              </a:ext>
            </a:extLst>
          </p:cNvPr>
          <p:cNvSpPr txBox="1"/>
          <p:nvPr/>
        </p:nvSpPr>
        <p:spPr>
          <a:xfrm>
            <a:off x="4498557" y="3151020"/>
            <a:ext cx="942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solidFill>
                  <a:schemeClr val="tx1"/>
                </a:solidFill>
                <a:latin typeface="Work Sans Light"/>
                <a:ea typeface="Varela Round"/>
                <a:cs typeface="Varela Round"/>
                <a:sym typeface="Varela Round"/>
              </a:rPr>
              <a:t>Notification &amp; Follow &amp; Friend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F53A0-E462-4395-867F-A3C02E40B01E}"/>
              </a:ext>
            </a:extLst>
          </p:cNvPr>
          <p:cNvSpPr txBox="1"/>
          <p:nvPr/>
        </p:nvSpPr>
        <p:spPr>
          <a:xfrm>
            <a:off x="3534031" y="3177955"/>
            <a:ext cx="88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solidFill>
                  <a:schemeClr val="tx1"/>
                </a:solidFill>
                <a:latin typeface="Work Sans Light"/>
                <a:ea typeface="Varela Round"/>
                <a:cs typeface="Varela Round"/>
                <a:sym typeface="Varela Round"/>
              </a:rPr>
              <a:t>Message &amp; Like &amp; Comment</a:t>
            </a:r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582D3A64-CB12-4EB7-9CC5-750552994B49}"/>
              </a:ext>
            </a:extLst>
          </p:cNvPr>
          <p:cNvSpPr/>
          <p:nvPr/>
        </p:nvSpPr>
        <p:spPr>
          <a:xfrm rot="10800000">
            <a:off x="4978427" y="3776613"/>
            <a:ext cx="45719" cy="36340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7D17EFD-E165-4386-9C37-603D0081B589}"/>
              </a:ext>
            </a:extLst>
          </p:cNvPr>
          <p:cNvSpPr/>
          <p:nvPr/>
        </p:nvSpPr>
        <p:spPr>
          <a:xfrm rot="10800000">
            <a:off x="6033559" y="3809339"/>
            <a:ext cx="45719" cy="36340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2C1F619F-9E45-49B7-80A7-4F3016677954}"/>
              </a:ext>
            </a:extLst>
          </p:cNvPr>
          <p:cNvSpPr/>
          <p:nvPr/>
        </p:nvSpPr>
        <p:spPr>
          <a:xfrm rot="10800000">
            <a:off x="7072434" y="3804589"/>
            <a:ext cx="45719" cy="36340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E74C46F5-A53A-4C56-9E4E-623B690691F1}"/>
              </a:ext>
            </a:extLst>
          </p:cNvPr>
          <p:cNvSpPr/>
          <p:nvPr/>
        </p:nvSpPr>
        <p:spPr>
          <a:xfrm rot="10800000">
            <a:off x="8059601" y="3788558"/>
            <a:ext cx="45719" cy="36340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018BC5-A5CC-4CB3-80CF-5284139D0C39}"/>
              </a:ext>
            </a:extLst>
          </p:cNvPr>
          <p:cNvSpPr txBox="1"/>
          <p:nvPr/>
        </p:nvSpPr>
        <p:spPr>
          <a:xfrm>
            <a:off x="7566245" y="3106268"/>
            <a:ext cx="107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solidFill>
                  <a:schemeClr val="tx1"/>
                </a:solidFill>
                <a:latin typeface="Work Sans Light"/>
                <a:ea typeface="Varela Round"/>
                <a:cs typeface="Varela Round"/>
                <a:sym typeface="Varela Round"/>
              </a:rPr>
              <a:t>Post categorization &amp; Testing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F0AD1AE-B5BD-4C4E-A58F-82050D057616}"/>
              </a:ext>
            </a:extLst>
          </p:cNvPr>
          <p:cNvSpPr txBox="1"/>
          <p:nvPr/>
        </p:nvSpPr>
        <p:spPr>
          <a:xfrm>
            <a:off x="7536882" y="2411915"/>
            <a:ext cx="9921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Work Sans Light"/>
                <a:ea typeface="Varela Round"/>
                <a:cs typeface="Varela Round"/>
                <a:sym typeface="Varela Round"/>
              </a:rPr>
              <a:t>June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Work Sans Light"/>
                <a:ea typeface="Varela Round"/>
                <a:cs typeface="Varela Round"/>
                <a:sym typeface="Varela Round"/>
              </a:rPr>
              <a:t>13,2019</a:t>
            </a:r>
          </a:p>
          <a:p>
            <a:pPr lvl="0" algn="ctr"/>
            <a:endParaRPr lang="en-US" dirty="0">
              <a:solidFill>
                <a:schemeClr val="tx1"/>
              </a:solidFill>
              <a:latin typeface="Work Sans Light"/>
              <a:ea typeface="Varela Round"/>
              <a:cs typeface="Varela Round"/>
              <a:sym typeface="Varela Round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98C84AD-DDB4-4E24-B29B-7A7B551D45D6}"/>
              </a:ext>
            </a:extLst>
          </p:cNvPr>
          <p:cNvSpPr txBox="1"/>
          <p:nvPr/>
        </p:nvSpPr>
        <p:spPr>
          <a:xfrm>
            <a:off x="6592398" y="2411916"/>
            <a:ext cx="9921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Work Sans Light"/>
                <a:ea typeface="Varela Round"/>
                <a:cs typeface="Varela Round"/>
                <a:sym typeface="Varela Round"/>
              </a:rPr>
              <a:t>June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Work Sans Light"/>
                <a:ea typeface="Varela Round"/>
                <a:cs typeface="Varela Round"/>
                <a:sym typeface="Varela Round"/>
              </a:rPr>
              <a:t>10,2019</a:t>
            </a:r>
          </a:p>
          <a:p>
            <a:pPr lvl="0" algn="ctr"/>
            <a:endParaRPr lang="en-US" dirty="0">
              <a:solidFill>
                <a:schemeClr val="tx1"/>
              </a:solidFill>
              <a:latin typeface="Work Sans Light"/>
              <a:ea typeface="Varela Round"/>
              <a:cs typeface="Varela Round"/>
              <a:sym typeface="Varela Round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EDD41E7-7ECF-4143-80E7-8B17A192FAD0}"/>
              </a:ext>
            </a:extLst>
          </p:cNvPr>
          <p:cNvSpPr txBox="1"/>
          <p:nvPr/>
        </p:nvSpPr>
        <p:spPr>
          <a:xfrm>
            <a:off x="5496114" y="2418622"/>
            <a:ext cx="9921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Work Sans Light"/>
                <a:ea typeface="Varela Round"/>
                <a:cs typeface="Varela Round"/>
                <a:sym typeface="Varela Round"/>
              </a:rPr>
              <a:t>June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Work Sans Light"/>
                <a:ea typeface="Varela Round"/>
                <a:cs typeface="Varela Round"/>
                <a:sym typeface="Varela Round"/>
              </a:rPr>
              <a:t>5,2019</a:t>
            </a:r>
          </a:p>
          <a:p>
            <a:pPr lvl="0" algn="ctr"/>
            <a:endParaRPr lang="en-US" dirty="0">
              <a:solidFill>
                <a:schemeClr val="tx1"/>
              </a:solidFill>
              <a:latin typeface="Work Sans Light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C30E5AB-C42A-4A7F-86CB-74CB13AD4502}"/>
              </a:ext>
            </a:extLst>
          </p:cNvPr>
          <p:cNvCxnSpPr>
            <a:cxnSpLocks/>
          </p:cNvCxnSpPr>
          <p:nvPr/>
        </p:nvCxnSpPr>
        <p:spPr>
          <a:xfrm>
            <a:off x="3973243" y="2288076"/>
            <a:ext cx="0" cy="1516513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04B95A8-3C9A-429C-A070-1B1F95D6AB05}"/>
              </a:ext>
            </a:extLst>
          </p:cNvPr>
          <p:cNvCxnSpPr>
            <a:cxnSpLocks/>
          </p:cNvCxnSpPr>
          <p:nvPr/>
        </p:nvCxnSpPr>
        <p:spPr>
          <a:xfrm>
            <a:off x="7100861" y="2350511"/>
            <a:ext cx="0" cy="1516513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A075662-5886-478F-9EF6-D652294B9627}"/>
              </a:ext>
            </a:extLst>
          </p:cNvPr>
          <p:cNvCxnSpPr>
            <a:cxnSpLocks/>
          </p:cNvCxnSpPr>
          <p:nvPr/>
        </p:nvCxnSpPr>
        <p:spPr>
          <a:xfrm>
            <a:off x="6056381" y="2343438"/>
            <a:ext cx="0" cy="1516513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E213896-4C9E-4DCD-9FF8-491E03F37710}"/>
              </a:ext>
            </a:extLst>
          </p:cNvPr>
          <p:cNvCxnSpPr>
            <a:cxnSpLocks/>
          </p:cNvCxnSpPr>
          <p:nvPr/>
        </p:nvCxnSpPr>
        <p:spPr>
          <a:xfrm>
            <a:off x="4995986" y="2288076"/>
            <a:ext cx="0" cy="1516513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EAA5E12-986F-46D9-AE39-F6AEC4909CB0}"/>
              </a:ext>
            </a:extLst>
          </p:cNvPr>
          <p:cNvCxnSpPr>
            <a:cxnSpLocks/>
          </p:cNvCxnSpPr>
          <p:nvPr/>
        </p:nvCxnSpPr>
        <p:spPr>
          <a:xfrm>
            <a:off x="2999363" y="2334700"/>
            <a:ext cx="0" cy="1516513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2902E1F-0CB4-4CD4-A271-18B0F4016854}"/>
              </a:ext>
            </a:extLst>
          </p:cNvPr>
          <p:cNvCxnSpPr>
            <a:cxnSpLocks/>
          </p:cNvCxnSpPr>
          <p:nvPr/>
        </p:nvCxnSpPr>
        <p:spPr>
          <a:xfrm>
            <a:off x="2100176" y="2337020"/>
            <a:ext cx="0" cy="1516513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62AF422-95B9-4930-A257-ACFDAEC27CD5}"/>
              </a:ext>
            </a:extLst>
          </p:cNvPr>
          <p:cNvCxnSpPr>
            <a:cxnSpLocks/>
          </p:cNvCxnSpPr>
          <p:nvPr/>
        </p:nvCxnSpPr>
        <p:spPr>
          <a:xfrm>
            <a:off x="1169805" y="2350511"/>
            <a:ext cx="0" cy="1516513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64430FF-2B02-4067-8F8E-96CF437FE67F}"/>
              </a:ext>
            </a:extLst>
          </p:cNvPr>
          <p:cNvCxnSpPr>
            <a:cxnSpLocks/>
          </p:cNvCxnSpPr>
          <p:nvPr/>
        </p:nvCxnSpPr>
        <p:spPr>
          <a:xfrm>
            <a:off x="8081155" y="2311584"/>
            <a:ext cx="0" cy="1516513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F1E8C2B-E4BB-47E5-A85D-7C7485180761}"/>
              </a:ext>
            </a:extLst>
          </p:cNvPr>
          <p:cNvSpPr txBox="1"/>
          <p:nvPr/>
        </p:nvSpPr>
        <p:spPr>
          <a:xfrm>
            <a:off x="2534411" y="312556"/>
            <a:ext cx="395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>
                <a:solidFill>
                  <a:schemeClr val="tx1"/>
                </a:solidFill>
                <a:latin typeface="Work Sans Light"/>
                <a:ea typeface="Varela Round"/>
                <a:cs typeface="Varela Round"/>
                <a:sym typeface="Varela Round"/>
              </a:rPr>
              <a:t>Proposed Working Plan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DAA67CC-10D6-40B2-8BE2-06AEBABF1AE7}"/>
              </a:ext>
            </a:extLst>
          </p:cNvPr>
          <p:cNvSpPr txBox="1"/>
          <p:nvPr/>
        </p:nvSpPr>
        <p:spPr>
          <a:xfrm>
            <a:off x="2482302" y="4418842"/>
            <a:ext cx="395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>
                <a:solidFill>
                  <a:schemeClr val="tx1"/>
                </a:solidFill>
                <a:latin typeface="Work Sans Light"/>
                <a:ea typeface="Varela Round"/>
                <a:cs typeface="Varela Round"/>
                <a:sym typeface="Varela Round"/>
              </a:rPr>
              <a:t>Actual Working Plan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1785348-F844-4AC1-ADE1-F54F00622D64}"/>
              </a:ext>
            </a:extLst>
          </p:cNvPr>
          <p:cNvSpPr/>
          <p:nvPr/>
        </p:nvSpPr>
        <p:spPr>
          <a:xfrm>
            <a:off x="6093225" y="3560867"/>
            <a:ext cx="2734252" cy="1582584"/>
          </a:xfrm>
          <a:prstGeom prst="rect">
            <a:avLst/>
          </a:prstGeom>
          <a:solidFill>
            <a:srgbClr val="FF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Google Shape;270;p30"/>
          <p:cNvSpPr txBox="1">
            <a:spLocks noGrp="1"/>
          </p:cNvSpPr>
          <p:nvPr>
            <p:ph type="title"/>
          </p:nvPr>
        </p:nvSpPr>
        <p:spPr>
          <a:xfrm>
            <a:off x="3093752" y="334781"/>
            <a:ext cx="2448609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Work Sans Light"/>
              </a:rPr>
              <a:t>Limitations</a:t>
            </a:r>
            <a:endParaRPr sz="3200" dirty="0">
              <a:latin typeface="Work Sans Light"/>
            </a:endParaRPr>
          </a:p>
        </p:txBody>
      </p:sp>
      <p:sp>
        <p:nvSpPr>
          <p:cNvPr id="271" name="Google Shape;271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72" name="Google Shape;272;p30"/>
          <p:cNvGrpSpPr/>
          <p:nvPr/>
        </p:nvGrpSpPr>
        <p:grpSpPr>
          <a:xfrm>
            <a:off x="2118723" y="1157558"/>
            <a:ext cx="5221798" cy="731700"/>
            <a:chOff x="2789785" y="1323164"/>
            <a:chExt cx="5221800" cy="731700"/>
          </a:xfrm>
        </p:grpSpPr>
        <p:sp>
          <p:nvSpPr>
            <p:cNvPr id="274" name="Google Shape;274;p30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rgbClr val="FFE6CC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  <p:sp>
          <p:nvSpPr>
            <p:cNvPr id="275" name="Google Shape;275;p30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800" dirty="0">
                  <a:solidFill>
                    <a:schemeClr val="tx1"/>
                  </a:solidFill>
                  <a:latin typeface="Work Sans Light"/>
                  <a:ea typeface="Work Sans Light"/>
                  <a:cs typeface="Work Sans Light"/>
                  <a:sym typeface="Work Sans Light"/>
                </a:rPr>
                <a:t>We don’t consider the reasons of report.</a:t>
              </a:r>
            </a:p>
          </p:txBody>
        </p:sp>
      </p:grpSp>
      <p:grpSp>
        <p:nvGrpSpPr>
          <p:cNvPr id="280" name="Google Shape;280;p30"/>
          <p:cNvGrpSpPr/>
          <p:nvPr/>
        </p:nvGrpSpPr>
        <p:grpSpPr>
          <a:xfrm>
            <a:off x="2118722" y="2327655"/>
            <a:ext cx="4497600" cy="731700"/>
            <a:chOff x="2789787" y="3088625"/>
            <a:chExt cx="4497600" cy="731700"/>
          </a:xfrm>
        </p:grpSpPr>
        <p:sp>
          <p:nvSpPr>
            <p:cNvPr id="282" name="Google Shape;282;p30"/>
            <p:cNvSpPr/>
            <p:nvPr/>
          </p:nvSpPr>
          <p:spPr>
            <a:xfrm>
              <a:off x="2789787" y="3088625"/>
              <a:ext cx="4497600" cy="731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  <p:sp>
          <p:nvSpPr>
            <p:cNvPr id="283" name="Google Shape;283;p30"/>
            <p:cNvSpPr txBox="1"/>
            <p:nvPr/>
          </p:nvSpPr>
          <p:spPr>
            <a:xfrm>
              <a:off x="2912936" y="3334862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800" dirty="0">
                  <a:solidFill>
                    <a:schemeClr val="tx1"/>
                  </a:solidFill>
                  <a:latin typeface="Work Sans Light"/>
                  <a:ea typeface="Work Sans Light"/>
                  <a:cs typeface="Work Sans Light"/>
                  <a:sym typeface="Work Sans Light"/>
                </a:rPr>
                <a:t>Password recovery.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</p:grpSp>
      <p:sp>
        <p:nvSpPr>
          <p:cNvPr id="17" name="Google Shape;241;p27">
            <a:extLst>
              <a:ext uri="{FF2B5EF4-FFF2-40B4-BE49-F238E27FC236}">
                <a16:creationId xmlns:a16="http://schemas.microsoft.com/office/drawing/2014/main" id="{B2EBB271-5187-4393-A88E-A1FB22F0F94D}"/>
              </a:ext>
            </a:extLst>
          </p:cNvPr>
          <p:cNvSpPr/>
          <p:nvPr/>
        </p:nvSpPr>
        <p:spPr>
          <a:xfrm>
            <a:off x="1626284" y="1501053"/>
            <a:ext cx="249380" cy="203982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41;p27">
            <a:extLst>
              <a:ext uri="{FF2B5EF4-FFF2-40B4-BE49-F238E27FC236}">
                <a16:creationId xmlns:a16="http://schemas.microsoft.com/office/drawing/2014/main" id="{D556E0DE-5199-4C9D-A85D-1569C5B9349D}"/>
              </a:ext>
            </a:extLst>
          </p:cNvPr>
          <p:cNvSpPr/>
          <p:nvPr/>
        </p:nvSpPr>
        <p:spPr>
          <a:xfrm>
            <a:off x="1551111" y="2690344"/>
            <a:ext cx="249380" cy="203982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Google Shape;280;p30">
            <a:extLst>
              <a:ext uri="{FF2B5EF4-FFF2-40B4-BE49-F238E27FC236}">
                <a16:creationId xmlns:a16="http://schemas.microsoft.com/office/drawing/2014/main" id="{D20211A6-1CE3-40C6-8EE2-FAAF1D908C20}"/>
              </a:ext>
            </a:extLst>
          </p:cNvPr>
          <p:cNvGrpSpPr/>
          <p:nvPr/>
        </p:nvGrpSpPr>
        <p:grpSpPr>
          <a:xfrm>
            <a:off x="2118722" y="3570089"/>
            <a:ext cx="4127437" cy="731700"/>
            <a:chOff x="2789787" y="3088625"/>
            <a:chExt cx="4497600" cy="731700"/>
          </a:xfrm>
        </p:grpSpPr>
        <p:sp>
          <p:nvSpPr>
            <p:cNvPr id="21" name="Google Shape;282;p30">
              <a:extLst>
                <a:ext uri="{FF2B5EF4-FFF2-40B4-BE49-F238E27FC236}">
                  <a16:creationId xmlns:a16="http://schemas.microsoft.com/office/drawing/2014/main" id="{632F465E-55F9-4C3E-8053-29DBA4D3E178}"/>
                </a:ext>
              </a:extLst>
            </p:cNvPr>
            <p:cNvSpPr/>
            <p:nvPr/>
          </p:nvSpPr>
          <p:spPr>
            <a:xfrm>
              <a:off x="2789787" y="3088625"/>
              <a:ext cx="4497600" cy="731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  <p:sp>
          <p:nvSpPr>
            <p:cNvPr id="22" name="Google Shape;283;p30">
              <a:extLst>
                <a:ext uri="{FF2B5EF4-FFF2-40B4-BE49-F238E27FC236}">
                  <a16:creationId xmlns:a16="http://schemas.microsoft.com/office/drawing/2014/main" id="{9D68EF04-C519-4CE3-A2ED-9BE9407BD2FB}"/>
                </a:ext>
              </a:extLst>
            </p:cNvPr>
            <p:cNvSpPr txBox="1"/>
            <p:nvPr/>
          </p:nvSpPr>
          <p:spPr>
            <a:xfrm>
              <a:off x="2912936" y="3334862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800" dirty="0">
                  <a:solidFill>
                    <a:schemeClr val="tx1"/>
                  </a:solidFill>
                  <a:latin typeface="Work Sans Light"/>
                  <a:ea typeface="Work Sans Light"/>
                  <a:cs typeface="Work Sans Light"/>
                  <a:sym typeface="Work Sans Light"/>
                </a:rPr>
                <a:t>Post save.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</p:grpSp>
      <p:sp>
        <p:nvSpPr>
          <p:cNvPr id="23" name="Google Shape;241;p27">
            <a:extLst>
              <a:ext uri="{FF2B5EF4-FFF2-40B4-BE49-F238E27FC236}">
                <a16:creationId xmlns:a16="http://schemas.microsoft.com/office/drawing/2014/main" id="{1BE199B1-9E99-457D-A66D-20AB5F65212C}"/>
              </a:ext>
            </a:extLst>
          </p:cNvPr>
          <p:cNvSpPr/>
          <p:nvPr/>
        </p:nvSpPr>
        <p:spPr>
          <a:xfrm>
            <a:off x="1551111" y="3879635"/>
            <a:ext cx="249380" cy="203982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/>
          <p:nvPr/>
        </p:nvSpPr>
        <p:spPr>
          <a:xfrm>
            <a:off x="1234925" y="1698849"/>
            <a:ext cx="6911652" cy="1551998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53" name="Google Shape;253;p28"/>
          <p:cNvSpPr txBox="1">
            <a:spLocks noGrp="1"/>
          </p:cNvSpPr>
          <p:nvPr>
            <p:ph type="subTitle" idx="4294967295"/>
          </p:nvPr>
        </p:nvSpPr>
        <p:spPr>
          <a:xfrm>
            <a:off x="804551" y="2002678"/>
            <a:ext cx="7772400" cy="7842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dirty="0"/>
              <a:t>Project Demonstration</a:t>
            </a:r>
            <a:endParaRPr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901F7F-20D8-47CF-964C-54EB19ECF75C}"/>
              </a:ext>
            </a:extLst>
          </p:cNvPr>
          <p:cNvSpPr/>
          <p:nvPr/>
        </p:nvSpPr>
        <p:spPr>
          <a:xfrm>
            <a:off x="6574971" y="0"/>
            <a:ext cx="2569029" cy="2922857"/>
          </a:xfrm>
          <a:prstGeom prst="rect">
            <a:avLst/>
          </a:prstGeom>
          <a:solidFill>
            <a:srgbClr val="FF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2629827" y="479336"/>
            <a:ext cx="442512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Work Sans Light"/>
              </a:rPr>
              <a:t>Ch</a:t>
            </a:r>
            <a:r>
              <a:rPr lang="en-US" sz="3200" dirty="0">
                <a:latin typeface="Work Sans Light"/>
              </a:rPr>
              <a:t>a</a:t>
            </a:r>
            <a:r>
              <a:rPr lang="en" sz="3200" dirty="0">
                <a:latin typeface="Work Sans Light"/>
              </a:rPr>
              <a:t>llenges And Overcome</a:t>
            </a:r>
            <a:endParaRPr sz="3200" dirty="0">
              <a:latin typeface="Work Sans Light"/>
            </a:endParaRPr>
          </a:p>
        </p:txBody>
      </p:sp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1522129" y="1301139"/>
            <a:ext cx="2599706" cy="8386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Work Sans"/>
                <a:ea typeface="Work Sans"/>
                <a:cs typeface="Work Sans"/>
                <a:sym typeface="Work Sans"/>
              </a:rPr>
              <a:t>Four types of user’s profile and ab</a:t>
            </a:r>
            <a:r>
              <a:rPr lang="en-US" sz="1800" b="1" dirty="0">
                <a:latin typeface="Work Sans"/>
                <a:ea typeface="Work Sans"/>
                <a:cs typeface="Work Sans"/>
                <a:sym typeface="Work Sans"/>
              </a:rPr>
              <a:t>out</a:t>
            </a:r>
            <a:endParaRPr lang="en" sz="1800"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2"/>
          </p:nvPr>
        </p:nvSpPr>
        <p:spPr>
          <a:xfrm>
            <a:off x="4866485" y="1306030"/>
            <a:ext cx="3446585" cy="14306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Build php file for each type of user.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Create table for each type of user.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Condition based location redirecting.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" name="Google Shape;166;p21">
            <a:extLst>
              <a:ext uri="{FF2B5EF4-FFF2-40B4-BE49-F238E27FC236}">
                <a16:creationId xmlns:a16="http://schemas.microsoft.com/office/drawing/2014/main" id="{D8F3D455-2548-4E60-92FD-09C54E54B76B}"/>
              </a:ext>
            </a:extLst>
          </p:cNvPr>
          <p:cNvSpPr txBox="1">
            <a:spLocks/>
          </p:cNvSpPr>
          <p:nvPr/>
        </p:nvSpPr>
        <p:spPr>
          <a:xfrm>
            <a:off x="1522129" y="2732074"/>
            <a:ext cx="2599706" cy="543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Work Sans Light"/>
              <a:buChar char="✘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Work Sans Light"/>
              <a:buChar char="✗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buFont typeface="Work Sans Light"/>
              <a:buNone/>
            </a:pPr>
            <a:r>
              <a:rPr lang="en-US" sz="1800" b="1" dirty="0">
                <a:latin typeface="Work Sans"/>
                <a:ea typeface="Work Sans"/>
                <a:cs typeface="Work Sans"/>
                <a:sym typeface="Work Sans"/>
              </a:rPr>
              <a:t>View post </a:t>
            </a:r>
          </a:p>
          <a:p>
            <a:pPr marL="0" indent="0">
              <a:buFont typeface="Work Sans Light"/>
              <a:buNone/>
            </a:pPr>
            <a:endParaRPr lang="en-US" b="1"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" name="Google Shape;168;p21">
            <a:extLst>
              <a:ext uri="{FF2B5EF4-FFF2-40B4-BE49-F238E27FC236}">
                <a16:creationId xmlns:a16="http://schemas.microsoft.com/office/drawing/2014/main" id="{39DE10DF-6319-48E3-9758-4DA60EEE7948}"/>
              </a:ext>
            </a:extLst>
          </p:cNvPr>
          <p:cNvSpPr txBox="1">
            <a:spLocks/>
          </p:cNvSpPr>
          <p:nvPr/>
        </p:nvSpPr>
        <p:spPr>
          <a:xfrm>
            <a:off x="4866485" y="2674534"/>
            <a:ext cx="3038622" cy="75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Work Sans Light"/>
              <a:buChar char="✘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Work Sans Light"/>
              <a:buChar char="✗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buFont typeface="Work Sans Light"/>
              <a:buNone/>
            </a:pPr>
            <a:r>
              <a:rPr lang="en-US" sz="1800" dirty="0"/>
              <a:t>Create table and showing post as the data of table.</a:t>
            </a:r>
          </a:p>
        </p:txBody>
      </p:sp>
      <p:sp>
        <p:nvSpPr>
          <p:cNvPr id="9" name="Google Shape;241;p27">
            <a:extLst>
              <a:ext uri="{FF2B5EF4-FFF2-40B4-BE49-F238E27FC236}">
                <a16:creationId xmlns:a16="http://schemas.microsoft.com/office/drawing/2014/main" id="{72D29E15-D34C-48F9-9B65-C8133DD9FED0}"/>
              </a:ext>
            </a:extLst>
          </p:cNvPr>
          <p:cNvSpPr/>
          <p:nvPr/>
        </p:nvSpPr>
        <p:spPr>
          <a:xfrm>
            <a:off x="1202406" y="1461428"/>
            <a:ext cx="169194" cy="160680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41;p27">
            <a:extLst>
              <a:ext uri="{FF2B5EF4-FFF2-40B4-BE49-F238E27FC236}">
                <a16:creationId xmlns:a16="http://schemas.microsoft.com/office/drawing/2014/main" id="{263774D6-05B4-4116-8721-4520E3D630EB}"/>
              </a:ext>
            </a:extLst>
          </p:cNvPr>
          <p:cNvSpPr/>
          <p:nvPr/>
        </p:nvSpPr>
        <p:spPr>
          <a:xfrm>
            <a:off x="1202406" y="2855754"/>
            <a:ext cx="169194" cy="160680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41;p27">
            <a:extLst>
              <a:ext uri="{FF2B5EF4-FFF2-40B4-BE49-F238E27FC236}">
                <a16:creationId xmlns:a16="http://schemas.microsoft.com/office/drawing/2014/main" id="{EC71B5AE-86AA-4EFB-A62A-4A1E388B1E71}"/>
              </a:ext>
            </a:extLst>
          </p:cNvPr>
          <p:cNvSpPr/>
          <p:nvPr/>
        </p:nvSpPr>
        <p:spPr>
          <a:xfrm>
            <a:off x="1202406" y="3776970"/>
            <a:ext cx="169194" cy="160680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66;p21">
            <a:extLst>
              <a:ext uri="{FF2B5EF4-FFF2-40B4-BE49-F238E27FC236}">
                <a16:creationId xmlns:a16="http://schemas.microsoft.com/office/drawing/2014/main" id="{9DB9CB5B-98F6-4628-9A7D-1F9804CC0188}"/>
              </a:ext>
            </a:extLst>
          </p:cNvPr>
          <p:cNvSpPr txBox="1">
            <a:spLocks/>
          </p:cNvSpPr>
          <p:nvPr/>
        </p:nvSpPr>
        <p:spPr>
          <a:xfrm>
            <a:off x="1522129" y="3666003"/>
            <a:ext cx="2599706" cy="543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Work Sans Light"/>
              <a:buChar char="✘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Work Sans Light"/>
              <a:buChar char="✗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buFont typeface="Work Sans Light"/>
              <a:buNone/>
            </a:pPr>
            <a:r>
              <a:rPr lang="en-US" sz="1800" b="1" dirty="0">
                <a:latin typeface="Work Sans"/>
                <a:ea typeface="Work Sans"/>
                <a:cs typeface="Work Sans"/>
                <a:sym typeface="Work Sans"/>
              </a:rPr>
              <a:t>Database Creation </a:t>
            </a:r>
          </a:p>
          <a:p>
            <a:pPr marL="0" indent="0">
              <a:buFont typeface="Work Sans Light"/>
              <a:buNone/>
            </a:pPr>
            <a:endParaRPr lang="en-US" b="1"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" name="Google Shape;168;p21">
            <a:extLst>
              <a:ext uri="{FF2B5EF4-FFF2-40B4-BE49-F238E27FC236}">
                <a16:creationId xmlns:a16="http://schemas.microsoft.com/office/drawing/2014/main" id="{46C4D769-85D4-4555-91E8-485069A39B1F}"/>
              </a:ext>
            </a:extLst>
          </p:cNvPr>
          <p:cNvSpPr txBox="1">
            <a:spLocks/>
          </p:cNvSpPr>
          <p:nvPr/>
        </p:nvSpPr>
        <p:spPr>
          <a:xfrm>
            <a:off x="4865135" y="3666003"/>
            <a:ext cx="3216548" cy="91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Work Sans Light"/>
              <a:buChar char="✘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Work Sans Light"/>
              <a:buChar char="✗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buFont typeface="Work Sans Light"/>
              <a:buNone/>
            </a:pPr>
            <a:r>
              <a:rPr lang="en-US" sz="1800" dirty="0"/>
              <a:t>Had to create, update &amp; drop a single table for many times to get the final database. 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2858843" y="466134"/>
            <a:ext cx="4495408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sz="3200" dirty="0">
                <a:latin typeface="Work Sans Light"/>
              </a:rPr>
              <a:t>Ch</a:t>
            </a:r>
            <a:r>
              <a:rPr lang="en-US" sz="3200" dirty="0">
                <a:latin typeface="Work Sans Light"/>
              </a:rPr>
              <a:t>a</a:t>
            </a:r>
            <a:r>
              <a:rPr lang="en" sz="3200" dirty="0">
                <a:latin typeface="Work Sans Light"/>
              </a:rPr>
              <a:t>llenges And Overcome</a:t>
            </a:r>
            <a:endParaRPr sz="3200" dirty="0"/>
          </a:p>
        </p:txBody>
      </p:sp>
      <p:sp>
        <p:nvSpPr>
          <p:cNvPr id="148" name="Google Shape;14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" name="Google Shape;166;p21">
            <a:extLst>
              <a:ext uri="{FF2B5EF4-FFF2-40B4-BE49-F238E27FC236}">
                <a16:creationId xmlns:a16="http://schemas.microsoft.com/office/drawing/2014/main" id="{544DC8F0-2FED-4763-8D93-589FA76ADA7F}"/>
              </a:ext>
            </a:extLst>
          </p:cNvPr>
          <p:cNvSpPr txBox="1">
            <a:spLocks/>
          </p:cNvSpPr>
          <p:nvPr/>
        </p:nvSpPr>
        <p:spPr>
          <a:xfrm>
            <a:off x="1558990" y="1463445"/>
            <a:ext cx="2599706" cy="543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Work Sans Light"/>
              <a:buChar char="✘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Work Sans Light"/>
              <a:buChar char="✗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buFont typeface="Work Sans Light"/>
              <a:buNone/>
            </a:pPr>
            <a:r>
              <a:rPr lang="en-US" sz="1800" b="1" dirty="0">
                <a:latin typeface="Work Sans"/>
                <a:ea typeface="Work Sans"/>
                <a:cs typeface="Work Sans"/>
                <a:sym typeface="Work Sans"/>
              </a:rPr>
              <a:t>Post categorization</a:t>
            </a:r>
          </a:p>
          <a:p>
            <a:pPr marL="0" indent="0">
              <a:buFont typeface="Work Sans Light"/>
              <a:buNone/>
            </a:pPr>
            <a:endParaRPr lang="en-US" b="1"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" name="Google Shape;168;p21">
            <a:extLst>
              <a:ext uri="{FF2B5EF4-FFF2-40B4-BE49-F238E27FC236}">
                <a16:creationId xmlns:a16="http://schemas.microsoft.com/office/drawing/2014/main" id="{A6B1DEFB-8D82-4472-A250-774C133999C0}"/>
              </a:ext>
            </a:extLst>
          </p:cNvPr>
          <p:cNvSpPr txBox="1">
            <a:spLocks/>
          </p:cNvSpPr>
          <p:nvPr/>
        </p:nvSpPr>
        <p:spPr>
          <a:xfrm>
            <a:off x="4842386" y="1463445"/>
            <a:ext cx="3038622" cy="75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Work Sans Light"/>
              <a:buChar char="✘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Work Sans Light"/>
              <a:buChar char="✗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buFont typeface="Work Sans Light"/>
              <a:buNone/>
            </a:pPr>
            <a:r>
              <a:rPr lang="en-US"/>
              <a:t>Create Manual priority list of post for each type of user.</a:t>
            </a:r>
            <a:endParaRPr lang="en-US" dirty="0"/>
          </a:p>
        </p:txBody>
      </p:sp>
      <p:sp>
        <p:nvSpPr>
          <p:cNvPr id="9" name="Google Shape;241;p27">
            <a:extLst>
              <a:ext uri="{FF2B5EF4-FFF2-40B4-BE49-F238E27FC236}">
                <a16:creationId xmlns:a16="http://schemas.microsoft.com/office/drawing/2014/main" id="{BBB8B48B-5936-43DF-8EFC-87B49E62CE24}"/>
              </a:ext>
            </a:extLst>
          </p:cNvPr>
          <p:cNvSpPr/>
          <p:nvPr/>
        </p:nvSpPr>
        <p:spPr>
          <a:xfrm>
            <a:off x="1178394" y="1617793"/>
            <a:ext cx="169194" cy="160680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66;p21">
            <a:extLst>
              <a:ext uri="{FF2B5EF4-FFF2-40B4-BE49-F238E27FC236}">
                <a16:creationId xmlns:a16="http://schemas.microsoft.com/office/drawing/2014/main" id="{0B2D8E38-82E9-403E-BDA4-78C404B737C4}"/>
              </a:ext>
            </a:extLst>
          </p:cNvPr>
          <p:cNvSpPr txBox="1">
            <a:spLocks/>
          </p:cNvSpPr>
          <p:nvPr/>
        </p:nvSpPr>
        <p:spPr>
          <a:xfrm>
            <a:off x="1558990" y="2460782"/>
            <a:ext cx="2599706" cy="543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Work Sans Light"/>
              <a:buChar char="✘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Work Sans Light"/>
              <a:buChar char="✗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buFont typeface="Work Sans Light"/>
              <a:buNone/>
            </a:pPr>
            <a:r>
              <a:rPr lang="en-US" sz="1800" b="1" dirty="0">
                <a:latin typeface="Work Sans"/>
                <a:ea typeface="Work Sans"/>
                <a:cs typeface="Work Sans"/>
                <a:sym typeface="Work Sans"/>
              </a:rPr>
              <a:t>Photo posting</a:t>
            </a:r>
          </a:p>
          <a:p>
            <a:pPr marL="0" indent="0">
              <a:buFont typeface="Work Sans Light"/>
              <a:buNone/>
            </a:pPr>
            <a:endParaRPr lang="en-US" b="1"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" name="Google Shape;241;p27">
            <a:extLst>
              <a:ext uri="{FF2B5EF4-FFF2-40B4-BE49-F238E27FC236}">
                <a16:creationId xmlns:a16="http://schemas.microsoft.com/office/drawing/2014/main" id="{265E2389-0D34-4D3B-9820-07646A26B0DA}"/>
              </a:ext>
            </a:extLst>
          </p:cNvPr>
          <p:cNvSpPr/>
          <p:nvPr/>
        </p:nvSpPr>
        <p:spPr>
          <a:xfrm>
            <a:off x="1178394" y="2571750"/>
            <a:ext cx="169194" cy="160680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68;p21">
            <a:extLst>
              <a:ext uri="{FF2B5EF4-FFF2-40B4-BE49-F238E27FC236}">
                <a16:creationId xmlns:a16="http://schemas.microsoft.com/office/drawing/2014/main" id="{EC83A41D-01D0-4FA6-940F-C8AA102B6683}"/>
              </a:ext>
            </a:extLst>
          </p:cNvPr>
          <p:cNvSpPr txBox="1">
            <a:spLocks/>
          </p:cNvSpPr>
          <p:nvPr/>
        </p:nvSpPr>
        <p:spPr>
          <a:xfrm>
            <a:off x="4838452" y="2532369"/>
            <a:ext cx="3201234" cy="543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Work Sans Light"/>
              <a:buChar char="✘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Work Sans Light"/>
              <a:buChar char="✗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buFont typeface="Work Sans Light"/>
              <a:buNone/>
            </a:pPr>
            <a:r>
              <a:rPr lang="en-US" dirty="0"/>
              <a:t>Use of different php functions learn from tutorials.</a:t>
            </a:r>
          </a:p>
        </p:txBody>
      </p:sp>
      <p:sp>
        <p:nvSpPr>
          <p:cNvPr id="13" name="Google Shape;168;p21">
            <a:extLst>
              <a:ext uri="{FF2B5EF4-FFF2-40B4-BE49-F238E27FC236}">
                <a16:creationId xmlns:a16="http://schemas.microsoft.com/office/drawing/2014/main" id="{861EB741-F68B-4B5D-BDD3-CC4B55CFDADB}"/>
              </a:ext>
            </a:extLst>
          </p:cNvPr>
          <p:cNvSpPr txBox="1">
            <a:spLocks/>
          </p:cNvSpPr>
          <p:nvPr/>
        </p:nvSpPr>
        <p:spPr>
          <a:xfrm>
            <a:off x="4838452" y="3606047"/>
            <a:ext cx="3038622" cy="75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Work Sans Light"/>
              <a:buChar char="✘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Work Sans Light"/>
              <a:buChar char="✗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buFont typeface="Work Sans Light"/>
              <a:buNone/>
            </a:pPr>
            <a:r>
              <a:rPr lang="en-US" dirty="0"/>
              <a:t>Use of different images on basis of conditions.</a:t>
            </a:r>
          </a:p>
        </p:txBody>
      </p:sp>
      <p:sp>
        <p:nvSpPr>
          <p:cNvPr id="14" name="Google Shape;166;p21">
            <a:extLst>
              <a:ext uri="{FF2B5EF4-FFF2-40B4-BE49-F238E27FC236}">
                <a16:creationId xmlns:a16="http://schemas.microsoft.com/office/drawing/2014/main" id="{34E35C20-37AA-45AB-88C0-226C8E5317A0}"/>
              </a:ext>
            </a:extLst>
          </p:cNvPr>
          <p:cNvSpPr txBox="1">
            <a:spLocks/>
          </p:cNvSpPr>
          <p:nvPr/>
        </p:nvSpPr>
        <p:spPr>
          <a:xfrm>
            <a:off x="1558990" y="3606047"/>
            <a:ext cx="2599706" cy="98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Work Sans Light"/>
              <a:buChar char="✘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Work Sans Light"/>
              <a:buChar char="✗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buFont typeface="Work Sans Light"/>
              <a:buNone/>
            </a:pPr>
            <a:r>
              <a:rPr lang="en-US" sz="1800" b="1" dirty="0">
                <a:latin typeface="Work Sans"/>
                <a:ea typeface="Work Sans"/>
                <a:cs typeface="Work Sans"/>
                <a:sym typeface="Work Sans"/>
              </a:rPr>
              <a:t>Unseen follow, message &amp; notification number pop up in the header </a:t>
            </a:r>
          </a:p>
          <a:p>
            <a:pPr marL="0" indent="0">
              <a:buFont typeface="Work Sans Light"/>
              <a:buNone/>
            </a:pPr>
            <a:endParaRPr lang="en-US" b="1"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" name="Google Shape;241;p27">
            <a:extLst>
              <a:ext uri="{FF2B5EF4-FFF2-40B4-BE49-F238E27FC236}">
                <a16:creationId xmlns:a16="http://schemas.microsoft.com/office/drawing/2014/main" id="{16888C69-4213-401B-B362-A20F6BEF9247}"/>
              </a:ext>
            </a:extLst>
          </p:cNvPr>
          <p:cNvSpPr/>
          <p:nvPr/>
        </p:nvSpPr>
        <p:spPr>
          <a:xfrm>
            <a:off x="1178394" y="3727413"/>
            <a:ext cx="169194" cy="160680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ctrTitle" idx="4294967295"/>
          </p:nvPr>
        </p:nvSpPr>
        <p:spPr>
          <a:xfrm>
            <a:off x="2156126" y="505379"/>
            <a:ext cx="3031002" cy="57736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/>
                </a:solidFill>
                <a:latin typeface="Work Sans Light"/>
              </a:rPr>
              <a:t>Future Goals</a:t>
            </a:r>
            <a:endParaRPr sz="3200" dirty="0">
              <a:solidFill>
                <a:schemeClr val="tx1"/>
              </a:solidFill>
              <a:latin typeface="Work Sans Light"/>
            </a:endParaRPr>
          </a:p>
        </p:txBody>
      </p:sp>
      <p:sp>
        <p:nvSpPr>
          <p:cNvPr id="260" name="Google Shape;260;p29"/>
          <p:cNvSpPr txBox="1">
            <a:spLocks noGrp="1"/>
          </p:cNvSpPr>
          <p:nvPr>
            <p:ph type="subTitle" idx="4294967295"/>
          </p:nvPr>
        </p:nvSpPr>
        <p:spPr>
          <a:xfrm>
            <a:off x="5296139" y="977934"/>
            <a:ext cx="1499909" cy="8721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Sign up with Google &amp; Facebook</a:t>
            </a:r>
          </a:p>
        </p:txBody>
      </p:sp>
      <p:sp>
        <p:nvSpPr>
          <p:cNvPr id="262" name="Google Shape;262;p29"/>
          <p:cNvSpPr txBox="1">
            <a:spLocks noGrp="1"/>
          </p:cNvSpPr>
          <p:nvPr>
            <p:ph type="subTitle" idx="4294967295"/>
          </p:nvPr>
        </p:nvSpPr>
        <p:spPr>
          <a:xfrm>
            <a:off x="5289125" y="2700135"/>
            <a:ext cx="1595628" cy="8112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News on home for users without account</a:t>
            </a:r>
            <a:endParaRPr sz="1800" dirty="0"/>
          </a:p>
        </p:txBody>
      </p:sp>
      <p:sp>
        <p:nvSpPr>
          <p:cNvPr id="264" name="Google Shape;264;p29"/>
          <p:cNvSpPr txBox="1">
            <a:spLocks noGrp="1"/>
          </p:cNvSpPr>
          <p:nvPr>
            <p:ph type="subTitle" idx="4294967295"/>
          </p:nvPr>
        </p:nvSpPr>
        <p:spPr>
          <a:xfrm>
            <a:off x="3102173" y="3704319"/>
            <a:ext cx="1736280" cy="7891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Validation check of educator &amp; doctor.</a:t>
            </a:r>
            <a:endParaRPr sz="1800" dirty="0"/>
          </a:p>
        </p:txBody>
      </p:sp>
      <p:sp>
        <p:nvSpPr>
          <p:cNvPr id="9" name="Google Shape;368;p39">
            <a:extLst>
              <a:ext uri="{FF2B5EF4-FFF2-40B4-BE49-F238E27FC236}">
                <a16:creationId xmlns:a16="http://schemas.microsoft.com/office/drawing/2014/main" id="{18402C4D-D18B-4EB5-8FDD-10728B481EBA}"/>
              </a:ext>
            </a:extLst>
          </p:cNvPr>
          <p:cNvSpPr/>
          <p:nvPr/>
        </p:nvSpPr>
        <p:spPr>
          <a:xfrm flipH="1">
            <a:off x="1252025" y="0"/>
            <a:ext cx="121853" cy="5143500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9FCB4164-6830-4FA2-9F8A-5E798AA12448}"/>
              </a:ext>
            </a:extLst>
          </p:cNvPr>
          <p:cNvSpPr/>
          <p:nvPr/>
        </p:nvSpPr>
        <p:spPr>
          <a:xfrm rot="10800000">
            <a:off x="4838453" y="953083"/>
            <a:ext cx="2083417" cy="997565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AC2A7427-BCF2-44C7-93A0-A5654D8A3C4E}"/>
              </a:ext>
            </a:extLst>
          </p:cNvPr>
          <p:cNvSpPr/>
          <p:nvPr/>
        </p:nvSpPr>
        <p:spPr>
          <a:xfrm rot="10800000">
            <a:off x="2755036" y="1823765"/>
            <a:ext cx="2083417" cy="99756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oogle Shape;372;p39">
            <a:extLst>
              <a:ext uri="{FF2B5EF4-FFF2-40B4-BE49-F238E27FC236}">
                <a16:creationId xmlns:a16="http://schemas.microsoft.com/office/drawing/2014/main" id="{0937102E-902D-40AA-B9F7-254435608180}"/>
              </a:ext>
            </a:extLst>
          </p:cNvPr>
          <p:cNvSpPr/>
          <p:nvPr/>
        </p:nvSpPr>
        <p:spPr>
          <a:xfrm>
            <a:off x="1299583" y="3120442"/>
            <a:ext cx="3538870" cy="118922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372;p39">
            <a:extLst>
              <a:ext uri="{FF2B5EF4-FFF2-40B4-BE49-F238E27FC236}">
                <a16:creationId xmlns:a16="http://schemas.microsoft.com/office/drawing/2014/main" id="{3FD7EC61-FC84-4851-8710-FFFD74000CE1}"/>
              </a:ext>
            </a:extLst>
          </p:cNvPr>
          <p:cNvSpPr/>
          <p:nvPr/>
        </p:nvSpPr>
        <p:spPr>
          <a:xfrm flipV="1">
            <a:off x="1299583" y="1414033"/>
            <a:ext cx="3538870" cy="118923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372;p39">
            <a:extLst>
              <a:ext uri="{FF2B5EF4-FFF2-40B4-BE49-F238E27FC236}">
                <a16:creationId xmlns:a16="http://schemas.microsoft.com/office/drawing/2014/main" id="{545436B3-0496-4F58-90A7-F82FF2B50340}"/>
              </a:ext>
            </a:extLst>
          </p:cNvPr>
          <p:cNvSpPr/>
          <p:nvPr/>
        </p:nvSpPr>
        <p:spPr>
          <a:xfrm>
            <a:off x="1340911" y="2235547"/>
            <a:ext cx="1436513" cy="118922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FBBE8AA5-9BCA-4412-B705-84219479A126}"/>
              </a:ext>
            </a:extLst>
          </p:cNvPr>
          <p:cNvSpPr/>
          <p:nvPr/>
        </p:nvSpPr>
        <p:spPr>
          <a:xfrm rot="10800000">
            <a:off x="4829105" y="2694318"/>
            <a:ext cx="2083417" cy="99756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203;p25">
            <a:extLst>
              <a:ext uri="{FF2B5EF4-FFF2-40B4-BE49-F238E27FC236}">
                <a16:creationId xmlns:a16="http://schemas.microsoft.com/office/drawing/2014/main" id="{71ED8229-A8C1-4E37-91B6-B2CEAE627CAC}"/>
              </a:ext>
            </a:extLst>
          </p:cNvPr>
          <p:cNvSpPr/>
          <p:nvPr/>
        </p:nvSpPr>
        <p:spPr>
          <a:xfrm>
            <a:off x="2982018" y="2235547"/>
            <a:ext cx="174000" cy="174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20" name="Google Shape;203;p25">
            <a:extLst>
              <a:ext uri="{FF2B5EF4-FFF2-40B4-BE49-F238E27FC236}">
                <a16:creationId xmlns:a16="http://schemas.microsoft.com/office/drawing/2014/main" id="{709C2559-D393-4615-B75B-07B565B5391D}"/>
              </a:ext>
            </a:extLst>
          </p:cNvPr>
          <p:cNvSpPr/>
          <p:nvPr/>
        </p:nvSpPr>
        <p:spPr>
          <a:xfrm>
            <a:off x="5086670" y="1356443"/>
            <a:ext cx="174000" cy="174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21" name="Google Shape;203;p25">
            <a:extLst>
              <a:ext uri="{FF2B5EF4-FFF2-40B4-BE49-F238E27FC236}">
                <a16:creationId xmlns:a16="http://schemas.microsoft.com/office/drawing/2014/main" id="{01F62A14-9C25-4081-A9B1-AB77DB10B505}"/>
              </a:ext>
            </a:extLst>
          </p:cNvPr>
          <p:cNvSpPr/>
          <p:nvPr/>
        </p:nvSpPr>
        <p:spPr>
          <a:xfrm>
            <a:off x="5086670" y="3090607"/>
            <a:ext cx="174000" cy="174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4CF4BB03-B506-43DC-A17F-79CDD9FE36AC}"/>
              </a:ext>
            </a:extLst>
          </p:cNvPr>
          <p:cNvSpPr/>
          <p:nvPr/>
        </p:nvSpPr>
        <p:spPr>
          <a:xfrm rot="10800000">
            <a:off x="2745688" y="3646385"/>
            <a:ext cx="2083417" cy="99756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oogle Shape;372;p39">
            <a:extLst>
              <a:ext uri="{FF2B5EF4-FFF2-40B4-BE49-F238E27FC236}">
                <a16:creationId xmlns:a16="http://schemas.microsoft.com/office/drawing/2014/main" id="{BD8EFFD4-5F5C-495E-AF58-E948FC997464}"/>
              </a:ext>
            </a:extLst>
          </p:cNvPr>
          <p:cNvSpPr/>
          <p:nvPr/>
        </p:nvSpPr>
        <p:spPr>
          <a:xfrm>
            <a:off x="1309174" y="4072510"/>
            <a:ext cx="1436513" cy="118922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03;p25">
            <a:extLst>
              <a:ext uri="{FF2B5EF4-FFF2-40B4-BE49-F238E27FC236}">
                <a16:creationId xmlns:a16="http://schemas.microsoft.com/office/drawing/2014/main" id="{561EFCE6-F09E-4ACC-83CC-68C2423D51A2}"/>
              </a:ext>
            </a:extLst>
          </p:cNvPr>
          <p:cNvSpPr/>
          <p:nvPr/>
        </p:nvSpPr>
        <p:spPr>
          <a:xfrm>
            <a:off x="2982018" y="4058166"/>
            <a:ext cx="174000" cy="174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24" name="Google Shape;264;p29">
            <a:extLst>
              <a:ext uri="{FF2B5EF4-FFF2-40B4-BE49-F238E27FC236}">
                <a16:creationId xmlns:a16="http://schemas.microsoft.com/office/drawing/2014/main" id="{778A2632-B39E-4D24-A6D7-4B096B7DBB08}"/>
              </a:ext>
            </a:extLst>
          </p:cNvPr>
          <p:cNvSpPr txBox="1">
            <a:spLocks/>
          </p:cNvSpPr>
          <p:nvPr/>
        </p:nvSpPr>
        <p:spPr>
          <a:xfrm>
            <a:off x="3257151" y="1842640"/>
            <a:ext cx="1411459" cy="654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/>
              <a:buChar char="✘"/>
              <a:defRPr sz="2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/>
              <a:buChar char="✗"/>
              <a:defRPr sz="2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2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●"/>
              <a:defRPr sz="2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○"/>
              <a:defRPr sz="2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2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●"/>
              <a:defRPr sz="2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○"/>
              <a:defRPr sz="2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24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 algn="ctr">
              <a:buFont typeface="Work Sans Light"/>
              <a:buNone/>
            </a:pPr>
            <a:r>
              <a:rPr lang="en-US" sz="1800"/>
              <a:t>Share post with other social media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/>
          <p:nvPr/>
        </p:nvSpPr>
        <p:spPr>
          <a:xfrm>
            <a:off x="4292022" y="1177698"/>
            <a:ext cx="2938896" cy="2788091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41" name="Google Shape;341;p36"/>
          <p:cNvSpPr txBox="1">
            <a:spLocks noGrp="1"/>
          </p:cNvSpPr>
          <p:nvPr>
            <p:ph type="ctrTitle" idx="4294967295"/>
          </p:nvPr>
        </p:nvSpPr>
        <p:spPr>
          <a:xfrm>
            <a:off x="555674" y="1991513"/>
            <a:ext cx="3589338" cy="11604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7" name="Google Shape;443;p40">
            <a:extLst>
              <a:ext uri="{FF2B5EF4-FFF2-40B4-BE49-F238E27FC236}">
                <a16:creationId xmlns:a16="http://schemas.microsoft.com/office/drawing/2014/main" id="{F2BCA3C3-1B2D-4FED-AA25-5381D3B515CB}"/>
              </a:ext>
            </a:extLst>
          </p:cNvPr>
          <p:cNvSpPr/>
          <p:nvPr/>
        </p:nvSpPr>
        <p:spPr>
          <a:xfrm>
            <a:off x="4971497" y="1849477"/>
            <a:ext cx="1401168" cy="1444532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2431313" y="1534803"/>
            <a:ext cx="500439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Members</a:t>
            </a:r>
            <a:endParaRPr dirty="0"/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1"/>
          </p:nvPr>
        </p:nvSpPr>
        <p:spPr>
          <a:xfrm>
            <a:off x="2863701" y="2388233"/>
            <a:ext cx="4628708" cy="12132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800" dirty="0"/>
              <a:t>   Maliha Noushin Raida (170042001)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800" dirty="0"/>
              <a:t>   Nawshin Ulfat (170042081)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800" dirty="0"/>
              <a:t>   Zannatun Naim Sristy (170042043)</a:t>
            </a:r>
            <a:endParaRPr sz="1800" dirty="0"/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7" name="Google Shape;374;p39">
            <a:extLst>
              <a:ext uri="{FF2B5EF4-FFF2-40B4-BE49-F238E27FC236}">
                <a16:creationId xmlns:a16="http://schemas.microsoft.com/office/drawing/2014/main" id="{1D7320C8-C5E1-4F4A-BA46-41F951EC6149}"/>
              </a:ext>
            </a:extLst>
          </p:cNvPr>
          <p:cNvSpPr/>
          <p:nvPr/>
        </p:nvSpPr>
        <p:spPr>
          <a:xfrm>
            <a:off x="2518699" y="2535205"/>
            <a:ext cx="259942" cy="248093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374;p39">
            <a:extLst>
              <a:ext uri="{FF2B5EF4-FFF2-40B4-BE49-F238E27FC236}">
                <a16:creationId xmlns:a16="http://schemas.microsoft.com/office/drawing/2014/main" id="{732816E9-66B6-4890-9139-AA8FCD300A05}"/>
              </a:ext>
            </a:extLst>
          </p:cNvPr>
          <p:cNvSpPr/>
          <p:nvPr/>
        </p:nvSpPr>
        <p:spPr>
          <a:xfrm>
            <a:off x="2518699" y="2870800"/>
            <a:ext cx="259942" cy="248093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74;p39">
            <a:extLst>
              <a:ext uri="{FF2B5EF4-FFF2-40B4-BE49-F238E27FC236}">
                <a16:creationId xmlns:a16="http://schemas.microsoft.com/office/drawing/2014/main" id="{D5CD0029-5389-4B47-8AFA-83F888C72A96}"/>
              </a:ext>
            </a:extLst>
          </p:cNvPr>
          <p:cNvSpPr/>
          <p:nvPr/>
        </p:nvSpPr>
        <p:spPr>
          <a:xfrm>
            <a:off x="2518699" y="3211287"/>
            <a:ext cx="259942" cy="248093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>
            <a:off x="3145251" y="226299"/>
            <a:ext cx="2938896" cy="2788091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2125053" y="2621077"/>
            <a:ext cx="4979291" cy="1159826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ctrTitle" idx="4294967295"/>
          </p:nvPr>
        </p:nvSpPr>
        <p:spPr>
          <a:xfrm>
            <a:off x="1437529" y="2420960"/>
            <a:ext cx="6080125" cy="11604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Big </a:t>
            </a:r>
            <a:r>
              <a:rPr lang="en-US" sz="6000" dirty="0"/>
              <a:t>C</a:t>
            </a:r>
            <a:r>
              <a:rPr lang="en" sz="6000" dirty="0"/>
              <a:t>oncept</a:t>
            </a:r>
            <a:endParaRPr sz="6000" dirty="0"/>
          </a:p>
        </p:txBody>
      </p:sp>
      <p:sp>
        <p:nvSpPr>
          <p:cNvPr id="157" name="Google Shape;157;p20"/>
          <p:cNvSpPr/>
          <p:nvPr/>
        </p:nvSpPr>
        <p:spPr>
          <a:xfrm>
            <a:off x="4572818" y="775376"/>
            <a:ext cx="1455284" cy="1474660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8" name="Google Shape;158;p20"/>
          <p:cNvSpPr/>
          <p:nvPr/>
        </p:nvSpPr>
        <p:spPr>
          <a:xfrm rot="1473012">
            <a:off x="3249604" y="1511667"/>
            <a:ext cx="850851" cy="828815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4291348" y="634450"/>
            <a:ext cx="372489" cy="36196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60" name="Google Shape;160;p20"/>
          <p:cNvSpPr/>
          <p:nvPr/>
        </p:nvSpPr>
        <p:spPr>
          <a:xfrm rot="2487327">
            <a:off x="4051770" y="2276952"/>
            <a:ext cx="265047" cy="257558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>
            <a:spLocks noGrp="1"/>
          </p:cNvSpPr>
          <p:nvPr>
            <p:ph type="body" idx="1"/>
          </p:nvPr>
        </p:nvSpPr>
        <p:spPr>
          <a:xfrm>
            <a:off x="1471329" y="1001509"/>
            <a:ext cx="417898" cy="31404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/>
              <a:t>A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/>
              <a:t>u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/>
              <a:t>t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/>
              <a:t>i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/>
              <a:t>s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/>
              <a:t>m</a:t>
            </a:r>
          </a:p>
        </p:txBody>
      </p:sp>
      <p:sp>
        <p:nvSpPr>
          <p:cNvPr id="186" name="Google Shape;186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10F4E-F687-4922-9558-60A64F846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205" y="801858"/>
            <a:ext cx="4036045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1979006" y="2078180"/>
            <a:ext cx="5456700" cy="17791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dirty="0"/>
              <a:t>Connect the autistic children with doctors and educators</a:t>
            </a:r>
          </a:p>
          <a:p>
            <a:r>
              <a:rPr lang="en" sz="2000" dirty="0"/>
              <a:t>Explore the hidden talent of autistic children</a:t>
            </a:r>
          </a:p>
          <a:p>
            <a:r>
              <a:rPr lang="en-US" sz="2000" dirty="0"/>
              <a:t>Advocacy for accepting autism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Google Shape;135;p17">
            <a:extLst>
              <a:ext uri="{FF2B5EF4-FFF2-40B4-BE49-F238E27FC236}">
                <a16:creationId xmlns:a16="http://schemas.microsoft.com/office/drawing/2014/main" id="{61947D06-7FE4-41E5-8280-C8F34A8F3158}"/>
              </a:ext>
            </a:extLst>
          </p:cNvPr>
          <p:cNvSpPr txBox="1">
            <a:spLocks/>
          </p:cNvSpPr>
          <p:nvPr/>
        </p:nvSpPr>
        <p:spPr>
          <a:xfrm>
            <a:off x="1020815" y="1314953"/>
            <a:ext cx="6711900" cy="54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 Light"/>
              <a:buChar char="✘"/>
              <a:defRPr sz="3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 Light"/>
              <a:buChar char="✗"/>
              <a:defRPr sz="3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Light"/>
              <a:buChar char="■"/>
              <a:defRPr sz="3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Light"/>
              <a:buChar char="●"/>
              <a:defRPr sz="3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Light"/>
              <a:buChar char="○"/>
              <a:defRPr sz="3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Light"/>
              <a:buChar char="■"/>
              <a:defRPr sz="3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Light"/>
              <a:buChar char="●"/>
              <a:defRPr sz="3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Light"/>
              <a:buChar char="○"/>
              <a:defRPr sz="3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Light"/>
              <a:buChar char="■"/>
              <a:defRPr sz="3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cs typeface="Varela Round" panose="020B0604020202020204" charset="-79"/>
              </a:rPr>
              <a:t>A social network based website to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55759B-9A25-4DED-AA1C-A96B86C5FDEF}"/>
              </a:ext>
            </a:extLst>
          </p:cNvPr>
          <p:cNvSpPr/>
          <p:nvPr/>
        </p:nvSpPr>
        <p:spPr>
          <a:xfrm>
            <a:off x="5845126" y="0"/>
            <a:ext cx="3298874" cy="1067116"/>
          </a:xfrm>
          <a:prstGeom prst="rect">
            <a:avLst/>
          </a:prstGeom>
          <a:solidFill>
            <a:srgbClr val="FF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4E211F-8D45-4AA9-88F6-4030E303DC0E}"/>
              </a:ext>
            </a:extLst>
          </p:cNvPr>
          <p:cNvSpPr/>
          <p:nvPr/>
        </p:nvSpPr>
        <p:spPr>
          <a:xfrm>
            <a:off x="1828740" y="1962443"/>
            <a:ext cx="548700" cy="2984208"/>
          </a:xfrm>
          <a:prstGeom prst="rect">
            <a:avLst/>
          </a:prstGeom>
          <a:solidFill>
            <a:srgbClr val="FF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369;p39">
            <a:extLst>
              <a:ext uri="{FF2B5EF4-FFF2-40B4-BE49-F238E27FC236}">
                <a16:creationId xmlns:a16="http://schemas.microsoft.com/office/drawing/2014/main" id="{59EF5984-ACA2-4D6D-8E91-315EEEBD6172}"/>
              </a:ext>
            </a:extLst>
          </p:cNvPr>
          <p:cNvSpPr/>
          <p:nvPr/>
        </p:nvSpPr>
        <p:spPr>
          <a:xfrm>
            <a:off x="2065576" y="2213937"/>
            <a:ext cx="189914" cy="189913"/>
          </a:xfrm>
          <a:custGeom>
            <a:avLst/>
            <a:gdLst/>
            <a:ahLst/>
            <a:cxnLst/>
            <a:rect l="l" t="t" r="r" b="b"/>
            <a:pathLst>
              <a:path w="2281543" h="2138677" extrusionOk="0">
                <a:moveTo>
                  <a:pt x="2228185" y="857487"/>
                </a:moveTo>
                <a:cubicBezTo>
                  <a:pt x="2305634" y="633898"/>
                  <a:pt x="2204540" y="348598"/>
                  <a:pt x="2024953" y="201477"/>
                </a:cubicBezTo>
                <a:cubicBezTo>
                  <a:pt x="1926665" y="120952"/>
                  <a:pt x="1797447" y="82009"/>
                  <a:pt x="1672350" y="114031"/>
                </a:cubicBezTo>
                <a:cubicBezTo>
                  <a:pt x="1643397" y="121445"/>
                  <a:pt x="1617632" y="137530"/>
                  <a:pt x="1589469" y="145521"/>
                </a:cubicBezTo>
                <a:cubicBezTo>
                  <a:pt x="1549069" y="156979"/>
                  <a:pt x="1559654" y="149695"/>
                  <a:pt x="1529644" y="116889"/>
                </a:cubicBezTo>
                <a:cubicBezTo>
                  <a:pt x="1488142" y="72964"/>
                  <a:pt x="1436184" y="40272"/>
                  <a:pt x="1378621" y="21867"/>
                </a:cubicBezTo>
                <a:cubicBezTo>
                  <a:pt x="1262418" y="-16902"/>
                  <a:pt x="1132895" y="-2113"/>
                  <a:pt x="1023426" y="50382"/>
                </a:cubicBezTo>
                <a:cubicBezTo>
                  <a:pt x="997050" y="63058"/>
                  <a:pt x="971730" y="77823"/>
                  <a:pt x="947708" y="94536"/>
                </a:cubicBezTo>
                <a:cubicBezTo>
                  <a:pt x="913186" y="118515"/>
                  <a:pt x="914981" y="123700"/>
                  <a:pt x="878762" y="117926"/>
                </a:cubicBezTo>
                <a:cubicBezTo>
                  <a:pt x="818269" y="108295"/>
                  <a:pt x="770395" y="77829"/>
                  <a:pt x="704976" y="79371"/>
                </a:cubicBezTo>
                <a:cubicBezTo>
                  <a:pt x="448951" y="85418"/>
                  <a:pt x="293047" y="334898"/>
                  <a:pt x="251713" y="561403"/>
                </a:cubicBezTo>
                <a:cubicBezTo>
                  <a:pt x="227349" y="694909"/>
                  <a:pt x="203017" y="835199"/>
                  <a:pt x="214295" y="971206"/>
                </a:cubicBezTo>
                <a:cubicBezTo>
                  <a:pt x="218443" y="1021148"/>
                  <a:pt x="240287" y="1111257"/>
                  <a:pt x="208889" y="1147362"/>
                </a:cubicBezTo>
                <a:cubicBezTo>
                  <a:pt x="177310" y="1183687"/>
                  <a:pt x="116448" y="1199475"/>
                  <a:pt x="81939" y="1240595"/>
                </a:cubicBezTo>
                <a:cubicBezTo>
                  <a:pt x="-80186" y="1433783"/>
                  <a:pt x="17382" y="1725110"/>
                  <a:pt x="208047" y="1855666"/>
                </a:cubicBezTo>
                <a:cubicBezTo>
                  <a:pt x="315700" y="1929386"/>
                  <a:pt x="446176" y="1963896"/>
                  <a:pt x="574092" y="1981032"/>
                </a:cubicBezTo>
                <a:cubicBezTo>
                  <a:pt x="640507" y="1989745"/>
                  <a:pt x="707353" y="1994788"/>
                  <a:pt x="774323" y="1996138"/>
                </a:cubicBezTo>
                <a:cubicBezTo>
                  <a:pt x="847332" y="1997804"/>
                  <a:pt x="921515" y="1981809"/>
                  <a:pt x="993403" y="1983981"/>
                </a:cubicBezTo>
                <a:cubicBezTo>
                  <a:pt x="1120703" y="1987811"/>
                  <a:pt x="1220021" y="2089923"/>
                  <a:pt x="1340587" y="2122178"/>
                </a:cubicBezTo>
                <a:cubicBezTo>
                  <a:pt x="1453562" y="2152398"/>
                  <a:pt x="1574173" y="2144861"/>
                  <a:pt x="1686410" y="2114978"/>
                </a:cubicBezTo>
                <a:cubicBezTo>
                  <a:pt x="1888456" y="2061141"/>
                  <a:pt x="2108968" y="1924713"/>
                  <a:pt x="2162091" y="1708759"/>
                </a:cubicBezTo>
                <a:cubicBezTo>
                  <a:pt x="2175846" y="1652848"/>
                  <a:pt x="2160413" y="1588092"/>
                  <a:pt x="2177207" y="1537664"/>
                </a:cubicBezTo>
                <a:cubicBezTo>
                  <a:pt x="2200541" y="1467516"/>
                  <a:pt x="2244545" y="1408047"/>
                  <a:pt x="2262305" y="1333518"/>
                </a:cubicBezTo>
                <a:cubicBezTo>
                  <a:pt x="2299769" y="1176448"/>
                  <a:pt x="2280493" y="1008880"/>
                  <a:pt x="2228185" y="857487"/>
                </a:cubicBezTo>
                <a:close/>
                <a:moveTo>
                  <a:pt x="1152599" y="1828551"/>
                </a:moveTo>
                <a:cubicBezTo>
                  <a:pt x="1138240" y="1810348"/>
                  <a:pt x="1148049" y="1806028"/>
                  <a:pt x="1182026" y="1815589"/>
                </a:cubicBezTo>
                <a:close/>
                <a:moveTo>
                  <a:pt x="856556" y="389155"/>
                </a:moveTo>
                <a:cubicBezTo>
                  <a:pt x="879240" y="366382"/>
                  <a:pt x="903219" y="344936"/>
                  <a:pt x="928373" y="324924"/>
                </a:cubicBezTo>
                <a:cubicBezTo>
                  <a:pt x="953675" y="358077"/>
                  <a:pt x="974725" y="394269"/>
                  <a:pt x="991031" y="432655"/>
                </a:cubicBezTo>
                <a:cubicBezTo>
                  <a:pt x="943718" y="426520"/>
                  <a:pt x="896125" y="422772"/>
                  <a:pt x="848434" y="421423"/>
                </a:cubicBezTo>
                <a:close/>
                <a:moveTo>
                  <a:pt x="1644279" y="485519"/>
                </a:moveTo>
                <a:cubicBezTo>
                  <a:pt x="1817656" y="519219"/>
                  <a:pt x="1828357" y="740806"/>
                  <a:pt x="1830814" y="880338"/>
                </a:cubicBezTo>
                <a:cubicBezTo>
                  <a:pt x="1786441" y="858090"/>
                  <a:pt x="1718033" y="846145"/>
                  <a:pt x="1685728" y="813657"/>
                </a:cubicBezTo>
                <a:cubicBezTo>
                  <a:pt x="1648050" y="775776"/>
                  <a:pt x="1622591" y="712925"/>
                  <a:pt x="1589282" y="669646"/>
                </a:cubicBezTo>
                <a:cubicBezTo>
                  <a:pt x="1573265" y="648830"/>
                  <a:pt x="1556511" y="628603"/>
                  <a:pt x="1539237" y="608824"/>
                </a:cubicBezTo>
                <a:cubicBezTo>
                  <a:pt x="1512759" y="578506"/>
                  <a:pt x="1511158" y="583898"/>
                  <a:pt x="1521736" y="551487"/>
                </a:cubicBezTo>
                <a:cubicBezTo>
                  <a:pt x="1537960" y="501967"/>
                  <a:pt x="1596982" y="476323"/>
                  <a:pt x="1644279" y="485513"/>
                </a:cubicBezTo>
                <a:close/>
                <a:moveTo>
                  <a:pt x="810283" y="1177602"/>
                </a:moveTo>
                <a:cubicBezTo>
                  <a:pt x="810867" y="1163016"/>
                  <a:pt x="811644" y="1148442"/>
                  <a:pt x="812617" y="1133882"/>
                </a:cubicBezTo>
                <a:cubicBezTo>
                  <a:pt x="824355" y="1157518"/>
                  <a:pt x="832250" y="1156228"/>
                  <a:pt x="810283" y="1177602"/>
                </a:cubicBezTo>
                <a:close/>
                <a:moveTo>
                  <a:pt x="1684348" y="1276059"/>
                </a:moveTo>
                <a:cubicBezTo>
                  <a:pt x="1692275" y="1322196"/>
                  <a:pt x="1678515" y="1318618"/>
                  <a:pt x="1633998" y="1328048"/>
                </a:cubicBezTo>
                <a:cubicBezTo>
                  <a:pt x="1650858" y="1316700"/>
                  <a:pt x="1681419" y="1258878"/>
                  <a:pt x="1684355" y="1276059"/>
                </a:cubicBezTo>
                <a:close/>
                <a:moveTo>
                  <a:pt x="1371284" y="805407"/>
                </a:moveTo>
                <a:cubicBezTo>
                  <a:pt x="1377025" y="826404"/>
                  <a:pt x="1384762" y="846804"/>
                  <a:pt x="1394391" y="866327"/>
                </a:cubicBezTo>
                <a:cubicBezTo>
                  <a:pt x="1375918" y="878284"/>
                  <a:pt x="1358538" y="891849"/>
                  <a:pt x="1342454" y="906864"/>
                </a:cubicBezTo>
                <a:cubicBezTo>
                  <a:pt x="1350633" y="873035"/>
                  <a:pt x="1356519" y="837215"/>
                  <a:pt x="1371304" y="805407"/>
                </a:cubicBezTo>
                <a:close/>
                <a:moveTo>
                  <a:pt x="1374641" y="1326305"/>
                </a:moveTo>
                <a:cubicBezTo>
                  <a:pt x="1285370" y="1303064"/>
                  <a:pt x="1297646" y="1263382"/>
                  <a:pt x="1317097" y="1181244"/>
                </a:cubicBezTo>
                <a:cubicBezTo>
                  <a:pt x="1336620" y="1098775"/>
                  <a:pt x="1352014" y="1021958"/>
                  <a:pt x="1451915" y="1023811"/>
                </a:cubicBezTo>
                <a:cubicBezTo>
                  <a:pt x="1485748" y="1023972"/>
                  <a:pt x="1518125" y="1037592"/>
                  <a:pt x="1541894" y="1061666"/>
                </a:cubicBezTo>
                <a:cubicBezTo>
                  <a:pt x="1553749" y="1073247"/>
                  <a:pt x="1572766" y="1095535"/>
                  <a:pt x="1575346" y="1111925"/>
                </a:cubicBezTo>
                <a:cubicBezTo>
                  <a:pt x="1580434" y="1144245"/>
                  <a:pt x="1578820" y="1126630"/>
                  <a:pt x="1559453" y="1150713"/>
                </a:cubicBezTo>
                <a:cubicBezTo>
                  <a:pt x="1537882" y="1177543"/>
                  <a:pt x="1496795" y="1197906"/>
                  <a:pt x="1470855" y="1221788"/>
                </a:cubicBezTo>
                <a:cubicBezTo>
                  <a:pt x="1436007" y="1253960"/>
                  <a:pt x="1403836" y="1288914"/>
                  <a:pt x="1374661" y="1326305"/>
                </a:cubicBezTo>
                <a:close/>
                <a:moveTo>
                  <a:pt x="1536437" y="1341269"/>
                </a:moveTo>
                <a:lnTo>
                  <a:pt x="1500962" y="1342209"/>
                </a:lnTo>
                <a:cubicBezTo>
                  <a:pt x="1515879" y="1325989"/>
                  <a:pt x="1531508" y="1310489"/>
                  <a:pt x="1547851" y="1295709"/>
                </a:cubicBezTo>
                <a:cubicBezTo>
                  <a:pt x="1548928" y="1313935"/>
                  <a:pt x="1560056" y="1330050"/>
                  <a:pt x="1576720" y="1337516"/>
                </a:cubicBezTo>
                <a:cubicBezTo>
                  <a:pt x="1563342" y="1339171"/>
                  <a:pt x="1549920" y="1340422"/>
                  <a:pt x="1536456" y="1341269"/>
                </a:cubicBezTo>
                <a:close/>
                <a:moveTo>
                  <a:pt x="1212853" y="959742"/>
                </a:moveTo>
                <a:cubicBezTo>
                  <a:pt x="1206591" y="990292"/>
                  <a:pt x="1209612" y="1050305"/>
                  <a:pt x="1193032" y="1076481"/>
                </a:cubicBezTo>
                <a:cubicBezTo>
                  <a:pt x="1177988" y="1054265"/>
                  <a:pt x="1100863" y="979016"/>
                  <a:pt x="1105069" y="957383"/>
                </a:cubicBezTo>
                <a:cubicBezTo>
                  <a:pt x="1106696" y="949029"/>
                  <a:pt x="1208024" y="914667"/>
                  <a:pt x="1224760" y="901084"/>
                </a:cubicBezTo>
                <a:cubicBezTo>
                  <a:pt x="1220737" y="920626"/>
                  <a:pt x="1216774" y="940178"/>
                  <a:pt x="1212873" y="959742"/>
                </a:cubicBezTo>
                <a:close/>
                <a:moveTo>
                  <a:pt x="883176" y="976002"/>
                </a:moveTo>
                <a:cubicBezTo>
                  <a:pt x="906381" y="975925"/>
                  <a:pt x="929063" y="982895"/>
                  <a:pt x="948220" y="995989"/>
                </a:cubicBezTo>
                <a:cubicBezTo>
                  <a:pt x="937918" y="1015038"/>
                  <a:pt x="926821" y="1033617"/>
                  <a:pt x="914930" y="1051724"/>
                </a:cubicBezTo>
                <a:cubicBezTo>
                  <a:pt x="903431" y="1026903"/>
                  <a:pt x="892821" y="1001595"/>
                  <a:pt x="883196" y="976002"/>
                </a:cubicBezTo>
                <a:close/>
                <a:moveTo>
                  <a:pt x="1152405" y="708991"/>
                </a:moveTo>
                <a:cubicBezTo>
                  <a:pt x="1154237" y="690845"/>
                  <a:pt x="1155414" y="672653"/>
                  <a:pt x="1155937" y="654416"/>
                </a:cubicBezTo>
                <a:cubicBezTo>
                  <a:pt x="1175894" y="683703"/>
                  <a:pt x="1182201" y="687326"/>
                  <a:pt x="1152424" y="708991"/>
                </a:cubicBezTo>
                <a:close/>
                <a:moveTo>
                  <a:pt x="1017806" y="815102"/>
                </a:moveTo>
                <a:cubicBezTo>
                  <a:pt x="993962" y="803158"/>
                  <a:pt x="971893" y="787960"/>
                  <a:pt x="952232" y="769944"/>
                </a:cubicBezTo>
                <a:cubicBezTo>
                  <a:pt x="979044" y="751408"/>
                  <a:pt x="1006373" y="733616"/>
                  <a:pt x="1034218" y="716568"/>
                </a:cubicBezTo>
                <a:cubicBezTo>
                  <a:pt x="1031117" y="749762"/>
                  <a:pt x="1025639" y="782691"/>
                  <a:pt x="1017825" y="815102"/>
                </a:cubicBezTo>
                <a:close/>
                <a:moveTo>
                  <a:pt x="985599" y="1179488"/>
                </a:moveTo>
                <a:cubicBezTo>
                  <a:pt x="965441" y="1148639"/>
                  <a:pt x="976901" y="1149967"/>
                  <a:pt x="995892" y="1122832"/>
                </a:cubicBezTo>
                <a:cubicBezTo>
                  <a:pt x="1008082" y="1169659"/>
                  <a:pt x="1028058" y="1214104"/>
                  <a:pt x="1054985" y="1254309"/>
                </a:cubicBezTo>
                <a:cubicBezTo>
                  <a:pt x="1071319" y="1278619"/>
                  <a:pt x="1126932" y="1319850"/>
                  <a:pt x="1127048" y="1345041"/>
                </a:cubicBezTo>
                <a:cubicBezTo>
                  <a:pt x="1069971" y="1323233"/>
                  <a:pt x="1018202" y="1229351"/>
                  <a:pt x="985619" y="1179488"/>
                </a:cubicBezTo>
                <a:close/>
                <a:moveTo>
                  <a:pt x="1159418" y="1554975"/>
                </a:moveTo>
                <a:cubicBezTo>
                  <a:pt x="1167150" y="1571402"/>
                  <a:pt x="1177759" y="1586314"/>
                  <a:pt x="1190744" y="1599006"/>
                </a:cubicBezTo>
                <a:cubicBezTo>
                  <a:pt x="1172213" y="1605221"/>
                  <a:pt x="1150343" y="1605085"/>
                  <a:pt x="1131028" y="1604475"/>
                </a:cubicBezTo>
                <a:cubicBezTo>
                  <a:pt x="1131242" y="1603944"/>
                  <a:pt x="1153448" y="1550419"/>
                  <a:pt x="1159438" y="1554975"/>
                </a:cubicBezTo>
                <a:close/>
                <a:moveTo>
                  <a:pt x="1375587" y="1643548"/>
                </a:moveTo>
                <a:cubicBezTo>
                  <a:pt x="1383761" y="1624566"/>
                  <a:pt x="1358781" y="1673937"/>
                  <a:pt x="1358087" y="1674851"/>
                </a:cubicBezTo>
                <a:cubicBezTo>
                  <a:pt x="1364967" y="1665034"/>
                  <a:pt x="1370837" y="1654546"/>
                  <a:pt x="1375607" y="1643548"/>
                </a:cubicBezTo>
                <a:close/>
                <a:moveTo>
                  <a:pt x="1340645" y="589433"/>
                </a:moveTo>
                <a:cubicBezTo>
                  <a:pt x="1322985" y="601721"/>
                  <a:pt x="1304883" y="613321"/>
                  <a:pt x="1286342" y="624235"/>
                </a:cubicBezTo>
                <a:cubicBezTo>
                  <a:pt x="1281260" y="612912"/>
                  <a:pt x="1275380" y="601964"/>
                  <a:pt x="1268744" y="591474"/>
                </a:cubicBezTo>
                <a:cubicBezTo>
                  <a:pt x="1303738" y="575181"/>
                  <a:pt x="1310019" y="561559"/>
                  <a:pt x="1340665" y="589433"/>
                </a:cubicBezTo>
                <a:close/>
                <a:moveTo>
                  <a:pt x="1192526" y="510185"/>
                </a:moveTo>
                <a:lnTo>
                  <a:pt x="1175979" y="498520"/>
                </a:lnTo>
                <a:cubicBezTo>
                  <a:pt x="1212160" y="497314"/>
                  <a:pt x="1217682" y="501203"/>
                  <a:pt x="1192545" y="510185"/>
                </a:cubicBezTo>
                <a:close/>
                <a:moveTo>
                  <a:pt x="1030271" y="567599"/>
                </a:moveTo>
                <a:cubicBezTo>
                  <a:pt x="1036934" y="609212"/>
                  <a:pt x="1002723" y="611908"/>
                  <a:pt x="969803" y="630943"/>
                </a:cubicBezTo>
                <a:cubicBezTo>
                  <a:pt x="987742" y="607816"/>
                  <a:pt x="1008011" y="586594"/>
                  <a:pt x="1030290" y="567612"/>
                </a:cubicBezTo>
                <a:close/>
                <a:moveTo>
                  <a:pt x="689770" y="1189442"/>
                </a:moveTo>
                <a:cubicBezTo>
                  <a:pt x="675942" y="1184448"/>
                  <a:pt x="662102" y="1179514"/>
                  <a:pt x="648248" y="1174640"/>
                </a:cubicBezTo>
                <a:cubicBezTo>
                  <a:pt x="663126" y="1155024"/>
                  <a:pt x="678634" y="1135891"/>
                  <a:pt x="694773" y="1117239"/>
                </a:cubicBezTo>
                <a:cubicBezTo>
                  <a:pt x="692510" y="1141266"/>
                  <a:pt x="690848" y="1165334"/>
                  <a:pt x="689790" y="1189442"/>
                </a:cubicBezTo>
                <a:close/>
                <a:moveTo>
                  <a:pt x="1033363" y="1444496"/>
                </a:moveTo>
                <a:cubicBezTo>
                  <a:pt x="1040356" y="1451560"/>
                  <a:pt x="1074106" y="1475636"/>
                  <a:pt x="1075111" y="1484586"/>
                </a:cubicBezTo>
                <a:cubicBezTo>
                  <a:pt x="1076038" y="1492875"/>
                  <a:pt x="1048582" y="1524009"/>
                  <a:pt x="1043818" y="1532545"/>
                </a:cubicBezTo>
                <a:cubicBezTo>
                  <a:pt x="1039345" y="1540555"/>
                  <a:pt x="1026453" y="1581261"/>
                  <a:pt x="1019466" y="1584242"/>
                </a:cubicBezTo>
                <a:cubicBezTo>
                  <a:pt x="1006224" y="1589894"/>
                  <a:pt x="958318" y="1558863"/>
                  <a:pt x="947746" y="1553315"/>
                </a:cubicBezTo>
                <a:cubicBezTo>
                  <a:pt x="918579" y="1538021"/>
                  <a:pt x="875768" y="1518358"/>
                  <a:pt x="854255" y="1492785"/>
                </a:cubicBezTo>
                <a:cubicBezTo>
                  <a:pt x="827680" y="1461177"/>
                  <a:pt x="822242" y="1408242"/>
                  <a:pt x="816726" y="1366700"/>
                </a:cubicBezTo>
                <a:close/>
                <a:moveTo>
                  <a:pt x="1513615" y="1610541"/>
                </a:moveTo>
                <a:cubicBezTo>
                  <a:pt x="1546386" y="1601825"/>
                  <a:pt x="1578918" y="1591747"/>
                  <a:pt x="1610839" y="1580354"/>
                </a:cubicBezTo>
                <a:cubicBezTo>
                  <a:pt x="1579254" y="1611313"/>
                  <a:pt x="1538893" y="1632771"/>
                  <a:pt x="1498058" y="1648908"/>
                </a:cubicBezTo>
                <a:cubicBezTo>
                  <a:pt x="1503866" y="1636361"/>
                  <a:pt x="1509058" y="1623572"/>
                  <a:pt x="1513634" y="1610541"/>
                </a:cubicBezTo>
                <a:close/>
                <a:moveTo>
                  <a:pt x="1902313" y="1290563"/>
                </a:moveTo>
                <a:cubicBezTo>
                  <a:pt x="1906358" y="1295022"/>
                  <a:pt x="1904228" y="1298601"/>
                  <a:pt x="1895922" y="1301301"/>
                </a:cubicBezTo>
                <a:close/>
                <a:moveTo>
                  <a:pt x="1385291" y="422519"/>
                </a:moveTo>
                <a:cubicBezTo>
                  <a:pt x="1327222" y="446051"/>
                  <a:pt x="1241754" y="374282"/>
                  <a:pt x="1165660" y="384509"/>
                </a:cubicBezTo>
                <a:cubicBezTo>
                  <a:pt x="1107247" y="392363"/>
                  <a:pt x="1117579" y="399415"/>
                  <a:pt x="1090220" y="344723"/>
                </a:cubicBezTo>
                <a:cubicBezTo>
                  <a:pt x="1074935" y="314168"/>
                  <a:pt x="1057133" y="284937"/>
                  <a:pt x="1036998" y="257335"/>
                </a:cubicBezTo>
                <a:cubicBezTo>
                  <a:pt x="1112757" y="222708"/>
                  <a:pt x="1199041" y="210187"/>
                  <a:pt x="1279251" y="236817"/>
                </a:cubicBezTo>
                <a:cubicBezTo>
                  <a:pt x="1315725" y="248343"/>
                  <a:pt x="1349034" y="268158"/>
                  <a:pt x="1376567" y="294710"/>
                </a:cubicBezTo>
                <a:cubicBezTo>
                  <a:pt x="1420784" y="338663"/>
                  <a:pt x="1390969" y="366803"/>
                  <a:pt x="1385310" y="422519"/>
                </a:cubicBezTo>
                <a:close/>
                <a:moveTo>
                  <a:pt x="863737" y="539893"/>
                </a:moveTo>
                <a:cubicBezTo>
                  <a:pt x="877383" y="540619"/>
                  <a:pt x="891011" y="541559"/>
                  <a:pt x="904617" y="542712"/>
                </a:cubicBezTo>
                <a:cubicBezTo>
                  <a:pt x="886665" y="562944"/>
                  <a:pt x="870047" y="584322"/>
                  <a:pt x="854870" y="606711"/>
                </a:cubicBezTo>
                <a:cubicBezTo>
                  <a:pt x="848578" y="584515"/>
                  <a:pt x="844292" y="561799"/>
                  <a:pt x="842063" y="538837"/>
                </a:cubicBezTo>
                <a:close/>
                <a:moveTo>
                  <a:pt x="778458" y="751668"/>
                </a:moveTo>
                <a:cubicBezTo>
                  <a:pt x="753783" y="812672"/>
                  <a:pt x="747010" y="894421"/>
                  <a:pt x="712858" y="947286"/>
                </a:cubicBezTo>
                <a:cubicBezTo>
                  <a:pt x="675854" y="1004557"/>
                  <a:pt x="608114" y="1052418"/>
                  <a:pt x="564882" y="1107051"/>
                </a:cubicBezTo>
                <a:cubicBezTo>
                  <a:pt x="482817" y="890669"/>
                  <a:pt x="583717" y="706043"/>
                  <a:pt x="721277" y="541274"/>
                </a:cubicBezTo>
                <a:cubicBezTo>
                  <a:pt x="725291" y="614651"/>
                  <a:pt x="744777" y="686351"/>
                  <a:pt x="778458" y="751668"/>
                </a:cubicBezTo>
                <a:close/>
                <a:moveTo>
                  <a:pt x="456806" y="1288470"/>
                </a:moveTo>
                <a:cubicBezTo>
                  <a:pt x="442274" y="1273547"/>
                  <a:pt x="429743" y="1256798"/>
                  <a:pt x="419530" y="1238645"/>
                </a:cubicBezTo>
                <a:cubicBezTo>
                  <a:pt x="437709" y="1241483"/>
                  <a:pt x="455739" y="1245070"/>
                  <a:pt x="473619" y="1249403"/>
                </a:cubicBezTo>
                <a:cubicBezTo>
                  <a:pt x="467466" y="1262187"/>
                  <a:pt x="461862" y="1275205"/>
                  <a:pt x="456806" y="1288456"/>
                </a:cubicBezTo>
                <a:close/>
                <a:moveTo>
                  <a:pt x="1777697" y="1525390"/>
                </a:moveTo>
                <a:cubicBezTo>
                  <a:pt x="1801588" y="1469959"/>
                  <a:pt x="1902994" y="1432953"/>
                  <a:pt x="1951276" y="1392578"/>
                </a:cubicBezTo>
                <a:cubicBezTo>
                  <a:pt x="1967519" y="1435915"/>
                  <a:pt x="2016449" y="1551844"/>
                  <a:pt x="1995182" y="1598189"/>
                </a:cubicBezTo>
                <a:cubicBezTo>
                  <a:pt x="1973534" y="1645363"/>
                  <a:pt x="1884346" y="1689906"/>
                  <a:pt x="1842215" y="1712582"/>
                </a:cubicBezTo>
                <a:cubicBezTo>
                  <a:pt x="1725546" y="1775356"/>
                  <a:pt x="1576843" y="1810657"/>
                  <a:pt x="1445538" y="1780534"/>
                </a:cubicBezTo>
                <a:cubicBezTo>
                  <a:pt x="1584907" y="1743716"/>
                  <a:pt x="1718747" y="1662181"/>
                  <a:pt x="1777697" y="1525377"/>
                </a:cubicBezTo>
                <a:close/>
                <a:moveTo>
                  <a:pt x="1940470" y="1131134"/>
                </a:moveTo>
                <a:lnTo>
                  <a:pt x="1942596" y="1105943"/>
                </a:lnTo>
                <a:cubicBezTo>
                  <a:pt x="1957859" y="1121825"/>
                  <a:pt x="1967673" y="1142151"/>
                  <a:pt x="1970617" y="1163979"/>
                </a:cubicBezTo>
                <a:cubicBezTo>
                  <a:pt x="1961288" y="1152387"/>
                  <a:pt x="1951218" y="1141411"/>
                  <a:pt x="1940470" y="1131121"/>
                </a:cubicBezTo>
                <a:close/>
                <a:moveTo>
                  <a:pt x="419381" y="874901"/>
                </a:moveTo>
                <a:cubicBezTo>
                  <a:pt x="405035" y="956576"/>
                  <a:pt x="410745" y="1040514"/>
                  <a:pt x="436020" y="1119495"/>
                </a:cubicBezTo>
                <a:cubicBezTo>
                  <a:pt x="377147" y="1112184"/>
                  <a:pt x="368422" y="1124297"/>
                  <a:pt x="353592" y="1063655"/>
                </a:cubicBezTo>
                <a:cubicBezTo>
                  <a:pt x="347230" y="1037079"/>
                  <a:pt x="343843" y="1009879"/>
                  <a:pt x="343494" y="982554"/>
                </a:cubicBezTo>
                <a:cubicBezTo>
                  <a:pt x="341180" y="901012"/>
                  <a:pt x="346352" y="817293"/>
                  <a:pt x="350772" y="735861"/>
                </a:cubicBezTo>
                <a:cubicBezTo>
                  <a:pt x="359620" y="573062"/>
                  <a:pt x="438924" y="516452"/>
                  <a:pt x="596226" y="527528"/>
                </a:cubicBezTo>
                <a:cubicBezTo>
                  <a:pt x="516016" y="630411"/>
                  <a:pt x="444011" y="744856"/>
                  <a:pt x="419381" y="874888"/>
                </a:cubicBezTo>
                <a:close/>
                <a:moveTo>
                  <a:pt x="389358" y="1401521"/>
                </a:moveTo>
                <a:cubicBezTo>
                  <a:pt x="411000" y="1418508"/>
                  <a:pt x="428928" y="1416349"/>
                  <a:pt x="430594" y="1444042"/>
                </a:cubicBezTo>
                <a:cubicBezTo>
                  <a:pt x="427989" y="1441878"/>
                  <a:pt x="381846" y="1395585"/>
                  <a:pt x="389358" y="1401508"/>
                </a:cubicBezTo>
                <a:close/>
                <a:moveTo>
                  <a:pt x="552884" y="1441450"/>
                </a:moveTo>
                <a:cubicBezTo>
                  <a:pt x="565095" y="1439719"/>
                  <a:pt x="597322" y="1425416"/>
                  <a:pt x="607978" y="1428773"/>
                </a:cubicBezTo>
                <a:cubicBezTo>
                  <a:pt x="624182" y="1433874"/>
                  <a:pt x="647620" y="1476083"/>
                  <a:pt x="658969" y="1488397"/>
                </a:cubicBezTo>
                <a:cubicBezTo>
                  <a:pt x="692791" y="1525176"/>
                  <a:pt x="730624" y="1552266"/>
                  <a:pt x="751657" y="1597522"/>
                </a:cubicBezTo>
                <a:cubicBezTo>
                  <a:pt x="656020" y="1568818"/>
                  <a:pt x="571940" y="1550496"/>
                  <a:pt x="552884" y="1441437"/>
                </a:cubicBezTo>
                <a:close/>
                <a:moveTo>
                  <a:pt x="870005" y="1748687"/>
                </a:moveTo>
                <a:cubicBezTo>
                  <a:pt x="895150" y="1767488"/>
                  <a:pt x="923004" y="1782362"/>
                  <a:pt x="952614" y="1792802"/>
                </a:cubicBezTo>
                <a:cubicBezTo>
                  <a:pt x="1001298" y="1810300"/>
                  <a:pt x="1003042" y="1803819"/>
                  <a:pt x="1022513" y="1851499"/>
                </a:cubicBezTo>
                <a:cubicBezTo>
                  <a:pt x="948902" y="1819560"/>
                  <a:pt x="878111" y="1781485"/>
                  <a:pt x="810886" y="1737676"/>
                </a:cubicBezTo>
                <a:cubicBezTo>
                  <a:pt x="830512" y="1741772"/>
                  <a:pt x="850219" y="1745438"/>
                  <a:pt x="870005" y="1748674"/>
                </a:cubicBezTo>
                <a:close/>
                <a:moveTo>
                  <a:pt x="1222394" y="1915569"/>
                </a:moveTo>
                <a:cubicBezTo>
                  <a:pt x="1245793" y="1904286"/>
                  <a:pt x="1287068" y="1867047"/>
                  <a:pt x="1311257" y="1864111"/>
                </a:cubicBezTo>
                <a:cubicBezTo>
                  <a:pt x="1320001" y="1863054"/>
                  <a:pt x="1360563" y="1883696"/>
                  <a:pt x="1366948" y="1885575"/>
                </a:cubicBezTo>
                <a:cubicBezTo>
                  <a:pt x="1429373" y="1904000"/>
                  <a:pt x="1498007" y="1907403"/>
                  <a:pt x="1562694" y="1904098"/>
                </a:cubicBezTo>
                <a:cubicBezTo>
                  <a:pt x="1705199" y="1896807"/>
                  <a:pt x="1844049" y="1845407"/>
                  <a:pt x="1960719" y="1764001"/>
                </a:cubicBezTo>
                <a:cubicBezTo>
                  <a:pt x="1901736" y="1881681"/>
                  <a:pt x="1767080" y="1935485"/>
                  <a:pt x="1644194" y="1954609"/>
                </a:cubicBezTo>
                <a:cubicBezTo>
                  <a:pt x="1573920" y="1964887"/>
                  <a:pt x="1502651" y="1966504"/>
                  <a:pt x="1431985" y="1959425"/>
                </a:cubicBezTo>
                <a:cubicBezTo>
                  <a:pt x="1378958" y="1954564"/>
                  <a:pt x="1261524" y="1951602"/>
                  <a:pt x="1222394" y="1915556"/>
                </a:cubicBezTo>
                <a:close/>
                <a:moveTo>
                  <a:pt x="1991190" y="975043"/>
                </a:moveTo>
                <a:cubicBezTo>
                  <a:pt x="1950913" y="945439"/>
                  <a:pt x="1950018" y="946631"/>
                  <a:pt x="1950472" y="895543"/>
                </a:cubicBezTo>
                <a:cubicBezTo>
                  <a:pt x="1950783" y="861013"/>
                  <a:pt x="1950854" y="826496"/>
                  <a:pt x="1949474" y="791985"/>
                </a:cubicBezTo>
                <a:cubicBezTo>
                  <a:pt x="1946511" y="717851"/>
                  <a:pt x="1938001" y="642926"/>
                  <a:pt x="1911647" y="573082"/>
                </a:cubicBezTo>
                <a:cubicBezTo>
                  <a:pt x="1975880" y="635142"/>
                  <a:pt x="2024311" y="713470"/>
                  <a:pt x="2063279" y="793320"/>
                </a:cubicBezTo>
                <a:cubicBezTo>
                  <a:pt x="2081117" y="829879"/>
                  <a:pt x="2101838" y="858932"/>
                  <a:pt x="2086386" y="895426"/>
                </a:cubicBezTo>
                <a:cubicBezTo>
                  <a:pt x="2071679" y="930150"/>
                  <a:pt x="2024220" y="960565"/>
                  <a:pt x="1991190" y="975030"/>
                </a:cubicBezTo>
                <a:close/>
                <a:moveTo>
                  <a:pt x="1971375" y="327853"/>
                </a:moveTo>
                <a:cubicBezTo>
                  <a:pt x="2053406" y="413629"/>
                  <a:pt x="2107361" y="522352"/>
                  <a:pt x="2126060" y="639549"/>
                </a:cubicBezTo>
                <a:cubicBezTo>
                  <a:pt x="2017537" y="458980"/>
                  <a:pt x="1825311" y="302468"/>
                  <a:pt x="1601649" y="366200"/>
                </a:cubicBezTo>
                <a:cubicBezTo>
                  <a:pt x="1605862" y="342927"/>
                  <a:pt x="1603328" y="320011"/>
                  <a:pt x="1605842" y="296855"/>
                </a:cubicBezTo>
                <a:cubicBezTo>
                  <a:pt x="1611280" y="246745"/>
                  <a:pt x="1600126" y="265799"/>
                  <a:pt x="1637654" y="241120"/>
                </a:cubicBezTo>
                <a:cubicBezTo>
                  <a:pt x="1669894" y="219921"/>
                  <a:pt x="1720205" y="215728"/>
                  <a:pt x="1757345" y="218437"/>
                </a:cubicBezTo>
                <a:cubicBezTo>
                  <a:pt x="1838851" y="224464"/>
                  <a:pt x="1915354" y="270355"/>
                  <a:pt x="1971375" y="327821"/>
                </a:cubicBezTo>
                <a:close/>
                <a:moveTo>
                  <a:pt x="500590" y="281275"/>
                </a:moveTo>
                <a:cubicBezTo>
                  <a:pt x="586219" y="198210"/>
                  <a:pt x="705844" y="169610"/>
                  <a:pt x="814030" y="226240"/>
                </a:cubicBezTo>
                <a:cubicBezTo>
                  <a:pt x="771180" y="286129"/>
                  <a:pt x="745597" y="395455"/>
                  <a:pt x="670908" y="414372"/>
                </a:cubicBezTo>
                <a:cubicBezTo>
                  <a:pt x="581403" y="437055"/>
                  <a:pt x="492708" y="392337"/>
                  <a:pt x="402191" y="437768"/>
                </a:cubicBezTo>
                <a:cubicBezTo>
                  <a:pt x="423977" y="379667"/>
                  <a:pt x="455821" y="324684"/>
                  <a:pt x="500590" y="281262"/>
                </a:cubicBezTo>
                <a:close/>
                <a:moveTo>
                  <a:pt x="647075" y="1870144"/>
                </a:moveTo>
                <a:cubicBezTo>
                  <a:pt x="499722" y="1853942"/>
                  <a:pt x="338548" y="1814928"/>
                  <a:pt x="229468" y="1707936"/>
                </a:cubicBezTo>
                <a:cubicBezTo>
                  <a:pt x="121374" y="1601909"/>
                  <a:pt x="54548" y="1352824"/>
                  <a:pt x="217335" y="1261367"/>
                </a:cubicBezTo>
                <a:cubicBezTo>
                  <a:pt x="218482" y="1427101"/>
                  <a:pt x="310703" y="1533420"/>
                  <a:pt x="451854" y="1609057"/>
                </a:cubicBezTo>
                <a:cubicBezTo>
                  <a:pt x="515116" y="1642959"/>
                  <a:pt x="546940" y="1696160"/>
                  <a:pt x="600744" y="1744306"/>
                </a:cubicBezTo>
                <a:cubicBezTo>
                  <a:pt x="661263" y="1796950"/>
                  <a:pt x="727395" y="1842774"/>
                  <a:pt x="797942" y="1880948"/>
                </a:cubicBezTo>
                <a:cubicBezTo>
                  <a:pt x="747560" y="1879561"/>
                  <a:pt x="697218" y="1875640"/>
                  <a:pt x="647101" y="1870131"/>
                </a:cubicBezTo>
                <a:close/>
                <a:moveTo>
                  <a:pt x="2058651" y="1270822"/>
                </a:moveTo>
                <a:cubicBezTo>
                  <a:pt x="2084539" y="1227829"/>
                  <a:pt x="2095705" y="1177569"/>
                  <a:pt x="2090456" y="1127660"/>
                </a:cubicBezTo>
                <a:cubicBezTo>
                  <a:pt x="2088784" y="1113552"/>
                  <a:pt x="2066299" y="1062988"/>
                  <a:pt x="2068062" y="1055931"/>
                </a:cubicBezTo>
                <a:cubicBezTo>
                  <a:pt x="2071180" y="1043416"/>
                  <a:pt x="2128342" y="1011977"/>
                  <a:pt x="2138317" y="1002217"/>
                </a:cubicBezTo>
                <a:cubicBezTo>
                  <a:pt x="2168496" y="1131802"/>
                  <a:pt x="2169527" y="1270569"/>
                  <a:pt x="2123338" y="1396615"/>
                </a:cubicBezTo>
                <a:cubicBezTo>
                  <a:pt x="2104292" y="1353437"/>
                  <a:pt x="2082692" y="1311432"/>
                  <a:pt x="2058651" y="127082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369;p39">
            <a:extLst>
              <a:ext uri="{FF2B5EF4-FFF2-40B4-BE49-F238E27FC236}">
                <a16:creationId xmlns:a16="http://schemas.microsoft.com/office/drawing/2014/main" id="{F6FBBF34-B60F-4BFD-8367-78A95AEB54BE}"/>
              </a:ext>
            </a:extLst>
          </p:cNvPr>
          <p:cNvSpPr/>
          <p:nvPr/>
        </p:nvSpPr>
        <p:spPr>
          <a:xfrm>
            <a:off x="2066718" y="3444536"/>
            <a:ext cx="189914" cy="189913"/>
          </a:xfrm>
          <a:custGeom>
            <a:avLst/>
            <a:gdLst/>
            <a:ahLst/>
            <a:cxnLst/>
            <a:rect l="l" t="t" r="r" b="b"/>
            <a:pathLst>
              <a:path w="2281543" h="2138677" extrusionOk="0">
                <a:moveTo>
                  <a:pt x="2228185" y="857487"/>
                </a:moveTo>
                <a:cubicBezTo>
                  <a:pt x="2305634" y="633898"/>
                  <a:pt x="2204540" y="348598"/>
                  <a:pt x="2024953" y="201477"/>
                </a:cubicBezTo>
                <a:cubicBezTo>
                  <a:pt x="1926665" y="120952"/>
                  <a:pt x="1797447" y="82009"/>
                  <a:pt x="1672350" y="114031"/>
                </a:cubicBezTo>
                <a:cubicBezTo>
                  <a:pt x="1643397" y="121445"/>
                  <a:pt x="1617632" y="137530"/>
                  <a:pt x="1589469" y="145521"/>
                </a:cubicBezTo>
                <a:cubicBezTo>
                  <a:pt x="1549069" y="156979"/>
                  <a:pt x="1559654" y="149695"/>
                  <a:pt x="1529644" y="116889"/>
                </a:cubicBezTo>
                <a:cubicBezTo>
                  <a:pt x="1488142" y="72964"/>
                  <a:pt x="1436184" y="40272"/>
                  <a:pt x="1378621" y="21867"/>
                </a:cubicBezTo>
                <a:cubicBezTo>
                  <a:pt x="1262418" y="-16902"/>
                  <a:pt x="1132895" y="-2113"/>
                  <a:pt x="1023426" y="50382"/>
                </a:cubicBezTo>
                <a:cubicBezTo>
                  <a:pt x="997050" y="63058"/>
                  <a:pt x="971730" y="77823"/>
                  <a:pt x="947708" y="94536"/>
                </a:cubicBezTo>
                <a:cubicBezTo>
                  <a:pt x="913186" y="118515"/>
                  <a:pt x="914981" y="123700"/>
                  <a:pt x="878762" y="117926"/>
                </a:cubicBezTo>
                <a:cubicBezTo>
                  <a:pt x="818269" y="108295"/>
                  <a:pt x="770395" y="77829"/>
                  <a:pt x="704976" y="79371"/>
                </a:cubicBezTo>
                <a:cubicBezTo>
                  <a:pt x="448951" y="85418"/>
                  <a:pt x="293047" y="334898"/>
                  <a:pt x="251713" y="561403"/>
                </a:cubicBezTo>
                <a:cubicBezTo>
                  <a:pt x="227349" y="694909"/>
                  <a:pt x="203017" y="835199"/>
                  <a:pt x="214295" y="971206"/>
                </a:cubicBezTo>
                <a:cubicBezTo>
                  <a:pt x="218443" y="1021148"/>
                  <a:pt x="240287" y="1111257"/>
                  <a:pt x="208889" y="1147362"/>
                </a:cubicBezTo>
                <a:cubicBezTo>
                  <a:pt x="177310" y="1183687"/>
                  <a:pt x="116448" y="1199475"/>
                  <a:pt x="81939" y="1240595"/>
                </a:cubicBezTo>
                <a:cubicBezTo>
                  <a:pt x="-80186" y="1433783"/>
                  <a:pt x="17382" y="1725110"/>
                  <a:pt x="208047" y="1855666"/>
                </a:cubicBezTo>
                <a:cubicBezTo>
                  <a:pt x="315700" y="1929386"/>
                  <a:pt x="446176" y="1963896"/>
                  <a:pt x="574092" y="1981032"/>
                </a:cubicBezTo>
                <a:cubicBezTo>
                  <a:pt x="640507" y="1989745"/>
                  <a:pt x="707353" y="1994788"/>
                  <a:pt x="774323" y="1996138"/>
                </a:cubicBezTo>
                <a:cubicBezTo>
                  <a:pt x="847332" y="1997804"/>
                  <a:pt x="921515" y="1981809"/>
                  <a:pt x="993403" y="1983981"/>
                </a:cubicBezTo>
                <a:cubicBezTo>
                  <a:pt x="1120703" y="1987811"/>
                  <a:pt x="1220021" y="2089923"/>
                  <a:pt x="1340587" y="2122178"/>
                </a:cubicBezTo>
                <a:cubicBezTo>
                  <a:pt x="1453562" y="2152398"/>
                  <a:pt x="1574173" y="2144861"/>
                  <a:pt x="1686410" y="2114978"/>
                </a:cubicBezTo>
                <a:cubicBezTo>
                  <a:pt x="1888456" y="2061141"/>
                  <a:pt x="2108968" y="1924713"/>
                  <a:pt x="2162091" y="1708759"/>
                </a:cubicBezTo>
                <a:cubicBezTo>
                  <a:pt x="2175846" y="1652848"/>
                  <a:pt x="2160413" y="1588092"/>
                  <a:pt x="2177207" y="1537664"/>
                </a:cubicBezTo>
                <a:cubicBezTo>
                  <a:pt x="2200541" y="1467516"/>
                  <a:pt x="2244545" y="1408047"/>
                  <a:pt x="2262305" y="1333518"/>
                </a:cubicBezTo>
                <a:cubicBezTo>
                  <a:pt x="2299769" y="1176448"/>
                  <a:pt x="2280493" y="1008880"/>
                  <a:pt x="2228185" y="857487"/>
                </a:cubicBezTo>
                <a:close/>
                <a:moveTo>
                  <a:pt x="1152599" y="1828551"/>
                </a:moveTo>
                <a:cubicBezTo>
                  <a:pt x="1138240" y="1810348"/>
                  <a:pt x="1148049" y="1806028"/>
                  <a:pt x="1182026" y="1815589"/>
                </a:cubicBezTo>
                <a:close/>
                <a:moveTo>
                  <a:pt x="856556" y="389155"/>
                </a:moveTo>
                <a:cubicBezTo>
                  <a:pt x="879240" y="366382"/>
                  <a:pt x="903219" y="344936"/>
                  <a:pt x="928373" y="324924"/>
                </a:cubicBezTo>
                <a:cubicBezTo>
                  <a:pt x="953675" y="358077"/>
                  <a:pt x="974725" y="394269"/>
                  <a:pt x="991031" y="432655"/>
                </a:cubicBezTo>
                <a:cubicBezTo>
                  <a:pt x="943718" y="426520"/>
                  <a:pt x="896125" y="422772"/>
                  <a:pt x="848434" y="421423"/>
                </a:cubicBezTo>
                <a:close/>
                <a:moveTo>
                  <a:pt x="1644279" y="485519"/>
                </a:moveTo>
                <a:cubicBezTo>
                  <a:pt x="1817656" y="519219"/>
                  <a:pt x="1828357" y="740806"/>
                  <a:pt x="1830814" y="880338"/>
                </a:cubicBezTo>
                <a:cubicBezTo>
                  <a:pt x="1786441" y="858090"/>
                  <a:pt x="1718033" y="846145"/>
                  <a:pt x="1685728" y="813657"/>
                </a:cubicBezTo>
                <a:cubicBezTo>
                  <a:pt x="1648050" y="775776"/>
                  <a:pt x="1622591" y="712925"/>
                  <a:pt x="1589282" y="669646"/>
                </a:cubicBezTo>
                <a:cubicBezTo>
                  <a:pt x="1573265" y="648830"/>
                  <a:pt x="1556511" y="628603"/>
                  <a:pt x="1539237" y="608824"/>
                </a:cubicBezTo>
                <a:cubicBezTo>
                  <a:pt x="1512759" y="578506"/>
                  <a:pt x="1511158" y="583898"/>
                  <a:pt x="1521736" y="551487"/>
                </a:cubicBezTo>
                <a:cubicBezTo>
                  <a:pt x="1537960" y="501967"/>
                  <a:pt x="1596982" y="476323"/>
                  <a:pt x="1644279" y="485513"/>
                </a:cubicBezTo>
                <a:close/>
                <a:moveTo>
                  <a:pt x="810283" y="1177602"/>
                </a:moveTo>
                <a:cubicBezTo>
                  <a:pt x="810867" y="1163016"/>
                  <a:pt x="811644" y="1148442"/>
                  <a:pt x="812617" y="1133882"/>
                </a:cubicBezTo>
                <a:cubicBezTo>
                  <a:pt x="824355" y="1157518"/>
                  <a:pt x="832250" y="1156228"/>
                  <a:pt x="810283" y="1177602"/>
                </a:cubicBezTo>
                <a:close/>
                <a:moveTo>
                  <a:pt x="1684348" y="1276059"/>
                </a:moveTo>
                <a:cubicBezTo>
                  <a:pt x="1692275" y="1322196"/>
                  <a:pt x="1678515" y="1318618"/>
                  <a:pt x="1633998" y="1328048"/>
                </a:cubicBezTo>
                <a:cubicBezTo>
                  <a:pt x="1650858" y="1316700"/>
                  <a:pt x="1681419" y="1258878"/>
                  <a:pt x="1684355" y="1276059"/>
                </a:cubicBezTo>
                <a:close/>
                <a:moveTo>
                  <a:pt x="1371284" y="805407"/>
                </a:moveTo>
                <a:cubicBezTo>
                  <a:pt x="1377025" y="826404"/>
                  <a:pt x="1384762" y="846804"/>
                  <a:pt x="1394391" y="866327"/>
                </a:cubicBezTo>
                <a:cubicBezTo>
                  <a:pt x="1375918" y="878284"/>
                  <a:pt x="1358538" y="891849"/>
                  <a:pt x="1342454" y="906864"/>
                </a:cubicBezTo>
                <a:cubicBezTo>
                  <a:pt x="1350633" y="873035"/>
                  <a:pt x="1356519" y="837215"/>
                  <a:pt x="1371304" y="805407"/>
                </a:cubicBezTo>
                <a:close/>
                <a:moveTo>
                  <a:pt x="1374641" y="1326305"/>
                </a:moveTo>
                <a:cubicBezTo>
                  <a:pt x="1285370" y="1303064"/>
                  <a:pt x="1297646" y="1263382"/>
                  <a:pt x="1317097" y="1181244"/>
                </a:cubicBezTo>
                <a:cubicBezTo>
                  <a:pt x="1336620" y="1098775"/>
                  <a:pt x="1352014" y="1021958"/>
                  <a:pt x="1451915" y="1023811"/>
                </a:cubicBezTo>
                <a:cubicBezTo>
                  <a:pt x="1485748" y="1023972"/>
                  <a:pt x="1518125" y="1037592"/>
                  <a:pt x="1541894" y="1061666"/>
                </a:cubicBezTo>
                <a:cubicBezTo>
                  <a:pt x="1553749" y="1073247"/>
                  <a:pt x="1572766" y="1095535"/>
                  <a:pt x="1575346" y="1111925"/>
                </a:cubicBezTo>
                <a:cubicBezTo>
                  <a:pt x="1580434" y="1144245"/>
                  <a:pt x="1578820" y="1126630"/>
                  <a:pt x="1559453" y="1150713"/>
                </a:cubicBezTo>
                <a:cubicBezTo>
                  <a:pt x="1537882" y="1177543"/>
                  <a:pt x="1496795" y="1197906"/>
                  <a:pt x="1470855" y="1221788"/>
                </a:cubicBezTo>
                <a:cubicBezTo>
                  <a:pt x="1436007" y="1253960"/>
                  <a:pt x="1403836" y="1288914"/>
                  <a:pt x="1374661" y="1326305"/>
                </a:cubicBezTo>
                <a:close/>
                <a:moveTo>
                  <a:pt x="1536437" y="1341269"/>
                </a:moveTo>
                <a:lnTo>
                  <a:pt x="1500962" y="1342209"/>
                </a:lnTo>
                <a:cubicBezTo>
                  <a:pt x="1515879" y="1325989"/>
                  <a:pt x="1531508" y="1310489"/>
                  <a:pt x="1547851" y="1295709"/>
                </a:cubicBezTo>
                <a:cubicBezTo>
                  <a:pt x="1548928" y="1313935"/>
                  <a:pt x="1560056" y="1330050"/>
                  <a:pt x="1576720" y="1337516"/>
                </a:cubicBezTo>
                <a:cubicBezTo>
                  <a:pt x="1563342" y="1339171"/>
                  <a:pt x="1549920" y="1340422"/>
                  <a:pt x="1536456" y="1341269"/>
                </a:cubicBezTo>
                <a:close/>
                <a:moveTo>
                  <a:pt x="1212853" y="959742"/>
                </a:moveTo>
                <a:cubicBezTo>
                  <a:pt x="1206591" y="990292"/>
                  <a:pt x="1209612" y="1050305"/>
                  <a:pt x="1193032" y="1076481"/>
                </a:cubicBezTo>
                <a:cubicBezTo>
                  <a:pt x="1177988" y="1054265"/>
                  <a:pt x="1100863" y="979016"/>
                  <a:pt x="1105069" y="957383"/>
                </a:cubicBezTo>
                <a:cubicBezTo>
                  <a:pt x="1106696" y="949029"/>
                  <a:pt x="1208024" y="914667"/>
                  <a:pt x="1224760" y="901084"/>
                </a:cubicBezTo>
                <a:cubicBezTo>
                  <a:pt x="1220737" y="920626"/>
                  <a:pt x="1216774" y="940178"/>
                  <a:pt x="1212873" y="959742"/>
                </a:cubicBezTo>
                <a:close/>
                <a:moveTo>
                  <a:pt x="883176" y="976002"/>
                </a:moveTo>
                <a:cubicBezTo>
                  <a:pt x="906381" y="975925"/>
                  <a:pt x="929063" y="982895"/>
                  <a:pt x="948220" y="995989"/>
                </a:cubicBezTo>
                <a:cubicBezTo>
                  <a:pt x="937918" y="1015038"/>
                  <a:pt x="926821" y="1033617"/>
                  <a:pt x="914930" y="1051724"/>
                </a:cubicBezTo>
                <a:cubicBezTo>
                  <a:pt x="903431" y="1026903"/>
                  <a:pt x="892821" y="1001595"/>
                  <a:pt x="883196" y="976002"/>
                </a:cubicBezTo>
                <a:close/>
                <a:moveTo>
                  <a:pt x="1152405" y="708991"/>
                </a:moveTo>
                <a:cubicBezTo>
                  <a:pt x="1154237" y="690845"/>
                  <a:pt x="1155414" y="672653"/>
                  <a:pt x="1155937" y="654416"/>
                </a:cubicBezTo>
                <a:cubicBezTo>
                  <a:pt x="1175894" y="683703"/>
                  <a:pt x="1182201" y="687326"/>
                  <a:pt x="1152424" y="708991"/>
                </a:cubicBezTo>
                <a:close/>
                <a:moveTo>
                  <a:pt x="1017806" y="815102"/>
                </a:moveTo>
                <a:cubicBezTo>
                  <a:pt x="993962" y="803158"/>
                  <a:pt x="971893" y="787960"/>
                  <a:pt x="952232" y="769944"/>
                </a:cubicBezTo>
                <a:cubicBezTo>
                  <a:pt x="979044" y="751408"/>
                  <a:pt x="1006373" y="733616"/>
                  <a:pt x="1034218" y="716568"/>
                </a:cubicBezTo>
                <a:cubicBezTo>
                  <a:pt x="1031117" y="749762"/>
                  <a:pt x="1025639" y="782691"/>
                  <a:pt x="1017825" y="815102"/>
                </a:cubicBezTo>
                <a:close/>
                <a:moveTo>
                  <a:pt x="985599" y="1179488"/>
                </a:moveTo>
                <a:cubicBezTo>
                  <a:pt x="965441" y="1148639"/>
                  <a:pt x="976901" y="1149967"/>
                  <a:pt x="995892" y="1122832"/>
                </a:cubicBezTo>
                <a:cubicBezTo>
                  <a:pt x="1008082" y="1169659"/>
                  <a:pt x="1028058" y="1214104"/>
                  <a:pt x="1054985" y="1254309"/>
                </a:cubicBezTo>
                <a:cubicBezTo>
                  <a:pt x="1071319" y="1278619"/>
                  <a:pt x="1126932" y="1319850"/>
                  <a:pt x="1127048" y="1345041"/>
                </a:cubicBezTo>
                <a:cubicBezTo>
                  <a:pt x="1069971" y="1323233"/>
                  <a:pt x="1018202" y="1229351"/>
                  <a:pt x="985619" y="1179488"/>
                </a:cubicBezTo>
                <a:close/>
                <a:moveTo>
                  <a:pt x="1159418" y="1554975"/>
                </a:moveTo>
                <a:cubicBezTo>
                  <a:pt x="1167150" y="1571402"/>
                  <a:pt x="1177759" y="1586314"/>
                  <a:pt x="1190744" y="1599006"/>
                </a:cubicBezTo>
                <a:cubicBezTo>
                  <a:pt x="1172213" y="1605221"/>
                  <a:pt x="1150343" y="1605085"/>
                  <a:pt x="1131028" y="1604475"/>
                </a:cubicBezTo>
                <a:cubicBezTo>
                  <a:pt x="1131242" y="1603944"/>
                  <a:pt x="1153448" y="1550419"/>
                  <a:pt x="1159438" y="1554975"/>
                </a:cubicBezTo>
                <a:close/>
                <a:moveTo>
                  <a:pt x="1375587" y="1643548"/>
                </a:moveTo>
                <a:cubicBezTo>
                  <a:pt x="1383761" y="1624566"/>
                  <a:pt x="1358781" y="1673937"/>
                  <a:pt x="1358087" y="1674851"/>
                </a:cubicBezTo>
                <a:cubicBezTo>
                  <a:pt x="1364967" y="1665034"/>
                  <a:pt x="1370837" y="1654546"/>
                  <a:pt x="1375607" y="1643548"/>
                </a:cubicBezTo>
                <a:close/>
                <a:moveTo>
                  <a:pt x="1340645" y="589433"/>
                </a:moveTo>
                <a:cubicBezTo>
                  <a:pt x="1322985" y="601721"/>
                  <a:pt x="1304883" y="613321"/>
                  <a:pt x="1286342" y="624235"/>
                </a:cubicBezTo>
                <a:cubicBezTo>
                  <a:pt x="1281260" y="612912"/>
                  <a:pt x="1275380" y="601964"/>
                  <a:pt x="1268744" y="591474"/>
                </a:cubicBezTo>
                <a:cubicBezTo>
                  <a:pt x="1303738" y="575181"/>
                  <a:pt x="1310019" y="561559"/>
                  <a:pt x="1340665" y="589433"/>
                </a:cubicBezTo>
                <a:close/>
                <a:moveTo>
                  <a:pt x="1192526" y="510185"/>
                </a:moveTo>
                <a:lnTo>
                  <a:pt x="1175979" y="498520"/>
                </a:lnTo>
                <a:cubicBezTo>
                  <a:pt x="1212160" y="497314"/>
                  <a:pt x="1217682" y="501203"/>
                  <a:pt x="1192545" y="510185"/>
                </a:cubicBezTo>
                <a:close/>
                <a:moveTo>
                  <a:pt x="1030271" y="567599"/>
                </a:moveTo>
                <a:cubicBezTo>
                  <a:pt x="1036934" y="609212"/>
                  <a:pt x="1002723" y="611908"/>
                  <a:pt x="969803" y="630943"/>
                </a:cubicBezTo>
                <a:cubicBezTo>
                  <a:pt x="987742" y="607816"/>
                  <a:pt x="1008011" y="586594"/>
                  <a:pt x="1030290" y="567612"/>
                </a:cubicBezTo>
                <a:close/>
                <a:moveTo>
                  <a:pt x="689770" y="1189442"/>
                </a:moveTo>
                <a:cubicBezTo>
                  <a:pt x="675942" y="1184448"/>
                  <a:pt x="662102" y="1179514"/>
                  <a:pt x="648248" y="1174640"/>
                </a:cubicBezTo>
                <a:cubicBezTo>
                  <a:pt x="663126" y="1155024"/>
                  <a:pt x="678634" y="1135891"/>
                  <a:pt x="694773" y="1117239"/>
                </a:cubicBezTo>
                <a:cubicBezTo>
                  <a:pt x="692510" y="1141266"/>
                  <a:pt x="690848" y="1165334"/>
                  <a:pt x="689790" y="1189442"/>
                </a:cubicBezTo>
                <a:close/>
                <a:moveTo>
                  <a:pt x="1033363" y="1444496"/>
                </a:moveTo>
                <a:cubicBezTo>
                  <a:pt x="1040356" y="1451560"/>
                  <a:pt x="1074106" y="1475636"/>
                  <a:pt x="1075111" y="1484586"/>
                </a:cubicBezTo>
                <a:cubicBezTo>
                  <a:pt x="1076038" y="1492875"/>
                  <a:pt x="1048582" y="1524009"/>
                  <a:pt x="1043818" y="1532545"/>
                </a:cubicBezTo>
                <a:cubicBezTo>
                  <a:pt x="1039345" y="1540555"/>
                  <a:pt x="1026453" y="1581261"/>
                  <a:pt x="1019466" y="1584242"/>
                </a:cubicBezTo>
                <a:cubicBezTo>
                  <a:pt x="1006224" y="1589894"/>
                  <a:pt x="958318" y="1558863"/>
                  <a:pt x="947746" y="1553315"/>
                </a:cubicBezTo>
                <a:cubicBezTo>
                  <a:pt x="918579" y="1538021"/>
                  <a:pt x="875768" y="1518358"/>
                  <a:pt x="854255" y="1492785"/>
                </a:cubicBezTo>
                <a:cubicBezTo>
                  <a:pt x="827680" y="1461177"/>
                  <a:pt x="822242" y="1408242"/>
                  <a:pt x="816726" y="1366700"/>
                </a:cubicBezTo>
                <a:close/>
                <a:moveTo>
                  <a:pt x="1513615" y="1610541"/>
                </a:moveTo>
                <a:cubicBezTo>
                  <a:pt x="1546386" y="1601825"/>
                  <a:pt x="1578918" y="1591747"/>
                  <a:pt x="1610839" y="1580354"/>
                </a:cubicBezTo>
                <a:cubicBezTo>
                  <a:pt x="1579254" y="1611313"/>
                  <a:pt x="1538893" y="1632771"/>
                  <a:pt x="1498058" y="1648908"/>
                </a:cubicBezTo>
                <a:cubicBezTo>
                  <a:pt x="1503866" y="1636361"/>
                  <a:pt x="1509058" y="1623572"/>
                  <a:pt x="1513634" y="1610541"/>
                </a:cubicBezTo>
                <a:close/>
                <a:moveTo>
                  <a:pt x="1902313" y="1290563"/>
                </a:moveTo>
                <a:cubicBezTo>
                  <a:pt x="1906358" y="1295022"/>
                  <a:pt x="1904228" y="1298601"/>
                  <a:pt x="1895922" y="1301301"/>
                </a:cubicBezTo>
                <a:close/>
                <a:moveTo>
                  <a:pt x="1385291" y="422519"/>
                </a:moveTo>
                <a:cubicBezTo>
                  <a:pt x="1327222" y="446051"/>
                  <a:pt x="1241754" y="374282"/>
                  <a:pt x="1165660" y="384509"/>
                </a:cubicBezTo>
                <a:cubicBezTo>
                  <a:pt x="1107247" y="392363"/>
                  <a:pt x="1117579" y="399415"/>
                  <a:pt x="1090220" y="344723"/>
                </a:cubicBezTo>
                <a:cubicBezTo>
                  <a:pt x="1074935" y="314168"/>
                  <a:pt x="1057133" y="284937"/>
                  <a:pt x="1036998" y="257335"/>
                </a:cubicBezTo>
                <a:cubicBezTo>
                  <a:pt x="1112757" y="222708"/>
                  <a:pt x="1199041" y="210187"/>
                  <a:pt x="1279251" y="236817"/>
                </a:cubicBezTo>
                <a:cubicBezTo>
                  <a:pt x="1315725" y="248343"/>
                  <a:pt x="1349034" y="268158"/>
                  <a:pt x="1376567" y="294710"/>
                </a:cubicBezTo>
                <a:cubicBezTo>
                  <a:pt x="1420784" y="338663"/>
                  <a:pt x="1390969" y="366803"/>
                  <a:pt x="1385310" y="422519"/>
                </a:cubicBezTo>
                <a:close/>
                <a:moveTo>
                  <a:pt x="863737" y="539893"/>
                </a:moveTo>
                <a:cubicBezTo>
                  <a:pt x="877383" y="540619"/>
                  <a:pt x="891011" y="541559"/>
                  <a:pt x="904617" y="542712"/>
                </a:cubicBezTo>
                <a:cubicBezTo>
                  <a:pt x="886665" y="562944"/>
                  <a:pt x="870047" y="584322"/>
                  <a:pt x="854870" y="606711"/>
                </a:cubicBezTo>
                <a:cubicBezTo>
                  <a:pt x="848578" y="584515"/>
                  <a:pt x="844292" y="561799"/>
                  <a:pt x="842063" y="538837"/>
                </a:cubicBezTo>
                <a:close/>
                <a:moveTo>
                  <a:pt x="778458" y="751668"/>
                </a:moveTo>
                <a:cubicBezTo>
                  <a:pt x="753783" y="812672"/>
                  <a:pt x="747010" y="894421"/>
                  <a:pt x="712858" y="947286"/>
                </a:cubicBezTo>
                <a:cubicBezTo>
                  <a:pt x="675854" y="1004557"/>
                  <a:pt x="608114" y="1052418"/>
                  <a:pt x="564882" y="1107051"/>
                </a:cubicBezTo>
                <a:cubicBezTo>
                  <a:pt x="482817" y="890669"/>
                  <a:pt x="583717" y="706043"/>
                  <a:pt x="721277" y="541274"/>
                </a:cubicBezTo>
                <a:cubicBezTo>
                  <a:pt x="725291" y="614651"/>
                  <a:pt x="744777" y="686351"/>
                  <a:pt x="778458" y="751668"/>
                </a:cubicBezTo>
                <a:close/>
                <a:moveTo>
                  <a:pt x="456806" y="1288470"/>
                </a:moveTo>
                <a:cubicBezTo>
                  <a:pt x="442274" y="1273547"/>
                  <a:pt x="429743" y="1256798"/>
                  <a:pt x="419530" y="1238645"/>
                </a:cubicBezTo>
                <a:cubicBezTo>
                  <a:pt x="437709" y="1241483"/>
                  <a:pt x="455739" y="1245070"/>
                  <a:pt x="473619" y="1249403"/>
                </a:cubicBezTo>
                <a:cubicBezTo>
                  <a:pt x="467466" y="1262187"/>
                  <a:pt x="461862" y="1275205"/>
                  <a:pt x="456806" y="1288456"/>
                </a:cubicBezTo>
                <a:close/>
                <a:moveTo>
                  <a:pt x="1777697" y="1525390"/>
                </a:moveTo>
                <a:cubicBezTo>
                  <a:pt x="1801588" y="1469959"/>
                  <a:pt x="1902994" y="1432953"/>
                  <a:pt x="1951276" y="1392578"/>
                </a:cubicBezTo>
                <a:cubicBezTo>
                  <a:pt x="1967519" y="1435915"/>
                  <a:pt x="2016449" y="1551844"/>
                  <a:pt x="1995182" y="1598189"/>
                </a:cubicBezTo>
                <a:cubicBezTo>
                  <a:pt x="1973534" y="1645363"/>
                  <a:pt x="1884346" y="1689906"/>
                  <a:pt x="1842215" y="1712582"/>
                </a:cubicBezTo>
                <a:cubicBezTo>
                  <a:pt x="1725546" y="1775356"/>
                  <a:pt x="1576843" y="1810657"/>
                  <a:pt x="1445538" y="1780534"/>
                </a:cubicBezTo>
                <a:cubicBezTo>
                  <a:pt x="1584907" y="1743716"/>
                  <a:pt x="1718747" y="1662181"/>
                  <a:pt x="1777697" y="1525377"/>
                </a:cubicBezTo>
                <a:close/>
                <a:moveTo>
                  <a:pt x="1940470" y="1131134"/>
                </a:moveTo>
                <a:lnTo>
                  <a:pt x="1942596" y="1105943"/>
                </a:lnTo>
                <a:cubicBezTo>
                  <a:pt x="1957859" y="1121825"/>
                  <a:pt x="1967673" y="1142151"/>
                  <a:pt x="1970617" y="1163979"/>
                </a:cubicBezTo>
                <a:cubicBezTo>
                  <a:pt x="1961288" y="1152387"/>
                  <a:pt x="1951218" y="1141411"/>
                  <a:pt x="1940470" y="1131121"/>
                </a:cubicBezTo>
                <a:close/>
                <a:moveTo>
                  <a:pt x="419381" y="874901"/>
                </a:moveTo>
                <a:cubicBezTo>
                  <a:pt x="405035" y="956576"/>
                  <a:pt x="410745" y="1040514"/>
                  <a:pt x="436020" y="1119495"/>
                </a:cubicBezTo>
                <a:cubicBezTo>
                  <a:pt x="377147" y="1112184"/>
                  <a:pt x="368422" y="1124297"/>
                  <a:pt x="353592" y="1063655"/>
                </a:cubicBezTo>
                <a:cubicBezTo>
                  <a:pt x="347230" y="1037079"/>
                  <a:pt x="343843" y="1009879"/>
                  <a:pt x="343494" y="982554"/>
                </a:cubicBezTo>
                <a:cubicBezTo>
                  <a:pt x="341180" y="901012"/>
                  <a:pt x="346352" y="817293"/>
                  <a:pt x="350772" y="735861"/>
                </a:cubicBezTo>
                <a:cubicBezTo>
                  <a:pt x="359620" y="573062"/>
                  <a:pt x="438924" y="516452"/>
                  <a:pt x="596226" y="527528"/>
                </a:cubicBezTo>
                <a:cubicBezTo>
                  <a:pt x="516016" y="630411"/>
                  <a:pt x="444011" y="744856"/>
                  <a:pt x="419381" y="874888"/>
                </a:cubicBezTo>
                <a:close/>
                <a:moveTo>
                  <a:pt x="389358" y="1401521"/>
                </a:moveTo>
                <a:cubicBezTo>
                  <a:pt x="411000" y="1418508"/>
                  <a:pt x="428928" y="1416349"/>
                  <a:pt x="430594" y="1444042"/>
                </a:cubicBezTo>
                <a:cubicBezTo>
                  <a:pt x="427989" y="1441878"/>
                  <a:pt x="381846" y="1395585"/>
                  <a:pt x="389358" y="1401508"/>
                </a:cubicBezTo>
                <a:close/>
                <a:moveTo>
                  <a:pt x="552884" y="1441450"/>
                </a:moveTo>
                <a:cubicBezTo>
                  <a:pt x="565095" y="1439719"/>
                  <a:pt x="597322" y="1425416"/>
                  <a:pt x="607978" y="1428773"/>
                </a:cubicBezTo>
                <a:cubicBezTo>
                  <a:pt x="624182" y="1433874"/>
                  <a:pt x="647620" y="1476083"/>
                  <a:pt x="658969" y="1488397"/>
                </a:cubicBezTo>
                <a:cubicBezTo>
                  <a:pt x="692791" y="1525176"/>
                  <a:pt x="730624" y="1552266"/>
                  <a:pt x="751657" y="1597522"/>
                </a:cubicBezTo>
                <a:cubicBezTo>
                  <a:pt x="656020" y="1568818"/>
                  <a:pt x="571940" y="1550496"/>
                  <a:pt x="552884" y="1441437"/>
                </a:cubicBezTo>
                <a:close/>
                <a:moveTo>
                  <a:pt x="870005" y="1748687"/>
                </a:moveTo>
                <a:cubicBezTo>
                  <a:pt x="895150" y="1767488"/>
                  <a:pt x="923004" y="1782362"/>
                  <a:pt x="952614" y="1792802"/>
                </a:cubicBezTo>
                <a:cubicBezTo>
                  <a:pt x="1001298" y="1810300"/>
                  <a:pt x="1003042" y="1803819"/>
                  <a:pt x="1022513" y="1851499"/>
                </a:cubicBezTo>
                <a:cubicBezTo>
                  <a:pt x="948902" y="1819560"/>
                  <a:pt x="878111" y="1781485"/>
                  <a:pt x="810886" y="1737676"/>
                </a:cubicBezTo>
                <a:cubicBezTo>
                  <a:pt x="830512" y="1741772"/>
                  <a:pt x="850219" y="1745438"/>
                  <a:pt x="870005" y="1748674"/>
                </a:cubicBezTo>
                <a:close/>
                <a:moveTo>
                  <a:pt x="1222394" y="1915569"/>
                </a:moveTo>
                <a:cubicBezTo>
                  <a:pt x="1245793" y="1904286"/>
                  <a:pt x="1287068" y="1867047"/>
                  <a:pt x="1311257" y="1864111"/>
                </a:cubicBezTo>
                <a:cubicBezTo>
                  <a:pt x="1320001" y="1863054"/>
                  <a:pt x="1360563" y="1883696"/>
                  <a:pt x="1366948" y="1885575"/>
                </a:cubicBezTo>
                <a:cubicBezTo>
                  <a:pt x="1429373" y="1904000"/>
                  <a:pt x="1498007" y="1907403"/>
                  <a:pt x="1562694" y="1904098"/>
                </a:cubicBezTo>
                <a:cubicBezTo>
                  <a:pt x="1705199" y="1896807"/>
                  <a:pt x="1844049" y="1845407"/>
                  <a:pt x="1960719" y="1764001"/>
                </a:cubicBezTo>
                <a:cubicBezTo>
                  <a:pt x="1901736" y="1881681"/>
                  <a:pt x="1767080" y="1935485"/>
                  <a:pt x="1644194" y="1954609"/>
                </a:cubicBezTo>
                <a:cubicBezTo>
                  <a:pt x="1573920" y="1964887"/>
                  <a:pt x="1502651" y="1966504"/>
                  <a:pt x="1431985" y="1959425"/>
                </a:cubicBezTo>
                <a:cubicBezTo>
                  <a:pt x="1378958" y="1954564"/>
                  <a:pt x="1261524" y="1951602"/>
                  <a:pt x="1222394" y="1915556"/>
                </a:cubicBezTo>
                <a:close/>
                <a:moveTo>
                  <a:pt x="1991190" y="975043"/>
                </a:moveTo>
                <a:cubicBezTo>
                  <a:pt x="1950913" y="945439"/>
                  <a:pt x="1950018" y="946631"/>
                  <a:pt x="1950472" y="895543"/>
                </a:cubicBezTo>
                <a:cubicBezTo>
                  <a:pt x="1950783" y="861013"/>
                  <a:pt x="1950854" y="826496"/>
                  <a:pt x="1949474" y="791985"/>
                </a:cubicBezTo>
                <a:cubicBezTo>
                  <a:pt x="1946511" y="717851"/>
                  <a:pt x="1938001" y="642926"/>
                  <a:pt x="1911647" y="573082"/>
                </a:cubicBezTo>
                <a:cubicBezTo>
                  <a:pt x="1975880" y="635142"/>
                  <a:pt x="2024311" y="713470"/>
                  <a:pt x="2063279" y="793320"/>
                </a:cubicBezTo>
                <a:cubicBezTo>
                  <a:pt x="2081117" y="829879"/>
                  <a:pt x="2101838" y="858932"/>
                  <a:pt x="2086386" y="895426"/>
                </a:cubicBezTo>
                <a:cubicBezTo>
                  <a:pt x="2071679" y="930150"/>
                  <a:pt x="2024220" y="960565"/>
                  <a:pt x="1991190" y="975030"/>
                </a:cubicBezTo>
                <a:close/>
                <a:moveTo>
                  <a:pt x="1971375" y="327853"/>
                </a:moveTo>
                <a:cubicBezTo>
                  <a:pt x="2053406" y="413629"/>
                  <a:pt x="2107361" y="522352"/>
                  <a:pt x="2126060" y="639549"/>
                </a:cubicBezTo>
                <a:cubicBezTo>
                  <a:pt x="2017537" y="458980"/>
                  <a:pt x="1825311" y="302468"/>
                  <a:pt x="1601649" y="366200"/>
                </a:cubicBezTo>
                <a:cubicBezTo>
                  <a:pt x="1605862" y="342927"/>
                  <a:pt x="1603328" y="320011"/>
                  <a:pt x="1605842" y="296855"/>
                </a:cubicBezTo>
                <a:cubicBezTo>
                  <a:pt x="1611280" y="246745"/>
                  <a:pt x="1600126" y="265799"/>
                  <a:pt x="1637654" y="241120"/>
                </a:cubicBezTo>
                <a:cubicBezTo>
                  <a:pt x="1669894" y="219921"/>
                  <a:pt x="1720205" y="215728"/>
                  <a:pt x="1757345" y="218437"/>
                </a:cubicBezTo>
                <a:cubicBezTo>
                  <a:pt x="1838851" y="224464"/>
                  <a:pt x="1915354" y="270355"/>
                  <a:pt x="1971375" y="327821"/>
                </a:cubicBezTo>
                <a:close/>
                <a:moveTo>
                  <a:pt x="500590" y="281275"/>
                </a:moveTo>
                <a:cubicBezTo>
                  <a:pt x="586219" y="198210"/>
                  <a:pt x="705844" y="169610"/>
                  <a:pt x="814030" y="226240"/>
                </a:cubicBezTo>
                <a:cubicBezTo>
                  <a:pt x="771180" y="286129"/>
                  <a:pt x="745597" y="395455"/>
                  <a:pt x="670908" y="414372"/>
                </a:cubicBezTo>
                <a:cubicBezTo>
                  <a:pt x="581403" y="437055"/>
                  <a:pt x="492708" y="392337"/>
                  <a:pt x="402191" y="437768"/>
                </a:cubicBezTo>
                <a:cubicBezTo>
                  <a:pt x="423977" y="379667"/>
                  <a:pt x="455821" y="324684"/>
                  <a:pt x="500590" y="281262"/>
                </a:cubicBezTo>
                <a:close/>
                <a:moveTo>
                  <a:pt x="647075" y="1870144"/>
                </a:moveTo>
                <a:cubicBezTo>
                  <a:pt x="499722" y="1853942"/>
                  <a:pt x="338548" y="1814928"/>
                  <a:pt x="229468" y="1707936"/>
                </a:cubicBezTo>
                <a:cubicBezTo>
                  <a:pt x="121374" y="1601909"/>
                  <a:pt x="54548" y="1352824"/>
                  <a:pt x="217335" y="1261367"/>
                </a:cubicBezTo>
                <a:cubicBezTo>
                  <a:pt x="218482" y="1427101"/>
                  <a:pt x="310703" y="1533420"/>
                  <a:pt x="451854" y="1609057"/>
                </a:cubicBezTo>
                <a:cubicBezTo>
                  <a:pt x="515116" y="1642959"/>
                  <a:pt x="546940" y="1696160"/>
                  <a:pt x="600744" y="1744306"/>
                </a:cubicBezTo>
                <a:cubicBezTo>
                  <a:pt x="661263" y="1796950"/>
                  <a:pt x="727395" y="1842774"/>
                  <a:pt x="797942" y="1880948"/>
                </a:cubicBezTo>
                <a:cubicBezTo>
                  <a:pt x="747560" y="1879561"/>
                  <a:pt x="697218" y="1875640"/>
                  <a:pt x="647101" y="1870131"/>
                </a:cubicBezTo>
                <a:close/>
                <a:moveTo>
                  <a:pt x="2058651" y="1270822"/>
                </a:moveTo>
                <a:cubicBezTo>
                  <a:pt x="2084539" y="1227829"/>
                  <a:pt x="2095705" y="1177569"/>
                  <a:pt x="2090456" y="1127660"/>
                </a:cubicBezTo>
                <a:cubicBezTo>
                  <a:pt x="2088784" y="1113552"/>
                  <a:pt x="2066299" y="1062988"/>
                  <a:pt x="2068062" y="1055931"/>
                </a:cubicBezTo>
                <a:cubicBezTo>
                  <a:pt x="2071180" y="1043416"/>
                  <a:pt x="2128342" y="1011977"/>
                  <a:pt x="2138317" y="1002217"/>
                </a:cubicBezTo>
                <a:cubicBezTo>
                  <a:pt x="2168496" y="1131802"/>
                  <a:pt x="2169527" y="1270569"/>
                  <a:pt x="2123338" y="1396615"/>
                </a:cubicBezTo>
                <a:cubicBezTo>
                  <a:pt x="2104292" y="1353437"/>
                  <a:pt x="2082692" y="1311432"/>
                  <a:pt x="2058651" y="127082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69;p39">
            <a:extLst>
              <a:ext uri="{FF2B5EF4-FFF2-40B4-BE49-F238E27FC236}">
                <a16:creationId xmlns:a16="http://schemas.microsoft.com/office/drawing/2014/main" id="{1F54C8D0-BBBA-445B-8EF8-12D80C5A168A}"/>
              </a:ext>
            </a:extLst>
          </p:cNvPr>
          <p:cNvSpPr/>
          <p:nvPr/>
        </p:nvSpPr>
        <p:spPr>
          <a:xfrm>
            <a:off x="2065576" y="3035649"/>
            <a:ext cx="189914" cy="189913"/>
          </a:xfrm>
          <a:custGeom>
            <a:avLst/>
            <a:gdLst/>
            <a:ahLst/>
            <a:cxnLst/>
            <a:rect l="l" t="t" r="r" b="b"/>
            <a:pathLst>
              <a:path w="2281543" h="2138677" extrusionOk="0">
                <a:moveTo>
                  <a:pt x="2228185" y="857487"/>
                </a:moveTo>
                <a:cubicBezTo>
                  <a:pt x="2305634" y="633898"/>
                  <a:pt x="2204540" y="348598"/>
                  <a:pt x="2024953" y="201477"/>
                </a:cubicBezTo>
                <a:cubicBezTo>
                  <a:pt x="1926665" y="120952"/>
                  <a:pt x="1797447" y="82009"/>
                  <a:pt x="1672350" y="114031"/>
                </a:cubicBezTo>
                <a:cubicBezTo>
                  <a:pt x="1643397" y="121445"/>
                  <a:pt x="1617632" y="137530"/>
                  <a:pt x="1589469" y="145521"/>
                </a:cubicBezTo>
                <a:cubicBezTo>
                  <a:pt x="1549069" y="156979"/>
                  <a:pt x="1559654" y="149695"/>
                  <a:pt x="1529644" y="116889"/>
                </a:cubicBezTo>
                <a:cubicBezTo>
                  <a:pt x="1488142" y="72964"/>
                  <a:pt x="1436184" y="40272"/>
                  <a:pt x="1378621" y="21867"/>
                </a:cubicBezTo>
                <a:cubicBezTo>
                  <a:pt x="1262418" y="-16902"/>
                  <a:pt x="1132895" y="-2113"/>
                  <a:pt x="1023426" y="50382"/>
                </a:cubicBezTo>
                <a:cubicBezTo>
                  <a:pt x="997050" y="63058"/>
                  <a:pt x="971730" y="77823"/>
                  <a:pt x="947708" y="94536"/>
                </a:cubicBezTo>
                <a:cubicBezTo>
                  <a:pt x="913186" y="118515"/>
                  <a:pt x="914981" y="123700"/>
                  <a:pt x="878762" y="117926"/>
                </a:cubicBezTo>
                <a:cubicBezTo>
                  <a:pt x="818269" y="108295"/>
                  <a:pt x="770395" y="77829"/>
                  <a:pt x="704976" y="79371"/>
                </a:cubicBezTo>
                <a:cubicBezTo>
                  <a:pt x="448951" y="85418"/>
                  <a:pt x="293047" y="334898"/>
                  <a:pt x="251713" y="561403"/>
                </a:cubicBezTo>
                <a:cubicBezTo>
                  <a:pt x="227349" y="694909"/>
                  <a:pt x="203017" y="835199"/>
                  <a:pt x="214295" y="971206"/>
                </a:cubicBezTo>
                <a:cubicBezTo>
                  <a:pt x="218443" y="1021148"/>
                  <a:pt x="240287" y="1111257"/>
                  <a:pt x="208889" y="1147362"/>
                </a:cubicBezTo>
                <a:cubicBezTo>
                  <a:pt x="177310" y="1183687"/>
                  <a:pt x="116448" y="1199475"/>
                  <a:pt x="81939" y="1240595"/>
                </a:cubicBezTo>
                <a:cubicBezTo>
                  <a:pt x="-80186" y="1433783"/>
                  <a:pt x="17382" y="1725110"/>
                  <a:pt x="208047" y="1855666"/>
                </a:cubicBezTo>
                <a:cubicBezTo>
                  <a:pt x="315700" y="1929386"/>
                  <a:pt x="446176" y="1963896"/>
                  <a:pt x="574092" y="1981032"/>
                </a:cubicBezTo>
                <a:cubicBezTo>
                  <a:pt x="640507" y="1989745"/>
                  <a:pt x="707353" y="1994788"/>
                  <a:pt x="774323" y="1996138"/>
                </a:cubicBezTo>
                <a:cubicBezTo>
                  <a:pt x="847332" y="1997804"/>
                  <a:pt x="921515" y="1981809"/>
                  <a:pt x="993403" y="1983981"/>
                </a:cubicBezTo>
                <a:cubicBezTo>
                  <a:pt x="1120703" y="1987811"/>
                  <a:pt x="1220021" y="2089923"/>
                  <a:pt x="1340587" y="2122178"/>
                </a:cubicBezTo>
                <a:cubicBezTo>
                  <a:pt x="1453562" y="2152398"/>
                  <a:pt x="1574173" y="2144861"/>
                  <a:pt x="1686410" y="2114978"/>
                </a:cubicBezTo>
                <a:cubicBezTo>
                  <a:pt x="1888456" y="2061141"/>
                  <a:pt x="2108968" y="1924713"/>
                  <a:pt x="2162091" y="1708759"/>
                </a:cubicBezTo>
                <a:cubicBezTo>
                  <a:pt x="2175846" y="1652848"/>
                  <a:pt x="2160413" y="1588092"/>
                  <a:pt x="2177207" y="1537664"/>
                </a:cubicBezTo>
                <a:cubicBezTo>
                  <a:pt x="2200541" y="1467516"/>
                  <a:pt x="2244545" y="1408047"/>
                  <a:pt x="2262305" y="1333518"/>
                </a:cubicBezTo>
                <a:cubicBezTo>
                  <a:pt x="2299769" y="1176448"/>
                  <a:pt x="2280493" y="1008880"/>
                  <a:pt x="2228185" y="857487"/>
                </a:cubicBezTo>
                <a:close/>
                <a:moveTo>
                  <a:pt x="1152599" y="1828551"/>
                </a:moveTo>
                <a:cubicBezTo>
                  <a:pt x="1138240" y="1810348"/>
                  <a:pt x="1148049" y="1806028"/>
                  <a:pt x="1182026" y="1815589"/>
                </a:cubicBezTo>
                <a:close/>
                <a:moveTo>
                  <a:pt x="856556" y="389155"/>
                </a:moveTo>
                <a:cubicBezTo>
                  <a:pt x="879240" y="366382"/>
                  <a:pt x="903219" y="344936"/>
                  <a:pt x="928373" y="324924"/>
                </a:cubicBezTo>
                <a:cubicBezTo>
                  <a:pt x="953675" y="358077"/>
                  <a:pt x="974725" y="394269"/>
                  <a:pt x="991031" y="432655"/>
                </a:cubicBezTo>
                <a:cubicBezTo>
                  <a:pt x="943718" y="426520"/>
                  <a:pt x="896125" y="422772"/>
                  <a:pt x="848434" y="421423"/>
                </a:cubicBezTo>
                <a:close/>
                <a:moveTo>
                  <a:pt x="1644279" y="485519"/>
                </a:moveTo>
                <a:cubicBezTo>
                  <a:pt x="1817656" y="519219"/>
                  <a:pt x="1828357" y="740806"/>
                  <a:pt x="1830814" y="880338"/>
                </a:cubicBezTo>
                <a:cubicBezTo>
                  <a:pt x="1786441" y="858090"/>
                  <a:pt x="1718033" y="846145"/>
                  <a:pt x="1685728" y="813657"/>
                </a:cubicBezTo>
                <a:cubicBezTo>
                  <a:pt x="1648050" y="775776"/>
                  <a:pt x="1622591" y="712925"/>
                  <a:pt x="1589282" y="669646"/>
                </a:cubicBezTo>
                <a:cubicBezTo>
                  <a:pt x="1573265" y="648830"/>
                  <a:pt x="1556511" y="628603"/>
                  <a:pt x="1539237" y="608824"/>
                </a:cubicBezTo>
                <a:cubicBezTo>
                  <a:pt x="1512759" y="578506"/>
                  <a:pt x="1511158" y="583898"/>
                  <a:pt x="1521736" y="551487"/>
                </a:cubicBezTo>
                <a:cubicBezTo>
                  <a:pt x="1537960" y="501967"/>
                  <a:pt x="1596982" y="476323"/>
                  <a:pt x="1644279" y="485513"/>
                </a:cubicBezTo>
                <a:close/>
                <a:moveTo>
                  <a:pt x="810283" y="1177602"/>
                </a:moveTo>
                <a:cubicBezTo>
                  <a:pt x="810867" y="1163016"/>
                  <a:pt x="811644" y="1148442"/>
                  <a:pt x="812617" y="1133882"/>
                </a:cubicBezTo>
                <a:cubicBezTo>
                  <a:pt x="824355" y="1157518"/>
                  <a:pt x="832250" y="1156228"/>
                  <a:pt x="810283" y="1177602"/>
                </a:cubicBezTo>
                <a:close/>
                <a:moveTo>
                  <a:pt x="1684348" y="1276059"/>
                </a:moveTo>
                <a:cubicBezTo>
                  <a:pt x="1692275" y="1322196"/>
                  <a:pt x="1678515" y="1318618"/>
                  <a:pt x="1633998" y="1328048"/>
                </a:cubicBezTo>
                <a:cubicBezTo>
                  <a:pt x="1650858" y="1316700"/>
                  <a:pt x="1681419" y="1258878"/>
                  <a:pt x="1684355" y="1276059"/>
                </a:cubicBezTo>
                <a:close/>
                <a:moveTo>
                  <a:pt x="1371284" y="805407"/>
                </a:moveTo>
                <a:cubicBezTo>
                  <a:pt x="1377025" y="826404"/>
                  <a:pt x="1384762" y="846804"/>
                  <a:pt x="1394391" y="866327"/>
                </a:cubicBezTo>
                <a:cubicBezTo>
                  <a:pt x="1375918" y="878284"/>
                  <a:pt x="1358538" y="891849"/>
                  <a:pt x="1342454" y="906864"/>
                </a:cubicBezTo>
                <a:cubicBezTo>
                  <a:pt x="1350633" y="873035"/>
                  <a:pt x="1356519" y="837215"/>
                  <a:pt x="1371304" y="805407"/>
                </a:cubicBezTo>
                <a:close/>
                <a:moveTo>
                  <a:pt x="1374641" y="1326305"/>
                </a:moveTo>
                <a:cubicBezTo>
                  <a:pt x="1285370" y="1303064"/>
                  <a:pt x="1297646" y="1263382"/>
                  <a:pt x="1317097" y="1181244"/>
                </a:cubicBezTo>
                <a:cubicBezTo>
                  <a:pt x="1336620" y="1098775"/>
                  <a:pt x="1352014" y="1021958"/>
                  <a:pt x="1451915" y="1023811"/>
                </a:cubicBezTo>
                <a:cubicBezTo>
                  <a:pt x="1485748" y="1023972"/>
                  <a:pt x="1518125" y="1037592"/>
                  <a:pt x="1541894" y="1061666"/>
                </a:cubicBezTo>
                <a:cubicBezTo>
                  <a:pt x="1553749" y="1073247"/>
                  <a:pt x="1572766" y="1095535"/>
                  <a:pt x="1575346" y="1111925"/>
                </a:cubicBezTo>
                <a:cubicBezTo>
                  <a:pt x="1580434" y="1144245"/>
                  <a:pt x="1578820" y="1126630"/>
                  <a:pt x="1559453" y="1150713"/>
                </a:cubicBezTo>
                <a:cubicBezTo>
                  <a:pt x="1537882" y="1177543"/>
                  <a:pt x="1496795" y="1197906"/>
                  <a:pt x="1470855" y="1221788"/>
                </a:cubicBezTo>
                <a:cubicBezTo>
                  <a:pt x="1436007" y="1253960"/>
                  <a:pt x="1403836" y="1288914"/>
                  <a:pt x="1374661" y="1326305"/>
                </a:cubicBezTo>
                <a:close/>
                <a:moveTo>
                  <a:pt x="1536437" y="1341269"/>
                </a:moveTo>
                <a:lnTo>
                  <a:pt x="1500962" y="1342209"/>
                </a:lnTo>
                <a:cubicBezTo>
                  <a:pt x="1515879" y="1325989"/>
                  <a:pt x="1531508" y="1310489"/>
                  <a:pt x="1547851" y="1295709"/>
                </a:cubicBezTo>
                <a:cubicBezTo>
                  <a:pt x="1548928" y="1313935"/>
                  <a:pt x="1560056" y="1330050"/>
                  <a:pt x="1576720" y="1337516"/>
                </a:cubicBezTo>
                <a:cubicBezTo>
                  <a:pt x="1563342" y="1339171"/>
                  <a:pt x="1549920" y="1340422"/>
                  <a:pt x="1536456" y="1341269"/>
                </a:cubicBezTo>
                <a:close/>
                <a:moveTo>
                  <a:pt x="1212853" y="959742"/>
                </a:moveTo>
                <a:cubicBezTo>
                  <a:pt x="1206591" y="990292"/>
                  <a:pt x="1209612" y="1050305"/>
                  <a:pt x="1193032" y="1076481"/>
                </a:cubicBezTo>
                <a:cubicBezTo>
                  <a:pt x="1177988" y="1054265"/>
                  <a:pt x="1100863" y="979016"/>
                  <a:pt x="1105069" y="957383"/>
                </a:cubicBezTo>
                <a:cubicBezTo>
                  <a:pt x="1106696" y="949029"/>
                  <a:pt x="1208024" y="914667"/>
                  <a:pt x="1224760" y="901084"/>
                </a:cubicBezTo>
                <a:cubicBezTo>
                  <a:pt x="1220737" y="920626"/>
                  <a:pt x="1216774" y="940178"/>
                  <a:pt x="1212873" y="959742"/>
                </a:cubicBezTo>
                <a:close/>
                <a:moveTo>
                  <a:pt x="883176" y="976002"/>
                </a:moveTo>
                <a:cubicBezTo>
                  <a:pt x="906381" y="975925"/>
                  <a:pt x="929063" y="982895"/>
                  <a:pt x="948220" y="995989"/>
                </a:cubicBezTo>
                <a:cubicBezTo>
                  <a:pt x="937918" y="1015038"/>
                  <a:pt x="926821" y="1033617"/>
                  <a:pt x="914930" y="1051724"/>
                </a:cubicBezTo>
                <a:cubicBezTo>
                  <a:pt x="903431" y="1026903"/>
                  <a:pt x="892821" y="1001595"/>
                  <a:pt x="883196" y="976002"/>
                </a:cubicBezTo>
                <a:close/>
                <a:moveTo>
                  <a:pt x="1152405" y="708991"/>
                </a:moveTo>
                <a:cubicBezTo>
                  <a:pt x="1154237" y="690845"/>
                  <a:pt x="1155414" y="672653"/>
                  <a:pt x="1155937" y="654416"/>
                </a:cubicBezTo>
                <a:cubicBezTo>
                  <a:pt x="1175894" y="683703"/>
                  <a:pt x="1182201" y="687326"/>
                  <a:pt x="1152424" y="708991"/>
                </a:cubicBezTo>
                <a:close/>
                <a:moveTo>
                  <a:pt x="1017806" y="815102"/>
                </a:moveTo>
                <a:cubicBezTo>
                  <a:pt x="993962" y="803158"/>
                  <a:pt x="971893" y="787960"/>
                  <a:pt x="952232" y="769944"/>
                </a:cubicBezTo>
                <a:cubicBezTo>
                  <a:pt x="979044" y="751408"/>
                  <a:pt x="1006373" y="733616"/>
                  <a:pt x="1034218" y="716568"/>
                </a:cubicBezTo>
                <a:cubicBezTo>
                  <a:pt x="1031117" y="749762"/>
                  <a:pt x="1025639" y="782691"/>
                  <a:pt x="1017825" y="815102"/>
                </a:cubicBezTo>
                <a:close/>
                <a:moveTo>
                  <a:pt x="985599" y="1179488"/>
                </a:moveTo>
                <a:cubicBezTo>
                  <a:pt x="965441" y="1148639"/>
                  <a:pt x="976901" y="1149967"/>
                  <a:pt x="995892" y="1122832"/>
                </a:cubicBezTo>
                <a:cubicBezTo>
                  <a:pt x="1008082" y="1169659"/>
                  <a:pt x="1028058" y="1214104"/>
                  <a:pt x="1054985" y="1254309"/>
                </a:cubicBezTo>
                <a:cubicBezTo>
                  <a:pt x="1071319" y="1278619"/>
                  <a:pt x="1126932" y="1319850"/>
                  <a:pt x="1127048" y="1345041"/>
                </a:cubicBezTo>
                <a:cubicBezTo>
                  <a:pt x="1069971" y="1323233"/>
                  <a:pt x="1018202" y="1229351"/>
                  <a:pt x="985619" y="1179488"/>
                </a:cubicBezTo>
                <a:close/>
                <a:moveTo>
                  <a:pt x="1159418" y="1554975"/>
                </a:moveTo>
                <a:cubicBezTo>
                  <a:pt x="1167150" y="1571402"/>
                  <a:pt x="1177759" y="1586314"/>
                  <a:pt x="1190744" y="1599006"/>
                </a:cubicBezTo>
                <a:cubicBezTo>
                  <a:pt x="1172213" y="1605221"/>
                  <a:pt x="1150343" y="1605085"/>
                  <a:pt x="1131028" y="1604475"/>
                </a:cubicBezTo>
                <a:cubicBezTo>
                  <a:pt x="1131242" y="1603944"/>
                  <a:pt x="1153448" y="1550419"/>
                  <a:pt x="1159438" y="1554975"/>
                </a:cubicBezTo>
                <a:close/>
                <a:moveTo>
                  <a:pt x="1375587" y="1643548"/>
                </a:moveTo>
                <a:cubicBezTo>
                  <a:pt x="1383761" y="1624566"/>
                  <a:pt x="1358781" y="1673937"/>
                  <a:pt x="1358087" y="1674851"/>
                </a:cubicBezTo>
                <a:cubicBezTo>
                  <a:pt x="1364967" y="1665034"/>
                  <a:pt x="1370837" y="1654546"/>
                  <a:pt x="1375607" y="1643548"/>
                </a:cubicBezTo>
                <a:close/>
                <a:moveTo>
                  <a:pt x="1340645" y="589433"/>
                </a:moveTo>
                <a:cubicBezTo>
                  <a:pt x="1322985" y="601721"/>
                  <a:pt x="1304883" y="613321"/>
                  <a:pt x="1286342" y="624235"/>
                </a:cubicBezTo>
                <a:cubicBezTo>
                  <a:pt x="1281260" y="612912"/>
                  <a:pt x="1275380" y="601964"/>
                  <a:pt x="1268744" y="591474"/>
                </a:cubicBezTo>
                <a:cubicBezTo>
                  <a:pt x="1303738" y="575181"/>
                  <a:pt x="1310019" y="561559"/>
                  <a:pt x="1340665" y="589433"/>
                </a:cubicBezTo>
                <a:close/>
                <a:moveTo>
                  <a:pt x="1192526" y="510185"/>
                </a:moveTo>
                <a:lnTo>
                  <a:pt x="1175979" y="498520"/>
                </a:lnTo>
                <a:cubicBezTo>
                  <a:pt x="1212160" y="497314"/>
                  <a:pt x="1217682" y="501203"/>
                  <a:pt x="1192545" y="510185"/>
                </a:cubicBezTo>
                <a:close/>
                <a:moveTo>
                  <a:pt x="1030271" y="567599"/>
                </a:moveTo>
                <a:cubicBezTo>
                  <a:pt x="1036934" y="609212"/>
                  <a:pt x="1002723" y="611908"/>
                  <a:pt x="969803" y="630943"/>
                </a:cubicBezTo>
                <a:cubicBezTo>
                  <a:pt x="987742" y="607816"/>
                  <a:pt x="1008011" y="586594"/>
                  <a:pt x="1030290" y="567612"/>
                </a:cubicBezTo>
                <a:close/>
                <a:moveTo>
                  <a:pt x="689770" y="1189442"/>
                </a:moveTo>
                <a:cubicBezTo>
                  <a:pt x="675942" y="1184448"/>
                  <a:pt x="662102" y="1179514"/>
                  <a:pt x="648248" y="1174640"/>
                </a:cubicBezTo>
                <a:cubicBezTo>
                  <a:pt x="663126" y="1155024"/>
                  <a:pt x="678634" y="1135891"/>
                  <a:pt x="694773" y="1117239"/>
                </a:cubicBezTo>
                <a:cubicBezTo>
                  <a:pt x="692510" y="1141266"/>
                  <a:pt x="690848" y="1165334"/>
                  <a:pt x="689790" y="1189442"/>
                </a:cubicBezTo>
                <a:close/>
                <a:moveTo>
                  <a:pt x="1033363" y="1444496"/>
                </a:moveTo>
                <a:cubicBezTo>
                  <a:pt x="1040356" y="1451560"/>
                  <a:pt x="1074106" y="1475636"/>
                  <a:pt x="1075111" y="1484586"/>
                </a:cubicBezTo>
                <a:cubicBezTo>
                  <a:pt x="1076038" y="1492875"/>
                  <a:pt x="1048582" y="1524009"/>
                  <a:pt x="1043818" y="1532545"/>
                </a:cubicBezTo>
                <a:cubicBezTo>
                  <a:pt x="1039345" y="1540555"/>
                  <a:pt x="1026453" y="1581261"/>
                  <a:pt x="1019466" y="1584242"/>
                </a:cubicBezTo>
                <a:cubicBezTo>
                  <a:pt x="1006224" y="1589894"/>
                  <a:pt x="958318" y="1558863"/>
                  <a:pt x="947746" y="1553315"/>
                </a:cubicBezTo>
                <a:cubicBezTo>
                  <a:pt x="918579" y="1538021"/>
                  <a:pt x="875768" y="1518358"/>
                  <a:pt x="854255" y="1492785"/>
                </a:cubicBezTo>
                <a:cubicBezTo>
                  <a:pt x="827680" y="1461177"/>
                  <a:pt x="822242" y="1408242"/>
                  <a:pt x="816726" y="1366700"/>
                </a:cubicBezTo>
                <a:close/>
                <a:moveTo>
                  <a:pt x="1513615" y="1610541"/>
                </a:moveTo>
                <a:cubicBezTo>
                  <a:pt x="1546386" y="1601825"/>
                  <a:pt x="1578918" y="1591747"/>
                  <a:pt x="1610839" y="1580354"/>
                </a:cubicBezTo>
                <a:cubicBezTo>
                  <a:pt x="1579254" y="1611313"/>
                  <a:pt x="1538893" y="1632771"/>
                  <a:pt x="1498058" y="1648908"/>
                </a:cubicBezTo>
                <a:cubicBezTo>
                  <a:pt x="1503866" y="1636361"/>
                  <a:pt x="1509058" y="1623572"/>
                  <a:pt x="1513634" y="1610541"/>
                </a:cubicBezTo>
                <a:close/>
                <a:moveTo>
                  <a:pt x="1902313" y="1290563"/>
                </a:moveTo>
                <a:cubicBezTo>
                  <a:pt x="1906358" y="1295022"/>
                  <a:pt x="1904228" y="1298601"/>
                  <a:pt x="1895922" y="1301301"/>
                </a:cubicBezTo>
                <a:close/>
                <a:moveTo>
                  <a:pt x="1385291" y="422519"/>
                </a:moveTo>
                <a:cubicBezTo>
                  <a:pt x="1327222" y="446051"/>
                  <a:pt x="1241754" y="374282"/>
                  <a:pt x="1165660" y="384509"/>
                </a:cubicBezTo>
                <a:cubicBezTo>
                  <a:pt x="1107247" y="392363"/>
                  <a:pt x="1117579" y="399415"/>
                  <a:pt x="1090220" y="344723"/>
                </a:cubicBezTo>
                <a:cubicBezTo>
                  <a:pt x="1074935" y="314168"/>
                  <a:pt x="1057133" y="284937"/>
                  <a:pt x="1036998" y="257335"/>
                </a:cubicBezTo>
                <a:cubicBezTo>
                  <a:pt x="1112757" y="222708"/>
                  <a:pt x="1199041" y="210187"/>
                  <a:pt x="1279251" y="236817"/>
                </a:cubicBezTo>
                <a:cubicBezTo>
                  <a:pt x="1315725" y="248343"/>
                  <a:pt x="1349034" y="268158"/>
                  <a:pt x="1376567" y="294710"/>
                </a:cubicBezTo>
                <a:cubicBezTo>
                  <a:pt x="1420784" y="338663"/>
                  <a:pt x="1390969" y="366803"/>
                  <a:pt x="1385310" y="422519"/>
                </a:cubicBezTo>
                <a:close/>
                <a:moveTo>
                  <a:pt x="863737" y="539893"/>
                </a:moveTo>
                <a:cubicBezTo>
                  <a:pt x="877383" y="540619"/>
                  <a:pt x="891011" y="541559"/>
                  <a:pt x="904617" y="542712"/>
                </a:cubicBezTo>
                <a:cubicBezTo>
                  <a:pt x="886665" y="562944"/>
                  <a:pt x="870047" y="584322"/>
                  <a:pt x="854870" y="606711"/>
                </a:cubicBezTo>
                <a:cubicBezTo>
                  <a:pt x="848578" y="584515"/>
                  <a:pt x="844292" y="561799"/>
                  <a:pt x="842063" y="538837"/>
                </a:cubicBezTo>
                <a:close/>
                <a:moveTo>
                  <a:pt x="778458" y="751668"/>
                </a:moveTo>
                <a:cubicBezTo>
                  <a:pt x="753783" y="812672"/>
                  <a:pt x="747010" y="894421"/>
                  <a:pt x="712858" y="947286"/>
                </a:cubicBezTo>
                <a:cubicBezTo>
                  <a:pt x="675854" y="1004557"/>
                  <a:pt x="608114" y="1052418"/>
                  <a:pt x="564882" y="1107051"/>
                </a:cubicBezTo>
                <a:cubicBezTo>
                  <a:pt x="482817" y="890669"/>
                  <a:pt x="583717" y="706043"/>
                  <a:pt x="721277" y="541274"/>
                </a:cubicBezTo>
                <a:cubicBezTo>
                  <a:pt x="725291" y="614651"/>
                  <a:pt x="744777" y="686351"/>
                  <a:pt x="778458" y="751668"/>
                </a:cubicBezTo>
                <a:close/>
                <a:moveTo>
                  <a:pt x="456806" y="1288470"/>
                </a:moveTo>
                <a:cubicBezTo>
                  <a:pt x="442274" y="1273547"/>
                  <a:pt x="429743" y="1256798"/>
                  <a:pt x="419530" y="1238645"/>
                </a:cubicBezTo>
                <a:cubicBezTo>
                  <a:pt x="437709" y="1241483"/>
                  <a:pt x="455739" y="1245070"/>
                  <a:pt x="473619" y="1249403"/>
                </a:cubicBezTo>
                <a:cubicBezTo>
                  <a:pt x="467466" y="1262187"/>
                  <a:pt x="461862" y="1275205"/>
                  <a:pt x="456806" y="1288456"/>
                </a:cubicBezTo>
                <a:close/>
                <a:moveTo>
                  <a:pt x="1777697" y="1525390"/>
                </a:moveTo>
                <a:cubicBezTo>
                  <a:pt x="1801588" y="1469959"/>
                  <a:pt x="1902994" y="1432953"/>
                  <a:pt x="1951276" y="1392578"/>
                </a:cubicBezTo>
                <a:cubicBezTo>
                  <a:pt x="1967519" y="1435915"/>
                  <a:pt x="2016449" y="1551844"/>
                  <a:pt x="1995182" y="1598189"/>
                </a:cubicBezTo>
                <a:cubicBezTo>
                  <a:pt x="1973534" y="1645363"/>
                  <a:pt x="1884346" y="1689906"/>
                  <a:pt x="1842215" y="1712582"/>
                </a:cubicBezTo>
                <a:cubicBezTo>
                  <a:pt x="1725546" y="1775356"/>
                  <a:pt x="1576843" y="1810657"/>
                  <a:pt x="1445538" y="1780534"/>
                </a:cubicBezTo>
                <a:cubicBezTo>
                  <a:pt x="1584907" y="1743716"/>
                  <a:pt x="1718747" y="1662181"/>
                  <a:pt x="1777697" y="1525377"/>
                </a:cubicBezTo>
                <a:close/>
                <a:moveTo>
                  <a:pt x="1940470" y="1131134"/>
                </a:moveTo>
                <a:lnTo>
                  <a:pt x="1942596" y="1105943"/>
                </a:lnTo>
                <a:cubicBezTo>
                  <a:pt x="1957859" y="1121825"/>
                  <a:pt x="1967673" y="1142151"/>
                  <a:pt x="1970617" y="1163979"/>
                </a:cubicBezTo>
                <a:cubicBezTo>
                  <a:pt x="1961288" y="1152387"/>
                  <a:pt x="1951218" y="1141411"/>
                  <a:pt x="1940470" y="1131121"/>
                </a:cubicBezTo>
                <a:close/>
                <a:moveTo>
                  <a:pt x="419381" y="874901"/>
                </a:moveTo>
                <a:cubicBezTo>
                  <a:pt x="405035" y="956576"/>
                  <a:pt x="410745" y="1040514"/>
                  <a:pt x="436020" y="1119495"/>
                </a:cubicBezTo>
                <a:cubicBezTo>
                  <a:pt x="377147" y="1112184"/>
                  <a:pt x="368422" y="1124297"/>
                  <a:pt x="353592" y="1063655"/>
                </a:cubicBezTo>
                <a:cubicBezTo>
                  <a:pt x="347230" y="1037079"/>
                  <a:pt x="343843" y="1009879"/>
                  <a:pt x="343494" y="982554"/>
                </a:cubicBezTo>
                <a:cubicBezTo>
                  <a:pt x="341180" y="901012"/>
                  <a:pt x="346352" y="817293"/>
                  <a:pt x="350772" y="735861"/>
                </a:cubicBezTo>
                <a:cubicBezTo>
                  <a:pt x="359620" y="573062"/>
                  <a:pt x="438924" y="516452"/>
                  <a:pt x="596226" y="527528"/>
                </a:cubicBezTo>
                <a:cubicBezTo>
                  <a:pt x="516016" y="630411"/>
                  <a:pt x="444011" y="744856"/>
                  <a:pt x="419381" y="874888"/>
                </a:cubicBezTo>
                <a:close/>
                <a:moveTo>
                  <a:pt x="389358" y="1401521"/>
                </a:moveTo>
                <a:cubicBezTo>
                  <a:pt x="411000" y="1418508"/>
                  <a:pt x="428928" y="1416349"/>
                  <a:pt x="430594" y="1444042"/>
                </a:cubicBezTo>
                <a:cubicBezTo>
                  <a:pt x="427989" y="1441878"/>
                  <a:pt x="381846" y="1395585"/>
                  <a:pt x="389358" y="1401508"/>
                </a:cubicBezTo>
                <a:close/>
                <a:moveTo>
                  <a:pt x="552884" y="1441450"/>
                </a:moveTo>
                <a:cubicBezTo>
                  <a:pt x="565095" y="1439719"/>
                  <a:pt x="597322" y="1425416"/>
                  <a:pt x="607978" y="1428773"/>
                </a:cubicBezTo>
                <a:cubicBezTo>
                  <a:pt x="624182" y="1433874"/>
                  <a:pt x="647620" y="1476083"/>
                  <a:pt x="658969" y="1488397"/>
                </a:cubicBezTo>
                <a:cubicBezTo>
                  <a:pt x="692791" y="1525176"/>
                  <a:pt x="730624" y="1552266"/>
                  <a:pt x="751657" y="1597522"/>
                </a:cubicBezTo>
                <a:cubicBezTo>
                  <a:pt x="656020" y="1568818"/>
                  <a:pt x="571940" y="1550496"/>
                  <a:pt x="552884" y="1441437"/>
                </a:cubicBezTo>
                <a:close/>
                <a:moveTo>
                  <a:pt x="870005" y="1748687"/>
                </a:moveTo>
                <a:cubicBezTo>
                  <a:pt x="895150" y="1767488"/>
                  <a:pt x="923004" y="1782362"/>
                  <a:pt x="952614" y="1792802"/>
                </a:cubicBezTo>
                <a:cubicBezTo>
                  <a:pt x="1001298" y="1810300"/>
                  <a:pt x="1003042" y="1803819"/>
                  <a:pt x="1022513" y="1851499"/>
                </a:cubicBezTo>
                <a:cubicBezTo>
                  <a:pt x="948902" y="1819560"/>
                  <a:pt x="878111" y="1781485"/>
                  <a:pt x="810886" y="1737676"/>
                </a:cubicBezTo>
                <a:cubicBezTo>
                  <a:pt x="830512" y="1741772"/>
                  <a:pt x="850219" y="1745438"/>
                  <a:pt x="870005" y="1748674"/>
                </a:cubicBezTo>
                <a:close/>
                <a:moveTo>
                  <a:pt x="1222394" y="1915569"/>
                </a:moveTo>
                <a:cubicBezTo>
                  <a:pt x="1245793" y="1904286"/>
                  <a:pt x="1287068" y="1867047"/>
                  <a:pt x="1311257" y="1864111"/>
                </a:cubicBezTo>
                <a:cubicBezTo>
                  <a:pt x="1320001" y="1863054"/>
                  <a:pt x="1360563" y="1883696"/>
                  <a:pt x="1366948" y="1885575"/>
                </a:cubicBezTo>
                <a:cubicBezTo>
                  <a:pt x="1429373" y="1904000"/>
                  <a:pt x="1498007" y="1907403"/>
                  <a:pt x="1562694" y="1904098"/>
                </a:cubicBezTo>
                <a:cubicBezTo>
                  <a:pt x="1705199" y="1896807"/>
                  <a:pt x="1844049" y="1845407"/>
                  <a:pt x="1960719" y="1764001"/>
                </a:cubicBezTo>
                <a:cubicBezTo>
                  <a:pt x="1901736" y="1881681"/>
                  <a:pt x="1767080" y="1935485"/>
                  <a:pt x="1644194" y="1954609"/>
                </a:cubicBezTo>
                <a:cubicBezTo>
                  <a:pt x="1573920" y="1964887"/>
                  <a:pt x="1502651" y="1966504"/>
                  <a:pt x="1431985" y="1959425"/>
                </a:cubicBezTo>
                <a:cubicBezTo>
                  <a:pt x="1378958" y="1954564"/>
                  <a:pt x="1261524" y="1951602"/>
                  <a:pt x="1222394" y="1915556"/>
                </a:cubicBezTo>
                <a:close/>
                <a:moveTo>
                  <a:pt x="1991190" y="975043"/>
                </a:moveTo>
                <a:cubicBezTo>
                  <a:pt x="1950913" y="945439"/>
                  <a:pt x="1950018" y="946631"/>
                  <a:pt x="1950472" y="895543"/>
                </a:cubicBezTo>
                <a:cubicBezTo>
                  <a:pt x="1950783" y="861013"/>
                  <a:pt x="1950854" y="826496"/>
                  <a:pt x="1949474" y="791985"/>
                </a:cubicBezTo>
                <a:cubicBezTo>
                  <a:pt x="1946511" y="717851"/>
                  <a:pt x="1938001" y="642926"/>
                  <a:pt x="1911647" y="573082"/>
                </a:cubicBezTo>
                <a:cubicBezTo>
                  <a:pt x="1975880" y="635142"/>
                  <a:pt x="2024311" y="713470"/>
                  <a:pt x="2063279" y="793320"/>
                </a:cubicBezTo>
                <a:cubicBezTo>
                  <a:pt x="2081117" y="829879"/>
                  <a:pt x="2101838" y="858932"/>
                  <a:pt x="2086386" y="895426"/>
                </a:cubicBezTo>
                <a:cubicBezTo>
                  <a:pt x="2071679" y="930150"/>
                  <a:pt x="2024220" y="960565"/>
                  <a:pt x="1991190" y="975030"/>
                </a:cubicBezTo>
                <a:close/>
                <a:moveTo>
                  <a:pt x="1971375" y="327853"/>
                </a:moveTo>
                <a:cubicBezTo>
                  <a:pt x="2053406" y="413629"/>
                  <a:pt x="2107361" y="522352"/>
                  <a:pt x="2126060" y="639549"/>
                </a:cubicBezTo>
                <a:cubicBezTo>
                  <a:pt x="2017537" y="458980"/>
                  <a:pt x="1825311" y="302468"/>
                  <a:pt x="1601649" y="366200"/>
                </a:cubicBezTo>
                <a:cubicBezTo>
                  <a:pt x="1605862" y="342927"/>
                  <a:pt x="1603328" y="320011"/>
                  <a:pt x="1605842" y="296855"/>
                </a:cubicBezTo>
                <a:cubicBezTo>
                  <a:pt x="1611280" y="246745"/>
                  <a:pt x="1600126" y="265799"/>
                  <a:pt x="1637654" y="241120"/>
                </a:cubicBezTo>
                <a:cubicBezTo>
                  <a:pt x="1669894" y="219921"/>
                  <a:pt x="1720205" y="215728"/>
                  <a:pt x="1757345" y="218437"/>
                </a:cubicBezTo>
                <a:cubicBezTo>
                  <a:pt x="1838851" y="224464"/>
                  <a:pt x="1915354" y="270355"/>
                  <a:pt x="1971375" y="327821"/>
                </a:cubicBezTo>
                <a:close/>
                <a:moveTo>
                  <a:pt x="500590" y="281275"/>
                </a:moveTo>
                <a:cubicBezTo>
                  <a:pt x="586219" y="198210"/>
                  <a:pt x="705844" y="169610"/>
                  <a:pt x="814030" y="226240"/>
                </a:cubicBezTo>
                <a:cubicBezTo>
                  <a:pt x="771180" y="286129"/>
                  <a:pt x="745597" y="395455"/>
                  <a:pt x="670908" y="414372"/>
                </a:cubicBezTo>
                <a:cubicBezTo>
                  <a:pt x="581403" y="437055"/>
                  <a:pt x="492708" y="392337"/>
                  <a:pt x="402191" y="437768"/>
                </a:cubicBezTo>
                <a:cubicBezTo>
                  <a:pt x="423977" y="379667"/>
                  <a:pt x="455821" y="324684"/>
                  <a:pt x="500590" y="281262"/>
                </a:cubicBezTo>
                <a:close/>
                <a:moveTo>
                  <a:pt x="647075" y="1870144"/>
                </a:moveTo>
                <a:cubicBezTo>
                  <a:pt x="499722" y="1853942"/>
                  <a:pt x="338548" y="1814928"/>
                  <a:pt x="229468" y="1707936"/>
                </a:cubicBezTo>
                <a:cubicBezTo>
                  <a:pt x="121374" y="1601909"/>
                  <a:pt x="54548" y="1352824"/>
                  <a:pt x="217335" y="1261367"/>
                </a:cubicBezTo>
                <a:cubicBezTo>
                  <a:pt x="218482" y="1427101"/>
                  <a:pt x="310703" y="1533420"/>
                  <a:pt x="451854" y="1609057"/>
                </a:cubicBezTo>
                <a:cubicBezTo>
                  <a:pt x="515116" y="1642959"/>
                  <a:pt x="546940" y="1696160"/>
                  <a:pt x="600744" y="1744306"/>
                </a:cubicBezTo>
                <a:cubicBezTo>
                  <a:pt x="661263" y="1796950"/>
                  <a:pt x="727395" y="1842774"/>
                  <a:pt x="797942" y="1880948"/>
                </a:cubicBezTo>
                <a:cubicBezTo>
                  <a:pt x="747560" y="1879561"/>
                  <a:pt x="697218" y="1875640"/>
                  <a:pt x="647101" y="1870131"/>
                </a:cubicBezTo>
                <a:close/>
                <a:moveTo>
                  <a:pt x="2058651" y="1270822"/>
                </a:moveTo>
                <a:cubicBezTo>
                  <a:pt x="2084539" y="1227829"/>
                  <a:pt x="2095705" y="1177569"/>
                  <a:pt x="2090456" y="1127660"/>
                </a:cubicBezTo>
                <a:cubicBezTo>
                  <a:pt x="2088784" y="1113552"/>
                  <a:pt x="2066299" y="1062988"/>
                  <a:pt x="2068062" y="1055931"/>
                </a:cubicBezTo>
                <a:cubicBezTo>
                  <a:pt x="2071180" y="1043416"/>
                  <a:pt x="2128342" y="1011977"/>
                  <a:pt x="2138317" y="1002217"/>
                </a:cubicBezTo>
                <a:cubicBezTo>
                  <a:pt x="2168496" y="1131802"/>
                  <a:pt x="2169527" y="1270569"/>
                  <a:pt x="2123338" y="1396615"/>
                </a:cubicBezTo>
                <a:cubicBezTo>
                  <a:pt x="2104292" y="1353437"/>
                  <a:pt x="2082692" y="1311432"/>
                  <a:pt x="2058651" y="127082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>
            <a:spLocks noGrp="1"/>
          </p:cNvSpPr>
          <p:nvPr>
            <p:ph type="title"/>
          </p:nvPr>
        </p:nvSpPr>
        <p:spPr>
          <a:xfrm>
            <a:off x="3541325" y="481775"/>
            <a:ext cx="23253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Requirements</a:t>
            </a:r>
            <a:endParaRPr sz="2800" dirty="0"/>
          </a:p>
        </p:txBody>
      </p:sp>
      <p:sp>
        <p:nvSpPr>
          <p:cNvPr id="289" name="Google Shape;289;p31"/>
          <p:cNvSpPr txBox="1">
            <a:spLocks noGrp="1"/>
          </p:cNvSpPr>
          <p:nvPr>
            <p:ph type="body" idx="1"/>
          </p:nvPr>
        </p:nvSpPr>
        <p:spPr>
          <a:xfrm>
            <a:off x="1656006" y="1249247"/>
            <a:ext cx="2031300" cy="121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latin typeface="Work Sans"/>
                <a:ea typeface="Work Sans"/>
                <a:cs typeface="Work Sans"/>
                <a:sym typeface="Work Sans"/>
              </a:rPr>
              <a:t>  </a:t>
            </a:r>
            <a:r>
              <a:rPr lang="en-US" sz="2400" dirty="0">
                <a:latin typeface="Work Sans"/>
                <a:ea typeface="Work Sans"/>
                <a:cs typeface="Work Sans"/>
                <a:sym typeface="Work Sans"/>
              </a:rPr>
              <a:t>UI Design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Work Sans"/>
                <a:ea typeface="Work Sans"/>
                <a:cs typeface="Work Sans"/>
                <a:sym typeface="Work Sans"/>
              </a:rPr>
              <a:t>  </a:t>
            </a:r>
            <a:r>
              <a:rPr lang="en-US" sz="2000" dirty="0">
                <a:latin typeface="Work Sans"/>
                <a:ea typeface="Work Sans"/>
                <a:cs typeface="Work Sans"/>
                <a:sym typeface="Work Sans"/>
              </a:rPr>
              <a:t>( HTML, CSS 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93" name="Google Shape;293;p31"/>
          <p:cNvSpPr txBox="1">
            <a:spLocks noGrp="1"/>
          </p:cNvSpPr>
          <p:nvPr>
            <p:ph type="body" idx="2"/>
          </p:nvPr>
        </p:nvSpPr>
        <p:spPr>
          <a:xfrm>
            <a:off x="1718820" y="3027901"/>
            <a:ext cx="2031300" cy="12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2400" dirty="0"/>
              <a:t>Local Host</a:t>
            </a:r>
          </a:p>
          <a:p>
            <a:pPr marL="0" lvl="0" indent="0">
              <a:buNone/>
            </a:pPr>
            <a:r>
              <a:rPr lang="en-US" sz="2000" dirty="0"/>
              <a:t>( APACHE )</a:t>
            </a:r>
            <a:endParaRPr sz="2000" dirty="0"/>
          </a:p>
        </p:txBody>
      </p:sp>
      <p:sp>
        <p:nvSpPr>
          <p:cNvPr id="290" name="Google Shape;290;p31"/>
          <p:cNvSpPr txBox="1">
            <a:spLocks noGrp="1"/>
          </p:cNvSpPr>
          <p:nvPr>
            <p:ph type="body" idx="3"/>
          </p:nvPr>
        </p:nvSpPr>
        <p:spPr>
          <a:xfrm>
            <a:off x="6188476" y="3027901"/>
            <a:ext cx="2031300" cy="121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Backend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( PHP, JavaScript )</a:t>
            </a:r>
            <a:endParaRPr sz="2000" dirty="0"/>
          </a:p>
        </p:txBody>
      </p:sp>
      <p:sp>
        <p:nvSpPr>
          <p:cNvPr id="292" name="Google Shape;292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94" name="Google Shape;294;p31"/>
          <p:cNvSpPr txBox="1">
            <a:spLocks noGrp="1"/>
          </p:cNvSpPr>
          <p:nvPr>
            <p:ph type="body" idx="4294967295"/>
          </p:nvPr>
        </p:nvSpPr>
        <p:spPr>
          <a:xfrm>
            <a:off x="6187776" y="1249247"/>
            <a:ext cx="2032000" cy="12668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DataBase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( MySQL )</a:t>
            </a:r>
            <a:endParaRPr sz="2000" dirty="0"/>
          </a:p>
        </p:txBody>
      </p:sp>
      <p:sp>
        <p:nvSpPr>
          <p:cNvPr id="10" name="Google Shape;241;p27">
            <a:extLst>
              <a:ext uri="{FF2B5EF4-FFF2-40B4-BE49-F238E27FC236}">
                <a16:creationId xmlns:a16="http://schemas.microsoft.com/office/drawing/2014/main" id="{A51AED8A-E51B-46C8-8C6A-85C9F04131F3}"/>
              </a:ext>
            </a:extLst>
          </p:cNvPr>
          <p:cNvSpPr/>
          <p:nvPr/>
        </p:nvSpPr>
        <p:spPr>
          <a:xfrm>
            <a:off x="1552462" y="1479560"/>
            <a:ext cx="132939" cy="126117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41;p27">
            <a:extLst>
              <a:ext uri="{FF2B5EF4-FFF2-40B4-BE49-F238E27FC236}">
                <a16:creationId xmlns:a16="http://schemas.microsoft.com/office/drawing/2014/main" id="{44593CE0-501B-4907-846A-A080F3C0A1C2}"/>
              </a:ext>
            </a:extLst>
          </p:cNvPr>
          <p:cNvSpPr/>
          <p:nvPr/>
        </p:nvSpPr>
        <p:spPr>
          <a:xfrm>
            <a:off x="1523067" y="3250141"/>
            <a:ext cx="132939" cy="126117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41;p27">
            <a:extLst>
              <a:ext uri="{FF2B5EF4-FFF2-40B4-BE49-F238E27FC236}">
                <a16:creationId xmlns:a16="http://schemas.microsoft.com/office/drawing/2014/main" id="{9F20DE1C-9F23-4250-ADF7-A291FFBA026E}"/>
              </a:ext>
            </a:extLst>
          </p:cNvPr>
          <p:cNvSpPr/>
          <p:nvPr/>
        </p:nvSpPr>
        <p:spPr>
          <a:xfrm>
            <a:off x="5988000" y="1491542"/>
            <a:ext cx="132939" cy="126117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41;p27">
            <a:extLst>
              <a:ext uri="{FF2B5EF4-FFF2-40B4-BE49-F238E27FC236}">
                <a16:creationId xmlns:a16="http://schemas.microsoft.com/office/drawing/2014/main" id="{C6B4CD0A-8D10-414C-8019-8438861CCBFC}"/>
              </a:ext>
            </a:extLst>
          </p:cNvPr>
          <p:cNvSpPr/>
          <p:nvPr/>
        </p:nvSpPr>
        <p:spPr>
          <a:xfrm>
            <a:off x="5988000" y="3250141"/>
            <a:ext cx="132939" cy="126117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41;p27">
            <a:extLst>
              <a:ext uri="{FF2B5EF4-FFF2-40B4-BE49-F238E27FC236}">
                <a16:creationId xmlns:a16="http://schemas.microsoft.com/office/drawing/2014/main" id="{3FB77B8C-D822-4BCC-A547-16709AA3AE2A}"/>
              </a:ext>
            </a:extLst>
          </p:cNvPr>
          <p:cNvSpPr/>
          <p:nvPr/>
        </p:nvSpPr>
        <p:spPr>
          <a:xfrm>
            <a:off x="3789275" y="2372005"/>
            <a:ext cx="132939" cy="126117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89;p31">
            <a:extLst>
              <a:ext uri="{FF2B5EF4-FFF2-40B4-BE49-F238E27FC236}">
                <a16:creationId xmlns:a16="http://schemas.microsoft.com/office/drawing/2014/main" id="{A39A4843-78C6-4C33-B6B9-F0802DE43E72}"/>
              </a:ext>
            </a:extLst>
          </p:cNvPr>
          <p:cNvSpPr txBox="1">
            <a:spLocks/>
          </p:cNvSpPr>
          <p:nvPr/>
        </p:nvSpPr>
        <p:spPr>
          <a:xfrm>
            <a:off x="3889163" y="2118308"/>
            <a:ext cx="2031300" cy="12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Work Sans Light"/>
              <a:buChar char="✘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Work Sans Light"/>
              <a:buChar char="✗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■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●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○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■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●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○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■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buFont typeface="Work Sans Light"/>
              <a:buNone/>
            </a:pPr>
            <a:r>
              <a:rPr lang="en-US" sz="2000" dirty="0">
                <a:latin typeface="Work Sans"/>
                <a:ea typeface="Work Sans"/>
                <a:cs typeface="Work Sans"/>
                <a:sym typeface="Work Sans"/>
              </a:rPr>
              <a:t>  </a:t>
            </a:r>
            <a:r>
              <a:rPr lang="en-US" sz="2200" dirty="0">
                <a:latin typeface="Work Sans"/>
                <a:ea typeface="Work Sans"/>
                <a:cs typeface="Work Sans"/>
                <a:sym typeface="Work Sans"/>
              </a:rPr>
              <a:t>Version Control</a:t>
            </a:r>
          </a:p>
          <a:p>
            <a:pPr marL="0" indent="0">
              <a:buFont typeface="Work Sans Light"/>
              <a:buNone/>
            </a:pPr>
            <a:r>
              <a:rPr lang="en-US" dirty="0">
                <a:latin typeface="Work Sans"/>
                <a:ea typeface="Work Sans"/>
                <a:cs typeface="Work Sans"/>
                <a:sym typeface="Work Sans"/>
              </a:rPr>
              <a:t>  </a:t>
            </a:r>
            <a:r>
              <a:rPr lang="en-US" sz="2000" dirty="0">
                <a:latin typeface="Work Sans"/>
                <a:ea typeface="Work Sans"/>
                <a:cs typeface="Work Sans"/>
                <a:sym typeface="Work Sans"/>
              </a:rPr>
              <a:t>( GitKraken )</a:t>
            </a:r>
          </a:p>
          <a:p>
            <a:pPr marL="0" indent="0">
              <a:buFont typeface="Work Sans Light"/>
              <a:buNone/>
            </a:pPr>
            <a:endParaRPr lang="en-US" sz="11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E75EE1F-CDC9-437F-99AF-8DB93E8475BF}"/>
              </a:ext>
            </a:extLst>
          </p:cNvPr>
          <p:cNvSpPr/>
          <p:nvPr/>
        </p:nvSpPr>
        <p:spPr>
          <a:xfrm>
            <a:off x="6210336" y="2189421"/>
            <a:ext cx="2933663" cy="2947814"/>
          </a:xfrm>
          <a:prstGeom prst="rect">
            <a:avLst/>
          </a:prstGeom>
          <a:solidFill>
            <a:srgbClr val="FF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Google Shape;198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16" name="Google Shape;216;p25"/>
          <p:cNvGrpSpPr/>
          <p:nvPr/>
        </p:nvGrpSpPr>
        <p:grpSpPr>
          <a:xfrm>
            <a:off x="1328596" y="2900115"/>
            <a:ext cx="1182300" cy="663128"/>
            <a:chOff x="3824050" y="1132222"/>
            <a:chExt cx="1182300" cy="663128"/>
          </a:xfrm>
        </p:grpSpPr>
        <p:sp>
          <p:nvSpPr>
            <p:cNvPr id="205" name="Google Shape;205;p25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rPr>
                <a:t>Famil</a:t>
              </a:r>
              <a:r>
                <a:rPr lang="en-US" sz="2000" dirty="0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rPr>
                <a:t>y</a:t>
              </a:r>
              <a:endParaRPr sz="20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4132336" y="1132222"/>
              <a:ext cx="174000" cy="174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</p:grpSp>
      <p:sp>
        <p:nvSpPr>
          <p:cNvPr id="218" name="Google Shape;218;p25"/>
          <p:cNvSpPr/>
          <p:nvPr/>
        </p:nvSpPr>
        <p:spPr>
          <a:xfrm>
            <a:off x="1863738" y="903372"/>
            <a:ext cx="2792118" cy="556117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User</a:t>
            </a:r>
            <a:r>
              <a:rPr lang="en-US" sz="40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s</a:t>
            </a:r>
            <a:endParaRPr sz="4000" dirty="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grpSp>
        <p:nvGrpSpPr>
          <p:cNvPr id="219" name="Google Shape;219;p25"/>
          <p:cNvGrpSpPr/>
          <p:nvPr/>
        </p:nvGrpSpPr>
        <p:grpSpPr>
          <a:xfrm>
            <a:off x="3073253" y="3318887"/>
            <a:ext cx="1182300" cy="656769"/>
            <a:chOff x="3454253" y="2558799"/>
            <a:chExt cx="1182300" cy="674154"/>
          </a:xfrm>
        </p:grpSpPr>
        <p:sp>
          <p:nvSpPr>
            <p:cNvPr id="210" name="Google Shape;210;p25"/>
            <p:cNvSpPr/>
            <p:nvPr/>
          </p:nvSpPr>
          <p:spPr>
            <a:xfrm>
              <a:off x="3454253" y="2913753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rPr>
                <a:t>Doctor</a:t>
              </a:r>
              <a:endParaRPr sz="20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3805216" y="2558799"/>
              <a:ext cx="174000" cy="174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</p:grpSp>
      <p:grpSp>
        <p:nvGrpSpPr>
          <p:cNvPr id="220" name="Google Shape;220;p25"/>
          <p:cNvGrpSpPr/>
          <p:nvPr/>
        </p:nvGrpSpPr>
        <p:grpSpPr>
          <a:xfrm>
            <a:off x="4948252" y="2915985"/>
            <a:ext cx="1182300" cy="690043"/>
            <a:chOff x="5675739" y="1540040"/>
            <a:chExt cx="1182300" cy="690043"/>
          </a:xfrm>
        </p:grpSpPr>
        <p:sp>
          <p:nvSpPr>
            <p:cNvPr id="221" name="Google Shape;221;p25"/>
            <p:cNvSpPr/>
            <p:nvPr/>
          </p:nvSpPr>
          <p:spPr>
            <a:xfrm>
              <a:off x="5675739" y="1910883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rPr>
                <a:t>Educator</a:t>
              </a:r>
              <a:endParaRPr sz="20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6073583" y="1540040"/>
              <a:ext cx="174000" cy="174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</p:grpSp>
      <p:grpSp>
        <p:nvGrpSpPr>
          <p:cNvPr id="222" name="Google Shape;222;p25"/>
          <p:cNvGrpSpPr/>
          <p:nvPr/>
        </p:nvGrpSpPr>
        <p:grpSpPr>
          <a:xfrm>
            <a:off x="6576060" y="3359428"/>
            <a:ext cx="1348740" cy="690043"/>
            <a:chOff x="5600110" y="2462671"/>
            <a:chExt cx="1348740" cy="690043"/>
          </a:xfrm>
        </p:grpSpPr>
        <p:sp>
          <p:nvSpPr>
            <p:cNvPr id="223" name="Google Shape;223;p25"/>
            <p:cNvSpPr/>
            <p:nvPr/>
          </p:nvSpPr>
          <p:spPr>
            <a:xfrm>
              <a:off x="5600110" y="2833514"/>
              <a:ext cx="134874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rPr>
                <a:t>Everyone</a:t>
              </a:r>
              <a:endParaRPr sz="20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6084610" y="2462671"/>
              <a:ext cx="174000" cy="174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</p:grp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6C5D2383-3796-4A8F-9885-C0F520F04744}"/>
              </a:ext>
            </a:extLst>
          </p:cNvPr>
          <p:cNvSpPr/>
          <p:nvPr/>
        </p:nvSpPr>
        <p:spPr>
          <a:xfrm>
            <a:off x="931339" y="2531756"/>
            <a:ext cx="1554480" cy="115225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E9FE5C62-FA5F-465B-AECF-67A61C7B4E10}"/>
              </a:ext>
            </a:extLst>
          </p:cNvPr>
          <p:cNvSpPr/>
          <p:nvPr/>
        </p:nvSpPr>
        <p:spPr>
          <a:xfrm>
            <a:off x="6370320" y="3002985"/>
            <a:ext cx="1554480" cy="115225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FF265211-5985-491B-88F3-CC1ABCE022E1}"/>
              </a:ext>
            </a:extLst>
          </p:cNvPr>
          <p:cNvSpPr/>
          <p:nvPr/>
        </p:nvSpPr>
        <p:spPr>
          <a:xfrm>
            <a:off x="4655856" y="2531756"/>
            <a:ext cx="1554480" cy="115225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1AEAD998-F8BE-4C77-821D-640FE700ACA7}"/>
              </a:ext>
            </a:extLst>
          </p:cNvPr>
          <p:cNvSpPr/>
          <p:nvPr/>
        </p:nvSpPr>
        <p:spPr>
          <a:xfrm>
            <a:off x="2733976" y="2987115"/>
            <a:ext cx="1554480" cy="115225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Google Shape;372;p39">
            <a:extLst>
              <a:ext uri="{FF2B5EF4-FFF2-40B4-BE49-F238E27FC236}">
                <a16:creationId xmlns:a16="http://schemas.microsoft.com/office/drawing/2014/main" id="{E1AB2DB3-F273-4723-9780-1A5DD167ED63}"/>
              </a:ext>
            </a:extLst>
          </p:cNvPr>
          <p:cNvSpPr/>
          <p:nvPr/>
        </p:nvSpPr>
        <p:spPr>
          <a:xfrm>
            <a:off x="464820" y="1720484"/>
            <a:ext cx="7863840" cy="207942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366;p39">
            <a:extLst>
              <a:ext uri="{FF2B5EF4-FFF2-40B4-BE49-F238E27FC236}">
                <a16:creationId xmlns:a16="http://schemas.microsoft.com/office/drawing/2014/main" id="{B2EF3406-DF66-44A5-9B69-9EE37490963F}"/>
              </a:ext>
            </a:extLst>
          </p:cNvPr>
          <p:cNvSpPr/>
          <p:nvPr/>
        </p:nvSpPr>
        <p:spPr>
          <a:xfrm>
            <a:off x="3424216" y="1668478"/>
            <a:ext cx="174000" cy="1334507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366;p39">
            <a:extLst>
              <a:ext uri="{FF2B5EF4-FFF2-40B4-BE49-F238E27FC236}">
                <a16:creationId xmlns:a16="http://schemas.microsoft.com/office/drawing/2014/main" id="{009FBCFF-19FB-4B84-B6E8-41ADA311E1B9}"/>
              </a:ext>
            </a:extLst>
          </p:cNvPr>
          <p:cNvSpPr/>
          <p:nvPr/>
        </p:nvSpPr>
        <p:spPr>
          <a:xfrm>
            <a:off x="1636882" y="1767840"/>
            <a:ext cx="174000" cy="770374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366;p39">
            <a:extLst>
              <a:ext uri="{FF2B5EF4-FFF2-40B4-BE49-F238E27FC236}">
                <a16:creationId xmlns:a16="http://schemas.microsoft.com/office/drawing/2014/main" id="{20367F17-13FC-43C0-A644-17D51EE2D8A3}"/>
              </a:ext>
            </a:extLst>
          </p:cNvPr>
          <p:cNvSpPr/>
          <p:nvPr/>
        </p:nvSpPr>
        <p:spPr>
          <a:xfrm>
            <a:off x="5346096" y="1678484"/>
            <a:ext cx="174000" cy="853271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366;p39">
            <a:extLst>
              <a:ext uri="{FF2B5EF4-FFF2-40B4-BE49-F238E27FC236}">
                <a16:creationId xmlns:a16="http://schemas.microsoft.com/office/drawing/2014/main" id="{EED0DB53-4C2D-4383-92DA-189DE3CE48B3}"/>
              </a:ext>
            </a:extLst>
          </p:cNvPr>
          <p:cNvSpPr/>
          <p:nvPr/>
        </p:nvSpPr>
        <p:spPr>
          <a:xfrm>
            <a:off x="7051471" y="1668477"/>
            <a:ext cx="174000" cy="1334507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title"/>
          </p:nvPr>
        </p:nvSpPr>
        <p:spPr>
          <a:xfrm>
            <a:off x="2387574" y="496738"/>
            <a:ext cx="4730678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Work Sans Light"/>
              </a:rPr>
              <a:t>Original plan(feature based)</a:t>
            </a:r>
            <a:endParaRPr sz="3200" dirty="0">
              <a:latin typeface="Work Sans Light"/>
            </a:endParaRPr>
          </a:p>
        </p:txBody>
      </p:sp>
      <p:sp>
        <p:nvSpPr>
          <p:cNvPr id="177" name="Google Shape;177;p22"/>
          <p:cNvSpPr txBox="1">
            <a:spLocks noGrp="1"/>
          </p:cNvSpPr>
          <p:nvPr>
            <p:ph type="body" idx="3"/>
          </p:nvPr>
        </p:nvSpPr>
        <p:spPr>
          <a:xfrm>
            <a:off x="5373926" y="1657350"/>
            <a:ext cx="912111" cy="708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latin typeface="Work Sans"/>
                <a:ea typeface="Work Sans"/>
                <a:cs typeface="Work Sans"/>
                <a:sym typeface="Work Sans"/>
              </a:rPr>
              <a:t>Share post</a:t>
            </a:r>
            <a:endParaRPr sz="1800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" name="Google Shape;178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366;p39">
            <a:extLst>
              <a:ext uri="{FF2B5EF4-FFF2-40B4-BE49-F238E27FC236}">
                <a16:creationId xmlns:a16="http://schemas.microsoft.com/office/drawing/2014/main" id="{7BBB4EBD-3E4E-405C-942E-64A0351B72A0}"/>
              </a:ext>
            </a:extLst>
          </p:cNvPr>
          <p:cNvSpPr/>
          <p:nvPr/>
        </p:nvSpPr>
        <p:spPr>
          <a:xfrm flipH="1">
            <a:off x="2237593" y="1301491"/>
            <a:ext cx="45719" cy="3390313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66;p39">
            <a:extLst>
              <a:ext uri="{FF2B5EF4-FFF2-40B4-BE49-F238E27FC236}">
                <a16:creationId xmlns:a16="http://schemas.microsoft.com/office/drawing/2014/main" id="{2EF51446-20FF-4E76-A5CD-207C5FBCBD39}"/>
              </a:ext>
            </a:extLst>
          </p:cNvPr>
          <p:cNvSpPr/>
          <p:nvPr/>
        </p:nvSpPr>
        <p:spPr>
          <a:xfrm flipH="1">
            <a:off x="6911294" y="1278630"/>
            <a:ext cx="45719" cy="3390313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B28360-F440-42F1-8378-F7BCB7770E89}"/>
              </a:ext>
            </a:extLst>
          </p:cNvPr>
          <p:cNvSpPr/>
          <p:nvPr/>
        </p:nvSpPr>
        <p:spPr>
          <a:xfrm>
            <a:off x="2750874" y="1639816"/>
            <a:ext cx="1329625" cy="7086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283E3B-F9AD-4A00-9FAD-FD927B329718}"/>
              </a:ext>
            </a:extLst>
          </p:cNvPr>
          <p:cNvSpPr/>
          <p:nvPr/>
        </p:nvSpPr>
        <p:spPr>
          <a:xfrm>
            <a:off x="2753126" y="2715976"/>
            <a:ext cx="1329625" cy="7086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DC2BA3-AD0B-46C5-9FA2-C09EC5CFBA91}"/>
              </a:ext>
            </a:extLst>
          </p:cNvPr>
          <p:cNvSpPr/>
          <p:nvPr/>
        </p:nvSpPr>
        <p:spPr>
          <a:xfrm>
            <a:off x="5127596" y="3724090"/>
            <a:ext cx="1329625" cy="7086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133C4-69E2-4AC8-A10C-10830DC0E0BD}"/>
              </a:ext>
            </a:extLst>
          </p:cNvPr>
          <p:cNvSpPr/>
          <p:nvPr/>
        </p:nvSpPr>
        <p:spPr>
          <a:xfrm>
            <a:off x="5127596" y="2715975"/>
            <a:ext cx="1329625" cy="7086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C351C0-E13D-49D2-AC83-AFC1D4663696}"/>
              </a:ext>
            </a:extLst>
          </p:cNvPr>
          <p:cNvSpPr/>
          <p:nvPr/>
        </p:nvSpPr>
        <p:spPr>
          <a:xfrm>
            <a:off x="5127597" y="1657350"/>
            <a:ext cx="1329625" cy="7086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E1EDE6-C36E-46AD-A339-BCD84BE2FC88}"/>
              </a:ext>
            </a:extLst>
          </p:cNvPr>
          <p:cNvSpPr/>
          <p:nvPr/>
        </p:nvSpPr>
        <p:spPr>
          <a:xfrm>
            <a:off x="2748282" y="3723605"/>
            <a:ext cx="1329625" cy="7086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oogle Shape;177;p22">
            <a:extLst>
              <a:ext uri="{FF2B5EF4-FFF2-40B4-BE49-F238E27FC236}">
                <a16:creationId xmlns:a16="http://schemas.microsoft.com/office/drawing/2014/main" id="{389CFBE1-7548-4617-A6F8-236D58324996}"/>
              </a:ext>
            </a:extLst>
          </p:cNvPr>
          <p:cNvSpPr txBox="1">
            <a:spLocks/>
          </p:cNvSpPr>
          <p:nvPr/>
        </p:nvSpPr>
        <p:spPr>
          <a:xfrm>
            <a:off x="5361037" y="2867414"/>
            <a:ext cx="912111" cy="557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Work Sans Light"/>
              <a:buChar char="✘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Work Sans Light"/>
              <a:buChar char="✗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■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●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○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■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●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○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■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 algn="ctr">
              <a:buFont typeface="Work Sans Light"/>
              <a:buNone/>
            </a:pP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Message</a:t>
            </a:r>
          </a:p>
          <a:p>
            <a:pPr marL="0" indent="0">
              <a:buFont typeface="Work Sans Light"/>
              <a:buNone/>
            </a:pPr>
            <a:endParaRPr lang="en-US" dirty="0"/>
          </a:p>
        </p:txBody>
      </p:sp>
      <p:sp>
        <p:nvSpPr>
          <p:cNvPr id="17" name="Google Shape;177;p22">
            <a:extLst>
              <a:ext uri="{FF2B5EF4-FFF2-40B4-BE49-F238E27FC236}">
                <a16:creationId xmlns:a16="http://schemas.microsoft.com/office/drawing/2014/main" id="{62A1CE11-FE5B-4508-996D-2BCE127795D1}"/>
              </a:ext>
            </a:extLst>
          </p:cNvPr>
          <p:cNvSpPr txBox="1">
            <a:spLocks/>
          </p:cNvSpPr>
          <p:nvPr/>
        </p:nvSpPr>
        <p:spPr>
          <a:xfrm>
            <a:off x="5316091" y="3723603"/>
            <a:ext cx="912111" cy="70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Work Sans Light"/>
              <a:buChar char="✘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Work Sans Light"/>
              <a:buChar char="✗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■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●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○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■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●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○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■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 algn="ctr">
              <a:buFont typeface="Work Sans Light"/>
              <a:buNone/>
            </a:pPr>
            <a:r>
              <a:rPr lang="en-US" sz="1800">
                <a:latin typeface="Work Sans"/>
                <a:ea typeface="Work Sans"/>
                <a:cs typeface="Work Sans"/>
                <a:sym typeface="Work Sans"/>
              </a:rPr>
              <a:t>Report                post</a:t>
            </a:r>
          </a:p>
          <a:p>
            <a:pPr marL="0" indent="0">
              <a:buFont typeface="Work Sans Light"/>
              <a:buNone/>
            </a:pPr>
            <a:endParaRPr lang="en-US" dirty="0"/>
          </a:p>
        </p:txBody>
      </p:sp>
      <p:sp>
        <p:nvSpPr>
          <p:cNvPr id="18" name="Google Shape;177;p22">
            <a:extLst>
              <a:ext uri="{FF2B5EF4-FFF2-40B4-BE49-F238E27FC236}">
                <a16:creationId xmlns:a16="http://schemas.microsoft.com/office/drawing/2014/main" id="{2F8900DD-6D4A-4904-BCAE-60E9D3A57FBD}"/>
              </a:ext>
            </a:extLst>
          </p:cNvPr>
          <p:cNvSpPr txBox="1">
            <a:spLocks/>
          </p:cNvSpPr>
          <p:nvPr/>
        </p:nvSpPr>
        <p:spPr>
          <a:xfrm>
            <a:off x="2766983" y="3722914"/>
            <a:ext cx="1329625" cy="548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Work Sans Light"/>
              <a:buChar char="✘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Work Sans Light"/>
              <a:buChar char="✗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■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●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○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■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●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○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■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 algn="ctr">
              <a:buFont typeface="Work Sans Light"/>
              <a:buNone/>
            </a:pPr>
            <a:r>
              <a:rPr lang="en-US" dirty="0">
                <a:latin typeface="Work Sans"/>
                <a:ea typeface="Work Sans"/>
                <a:cs typeface="Work Sans"/>
                <a:sym typeface="Work Sans"/>
              </a:rPr>
              <a:t>Post categorization</a:t>
            </a:r>
          </a:p>
          <a:p>
            <a:pPr marL="0" indent="0">
              <a:buFont typeface="Work Sans Light"/>
              <a:buNone/>
            </a:pPr>
            <a:endParaRPr lang="en-US" dirty="0"/>
          </a:p>
        </p:txBody>
      </p:sp>
      <p:sp>
        <p:nvSpPr>
          <p:cNvPr id="19" name="Google Shape;177;p22">
            <a:extLst>
              <a:ext uri="{FF2B5EF4-FFF2-40B4-BE49-F238E27FC236}">
                <a16:creationId xmlns:a16="http://schemas.microsoft.com/office/drawing/2014/main" id="{B0546ACC-CD4D-4366-8691-B0AD70627ABF}"/>
              </a:ext>
            </a:extLst>
          </p:cNvPr>
          <p:cNvSpPr txBox="1">
            <a:spLocks/>
          </p:cNvSpPr>
          <p:nvPr/>
        </p:nvSpPr>
        <p:spPr>
          <a:xfrm>
            <a:off x="2888940" y="2690479"/>
            <a:ext cx="1035294" cy="70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Work Sans Light"/>
              <a:buChar char="✘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Work Sans Light"/>
              <a:buChar char="✗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■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●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○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■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●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○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■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 algn="ctr">
              <a:buFont typeface="Work Sans Light"/>
              <a:buNone/>
            </a:pP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Four types of profile</a:t>
            </a:r>
          </a:p>
          <a:p>
            <a:pPr marL="0" indent="0">
              <a:buFont typeface="Work Sans Light"/>
              <a:buNone/>
            </a:pPr>
            <a:endParaRPr lang="en-US" dirty="0"/>
          </a:p>
        </p:txBody>
      </p:sp>
      <p:sp>
        <p:nvSpPr>
          <p:cNvPr id="20" name="Google Shape;177;p22">
            <a:extLst>
              <a:ext uri="{FF2B5EF4-FFF2-40B4-BE49-F238E27FC236}">
                <a16:creationId xmlns:a16="http://schemas.microsoft.com/office/drawing/2014/main" id="{1D5AAD6D-7A54-4480-8A83-69A02706BF9B}"/>
              </a:ext>
            </a:extLst>
          </p:cNvPr>
          <p:cNvSpPr txBox="1">
            <a:spLocks/>
          </p:cNvSpPr>
          <p:nvPr/>
        </p:nvSpPr>
        <p:spPr>
          <a:xfrm>
            <a:off x="2954023" y="1600200"/>
            <a:ext cx="912111" cy="70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Work Sans Light"/>
              <a:buChar char="✘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Work Sans Light"/>
              <a:buChar char="✗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■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●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○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■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●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○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Char char="■"/>
              <a:defRPr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 algn="ctr">
              <a:buFont typeface="Work Sans Light"/>
              <a:buNone/>
            </a:pP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Create account</a:t>
            </a:r>
          </a:p>
          <a:p>
            <a:pPr marL="0" indent="0">
              <a:buFont typeface="Work Sans Light"/>
              <a:buNone/>
            </a:pPr>
            <a:endParaRPr lang="en-US" dirty="0"/>
          </a:p>
        </p:txBody>
      </p:sp>
      <p:sp>
        <p:nvSpPr>
          <p:cNvPr id="25" name="Google Shape;373;p39">
            <a:extLst>
              <a:ext uri="{FF2B5EF4-FFF2-40B4-BE49-F238E27FC236}">
                <a16:creationId xmlns:a16="http://schemas.microsoft.com/office/drawing/2014/main" id="{74FB9031-FEE3-49B7-B621-73F30CF5DD91}"/>
              </a:ext>
            </a:extLst>
          </p:cNvPr>
          <p:cNvSpPr/>
          <p:nvPr/>
        </p:nvSpPr>
        <p:spPr>
          <a:xfrm>
            <a:off x="2267169" y="1954513"/>
            <a:ext cx="481113" cy="45719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373;p39">
            <a:extLst>
              <a:ext uri="{FF2B5EF4-FFF2-40B4-BE49-F238E27FC236}">
                <a16:creationId xmlns:a16="http://schemas.microsoft.com/office/drawing/2014/main" id="{BFD6B932-63A7-4688-A445-7F80631D8743}"/>
              </a:ext>
            </a:extLst>
          </p:cNvPr>
          <p:cNvSpPr/>
          <p:nvPr/>
        </p:nvSpPr>
        <p:spPr>
          <a:xfrm>
            <a:off x="2267169" y="3050960"/>
            <a:ext cx="481113" cy="45719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373;p39">
            <a:extLst>
              <a:ext uri="{FF2B5EF4-FFF2-40B4-BE49-F238E27FC236}">
                <a16:creationId xmlns:a16="http://schemas.microsoft.com/office/drawing/2014/main" id="{66DCC4E5-56BC-4721-9867-FAF006F65D7B}"/>
              </a:ext>
            </a:extLst>
          </p:cNvPr>
          <p:cNvSpPr/>
          <p:nvPr/>
        </p:nvSpPr>
        <p:spPr>
          <a:xfrm>
            <a:off x="2281299" y="4055059"/>
            <a:ext cx="481113" cy="45719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373;p39">
            <a:extLst>
              <a:ext uri="{FF2B5EF4-FFF2-40B4-BE49-F238E27FC236}">
                <a16:creationId xmlns:a16="http://schemas.microsoft.com/office/drawing/2014/main" id="{42C7F3EE-CD11-4FEE-9737-07F841FE3A42}"/>
              </a:ext>
            </a:extLst>
          </p:cNvPr>
          <p:cNvSpPr/>
          <p:nvPr/>
        </p:nvSpPr>
        <p:spPr>
          <a:xfrm>
            <a:off x="6425294" y="1954512"/>
            <a:ext cx="481113" cy="45719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373;p39">
            <a:extLst>
              <a:ext uri="{FF2B5EF4-FFF2-40B4-BE49-F238E27FC236}">
                <a16:creationId xmlns:a16="http://schemas.microsoft.com/office/drawing/2014/main" id="{662FA0AB-C91B-4EA6-A881-9FF12E291A26}"/>
              </a:ext>
            </a:extLst>
          </p:cNvPr>
          <p:cNvSpPr/>
          <p:nvPr/>
        </p:nvSpPr>
        <p:spPr>
          <a:xfrm>
            <a:off x="6438498" y="2973787"/>
            <a:ext cx="481113" cy="45719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73;p39">
            <a:extLst>
              <a:ext uri="{FF2B5EF4-FFF2-40B4-BE49-F238E27FC236}">
                <a16:creationId xmlns:a16="http://schemas.microsoft.com/office/drawing/2014/main" id="{1E0FB4DE-D819-443C-BEDB-7E1103091AD6}"/>
              </a:ext>
            </a:extLst>
          </p:cNvPr>
          <p:cNvSpPr/>
          <p:nvPr/>
        </p:nvSpPr>
        <p:spPr>
          <a:xfrm>
            <a:off x="6438498" y="4055059"/>
            <a:ext cx="481113" cy="45719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1D07F142-3820-4E34-8657-6FBF62C5F61F}"/>
              </a:ext>
            </a:extLst>
          </p:cNvPr>
          <p:cNvSpPr/>
          <p:nvPr/>
        </p:nvSpPr>
        <p:spPr>
          <a:xfrm>
            <a:off x="-8483" y="2220643"/>
            <a:ext cx="2569029" cy="2922857"/>
          </a:xfrm>
          <a:prstGeom prst="rect">
            <a:avLst/>
          </a:prstGeom>
          <a:solidFill>
            <a:srgbClr val="FF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Google Shape;19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0B29BC-F05F-49F1-9602-54A5ED439B69}"/>
              </a:ext>
            </a:extLst>
          </p:cNvPr>
          <p:cNvSpPr/>
          <p:nvPr/>
        </p:nvSpPr>
        <p:spPr>
          <a:xfrm>
            <a:off x="2840988" y="341597"/>
            <a:ext cx="30075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/>
            <a:r>
              <a:rPr lang="en-US" sz="3200" dirty="0">
                <a:solidFill>
                  <a:schemeClr val="tx1"/>
                </a:solidFill>
                <a:latin typeface="Work Sans Light"/>
              </a:rPr>
              <a:t>Current Features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4FE678-0823-4410-867D-BB9B3F82E49F}"/>
              </a:ext>
            </a:extLst>
          </p:cNvPr>
          <p:cNvSpPr txBox="1"/>
          <p:nvPr/>
        </p:nvSpPr>
        <p:spPr>
          <a:xfrm>
            <a:off x="2692901" y="3166347"/>
            <a:ext cx="918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Post Report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94B9CB-354F-479E-8513-A715D6DE1D83}"/>
              </a:ext>
            </a:extLst>
          </p:cNvPr>
          <p:cNvSpPr txBox="1"/>
          <p:nvPr/>
        </p:nvSpPr>
        <p:spPr>
          <a:xfrm>
            <a:off x="6554708" y="814814"/>
            <a:ext cx="113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Notification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D07A39-3026-4F13-A76E-E2B441F50ED1}"/>
              </a:ext>
            </a:extLst>
          </p:cNvPr>
          <p:cNvSpPr txBox="1"/>
          <p:nvPr/>
        </p:nvSpPr>
        <p:spPr>
          <a:xfrm>
            <a:off x="2566850" y="1481979"/>
            <a:ext cx="1057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Post Categorization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D0792F-234C-4A49-99B1-93A23EF6E548}"/>
              </a:ext>
            </a:extLst>
          </p:cNvPr>
          <p:cNvSpPr txBox="1"/>
          <p:nvPr/>
        </p:nvSpPr>
        <p:spPr>
          <a:xfrm>
            <a:off x="1338604" y="2390775"/>
            <a:ext cx="820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Post Share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0207C3-C2A3-459B-B491-C636819DDA90}"/>
              </a:ext>
            </a:extLst>
          </p:cNvPr>
          <p:cNvSpPr txBox="1"/>
          <p:nvPr/>
        </p:nvSpPr>
        <p:spPr>
          <a:xfrm>
            <a:off x="1355419" y="4168648"/>
            <a:ext cx="113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CDFCFA-5B5A-427D-9784-0F5E9B5C256D}"/>
              </a:ext>
            </a:extLst>
          </p:cNvPr>
          <p:cNvSpPr txBox="1"/>
          <p:nvPr/>
        </p:nvSpPr>
        <p:spPr>
          <a:xfrm>
            <a:off x="1241220" y="790941"/>
            <a:ext cx="1029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Account  Creation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6C7E15-EE2B-42A8-A185-BD63C2C1099B}"/>
              </a:ext>
            </a:extLst>
          </p:cNvPr>
          <p:cNvSpPr txBox="1"/>
          <p:nvPr/>
        </p:nvSpPr>
        <p:spPr>
          <a:xfrm>
            <a:off x="3841933" y="2552020"/>
            <a:ext cx="1138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Four types of Profile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9EC024-D41F-4289-A26C-5A0A111050B1}"/>
              </a:ext>
            </a:extLst>
          </p:cNvPr>
          <p:cNvSpPr txBox="1"/>
          <p:nvPr/>
        </p:nvSpPr>
        <p:spPr>
          <a:xfrm>
            <a:off x="5144818" y="3157527"/>
            <a:ext cx="1138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Post Like &amp; Comment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A072A9-FE90-4F86-9770-46776C231A07}"/>
              </a:ext>
            </a:extLst>
          </p:cNvPr>
          <p:cNvSpPr txBox="1"/>
          <p:nvPr/>
        </p:nvSpPr>
        <p:spPr>
          <a:xfrm>
            <a:off x="6790847" y="2499339"/>
            <a:ext cx="113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4E93CD-3283-4105-8C3C-64CE3A9D052C}"/>
              </a:ext>
            </a:extLst>
          </p:cNvPr>
          <p:cNvSpPr txBox="1"/>
          <p:nvPr/>
        </p:nvSpPr>
        <p:spPr>
          <a:xfrm>
            <a:off x="5207773" y="1537343"/>
            <a:ext cx="992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Follow &amp;</a:t>
            </a:r>
          </a:p>
          <a:p>
            <a:r>
              <a:rPr lang="en-US" dirty="0"/>
              <a:t>Friend</a:t>
            </a:r>
          </a:p>
        </p:txBody>
      </p:sp>
      <p:sp>
        <p:nvSpPr>
          <p:cNvPr id="36" name="Google Shape;366;p39">
            <a:extLst>
              <a:ext uri="{FF2B5EF4-FFF2-40B4-BE49-F238E27FC236}">
                <a16:creationId xmlns:a16="http://schemas.microsoft.com/office/drawing/2014/main" id="{CE54C3C7-067B-4375-AF88-9508FC5B1950}"/>
              </a:ext>
            </a:extLst>
          </p:cNvPr>
          <p:cNvSpPr/>
          <p:nvPr/>
        </p:nvSpPr>
        <p:spPr>
          <a:xfrm>
            <a:off x="1541757" y="1472671"/>
            <a:ext cx="182829" cy="738664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241;p27">
            <a:extLst>
              <a:ext uri="{FF2B5EF4-FFF2-40B4-BE49-F238E27FC236}">
                <a16:creationId xmlns:a16="http://schemas.microsoft.com/office/drawing/2014/main" id="{A59714D8-B0EB-4475-84F8-3F854AC03793}"/>
              </a:ext>
            </a:extLst>
          </p:cNvPr>
          <p:cNvSpPr/>
          <p:nvPr/>
        </p:nvSpPr>
        <p:spPr>
          <a:xfrm>
            <a:off x="1277026" y="882198"/>
            <a:ext cx="132939" cy="126117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41;p27">
            <a:extLst>
              <a:ext uri="{FF2B5EF4-FFF2-40B4-BE49-F238E27FC236}">
                <a16:creationId xmlns:a16="http://schemas.microsoft.com/office/drawing/2014/main" id="{253AD197-C88F-4FFA-BDFE-E8664DC696FD}"/>
              </a:ext>
            </a:extLst>
          </p:cNvPr>
          <p:cNvSpPr/>
          <p:nvPr/>
        </p:nvSpPr>
        <p:spPr>
          <a:xfrm>
            <a:off x="1345253" y="2481397"/>
            <a:ext cx="132939" cy="126117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41;p27">
            <a:extLst>
              <a:ext uri="{FF2B5EF4-FFF2-40B4-BE49-F238E27FC236}">
                <a16:creationId xmlns:a16="http://schemas.microsoft.com/office/drawing/2014/main" id="{0B4CE6CA-EA36-4BD6-9DEC-0BB6BE9985C2}"/>
              </a:ext>
            </a:extLst>
          </p:cNvPr>
          <p:cNvSpPr/>
          <p:nvPr/>
        </p:nvSpPr>
        <p:spPr>
          <a:xfrm>
            <a:off x="1277026" y="4273253"/>
            <a:ext cx="132939" cy="126117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41;p27">
            <a:extLst>
              <a:ext uri="{FF2B5EF4-FFF2-40B4-BE49-F238E27FC236}">
                <a16:creationId xmlns:a16="http://schemas.microsoft.com/office/drawing/2014/main" id="{341D3F21-CC8C-4716-8A59-B500C278D15B}"/>
              </a:ext>
            </a:extLst>
          </p:cNvPr>
          <p:cNvSpPr/>
          <p:nvPr/>
        </p:nvSpPr>
        <p:spPr>
          <a:xfrm>
            <a:off x="2650642" y="1570979"/>
            <a:ext cx="132939" cy="126117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241;p27">
            <a:extLst>
              <a:ext uri="{FF2B5EF4-FFF2-40B4-BE49-F238E27FC236}">
                <a16:creationId xmlns:a16="http://schemas.microsoft.com/office/drawing/2014/main" id="{F7A943B7-68C1-49F1-8A26-0E55676A61BD}"/>
              </a:ext>
            </a:extLst>
          </p:cNvPr>
          <p:cNvSpPr/>
          <p:nvPr/>
        </p:nvSpPr>
        <p:spPr>
          <a:xfrm>
            <a:off x="2699002" y="3254050"/>
            <a:ext cx="132939" cy="126117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241;p27">
            <a:extLst>
              <a:ext uri="{FF2B5EF4-FFF2-40B4-BE49-F238E27FC236}">
                <a16:creationId xmlns:a16="http://schemas.microsoft.com/office/drawing/2014/main" id="{11541576-2BCB-45C7-B120-5B8EE3413B38}"/>
              </a:ext>
            </a:extLst>
          </p:cNvPr>
          <p:cNvSpPr/>
          <p:nvPr/>
        </p:nvSpPr>
        <p:spPr>
          <a:xfrm>
            <a:off x="5207773" y="1634037"/>
            <a:ext cx="132939" cy="126117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241;p27">
            <a:extLst>
              <a:ext uri="{FF2B5EF4-FFF2-40B4-BE49-F238E27FC236}">
                <a16:creationId xmlns:a16="http://schemas.microsoft.com/office/drawing/2014/main" id="{97B4FBB1-FD09-4EFE-B5C7-062607F2D6E2}"/>
              </a:ext>
            </a:extLst>
          </p:cNvPr>
          <p:cNvSpPr/>
          <p:nvPr/>
        </p:nvSpPr>
        <p:spPr>
          <a:xfrm>
            <a:off x="5274242" y="3269000"/>
            <a:ext cx="132939" cy="126117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241;p27">
            <a:extLst>
              <a:ext uri="{FF2B5EF4-FFF2-40B4-BE49-F238E27FC236}">
                <a16:creationId xmlns:a16="http://schemas.microsoft.com/office/drawing/2014/main" id="{86A1F6A9-2E55-445C-A3BA-68DB801BBEE5}"/>
              </a:ext>
            </a:extLst>
          </p:cNvPr>
          <p:cNvSpPr/>
          <p:nvPr/>
        </p:nvSpPr>
        <p:spPr>
          <a:xfrm>
            <a:off x="6488238" y="905643"/>
            <a:ext cx="132939" cy="126117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241;p27">
            <a:extLst>
              <a:ext uri="{FF2B5EF4-FFF2-40B4-BE49-F238E27FC236}">
                <a16:creationId xmlns:a16="http://schemas.microsoft.com/office/drawing/2014/main" id="{421FE5BA-8095-4FC9-96BC-51CA086E5141}"/>
              </a:ext>
            </a:extLst>
          </p:cNvPr>
          <p:cNvSpPr/>
          <p:nvPr/>
        </p:nvSpPr>
        <p:spPr>
          <a:xfrm>
            <a:off x="6741051" y="2598295"/>
            <a:ext cx="132939" cy="126117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241;p27">
            <a:extLst>
              <a:ext uri="{FF2B5EF4-FFF2-40B4-BE49-F238E27FC236}">
                <a16:creationId xmlns:a16="http://schemas.microsoft.com/office/drawing/2014/main" id="{E471C8CE-681C-492C-B718-6D97CACE60C5}"/>
              </a:ext>
            </a:extLst>
          </p:cNvPr>
          <p:cNvSpPr/>
          <p:nvPr/>
        </p:nvSpPr>
        <p:spPr>
          <a:xfrm>
            <a:off x="6874538" y="4129914"/>
            <a:ext cx="132939" cy="126117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366;p39">
            <a:extLst>
              <a:ext uri="{FF2B5EF4-FFF2-40B4-BE49-F238E27FC236}">
                <a16:creationId xmlns:a16="http://schemas.microsoft.com/office/drawing/2014/main" id="{8D7C2596-F7C9-4F33-839D-BD4346A0EBA0}"/>
              </a:ext>
            </a:extLst>
          </p:cNvPr>
          <p:cNvSpPr/>
          <p:nvPr/>
        </p:nvSpPr>
        <p:spPr>
          <a:xfrm>
            <a:off x="1621870" y="3127954"/>
            <a:ext cx="173437" cy="738664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366;p39">
            <a:extLst>
              <a:ext uri="{FF2B5EF4-FFF2-40B4-BE49-F238E27FC236}">
                <a16:creationId xmlns:a16="http://schemas.microsoft.com/office/drawing/2014/main" id="{1E60803E-64EE-4E55-BD84-D4D52E740A0B}"/>
              </a:ext>
            </a:extLst>
          </p:cNvPr>
          <p:cNvSpPr/>
          <p:nvPr/>
        </p:nvSpPr>
        <p:spPr>
          <a:xfrm>
            <a:off x="2937580" y="2257178"/>
            <a:ext cx="220512" cy="738664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366;p39">
            <a:extLst>
              <a:ext uri="{FF2B5EF4-FFF2-40B4-BE49-F238E27FC236}">
                <a16:creationId xmlns:a16="http://schemas.microsoft.com/office/drawing/2014/main" id="{5064D217-2837-4ABA-B129-4EBACDD7336E}"/>
              </a:ext>
            </a:extLst>
          </p:cNvPr>
          <p:cNvSpPr/>
          <p:nvPr/>
        </p:nvSpPr>
        <p:spPr>
          <a:xfrm>
            <a:off x="2963934" y="3903921"/>
            <a:ext cx="193994" cy="738664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366;p39">
            <a:extLst>
              <a:ext uri="{FF2B5EF4-FFF2-40B4-BE49-F238E27FC236}">
                <a16:creationId xmlns:a16="http://schemas.microsoft.com/office/drawing/2014/main" id="{BB365286-E062-4DF2-A0D5-CD797A350AF5}"/>
              </a:ext>
            </a:extLst>
          </p:cNvPr>
          <p:cNvSpPr/>
          <p:nvPr/>
        </p:nvSpPr>
        <p:spPr>
          <a:xfrm>
            <a:off x="5648509" y="2257178"/>
            <a:ext cx="220512" cy="738664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366;p39">
            <a:extLst>
              <a:ext uri="{FF2B5EF4-FFF2-40B4-BE49-F238E27FC236}">
                <a16:creationId xmlns:a16="http://schemas.microsoft.com/office/drawing/2014/main" id="{A8E4BE94-6036-4F31-9694-E10AE6354FC8}"/>
              </a:ext>
            </a:extLst>
          </p:cNvPr>
          <p:cNvSpPr/>
          <p:nvPr/>
        </p:nvSpPr>
        <p:spPr>
          <a:xfrm>
            <a:off x="5686098" y="3863439"/>
            <a:ext cx="193994" cy="738664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366;p39">
            <a:extLst>
              <a:ext uri="{FF2B5EF4-FFF2-40B4-BE49-F238E27FC236}">
                <a16:creationId xmlns:a16="http://schemas.microsoft.com/office/drawing/2014/main" id="{7043498F-00BA-4E88-AB0B-92B83ACDDF1E}"/>
              </a:ext>
            </a:extLst>
          </p:cNvPr>
          <p:cNvSpPr/>
          <p:nvPr/>
        </p:nvSpPr>
        <p:spPr>
          <a:xfrm>
            <a:off x="7098552" y="3160273"/>
            <a:ext cx="170621" cy="738664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366;p39">
            <a:extLst>
              <a:ext uri="{FF2B5EF4-FFF2-40B4-BE49-F238E27FC236}">
                <a16:creationId xmlns:a16="http://schemas.microsoft.com/office/drawing/2014/main" id="{743C307B-BB5E-4BD8-9498-E000B0A7E95D}"/>
              </a:ext>
            </a:extLst>
          </p:cNvPr>
          <p:cNvSpPr/>
          <p:nvPr/>
        </p:nvSpPr>
        <p:spPr>
          <a:xfrm>
            <a:off x="7007477" y="1466343"/>
            <a:ext cx="153902" cy="738664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466BD95-E2F1-46BE-921B-DE5C46030B1A}"/>
              </a:ext>
            </a:extLst>
          </p:cNvPr>
          <p:cNvSpPr/>
          <p:nvPr/>
        </p:nvSpPr>
        <p:spPr>
          <a:xfrm>
            <a:off x="1113652" y="471062"/>
            <a:ext cx="1139840" cy="1036858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ABDA6BA-49B1-47E8-B749-7C42AD6A6EAC}"/>
              </a:ext>
            </a:extLst>
          </p:cNvPr>
          <p:cNvSpPr/>
          <p:nvPr/>
        </p:nvSpPr>
        <p:spPr>
          <a:xfrm>
            <a:off x="1116577" y="2142925"/>
            <a:ext cx="1139840" cy="1036858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3BDF331-8060-44BD-8AC4-AE7975812B44}"/>
              </a:ext>
            </a:extLst>
          </p:cNvPr>
          <p:cNvSpPr/>
          <p:nvPr/>
        </p:nvSpPr>
        <p:spPr>
          <a:xfrm>
            <a:off x="1161506" y="3814788"/>
            <a:ext cx="1139840" cy="1036858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63F7BBF-5C5A-471C-8B06-1668D2AB170A}"/>
              </a:ext>
            </a:extLst>
          </p:cNvPr>
          <p:cNvSpPr/>
          <p:nvPr/>
        </p:nvSpPr>
        <p:spPr>
          <a:xfrm>
            <a:off x="2479089" y="2892994"/>
            <a:ext cx="1139840" cy="1036858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5D13C89-E5A8-4A33-A427-4EF27E9823A1}"/>
              </a:ext>
            </a:extLst>
          </p:cNvPr>
          <p:cNvSpPr/>
          <p:nvPr/>
        </p:nvSpPr>
        <p:spPr>
          <a:xfrm>
            <a:off x="2469727" y="1289850"/>
            <a:ext cx="1139840" cy="1036858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DC1268A-FE00-4EB4-8FDD-9BCCCB1F8B4F}"/>
              </a:ext>
            </a:extLst>
          </p:cNvPr>
          <p:cNvSpPr/>
          <p:nvPr/>
        </p:nvSpPr>
        <p:spPr>
          <a:xfrm>
            <a:off x="5052596" y="1237298"/>
            <a:ext cx="1139840" cy="10368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63FE16C-FDF5-43FE-9C5C-2D19FCB90588}"/>
              </a:ext>
            </a:extLst>
          </p:cNvPr>
          <p:cNvSpPr/>
          <p:nvPr/>
        </p:nvSpPr>
        <p:spPr>
          <a:xfrm>
            <a:off x="5145829" y="2900708"/>
            <a:ext cx="1139840" cy="10368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BD89441-7A1E-412E-ADD6-6C832406514C}"/>
              </a:ext>
            </a:extLst>
          </p:cNvPr>
          <p:cNvSpPr/>
          <p:nvPr/>
        </p:nvSpPr>
        <p:spPr>
          <a:xfrm>
            <a:off x="6544227" y="2170882"/>
            <a:ext cx="1139840" cy="10368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A5A3280-42DB-47D4-855B-63E390F7C790}"/>
              </a:ext>
            </a:extLst>
          </p:cNvPr>
          <p:cNvSpPr/>
          <p:nvPr/>
        </p:nvSpPr>
        <p:spPr>
          <a:xfrm>
            <a:off x="6437557" y="471062"/>
            <a:ext cx="1139840" cy="10368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AC47164-0A9F-42D5-ABF9-6D5C2BE711CA}"/>
              </a:ext>
            </a:extLst>
          </p:cNvPr>
          <p:cNvSpPr/>
          <p:nvPr/>
        </p:nvSpPr>
        <p:spPr>
          <a:xfrm>
            <a:off x="6699253" y="3832368"/>
            <a:ext cx="1139840" cy="10368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68D9B70-9F76-4F3C-A25A-10D3C0A10184}"/>
              </a:ext>
            </a:extLst>
          </p:cNvPr>
          <p:cNvSpPr/>
          <p:nvPr/>
        </p:nvSpPr>
        <p:spPr>
          <a:xfrm>
            <a:off x="3789806" y="2295201"/>
            <a:ext cx="1139840" cy="1036858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EDB621-B2E3-4424-B723-7BDD160BC8B4}"/>
              </a:ext>
            </a:extLst>
          </p:cNvPr>
          <p:cNvSpPr txBox="1"/>
          <p:nvPr/>
        </p:nvSpPr>
        <p:spPr>
          <a:xfrm>
            <a:off x="6907975" y="4039386"/>
            <a:ext cx="918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Main Admin</a:t>
            </a:r>
          </a:p>
        </p:txBody>
      </p:sp>
      <p:sp>
        <p:nvSpPr>
          <p:cNvPr id="47" name="Google Shape;241;p27">
            <a:extLst>
              <a:ext uri="{FF2B5EF4-FFF2-40B4-BE49-F238E27FC236}">
                <a16:creationId xmlns:a16="http://schemas.microsoft.com/office/drawing/2014/main" id="{D80B1738-DCD4-4A33-98C8-8AB588081A97}"/>
              </a:ext>
            </a:extLst>
          </p:cNvPr>
          <p:cNvSpPr/>
          <p:nvPr/>
        </p:nvSpPr>
        <p:spPr>
          <a:xfrm>
            <a:off x="3876955" y="2638837"/>
            <a:ext cx="132939" cy="126117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366;p39">
            <a:extLst>
              <a:ext uri="{FF2B5EF4-FFF2-40B4-BE49-F238E27FC236}">
                <a16:creationId xmlns:a16="http://schemas.microsoft.com/office/drawing/2014/main" id="{44D38C08-A0EC-4548-9797-3F3395EF18C9}"/>
              </a:ext>
            </a:extLst>
          </p:cNvPr>
          <p:cNvSpPr/>
          <p:nvPr/>
        </p:nvSpPr>
        <p:spPr>
          <a:xfrm>
            <a:off x="4241281" y="1583085"/>
            <a:ext cx="220512" cy="738664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366;p39">
            <a:extLst>
              <a:ext uri="{FF2B5EF4-FFF2-40B4-BE49-F238E27FC236}">
                <a16:creationId xmlns:a16="http://schemas.microsoft.com/office/drawing/2014/main" id="{55A47542-8900-4120-9EB4-2693898F3147}"/>
              </a:ext>
            </a:extLst>
          </p:cNvPr>
          <p:cNvSpPr/>
          <p:nvPr/>
        </p:nvSpPr>
        <p:spPr>
          <a:xfrm>
            <a:off x="4273644" y="3300722"/>
            <a:ext cx="193994" cy="738664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373;p39">
            <a:extLst>
              <a:ext uri="{FF2B5EF4-FFF2-40B4-BE49-F238E27FC236}">
                <a16:creationId xmlns:a16="http://schemas.microsoft.com/office/drawing/2014/main" id="{211F403C-7BC8-49C0-BF8F-C5EDDCF871A0}"/>
              </a:ext>
            </a:extLst>
          </p:cNvPr>
          <p:cNvSpPr/>
          <p:nvPr/>
        </p:nvSpPr>
        <p:spPr>
          <a:xfrm>
            <a:off x="8035858" y="2153010"/>
            <a:ext cx="548700" cy="278692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373;p39">
            <a:extLst>
              <a:ext uri="{FF2B5EF4-FFF2-40B4-BE49-F238E27FC236}">
                <a16:creationId xmlns:a16="http://schemas.microsoft.com/office/drawing/2014/main" id="{3D3AA3D2-F127-43F6-B6E5-5E73D531B9A9}"/>
              </a:ext>
            </a:extLst>
          </p:cNvPr>
          <p:cNvSpPr/>
          <p:nvPr/>
        </p:nvSpPr>
        <p:spPr>
          <a:xfrm>
            <a:off x="7979419" y="1238681"/>
            <a:ext cx="548700" cy="278692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319AE23-6D2E-4969-87C3-8B585F45FB04}"/>
              </a:ext>
            </a:extLst>
          </p:cNvPr>
          <p:cNvSpPr txBox="1"/>
          <p:nvPr/>
        </p:nvSpPr>
        <p:spPr>
          <a:xfrm>
            <a:off x="7902780" y="1306086"/>
            <a:ext cx="79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1100" dirty="0"/>
              <a:t>Promised feature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E7B335C-80F4-4E83-A1EB-30DFDD57A379}"/>
              </a:ext>
            </a:extLst>
          </p:cNvPr>
          <p:cNvSpPr txBox="1"/>
          <p:nvPr/>
        </p:nvSpPr>
        <p:spPr>
          <a:xfrm>
            <a:off x="7930119" y="2493033"/>
            <a:ext cx="8583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1100" dirty="0"/>
              <a:t>Additional feature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sanio template">
  <a:themeElements>
    <a:clrScheme name="Custom 347">
      <a:dk1>
        <a:srgbClr val="111111"/>
      </a:dk1>
      <a:lt1>
        <a:srgbClr val="FFFFFF"/>
      </a:lt1>
      <a:dk2>
        <a:srgbClr val="434343"/>
      </a:dk2>
      <a:lt2>
        <a:srgbClr val="F3F3F3"/>
      </a:lt2>
      <a:accent1>
        <a:srgbClr val="FFBC00"/>
      </a:accent1>
      <a:accent2>
        <a:srgbClr val="FF8100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B45F0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2444</TotalTime>
  <Words>478</Words>
  <Application>Microsoft Office PowerPoint</Application>
  <PresentationFormat>On-screen Show (16:9)</PresentationFormat>
  <Paragraphs>137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Raleway</vt:lpstr>
      <vt:lpstr>Raleway ExtraBold</vt:lpstr>
      <vt:lpstr>Shadows Into Light</vt:lpstr>
      <vt:lpstr>Work Sans</vt:lpstr>
      <vt:lpstr>Work Sans Light</vt:lpstr>
      <vt:lpstr>Pisanio template</vt:lpstr>
      <vt:lpstr>      To Special</vt:lpstr>
      <vt:lpstr>Group Members</vt:lpstr>
      <vt:lpstr>Big Concept</vt:lpstr>
      <vt:lpstr>PowerPoint Presentation</vt:lpstr>
      <vt:lpstr>PowerPoint Presentation</vt:lpstr>
      <vt:lpstr>Requirements</vt:lpstr>
      <vt:lpstr>PowerPoint Presentation</vt:lpstr>
      <vt:lpstr>Original plan(feature based)</vt:lpstr>
      <vt:lpstr>PowerPoint Presentation</vt:lpstr>
      <vt:lpstr>Compare Changes(design based)</vt:lpstr>
      <vt:lpstr>PowerPoint Presentation</vt:lpstr>
      <vt:lpstr>Limitations</vt:lpstr>
      <vt:lpstr>PowerPoint Presentation</vt:lpstr>
      <vt:lpstr>Challenges And Overcome</vt:lpstr>
      <vt:lpstr>Challenges And Overcome</vt:lpstr>
      <vt:lpstr>Future Goals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Asus</dc:creator>
  <cp:lastModifiedBy>Maliha Raida</cp:lastModifiedBy>
  <cp:revision>117</cp:revision>
  <dcterms:modified xsi:type="dcterms:W3CDTF">2019-06-14T06:52:56Z</dcterms:modified>
</cp:coreProperties>
</file>