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67" r:id="rId5"/>
    <p:sldId id="268" r:id="rId6"/>
    <p:sldId id="269" r:id="rId7"/>
    <p:sldId id="270" r:id="rId8"/>
    <p:sldId id="266" r:id="rId9"/>
    <p:sldId id="271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5A1942-1741-4D03-9523-4A13C98BFE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2BB4A-03E3-4C87-B7E8-649E4B49EB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318EB-04BE-499B-9F62-B26062B565AF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BD676-EBC8-44F9-8980-B9DC625FD2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11F60-7732-40D9-AB93-C5BD23874A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60ED3-FE9E-4ABD-8B82-7B231C9C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1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606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6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1911724" y="433031"/>
            <a:ext cx="10554414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Deep Reinforcement Learning Approach Based Grammatical Error Correction</a:t>
            </a:r>
            <a:endParaRPr lang="en-US" sz="5249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496A6D8C-9449-4180-A1C5-6A47242A4119}"/>
              </a:ext>
            </a:extLst>
          </p:cNvPr>
          <p:cNvSpPr/>
          <p:nvPr/>
        </p:nvSpPr>
        <p:spPr>
          <a:xfrm>
            <a:off x="4465162" y="4331315"/>
            <a:ext cx="5447536" cy="2697014"/>
          </a:xfrm>
          <a:prstGeom prst="round2DiagRect">
            <a:avLst/>
          </a:prstGeom>
          <a:gradFill flip="none" rotWithShape="1">
            <a:gsLst>
              <a:gs pos="0">
                <a:srgbClr val="CC00FF">
                  <a:shade val="30000"/>
                  <a:satMod val="115000"/>
                </a:srgbClr>
              </a:gs>
              <a:gs pos="50000">
                <a:srgbClr val="CC00FF">
                  <a:shade val="67500"/>
                  <a:satMod val="115000"/>
                </a:srgbClr>
              </a:gs>
              <a:gs pos="100000">
                <a:srgbClr val="CC00F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3481311" y="4825288"/>
            <a:ext cx="7415239" cy="24995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Imprint MT Shadow" panose="04020605060303030202" pitchFamily="82" charset="0"/>
                <a:ea typeface="Audiowide"/>
                <a:cs typeface="Audiowide"/>
                <a:sym typeface="Audiowide"/>
              </a:rPr>
              <a:t>NAME: MALIHA MEHEJABIN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Imprint MT Shadow" panose="04020605060303030202" pitchFamily="82" charset="0"/>
                <a:ea typeface="Audiowide"/>
                <a:cs typeface="Audiowide"/>
                <a:sym typeface="Audiowide"/>
              </a:rPr>
              <a:t>ID: 20301264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Imprint MT Shadow" panose="04020605060303030202" pitchFamily="82" charset="0"/>
                <a:ea typeface="Audiowide"/>
                <a:cs typeface="Audiowide"/>
                <a:sym typeface="Audiowide"/>
              </a:rPr>
              <a:t>SECTION: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5E3F8-E45E-43C2-8040-9E305ED054E6}"/>
              </a:ext>
            </a:extLst>
          </p:cNvPr>
          <p:cNvSpPr txBox="1"/>
          <p:nvPr/>
        </p:nvSpPr>
        <p:spPr>
          <a:xfrm>
            <a:off x="13339482" y="7189694"/>
            <a:ext cx="71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6319599" y="3245525"/>
            <a:ext cx="7202437" cy="24071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288F3-B27F-4C2C-A222-B67217379B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112" y="803563"/>
            <a:ext cx="8512176" cy="6622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637311"/>
            <a:ext cx="10554414" cy="2105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Summary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Hypothesis</a:t>
            </a:r>
            <a:endParaRPr lang="en-US" sz="6600" dirty="0"/>
          </a:p>
        </p:txBody>
      </p:sp>
      <p:sp>
        <p:nvSpPr>
          <p:cNvPr id="7" name="Text 4"/>
          <p:cNvSpPr/>
          <p:nvPr/>
        </p:nvSpPr>
        <p:spPr>
          <a:xfrm>
            <a:off x="2037993" y="4190848"/>
            <a:ext cx="10554414" cy="28777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Automate GEC using DRL on C4_200M dataset.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Address limitations of existing ML and rule-based techniques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637311"/>
            <a:ext cx="10554414" cy="2105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Contribution</a:t>
            </a:r>
            <a:endParaRPr lang="en-US" sz="6600" dirty="0"/>
          </a:p>
        </p:txBody>
      </p:sp>
      <p:sp>
        <p:nvSpPr>
          <p:cNvPr id="7" name="Text 4"/>
          <p:cNvSpPr/>
          <p:nvPr/>
        </p:nvSpPr>
        <p:spPr>
          <a:xfrm>
            <a:off x="2037993" y="3380512"/>
            <a:ext cx="10554414" cy="37989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DRL model outperforms ML and rule-based methods.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Demonstrates the effectiveness of leveraging deep reinforcement learning for GEC.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2225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637311"/>
            <a:ext cx="10554414" cy="2105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Methodology:</a:t>
            </a:r>
            <a:endParaRPr lang="en-US" sz="6600" dirty="0"/>
          </a:p>
        </p:txBody>
      </p:sp>
      <p:sp>
        <p:nvSpPr>
          <p:cNvPr id="7" name="Text 4"/>
          <p:cNvSpPr/>
          <p:nvPr/>
        </p:nvSpPr>
        <p:spPr>
          <a:xfrm>
            <a:off x="2037993" y="3380512"/>
            <a:ext cx="10554414" cy="3629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DRL optimizes Q-function for GEC.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Trains a DRL model for automatic grammatical error correction and sets baseline results using RL techniques.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6734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014771"/>
            <a:ext cx="10554414" cy="2105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</a:t>
            </a:r>
            <a:endParaRPr lang="en-US" sz="6600" dirty="0"/>
          </a:p>
        </p:txBody>
      </p:sp>
      <p:sp>
        <p:nvSpPr>
          <p:cNvPr id="7" name="Text 4"/>
          <p:cNvSpPr/>
          <p:nvPr/>
        </p:nvSpPr>
        <p:spPr>
          <a:xfrm>
            <a:off x="2037993" y="4190848"/>
            <a:ext cx="10554414" cy="28777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Concludes that the proposed DRL model outperformed machine learning and rule-based techniques.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6917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637311"/>
            <a:ext cx="10554414" cy="2105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First Limitation</a:t>
            </a:r>
            <a:endParaRPr lang="en-US" sz="6600" dirty="0"/>
          </a:p>
        </p:txBody>
      </p:sp>
      <p:sp>
        <p:nvSpPr>
          <p:cNvPr id="7" name="Text 4"/>
          <p:cNvSpPr/>
          <p:nvPr/>
        </p:nvSpPr>
        <p:spPr>
          <a:xfrm>
            <a:off x="2037993" y="3506586"/>
            <a:ext cx="10554414" cy="39097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ML limitations include issues in generalization and manual feature engineering.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Rule-based techniques rely on annotated data and predefined rules, limiting coverage for all error types.</a:t>
            </a:r>
          </a:p>
        </p:txBody>
      </p:sp>
    </p:spTree>
    <p:extLst>
      <p:ext uri="{BB962C8B-B14F-4D97-AF65-F5344CB8AC3E}">
        <p14:creationId xmlns:p14="http://schemas.microsoft.com/office/powerpoint/2010/main" val="43390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637311"/>
            <a:ext cx="10554414" cy="2105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Second Limitation</a:t>
            </a:r>
            <a:endParaRPr lang="en-US" sz="6600" dirty="0"/>
          </a:p>
        </p:txBody>
      </p:sp>
      <p:sp>
        <p:nvSpPr>
          <p:cNvPr id="7" name="Text 4"/>
          <p:cNvSpPr/>
          <p:nvPr/>
        </p:nvSpPr>
        <p:spPr>
          <a:xfrm>
            <a:off x="1767142" y="3110193"/>
            <a:ext cx="11096116" cy="37893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ML models may struggle to disambiguate between multiple error corrections.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These techniques face challenges in adapting to evolving language patterns and may require frequent updates.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7525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83129"/>
            <a:ext cx="10554414" cy="2105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Synthesis</a:t>
            </a:r>
            <a:endParaRPr lang="en-US" sz="6600" dirty="0"/>
          </a:p>
        </p:txBody>
      </p:sp>
      <p:sp>
        <p:nvSpPr>
          <p:cNvPr id="7" name="Text 4"/>
          <p:cNvSpPr/>
          <p:nvPr/>
        </p:nvSpPr>
        <p:spPr>
          <a:xfrm>
            <a:off x="748145" y="1941641"/>
            <a:ext cx="13355782" cy="28777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4000" b="1" i="0" dirty="0">
                <a:solidFill>
                  <a:srgbClr val="D1D5DB"/>
                </a:solidFill>
                <a:effectLst/>
                <a:latin typeface="Söhne"/>
              </a:rPr>
              <a:t>DRL Technique Benefits: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Captures complex language dependencies for nuanced corrections.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Offers a more dynamic and adaptable approach compared to traditional ML techniques.</a:t>
            </a:r>
          </a:p>
          <a:p>
            <a:pPr algn="l"/>
            <a:r>
              <a:rPr lang="en-US" sz="4000" b="1" i="0" dirty="0">
                <a:solidFill>
                  <a:srgbClr val="D1D5DB"/>
                </a:solidFill>
                <a:effectLst/>
                <a:latin typeface="Söhne"/>
              </a:rPr>
              <a:t>Application Beyond GEC: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The DRL technique has potential applications in various NLP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Can enhance accuracy and effectiveness in machine translation, sentiment analysis, and information retrieval.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1015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637311"/>
            <a:ext cx="10554414" cy="2105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</a:t>
            </a:r>
            <a:endParaRPr lang="en-US" sz="6600" dirty="0"/>
          </a:p>
        </p:txBody>
      </p:sp>
      <p:sp>
        <p:nvSpPr>
          <p:cNvPr id="7" name="Text 4"/>
          <p:cNvSpPr/>
          <p:nvPr/>
        </p:nvSpPr>
        <p:spPr>
          <a:xfrm>
            <a:off x="2393716" y="3802919"/>
            <a:ext cx="9842967" cy="37893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Emphasize the significance of the proposed DRL model in advancing grammatical error correction techniques.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5205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239</Words>
  <Application>Microsoft Office PowerPoint</Application>
  <PresentationFormat>Custom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Imprint MT Shadow</vt:lpstr>
      <vt:lpstr>Inconsolata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maliha mehejabin</cp:lastModifiedBy>
  <cp:revision>8</cp:revision>
  <dcterms:created xsi:type="dcterms:W3CDTF">2023-11-30T19:47:03Z</dcterms:created>
  <dcterms:modified xsi:type="dcterms:W3CDTF">2023-11-30T21:33:59Z</dcterms:modified>
</cp:coreProperties>
</file>