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udiowide"/>
      <p:regular r:id="rId14"/>
    </p:embeddedFont>
    <p:embeddedFont>
      <p:font typeface="Karl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Karla-regular.fntdata"/><Relationship Id="rId14" Type="http://schemas.openxmlformats.org/officeDocument/2006/relationships/font" Target="fonts/Audiowide-regular.fntdata"/><Relationship Id="rId17" Type="http://schemas.openxmlformats.org/officeDocument/2006/relationships/font" Target="fonts/Karla-italic.fntdata"/><Relationship Id="rId16" Type="http://schemas.openxmlformats.org/officeDocument/2006/relationships/font" Target="fonts/Karla-bold.fntdata"/><Relationship Id="rId18" Type="http://schemas.openxmlformats.org/officeDocument/2006/relationships/font" Target="fonts/Karl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caab1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caab1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fe5a3af5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ffe5a3af5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60bda4f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60bda4f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60bda4f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60bda4f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60bda4f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60bda4f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60bda4f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60bda4f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60bda4f5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60bda4f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60bda4f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60bda4f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2190850" y="2249600"/>
            <a:ext cx="5026200" cy="2476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928688" rotWithShape="0" algn="bl" dir="16260000" dist="142875">
              <a:srgbClr val="000000">
                <a:alpha val="86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NAME: MALIHA MEHEJABIN</a:t>
            </a:r>
            <a:endParaRPr sz="1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ID: 20301264</a:t>
            </a:r>
            <a:endParaRPr sz="1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SECTION: 02</a:t>
            </a:r>
            <a:endParaRPr sz="19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76" name="Google Shape;276;p2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77" name="Google Shape;277;p2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84" name="Google Shape;284;p2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1" name="Google Shape;291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295" name="Google Shape;295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299" name="Google Shape;299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03" name="Google Shape;303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07" name="Google Shape;307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1" name="Google Shape;311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7"/>
          <p:cNvSpPr txBox="1"/>
          <p:nvPr>
            <p:ph type="ctrTitle"/>
          </p:nvPr>
        </p:nvSpPr>
        <p:spPr>
          <a:xfrm>
            <a:off x="813750" y="0"/>
            <a:ext cx="7516500" cy="23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Twitter Data using NLP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713375" y="2219224"/>
            <a:ext cx="77040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Analyzing public sentiments using Twitter data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NLP techniques: BoW and TF-IDF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85.25% accuracy in sentiment analysis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22" name="Google Shape;322;p28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23" name="Google Shape;323;p28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30" name="Google Shape;330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34" name="Google Shape;334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713225" y="2103622"/>
            <a:ext cx="77040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Importance of understanding public sentiment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Twitter as a valuable data source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Improving products based on consumer feedback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44" name="Google Shape;344;p29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45" name="Google Shape;345;p2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9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52" name="Google Shape;352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9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56" name="Google Shape;356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720000" y="1988050"/>
            <a:ext cx="77040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Combination of NLP, BoW, and TF-IDF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Emphasis on TF-IDF for precise sentiment analysis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66" name="Google Shape;366;p30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67" name="Google Shape;367;p30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74" name="Google Shape;374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0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78" name="Google Shape;378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713375" y="1429400"/>
            <a:ext cx="38586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Data extraction,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tokenization, 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stemming, 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lemmatization, 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stopwords removal, 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88" name="Google Shape;388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89" name="Google Shape;389;p3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96" name="Google Shape;396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400" name="Google Shape;400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4848600" y="1394850"/>
            <a:ext cx="3858600" cy="1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POS tagging, 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named entity recognition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data frame creation,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text modeling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718150" y="3492325"/>
            <a:ext cx="7876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Significance of TF-IDF in identifying important words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412" name="Google Shape;412;p32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2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419" name="Google Shape;419;p3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2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423" name="Google Shape;423;p3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713225" y="2134700"/>
            <a:ext cx="77040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Efficiency of sentiment analysis using NLP techniques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85.25% accuracy in sentiment classification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Potential for businesses seeking consumer feedback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33" name="Google Shape;433;p33"/>
          <p:cNvSpPr txBox="1"/>
          <p:nvPr>
            <p:ph idx="1" type="body"/>
          </p:nvPr>
        </p:nvSpPr>
        <p:spPr>
          <a:xfrm>
            <a:off x="719100" y="2199950"/>
            <a:ext cx="77058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Acknowledging limitations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First Limitation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Second Limitation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34" name="Google Shape;434;p33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435" name="Google Shape;435;p3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3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442" name="Google Shape;442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3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446" name="Google Shape;446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851575" y="2045850"/>
            <a:ext cx="72393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Implications for various applications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Enhancing products through consumer insights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udiowide"/>
              <a:buChar char="❖"/>
            </a:pPr>
            <a:r>
              <a:rPr lang="en" sz="2000">
                <a:latin typeface="Audiowide"/>
                <a:ea typeface="Audiowide"/>
                <a:cs typeface="Audiowide"/>
                <a:sym typeface="Audiowide"/>
              </a:rPr>
              <a:t>Potential for future sentiment analysis studies</a:t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56" name="Google Shape;456;p34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457" name="Google Shape;457;p34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468" name="Google Shape;468;p3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