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0A3207-ECB7-40AA-AE63-148018FF17E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08406-9A80-4BDF-9243-BC05A84A552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EA92F-D370-42B1-B43A-C1A92F4B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3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EA92F-D370-42B1-B43A-C1A92F4BC3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3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7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61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31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1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7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4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3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1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8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1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4B17-2D41-4009-A7DC-872FA1DD921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4631-7079-43BA-BD90-AF6215F1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41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learning.unitbv.ro/course/view.php?id=180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2F0-EAE7-406A-AE4D-07138EA8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435" y="2319747"/>
            <a:ext cx="8144134" cy="1373070"/>
          </a:xfrm>
        </p:spPr>
        <p:txBody>
          <a:bodyPr/>
          <a:lstStyle/>
          <a:p>
            <a:r>
              <a:rPr lang="en-US" dirty="0"/>
              <a:t>Ionic APP – Tourist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4691C-EB42-4186-86E4-D3C693C5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07" y="3692817"/>
            <a:ext cx="8144134" cy="1117687"/>
          </a:xfrm>
        </p:spPr>
        <p:txBody>
          <a:bodyPr/>
          <a:lstStyle/>
          <a:p>
            <a:pPr algn="ctr"/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  <a:hlinkClick r:id="rId2" tooltip="SOPM"/>
              </a:rPr>
              <a:t> 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  <a:hlinkClick r:id="rId2" tooltip="SOPM"/>
              </a:rPr>
              <a:t>Sisteme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  <a:hlinkClick r:id="rId2" tooltip="SOPM"/>
              </a:rPr>
              <a:t> de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  <a:hlinkClick r:id="rId2" tooltip="SOPM"/>
              </a:rPr>
              <a:t>operare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  <a:hlinkClick r:id="rId2" tooltip="SOPM"/>
              </a:rPr>
              <a:t>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  <a:hlinkClick r:id="rId2" tooltip="SOPM"/>
              </a:rPr>
              <a:t>pentru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  <a:hlinkClick r:id="rId2" tooltip="SOPM"/>
              </a:rPr>
              <a:t>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  <a:hlinkClick r:id="rId2" tooltip="SOPM"/>
              </a:rPr>
              <a:t>platforme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  <a:hlinkClick r:id="rId2" tooltip="SOPM"/>
              </a:rPr>
              <a:t> mobile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CDC7BB-F95B-4375-804E-53333D98723C}"/>
              </a:ext>
            </a:extLst>
          </p:cNvPr>
          <p:cNvSpPr txBox="1">
            <a:spLocks/>
          </p:cNvSpPr>
          <p:nvPr/>
        </p:nvSpPr>
        <p:spPr>
          <a:xfrm>
            <a:off x="-1879117" y="564468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-apple-system"/>
              </a:rPr>
              <a:t>Popescu  Cristina-Ioana</a:t>
            </a:r>
          </a:p>
          <a:p>
            <a:pPr algn="ctr"/>
            <a:r>
              <a:rPr lang="en-US" sz="3200" dirty="0" err="1">
                <a:latin typeface="-apple-system"/>
              </a:rPr>
              <a:t>Malihin</a:t>
            </a:r>
            <a:r>
              <a:rPr lang="en-US" sz="3200" dirty="0">
                <a:latin typeface="-apple-system"/>
              </a:rPr>
              <a:t> Mihai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2DF4E25-572F-4106-8C2F-35B9E538B517}"/>
              </a:ext>
            </a:extLst>
          </p:cNvPr>
          <p:cNvSpPr txBox="1">
            <a:spLocks/>
          </p:cNvSpPr>
          <p:nvPr/>
        </p:nvSpPr>
        <p:spPr>
          <a:xfrm>
            <a:off x="-641928" y="5331251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8116B-2D56-48D9-9DE8-8FE735331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13" y="303591"/>
            <a:ext cx="2755425" cy="57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8403-C25F-468E-8CA4-29BD805C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599" y="730435"/>
            <a:ext cx="1016052" cy="1080938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398A-12A7-40B7-A462-45662BEF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err="1"/>
              <a:t>Aplicatia</a:t>
            </a:r>
            <a:r>
              <a:rPr lang="en-US" sz="2800" dirty="0"/>
              <a:t> are ca scop </a:t>
            </a:r>
            <a:r>
              <a:rPr lang="en-US" sz="2800" dirty="0" err="1"/>
              <a:t>descoperirea</a:t>
            </a:r>
            <a:r>
              <a:rPr lang="en-US" sz="2800" dirty="0"/>
              <a:t> de </a:t>
            </a:r>
            <a:r>
              <a:rPr lang="en-US" sz="2800" dirty="0" err="1"/>
              <a:t>servicii</a:t>
            </a:r>
            <a:r>
              <a:rPr lang="en-US" sz="2800" dirty="0"/>
              <a:t> </a:t>
            </a:r>
            <a:r>
              <a:rPr lang="en-US" sz="2800" dirty="0" err="1"/>
              <a:t>turistice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intermediul</a:t>
            </a:r>
            <a:r>
              <a:rPr lang="en-US" sz="2800" dirty="0"/>
              <a:t> </a:t>
            </a:r>
            <a:r>
              <a:rPr lang="en-US" sz="2800" dirty="0" err="1"/>
              <a:t>serviciului</a:t>
            </a:r>
            <a:r>
              <a:rPr lang="en-US" sz="2800" dirty="0"/>
              <a:t> de </a:t>
            </a:r>
            <a:r>
              <a:rPr lang="en-US" sz="2800" dirty="0" err="1"/>
              <a:t>locatie</a:t>
            </a:r>
            <a:r>
              <a:rPr lang="en-US" sz="2800" dirty="0"/>
              <a:t> a </a:t>
            </a:r>
            <a:r>
              <a:rPr lang="en-US" sz="2800" dirty="0" err="1"/>
              <a:t>utilizatorului</a:t>
            </a:r>
            <a:r>
              <a:rPr lang="en-US" sz="2800" dirty="0"/>
              <a:t>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Serviciile</a:t>
            </a:r>
            <a:r>
              <a:rPr lang="en-US" sz="2800" dirty="0"/>
              <a:t> </a:t>
            </a:r>
            <a:r>
              <a:rPr lang="en-US" sz="2800" dirty="0" err="1"/>
              <a:t>turistice</a:t>
            </a:r>
            <a:r>
              <a:rPr lang="en-US" sz="2800" dirty="0"/>
              <a:t> sunt </a:t>
            </a:r>
            <a:r>
              <a:rPr lang="en-US" sz="2800" dirty="0" err="1"/>
              <a:t>prezentate</a:t>
            </a:r>
            <a:r>
              <a:rPr lang="en-US" sz="2800" dirty="0"/>
              <a:t> pe </a:t>
            </a:r>
            <a:r>
              <a:rPr lang="en-US" sz="2800" dirty="0" err="1"/>
              <a:t>GoogleMaps</a:t>
            </a:r>
            <a:r>
              <a:rPr lang="en-US" sz="2800" dirty="0"/>
              <a:t> API sub forma de </a:t>
            </a:r>
            <a:r>
              <a:rPr lang="en-US" sz="2800" dirty="0" err="1"/>
              <a:t>markere</a:t>
            </a:r>
            <a:r>
              <a:rPr lang="en-US" sz="2800" dirty="0"/>
              <a:t>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Fiecare</a:t>
            </a:r>
            <a:r>
              <a:rPr lang="en-US" sz="2800" dirty="0"/>
              <a:t> marker </a:t>
            </a:r>
            <a:r>
              <a:rPr lang="en-US" sz="2800" dirty="0" err="1"/>
              <a:t>contine</a:t>
            </a:r>
            <a:r>
              <a:rPr lang="en-US" sz="2800" dirty="0"/>
              <a:t> </a:t>
            </a:r>
            <a:r>
              <a:rPr lang="en-US" sz="2800" dirty="0" err="1"/>
              <a:t>informatii</a:t>
            </a:r>
            <a:r>
              <a:rPr lang="en-US" sz="2800" dirty="0"/>
              <a:t> </a:t>
            </a:r>
            <a:r>
              <a:rPr lang="en-US" sz="2800" dirty="0" err="1"/>
              <a:t>despre</a:t>
            </a:r>
            <a:r>
              <a:rPr lang="en-US" sz="2800" dirty="0"/>
              <a:t> </a:t>
            </a:r>
            <a:r>
              <a:rPr lang="en-US" sz="2800" dirty="0" err="1"/>
              <a:t>respectivul</a:t>
            </a:r>
            <a:r>
              <a:rPr lang="en-US" sz="2800" dirty="0"/>
              <a:t> </a:t>
            </a:r>
            <a:r>
              <a:rPr lang="en-US" sz="2800" dirty="0" err="1"/>
              <a:t>serviciu</a:t>
            </a:r>
            <a:r>
              <a:rPr lang="en-US" sz="2800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39FA15-B92B-4AFB-8095-D27559512FC0}"/>
              </a:ext>
            </a:extLst>
          </p:cNvPr>
          <p:cNvSpPr txBox="1">
            <a:spLocks/>
          </p:cNvSpPr>
          <p:nvPr/>
        </p:nvSpPr>
        <p:spPr>
          <a:xfrm>
            <a:off x="803693" y="555281"/>
            <a:ext cx="4831100" cy="1431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1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E874-3F0D-40F9-B444-50D74D1A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CAC7-23F3-483E-8385-D1B60E70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26" y="2377816"/>
            <a:ext cx="9613861" cy="3599316"/>
          </a:xfrm>
        </p:spPr>
        <p:txBody>
          <a:bodyPr>
            <a:noAutofit/>
          </a:bodyPr>
          <a:lstStyle/>
          <a:p>
            <a:pPr algn="ctr"/>
            <a:r>
              <a:rPr lang="en-US" dirty="0" err="1"/>
              <a:t>Listarea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/>
              <a:t>aproprierea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Filtrarea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locatie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Listarea</a:t>
            </a:r>
            <a:r>
              <a:rPr lang="en-US" dirty="0"/>
              <a:t> </a:t>
            </a:r>
            <a:r>
              <a:rPr lang="en-US" dirty="0" err="1"/>
              <a:t>informatiilor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Inregistrare</a:t>
            </a:r>
            <a:r>
              <a:rPr lang="en-US" dirty="0"/>
              <a:t> / </a:t>
            </a:r>
            <a:r>
              <a:rPr lang="en-US" dirty="0" err="1"/>
              <a:t>Logare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FireBase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SIDE – MENU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7621E-F68F-42CA-9C0C-F9463D595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92" y="420480"/>
            <a:ext cx="2739608" cy="56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6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AC0C-6FBD-4182-9B5D-5AD00C2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– Menu &amp; Filter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E1CCB5-9A44-4C4C-B9A1-7F83ABDF666D}"/>
              </a:ext>
            </a:extLst>
          </p:cNvPr>
          <p:cNvSpPr txBox="1">
            <a:spLocks/>
          </p:cNvSpPr>
          <p:nvPr/>
        </p:nvSpPr>
        <p:spPr>
          <a:xfrm>
            <a:off x="11042599" y="730435"/>
            <a:ext cx="101605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33C9F-3503-4282-BBDB-AF680DEDB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76" y="360246"/>
            <a:ext cx="2947519" cy="6115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650DB-3161-4D59-8510-D8CE6A44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10" y="357213"/>
            <a:ext cx="2948249" cy="611719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DC8C26-E098-40D0-8FCC-0B21E29C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27" y="2377815"/>
            <a:ext cx="5316984" cy="387784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Side – menu :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paginile</a:t>
            </a:r>
            <a:r>
              <a:rPr lang="en-US" dirty="0"/>
              <a:t> : About US</a:t>
            </a:r>
          </a:p>
          <a:p>
            <a:pPr marL="0" indent="0" algn="ctr">
              <a:buNone/>
            </a:pPr>
            <a:r>
              <a:rPr lang="en-US" dirty="0"/>
              <a:t>	   	         Rate US</a:t>
            </a:r>
          </a:p>
          <a:p>
            <a:pPr marL="0" indent="0" algn="ctr">
              <a:buNone/>
            </a:pPr>
            <a:r>
              <a:rPr lang="en-US" dirty="0"/>
              <a:t>	    	     Login</a:t>
            </a:r>
          </a:p>
          <a:p>
            <a:pPr marL="0" indent="0" algn="ctr">
              <a:buNone/>
            </a:pPr>
            <a:r>
              <a:rPr lang="en-US" dirty="0"/>
              <a:t>Filter : </a:t>
            </a:r>
            <a:r>
              <a:rPr lang="en-US" dirty="0" err="1"/>
              <a:t>pentru</a:t>
            </a:r>
            <a:r>
              <a:rPr lang="en-US" dirty="0"/>
              <a:t> a filtra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locatie</a:t>
            </a:r>
            <a:r>
              <a:rPr lang="en-US" dirty="0"/>
              <a:t> se introduce </a:t>
            </a:r>
            <a:r>
              <a:rPr lang="en-US" dirty="0" err="1"/>
              <a:t>locatia</a:t>
            </a:r>
            <a:r>
              <a:rPr lang="en-US" dirty="0"/>
              <a:t> in </a:t>
            </a:r>
          </a:p>
          <a:p>
            <a:pPr marL="0" indent="0" algn="ctr">
              <a:buNone/>
            </a:pPr>
            <a:r>
              <a:rPr lang="en-US" dirty="0" err="1"/>
              <a:t>campul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212287-FD7E-4BFB-933A-2AE5F4A9A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904" y="2778351"/>
            <a:ext cx="524782" cy="5093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2F8966-1C04-4D0A-AAD5-8BECCB212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593" y="5838111"/>
            <a:ext cx="1295400" cy="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7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9658-97D6-47B8-A474-F698B716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64" y="753228"/>
            <a:ext cx="9613861" cy="1080938"/>
          </a:xfrm>
        </p:spPr>
        <p:txBody>
          <a:bodyPr/>
          <a:lstStyle/>
          <a:p>
            <a:r>
              <a:rPr lang="en-US" dirty="0" err="1"/>
              <a:t>Inregistrarea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logarea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37699A-F294-4319-B7BF-2752F51ED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93" y="1834166"/>
            <a:ext cx="2333550" cy="48417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C6A751-0079-419D-AAA6-C4DE1170E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99" y="1834166"/>
            <a:ext cx="2333550" cy="48417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BA3562-351C-4568-AE35-2EE1A65442D9}"/>
              </a:ext>
            </a:extLst>
          </p:cNvPr>
          <p:cNvSpPr txBox="1">
            <a:spLocks/>
          </p:cNvSpPr>
          <p:nvPr/>
        </p:nvSpPr>
        <p:spPr>
          <a:xfrm>
            <a:off x="6631198" y="2316135"/>
            <a:ext cx="5316984" cy="3877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La </a:t>
            </a:r>
            <a:r>
              <a:rPr lang="en-US" sz="2800" dirty="0" err="1"/>
              <a:t>inregistrarea</a:t>
            </a:r>
            <a:r>
              <a:rPr lang="en-US" sz="2800" dirty="0"/>
              <a:t> in </a:t>
            </a:r>
            <a:r>
              <a:rPr lang="en-US" sz="2800" dirty="0" err="1"/>
              <a:t>aplicatie</a:t>
            </a:r>
            <a:r>
              <a:rPr lang="en-US" sz="2800" dirty="0"/>
              <a:t> se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solicita</a:t>
            </a:r>
            <a:r>
              <a:rPr lang="en-US" sz="2800" dirty="0"/>
              <a:t> un Email </a:t>
            </a:r>
            <a:r>
              <a:rPr lang="en-US" sz="2800" dirty="0" err="1"/>
              <a:t>si</a:t>
            </a:r>
            <a:r>
              <a:rPr lang="en-US" sz="2800" dirty="0"/>
              <a:t> o </a:t>
            </a:r>
            <a:r>
              <a:rPr lang="en-US" sz="2800" dirty="0" err="1"/>
              <a:t>Parola</a:t>
            </a:r>
            <a:r>
              <a:rPr lang="en-US" sz="28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 err="1"/>
              <a:t>Logarea</a:t>
            </a:r>
            <a:r>
              <a:rPr lang="en-US" sz="2800" dirty="0"/>
              <a:t> se </a:t>
            </a:r>
            <a:r>
              <a:rPr lang="en-US" sz="2800" dirty="0" err="1"/>
              <a:t>va</a:t>
            </a:r>
            <a:r>
              <a:rPr lang="en-US" sz="2800" dirty="0"/>
              <a:t> face pe </a:t>
            </a:r>
            <a:r>
              <a:rPr lang="en-US" sz="2800" dirty="0" err="1"/>
              <a:t>baza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en-US" sz="2800" dirty="0"/>
              <a:t> </a:t>
            </a:r>
            <a:r>
              <a:rPr lang="en-US" sz="2800" dirty="0" err="1"/>
              <a:t>introduse</a:t>
            </a:r>
            <a:r>
              <a:rPr lang="en-US" sz="2800" dirty="0"/>
              <a:t> la </a:t>
            </a:r>
            <a:r>
              <a:rPr lang="en-US" sz="2800" dirty="0" err="1"/>
              <a:t>inregistrare</a:t>
            </a:r>
            <a:r>
              <a:rPr lang="en-US" sz="28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52E39B-DC13-4B2F-8E73-CB3FDCB7CEC2}"/>
              </a:ext>
            </a:extLst>
          </p:cNvPr>
          <p:cNvSpPr txBox="1">
            <a:spLocks/>
          </p:cNvSpPr>
          <p:nvPr/>
        </p:nvSpPr>
        <p:spPr>
          <a:xfrm>
            <a:off x="11042599" y="730435"/>
            <a:ext cx="101605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627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1050-89F0-4428-8F30-EE039D3E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BC77-77F5-4D40-80D1-8C911461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82282"/>
            <a:ext cx="9613861" cy="761169"/>
          </a:xfrm>
        </p:spPr>
        <p:txBody>
          <a:bodyPr/>
          <a:lstStyle/>
          <a:p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se face in </a:t>
            </a:r>
            <a:r>
              <a:rPr lang="en-US" dirty="0" err="1"/>
              <a:t>FireBase</a:t>
            </a:r>
            <a:r>
              <a:rPr lang="en-US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D73426-36B0-470E-B49B-5966DD8AFBDD}"/>
              </a:ext>
            </a:extLst>
          </p:cNvPr>
          <p:cNvSpPr txBox="1">
            <a:spLocks/>
          </p:cNvSpPr>
          <p:nvPr/>
        </p:nvSpPr>
        <p:spPr>
          <a:xfrm>
            <a:off x="11042599" y="730435"/>
            <a:ext cx="101605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6B7FC-63B6-4326-BEA2-A31060F2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411" y="2825402"/>
            <a:ext cx="8676778" cy="37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13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117</TotalTime>
  <Words>173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Trebuchet MS</vt:lpstr>
      <vt:lpstr>Berlin</vt:lpstr>
      <vt:lpstr>Ionic APP – Tourist Service</vt:lpstr>
      <vt:lpstr>1</vt:lpstr>
      <vt:lpstr>Functionalitati</vt:lpstr>
      <vt:lpstr>Side – Menu &amp; Filter</vt:lpstr>
      <vt:lpstr>Inregistrarea si logarea in aplicatie</vt:lpstr>
      <vt:lpstr>Stocarea datelor utilizatorului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14</cp:revision>
  <dcterms:created xsi:type="dcterms:W3CDTF">2021-01-11T17:01:06Z</dcterms:created>
  <dcterms:modified xsi:type="dcterms:W3CDTF">2021-01-11T19:56:27Z</dcterms:modified>
</cp:coreProperties>
</file>