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0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7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77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EDF108-4AB4-4E03-AEE8-0C495C60AD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069EB-7B0B-4E7F-9157-1E5B4F2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C723-BC7C-4FDC-813C-8AD1F0608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3641" y="78163"/>
            <a:ext cx="10276764" cy="188323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Software </a:t>
            </a:r>
            <a:r>
              <a:rPr lang="en-US" sz="4800" dirty="0" err="1"/>
              <a:t>pentru</a:t>
            </a:r>
            <a:r>
              <a:rPr lang="en-US" sz="4800" dirty="0"/>
              <a:t> </a:t>
            </a:r>
            <a:r>
              <a:rPr lang="en-US" sz="4800" dirty="0" err="1"/>
              <a:t>telecomunicatii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192D8-7D96-4C4D-9FC1-AD62CCF8D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859" y="2490562"/>
            <a:ext cx="5943511" cy="938438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/>
              <a:t>Aplicatie</a:t>
            </a:r>
            <a:r>
              <a:rPr lang="en-US" sz="3200" dirty="0"/>
              <a:t> </a:t>
            </a:r>
            <a:r>
              <a:rPr lang="en-US" sz="3200" dirty="0" err="1"/>
              <a:t>vanzare</a:t>
            </a:r>
            <a:r>
              <a:rPr lang="en-US" sz="3200" dirty="0"/>
              <a:t> </a:t>
            </a:r>
            <a:r>
              <a:rPr lang="en-US" sz="3200" dirty="0" err="1"/>
              <a:t>haine</a:t>
            </a:r>
            <a:r>
              <a:rPr lang="en-US" sz="3200" dirty="0"/>
              <a:t>.</a:t>
            </a:r>
            <a:r>
              <a:rPr lang="en-US" sz="3200" dirty="0">
                <a:solidFill>
                  <a:srgbClr val="669900"/>
                </a:solidFill>
              </a:rPr>
              <a:t> eCommerce</a:t>
            </a:r>
            <a:endParaRPr lang="en-US" sz="3200" dirty="0"/>
          </a:p>
          <a:p>
            <a:pPr algn="ctr"/>
            <a:r>
              <a:rPr lang="en-US" sz="3200" dirty="0" err="1"/>
              <a:t>Dezvoltare</a:t>
            </a:r>
            <a:r>
              <a:rPr lang="en-US" sz="3200" dirty="0"/>
              <a:t> Software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A89913-BEE0-4613-95CF-934532F8AB70}"/>
              </a:ext>
            </a:extLst>
          </p:cNvPr>
          <p:cNvSpPr txBox="1">
            <a:spLocks/>
          </p:cNvSpPr>
          <p:nvPr/>
        </p:nvSpPr>
        <p:spPr>
          <a:xfrm>
            <a:off x="8047719" y="3227386"/>
            <a:ext cx="5357600" cy="27977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Popescu Cristina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Malihin</a:t>
            </a:r>
            <a:r>
              <a:rPr lang="en-US" sz="2400" dirty="0"/>
              <a:t> Mihai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Nicolaina</a:t>
            </a:r>
            <a:r>
              <a:rPr lang="en-US" sz="2400" dirty="0"/>
              <a:t> Vlad </a:t>
            </a:r>
          </a:p>
          <a:p>
            <a:pPr algn="ctr"/>
            <a:r>
              <a:rPr lang="en-US" sz="2400" dirty="0"/>
              <a:t>Tatar Robert </a:t>
            </a:r>
          </a:p>
          <a:p>
            <a:pPr algn="ctr"/>
            <a:r>
              <a:rPr lang="en-US" sz="2400" dirty="0"/>
              <a:t>Prisca Darius</a:t>
            </a:r>
          </a:p>
          <a:p>
            <a:pPr algn="ctr"/>
            <a:r>
              <a:rPr lang="en-US" sz="2400" dirty="0"/>
              <a:t> Gal Paul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Bellu</a:t>
            </a:r>
            <a:r>
              <a:rPr lang="en-US" sz="2400" dirty="0"/>
              <a:t> Constantin</a:t>
            </a:r>
          </a:p>
        </p:txBody>
      </p:sp>
    </p:spTree>
    <p:extLst>
      <p:ext uri="{BB962C8B-B14F-4D97-AF65-F5344CB8AC3E}">
        <p14:creationId xmlns:p14="http://schemas.microsoft.com/office/powerpoint/2010/main" val="371746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0AAC-2DA6-4ACE-9772-75574F2E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846" y="0"/>
            <a:ext cx="10018713" cy="1752599"/>
          </a:xfrm>
        </p:spPr>
        <p:txBody>
          <a:bodyPr/>
          <a:lstStyle/>
          <a:p>
            <a:r>
              <a:rPr lang="en-US" dirty="0" err="1"/>
              <a:t>Containerizare</a:t>
            </a:r>
            <a:r>
              <a:rPr lang="en-US" dirty="0"/>
              <a:t> (Docker)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ABE6-5462-4749-AE15-0B7B4227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846" y="1281752"/>
            <a:ext cx="10018713" cy="2147248"/>
          </a:xfrm>
        </p:spPr>
        <p:txBody>
          <a:bodyPr>
            <a:normAutofit/>
          </a:bodyPr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/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containerul</a:t>
            </a:r>
            <a:r>
              <a:rPr lang="en-US" dirty="0"/>
              <a:t>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urmatoarea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in terminal:</a:t>
            </a:r>
          </a:p>
          <a:p>
            <a:pPr lvl="1"/>
            <a:r>
              <a:rPr lang="en-US" dirty="0"/>
              <a:t>docker-compose build</a:t>
            </a:r>
          </a:p>
          <a:p>
            <a:pPr lvl="1"/>
            <a:r>
              <a:rPr lang="en-US" dirty="0"/>
              <a:t>docker-compose up -d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57230-1D04-4214-9C43-6D6E3897F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41" y="3112543"/>
            <a:ext cx="3086100" cy="2038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9EA385-D0A5-4196-8588-3300F9CC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12" y="3052547"/>
            <a:ext cx="2787421" cy="21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2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28D8-FE2F-413F-8508-7D793BF9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  <a:r>
              <a:rPr lang="en-US" dirty="0" err="1"/>
              <a:t>în</a:t>
            </a:r>
            <a:r>
              <a:rPr lang="en-US" dirty="0"/>
              <a:t> cloud (Microsoft Azure –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studenți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4E46-FAD4-48EA-8704-1F4D7AD43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6976733" cy="312420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Pentru</a:t>
            </a:r>
            <a:r>
              <a:rPr lang="en-US" dirty="0"/>
              <a:t> Deployment </a:t>
            </a:r>
            <a:r>
              <a:rPr lang="en-US" dirty="0" err="1"/>
              <a:t>în</a:t>
            </a:r>
            <a:r>
              <a:rPr lang="en-US" dirty="0"/>
              <a:t> cloud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Microsoft Azure.</a:t>
            </a:r>
          </a:p>
          <a:p>
            <a:r>
              <a:rPr lang="en-US" dirty="0"/>
              <a:t>Am </a:t>
            </a:r>
            <a:r>
              <a:rPr lang="en-US" dirty="0" err="1"/>
              <a:t>creat</a:t>
            </a:r>
            <a:r>
              <a:rPr lang="en-US" dirty="0"/>
              <a:t>  </a:t>
            </a:r>
            <a:r>
              <a:rPr lang="en-US" dirty="0" err="1"/>
              <a:t>baza</a:t>
            </a:r>
            <a:r>
              <a:rPr lang="en-US" dirty="0"/>
              <a:t> de date SQL</a:t>
            </a:r>
          </a:p>
          <a:p>
            <a:r>
              <a:rPr lang="en-US" dirty="0"/>
              <a:t>Am </a:t>
            </a:r>
            <a:r>
              <a:rPr lang="en-US" dirty="0" err="1"/>
              <a:t>reconfigurat</a:t>
            </a:r>
            <a:r>
              <a:rPr lang="en-US" dirty="0"/>
              <a:t> URL-ul din </a:t>
            </a:r>
            <a:r>
              <a:rPr lang="en-US" dirty="0" err="1"/>
              <a:t>application.proprietes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conectare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creata</a:t>
            </a:r>
            <a:r>
              <a:rPr lang="en-US" dirty="0"/>
              <a:t> in Azure.</a:t>
            </a:r>
          </a:p>
          <a:p>
            <a:r>
              <a:rPr lang="en-US" dirty="0"/>
              <a:t>Am </a:t>
            </a:r>
            <a:r>
              <a:rPr lang="en-US" dirty="0" err="1"/>
              <a:t>creat</a:t>
            </a:r>
            <a:r>
              <a:rPr lang="en-US" dirty="0"/>
              <a:t> in Docker Hub un </a:t>
            </a:r>
            <a:r>
              <a:rPr lang="en-US" dirty="0" err="1"/>
              <a:t>nou</a:t>
            </a:r>
            <a:r>
              <a:rPr lang="en-US" dirty="0"/>
              <a:t> repository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dirty="0" err="1"/>
              <a:t>cloudd</a:t>
            </a:r>
            <a:r>
              <a:rPr lang="en-US" dirty="0"/>
              <a:t>.</a:t>
            </a:r>
          </a:p>
          <a:p>
            <a:r>
              <a:rPr lang="en-US" dirty="0"/>
              <a:t>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fisierului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am </a:t>
            </a:r>
            <a:r>
              <a:rPr lang="en-US" dirty="0" err="1"/>
              <a:t>facut</a:t>
            </a:r>
            <a:r>
              <a:rPr lang="en-US" dirty="0"/>
              <a:t> docker build.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3D827-9520-42DA-BC77-1E38EA362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43" y="3034787"/>
            <a:ext cx="3730957" cy="2388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6B6017-9850-4F21-968E-6B4D7732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5576886"/>
            <a:ext cx="77819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3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392F-5546-4B82-9D0A-F925736A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0009"/>
            <a:ext cx="10018713" cy="1450074"/>
          </a:xfrm>
        </p:spPr>
        <p:txBody>
          <a:bodyPr/>
          <a:lstStyle/>
          <a:p>
            <a:r>
              <a:rPr lang="en-US" dirty="0"/>
              <a:t>Deployment </a:t>
            </a:r>
            <a:r>
              <a:rPr lang="en-US" dirty="0" err="1"/>
              <a:t>în</a:t>
            </a:r>
            <a:r>
              <a:rPr lang="en-US" dirty="0"/>
              <a:t> cloud (Microsoft Azure –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studenți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7FE8-4F90-4050-A543-5ACFD281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1657"/>
            <a:ext cx="10018713" cy="2055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Am </a:t>
            </a:r>
            <a:r>
              <a:rPr lang="en-US" dirty="0" err="1"/>
              <a:t>creat</a:t>
            </a:r>
            <a:r>
              <a:rPr lang="en-US" dirty="0"/>
              <a:t> un </a:t>
            </a:r>
            <a:r>
              <a:rPr lang="en-US" dirty="0" err="1"/>
              <a:t>WebService</a:t>
            </a:r>
            <a:r>
              <a:rPr lang="en-US" dirty="0"/>
              <a:t> pe </a:t>
            </a:r>
            <a:r>
              <a:rPr lang="en-US" dirty="0" err="1"/>
              <a:t>portalul</a:t>
            </a:r>
            <a:r>
              <a:rPr lang="en-US" dirty="0"/>
              <a:t> Azure cu </a:t>
            </a:r>
            <a:r>
              <a:rPr lang="en-US" dirty="0" err="1"/>
              <a:t>comanda</a:t>
            </a:r>
            <a:r>
              <a:rPr lang="en-US" dirty="0"/>
              <a:t> de start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17349-6A3C-4FA6-B832-889B2F35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326802"/>
            <a:ext cx="3368080" cy="41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FFD93-F09A-410A-9B49-8EE89C75B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3317332"/>
            <a:ext cx="10018713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E76D53-BE49-4F0F-9D80-B103ACC0E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0" y="4101865"/>
            <a:ext cx="39147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3B1A-6D67-4327-85D2-769A5E7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1AD9-BC39-4E2E-B477-61FB7160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Aplicatia</a:t>
            </a:r>
            <a:r>
              <a:rPr lang="en-US" dirty="0"/>
              <a:t> are ca scop </a:t>
            </a:r>
            <a:r>
              <a:rPr lang="en-US" dirty="0" err="1"/>
              <a:t>listarea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 pe </a:t>
            </a:r>
            <a:r>
              <a:rPr lang="en-US" dirty="0" err="1"/>
              <a:t>categorii</a:t>
            </a:r>
            <a:r>
              <a:rPr lang="en-US" dirty="0"/>
              <a:t>.</a:t>
            </a:r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produse</a:t>
            </a:r>
            <a:r>
              <a:rPr lang="en-US" dirty="0"/>
              <a:t>.</a:t>
            </a:r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are </a:t>
            </a:r>
            <a:r>
              <a:rPr lang="en-US" dirty="0" err="1"/>
              <a:t>pret</a:t>
            </a:r>
            <a:r>
              <a:rPr lang="en-US" dirty="0"/>
              <a:t>/</a:t>
            </a:r>
            <a:r>
              <a:rPr lang="en-US" dirty="0" err="1"/>
              <a:t>descriere</a:t>
            </a:r>
            <a:r>
              <a:rPr lang="en-US" dirty="0"/>
              <a:t>/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specificatii</a:t>
            </a:r>
            <a:endParaRPr lang="en-US" dirty="0"/>
          </a:p>
          <a:p>
            <a:r>
              <a:rPr lang="en-US" dirty="0" err="1"/>
              <a:t>Clientii</a:t>
            </a:r>
            <a:r>
              <a:rPr lang="en-US" dirty="0"/>
              <a:t> pot </a:t>
            </a:r>
            <a:r>
              <a:rPr lang="en-US" dirty="0" err="1"/>
              <a:t>plasa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 pe </a:t>
            </a:r>
            <a:r>
              <a:rPr lang="en-US" dirty="0" err="1"/>
              <a:t>produsul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en-US" dirty="0"/>
              <a:t>.</a:t>
            </a:r>
          </a:p>
          <a:p>
            <a:r>
              <a:rPr lang="en-US" dirty="0" err="1"/>
              <a:t>Administratorii</a:t>
            </a:r>
            <a:r>
              <a:rPr lang="en-US" dirty="0"/>
              <a:t> pot </a:t>
            </a:r>
            <a:r>
              <a:rPr lang="en-US" dirty="0" err="1"/>
              <a:t>adauga</a:t>
            </a:r>
            <a:r>
              <a:rPr lang="en-US" dirty="0"/>
              <a:t>/</a:t>
            </a:r>
            <a:r>
              <a:rPr lang="en-US" dirty="0" err="1"/>
              <a:t>modifica</a:t>
            </a:r>
            <a:r>
              <a:rPr lang="en-US" dirty="0"/>
              <a:t>/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0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6723-B949-40C7-9015-1B9D62A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software.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39AF-C3C2-40B5-B619-B9849119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934" y="2699980"/>
            <a:ext cx="6126165" cy="4191001"/>
          </a:xfrm>
        </p:spPr>
        <p:txBody>
          <a:bodyPr/>
          <a:lstStyle/>
          <a:p>
            <a:r>
              <a:rPr lang="en-US" dirty="0"/>
              <a:t>Agile </a:t>
            </a:r>
            <a:r>
              <a:rPr lang="en-US" dirty="0" err="1"/>
              <a:t>este</a:t>
            </a:r>
            <a:r>
              <a:rPr lang="en-US" dirty="0"/>
              <a:t> un set de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principii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livrarea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software  </a:t>
            </a:r>
            <a:r>
              <a:rPr lang="en-US" dirty="0" err="1"/>
              <a:t>către</a:t>
            </a:r>
            <a:r>
              <a:rPr lang="en-US" dirty="0"/>
              <a:t> client, </a:t>
            </a:r>
            <a:r>
              <a:rPr lang="en-US" dirty="0" err="1"/>
              <a:t>folosind</a:t>
            </a:r>
            <a:r>
              <a:rPr lang="en-US" dirty="0"/>
              <a:t> un mod de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adaptiv</a:t>
            </a:r>
            <a:r>
              <a:rPr lang="en-US" dirty="0"/>
              <a:t>, incremental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iterativ</a:t>
            </a:r>
            <a:r>
              <a:rPr lang="en-US" dirty="0"/>
              <a:t>,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echipe</a:t>
            </a:r>
            <a:r>
              <a:rPr lang="en-US" dirty="0"/>
              <a:t> cross-</a:t>
            </a:r>
            <a:r>
              <a:rPr lang="en-US" dirty="0" err="1"/>
              <a:t>funcționale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auto-</a:t>
            </a:r>
            <a:r>
              <a:rPr lang="en-US" dirty="0" err="1"/>
              <a:t>organizate</a:t>
            </a:r>
            <a:r>
              <a:rPr lang="en-US" dirty="0"/>
              <a:t>.</a:t>
            </a:r>
          </a:p>
          <a:p>
            <a:r>
              <a:rPr lang="en-US" dirty="0"/>
              <a:t>Agile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accentul</a:t>
            </a:r>
            <a:r>
              <a:rPr lang="en-US" dirty="0"/>
              <a:t> pe </a:t>
            </a:r>
            <a:r>
              <a:rPr lang="en-US" dirty="0" err="1"/>
              <a:t>oameni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interacțiuni</a:t>
            </a:r>
            <a:r>
              <a:rPr lang="en-US" dirty="0"/>
              <a:t>, pe </a:t>
            </a:r>
            <a:r>
              <a:rPr lang="en-US" dirty="0" err="1"/>
              <a:t>adaptare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la </a:t>
            </a:r>
            <a:r>
              <a:rPr lang="en-US" dirty="0" err="1"/>
              <a:t>schimbare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livrare</a:t>
            </a:r>
            <a:r>
              <a:rPr lang="en-US" dirty="0"/>
              <a:t> </a:t>
            </a:r>
            <a:r>
              <a:rPr lang="en-US" dirty="0" err="1"/>
              <a:t>timpurie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AADEF-A065-4FC4-9AC6-B7E3FFBD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037" y="2666999"/>
            <a:ext cx="5119963" cy="28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A5B1-D2B5-490F-A773-4B7333C2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Desemnare si descriere roluri și responsabilități în cadrul echipei.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A676-33AC-49EA-AE0C-04D9BC07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roluri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responsabilități</a:t>
            </a:r>
            <a:endParaRPr lang="en-US" dirty="0"/>
          </a:p>
          <a:p>
            <a:pPr marL="0" indent="0" algn="ctr">
              <a:buNone/>
            </a:pPr>
            <a:r>
              <a:rPr lang="en-US" sz="2400" b="1" dirty="0" err="1"/>
              <a:t>Nicolaina</a:t>
            </a:r>
            <a:r>
              <a:rPr lang="en-US" sz="2400" b="1" dirty="0"/>
              <a:t> Vlad &amp; Prisca Darius </a:t>
            </a:r>
            <a:r>
              <a:rPr lang="en-US" sz="2400" dirty="0"/>
              <a:t>: </a:t>
            </a: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/>
              <a:t>metodelor</a:t>
            </a:r>
            <a:r>
              <a:rPr lang="en-US" sz="2400" dirty="0"/>
              <a:t> CRUD PUT/POST/GETBYID/GET</a:t>
            </a:r>
          </a:p>
          <a:p>
            <a:pPr marL="0" indent="0" algn="ctr">
              <a:buNone/>
            </a:pPr>
            <a:r>
              <a:rPr lang="en-US" sz="2400" b="1" dirty="0"/>
              <a:t>Popescu Cristina &amp; Gal Paul </a:t>
            </a:r>
            <a:r>
              <a:rPr lang="en-US" sz="2400" dirty="0"/>
              <a:t>: </a:t>
            </a:r>
            <a:r>
              <a:rPr lang="en-US" sz="2400" dirty="0" err="1"/>
              <a:t>Implementare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CRUD DELETE/PATCH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containerizare</a:t>
            </a:r>
            <a:r>
              <a:rPr lang="en-US" dirty="0"/>
              <a:t> Docker</a:t>
            </a:r>
          </a:p>
          <a:p>
            <a:pPr marL="0" indent="0" algn="ctr"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Bellu</a:t>
            </a:r>
            <a:r>
              <a:rPr lang="en-US" sz="2400" b="1" dirty="0"/>
              <a:t> Constantin &amp; Tatar Robert </a:t>
            </a:r>
            <a:r>
              <a:rPr lang="en-US" sz="2400" dirty="0"/>
              <a:t>: </a:t>
            </a:r>
            <a:r>
              <a:rPr lang="en-US" sz="2400" dirty="0" err="1"/>
              <a:t>Implementare</a:t>
            </a:r>
            <a:r>
              <a:rPr lang="en-US" sz="2400" dirty="0"/>
              <a:t> Spring Security.</a:t>
            </a:r>
          </a:p>
          <a:p>
            <a:pPr marL="0" indent="0" algn="ctr">
              <a:buNone/>
            </a:pPr>
            <a:r>
              <a:rPr lang="en-US" sz="2400" b="1" dirty="0" err="1"/>
              <a:t>Malihin</a:t>
            </a:r>
            <a:r>
              <a:rPr lang="en-US" sz="2400" b="1" dirty="0"/>
              <a:t> Mihai </a:t>
            </a:r>
            <a:r>
              <a:rPr lang="en-US" sz="2400" dirty="0"/>
              <a:t>: deployment </a:t>
            </a:r>
            <a:r>
              <a:rPr lang="en-US" sz="2400" dirty="0" err="1"/>
              <a:t>în</a:t>
            </a:r>
            <a:r>
              <a:rPr lang="en-US" sz="2400" dirty="0"/>
              <a:t> cloud (Microsoft Azure) , design </a:t>
            </a:r>
            <a:r>
              <a:rPr lang="en-US" sz="2400" dirty="0" err="1"/>
              <a:t>baza</a:t>
            </a:r>
            <a:r>
              <a:rPr lang="en-US" sz="2400" dirty="0"/>
              <a:t> de </a:t>
            </a:r>
            <a:r>
              <a:rPr lang="en-US" sz="2400" dirty="0" err="1"/>
              <a:t>date,design</a:t>
            </a:r>
            <a:r>
              <a:rPr lang="en-US" sz="2400" dirty="0"/>
              <a:t> UML &amp; </a:t>
            </a:r>
            <a:r>
              <a:rPr lang="en-US" sz="2400" dirty="0" err="1"/>
              <a:t>UseCase,bug</a:t>
            </a:r>
            <a:r>
              <a:rPr lang="en-US" sz="2400" dirty="0"/>
              <a:t> fixes, </a:t>
            </a:r>
            <a:r>
              <a:rPr lang="en-US" sz="2400" dirty="0" err="1"/>
              <a:t>implementare</a:t>
            </a:r>
            <a:r>
              <a:rPr lang="en-US" sz="2400" dirty="0"/>
              <a:t> </a:t>
            </a:r>
            <a:r>
              <a:rPr lang="en-US" sz="2400" dirty="0" err="1"/>
              <a:t>arhitectura</a:t>
            </a:r>
            <a:r>
              <a:rPr lang="en-US" sz="2400" dirty="0"/>
              <a:t> </a:t>
            </a:r>
            <a:r>
              <a:rPr lang="en-US" sz="2400" dirty="0" err="1"/>
              <a:t>stratificata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7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CE36-79C2-4B70-9FB3-C95906C5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960" y="0"/>
            <a:ext cx="9897922" cy="1161463"/>
          </a:xfrm>
        </p:spPr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1680F-80D9-40BA-AC2E-92C7DC8D74D5}"/>
              </a:ext>
            </a:extLst>
          </p:cNvPr>
          <p:cNvSpPr txBox="1"/>
          <p:nvPr/>
        </p:nvSpPr>
        <p:spPr>
          <a:xfrm>
            <a:off x="8106771" y="1378242"/>
            <a:ext cx="30562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relationala</a:t>
            </a:r>
            <a:r>
              <a:rPr lang="en-US" sz="2400" dirty="0"/>
              <a:t>: </a:t>
            </a:r>
          </a:p>
          <a:p>
            <a:pPr algn="ctr"/>
            <a:r>
              <a:rPr lang="en-US" sz="2400" dirty="0"/>
              <a:t>MYSQL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- </a:t>
            </a:r>
            <a:r>
              <a:rPr lang="en-US" sz="2400" dirty="0" err="1"/>
              <a:t>Tabele</a:t>
            </a:r>
            <a:r>
              <a:rPr lang="en-US" sz="2400" dirty="0"/>
              <a:t> : </a:t>
            </a:r>
          </a:p>
          <a:p>
            <a:pPr algn="ctr"/>
            <a:r>
              <a:rPr lang="en-US" sz="2400" dirty="0"/>
              <a:t>Categories</a:t>
            </a:r>
          </a:p>
          <a:p>
            <a:pPr algn="ctr"/>
            <a:r>
              <a:rPr lang="en-US" sz="2400" dirty="0"/>
              <a:t>Products</a:t>
            </a:r>
          </a:p>
          <a:p>
            <a:pPr algn="ctr"/>
            <a:r>
              <a:rPr lang="en-US" sz="2400" dirty="0"/>
              <a:t>Orders</a:t>
            </a:r>
          </a:p>
          <a:p>
            <a:pPr algn="ctr"/>
            <a:r>
              <a:rPr lang="en-US" sz="2400" dirty="0"/>
              <a:t>Users</a:t>
            </a:r>
          </a:p>
          <a:p>
            <a:pPr algn="ctr"/>
            <a:r>
              <a:rPr lang="en-US" sz="2400" dirty="0"/>
              <a:t>Address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-</a:t>
            </a:r>
            <a:r>
              <a:rPr lang="en-US" sz="2400" dirty="0" err="1"/>
              <a:t>Relatii</a:t>
            </a:r>
            <a:r>
              <a:rPr lang="en-US" sz="2400" dirty="0"/>
              <a:t> </a:t>
            </a:r>
            <a:r>
              <a:rPr lang="en-US" sz="2400" dirty="0" err="1"/>
              <a:t>folosite</a:t>
            </a:r>
            <a:endParaRPr lang="en-US" sz="2400" dirty="0"/>
          </a:p>
          <a:p>
            <a:pPr algn="ctr"/>
            <a:r>
              <a:rPr lang="en-US" sz="2400" dirty="0"/>
              <a:t>@ManyToOne</a:t>
            </a:r>
          </a:p>
          <a:p>
            <a:pPr algn="ctr"/>
            <a:r>
              <a:rPr lang="en-US" sz="2400" dirty="0"/>
              <a:t>@OneToMany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DF1BC-7F77-4549-B620-F0F5B32B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688"/>
            <a:ext cx="7397087" cy="59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2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F339-2A5F-43DE-870C-D4566F0C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902" y="1"/>
            <a:ext cx="9693205" cy="1407374"/>
          </a:xfrm>
        </p:spPr>
        <p:txBody>
          <a:bodyPr/>
          <a:lstStyle/>
          <a:p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arhitecturii</a:t>
            </a:r>
            <a:r>
              <a:rPr lang="en-US" dirty="0"/>
              <a:t> </a:t>
            </a:r>
            <a:r>
              <a:rPr lang="en-US" dirty="0" err="1"/>
              <a:t>sistemului</a:t>
            </a:r>
            <a:br>
              <a:rPr lang="en-US" dirty="0"/>
            </a:b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clasa</a:t>
            </a:r>
            <a:r>
              <a:rPr lang="en-US" dirty="0"/>
              <a:t> &amp; </a:t>
            </a:r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E2A71-48B3-4AA9-A293-C8CB1F7F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" y="1407374"/>
            <a:ext cx="6208312" cy="5477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476B62-44C3-4393-85B5-BE957FBB9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21" y="1407374"/>
            <a:ext cx="6209279" cy="545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9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1397-DF3C-40E3-A0CC-183831F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stratificată</a:t>
            </a:r>
            <a:r>
              <a:rPr lang="en-US" dirty="0"/>
              <a:t> &amp; </a:t>
            </a:r>
            <a:r>
              <a:rPr lang="en-US" dirty="0" err="1"/>
              <a:t>securitate</a:t>
            </a:r>
            <a:r>
              <a:rPr lang="en-US" dirty="0"/>
              <a:t> (Spring Security)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5EA0-C1E4-4ED3-B532-BC6D9782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4623179"/>
          </a:xfrm>
        </p:spPr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stratificata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din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pachete</a:t>
            </a:r>
            <a:r>
              <a:rPr lang="en-US" dirty="0"/>
              <a:t> : </a:t>
            </a:r>
            <a:r>
              <a:rPr lang="en-US" dirty="0" err="1"/>
              <a:t>Models,Repository,Controllers,Services</a:t>
            </a:r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Layerul</a:t>
            </a:r>
            <a:r>
              <a:rPr lang="en-US" dirty="0"/>
              <a:t>  controller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Layerul</a:t>
            </a:r>
            <a:r>
              <a:rPr lang="en-US" dirty="0"/>
              <a:t> de service care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apeleaza</a:t>
            </a:r>
            <a:r>
              <a:rPr lang="en-US" dirty="0"/>
              <a:t> pe </a:t>
            </a:r>
            <a:r>
              <a:rPr lang="en-US" dirty="0" err="1"/>
              <a:t>cel</a:t>
            </a:r>
            <a:r>
              <a:rPr lang="en-US" dirty="0"/>
              <a:t> de repository.</a:t>
            </a:r>
          </a:p>
          <a:p>
            <a:r>
              <a:rPr lang="en-US" dirty="0"/>
              <a:t>*</a:t>
            </a:r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 se face la </a:t>
            </a:r>
            <a:r>
              <a:rPr lang="en-US" dirty="0" err="1"/>
              <a:t>layerul</a:t>
            </a:r>
            <a:r>
              <a:rPr lang="en-US" dirty="0"/>
              <a:t>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578C5-DA3E-49E8-A079-3D4C689B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75" y="3174276"/>
            <a:ext cx="2486025" cy="14763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8CB256-E487-4617-A3FA-B0F0BFA316B5}"/>
              </a:ext>
            </a:extLst>
          </p:cNvPr>
          <p:cNvSpPr txBox="1">
            <a:spLocks/>
          </p:cNvSpPr>
          <p:nvPr/>
        </p:nvSpPr>
        <p:spPr>
          <a:xfrm>
            <a:off x="1637731" y="2997389"/>
            <a:ext cx="6010843" cy="462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Spring Security s-au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dependinte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SpringBootSecurityConfiguration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dezactivarea</a:t>
            </a:r>
            <a:r>
              <a:rPr lang="en-US" dirty="0"/>
              <a:t> CSRF. In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application.propietes</a:t>
            </a:r>
            <a:r>
              <a:rPr lang="en-US" dirty="0"/>
              <a:t> s-au declarant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autoriza</a:t>
            </a:r>
            <a:r>
              <a:rPr lang="en-US" dirty="0"/>
              <a:t> </a:t>
            </a:r>
            <a:r>
              <a:rPr lang="en-US" dirty="0" err="1"/>
              <a:t>accesul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0D8A4-4447-48FD-8183-7B3F7124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4835216"/>
            <a:ext cx="4543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8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AD55-FDF5-4F8D-92D6-1F48BA00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Funcționalităti</a:t>
            </a:r>
            <a:r>
              <a:rPr lang="en-US" dirty="0"/>
              <a:t>: </a:t>
            </a:r>
            <a:r>
              <a:rPr lang="en-US" dirty="0" err="1"/>
              <a:t>acțiuni</a:t>
            </a:r>
            <a:r>
              <a:rPr lang="en-US" dirty="0"/>
              <a:t> CRUD (cu </a:t>
            </a:r>
            <a:r>
              <a:rPr lang="en-US" dirty="0" err="1"/>
              <a:t>verbe</a:t>
            </a:r>
            <a:r>
              <a:rPr lang="en-US" dirty="0"/>
              <a:t> HTTP </a:t>
            </a:r>
            <a:r>
              <a:rPr lang="en-US" dirty="0" err="1"/>
              <a:t>aferente</a:t>
            </a:r>
            <a:r>
              <a:rPr lang="en-US" dirty="0"/>
              <a:t> – GET, POST, PUT,</a:t>
            </a:r>
            <a:br>
              <a:rPr lang="en-US" dirty="0"/>
            </a:br>
            <a:r>
              <a:rPr lang="en-US" dirty="0"/>
              <a:t>PATCH, DELETE)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0A80-18A0-4646-BD75-302AA63C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618398"/>
          </a:xfrm>
        </p:spPr>
        <p:txBody>
          <a:bodyPr>
            <a:normAutofit/>
          </a:bodyPr>
          <a:lstStyle/>
          <a:p>
            <a:r>
              <a:rPr lang="en-US" dirty="0" err="1"/>
              <a:t>Demomstrarea</a:t>
            </a:r>
            <a:r>
              <a:rPr lang="en-US" dirty="0"/>
              <a:t> </a:t>
            </a:r>
            <a:r>
              <a:rPr lang="en-US" dirty="0" err="1"/>
              <a:t>functionalitatilor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face cu </a:t>
            </a:r>
            <a:r>
              <a:rPr lang="en-US" dirty="0" err="1"/>
              <a:t>aplicatia</a:t>
            </a:r>
            <a:r>
              <a:rPr lang="en-US" dirty="0"/>
              <a:t> POSTMAN.</a:t>
            </a:r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s-a </a:t>
            </a:r>
            <a:r>
              <a:rPr lang="en-US" dirty="0" err="1"/>
              <a:t>facut</a:t>
            </a:r>
            <a:r>
              <a:rPr lang="en-US" dirty="0"/>
              <a:t> in layer-ul de Services </a:t>
            </a:r>
            <a:r>
              <a:rPr lang="en-US" dirty="0" err="1"/>
              <a:t>respectiv</a:t>
            </a:r>
            <a:r>
              <a:rPr lang="en-US" dirty="0"/>
              <a:t> layer-ul controllers.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45E69-BADC-4351-8BCA-404127B2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20" y="4285397"/>
            <a:ext cx="3092422" cy="1719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C0AB2-9A72-41D9-B43C-D7787491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029" y="4285397"/>
            <a:ext cx="2828132" cy="17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0AAC-2DA6-4ACE-9772-75574F2E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846" y="0"/>
            <a:ext cx="10018713" cy="1752599"/>
          </a:xfrm>
        </p:spPr>
        <p:txBody>
          <a:bodyPr/>
          <a:lstStyle/>
          <a:p>
            <a:r>
              <a:rPr lang="en-US" dirty="0" err="1"/>
              <a:t>Containerizare</a:t>
            </a:r>
            <a:r>
              <a:rPr lang="en-US" dirty="0"/>
              <a:t> (Docker)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ABE6-5462-4749-AE15-0B7B4227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846" y="1281752"/>
            <a:ext cx="10018713" cy="21472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 </a:t>
            </a:r>
            <a:r>
              <a:rPr lang="en-US" dirty="0" err="1"/>
              <a:t>declarat</a:t>
            </a:r>
            <a:r>
              <a:rPr lang="en-US" dirty="0"/>
              <a:t> 3 </a:t>
            </a:r>
            <a:r>
              <a:rPr lang="en-US" dirty="0" err="1"/>
              <a:t>fisiere</a:t>
            </a:r>
            <a:r>
              <a:rPr lang="en-US" dirty="0"/>
              <a:t> :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en-US" dirty="0"/>
              <a:t> </a:t>
            </a:r>
            <a:r>
              <a:rPr lang="en-US" dirty="0" err="1"/>
              <a:t>zisa,pentru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docker compose.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se pot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In prima </a:t>
            </a:r>
            <a:r>
              <a:rPr lang="en-US" dirty="0" err="1"/>
              <a:t>parte</a:t>
            </a:r>
            <a:r>
              <a:rPr lang="en-US" dirty="0"/>
              <a:t> se face maven build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copiaza</a:t>
            </a:r>
            <a:r>
              <a:rPr lang="en-US" dirty="0"/>
              <a:t>/</a:t>
            </a:r>
            <a:r>
              <a:rPr lang="en-US" dirty="0" err="1"/>
              <a:t>pregatesc</a:t>
            </a:r>
            <a:r>
              <a:rPr lang="en-US" dirty="0"/>
              <a:t> </a:t>
            </a:r>
            <a:r>
              <a:rPr lang="en-US" dirty="0" err="1"/>
              <a:t>fisierele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docker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portul</a:t>
            </a:r>
            <a:r>
              <a:rPr lang="en-US" dirty="0"/>
              <a:t> pe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containerul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09E97-9A9F-4473-A562-7DE76117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643" y="1839337"/>
            <a:ext cx="4235357" cy="1752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0A46C-33DD-417A-BCE5-795D86F3E865}"/>
              </a:ext>
            </a:extLst>
          </p:cNvPr>
          <p:cNvSpPr txBox="1">
            <a:spLocks/>
          </p:cNvSpPr>
          <p:nvPr/>
        </p:nvSpPr>
        <p:spPr>
          <a:xfrm>
            <a:off x="1579846" y="3890749"/>
            <a:ext cx="6376798" cy="214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:</a:t>
            </a:r>
          </a:p>
          <a:p>
            <a:pPr lvl="1"/>
            <a:r>
              <a:rPr lang="en-US" dirty="0"/>
              <a:t>Am declarant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docker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setam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de environment.</a:t>
            </a:r>
          </a:p>
          <a:p>
            <a:pPr lvl="1"/>
            <a:r>
              <a:rPr lang="en-US" dirty="0" err="1"/>
              <a:t>Expunem</a:t>
            </a:r>
            <a:r>
              <a:rPr lang="en-US" dirty="0"/>
              <a:t> </a:t>
            </a:r>
            <a:r>
              <a:rPr lang="en-US" dirty="0" err="1"/>
              <a:t>portul</a:t>
            </a:r>
            <a:r>
              <a:rPr lang="en-US" dirty="0"/>
              <a:t> 3306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lvl="1"/>
            <a:r>
              <a:rPr lang="en-US" dirty="0" err="1"/>
              <a:t>Furnizam</a:t>
            </a:r>
            <a:r>
              <a:rPr lang="en-US" dirty="0"/>
              <a:t> un </a:t>
            </a:r>
            <a:r>
              <a:rPr lang="en-US" dirty="0" err="1"/>
              <a:t>fisier</a:t>
            </a:r>
            <a:r>
              <a:rPr lang="en-US" dirty="0"/>
              <a:t> de </a:t>
            </a:r>
            <a:r>
              <a:rPr lang="en-US" dirty="0" err="1"/>
              <a:t>initializare</a:t>
            </a:r>
            <a:r>
              <a:rPr lang="en-US" dirty="0"/>
              <a:t> a </a:t>
            </a:r>
            <a:r>
              <a:rPr lang="en-US" dirty="0" err="1"/>
              <a:t>bazei</a:t>
            </a:r>
            <a:r>
              <a:rPr lang="en-US" dirty="0"/>
              <a:t> de date ‘</a:t>
            </a:r>
            <a:r>
              <a:rPr lang="en-US" dirty="0" err="1"/>
              <a:t>data.sql</a:t>
            </a:r>
            <a:r>
              <a:rPr lang="en-US" dirty="0"/>
              <a:t>’  </a:t>
            </a:r>
          </a:p>
          <a:p>
            <a:pPr lvl="1"/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fisierul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compune</a:t>
            </a:r>
            <a:r>
              <a:rPr lang="en-US" dirty="0"/>
              <a:t> </a:t>
            </a:r>
            <a:r>
              <a:rPr lang="en-US" dirty="0" err="1"/>
              <a:t>fisierele</a:t>
            </a:r>
            <a:r>
              <a:rPr lang="en-US" dirty="0"/>
              <a:t> Docker </a:t>
            </a:r>
            <a:r>
              <a:rPr lang="en-US" dirty="0" err="1"/>
              <a:t>declarate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D3E24-F273-44B2-A534-3F6411D8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643" y="3963040"/>
            <a:ext cx="4215841" cy="112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24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270</TotalTime>
  <Words>596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Software pentru telecomunicatii</vt:lpstr>
      <vt:lpstr>Scop</vt:lpstr>
      <vt:lpstr>Alegerea și descrierea modului de dezvoltare software.</vt:lpstr>
      <vt:lpstr>Desemnare si descriere roluri și responsabilități în cadrul echipei.</vt:lpstr>
      <vt:lpstr>Structura bazei de date</vt:lpstr>
      <vt:lpstr>Modelarea arhitecturii sistemului Diagrama de clasa &amp; Usecase diagram</vt:lpstr>
      <vt:lpstr>Arhitectura stratificată &amp; securitate (Spring Security) </vt:lpstr>
      <vt:lpstr>Funcționalităti: acțiuni CRUD (cu verbe HTTP aferente – GET, POST, PUT, PATCH, DELETE)</vt:lpstr>
      <vt:lpstr>Containerizare (Docker)</vt:lpstr>
      <vt:lpstr>Containerizare (Docker)</vt:lpstr>
      <vt:lpstr>Deployment în cloud (Microsoft Azure – cont studenți)</vt:lpstr>
      <vt:lpstr>Deployment în cloud (Microsoft Azure – cont studenți)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pentru telecomunicatii</dc:title>
  <dc:creator> </dc:creator>
  <cp:lastModifiedBy> </cp:lastModifiedBy>
  <cp:revision>28</cp:revision>
  <dcterms:created xsi:type="dcterms:W3CDTF">2021-02-04T10:59:59Z</dcterms:created>
  <dcterms:modified xsi:type="dcterms:W3CDTF">2021-02-04T19:30:27Z</dcterms:modified>
</cp:coreProperties>
</file>