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68" r:id="rId2"/>
    <p:sldId id="256" r:id="rId3"/>
    <p:sldId id="257" r:id="rId4"/>
    <p:sldId id="258" r:id="rId5"/>
    <p:sldId id="259" r:id="rId6"/>
    <p:sldId id="260" r:id="rId7"/>
    <p:sldId id="261" r:id="rId8"/>
    <p:sldId id="262" r:id="rId9"/>
    <p:sldId id="263" r:id="rId10"/>
    <p:sldId id="264" r:id="rId11"/>
    <p:sldId id="265" r:id="rId12"/>
    <p:sldId id="266" r:id="rId13"/>
    <p:sldId id="267" r:id="rId14"/>
    <p:sldId id="273" r:id="rId15"/>
    <p:sldId id="269" r:id="rId16"/>
    <p:sldId id="270" r:id="rId17"/>
    <p:sldId id="271" r:id="rId18"/>
    <p:sldId id="275"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78" autoAdjust="0"/>
    <p:restoredTop sz="94660"/>
  </p:normalViewPr>
  <p:slideViewPr>
    <p:cSldViewPr snapToGrid="0">
      <p:cViewPr>
        <p:scale>
          <a:sx n="98" d="100"/>
          <a:sy n="98" d="100"/>
        </p:scale>
        <p:origin x="1026" y="2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lik Ismayilov" userId="c84a59f5951c3021" providerId="LiveId" clId="{2B2E701E-A32B-41C2-B144-FB978DC3EC4B}"/>
    <pc:docChg chg="undo custSel addSld delSld modSld sldOrd">
      <pc:chgData name="Malik Ismayilov" userId="c84a59f5951c3021" providerId="LiveId" clId="{2B2E701E-A32B-41C2-B144-FB978DC3EC4B}" dt="2025-03-25T19:26:08.154" v="2914" actId="113"/>
      <pc:docMkLst>
        <pc:docMk/>
      </pc:docMkLst>
      <pc:sldChg chg="modSp mod">
        <pc:chgData name="Malik Ismayilov" userId="c84a59f5951c3021" providerId="LiveId" clId="{2B2E701E-A32B-41C2-B144-FB978DC3EC4B}" dt="2025-03-22T14:07:57.393" v="613" actId="13822"/>
        <pc:sldMkLst>
          <pc:docMk/>
          <pc:sldMk cId="3347277130" sldId="256"/>
        </pc:sldMkLst>
        <pc:spChg chg="mod">
          <ac:chgData name="Malik Ismayilov" userId="c84a59f5951c3021" providerId="LiveId" clId="{2B2E701E-A32B-41C2-B144-FB978DC3EC4B}" dt="2025-03-22T13:27:08.204" v="38" actId="27636"/>
          <ac:spMkLst>
            <pc:docMk/>
            <pc:sldMk cId="3347277130" sldId="256"/>
            <ac:spMk id="2" creationId="{DA93FD26-2634-7345-06DE-C0331C1662E6}"/>
          </ac:spMkLst>
        </pc:spChg>
        <pc:spChg chg="mod">
          <ac:chgData name="Malik Ismayilov" userId="c84a59f5951c3021" providerId="LiveId" clId="{2B2E701E-A32B-41C2-B144-FB978DC3EC4B}" dt="2025-03-22T14:07:57.393" v="613" actId="13822"/>
          <ac:spMkLst>
            <pc:docMk/>
            <pc:sldMk cId="3347277130" sldId="256"/>
            <ac:spMk id="15" creationId="{34423329-7B54-AAFA-493F-5C1A4D327DF3}"/>
          </ac:spMkLst>
        </pc:spChg>
        <pc:picChg chg="mod">
          <ac:chgData name="Malik Ismayilov" userId="c84a59f5951c3021" providerId="LiveId" clId="{2B2E701E-A32B-41C2-B144-FB978DC3EC4B}" dt="2025-03-22T13:27:20.487" v="40" actId="1076"/>
          <ac:picMkLst>
            <pc:docMk/>
            <pc:sldMk cId="3347277130" sldId="256"/>
            <ac:picMk id="5" creationId="{740570FD-D709-751B-E839-D49DFC5C05CA}"/>
          </ac:picMkLst>
        </pc:picChg>
      </pc:sldChg>
      <pc:sldChg chg="addSp delSp modSp mod">
        <pc:chgData name="Malik Ismayilov" userId="c84a59f5951c3021" providerId="LiveId" clId="{2B2E701E-A32B-41C2-B144-FB978DC3EC4B}" dt="2025-03-22T14:07:52.528" v="612" actId="13822"/>
        <pc:sldMkLst>
          <pc:docMk/>
          <pc:sldMk cId="592815101" sldId="257"/>
        </pc:sldMkLst>
        <pc:spChg chg="mod">
          <ac:chgData name="Malik Ismayilov" userId="c84a59f5951c3021" providerId="LiveId" clId="{2B2E701E-A32B-41C2-B144-FB978DC3EC4B}" dt="2025-03-22T13:26:54.023" v="33" actId="14100"/>
          <ac:spMkLst>
            <pc:docMk/>
            <pc:sldMk cId="592815101" sldId="257"/>
            <ac:spMk id="2" creationId="{B7C64F3E-B7BB-0C2A-6BEC-230C8C409FDD}"/>
          </ac:spMkLst>
        </pc:spChg>
        <pc:spChg chg="add mod">
          <ac:chgData name="Malik Ismayilov" userId="c84a59f5951c3021" providerId="LiveId" clId="{2B2E701E-A32B-41C2-B144-FB978DC3EC4B}" dt="2025-03-22T13:32:17.920" v="147" actId="1076"/>
          <ac:spMkLst>
            <pc:docMk/>
            <pc:sldMk cId="592815101" sldId="257"/>
            <ac:spMk id="8" creationId="{480779ED-986C-8320-FE91-B665D6C38086}"/>
          </ac:spMkLst>
        </pc:spChg>
        <pc:spChg chg="add mod">
          <ac:chgData name="Malik Ismayilov" userId="c84a59f5951c3021" providerId="LiveId" clId="{2B2E701E-A32B-41C2-B144-FB978DC3EC4B}" dt="2025-03-22T14:07:52.528" v="612" actId="13822"/>
          <ac:spMkLst>
            <pc:docMk/>
            <pc:sldMk cId="592815101" sldId="257"/>
            <ac:spMk id="9" creationId="{85E13BBC-83E5-B9A1-936E-99DA05712E3F}"/>
          </ac:spMkLst>
        </pc:spChg>
        <pc:picChg chg="add mod">
          <ac:chgData name="Malik Ismayilov" userId="c84a59f5951c3021" providerId="LiveId" clId="{2B2E701E-A32B-41C2-B144-FB978DC3EC4B}" dt="2025-03-22T13:27:02.783" v="36" actId="1076"/>
          <ac:picMkLst>
            <pc:docMk/>
            <pc:sldMk cId="592815101" sldId="257"/>
            <ac:picMk id="5" creationId="{77F70B1A-4DF7-5D23-56D7-B3D10B510EB6}"/>
          </ac:picMkLst>
        </pc:picChg>
        <pc:picChg chg="add mod">
          <ac:chgData name="Malik Ismayilov" userId="c84a59f5951c3021" providerId="LiveId" clId="{2B2E701E-A32B-41C2-B144-FB978DC3EC4B}" dt="2025-03-22T13:32:15.751" v="146" actId="1076"/>
          <ac:picMkLst>
            <pc:docMk/>
            <pc:sldMk cId="592815101" sldId="257"/>
            <ac:picMk id="7" creationId="{BB885BF1-B0B1-5C3C-77C1-2A82D0C6845C}"/>
          </ac:picMkLst>
        </pc:picChg>
      </pc:sldChg>
      <pc:sldChg chg="addSp delSp modSp mod">
        <pc:chgData name="Malik Ismayilov" userId="c84a59f5951c3021" providerId="LiveId" clId="{2B2E701E-A32B-41C2-B144-FB978DC3EC4B}" dt="2025-03-22T14:05:38.845" v="603" actId="20577"/>
        <pc:sldMkLst>
          <pc:docMk/>
          <pc:sldMk cId="135808953" sldId="258"/>
        </pc:sldMkLst>
        <pc:spChg chg="mod">
          <ac:chgData name="Malik Ismayilov" userId="c84a59f5951c3021" providerId="LiveId" clId="{2B2E701E-A32B-41C2-B144-FB978DC3EC4B}" dt="2025-03-22T14:05:38.845" v="603" actId="20577"/>
          <ac:spMkLst>
            <pc:docMk/>
            <pc:sldMk cId="135808953" sldId="258"/>
            <ac:spMk id="2" creationId="{794FDB71-7F92-A9F0-CFFC-99C08866CFA1}"/>
          </ac:spMkLst>
        </pc:spChg>
        <pc:spChg chg="add mod">
          <ac:chgData name="Malik Ismayilov" userId="c84a59f5951c3021" providerId="LiveId" clId="{2B2E701E-A32B-41C2-B144-FB978DC3EC4B}" dt="2025-03-22T13:45:32.156" v="187" actId="13822"/>
          <ac:spMkLst>
            <pc:docMk/>
            <pc:sldMk cId="135808953" sldId="258"/>
            <ac:spMk id="6" creationId="{135221BB-E238-911E-EE6A-797F378061C6}"/>
          </ac:spMkLst>
        </pc:spChg>
        <pc:spChg chg="add mod">
          <ac:chgData name="Malik Ismayilov" userId="c84a59f5951c3021" providerId="LiveId" clId="{2B2E701E-A32B-41C2-B144-FB978DC3EC4B}" dt="2025-03-22T13:48:36.646" v="268" actId="20577"/>
          <ac:spMkLst>
            <pc:docMk/>
            <pc:sldMk cId="135808953" sldId="258"/>
            <ac:spMk id="7" creationId="{AE9E33C5-B7D9-60D4-057B-97016F9E22AE}"/>
          </ac:spMkLst>
        </pc:spChg>
        <pc:spChg chg="add mod">
          <ac:chgData name="Malik Ismayilov" userId="c84a59f5951c3021" providerId="LiveId" clId="{2B2E701E-A32B-41C2-B144-FB978DC3EC4B}" dt="2025-03-22T14:03:42.220" v="585" actId="13822"/>
          <ac:spMkLst>
            <pc:docMk/>
            <pc:sldMk cId="135808953" sldId="258"/>
            <ac:spMk id="10" creationId="{4480916A-DC48-85E0-92A4-15373B59BAE5}"/>
          </ac:spMkLst>
        </pc:spChg>
        <pc:spChg chg="add mod">
          <ac:chgData name="Malik Ismayilov" userId="c84a59f5951c3021" providerId="LiveId" clId="{2B2E701E-A32B-41C2-B144-FB978DC3EC4B}" dt="2025-03-22T14:03:46.055" v="586" actId="1076"/>
          <ac:spMkLst>
            <pc:docMk/>
            <pc:sldMk cId="135808953" sldId="258"/>
            <ac:spMk id="12" creationId="{AFA3CDEE-5ED1-FBD7-055A-CBBA51B36DB3}"/>
          </ac:spMkLst>
        </pc:spChg>
        <pc:picChg chg="add mod">
          <ac:chgData name="Malik Ismayilov" userId="c84a59f5951c3021" providerId="LiveId" clId="{2B2E701E-A32B-41C2-B144-FB978DC3EC4B}" dt="2025-03-22T13:41:36.297" v="167" actId="1076"/>
          <ac:picMkLst>
            <pc:docMk/>
            <pc:sldMk cId="135808953" sldId="258"/>
            <ac:picMk id="5" creationId="{C99D31EC-084C-ED26-67E1-B063B8FE4A3E}"/>
          </ac:picMkLst>
        </pc:picChg>
      </pc:sldChg>
      <pc:sldChg chg="addSp delSp modSp mod">
        <pc:chgData name="Malik Ismayilov" userId="c84a59f5951c3021" providerId="LiveId" clId="{2B2E701E-A32B-41C2-B144-FB978DC3EC4B}" dt="2025-03-22T14:13:49.265" v="730" actId="20577"/>
        <pc:sldMkLst>
          <pc:docMk/>
          <pc:sldMk cId="101455775" sldId="259"/>
        </pc:sldMkLst>
        <pc:spChg chg="mod">
          <ac:chgData name="Malik Ismayilov" userId="c84a59f5951c3021" providerId="LiveId" clId="{2B2E701E-A32B-41C2-B144-FB978DC3EC4B}" dt="2025-03-22T14:06:16.902" v="605" actId="20577"/>
          <ac:spMkLst>
            <pc:docMk/>
            <pc:sldMk cId="101455775" sldId="259"/>
            <ac:spMk id="2" creationId="{66452A66-EEAA-A444-80A7-A348D71D31AB}"/>
          </ac:spMkLst>
        </pc:spChg>
        <pc:spChg chg="add mod">
          <ac:chgData name="Malik Ismayilov" userId="c84a59f5951c3021" providerId="LiveId" clId="{2B2E701E-A32B-41C2-B144-FB978DC3EC4B}" dt="2025-03-22T14:11:41.648" v="654" actId="1076"/>
          <ac:spMkLst>
            <pc:docMk/>
            <pc:sldMk cId="101455775" sldId="259"/>
            <ac:spMk id="6" creationId="{1E2FA076-F80C-5C35-E28F-B64BA865E164}"/>
          </ac:spMkLst>
        </pc:spChg>
        <pc:spChg chg="add mod">
          <ac:chgData name="Malik Ismayilov" userId="c84a59f5951c3021" providerId="LiveId" clId="{2B2E701E-A32B-41C2-B144-FB978DC3EC4B}" dt="2025-03-22T14:13:49.265" v="730" actId="20577"/>
          <ac:spMkLst>
            <pc:docMk/>
            <pc:sldMk cId="101455775" sldId="259"/>
            <ac:spMk id="7" creationId="{B9A1EF45-093F-8A5D-02D0-13ED80351D96}"/>
          </ac:spMkLst>
        </pc:spChg>
        <pc:picChg chg="add mod">
          <ac:chgData name="Malik Ismayilov" userId="c84a59f5951c3021" providerId="LiveId" clId="{2B2E701E-A32B-41C2-B144-FB978DC3EC4B}" dt="2025-03-22T14:07:26.583" v="609" actId="1076"/>
          <ac:picMkLst>
            <pc:docMk/>
            <pc:sldMk cId="101455775" sldId="259"/>
            <ac:picMk id="5" creationId="{01C1147A-F5AD-041B-C6C8-27A7191DE26B}"/>
          </ac:picMkLst>
        </pc:picChg>
      </pc:sldChg>
      <pc:sldChg chg="addSp delSp modSp mod">
        <pc:chgData name="Malik Ismayilov" userId="c84a59f5951c3021" providerId="LiveId" clId="{2B2E701E-A32B-41C2-B144-FB978DC3EC4B}" dt="2025-03-24T09:52:14.282" v="1197" actId="20577"/>
        <pc:sldMkLst>
          <pc:docMk/>
          <pc:sldMk cId="475104683" sldId="260"/>
        </pc:sldMkLst>
        <pc:spChg chg="mod">
          <ac:chgData name="Malik Ismayilov" userId="c84a59f5951c3021" providerId="LiveId" clId="{2B2E701E-A32B-41C2-B144-FB978DC3EC4B}" dt="2025-03-23T16:18:09.777" v="741" actId="113"/>
          <ac:spMkLst>
            <pc:docMk/>
            <pc:sldMk cId="475104683" sldId="260"/>
            <ac:spMk id="2" creationId="{84A517D5-B65B-42DB-5E1F-B249D33261BF}"/>
          </ac:spMkLst>
        </pc:spChg>
        <pc:spChg chg="add mod">
          <ac:chgData name="Malik Ismayilov" userId="c84a59f5951c3021" providerId="LiveId" clId="{2B2E701E-A32B-41C2-B144-FB978DC3EC4B}" dt="2025-03-23T16:30:54.947" v="782" actId="1076"/>
          <ac:spMkLst>
            <pc:docMk/>
            <pc:sldMk cId="475104683" sldId="260"/>
            <ac:spMk id="8" creationId="{F35729CB-EC3B-A026-5E69-8EE1978B52FF}"/>
          </ac:spMkLst>
        </pc:spChg>
        <pc:spChg chg="add del mod">
          <ac:chgData name="Malik Ismayilov" userId="c84a59f5951c3021" providerId="LiveId" clId="{2B2E701E-A32B-41C2-B144-FB978DC3EC4B}" dt="2025-03-24T09:37:28.592" v="1033" actId="478"/>
          <ac:spMkLst>
            <pc:docMk/>
            <pc:sldMk cId="475104683" sldId="260"/>
            <ac:spMk id="9" creationId="{4E34DA09-8C8A-C8D7-DD2C-CEEA4945AFD2}"/>
          </ac:spMkLst>
        </pc:spChg>
        <pc:spChg chg="add mod">
          <ac:chgData name="Malik Ismayilov" userId="c84a59f5951c3021" providerId="LiveId" clId="{2B2E701E-A32B-41C2-B144-FB978DC3EC4B}" dt="2025-03-24T09:44:01.702" v="1124" actId="1076"/>
          <ac:spMkLst>
            <pc:docMk/>
            <pc:sldMk cId="475104683" sldId="260"/>
            <ac:spMk id="14" creationId="{9DC2BE5E-A95C-437F-7E32-BF7DCDACB2C5}"/>
          </ac:spMkLst>
        </pc:spChg>
        <pc:spChg chg="add mod">
          <ac:chgData name="Malik Ismayilov" userId="c84a59f5951c3021" providerId="LiveId" clId="{2B2E701E-A32B-41C2-B144-FB978DC3EC4B}" dt="2025-03-24T09:43:55.471" v="1123" actId="1076"/>
          <ac:spMkLst>
            <pc:docMk/>
            <pc:sldMk cId="475104683" sldId="260"/>
            <ac:spMk id="17" creationId="{80DEB810-5940-A2FE-8FFF-CC1D49A6DE32}"/>
          </ac:spMkLst>
        </pc:spChg>
        <pc:spChg chg="add mod">
          <ac:chgData name="Malik Ismayilov" userId="c84a59f5951c3021" providerId="LiveId" clId="{2B2E701E-A32B-41C2-B144-FB978DC3EC4B}" dt="2025-03-24T09:43:47.166" v="1122" actId="1076"/>
          <ac:spMkLst>
            <pc:docMk/>
            <pc:sldMk cId="475104683" sldId="260"/>
            <ac:spMk id="21" creationId="{CF49346A-B32E-3FCE-12A5-EC8BB6AF17A8}"/>
          </ac:spMkLst>
        </pc:spChg>
        <pc:spChg chg="add mod">
          <ac:chgData name="Malik Ismayilov" userId="c84a59f5951c3021" providerId="LiveId" clId="{2B2E701E-A32B-41C2-B144-FB978DC3EC4B}" dt="2025-03-24T09:51:05.774" v="1186" actId="1076"/>
          <ac:spMkLst>
            <pc:docMk/>
            <pc:sldMk cId="475104683" sldId="260"/>
            <ac:spMk id="31" creationId="{5CAA8E11-4940-A32A-6ACD-78DB763C03B3}"/>
          </ac:spMkLst>
        </pc:spChg>
        <pc:spChg chg="add mod">
          <ac:chgData name="Malik Ismayilov" userId="c84a59f5951c3021" providerId="LiveId" clId="{2B2E701E-A32B-41C2-B144-FB978DC3EC4B}" dt="2025-03-24T09:47:29.319" v="1144" actId="1076"/>
          <ac:spMkLst>
            <pc:docMk/>
            <pc:sldMk cId="475104683" sldId="260"/>
            <ac:spMk id="32" creationId="{10DD0E79-852F-5A13-F36B-753D07378FE0}"/>
          </ac:spMkLst>
        </pc:spChg>
        <pc:spChg chg="add">
          <ac:chgData name="Malik Ismayilov" userId="c84a59f5951c3021" providerId="LiveId" clId="{2B2E701E-A32B-41C2-B144-FB978DC3EC4B}" dt="2025-03-24T09:47:10.808" v="1139" actId="22"/>
          <ac:spMkLst>
            <pc:docMk/>
            <pc:sldMk cId="475104683" sldId="260"/>
            <ac:spMk id="34" creationId="{1F783A23-54C7-2F0C-8A77-B29E461AFECC}"/>
          </ac:spMkLst>
        </pc:spChg>
        <pc:spChg chg="add mod">
          <ac:chgData name="Malik Ismayilov" userId="c84a59f5951c3021" providerId="LiveId" clId="{2B2E701E-A32B-41C2-B144-FB978DC3EC4B}" dt="2025-03-24T09:52:14.282" v="1197" actId="20577"/>
          <ac:spMkLst>
            <pc:docMk/>
            <pc:sldMk cId="475104683" sldId="260"/>
            <ac:spMk id="45" creationId="{746FC7C8-D291-B651-BC88-535E2CACD51F}"/>
          </ac:spMkLst>
        </pc:spChg>
        <pc:picChg chg="add mod">
          <ac:chgData name="Malik Ismayilov" userId="c84a59f5951c3021" providerId="LiveId" clId="{2B2E701E-A32B-41C2-B144-FB978DC3EC4B}" dt="2025-03-24T09:38:37.230" v="1051" actId="1076"/>
          <ac:picMkLst>
            <pc:docMk/>
            <pc:sldMk cId="475104683" sldId="260"/>
            <ac:picMk id="4" creationId="{B5D4C018-5FA2-4BB7-1216-AE21E128EED5}"/>
          </ac:picMkLst>
        </pc:picChg>
        <pc:picChg chg="add mod">
          <ac:chgData name="Malik Ismayilov" userId="c84a59f5951c3021" providerId="LiveId" clId="{2B2E701E-A32B-41C2-B144-FB978DC3EC4B}" dt="2025-03-24T09:38:38.190" v="1052" actId="1076"/>
          <ac:picMkLst>
            <pc:docMk/>
            <pc:sldMk cId="475104683" sldId="260"/>
            <ac:picMk id="5" creationId="{4D1299DA-C662-BDC2-B384-627B5C851090}"/>
          </ac:picMkLst>
        </pc:picChg>
        <pc:picChg chg="add del mod">
          <ac:chgData name="Malik Ismayilov" userId="c84a59f5951c3021" providerId="LiveId" clId="{2B2E701E-A32B-41C2-B144-FB978DC3EC4B}" dt="2025-03-24T09:37:33.751" v="1035" actId="478"/>
          <ac:picMkLst>
            <pc:docMk/>
            <pc:sldMk cId="475104683" sldId="260"/>
            <ac:picMk id="7" creationId="{2EC59E94-4547-ABE8-8F1A-0E95A3C13A22}"/>
          </ac:picMkLst>
        </pc:picChg>
        <pc:picChg chg="add mod">
          <ac:chgData name="Malik Ismayilov" userId="c84a59f5951c3021" providerId="LiveId" clId="{2B2E701E-A32B-41C2-B144-FB978DC3EC4B}" dt="2025-03-24T09:39:37.085" v="1071" actId="1076"/>
          <ac:picMkLst>
            <pc:docMk/>
            <pc:sldMk cId="475104683" sldId="260"/>
            <ac:picMk id="10" creationId="{B997979A-2D98-3708-73DB-F11BC537D78E}"/>
          </ac:picMkLst>
        </pc:picChg>
        <pc:picChg chg="add mod">
          <ac:chgData name="Malik Ismayilov" userId="c84a59f5951c3021" providerId="LiveId" clId="{2B2E701E-A32B-41C2-B144-FB978DC3EC4B}" dt="2025-03-24T09:39:59.598" v="1075" actId="1076"/>
          <ac:picMkLst>
            <pc:docMk/>
            <pc:sldMk cId="475104683" sldId="260"/>
            <ac:picMk id="12" creationId="{F6122D33-61C0-ABEF-D07B-933EB6ADFE4D}"/>
          </ac:picMkLst>
        </pc:picChg>
        <pc:picChg chg="add del mod">
          <ac:chgData name="Malik Ismayilov" userId="c84a59f5951c3021" providerId="LiveId" clId="{2B2E701E-A32B-41C2-B144-FB978DC3EC4B}" dt="2025-03-24T09:37:32.190" v="1034" actId="478"/>
          <ac:picMkLst>
            <pc:docMk/>
            <pc:sldMk cId="475104683" sldId="260"/>
            <ac:picMk id="13" creationId="{E507AB6B-43BA-1BB6-2048-BDF2A75C20FE}"/>
          </ac:picMkLst>
        </pc:picChg>
        <pc:picChg chg="add del mod">
          <ac:chgData name="Malik Ismayilov" userId="c84a59f5951c3021" providerId="LiveId" clId="{2B2E701E-A32B-41C2-B144-FB978DC3EC4B}" dt="2025-03-24T09:37:35.420" v="1036" actId="478"/>
          <ac:picMkLst>
            <pc:docMk/>
            <pc:sldMk cId="475104683" sldId="260"/>
            <ac:picMk id="16" creationId="{9E872590-7B47-C02A-A474-9F5DA2363E24}"/>
          </ac:picMkLst>
        </pc:picChg>
        <pc:picChg chg="add mod">
          <ac:chgData name="Malik Ismayilov" userId="c84a59f5951c3021" providerId="LiveId" clId="{2B2E701E-A32B-41C2-B144-FB978DC3EC4B}" dt="2025-03-24T09:41:00.742" v="1094" actId="1076"/>
          <ac:picMkLst>
            <pc:docMk/>
            <pc:sldMk cId="475104683" sldId="260"/>
            <ac:picMk id="18" creationId="{DA9881E5-238D-12CA-E605-AC4847DB6E83}"/>
          </ac:picMkLst>
        </pc:picChg>
        <pc:picChg chg="add del mod">
          <ac:chgData name="Malik Ismayilov" userId="c84a59f5951c3021" providerId="LiveId" clId="{2B2E701E-A32B-41C2-B144-FB978DC3EC4B}" dt="2025-03-24T09:37:37.195" v="1037" actId="478"/>
          <ac:picMkLst>
            <pc:docMk/>
            <pc:sldMk cId="475104683" sldId="260"/>
            <ac:picMk id="19" creationId="{F65F71BD-03C1-26AF-24B0-946C29A454A0}"/>
          </ac:picMkLst>
        </pc:picChg>
        <pc:picChg chg="add mod">
          <ac:chgData name="Malik Ismayilov" userId="c84a59f5951c3021" providerId="LiveId" clId="{2B2E701E-A32B-41C2-B144-FB978DC3EC4B}" dt="2025-03-24T09:41:05.062" v="1095" actId="1076"/>
          <ac:picMkLst>
            <pc:docMk/>
            <pc:sldMk cId="475104683" sldId="260"/>
            <ac:picMk id="22" creationId="{CD120E35-2509-3B16-B900-B22B07091E39}"/>
          </ac:picMkLst>
        </pc:picChg>
        <pc:picChg chg="add mod">
          <ac:chgData name="Malik Ismayilov" userId="c84a59f5951c3021" providerId="LiveId" clId="{2B2E701E-A32B-41C2-B144-FB978DC3EC4B}" dt="2025-03-24T09:43:26.894" v="1119" actId="1076"/>
          <ac:picMkLst>
            <pc:docMk/>
            <pc:sldMk cId="475104683" sldId="260"/>
            <ac:picMk id="24" creationId="{C9B67B73-C189-0A5C-39FC-A4CC7EBBE398}"/>
          </ac:picMkLst>
        </pc:picChg>
        <pc:picChg chg="add mod">
          <ac:chgData name="Malik Ismayilov" userId="c84a59f5951c3021" providerId="LiveId" clId="{2B2E701E-A32B-41C2-B144-FB978DC3EC4B}" dt="2025-03-24T09:43:22.342" v="1118" actId="1076"/>
          <ac:picMkLst>
            <pc:docMk/>
            <pc:sldMk cId="475104683" sldId="260"/>
            <ac:picMk id="26" creationId="{E87A1FF7-2C1A-6852-8EA9-39EF2D997051}"/>
          </ac:picMkLst>
        </pc:picChg>
        <pc:picChg chg="add mod">
          <ac:chgData name="Malik Ismayilov" userId="c84a59f5951c3021" providerId="LiveId" clId="{2B2E701E-A32B-41C2-B144-FB978DC3EC4B}" dt="2025-03-24T09:45:42.142" v="1128" actId="1076"/>
          <ac:picMkLst>
            <pc:docMk/>
            <pc:sldMk cId="475104683" sldId="260"/>
            <ac:picMk id="28" creationId="{FA389B08-47FD-8B32-D0E9-A1B20DC1349C}"/>
          </ac:picMkLst>
        </pc:picChg>
        <pc:picChg chg="add mod">
          <ac:chgData name="Malik Ismayilov" userId="c84a59f5951c3021" providerId="LiveId" clId="{2B2E701E-A32B-41C2-B144-FB978DC3EC4B}" dt="2025-03-24T09:46:10.678" v="1133" actId="1076"/>
          <ac:picMkLst>
            <pc:docMk/>
            <pc:sldMk cId="475104683" sldId="260"/>
            <ac:picMk id="30" creationId="{156B06C3-D658-AC2E-F9A6-C1AEDB63530C}"/>
          </ac:picMkLst>
        </pc:picChg>
        <pc:picChg chg="add mod">
          <ac:chgData name="Malik Ismayilov" userId="c84a59f5951c3021" providerId="LiveId" clId="{2B2E701E-A32B-41C2-B144-FB978DC3EC4B}" dt="2025-03-24T09:48:34.990" v="1158" actId="1076"/>
          <ac:picMkLst>
            <pc:docMk/>
            <pc:sldMk cId="475104683" sldId="260"/>
            <ac:picMk id="36" creationId="{0308FC3C-02E2-DAE8-1925-FAED141D2172}"/>
          </ac:picMkLst>
        </pc:picChg>
        <pc:picChg chg="add mod">
          <ac:chgData name="Malik Ismayilov" userId="c84a59f5951c3021" providerId="LiveId" clId="{2B2E701E-A32B-41C2-B144-FB978DC3EC4B}" dt="2025-03-24T09:48:31.950" v="1157" actId="1076"/>
          <ac:picMkLst>
            <pc:docMk/>
            <pc:sldMk cId="475104683" sldId="260"/>
            <ac:picMk id="38" creationId="{8CB4F3A5-FF95-9560-63B9-27C60B29112A}"/>
          </ac:picMkLst>
        </pc:picChg>
        <pc:picChg chg="add mod">
          <ac:chgData name="Malik Ismayilov" userId="c84a59f5951c3021" providerId="LiveId" clId="{2B2E701E-A32B-41C2-B144-FB978DC3EC4B}" dt="2025-03-24T09:51:00.534" v="1185" actId="1076"/>
          <ac:picMkLst>
            <pc:docMk/>
            <pc:sldMk cId="475104683" sldId="260"/>
            <ac:picMk id="40" creationId="{44257F26-989B-CABB-6E47-B6ED73E29BFC}"/>
          </ac:picMkLst>
        </pc:picChg>
        <pc:picChg chg="add del mod">
          <ac:chgData name="Malik Ismayilov" userId="c84a59f5951c3021" providerId="LiveId" clId="{2B2E701E-A32B-41C2-B144-FB978DC3EC4B}" dt="2025-03-24T09:50:31.638" v="1178" actId="478"/>
          <ac:picMkLst>
            <pc:docMk/>
            <pc:sldMk cId="475104683" sldId="260"/>
            <ac:picMk id="42" creationId="{5343280D-564F-5DB5-31B9-5CBAA880875E}"/>
          </ac:picMkLst>
        </pc:picChg>
        <pc:picChg chg="add mod">
          <ac:chgData name="Malik Ismayilov" userId="c84a59f5951c3021" providerId="LiveId" clId="{2B2E701E-A32B-41C2-B144-FB978DC3EC4B}" dt="2025-03-24T09:50:56.758" v="1184" actId="1076"/>
          <ac:picMkLst>
            <pc:docMk/>
            <pc:sldMk cId="475104683" sldId="260"/>
            <ac:picMk id="44" creationId="{F420B61D-E1B5-C714-72FE-247FD8F6091C}"/>
          </ac:picMkLst>
        </pc:picChg>
      </pc:sldChg>
      <pc:sldChg chg="addSp delSp modSp mod">
        <pc:chgData name="Malik Ismayilov" userId="c84a59f5951c3021" providerId="LiveId" clId="{2B2E701E-A32B-41C2-B144-FB978DC3EC4B}" dt="2025-03-24T10:08:33.868" v="1282"/>
        <pc:sldMkLst>
          <pc:docMk/>
          <pc:sldMk cId="2600385101" sldId="261"/>
        </pc:sldMkLst>
        <pc:spChg chg="mod">
          <ac:chgData name="Malik Ismayilov" userId="c84a59f5951c3021" providerId="LiveId" clId="{2B2E701E-A32B-41C2-B144-FB978DC3EC4B}" dt="2025-03-23T16:45:57.355" v="869" actId="20577"/>
          <ac:spMkLst>
            <pc:docMk/>
            <pc:sldMk cId="2600385101" sldId="261"/>
            <ac:spMk id="2" creationId="{F5E22B0A-7F8E-35C9-2766-14F5A4963B7F}"/>
          </ac:spMkLst>
        </pc:spChg>
        <pc:spChg chg="add mod">
          <ac:chgData name="Malik Ismayilov" userId="c84a59f5951c3021" providerId="LiveId" clId="{2B2E701E-A32B-41C2-B144-FB978DC3EC4B}" dt="2025-03-24T10:03:19.830" v="1221" actId="1076"/>
          <ac:spMkLst>
            <pc:docMk/>
            <pc:sldMk cId="2600385101" sldId="261"/>
            <ac:spMk id="8" creationId="{EC88668C-AC96-8B20-5380-03966404309A}"/>
          </ac:spMkLst>
        </pc:spChg>
        <pc:spChg chg="add mod">
          <ac:chgData name="Malik Ismayilov" userId="c84a59f5951c3021" providerId="LiveId" clId="{2B2E701E-A32B-41C2-B144-FB978DC3EC4B}" dt="2025-03-24T10:03:54.589" v="1226" actId="1076"/>
          <ac:spMkLst>
            <pc:docMk/>
            <pc:sldMk cId="2600385101" sldId="261"/>
            <ac:spMk id="11" creationId="{69C38429-69B1-F2A3-91B8-58440C0E20ED}"/>
          </ac:spMkLst>
        </pc:spChg>
        <pc:spChg chg="add mod">
          <ac:chgData name="Malik Ismayilov" userId="c84a59f5951c3021" providerId="LiveId" clId="{2B2E701E-A32B-41C2-B144-FB978DC3EC4B}" dt="2025-03-24T10:05:02.382" v="1236" actId="1076"/>
          <ac:spMkLst>
            <pc:docMk/>
            <pc:sldMk cId="2600385101" sldId="261"/>
            <ac:spMk id="16" creationId="{639C0E8E-0A57-341E-C561-691AE9257E49}"/>
          </ac:spMkLst>
        </pc:spChg>
        <pc:spChg chg="add mod">
          <ac:chgData name="Malik Ismayilov" userId="c84a59f5951c3021" providerId="LiveId" clId="{2B2E701E-A32B-41C2-B144-FB978DC3EC4B}" dt="2025-03-24T10:05:59.421" v="1250" actId="1076"/>
          <ac:spMkLst>
            <pc:docMk/>
            <pc:sldMk cId="2600385101" sldId="261"/>
            <ac:spMk id="17" creationId="{96D34FDA-0B30-F379-A1EE-E60164A6E98B}"/>
          </ac:spMkLst>
        </pc:spChg>
        <pc:spChg chg="add del mod">
          <ac:chgData name="Malik Ismayilov" userId="c84a59f5951c3021" providerId="LiveId" clId="{2B2E701E-A32B-41C2-B144-FB978DC3EC4B}" dt="2025-03-24T10:07:00.594" v="1263" actId="478"/>
          <ac:spMkLst>
            <pc:docMk/>
            <pc:sldMk cId="2600385101" sldId="261"/>
            <ac:spMk id="19" creationId="{F6F85C55-1109-384F-2CEA-6D9C296EE6EB}"/>
          </ac:spMkLst>
        </pc:spChg>
        <pc:spChg chg="add mod">
          <ac:chgData name="Malik Ismayilov" userId="c84a59f5951c3021" providerId="LiveId" clId="{2B2E701E-A32B-41C2-B144-FB978DC3EC4B}" dt="2025-03-24T10:07:45.526" v="1273" actId="1076"/>
          <ac:spMkLst>
            <pc:docMk/>
            <pc:sldMk cId="2600385101" sldId="261"/>
            <ac:spMk id="38" creationId="{81EEE332-BF4B-87A4-6DD0-F217191286DA}"/>
          </ac:spMkLst>
        </pc:spChg>
        <pc:spChg chg="add mod">
          <ac:chgData name="Malik Ismayilov" userId="c84a59f5951c3021" providerId="LiveId" clId="{2B2E701E-A32B-41C2-B144-FB978DC3EC4B}" dt="2025-03-24T10:08:33.868" v="1282"/>
          <ac:spMkLst>
            <pc:docMk/>
            <pc:sldMk cId="2600385101" sldId="261"/>
            <ac:spMk id="39" creationId="{41753E2F-3964-D1D0-E4B7-9004610AF8F6}"/>
          </ac:spMkLst>
        </pc:spChg>
        <pc:picChg chg="add del">
          <ac:chgData name="Malik Ismayilov" userId="c84a59f5951c3021" providerId="LiveId" clId="{2B2E701E-A32B-41C2-B144-FB978DC3EC4B}" dt="2025-03-24T10:00:44.228" v="1202" actId="478"/>
          <ac:picMkLst>
            <pc:docMk/>
            <pc:sldMk cId="2600385101" sldId="261"/>
            <ac:picMk id="4" creationId="{8C7BA0DE-D80F-6F79-EE24-9D842A738969}"/>
          </ac:picMkLst>
        </pc:picChg>
        <pc:picChg chg="add mod">
          <ac:chgData name="Malik Ismayilov" userId="c84a59f5951c3021" providerId="LiveId" clId="{2B2E701E-A32B-41C2-B144-FB978DC3EC4B}" dt="2025-03-24T10:00:21.870" v="1198" actId="1076"/>
          <ac:picMkLst>
            <pc:docMk/>
            <pc:sldMk cId="2600385101" sldId="261"/>
            <ac:picMk id="5" creationId="{75C0738B-BA76-7207-6CC0-3C1A7CC338D3}"/>
          </ac:picMkLst>
        </pc:picChg>
        <pc:picChg chg="add del mod">
          <ac:chgData name="Malik Ismayilov" userId="c84a59f5951c3021" providerId="LiveId" clId="{2B2E701E-A32B-41C2-B144-FB978DC3EC4B}" dt="2025-03-24T10:02:33.683" v="1209" actId="478"/>
          <ac:picMkLst>
            <pc:docMk/>
            <pc:sldMk cId="2600385101" sldId="261"/>
            <ac:picMk id="7" creationId="{72665B5C-1F13-51AE-1C57-8247F8C92279}"/>
          </ac:picMkLst>
        </pc:picChg>
        <pc:picChg chg="add mod">
          <ac:chgData name="Malik Ismayilov" userId="c84a59f5951c3021" providerId="LiveId" clId="{2B2E701E-A32B-41C2-B144-FB978DC3EC4B}" dt="2025-03-24T10:00:56.918" v="1208" actId="14100"/>
          <ac:picMkLst>
            <pc:docMk/>
            <pc:sldMk cId="2600385101" sldId="261"/>
            <ac:picMk id="9" creationId="{5B3F3174-7C6D-5E3C-9ED2-D9FB4F328D1E}"/>
          </ac:picMkLst>
        </pc:picChg>
        <pc:picChg chg="add del mod">
          <ac:chgData name="Malik Ismayilov" userId="c84a59f5951c3021" providerId="LiveId" clId="{2B2E701E-A32B-41C2-B144-FB978DC3EC4B}" dt="2025-03-24T10:02:34.579" v="1210" actId="478"/>
          <ac:picMkLst>
            <pc:docMk/>
            <pc:sldMk cId="2600385101" sldId="261"/>
            <ac:picMk id="10" creationId="{EE425B63-118F-0C24-D12E-1EE511710763}"/>
          </ac:picMkLst>
        </pc:picChg>
        <pc:picChg chg="add del mod">
          <ac:chgData name="Malik Ismayilov" userId="c84a59f5951c3021" providerId="LiveId" clId="{2B2E701E-A32B-41C2-B144-FB978DC3EC4B}" dt="2025-03-24T10:02:35.199" v="1211" actId="478"/>
          <ac:picMkLst>
            <pc:docMk/>
            <pc:sldMk cId="2600385101" sldId="261"/>
            <ac:picMk id="13" creationId="{D6AA0054-040D-3A29-0168-DE3FC59D1FAB}"/>
          </ac:picMkLst>
        </pc:picChg>
        <pc:picChg chg="add mod">
          <ac:chgData name="Malik Ismayilov" userId="c84a59f5951c3021" providerId="LiveId" clId="{2B2E701E-A32B-41C2-B144-FB978DC3EC4B}" dt="2025-03-24T10:03:10.805" v="1220" actId="1076"/>
          <ac:picMkLst>
            <pc:docMk/>
            <pc:sldMk cId="2600385101" sldId="261"/>
            <ac:picMk id="14" creationId="{96ABF69D-525E-1BD8-C8F0-AC6F8BACC718}"/>
          </ac:picMkLst>
        </pc:picChg>
        <pc:picChg chg="add del mod">
          <ac:chgData name="Malik Ismayilov" userId="c84a59f5951c3021" providerId="LiveId" clId="{2B2E701E-A32B-41C2-B144-FB978DC3EC4B}" dt="2025-03-24T10:02:35.951" v="1213" actId="478"/>
          <ac:picMkLst>
            <pc:docMk/>
            <pc:sldMk cId="2600385101" sldId="261"/>
            <ac:picMk id="15" creationId="{D6373466-A552-9BB7-8151-2170DC01E4ED}"/>
          </ac:picMkLst>
        </pc:picChg>
        <pc:picChg chg="add mod">
          <ac:chgData name="Malik Ismayilov" userId="c84a59f5951c3021" providerId="LiveId" clId="{2B2E701E-A32B-41C2-B144-FB978DC3EC4B}" dt="2025-03-24T10:03:50.214" v="1225" actId="1076"/>
          <ac:picMkLst>
            <pc:docMk/>
            <pc:sldMk cId="2600385101" sldId="261"/>
            <ac:picMk id="20" creationId="{F25F9E4F-5BD6-BFA0-9572-2BED0E7521AF}"/>
          </ac:picMkLst>
        </pc:picChg>
        <pc:picChg chg="add del mod">
          <ac:chgData name="Malik Ismayilov" userId="c84a59f5951c3021" providerId="LiveId" clId="{2B2E701E-A32B-41C2-B144-FB978DC3EC4B}" dt="2025-03-24T10:06:59.027" v="1262" actId="478"/>
          <ac:picMkLst>
            <pc:docMk/>
            <pc:sldMk cId="2600385101" sldId="261"/>
            <ac:picMk id="21" creationId="{571119A6-13F8-26B9-4FAF-E407E5A18F40}"/>
          </ac:picMkLst>
        </pc:picChg>
        <pc:picChg chg="add mod">
          <ac:chgData name="Malik Ismayilov" userId="c84a59f5951c3021" providerId="LiveId" clId="{2B2E701E-A32B-41C2-B144-FB978DC3EC4B}" dt="2025-03-24T10:04:51.566" v="1234" actId="1076"/>
          <ac:picMkLst>
            <pc:docMk/>
            <pc:sldMk cId="2600385101" sldId="261"/>
            <ac:picMk id="23" creationId="{52336B34-626B-499C-D05B-D535B8AA3045}"/>
          </ac:picMkLst>
        </pc:picChg>
        <pc:picChg chg="add mod">
          <ac:chgData name="Malik Ismayilov" userId="c84a59f5951c3021" providerId="LiveId" clId="{2B2E701E-A32B-41C2-B144-FB978DC3EC4B}" dt="2025-03-24T10:05:24.741" v="1241" actId="1076"/>
          <ac:picMkLst>
            <pc:docMk/>
            <pc:sldMk cId="2600385101" sldId="261"/>
            <ac:picMk id="25" creationId="{3F7FEA19-BFB5-082F-1104-0F335260E19B}"/>
          </ac:picMkLst>
        </pc:picChg>
        <pc:picChg chg="add mod">
          <ac:chgData name="Malik Ismayilov" userId="c84a59f5951c3021" providerId="LiveId" clId="{2B2E701E-A32B-41C2-B144-FB978DC3EC4B}" dt="2025-03-24T10:05:39.808" v="1245" actId="1076"/>
          <ac:picMkLst>
            <pc:docMk/>
            <pc:sldMk cId="2600385101" sldId="261"/>
            <ac:picMk id="27" creationId="{B04ECFB0-4BBC-2E1A-310A-EAA205CADAE1}"/>
          </ac:picMkLst>
        </pc:picChg>
        <pc:picChg chg="add mod">
          <ac:chgData name="Malik Ismayilov" userId="c84a59f5951c3021" providerId="LiveId" clId="{2B2E701E-A32B-41C2-B144-FB978DC3EC4B}" dt="2025-03-24T10:05:54.614" v="1249" actId="1076"/>
          <ac:picMkLst>
            <pc:docMk/>
            <pc:sldMk cId="2600385101" sldId="261"/>
            <ac:picMk id="29" creationId="{F7946F0B-B86F-7EE8-DA99-1B1266685885}"/>
          </ac:picMkLst>
        </pc:picChg>
        <pc:picChg chg="add mod">
          <ac:chgData name="Malik Ismayilov" userId="c84a59f5951c3021" providerId="LiveId" clId="{2B2E701E-A32B-41C2-B144-FB978DC3EC4B}" dt="2025-03-24T10:06:31.133" v="1257" actId="1076"/>
          <ac:picMkLst>
            <pc:docMk/>
            <pc:sldMk cId="2600385101" sldId="261"/>
            <ac:picMk id="31" creationId="{E5F97A21-0C2B-8BEF-BA10-F9186FD19E3E}"/>
          </ac:picMkLst>
        </pc:picChg>
        <pc:picChg chg="add mod">
          <ac:chgData name="Malik Ismayilov" userId="c84a59f5951c3021" providerId="LiveId" clId="{2B2E701E-A32B-41C2-B144-FB978DC3EC4B}" dt="2025-03-24T10:06:49.062" v="1261" actId="1076"/>
          <ac:picMkLst>
            <pc:docMk/>
            <pc:sldMk cId="2600385101" sldId="261"/>
            <ac:picMk id="33" creationId="{886FDC01-D9AB-3F3D-7E80-F753DF37E790}"/>
          </ac:picMkLst>
        </pc:picChg>
        <pc:picChg chg="add mod">
          <ac:chgData name="Malik Ismayilov" userId="c84a59f5951c3021" providerId="LiveId" clId="{2B2E701E-A32B-41C2-B144-FB978DC3EC4B}" dt="2025-03-24T10:07:51.647" v="1275" actId="14100"/>
          <ac:picMkLst>
            <pc:docMk/>
            <pc:sldMk cId="2600385101" sldId="261"/>
            <ac:picMk id="35" creationId="{CBD00D15-9CF7-21FA-2D65-963127D80347}"/>
          </ac:picMkLst>
        </pc:picChg>
        <pc:picChg chg="add del">
          <ac:chgData name="Malik Ismayilov" userId="c84a59f5951c3021" providerId="LiveId" clId="{2B2E701E-A32B-41C2-B144-FB978DC3EC4B}" dt="2025-03-24T10:07:20.487" v="1267" actId="478"/>
          <ac:picMkLst>
            <pc:docMk/>
            <pc:sldMk cId="2600385101" sldId="261"/>
            <ac:picMk id="37" creationId="{0FAA1CF5-DFCD-5EBB-6D7B-AC3390C8FF3D}"/>
          </ac:picMkLst>
        </pc:picChg>
      </pc:sldChg>
      <pc:sldChg chg="addSp delSp modSp mod">
        <pc:chgData name="Malik Ismayilov" userId="c84a59f5951c3021" providerId="LiveId" clId="{2B2E701E-A32B-41C2-B144-FB978DC3EC4B}" dt="2025-03-24T10:15:48.935" v="1304" actId="1076"/>
        <pc:sldMkLst>
          <pc:docMk/>
          <pc:sldMk cId="483360639" sldId="262"/>
        </pc:sldMkLst>
        <pc:spChg chg="mod">
          <ac:chgData name="Malik Ismayilov" userId="c84a59f5951c3021" providerId="LiveId" clId="{2B2E701E-A32B-41C2-B144-FB978DC3EC4B}" dt="2025-03-24T09:05:06.920" v="940" actId="20577"/>
          <ac:spMkLst>
            <pc:docMk/>
            <pc:sldMk cId="483360639" sldId="262"/>
            <ac:spMk id="2" creationId="{4F1E50BE-3A9F-3656-9300-981617DF25A3}"/>
          </ac:spMkLst>
        </pc:spChg>
        <pc:spChg chg="del">
          <ac:chgData name="Malik Ismayilov" userId="c84a59f5951c3021" providerId="LiveId" clId="{2B2E701E-A32B-41C2-B144-FB978DC3EC4B}" dt="2025-03-24T09:04:41.537" v="936" actId="478"/>
          <ac:spMkLst>
            <pc:docMk/>
            <pc:sldMk cId="483360639" sldId="262"/>
            <ac:spMk id="3" creationId="{48FA2AC6-7DA5-13F6-55EE-34A1A4E10F4A}"/>
          </ac:spMkLst>
        </pc:spChg>
        <pc:spChg chg="add mod">
          <ac:chgData name="Malik Ismayilov" userId="c84a59f5951c3021" providerId="LiveId" clId="{2B2E701E-A32B-41C2-B144-FB978DC3EC4B}" dt="2025-03-24T09:30:26.966" v="967" actId="1076"/>
          <ac:spMkLst>
            <pc:docMk/>
            <pc:sldMk cId="483360639" sldId="262"/>
            <ac:spMk id="8" creationId="{891B6BC1-B0F5-72EE-EEB3-804AFE0320A5}"/>
          </ac:spMkLst>
        </pc:spChg>
        <pc:spChg chg="add del">
          <ac:chgData name="Malik Ismayilov" userId="c84a59f5951c3021" providerId="LiveId" clId="{2B2E701E-A32B-41C2-B144-FB978DC3EC4B}" dt="2025-03-24T09:31:50.241" v="990" actId="478"/>
          <ac:spMkLst>
            <pc:docMk/>
            <pc:sldMk cId="483360639" sldId="262"/>
            <ac:spMk id="15" creationId="{95B705CF-E538-E044-F934-2465F65EA0BC}"/>
          </ac:spMkLst>
        </pc:spChg>
        <pc:spChg chg="add mod">
          <ac:chgData name="Malik Ismayilov" userId="c84a59f5951c3021" providerId="LiveId" clId="{2B2E701E-A32B-41C2-B144-FB978DC3EC4B}" dt="2025-03-24T09:32:47.327" v="1006" actId="20577"/>
          <ac:spMkLst>
            <pc:docMk/>
            <pc:sldMk cId="483360639" sldId="262"/>
            <ac:spMk id="18" creationId="{1210B8AF-9892-E2F1-DC43-09D91572A3A0}"/>
          </ac:spMkLst>
        </pc:spChg>
        <pc:spChg chg="add del mod">
          <ac:chgData name="Malik Ismayilov" userId="c84a59f5951c3021" providerId="LiveId" clId="{2B2E701E-A32B-41C2-B144-FB978DC3EC4B}" dt="2025-03-24T09:33:11.392" v="1011" actId="478"/>
          <ac:spMkLst>
            <pc:docMk/>
            <pc:sldMk cId="483360639" sldId="262"/>
            <ac:spMk id="19" creationId="{E59A533C-1E09-02D4-5043-C70C2652DFF5}"/>
          </ac:spMkLst>
        </pc:spChg>
        <pc:spChg chg="add mod">
          <ac:chgData name="Malik Ismayilov" userId="c84a59f5951c3021" providerId="LiveId" clId="{2B2E701E-A32B-41C2-B144-FB978DC3EC4B}" dt="2025-03-24T09:34:41.143" v="1032" actId="14100"/>
          <ac:spMkLst>
            <pc:docMk/>
            <pc:sldMk cId="483360639" sldId="262"/>
            <ac:spMk id="20" creationId="{2507D841-2437-BAAE-446E-279014C76FFF}"/>
          </ac:spMkLst>
        </pc:spChg>
        <pc:picChg chg="add mod">
          <ac:chgData name="Malik Ismayilov" userId="c84a59f5951c3021" providerId="LiveId" clId="{2B2E701E-A32B-41C2-B144-FB978DC3EC4B}" dt="2025-03-24T10:14:55.766" v="1300" actId="1076"/>
          <ac:picMkLst>
            <pc:docMk/>
            <pc:sldMk cId="483360639" sldId="262"/>
            <ac:picMk id="5" creationId="{1418F27C-55D3-3064-6BB5-8CF6C29AC7CF}"/>
          </ac:picMkLst>
        </pc:picChg>
        <pc:picChg chg="add mod">
          <ac:chgData name="Malik Ismayilov" userId="c84a59f5951c3021" providerId="LiveId" clId="{2B2E701E-A32B-41C2-B144-FB978DC3EC4B}" dt="2025-03-24T09:30:30.655" v="970" actId="1076"/>
          <ac:picMkLst>
            <pc:docMk/>
            <pc:sldMk cId="483360639" sldId="262"/>
            <ac:picMk id="7" creationId="{395FE750-8ABC-82E6-9373-31655931DAF7}"/>
          </ac:picMkLst>
        </pc:picChg>
        <pc:picChg chg="add mod">
          <ac:chgData name="Malik Ismayilov" userId="c84a59f5951c3021" providerId="LiveId" clId="{2B2E701E-A32B-41C2-B144-FB978DC3EC4B}" dt="2025-03-24T09:30:29.255" v="969" actId="1076"/>
          <ac:picMkLst>
            <pc:docMk/>
            <pc:sldMk cId="483360639" sldId="262"/>
            <ac:picMk id="10" creationId="{352D24B8-633B-18F6-BB8B-735E89EA3B9A}"/>
          </ac:picMkLst>
        </pc:picChg>
        <pc:picChg chg="add mod">
          <ac:chgData name="Malik Ismayilov" userId="c84a59f5951c3021" providerId="LiveId" clId="{2B2E701E-A32B-41C2-B144-FB978DC3EC4B}" dt="2025-03-24T09:32:40.526" v="1004" actId="1076"/>
          <ac:picMkLst>
            <pc:docMk/>
            <pc:sldMk cId="483360639" sldId="262"/>
            <ac:picMk id="12" creationId="{1FBDAE13-5DE0-DD4B-D998-D9D65113CBF0}"/>
          </ac:picMkLst>
        </pc:picChg>
        <pc:picChg chg="add mod">
          <ac:chgData name="Malik Ismayilov" userId="c84a59f5951c3021" providerId="LiveId" clId="{2B2E701E-A32B-41C2-B144-FB978DC3EC4B}" dt="2025-03-24T09:32:34.662" v="1002" actId="14100"/>
          <ac:picMkLst>
            <pc:docMk/>
            <pc:sldMk cId="483360639" sldId="262"/>
            <ac:picMk id="14" creationId="{743E5BCF-D43B-9072-2473-A7F61DD0BE14}"/>
          </ac:picMkLst>
        </pc:picChg>
        <pc:picChg chg="add del">
          <ac:chgData name="Malik Ismayilov" userId="c84a59f5951c3021" providerId="LiveId" clId="{2B2E701E-A32B-41C2-B144-FB978DC3EC4B}" dt="2025-03-24T09:31:56.436" v="992" actId="478"/>
          <ac:picMkLst>
            <pc:docMk/>
            <pc:sldMk cId="483360639" sldId="262"/>
            <ac:picMk id="17" creationId="{B8F163B1-C501-399F-1233-0C888C45056D}"/>
          </ac:picMkLst>
        </pc:picChg>
        <pc:picChg chg="add mod">
          <ac:chgData name="Malik Ismayilov" userId="c84a59f5951c3021" providerId="LiveId" clId="{2B2E701E-A32B-41C2-B144-FB978DC3EC4B}" dt="2025-03-24T10:15:48.935" v="1304" actId="1076"/>
          <ac:picMkLst>
            <pc:docMk/>
            <pc:sldMk cId="483360639" sldId="262"/>
            <ac:picMk id="22" creationId="{771E40D1-9930-9C5B-1CBC-84C130BC15AE}"/>
          </ac:picMkLst>
        </pc:picChg>
      </pc:sldChg>
      <pc:sldChg chg="addSp delSp modSp mod">
        <pc:chgData name="Malik Ismayilov" userId="c84a59f5951c3021" providerId="LiveId" clId="{2B2E701E-A32B-41C2-B144-FB978DC3EC4B}" dt="2025-03-24T16:40:42.934" v="1596" actId="20577"/>
        <pc:sldMkLst>
          <pc:docMk/>
          <pc:sldMk cId="1240509117" sldId="263"/>
        </pc:sldMkLst>
        <pc:spChg chg="mod">
          <ac:chgData name="Malik Ismayilov" userId="c84a59f5951c3021" providerId="LiveId" clId="{2B2E701E-A32B-41C2-B144-FB978DC3EC4B}" dt="2025-03-24T10:12:08.252" v="1298" actId="27636"/>
          <ac:spMkLst>
            <pc:docMk/>
            <pc:sldMk cId="1240509117" sldId="263"/>
            <ac:spMk id="2" creationId="{68D16E47-636A-AC4A-4803-38CC53B1B0C9}"/>
          </ac:spMkLst>
        </pc:spChg>
        <pc:spChg chg="del">
          <ac:chgData name="Malik Ismayilov" userId="c84a59f5951c3021" providerId="LiveId" clId="{2B2E701E-A32B-41C2-B144-FB978DC3EC4B}" dt="2025-03-24T10:09:15.641" v="1288" actId="478"/>
          <ac:spMkLst>
            <pc:docMk/>
            <pc:sldMk cId="1240509117" sldId="263"/>
            <ac:spMk id="3" creationId="{40602F68-5D0C-00CF-943C-BADD3F664839}"/>
          </ac:spMkLst>
        </pc:spChg>
        <pc:spChg chg="add mod">
          <ac:chgData name="Malik Ismayilov" userId="c84a59f5951c3021" providerId="LiveId" clId="{2B2E701E-A32B-41C2-B144-FB978DC3EC4B}" dt="2025-03-24T16:27:11.701" v="1434" actId="20577"/>
          <ac:spMkLst>
            <pc:docMk/>
            <pc:sldMk cId="1240509117" sldId="263"/>
            <ac:spMk id="10" creationId="{09C5DBBF-F857-1E93-8D56-0E509C656B50}"/>
          </ac:spMkLst>
        </pc:spChg>
        <pc:spChg chg="add del mod">
          <ac:chgData name="Malik Ismayilov" userId="c84a59f5951c3021" providerId="LiveId" clId="{2B2E701E-A32B-41C2-B144-FB978DC3EC4B}" dt="2025-03-24T16:30:06.092" v="1477" actId="478"/>
          <ac:spMkLst>
            <pc:docMk/>
            <pc:sldMk cId="1240509117" sldId="263"/>
            <ac:spMk id="11" creationId="{C88CDFD1-9169-3A57-314E-5236B0044D7F}"/>
          </ac:spMkLst>
        </pc:spChg>
        <pc:spChg chg="add mod">
          <ac:chgData name="Malik Ismayilov" userId="c84a59f5951c3021" providerId="LiveId" clId="{2B2E701E-A32B-41C2-B144-FB978DC3EC4B}" dt="2025-03-24T16:32:12.143" v="1493" actId="1076"/>
          <ac:spMkLst>
            <pc:docMk/>
            <pc:sldMk cId="1240509117" sldId="263"/>
            <ac:spMk id="12" creationId="{2DD95848-232D-DB93-A014-0105E97F03A5}"/>
          </ac:spMkLst>
        </pc:spChg>
        <pc:spChg chg="add mod">
          <ac:chgData name="Malik Ismayilov" userId="c84a59f5951c3021" providerId="LiveId" clId="{2B2E701E-A32B-41C2-B144-FB978DC3EC4B}" dt="2025-03-24T16:27:55.515" v="1452" actId="20577"/>
          <ac:spMkLst>
            <pc:docMk/>
            <pc:sldMk cId="1240509117" sldId="263"/>
            <ac:spMk id="13" creationId="{4E9B52F9-FFFC-FD53-62EB-79816228B706}"/>
          </ac:spMkLst>
        </pc:spChg>
        <pc:spChg chg="add mod">
          <ac:chgData name="Malik Ismayilov" userId="c84a59f5951c3021" providerId="LiveId" clId="{2B2E701E-A32B-41C2-B144-FB978DC3EC4B}" dt="2025-03-24T16:27:46.844" v="1449" actId="20577"/>
          <ac:spMkLst>
            <pc:docMk/>
            <pc:sldMk cId="1240509117" sldId="263"/>
            <ac:spMk id="14" creationId="{DA5B3186-F72E-BF0E-D086-BFE6681EF486}"/>
          </ac:spMkLst>
        </pc:spChg>
        <pc:spChg chg="add mod">
          <ac:chgData name="Malik Ismayilov" userId="c84a59f5951c3021" providerId="LiveId" clId="{2B2E701E-A32B-41C2-B144-FB978DC3EC4B}" dt="2025-03-24T16:33:11.980" v="1510" actId="20577"/>
          <ac:spMkLst>
            <pc:docMk/>
            <pc:sldMk cId="1240509117" sldId="263"/>
            <ac:spMk id="25" creationId="{62259F74-5B93-95FB-3C97-7DDAD6F93FCA}"/>
          </ac:spMkLst>
        </pc:spChg>
        <pc:spChg chg="add mod">
          <ac:chgData name="Malik Ismayilov" userId="c84a59f5951c3021" providerId="LiveId" clId="{2B2E701E-A32B-41C2-B144-FB978DC3EC4B}" dt="2025-03-24T16:33:20.761" v="1512" actId="20577"/>
          <ac:spMkLst>
            <pc:docMk/>
            <pc:sldMk cId="1240509117" sldId="263"/>
            <ac:spMk id="26" creationId="{28BA19D1-ABA3-827B-974C-C436D613F6C2}"/>
          </ac:spMkLst>
        </pc:spChg>
        <pc:spChg chg="add mod">
          <ac:chgData name="Malik Ismayilov" userId="c84a59f5951c3021" providerId="LiveId" clId="{2B2E701E-A32B-41C2-B144-FB978DC3EC4B}" dt="2025-03-24T16:33:16.877" v="1511" actId="20577"/>
          <ac:spMkLst>
            <pc:docMk/>
            <pc:sldMk cId="1240509117" sldId="263"/>
            <ac:spMk id="27" creationId="{E8339011-893D-C69B-ABD9-EAA30EEB1020}"/>
          </ac:spMkLst>
        </pc:spChg>
        <pc:spChg chg="add mod">
          <ac:chgData name="Malik Ismayilov" userId="c84a59f5951c3021" providerId="LiveId" clId="{2B2E701E-A32B-41C2-B144-FB978DC3EC4B}" dt="2025-03-24T16:36:38.961" v="1543" actId="20577"/>
          <ac:spMkLst>
            <pc:docMk/>
            <pc:sldMk cId="1240509117" sldId="263"/>
            <ac:spMk id="46" creationId="{3A8524EB-76DF-CF2A-9C82-A404DCEA8620}"/>
          </ac:spMkLst>
        </pc:spChg>
        <pc:spChg chg="add del">
          <ac:chgData name="Malik Ismayilov" userId="c84a59f5951c3021" providerId="LiveId" clId="{2B2E701E-A32B-41C2-B144-FB978DC3EC4B}" dt="2025-03-24T16:38:23.801" v="1568" actId="478"/>
          <ac:spMkLst>
            <pc:docMk/>
            <pc:sldMk cId="1240509117" sldId="263"/>
            <ac:spMk id="47" creationId="{9C20D431-930B-0D82-C4F6-F89C10B253E7}"/>
          </ac:spMkLst>
        </pc:spChg>
        <pc:spChg chg="add mod">
          <ac:chgData name="Malik Ismayilov" userId="c84a59f5951c3021" providerId="LiveId" clId="{2B2E701E-A32B-41C2-B144-FB978DC3EC4B}" dt="2025-03-24T16:40:42.934" v="1596" actId="20577"/>
          <ac:spMkLst>
            <pc:docMk/>
            <pc:sldMk cId="1240509117" sldId="263"/>
            <ac:spMk id="48" creationId="{D33DEDDF-A1D4-9E9A-06E3-7860DAC77610}"/>
          </ac:spMkLst>
        </pc:spChg>
        <pc:spChg chg="add mod">
          <ac:chgData name="Malik Ismayilov" userId="c84a59f5951c3021" providerId="LiveId" clId="{2B2E701E-A32B-41C2-B144-FB978DC3EC4B}" dt="2025-03-24T16:39:42.814" v="1586" actId="1076"/>
          <ac:spMkLst>
            <pc:docMk/>
            <pc:sldMk cId="1240509117" sldId="263"/>
            <ac:spMk id="51" creationId="{FE448862-3BF8-FEA7-0B8A-D264361EC25B}"/>
          </ac:spMkLst>
        </pc:spChg>
        <pc:picChg chg="add mod">
          <ac:chgData name="Malik Ismayilov" userId="c84a59f5951c3021" providerId="LiveId" clId="{2B2E701E-A32B-41C2-B144-FB978DC3EC4B}" dt="2025-03-24T16:26:14.162" v="1422" actId="1076"/>
          <ac:picMkLst>
            <pc:docMk/>
            <pc:sldMk cId="1240509117" sldId="263"/>
            <ac:picMk id="5" creationId="{716826F5-7D3B-B91B-A2AB-EBAE86D5A0FC}"/>
          </ac:picMkLst>
        </pc:picChg>
        <pc:picChg chg="add mod">
          <ac:chgData name="Malik Ismayilov" userId="c84a59f5951c3021" providerId="LiveId" clId="{2B2E701E-A32B-41C2-B144-FB978DC3EC4B}" dt="2025-03-24T16:27:14.561" v="1435" actId="1076"/>
          <ac:picMkLst>
            <pc:docMk/>
            <pc:sldMk cId="1240509117" sldId="263"/>
            <ac:picMk id="7" creationId="{55C26344-CB45-B175-EB43-06B9CE2061DF}"/>
          </ac:picMkLst>
        </pc:picChg>
        <pc:picChg chg="add mod">
          <ac:chgData name="Malik Ismayilov" userId="c84a59f5951c3021" providerId="LiveId" clId="{2B2E701E-A32B-41C2-B144-FB978DC3EC4B}" dt="2025-03-24T16:27:41.767" v="1445" actId="1076"/>
          <ac:picMkLst>
            <pc:docMk/>
            <pc:sldMk cId="1240509117" sldId="263"/>
            <ac:picMk id="9" creationId="{D1CBF5FB-1371-6DF3-E360-8F343267EA45}"/>
          </ac:picMkLst>
        </pc:picChg>
        <pc:picChg chg="add mod">
          <ac:chgData name="Malik Ismayilov" userId="c84a59f5951c3021" providerId="LiveId" clId="{2B2E701E-A32B-41C2-B144-FB978DC3EC4B}" dt="2025-03-24T16:28:27.288" v="1458" actId="14100"/>
          <ac:picMkLst>
            <pc:docMk/>
            <pc:sldMk cId="1240509117" sldId="263"/>
            <ac:picMk id="16" creationId="{7A86737B-8E43-7993-B74E-BAEDEDFE5F23}"/>
          </ac:picMkLst>
        </pc:picChg>
        <pc:picChg chg="add mod">
          <ac:chgData name="Malik Ismayilov" userId="c84a59f5951c3021" providerId="LiveId" clId="{2B2E701E-A32B-41C2-B144-FB978DC3EC4B}" dt="2025-03-24T16:32:18.334" v="1495" actId="1076"/>
          <ac:picMkLst>
            <pc:docMk/>
            <pc:sldMk cId="1240509117" sldId="263"/>
            <ac:picMk id="18" creationId="{2BC1A85F-CB8A-FE63-D1D5-4433BD7C7246}"/>
          </ac:picMkLst>
        </pc:picChg>
        <pc:picChg chg="add mod">
          <ac:chgData name="Malik Ismayilov" userId="c84a59f5951c3021" providerId="LiveId" clId="{2B2E701E-A32B-41C2-B144-FB978DC3EC4B}" dt="2025-03-24T16:32:31.903" v="1499" actId="1076"/>
          <ac:picMkLst>
            <pc:docMk/>
            <pc:sldMk cId="1240509117" sldId="263"/>
            <ac:picMk id="20" creationId="{1ED32CC6-6079-73F1-E6E7-3247B554074F}"/>
          </ac:picMkLst>
        </pc:picChg>
        <pc:picChg chg="add mod">
          <ac:chgData name="Malik Ismayilov" userId="c84a59f5951c3021" providerId="LiveId" clId="{2B2E701E-A32B-41C2-B144-FB978DC3EC4B}" dt="2025-03-24T16:32:51.904" v="1505" actId="1076"/>
          <ac:picMkLst>
            <pc:docMk/>
            <pc:sldMk cId="1240509117" sldId="263"/>
            <ac:picMk id="22" creationId="{10B1D3BA-85DD-72BC-AC3C-116117003663}"/>
          </ac:picMkLst>
        </pc:picChg>
        <pc:picChg chg="add del">
          <ac:chgData name="Malik Ismayilov" userId="c84a59f5951c3021" providerId="LiveId" clId="{2B2E701E-A32B-41C2-B144-FB978DC3EC4B}" dt="2025-03-24T16:29:56.221" v="1472" actId="478"/>
          <ac:picMkLst>
            <pc:docMk/>
            <pc:sldMk cId="1240509117" sldId="263"/>
            <ac:picMk id="24" creationId="{586605AC-CE17-C50B-17F9-789E5816110E}"/>
          </ac:picMkLst>
        </pc:picChg>
        <pc:picChg chg="add mod">
          <ac:chgData name="Malik Ismayilov" userId="c84a59f5951c3021" providerId="LiveId" clId="{2B2E701E-A32B-41C2-B144-FB978DC3EC4B}" dt="2025-03-24T16:32:04.174" v="1492" actId="1076"/>
          <ac:picMkLst>
            <pc:docMk/>
            <pc:sldMk cId="1240509117" sldId="263"/>
            <ac:picMk id="29" creationId="{01B41E87-AF0E-9D8D-98F2-90F2D32FD996}"/>
          </ac:picMkLst>
        </pc:picChg>
        <pc:picChg chg="add mod">
          <ac:chgData name="Malik Ismayilov" userId="c84a59f5951c3021" providerId="LiveId" clId="{2B2E701E-A32B-41C2-B144-FB978DC3EC4B}" dt="2025-03-24T16:33:46.438" v="1516" actId="1076"/>
          <ac:picMkLst>
            <pc:docMk/>
            <pc:sldMk cId="1240509117" sldId="263"/>
            <ac:picMk id="31" creationId="{6F2B57DE-2AB5-897D-F18A-871265FF9111}"/>
          </ac:picMkLst>
        </pc:picChg>
        <pc:picChg chg="add mod">
          <ac:chgData name="Malik Ismayilov" userId="c84a59f5951c3021" providerId="LiveId" clId="{2B2E701E-A32B-41C2-B144-FB978DC3EC4B}" dt="2025-03-24T16:34:23.815" v="1523" actId="1076"/>
          <ac:picMkLst>
            <pc:docMk/>
            <pc:sldMk cId="1240509117" sldId="263"/>
            <ac:picMk id="33" creationId="{A2ECA150-9C30-A2FF-BED0-6FF5A1D5E8EB}"/>
          </ac:picMkLst>
        </pc:picChg>
        <pc:picChg chg="add mod">
          <ac:chgData name="Malik Ismayilov" userId="c84a59f5951c3021" providerId="LiveId" clId="{2B2E701E-A32B-41C2-B144-FB978DC3EC4B}" dt="2025-03-24T16:34:46.800" v="1529" actId="1076"/>
          <ac:picMkLst>
            <pc:docMk/>
            <pc:sldMk cId="1240509117" sldId="263"/>
            <ac:picMk id="35" creationId="{FDC3E7F7-B79F-FA22-AC2A-DAE331AB3E97}"/>
          </ac:picMkLst>
        </pc:picChg>
        <pc:picChg chg="add mod">
          <ac:chgData name="Malik Ismayilov" userId="c84a59f5951c3021" providerId="LiveId" clId="{2B2E701E-A32B-41C2-B144-FB978DC3EC4B}" dt="2025-03-24T16:36:52.950" v="1546" actId="1076"/>
          <ac:picMkLst>
            <pc:docMk/>
            <pc:sldMk cId="1240509117" sldId="263"/>
            <ac:picMk id="37" creationId="{F60ADD34-ECEE-7A0A-ADF6-5049D8B88747}"/>
          </ac:picMkLst>
        </pc:picChg>
        <pc:picChg chg="add mod">
          <ac:chgData name="Malik Ismayilov" userId="c84a59f5951c3021" providerId="LiveId" clId="{2B2E701E-A32B-41C2-B144-FB978DC3EC4B}" dt="2025-03-24T16:37:22.967" v="1555" actId="1076"/>
          <ac:picMkLst>
            <pc:docMk/>
            <pc:sldMk cId="1240509117" sldId="263"/>
            <ac:picMk id="39" creationId="{F55AF775-BA4A-934A-71DB-31F5DE276E76}"/>
          </ac:picMkLst>
        </pc:picChg>
        <pc:picChg chg="add mod">
          <ac:chgData name="Malik Ismayilov" userId="c84a59f5951c3021" providerId="LiveId" clId="{2B2E701E-A32B-41C2-B144-FB978DC3EC4B}" dt="2025-03-24T16:37:40.438" v="1558" actId="14100"/>
          <ac:picMkLst>
            <pc:docMk/>
            <pc:sldMk cId="1240509117" sldId="263"/>
            <ac:picMk id="41" creationId="{4B260D19-AB60-4CC2-A6D4-F1750D0DD30A}"/>
          </ac:picMkLst>
        </pc:picChg>
        <pc:picChg chg="add mod">
          <ac:chgData name="Malik Ismayilov" userId="c84a59f5951c3021" providerId="LiveId" clId="{2B2E701E-A32B-41C2-B144-FB978DC3EC4B}" dt="2025-03-24T16:38:04.175" v="1566" actId="1076"/>
          <ac:picMkLst>
            <pc:docMk/>
            <pc:sldMk cId="1240509117" sldId="263"/>
            <ac:picMk id="43" creationId="{4E9F9EBF-249B-5151-9D9E-E53CB2DED7BD}"/>
          </ac:picMkLst>
        </pc:picChg>
        <pc:picChg chg="add del">
          <ac:chgData name="Malik Ismayilov" userId="c84a59f5951c3021" providerId="LiveId" clId="{2B2E701E-A32B-41C2-B144-FB978DC3EC4B}" dt="2025-03-24T16:36:27.619" v="1539" actId="478"/>
          <ac:picMkLst>
            <pc:docMk/>
            <pc:sldMk cId="1240509117" sldId="263"/>
            <ac:picMk id="45" creationId="{5EE62BB2-E7EB-28DD-E1E6-4B8D992D50D8}"/>
          </ac:picMkLst>
        </pc:picChg>
        <pc:picChg chg="add mod">
          <ac:chgData name="Malik Ismayilov" userId="c84a59f5951c3021" providerId="LiveId" clId="{2B2E701E-A32B-41C2-B144-FB978DC3EC4B}" dt="2025-03-24T16:39:45.807" v="1587" actId="1076"/>
          <ac:picMkLst>
            <pc:docMk/>
            <pc:sldMk cId="1240509117" sldId="263"/>
            <ac:picMk id="50" creationId="{6C422BBD-EB19-4BD3-FC74-CC75C4B8E143}"/>
          </ac:picMkLst>
        </pc:picChg>
      </pc:sldChg>
      <pc:sldChg chg="addSp delSp modSp add mod">
        <pc:chgData name="Malik Ismayilov" userId="c84a59f5951c3021" providerId="LiveId" clId="{2B2E701E-A32B-41C2-B144-FB978DC3EC4B}" dt="2025-03-25T08:27:34.068" v="2162" actId="20577"/>
        <pc:sldMkLst>
          <pc:docMk/>
          <pc:sldMk cId="1342594016" sldId="264"/>
        </pc:sldMkLst>
        <pc:spChg chg="del mod">
          <ac:chgData name="Malik Ismayilov" userId="c84a59f5951c3021" providerId="LiveId" clId="{2B2E701E-A32B-41C2-B144-FB978DC3EC4B}" dt="2025-03-24T16:58:45.137" v="1606" actId="478"/>
          <ac:spMkLst>
            <pc:docMk/>
            <pc:sldMk cId="1342594016" sldId="264"/>
            <ac:spMk id="2" creationId="{A19E13AC-16E1-CE99-1CF3-4E62A7F2770C}"/>
          </ac:spMkLst>
        </pc:spChg>
        <pc:spChg chg="add del mod">
          <ac:chgData name="Malik Ismayilov" userId="c84a59f5951c3021" providerId="LiveId" clId="{2B2E701E-A32B-41C2-B144-FB978DC3EC4B}" dt="2025-03-24T16:59:27.226" v="1617" actId="478"/>
          <ac:spMkLst>
            <pc:docMk/>
            <pc:sldMk cId="1342594016" sldId="264"/>
            <ac:spMk id="3" creationId="{B51AEC29-0F7D-F18A-103D-9951020CD86B}"/>
          </ac:spMkLst>
        </pc:spChg>
        <pc:spChg chg="add mod">
          <ac:chgData name="Malik Ismayilov" userId="c84a59f5951c3021" providerId="LiveId" clId="{2B2E701E-A32B-41C2-B144-FB978DC3EC4B}" dt="2025-03-25T08:27:34.068" v="2162" actId="20577"/>
          <ac:spMkLst>
            <pc:docMk/>
            <pc:sldMk cId="1342594016" sldId="264"/>
            <ac:spMk id="5" creationId="{9C1574B9-06B9-D356-D313-38166C09FF59}"/>
          </ac:spMkLst>
        </pc:spChg>
        <pc:spChg chg="add del mod">
          <ac:chgData name="Malik Ismayilov" userId="c84a59f5951c3021" providerId="LiveId" clId="{2B2E701E-A32B-41C2-B144-FB978DC3EC4B}" dt="2025-03-24T16:59:33.805" v="1620" actId="478"/>
          <ac:spMkLst>
            <pc:docMk/>
            <pc:sldMk cId="1342594016" sldId="264"/>
            <ac:spMk id="7" creationId="{9075D979-4ADA-3985-D2A7-C3390CDB0070}"/>
          </ac:spMkLst>
        </pc:spChg>
        <pc:spChg chg="add mod">
          <ac:chgData name="Malik Ismayilov" userId="c84a59f5951c3021" providerId="LiveId" clId="{2B2E701E-A32B-41C2-B144-FB978DC3EC4B}" dt="2025-03-24T17:02:55.825" v="1668" actId="13822"/>
          <ac:spMkLst>
            <pc:docMk/>
            <pc:sldMk cId="1342594016" sldId="264"/>
            <ac:spMk id="12" creationId="{3CF9BA93-D813-BDDC-75EC-A56EF56EC739}"/>
          </ac:spMkLst>
        </pc:spChg>
        <pc:spChg chg="add mod">
          <ac:chgData name="Malik Ismayilov" userId="c84a59f5951c3021" providerId="LiveId" clId="{2B2E701E-A32B-41C2-B144-FB978DC3EC4B}" dt="2025-03-24T17:03:29.895" v="1682" actId="13822"/>
          <ac:spMkLst>
            <pc:docMk/>
            <pc:sldMk cId="1342594016" sldId="264"/>
            <ac:spMk id="13" creationId="{8C93808D-9CD5-75B9-4845-B6CEC0E92E80}"/>
          </ac:spMkLst>
        </pc:spChg>
        <pc:spChg chg="add mod">
          <ac:chgData name="Malik Ismayilov" userId="c84a59f5951c3021" providerId="LiveId" clId="{2B2E701E-A32B-41C2-B144-FB978DC3EC4B}" dt="2025-03-24T17:05:01.045" v="1700" actId="20577"/>
          <ac:spMkLst>
            <pc:docMk/>
            <pc:sldMk cId="1342594016" sldId="264"/>
            <ac:spMk id="14" creationId="{D2B08D09-30B1-B420-E317-B21B68723E8D}"/>
          </ac:spMkLst>
        </pc:spChg>
        <pc:spChg chg="add mod">
          <ac:chgData name="Malik Ismayilov" userId="c84a59f5951c3021" providerId="LiveId" clId="{2B2E701E-A32B-41C2-B144-FB978DC3EC4B}" dt="2025-03-24T17:13:38.961" v="1793" actId="1076"/>
          <ac:spMkLst>
            <pc:docMk/>
            <pc:sldMk cId="1342594016" sldId="264"/>
            <ac:spMk id="15" creationId="{C678EDA8-6340-E4E3-2CBE-C08ECD96803E}"/>
          </ac:spMkLst>
        </pc:spChg>
        <pc:spChg chg="add mod">
          <ac:chgData name="Malik Ismayilov" userId="c84a59f5951c3021" providerId="LiveId" clId="{2B2E701E-A32B-41C2-B144-FB978DC3EC4B}" dt="2025-03-24T17:08:23.362" v="1742" actId="14100"/>
          <ac:spMkLst>
            <pc:docMk/>
            <pc:sldMk cId="1342594016" sldId="264"/>
            <ac:spMk id="16" creationId="{ACBDEF57-E8D6-521F-9080-1915869E9664}"/>
          </ac:spMkLst>
        </pc:spChg>
        <pc:spChg chg="add mod">
          <ac:chgData name="Malik Ismayilov" userId="c84a59f5951c3021" providerId="LiveId" clId="{2B2E701E-A32B-41C2-B144-FB978DC3EC4B}" dt="2025-03-24T17:06:10.116" v="1714" actId="13822"/>
          <ac:spMkLst>
            <pc:docMk/>
            <pc:sldMk cId="1342594016" sldId="264"/>
            <ac:spMk id="17" creationId="{81A8BEA7-0B0E-B453-A18F-427E8015CCBA}"/>
          </ac:spMkLst>
        </pc:spChg>
        <pc:spChg chg="add del mod">
          <ac:chgData name="Malik Ismayilov" userId="c84a59f5951c3021" providerId="LiveId" clId="{2B2E701E-A32B-41C2-B144-FB978DC3EC4B}" dt="2025-03-24T17:35:42.310" v="1935" actId="478"/>
          <ac:spMkLst>
            <pc:docMk/>
            <pc:sldMk cId="1342594016" sldId="264"/>
            <ac:spMk id="30" creationId="{C45BD642-38D4-F42B-7265-CB69BBF2DCD0}"/>
          </ac:spMkLst>
        </pc:spChg>
        <pc:spChg chg="add mod">
          <ac:chgData name="Malik Ismayilov" userId="c84a59f5951c3021" providerId="LiveId" clId="{2B2E701E-A32B-41C2-B144-FB978DC3EC4B}" dt="2025-03-24T17:10:54.696" v="1763" actId="1076"/>
          <ac:spMkLst>
            <pc:docMk/>
            <pc:sldMk cId="1342594016" sldId="264"/>
            <ac:spMk id="31" creationId="{67A717D8-B660-7080-5650-33D6EA77D852}"/>
          </ac:spMkLst>
        </pc:spChg>
        <pc:spChg chg="add del mod">
          <ac:chgData name="Malik Ismayilov" userId="c84a59f5951c3021" providerId="LiveId" clId="{2B2E701E-A32B-41C2-B144-FB978DC3EC4B}" dt="2025-03-24T17:35:43.224" v="1936" actId="478"/>
          <ac:spMkLst>
            <pc:docMk/>
            <pc:sldMk cId="1342594016" sldId="264"/>
            <ac:spMk id="32" creationId="{EB5DED84-E9F9-28E4-11A8-61061F11B5E9}"/>
          </ac:spMkLst>
        </pc:spChg>
        <pc:spChg chg="add mod">
          <ac:chgData name="Malik Ismayilov" userId="c84a59f5951c3021" providerId="LiveId" clId="{2B2E701E-A32B-41C2-B144-FB978DC3EC4B}" dt="2025-03-24T17:09:39.763" v="1755"/>
          <ac:spMkLst>
            <pc:docMk/>
            <pc:sldMk cId="1342594016" sldId="264"/>
            <ac:spMk id="33" creationId="{112CE470-E024-5504-EA6D-437A0F692644}"/>
          </ac:spMkLst>
        </pc:spChg>
        <pc:spChg chg="add mod">
          <ac:chgData name="Malik Ismayilov" userId="c84a59f5951c3021" providerId="LiveId" clId="{2B2E701E-A32B-41C2-B144-FB978DC3EC4B}" dt="2025-03-24T17:12:37.407" v="1776"/>
          <ac:spMkLst>
            <pc:docMk/>
            <pc:sldMk cId="1342594016" sldId="264"/>
            <ac:spMk id="42" creationId="{66770EE2-3AEE-EC92-596F-149DDED7FF98}"/>
          </ac:spMkLst>
        </pc:spChg>
        <pc:spChg chg="add mod">
          <ac:chgData name="Malik Ismayilov" userId="c84a59f5951c3021" providerId="LiveId" clId="{2B2E701E-A32B-41C2-B144-FB978DC3EC4B}" dt="2025-03-24T17:16:06.257" v="1804" actId="13822"/>
          <ac:spMkLst>
            <pc:docMk/>
            <pc:sldMk cId="1342594016" sldId="264"/>
            <ac:spMk id="43" creationId="{1C1FEDBD-BCF5-2CDE-1004-65770E294E50}"/>
          </ac:spMkLst>
        </pc:spChg>
        <pc:picChg chg="add mod">
          <ac:chgData name="Malik Ismayilov" userId="c84a59f5951c3021" providerId="LiveId" clId="{2B2E701E-A32B-41C2-B144-FB978DC3EC4B}" dt="2025-03-24T17:02:39.121" v="1664" actId="14100"/>
          <ac:picMkLst>
            <pc:docMk/>
            <pc:sldMk cId="1342594016" sldId="264"/>
            <ac:picMk id="9" creationId="{EAA1F3CB-B30F-5861-075E-9D0005EC4357}"/>
          </ac:picMkLst>
        </pc:picChg>
        <pc:picChg chg="add mod">
          <ac:chgData name="Malik Ismayilov" userId="c84a59f5951c3021" providerId="LiveId" clId="{2B2E701E-A32B-41C2-B144-FB978DC3EC4B}" dt="2025-03-24T17:02:47.105" v="1666" actId="14100"/>
          <ac:picMkLst>
            <pc:docMk/>
            <pc:sldMk cId="1342594016" sldId="264"/>
            <ac:picMk id="11" creationId="{EFAFD4D8-6579-5907-89B7-77BBB08A71DA}"/>
          </ac:picMkLst>
        </pc:picChg>
        <pc:picChg chg="add mod">
          <ac:chgData name="Malik Ismayilov" userId="c84a59f5951c3021" providerId="LiveId" clId="{2B2E701E-A32B-41C2-B144-FB978DC3EC4B}" dt="2025-03-24T17:04:43.896" v="1694" actId="1076"/>
          <ac:picMkLst>
            <pc:docMk/>
            <pc:sldMk cId="1342594016" sldId="264"/>
            <ac:picMk id="19" creationId="{571DFD96-200C-D6F7-6A2D-A500DA12BD5B}"/>
          </ac:picMkLst>
        </pc:picChg>
        <pc:picChg chg="add mod">
          <ac:chgData name="Malik Ismayilov" userId="c84a59f5951c3021" providerId="LiveId" clId="{2B2E701E-A32B-41C2-B144-FB978DC3EC4B}" dt="2025-03-24T17:04:41.465" v="1693" actId="1076"/>
          <ac:picMkLst>
            <pc:docMk/>
            <pc:sldMk cId="1342594016" sldId="264"/>
            <ac:picMk id="21" creationId="{CC9269B2-7CD2-8FCC-5426-8B3336F71323}"/>
          </ac:picMkLst>
        </pc:picChg>
        <pc:picChg chg="add mod">
          <ac:chgData name="Malik Ismayilov" userId="c84a59f5951c3021" providerId="LiveId" clId="{2B2E701E-A32B-41C2-B144-FB978DC3EC4B}" dt="2025-03-24T17:05:45.193" v="1708" actId="1076"/>
          <ac:picMkLst>
            <pc:docMk/>
            <pc:sldMk cId="1342594016" sldId="264"/>
            <ac:picMk id="23" creationId="{BBB616A5-B1AF-27E2-3430-4DB2873E0377}"/>
          </ac:picMkLst>
        </pc:picChg>
        <pc:picChg chg="add mod">
          <ac:chgData name="Malik Ismayilov" userId="c84a59f5951c3021" providerId="LiveId" clId="{2B2E701E-A32B-41C2-B144-FB978DC3EC4B}" dt="2025-03-24T17:05:47.527" v="1709" actId="14100"/>
          <ac:picMkLst>
            <pc:docMk/>
            <pc:sldMk cId="1342594016" sldId="264"/>
            <ac:picMk id="25" creationId="{09D59FF9-BD79-83F0-2731-A520BA117770}"/>
          </ac:picMkLst>
        </pc:picChg>
        <pc:picChg chg="add mod">
          <ac:chgData name="Malik Ismayilov" userId="c84a59f5951c3021" providerId="LiveId" clId="{2B2E701E-A32B-41C2-B144-FB978DC3EC4B}" dt="2025-03-24T17:07:20.864" v="1728" actId="14100"/>
          <ac:picMkLst>
            <pc:docMk/>
            <pc:sldMk cId="1342594016" sldId="264"/>
            <ac:picMk id="27" creationId="{0C809207-EDAC-25FF-58BF-898AA687C82B}"/>
          </ac:picMkLst>
        </pc:picChg>
        <pc:picChg chg="add mod">
          <ac:chgData name="Malik Ismayilov" userId="c84a59f5951c3021" providerId="LiveId" clId="{2B2E701E-A32B-41C2-B144-FB978DC3EC4B}" dt="2025-03-24T17:07:16.931" v="1726" actId="14100"/>
          <ac:picMkLst>
            <pc:docMk/>
            <pc:sldMk cId="1342594016" sldId="264"/>
            <ac:picMk id="29" creationId="{573C663F-DEFA-93A3-0EF4-968CC50D9177}"/>
          </ac:picMkLst>
        </pc:picChg>
        <pc:picChg chg="add mod">
          <ac:chgData name="Malik Ismayilov" userId="c84a59f5951c3021" providerId="LiveId" clId="{2B2E701E-A32B-41C2-B144-FB978DC3EC4B}" dt="2025-03-24T17:10:29.920" v="1760" actId="1076"/>
          <ac:picMkLst>
            <pc:docMk/>
            <pc:sldMk cId="1342594016" sldId="264"/>
            <ac:picMk id="35" creationId="{54F5A2A0-0876-C851-25A4-155F4BF7F44C}"/>
          </ac:picMkLst>
        </pc:picChg>
        <pc:picChg chg="add mod">
          <ac:chgData name="Malik Ismayilov" userId="c84a59f5951c3021" providerId="LiveId" clId="{2B2E701E-A32B-41C2-B144-FB978DC3EC4B}" dt="2025-03-24T17:10:45.528" v="1762" actId="1076"/>
          <ac:picMkLst>
            <pc:docMk/>
            <pc:sldMk cId="1342594016" sldId="264"/>
            <ac:picMk id="37" creationId="{B043E592-2EAC-4A33-D075-136AB64983E2}"/>
          </ac:picMkLst>
        </pc:picChg>
        <pc:picChg chg="add mod">
          <ac:chgData name="Malik Ismayilov" userId="c84a59f5951c3021" providerId="LiveId" clId="{2B2E701E-A32B-41C2-B144-FB978DC3EC4B}" dt="2025-03-24T17:11:45.216" v="1768" actId="1076"/>
          <ac:picMkLst>
            <pc:docMk/>
            <pc:sldMk cId="1342594016" sldId="264"/>
            <ac:picMk id="39" creationId="{70A716BD-A171-5F3D-34B6-9E82FB581112}"/>
          </ac:picMkLst>
        </pc:picChg>
        <pc:picChg chg="add mod">
          <ac:chgData name="Malik Ismayilov" userId="c84a59f5951c3021" providerId="LiveId" clId="{2B2E701E-A32B-41C2-B144-FB978DC3EC4B}" dt="2025-03-24T17:12:07.169" v="1772" actId="14100"/>
          <ac:picMkLst>
            <pc:docMk/>
            <pc:sldMk cId="1342594016" sldId="264"/>
            <ac:picMk id="41" creationId="{A95174A9-8698-C53E-962B-2EE89EF5911A}"/>
          </ac:picMkLst>
        </pc:picChg>
        <pc:cxnChg chg="add mod">
          <ac:chgData name="Malik Ismayilov" userId="c84a59f5951c3021" providerId="LiveId" clId="{2B2E701E-A32B-41C2-B144-FB978DC3EC4B}" dt="2025-03-24T17:34:52.939" v="1927" actId="13822"/>
          <ac:cxnSpMkLst>
            <pc:docMk/>
            <pc:sldMk cId="1342594016" sldId="264"/>
            <ac:cxnSpMk id="45" creationId="{2FBD4C14-9E4F-464A-26AE-CDB06FAAB289}"/>
          </ac:cxnSpMkLst>
        </pc:cxnChg>
        <pc:cxnChg chg="add mod">
          <ac:chgData name="Malik Ismayilov" userId="c84a59f5951c3021" providerId="LiveId" clId="{2B2E701E-A32B-41C2-B144-FB978DC3EC4B}" dt="2025-03-24T17:35:24.313" v="1933" actId="14100"/>
          <ac:cxnSpMkLst>
            <pc:docMk/>
            <pc:sldMk cId="1342594016" sldId="264"/>
            <ac:cxnSpMk id="49" creationId="{CC55B5A4-C7A5-0EDB-F0EF-841A4D939A30}"/>
          </ac:cxnSpMkLst>
        </pc:cxnChg>
      </pc:sldChg>
      <pc:sldChg chg="addSp delSp modSp add mod">
        <pc:chgData name="Malik Ismayilov" userId="c84a59f5951c3021" providerId="LiveId" clId="{2B2E701E-A32B-41C2-B144-FB978DC3EC4B}" dt="2025-03-24T17:46:14.391" v="2056" actId="1076"/>
        <pc:sldMkLst>
          <pc:docMk/>
          <pc:sldMk cId="3278289097" sldId="265"/>
        </pc:sldMkLst>
        <pc:spChg chg="mod">
          <ac:chgData name="Malik Ismayilov" userId="c84a59f5951c3021" providerId="LiveId" clId="{2B2E701E-A32B-41C2-B144-FB978DC3EC4B}" dt="2025-03-24T17:18:17.304" v="1819" actId="20577"/>
          <ac:spMkLst>
            <pc:docMk/>
            <pc:sldMk cId="3278289097" sldId="265"/>
            <ac:spMk id="2" creationId="{E7D9E6B3-1484-AD79-1695-B0674FCABE25}"/>
          </ac:spMkLst>
        </pc:spChg>
        <pc:spChg chg="add mod">
          <ac:chgData name="Malik Ismayilov" userId="c84a59f5951c3021" providerId="LiveId" clId="{2B2E701E-A32B-41C2-B144-FB978DC3EC4B}" dt="2025-03-24T17:37:08.960" v="1947" actId="20577"/>
          <ac:spMkLst>
            <pc:docMk/>
            <pc:sldMk cId="3278289097" sldId="265"/>
            <ac:spMk id="5" creationId="{7924C467-A29F-5E6A-0E18-E06E20E1FEA8}"/>
          </ac:spMkLst>
        </pc:spChg>
        <pc:spChg chg="add mod">
          <ac:chgData name="Malik Ismayilov" userId="c84a59f5951c3021" providerId="LiveId" clId="{2B2E701E-A32B-41C2-B144-FB978DC3EC4B}" dt="2025-03-24T17:43:24.408" v="2015" actId="1076"/>
          <ac:spMkLst>
            <pc:docMk/>
            <pc:sldMk cId="3278289097" sldId="265"/>
            <ac:spMk id="6" creationId="{6EF677B0-4F0E-592A-E361-D01A94F37B9F}"/>
          </ac:spMkLst>
        </pc:spChg>
        <pc:spChg chg="add del mod">
          <ac:chgData name="Malik Ismayilov" userId="c84a59f5951c3021" providerId="LiveId" clId="{2B2E701E-A32B-41C2-B144-FB978DC3EC4B}" dt="2025-03-24T17:44:24.974" v="2032" actId="478"/>
          <ac:spMkLst>
            <pc:docMk/>
            <pc:sldMk cId="3278289097" sldId="265"/>
            <ac:spMk id="7" creationId="{396CAF04-7697-7934-E089-3F1BF5654414}"/>
          </ac:spMkLst>
        </pc:spChg>
        <pc:spChg chg="add mod">
          <ac:chgData name="Malik Ismayilov" userId="c84a59f5951c3021" providerId="LiveId" clId="{2B2E701E-A32B-41C2-B144-FB978DC3EC4B}" dt="2025-03-24T17:40:23.703" v="1989" actId="20577"/>
          <ac:spMkLst>
            <pc:docMk/>
            <pc:sldMk cId="3278289097" sldId="265"/>
            <ac:spMk id="8" creationId="{79FE29A4-7D45-A7E7-05BA-EC54257D4E50}"/>
          </ac:spMkLst>
        </pc:spChg>
        <pc:spChg chg="add mod">
          <ac:chgData name="Malik Ismayilov" userId="c84a59f5951c3021" providerId="LiveId" clId="{2B2E701E-A32B-41C2-B144-FB978DC3EC4B}" dt="2025-03-24T17:38:52.251" v="1978" actId="20577"/>
          <ac:spMkLst>
            <pc:docMk/>
            <pc:sldMk cId="3278289097" sldId="265"/>
            <ac:spMk id="9" creationId="{E0396CF4-DAB8-BC0C-1209-2E3F3B627C62}"/>
          </ac:spMkLst>
        </pc:spChg>
        <pc:spChg chg="add mod">
          <ac:chgData name="Malik Ismayilov" userId="c84a59f5951c3021" providerId="LiveId" clId="{2B2E701E-A32B-41C2-B144-FB978DC3EC4B}" dt="2025-03-24T17:43:37.792" v="2019" actId="1076"/>
          <ac:spMkLst>
            <pc:docMk/>
            <pc:sldMk cId="3278289097" sldId="265"/>
            <ac:spMk id="12" creationId="{F7012182-7B78-61C3-C7AD-AAA325CE5BFF}"/>
          </ac:spMkLst>
        </pc:spChg>
        <pc:spChg chg="add del mod">
          <ac:chgData name="Malik Ismayilov" userId="c84a59f5951c3021" providerId="LiveId" clId="{2B2E701E-A32B-41C2-B144-FB978DC3EC4B}" dt="2025-03-24T17:45:40.117" v="2046" actId="478"/>
          <ac:spMkLst>
            <pc:docMk/>
            <pc:sldMk cId="3278289097" sldId="265"/>
            <ac:spMk id="15" creationId="{3C223FFF-2EB3-176C-2D3E-0E8572361952}"/>
          </ac:spMkLst>
        </pc:spChg>
        <pc:spChg chg="add mod">
          <ac:chgData name="Malik Ismayilov" userId="c84a59f5951c3021" providerId="LiveId" clId="{2B2E701E-A32B-41C2-B144-FB978DC3EC4B}" dt="2025-03-24T17:46:14.391" v="2056" actId="1076"/>
          <ac:spMkLst>
            <pc:docMk/>
            <pc:sldMk cId="3278289097" sldId="265"/>
            <ac:spMk id="16" creationId="{459D6E4C-206D-6141-B207-BE28B3C231E0}"/>
          </ac:spMkLst>
        </pc:spChg>
        <pc:spChg chg="add mod">
          <ac:chgData name="Malik Ismayilov" userId="c84a59f5951c3021" providerId="LiveId" clId="{2B2E701E-A32B-41C2-B144-FB978DC3EC4B}" dt="2025-03-24T17:45:58.680" v="2053" actId="14100"/>
          <ac:spMkLst>
            <pc:docMk/>
            <pc:sldMk cId="3278289097" sldId="265"/>
            <ac:spMk id="21" creationId="{EC34D051-824C-45B7-41B8-12B8B115AA20}"/>
          </ac:spMkLst>
        </pc:spChg>
        <pc:picChg chg="add mod">
          <ac:chgData name="Malik Ismayilov" userId="c84a59f5951c3021" providerId="LiveId" clId="{2B2E701E-A32B-41C2-B144-FB978DC3EC4B}" dt="2025-03-24T17:37:01.407" v="1944" actId="1076"/>
          <ac:picMkLst>
            <pc:docMk/>
            <pc:sldMk cId="3278289097" sldId="265"/>
            <ac:picMk id="4" creationId="{53715AB1-3F75-D1F9-6B8C-49B60776C2BA}"/>
          </ac:picMkLst>
        </pc:picChg>
        <pc:picChg chg="add mod">
          <ac:chgData name="Malik Ismayilov" userId="c84a59f5951c3021" providerId="LiveId" clId="{2B2E701E-A32B-41C2-B144-FB978DC3EC4B}" dt="2025-03-24T17:43:28.288" v="2017" actId="1076"/>
          <ac:picMkLst>
            <pc:docMk/>
            <pc:sldMk cId="3278289097" sldId="265"/>
            <ac:picMk id="11" creationId="{33952494-E4FC-3482-3FA6-499DF284D917}"/>
          </ac:picMkLst>
        </pc:picChg>
        <pc:picChg chg="add mod">
          <ac:chgData name="Malik Ismayilov" userId="c84a59f5951c3021" providerId="LiveId" clId="{2B2E701E-A32B-41C2-B144-FB978DC3EC4B}" dt="2025-03-24T17:43:44.240" v="2021" actId="1076"/>
          <ac:picMkLst>
            <pc:docMk/>
            <pc:sldMk cId="3278289097" sldId="265"/>
            <ac:picMk id="14" creationId="{46EE3F33-0283-C143-A0D5-F559D964FC8E}"/>
          </ac:picMkLst>
        </pc:picChg>
        <pc:picChg chg="add mod">
          <ac:chgData name="Malik Ismayilov" userId="c84a59f5951c3021" providerId="LiveId" clId="{2B2E701E-A32B-41C2-B144-FB978DC3EC4B}" dt="2025-03-24T17:46:05.175" v="2054" actId="1076"/>
          <ac:picMkLst>
            <pc:docMk/>
            <pc:sldMk cId="3278289097" sldId="265"/>
            <ac:picMk id="18" creationId="{FA7FA647-B76B-59D1-AAB0-98860E667B4C}"/>
          </ac:picMkLst>
        </pc:picChg>
        <pc:picChg chg="add mod">
          <ac:chgData name="Malik Ismayilov" userId="c84a59f5951c3021" providerId="LiveId" clId="{2B2E701E-A32B-41C2-B144-FB978DC3EC4B}" dt="2025-03-24T17:46:09.056" v="2055" actId="1076"/>
          <ac:picMkLst>
            <pc:docMk/>
            <pc:sldMk cId="3278289097" sldId="265"/>
            <ac:picMk id="20" creationId="{940393F3-0EEB-864B-86B5-081216BD2621}"/>
          </ac:picMkLst>
        </pc:picChg>
      </pc:sldChg>
      <pc:sldChg chg="addSp modSp add mod">
        <pc:chgData name="Malik Ismayilov" userId="c84a59f5951c3021" providerId="LiveId" clId="{2B2E701E-A32B-41C2-B144-FB978DC3EC4B}" dt="2025-03-24T17:54:52.681" v="2158" actId="20577"/>
        <pc:sldMkLst>
          <pc:docMk/>
          <pc:sldMk cId="784800571" sldId="266"/>
        </pc:sldMkLst>
        <pc:spChg chg="mod">
          <ac:chgData name="Malik Ismayilov" userId="c84a59f5951c3021" providerId="LiveId" clId="{2B2E701E-A32B-41C2-B144-FB978DC3EC4B}" dt="2025-03-24T17:22:52.649" v="1834" actId="27636"/>
          <ac:spMkLst>
            <pc:docMk/>
            <pc:sldMk cId="784800571" sldId="266"/>
            <ac:spMk id="2" creationId="{60B12804-9C27-7AAD-2A01-2DD3C4017163}"/>
          </ac:spMkLst>
        </pc:spChg>
        <pc:spChg chg="add mod">
          <ac:chgData name="Malik Ismayilov" userId="c84a59f5951c3021" providerId="LiveId" clId="{2B2E701E-A32B-41C2-B144-FB978DC3EC4B}" dt="2025-03-24T17:28:48.768" v="1847" actId="20577"/>
          <ac:spMkLst>
            <pc:docMk/>
            <pc:sldMk cId="784800571" sldId="266"/>
            <ac:spMk id="9" creationId="{2FFE26AD-2663-84A2-8D39-C759410B38DA}"/>
          </ac:spMkLst>
        </pc:spChg>
        <pc:spChg chg="add mod">
          <ac:chgData name="Malik Ismayilov" userId="c84a59f5951c3021" providerId="LiveId" clId="{2B2E701E-A32B-41C2-B144-FB978DC3EC4B}" dt="2025-03-24T17:30:05.530" v="1870" actId="20577"/>
          <ac:spMkLst>
            <pc:docMk/>
            <pc:sldMk cId="784800571" sldId="266"/>
            <ac:spMk id="10" creationId="{BA26D963-B3F9-AAC3-B2A8-CEE22DBDCD48}"/>
          </ac:spMkLst>
        </pc:spChg>
        <pc:spChg chg="add mod">
          <ac:chgData name="Malik Ismayilov" userId="c84a59f5951c3021" providerId="LiveId" clId="{2B2E701E-A32B-41C2-B144-FB978DC3EC4B}" dt="2025-03-24T17:32:08.051" v="1893" actId="20577"/>
          <ac:spMkLst>
            <pc:docMk/>
            <pc:sldMk cId="784800571" sldId="266"/>
            <ac:spMk id="11" creationId="{03263F7F-9146-D129-220C-806C86407F37}"/>
          </ac:spMkLst>
        </pc:spChg>
        <pc:spChg chg="add mod">
          <ac:chgData name="Malik Ismayilov" userId="c84a59f5951c3021" providerId="LiveId" clId="{2B2E701E-A32B-41C2-B144-FB978DC3EC4B}" dt="2025-03-24T17:33:35.241" v="1914" actId="20577"/>
          <ac:spMkLst>
            <pc:docMk/>
            <pc:sldMk cId="784800571" sldId="266"/>
            <ac:spMk id="12" creationId="{E785CEB0-3388-92E6-1CB8-96C900BA6534}"/>
          </ac:spMkLst>
        </pc:spChg>
        <pc:spChg chg="add mod">
          <ac:chgData name="Malik Ismayilov" userId="c84a59f5951c3021" providerId="LiveId" clId="{2B2E701E-A32B-41C2-B144-FB978DC3EC4B}" dt="2025-03-24T17:32:21.492" v="1896" actId="20577"/>
          <ac:spMkLst>
            <pc:docMk/>
            <pc:sldMk cId="784800571" sldId="266"/>
            <ac:spMk id="13" creationId="{A9770AD0-CD8C-68B9-2FD7-8E967779C49C}"/>
          </ac:spMkLst>
        </pc:spChg>
        <pc:spChg chg="add mod">
          <ac:chgData name="Malik Ismayilov" userId="c84a59f5951c3021" providerId="LiveId" clId="{2B2E701E-A32B-41C2-B144-FB978DC3EC4B}" dt="2025-03-24T17:29:15.171" v="1863" actId="20577"/>
          <ac:spMkLst>
            <pc:docMk/>
            <pc:sldMk cId="784800571" sldId="266"/>
            <ac:spMk id="14" creationId="{51C55FC8-A224-FB3A-1303-7737FB331DFB}"/>
          </ac:spMkLst>
        </pc:spChg>
        <pc:spChg chg="add mod">
          <ac:chgData name="Malik Ismayilov" userId="c84a59f5951c3021" providerId="LiveId" clId="{2B2E701E-A32B-41C2-B144-FB978DC3EC4B}" dt="2025-03-24T17:54:52.681" v="2158" actId="20577"/>
          <ac:spMkLst>
            <pc:docMk/>
            <pc:sldMk cId="784800571" sldId="266"/>
            <ac:spMk id="35" creationId="{6C1951D0-BC12-F75E-50C6-D902B200D6D9}"/>
          </ac:spMkLst>
        </pc:spChg>
        <pc:picChg chg="add mod">
          <ac:chgData name="Malik Ismayilov" userId="c84a59f5951c3021" providerId="LiveId" clId="{2B2E701E-A32B-41C2-B144-FB978DC3EC4B}" dt="2025-03-24T17:28:00.975" v="1838" actId="1076"/>
          <ac:picMkLst>
            <pc:docMk/>
            <pc:sldMk cId="784800571" sldId="266"/>
            <ac:picMk id="4" creationId="{14831EAD-C0F0-B9F1-EC88-BE52ADAAD300}"/>
          </ac:picMkLst>
        </pc:picChg>
        <pc:picChg chg="add mod">
          <ac:chgData name="Malik Ismayilov" userId="c84a59f5951c3021" providerId="LiveId" clId="{2B2E701E-A32B-41C2-B144-FB978DC3EC4B}" dt="2025-03-24T17:28:53.632" v="1849" actId="1076"/>
          <ac:picMkLst>
            <pc:docMk/>
            <pc:sldMk cId="784800571" sldId="266"/>
            <ac:picMk id="6" creationId="{91F4E805-A685-743A-72DA-0A18ADB96B70}"/>
          </ac:picMkLst>
        </pc:picChg>
        <pc:picChg chg="add mod">
          <ac:chgData name="Malik Ismayilov" userId="c84a59f5951c3021" providerId="LiveId" clId="{2B2E701E-A32B-41C2-B144-FB978DC3EC4B}" dt="2025-03-24T17:28:58.080" v="1851" actId="1076"/>
          <ac:picMkLst>
            <pc:docMk/>
            <pc:sldMk cId="784800571" sldId="266"/>
            <ac:picMk id="8" creationId="{DA7ACF23-A4B9-F83A-1446-6729162FCCAE}"/>
          </ac:picMkLst>
        </pc:picChg>
        <pc:picChg chg="add mod">
          <ac:chgData name="Malik Ismayilov" userId="c84a59f5951c3021" providerId="LiveId" clId="{2B2E701E-A32B-41C2-B144-FB978DC3EC4B}" dt="2025-03-24T17:29:36.459" v="1865" actId="1076"/>
          <ac:picMkLst>
            <pc:docMk/>
            <pc:sldMk cId="784800571" sldId="266"/>
            <ac:picMk id="16" creationId="{B1796420-1A73-FB09-6FE6-C8A84318F314}"/>
          </ac:picMkLst>
        </pc:picChg>
        <pc:picChg chg="add mod">
          <ac:chgData name="Malik Ismayilov" userId="c84a59f5951c3021" providerId="LiveId" clId="{2B2E701E-A32B-41C2-B144-FB978DC3EC4B}" dt="2025-03-24T17:29:55.879" v="1867" actId="1076"/>
          <ac:picMkLst>
            <pc:docMk/>
            <pc:sldMk cId="784800571" sldId="266"/>
            <ac:picMk id="18" creationId="{88E6C5FB-1B6C-49CA-6C21-2F1903700A54}"/>
          </ac:picMkLst>
        </pc:picChg>
        <pc:picChg chg="add mod">
          <ac:chgData name="Malik Ismayilov" userId="c84a59f5951c3021" providerId="LiveId" clId="{2B2E701E-A32B-41C2-B144-FB978DC3EC4B}" dt="2025-03-24T17:30:42.207" v="1878" actId="14100"/>
          <ac:picMkLst>
            <pc:docMk/>
            <pc:sldMk cId="784800571" sldId="266"/>
            <ac:picMk id="20" creationId="{883414A6-750B-07C9-D20B-A8B093E76F3B}"/>
          </ac:picMkLst>
        </pc:picChg>
        <pc:picChg chg="add mod">
          <ac:chgData name="Malik Ismayilov" userId="c84a59f5951c3021" providerId="LiveId" clId="{2B2E701E-A32B-41C2-B144-FB978DC3EC4B}" dt="2025-03-24T17:31:16.448" v="1881" actId="1076"/>
          <ac:picMkLst>
            <pc:docMk/>
            <pc:sldMk cId="784800571" sldId="266"/>
            <ac:picMk id="22" creationId="{898E905B-FDCA-0169-67F1-904AF1AA164E}"/>
          </ac:picMkLst>
        </pc:picChg>
        <pc:picChg chg="add mod">
          <ac:chgData name="Malik Ismayilov" userId="c84a59f5951c3021" providerId="LiveId" clId="{2B2E701E-A32B-41C2-B144-FB978DC3EC4B}" dt="2025-03-24T17:32:03.799" v="1891" actId="1076"/>
          <ac:picMkLst>
            <pc:docMk/>
            <pc:sldMk cId="784800571" sldId="266"/>
            <ac:picMk id="24" creationId="{BE0A8273-CB48-11CC-EB1C-E56DBF2CAF09}"/>
          </ac:picMkLst>
        </pc:picChg>
        <pc:picChg chg="add mod">
          <ac:chgData name="Malik Ismayilov" userId="c84a59f5951c3021" providerId="LiveId" clId="{2B2E701E-A32B-41C2-B144-FB978DC3EC4B}" dt="2025-03-24T17:32:40.767" v="1899" actId="14100"/>
          <ac:picMkLst>
            <pc:docMk/>
            <pc:sldMk cId="784800571" sldId="266"/>
            <ac:picMk id="26" creationId="{55CA88DD-F24D-9EC0-17D7-AACEA42E25D8}"/>
          </ac:picMkLst>
        </pc:picChg>
        <pc:picChg chg="add mod">
          <ac:chgData name="Malik Ismayilov" userId="c84a59f5951c3021" providerId="LiveId" clId="{2B2E701E-A32B-41C2-B144-FB978DC3EC4B}" dt="2025-03-24T17:33:19.431" v="1906" actId="1076"/>
          <ac:picMkLst>
            <pc:docMk/>
            <pc:sldMk cId="784800571" sldId="266"/>
            <ac:picMk id="28" creationId="{ADA7FB80-BD82-6117-CE24-85BD261853C0}"/>
          </ac:picMkLst>
        </pc:picChg>
        <pc:picChg chg="add mod">
          <ac:chgData name="Malik Ismayilov" userId="c84a59f5951c3021" providerId="LiveId" clId="{2B2E701E-A32B-41C2-B144-FB978DC3EC4B}" dt="2025-03-24T17:33:27.055" v="1911" actId="1076"/>
          <ac:picMkLst>
            <pc:docMk/>
            <pc:sldMk cId="784800571" sldId="266"/>
            <ac:picMk id="30" creationId="{F90BD45C-7E89-49B6-AAE8-C86FB7C12D66}"/>
          </ac:picMkLst>
        </pc:picChg>
        <pc:picChg chg="add mod">
          <ac:chgData name="Malik Ismayilov" userId="c84a59f5951c3021" providerId="LiveId" clId="{2B2E701E-A32B-41C2-B144-FB978DC3EC4B}" dt="2025-03-24T17:33:52.496" v="1918" actId="1076"/>
          <ac:picMkLst>
            <pc:docMk/>
            <pc:sldMk cId="784800571" sldId="266"/>
            <ac:picMk id="32" creationId="{0DC0F41F-CD93-7098-1BC3-3DDF8DDD76BE}"/>
          </ac:picMkLst>
        </pc:picChg>
        <pc:picChg chg="add mod">
          <ac:chgData name="Malik Ismayilov" userId="c84a59f5951c3021" providerId="LiveId" clId="{2B2E701E-A32B-41C2-B144-FB978DC3EC4B}" dt="2025-03-24T17:34:07.815" v="1922" actId="1076"/>
          <ac:picMkLst>
            <pc:docMk/>
            <pc:sldMk cId="784800571" sldId="266"/>
            <ac:picMk id="34" creationId="{F0259307-B3AF-855E-E57E-025FC8C77751}"/>
          </ac:picMkLst>
        </pc:picChg>
      </pc:sldChg>
      <pc:sldChg chg="addSp delSp modSp add mod">
        <pc:chgData name="Malik Ismayilov" userId="c84a59f5951c3021" providerId="LiveId" clId="{2B2E701E-A32B-41C2-B144-FB978DC3EC4B}" dt="2025-03-24T17:54:26.895" v="2151" actId="14100"/>
        <pc:sldMkLst>
          <pc:docMk/>
          <pc:sldMk cId="434228935" sldId="267"/>
        </pc:sldMkLst>
        <pc:spChg chg="mod">
          <ac:chgData name="Malik Ismayilov" userId="c84a59f5951c3021" providerId="LiveId" clId="{2B2E701E-A32B-41C2-B144-FB978DC3EC4B}" dt="2025-03-24T17:48:07.399" v="2069" actId="14100"/>
          <ac:spMkLst>
            <pc:docMk/>
            <pc:sldMk cId="434228935" sldId="267"/>
            <ac:spMk id="2" creationId="{A58EFE13-D490-8673-A500-22EA3DB257C2}"/>
          </ac:spMkLst>
        </pc:spChg>
        <pc:spChg chg="add mod">
          <ac:chgData name="Malik Ismayilov" userId="c84a59f5951c3021" providerId="LiveId" clId="{2B2E701E-A32B-41C2-B144-FB978DC3EC4B}" dt="2025-03-24T17:48:49.903" v="2079" actId="20577"/>
          <ac:spMkLst>
            <pc:docMk/>
            <pc:sldMk cId="434228935" sldId="267"/>
            <ac:spMk id="7" creationId="{8DB31D1A-EECC-7DF0-7143-1EFDE84B2F30}"/>
          </ac:spMkLst>
        </pc:spChg>
        <pc:spChg chg="add del mod">
          <ac:chgData name="Malik Ismayilov" userId="c84a59f5951c3021" providerId="LiveId" clId="{2B2E701E-A32B-41C2-B144-FB978DC3EC4B}" dt="2025-03-24T17:48:58.733" v="2084" actId="478"/>
          <ac:spMkLst>
            <pc:docMk/>
            <pc:sldMk cId="434228935" sldId="267"/>
            <ac:spMk id="8" creationId="{F4411A20-A302-BA05-85B5-A0C955120711}"/>
          </ac:spMkLst>
        </pc:spChg>
        <pc:spChg chg="add mod">
          <ac:chgData name="Malik Ismayilov" userId="c84a59f5951c3021" providerId="LiveId" clId="{2B2E701E-A32B-41C2-B144-FB978DC3EC4B}" dt="2025-03-24T17:50:22.232" v="2108" actId="1076"/>
          <ac:spMkLst>
            <pc:docMk/>
            <pc:sldMk cId="434228935" sldId="267"/>
            <ac:spMk id="9" creationId="{FDEA2E2C-21AE-D37A-95EF-C3D6229169F5}"/>
          </ac:spMkLst>
        </pc:spChg>
        <pc:spChg chg="add mod">
          <ac:chgData name="Malik Ismayilov" userId="c84a59f5951c3021" providerId="LiveId" clId="{2B2E701E-A32B-41C2-B144-FB978DC3EC4B}" dt="2025-03-24T17:51:06.991" v="2113" actId="1076"/>
          <ac:spMkLst>
            <pc:docMk/>
            <pc:sldMk cId="434228935" sldId="267"/>
            <ac:spMk id="10" creationId="{E3D62D97-1D65-A66C-4881-6E4AD1E70C33}"/>
          </ac:spMkLst>
        </pc:spChg>
        <pc:spChg chg="add mod">
          <ac:chgData name="Malik Ismayilov" userId="c84a59f5951c3021" providerId="LiveId" clId="{2B2E701E-A32B-41C2-B144-FB978DC3EC4B}" dt="2025-03-24T17:51:50.959" v="2121" actId="1076"/>
          <ac:spMkLst>
            <pc:docMk/>
            <pc:sldMk cId="434228935" sldId="267"/>
            <ac:spMk id="11" creationId="{0D1E8F4B-F91C-711B-D67D-B8C1DF0D5724}"/>
          </ac:spMkLst>
        </pc:spChg>
        <pc:spChg chg="add mod">
          <ac:chgData name="Malik Ismayilov" userId="c84a59f5951c3021" providerId="LiveId" clId="{2B2E701E-A32B-41C2-B144-FB978DC3EC4B}" dt="2025-03-24T17:52:33.152" v="2128" actId="1076"/>
          <ac:spMkLst>
            <pc:docMk/>
            <pc:sldMk cId="434228935" sldId="267"/>
            <ac:spMk id="12" creationId="{963B8E9A-D273-BF7B-F449-4E5314B0B93D}"/>
          </ac:spMkLst>
        </pc:spChg>
        <pc:spChg chg="add mod">
          <ac:chgData name="Malik Ismayilov" userId="c84a59f5951c3021" providerId="LiveId" clId="{2B2E701E-A32B-41C2-B144-FB978DC3EC4B}" dt="2025-03-24T17:53:13.527" v="2133" actId="1076"/>
          <ac:spMkLst>
            <pc:docMk/>
            <pc:sldMk cId="434228935" sldId="267"/>
            <ac:spMk id="13" creationId="{C5F6077A-83A7-B8C5-FB7F-F5F2A64289EA}"/>
          </ac:spMkLst>
        </pc:spChg>
        <pc:spChg chg="add mod">
          <ac:chgData name="Malik Ismayilov" userId="c84a59f5951c3021" providerId="LiveId" clId="{2B2E701E-A32B-41C2-B144-FB978DC3EC4B}" dt="2025-03-24T17:54:26.895" v="2151" actId="14100"/>
          <ac:spMkLst>
            <pc:docMk/>
            <pc:sldMk cId="434228935" sldId="267"/>
            <ac:spMk id="38" creationId="{72C936D2-E461-FFA9-C3CB-C3154CF34DC1}"/>
          </ac:spMkLst>
        </pc:spChg>
        <pc:picChg chg="add del">
          <ac:chgData name="Malik Ismayilov" userId="c84a59f5951c3021" providerId="LiveId" clId="{2B2E701E-A32B-41C2-B144-FB978DC3EC4B}" dt="2025-03-24T17:47:31.234" v="2058" actId="478"/>
          <ac:picMkLst>
            <pc:docMk/>
            <pc:sldMk cId="434228935" sldId="267"/>
            <ac:picMk id="4" creationId="{FC807D9A-B429-A6C3-C325-666A340F3411}"/>
          </ac:picMkLst>
        </pc:picChg>
        <pc:picChg chg="add mod">
          <ac:chgData name="Malik Ismayilov" userId="c84a59f5951c3021" providerId="LiveId" clId="{2B2E701E-A32B-41C2-B144-FB978DC3EC4B}" dt="2025-03-24T17:48:28.911" v="2071" actId="1076"/>
          <ac:picMkLst>
            <pc:docMk/>
            <pc:sldMk cId="434228935" sldId="267"/>
            <ac:picMk id="6" creationId="{66EB1323-610A-F15C-B9FC-C019522A2E5D}"/>
          </ac:picMkLst>
        </pc:picChg>
        <pc:picChg chg="add mod">
          <ac:chgData name="Malik Ismayilov" userId="c84a59f5951c3021" providerId="LiveId" clId="{2B2E701E-A32B-41C2-B144-FB978DC3EC4B}" dt="2025-03-24T17:49:53.591" v="2103" actId="1076"/>
          <ac:picMkLst>
            <pc:docMk/>
            <pc:sldMk cId="434228935" sldId="267"/>
            <ac:picMk id="15" creationId="{E06D0003-3B72-A2BE-5536-77B95F81EFD3}"/>
          </ac:picMkLst>
        </pc:picChg>
        <pc:picChg chg="add mod">
          <ac:chgData name="Malik Ismayilov" userId="c84a59f5951c3021" providerId="LiveId" clId="{2B2E701E-A32B-41C2-B144-FB978DC3EC4B}" dt="2025-03-24T17:50:14.863" v="2106" actId="1076"/>
          <ac:picMkLst>
            <pc:docMk/>
            <pc:sldMk cId="434228935" sldId="267"/>
            <ac:picMk id="17" creationId="{F21A06A4-FB88-6A64-5010-067EAB2AC927}"/>
          </ac:picMkLst>
        </pc:picChg>
        <pc:picChg chg="add mod">
          <ac:chgData name="Malik Ismayilov" userId="c84a59f5951c3021" providerId="LiveId" clId="{2B2E701E-A32B-41C2-B144-FB978DC3EC4B}" dt="2025-03-24T17:50:49.856" v="2110" actId="1076"/>
          <ac:picMkLst>
            <pc:docMk/>
            <pc:sldMk cId="434228935" sldId="267"/>
            <ac:picMk id="19" creationId="{6930B192-73A1-29A9-FA52-26EA017B6678}"/>
          </ac:picMkLst>
        </pc:picChg>
        <pc:picChg chg="add mod">
          <ac:chgData name="Malik Ismayilov" userId="c84a59f5951c3021" providerId="LiveId" clId="{2B2E701E-A32B-41C2-B144-FB978DC3EC4B}" dt="2025-03-24T17:51:01.839" v="2112" actId="1076"/>
          <ac:picMkLst>
            <pc:docMk/>
            <pc:sldMk cId="434228935" sldId="267"/>
            <ac:picMk id="21" creationId="{56609B9C-8F85-5B26-4CDA-DDFB3259A3A1}"/>
          </ac:picMkLst>
        </pc:picChg>
        <pc:picChg chg="add mod">
          <ac:chgData name="Malik Ismayilov" userId="c84a59f5951c3021" providerId="LiveId" clId="{2B2E701E-A32B-41C2-B144-FB978DC3EC4B}" dt="2025-03-24T17:51:27.463" v="2117" actId="1076"/>
          <ac:picMkLst>
            <pc:docMk/>
            <pc:sldMk cId="434228935" sldId="267"/>
            <ac:picMk id="23" creationId="{0D5BF69D-968A-A058-283A-113536D9781A}"/>
          </ac:picMkLst>
        </pc:picChg>
        <pc:picChg chg="add mod">
          <ac:chgData name="Malik Ismayilov" userId="c84a59f5951c3021" providerId="LiveId" clId="{2B2E701E-A32B-41C2-B144-FB978DC3EC4B}" dt="2025-03-24T17:51:40.425" v="2119" actId="1076"/>
          <ac:picMkLst>
            <pc:docMk/>
            <pc:sldMk cId="434228935" sldId="267"/>
            <ac:picMk id="25" creationId="{73B3A7BB-FC86-0633-3335-17D18887B1BD}"/>
          </ac:picMkLst>
        </pc:picChg>
        <pc:picChg chg="add mod">
          <ac:chgData name="Malik Ismayilov" userId="c84a59f5951c3021" providerId="LiveId" clId="{2B2E701E-A32B-41C2-B144-FB978DC3EC4B}" dt="2025-03-24T17:52:28.231" v="2127" actId="1076"/>
          <ac:picMkLst>
            <pc:docMk/>
            <pc:sldMk cId="434228935" sldId="267"/>
            <ac:picMk id="27" creationId="{D17F5CD4-B7F3-BB97-37B5-FEE9700762B2}"/>
          </ac:picMkLst>
        </pc:picChg>
        <pc:picChg chg="add mod">
          <ac:chgData name="Malik Ismayilov" userId="c84a59f5951c3021" providerId="LiveId" clId="{2B2E701E-A32B-41C2-B144-FB978DC3EC4B}" dt="2025-03-24T17:52:20.679" v="2125" actId="1076"/>
          <ac:picMkLst>
            <pc:docMk/>
            <pc:sldMk cId="434228935" sldId="267"/>
            <ac:picMk id="29" creationId="{F1FD9A56-08B4-DA42-8E3E-D0671FEB9C81}"/>
          </ac:picMkLst>
        </pc:picChg>
        <pc:picChg chg="add mod">
          <ac:chgData name="Malik Ismayilov" userId="c84a59f5951c3021" providerId="LiveId" clId="{2B2E701E-A32B-41C2-B144-FB978DC3EC4B}" dt="2025-03-24T17:52:53.671" v="2130" actId="1076"/>
          <ac:picMkLst>
            <pc:docMk/>
            <pc:sldMk cId="434228935" sldId="267"/>
            <ac:picMk id="31" creationId="{553DA6D4-461C-EC35-1435-2FC18CFD5DB8}"/>
          </ac:picMkLst>
        </pc:picChg>
        <pc:picChg chg="add mod">
          <ac:chgData name="Malik Ismayilov" userId="c84a59f5951c3021" providerId="LiveId" clId="{2B2E701E-A32B-41C2-B144-FB978DC3EC4B}" dt="2025-03-24T17:53:08.447" v="2132" actId="1076"/>
          <ac:picMkLst>
            <pc:docMk/>
            <pc:sldMk cId="434228935" sldId="267"/>
            <ac:picMk id="33" creationId="{9AB522AF-B7E1-AF2F-D240-49106AE54E0A}"/>
          </ac:picMkLst>
        </pc:picChg>
        <pc:picChg chg="add mod">
          <ac:chgData name="Malik Ismayilov" userId="c84a59f5951c3021" providerId="LiveId" clId="{2B2E701E-A32B-41C2-B144-FB978DC3EC4B}" dt="2025-03-24T17:53:36.952" v="2138" actId="1076"/>
          <ac:picMkLst>
            <pc:docMk/>
            <pc:sldMk cId="434228935" sldId="267"/>
            <ac:picMk id="35" creationId="{DD02AEC1-FE89-F2F3-3088-D04580E01C88}"/>
          </ac:picMkLst>
        </pc:picChg>
        <pc:picChg chg="add mod">
          <ac:chgData name="Malik Ismayilov" userId="c84a59f5951c3021" providerId="LiveId" clId="{2B2E701E-A32B-41C2-B144-FB978DC3EC4B}" dt="2025-03-24T17:53:52.799" v="2140" actId="1076"/>
          <ac:picMkLst>
            <pc:docMk/>
            <pc:sldMk cId="434228935" sldId="267"/>
            <ac:picMk id="37" creationId="{7983A225-626D-AB56-AE7E-F2396CF8E238}"/>
          </ac:picMkLst>
        </pc:picChg>
      </pc:sldChg>
      <pc:sldChg chg="addSp delSp modSp add mod ord modClrScheme chgLayout">
        <pc:chgData name="Malik Ismayilov" userId="c84a59f5951c3021" providerId="LiveId" clId="{2B2E701E-A32B-41C2-B144-FB978DC3EC4B}" dt="2025-03-24T16:24:22.303" v="1418" actId="207"/>
        <pc:sldMkLst>
          <pc:docMk/>
          <pc:sldMk cId="1653738767" sldId="268"/>
        </pc:sldMkLst>
        <pc:spChg chg="mod ord">
          <ac:chgData name="Malik Ismayilov" userId="c84a59f5951c3021" providerId="LiveId" clId="{2B2E701E-A32B-41C2-B144-FB978DC3EC4B}" dt="2025-03-24T16:19:45.526" v="1372" actId="14100"/>
          <ac:spMkLst>
            <pc:docMk/>
            <pc:sldMk cId="1653738767" sldId="268"/>
            <ac:spMk id="2" creationId="{C213ECC3-62FD-CBAA-FEAB-6C749CD3B314}"/>
          </ac:spMkLst>
        </pc:spChg>
        <pc:spChg chg="add del mod ord">
          <ac:chgData name="Malik Ismayilov" userId="c84a59f5951c3021" providerId="LiveId" clId="{2B2E701E-A32B-41C2-B144-FB978DC3EC4B}" dt="2025-03-24T16:19:16.250" v="1362" actId="478"/>
          <ac:spMkLst>
            <pc:docMk/>
            <pc:sldMk cId="1653738767" sldId="268"/>
            <ac:spMk id="5" creationId="{6E1FFD51-2FF9-01E2-06B9-3A4F92E68FA6}"/>
          </ac:spMkLst>
        </pc:spChg>
        <pc:spChg chg="add del mod ord">
          <ac:chgData name="Malik Ismayilov" userId="c84a59f5951c3021" providerId="LiveId" clId="{2B2E701E-A32B-41C2-B144-FB978DC3EC4B}" dt="2025-03-24T16:19:27.321" v="1363" actId="700"/>
          <ac:spMkLst>
            <pc:docMk/>
            <pc:sldMk cId="1653738767" sldId="268"/>
            <ac:spMk id="6" creationId="{D0B6EA62-8997-1837-6D25-E9C88B3F072D}"/>
          </ac:spMkLst>
        </pc:spChg>
        <pc:spChg chg="add del mod ord">
          <ac:chgData name="Malik Ismayilov" userId="c84a59f5951c3021" providerId="LiveId" clId="{2B2E701E-A32B-41C2-B144-FB978DC3EC4B}" dt="2025-03-24T16:19:32.572" v="1365" actId="700"/>
          <ac:spMkLst>
            <pc:docMk/>
            <pc:sldMk cId="1653738767" sldId="268"/>
            <ac:spMk id="7" creationId="{B8E1B3CA-A179-6590-74FC-4978223D662A}"/>
          </ac:spMkLst>
        </pc:spChg>
        <pc:spChg chg="add del mod ord">
          <ac:chgData name="Malik Ismayilov" userId="c84a59f5951c3021" providerId="LiveId" clId="{2B2E701E-A32B-41C2-B144-FB978DC3EC4B}" dt="2025-03-24T16:19:32.572" v="1365" actId="700"/>
          <ac:spMkLst>
            <pc:docMk/>
            <pc:sldMk cId="1653738767" sldId="268"/>
            <ac:spMk id="8" creationId="{BB0A4A1C-1793-56DD-89A2-8DE691FA68B7}"/>
          </ac:spMkLst>
        </pc:spChg>
        <pc:spChg chg="add del mod ord">
          <ac:chgData name="Malik Ismayilov" userId="c84a59f5951c3021" providerId="LiveId" clId="{2B2E701E-A32B-41C2-B144-FB978DC3EC4B}" dt="2025-03-24T16:19:32.572" v="1365" actId="700"/>
          <ac:spMkLst>
            <pc:docMk/>
            <pc:sldMk cId="1653738767" sldId="268"/>
            <ac:spMk id="9" creationId="{6E1D63C4-9947-6799-D987-E179EBE8BAA1}"/>
          </ac:spMkLst>
        </pc:spChg>
        <pc:spChg chg="add del mod ord">
          <ac:chgData name="Malik Ismayilov" userId="c84a59f5951c3021" providerId="LiveId" clId="{2B2E701E-A32B-41C2-B144-FB978DC3EC4B}" dt="2025-03-24T16:19:32.572" v="1365" actId="700"/>
          <ac:spMkLst>
            <pc:docMk/>
            <pc:sldMk cId="1653738767" sldId="268"/>
            <ac:spMk id="10" creationId="{4C8F4BB8-9B62-C210-35FA-D6233021A122}"/>
          </ac:spMkLst>
        </pc:spChg>
        <pc:spChg chg="add mod ord">
          <ac:chgData name="Malik Ismayilov" userId="c84a59f5951c3021" providerId="LiveId" clId="{2B2E701E-A32B-41C2-B144-FB978DC3EC4B}" dt="2025-03-24T16:24:22.303" v="1418" actId="207"/>
          <ac:spMkLst>
            <pc:docMk/>
            <pc:sldMk cId="1653738767" sldId="268"/>
            <ac:spMk id="11" creationId="{6E2D8AF1-20A7-0F5B-32EF-F7C6767EE5B3}"/>
          </ac:spMkLst>
        </pc:spChg>
        <pc:picChg chg="add mod">
          <ac:chgData name="Malik Ismayilov" userId="c84a59f5951c3021" providerId="LiveId" clId="{2B2E701E-A32B-41C2-B144-FB978DC3EC4B}" dt="2025-03-24T16:23:26.977" v="1410" actId="1076"/>
          <ac:picMkLst>
            <pc:docMk/>
            <pc:sldMk cId="1653738767" sldId="268"/>
            <ac:picMk id="4" creationId="{07519076-2285-B5C7-D004-916659CD2948}"/>
          </ac:picMkLst>
        </pc:picChg>
      </pc:sldChg>
      <pc:sldChg chg="addSp delSp modSp add mod">
        <pc:chgData name="Malik Ismayilov" userId="c84a59f5951c3021" providerId="LiveId" clId="{2B2E701E-A32B-41C2-B144-FB978DC3EC4B}" dt="2025-03-25T18:41:48.091" v="2463" actId="122"/>
        <pc:sldMkLst>
          <pc:docMk/>
          <pc:sldMk cId="2627738994" sldId="269"/>
        </pc:sldMkLst>
        <pc:spChg chg="mod">
          <ac:chgData name="Malik Ismayilov" userId="c84a59f5951c3021" providerId="LiveId" clId="{2B2E701E-A32B-41C2-B144-FB978DC3EC4B}" dt="2025-03-25T18:11:09.038" v="2173" actId="27636"/>
          <ac:spMkLst>
            <pc:docMk/>
            <pc:sldMk cId="2627738994" sldId="269"/>
            <ac:spMk id="2" creationId="{F06F65F0-7209-829C-43F7-1D60C753BC13}"/>
          </ac:spMkLst>
        </pc:spChg>
        <pc:spChg chg="add mod">
          <ac:chgData name="Malik Ismayilov" userId="c84a59f5951c3021" providerId="LiveId" clId="{2B2E701E-A32B-41C2-B144-FB978DC3EC4B}" dt="2025-03-25T18:36:39.790" v="2329" actId="1076"/>
          <ac:spMkLst>
            <pc:docMk/>
            <pc:sldMk cId="2627738994" sldId="269"/>
            <ac:spMk id="11" creationId="{33A90BAC-4183-D022-553A-8404B2403E81}"/>
          </ac:spMkLst>
        </pc:spChg>
        <pc:spChg chg="add mod">
          <ac:chgData name="Malik Ismayilov" userId="c84a59f5951c3021" providerId="LiveId" clId="{2B2E701E-A32B-41C2-B144-FB978DC3EC4B}" dt="2025-03-25T18:37:04.119" v="2333" actId="1076"/>
          <ac:spMkLst>
            <pc:docMk/>
            <pc:sldMk cId="2627738994" sldId="269"/>
            <ac:spMk id="12" creationId="{0AA1AE72-D174-F1A5-DBC1-C244D9906A8B}"/>
          </ac:spMkLst>
        </pc:spChg>
        <pc:spChg chg="add mod">
          <ac:chgData name="Malik Ismayilov" userId="c84a59f5951c3021" providerId="LiveId" clId="{2B2E701E-A32B-41C2-B144-FB978DC3EC4B}" dt="2025-03-25T18:38:11.534" v="2345" actId="1076"/>
          <ac:spMkLst>
            <pc:docMk/>
            <pc:sldMk cId="2627738994" sldId="269"/>
            <ac:spMk id="13" creationId="{8CB1957D-36E9-B7A6-8522-CAC5B4CE6576}"/>
          </ac:spMkLst>
        </pc:spChg>
        <pc:spChg chg="add mod">
          <ac:chgData name="Malik Ismayilov" userId="c84a59f5951c3021" providerId="LiveId" clId="{2B2E701E-A32B-41C2-B144-FB978DC3EC4B}" dt="2025-03-25T18:37:52.838" v="2341" actId="1076"/>
          <ac:spMkLst>
            <pc:docMk/>
            <pc:sldMk cId="2627738994" sldId="269"/>
            <ac:spMk id="14" creationId="{46F944FC-B32B-5085-178C-563FB9888137}"/>
          </ac:spMkLst>
        </pc:spChg>
        <pc:spChg chg="add mod">
          <ac:chgData name="Malik Ismayilov" userId="c84a59f5951c3021" providerId="LiveId" clId="{2B2E701E-A32B-41C2-B144-FB978DC3EC4B}" dt="2025-03-25T18:37:39.817" v="2339" actId="1076"/>
          <ac:spMkLst>
            <pc:docMk/>
            <pc:sldMk cId="2627738994" sldId="269"/>
            <ac:spMk id="15" creationId="{2ADC82A5-E47F-9818-27F2-3A30B9F9C1C5}"/>
          </ac:spMkLst>
        </pc:spChg>
        <pc:spChg chg="add mod">
          <ac:chgData name="Malik Ismayilov" userId="c84a59f5951c3021" providerId="LiveId" clId="{2B2E701E-A32B-41C2-B144-FB978DC3EC4B}" dt="2025-03-25T18:38:32.687" v="2350" actId="1076"/>
          <ac:spMkLst>
            <pc:docMk/>
            <pc:sldMk cId="2627738994" sldId="269"/>
            <ac:spMk id="30" creationId="{97E600D9-DF7B-1FE6-EF3B-4C6A0D4BB9F8}"/>
          </ac:spMkLst>
        </pc:spChg>
        <pc:spChg chg="add mod">
          <ac:chgData name="Malik Ismayilov" userId="c84a59f5951c3021" providerId="LiveId" clId="{2B2E701E-A32B-41C2-B144-FB978DC3EC4B}" dt="2025-03-25T18:38:54.205" v="2353" actId="1076"/>
          <ac:spMkLst>
            <pc:docMk/>
            <pc:sldMk cId="2627738994" sldId="269"/>
            <ac:spMk id="35" creationId="{6AB7C6C1-C86F-D80C-BE1F-D1DCD2B8A8B6}"/>
          </ac:spMkLst>
        </pc:spChg>
        <pc:spChg chg="add mod">
          <ac:chgData name="Malik Ismayilov" userId="c84a59f5951c3021" providerId="LiveId" clId="{2B2E701E-A32B-41C2-B144-FB978DC3EC4B}" dt="2025-03-25T18:39:09.013" v="2356" actId="1076"/>
          <ac:spMkLst>
            <pc:docMk/>
            <pc:sldMk cId="2627738994" sldId="269"/>
            <ac:spMk id="42" creationId="{22B1573C-24A6-C79B-F94F-40C9D4EC48C3}"/>
          </ac:spMkLst>
        </pc:spChg>
        <pc:spChg chg="add mod">
          <ac:chgData name="Malik Ismayilov" userId="c84a59f5951c3021" providerId="LiveId" clId="{2B2E701E-A32B-41C2-B144-FB978DC3EC4B}" dt="2025-03-25T18:40:28.130" v="2366" actId="1076"/>
          <ac:spMkLst>
            <pc:docMk/>
            <pc:sldMk cId="2627738994" sldId="269"/>
            <ac:spMk id="47" creationId="{CDD68B22-9747-B1B2-8273-13F6D2D422D6}"/>
          </ac:spMkLst>
        </pc:spChg>
        <pc:spChg chg="add mod">
          <ac:chgData name="Malik Ismayilov" userId="c84a59f5951c3021" providerId="LiveId" clId="{2B2E701E-A32B-41C2-B144-FB978DC3EC4B}" dt="2025-03-25T18:41:48.091" v="2463" actId="122"/>
          <ac:spMkLst>
            <pc:docMk/>
            <pc:sldMk cId="2627738994" sldId="269"/>
            <ac:spMk id="48" creationId="{2174F001-E956-309F-990D-2867A2971FDB}"/>
          </ac:spMkLst>
        </pc:spChg>
        <pc:picChg chg="add mod">
          <ac:chgData name="Malik Ismayilov" userId="c84a59f5951c3021" providerId="LiveId" clId="{2B2E701E-A32B-41C2-B144-FB978DC3EC4B}" dt="2025-03-25T18:36:50.860" v="2331" actId="1076"/>
          <ac:picMkLst>
            <pc:docMk/>
            <pc:sldMk cId="2627738994" sldId="269"/>
            <ac:picMk id="4" creationId="{33F37095-4827-8149-5F8D-82B3595C6182}"/>
          </ac:picMkLst>
        </pc:picChg>
        <pc:picChg chg="add mod">
          <ac:chgData name="Malik Ismayilov" userId="c84a59f5951c3021" providerId="LiveId" clId="{2B2E701E-A32B-41C2-B144-FB978DC3EC4B}" dt="2025-03-25T18:37:17.813" v="2336" actId="1076"/>
          <ac:picMkLst>
            <pc:docMk/>
            <pc:sldMk cId="2627738994" sldId="269"/>
            <ac:picMk id="6" creationId="{DE7D0739-9A61-8A3A-945B-F8D953174BEF}"/>
          </ac:picMkLst>
        </pc:picChg>
        <pc:picChg chg="add mod">
          <ac:chgData name="Malik Ismayilov" userId="c84a59f5951c3021" providerId="LiveId" clId="{2B2E701E-A32B-41C2-B144-FB978DC3EC4B}" dt="2025-03-25T18:37:23.981" v="2337" actId="1076"/>
          <ac:picMkLst>
            <pc:docMk/>
            <pc:sldMk cId="2627738994" sldId="269"/>
            <ac:picMk id="8" creationId="{6D6257EC-1870-8FC7-408B-DD9AB2CEDA7E}"/>
          </ac:picMkLst>
        </pc:picChg>
        <pc:picChg chg="add mod">
          <ac:chgData name="Malik Ismayilov" userId="c84a59f5951c3021" providerId="LiveId" clId="{2B2E701E-A32B-41C2-B144-FB978DC3EC4B}" dt="2025-03-25T18:37:28.998" v="2338" actId="1076"/>
          <ac:picMkLst>
            <pc:docMk/>
            <pc:sldMk cId="2627738994" sldId="269"/>
            <ac:picMk id="10" creationId="{CC3F2E61-43B6-AFE8-EDB6-FACF5A5FE5C1}"/>
          </ac:picMkLst>
        </pc:picChg>
        <pc:picChg chg="add mod">
          <ac:chgData name="Malik Ismayilov" userId="c84a59f5951c3021" providerId="LiveId" clId="{2B2E701E-A32B-41C2-B144-FB978DC3EC4B}" dt="2025-03-25T18:37:44.621" v="2340" actId="1076"/>
          <ac:picMkLst>
            <pc:docMk/>
            <pc:sldMk cId="2627738994" sldId="269"/>
            <ac:picMk id="17" creationId="{EF3CB482-C2AA-F7D0-138C-20F79BB2AE0A}"/>
          </ac:picMkLst>
        </pc:picChg>
        <pc:picChg chg="add mod">
          <ac:chgData name="Malik Ismayilov" userId="c84a59f5951c3021" providerId="LiveId" clId="{2B2E701E-A32B-41C2-B144-FB978DC3EC4B}" dt="2025-03-25T18:37:56.126" v="2342" actId="1076"/>
          <ac:picMkLst>
            <pc:docMk/>
            <pc:sldMk cId="2627738994" sldId="269"/>
            <ac:picMk id="19" creationId="{A9D0ECB0-B28F-8902-E35C-7FE751743E56}"/>
          </ac:picMkLst>
        </pc:picChg>
        <pc:picChg chg="add mod">
          <ac:chgData name="Malik Ismayilov" userId="c84a59f5951c3021" providerId="LiveId" clId="{2B2E701E-A32B-41C2-B144-FB978DC3EC4B}" dt="2025-03-25T18:38:03.518" v="2343" actId="1076"/>
          <ac:picMkLst>
            <pc:docMk/>
            <pc:sldMk cId="2627738994" sldId="269"/>
            <ac:picMk id="21" creationId="{729E1E48-E931-A614-916E-416EBBA9F940}"/>
          </ac:picMkLst>
        </pc:picChg>
        <pc:picChg chg="add mod">
          <ac:chgData name="Malik Ismayilov" userId="c84a59f5951c3021" providerId="LiveId" clId="{2B2E701E-A32B-41C2-B144-FB978DC3EC4B}" dt="2025-03-25T18:38:06.964" v="2344" actId="1076"/>
          <ac:picMkLst>
            <pc:docMk/>
            <pc:sldMk cId="2627738994" sldId="269"/>
            <ac:picMk id="23" creationId="{CBD189CE-6CC1-DAEE-79C4-81B0670E730C}"/>
          </ac:picMkLst>
        </pc:picChg>
        <pc:picChg chg="add mod">
          <ac:chgData name="Malik Ismayilov" userId="c84a59f5951c3021" providerId="LiveId" clId="{2B2E701E-A32B-41C2-B144-FB978DC3EC4B}" dt="2025-03-25T18:38:15.310" v="2346" actId="1076"/>
          <ac:picMkLst>
            <pc:docMk/>
            <pc:sldMk cId="2627738994" sldId="269"/>
            <ac:picMk id="25" creationId="{D127373E-0823-E5C7-ACC4-13D6D78C166B}"/>
          </ac:picMkLst>
        </pc:picChg>
        <pc:picChg chg="add mod">
          <ac:chgData name="Malik Ismayilov" userId="c84a59f5951c3021" providerId="LiveId" clId="{2B2E701E-A32B-41C2-B144-FB978DC3EC4B}" dt="2025-03-25T18:38:38.478" v="2351" actId="1076"/>
          <ac:picMkLst>
            <pc:docMk/>
            <pc:sldMk cId="2627738994" sldId="269"/>
            <ac:picMk id="27" creationId="{3E605510-2272-9252-C30E-48C9141959EB}"/>
          </ac:picMkLst>
        </pc:picChg>
        <pc:picChg chg="add mod">
          <ac:chgData name="Malik Ismayilov" userId="c84a59f5951c3021" providerId="LiveId" clId="{2B2E701E-A32B-41C2-B144-FB978DC3EC4B}" dt="2025-03-25T18:38:43.301" v="2352" actId="1076"/>
          <ac:picMkLst>
            <pc:docMk/>
            <pc:sldMk cId="2627738994" sldId="269"/>
            <ac:picMk id="29" creationId="{DFA307F7-AADC-135F-648D-76CF1B581DB7}"/>
          </ac:picMkLst>
        </pc:picChg>
        <pc:picChg chg="add mod">
          <ac:chgData name="Malik Ismayilov" userId="c84a59f5951c3021" providerId="LiveId" clId="{2B2E701E-A32B-41C2-B144-FB978DC3EC4B}" dt="2025-03-25T18:39:02.589" v="2355" actId="1076"/>
          <ac:picMkLst>
            <pc:docMk/>
            <pc:sldMk cId="2627738994" sldId="269"/>
            <ac:picMk id="32" creationId="{C7E58E21-CC78-ED6F-B894-84A9345031DE}"/>
          </ac:picMkLst>
        </pc:picChg>
        <pc:picChg chg="add del">
          <ac:chgData name="Malik Ismayilov" userId="c84a59f5951c3021" providerId="LiveId" clId="{2B2E701E-A32B-41C2-B144-FB978DC3EC4B}" dt="2025-03-25T18:30:17.347" v="2272" actId="478"/>
          <ac:picMkLst>
            <pc:docMk/>
            <pc:sldMk cId="2627738994" sldId="269"/>
            <ac:picMk id="34" creationId="{981AE86B-8310-B37F-06B2-3AB82BCB3886}"/>
          </ac:picMkLst>
        </pc:picChg>
        <pc:picChg chg="add mod">
          <ac:chgData name="Malik Ismayilov" userId="c84a59f5951c3021" providerId="LiveId" clId="{2B2E701E-A32B-41C2-B144-FB978DC3EC4B}" dt="2025-03-25T18:38:59.405" v="2354" actId="1076"/>
          <ac:picMkLst>
            <pc:docMk/>
            <pc:sldMk cId="2627738994" sldId="269"/>
            <ac:picMk id="39" creationId="{95DEF65A-9866-2EE7-A73B-C7A3DDE70595}"/>
          </ac:picMkLst>
        </pc:picChg>
        <pc:picChg chg="add mod">
          <ac:chgData name="Malik Ismayilov" userId="c84a59f5951c3021" providerId="LiveId" clId="{2B2E701E-A32B-41C2-B144-FB978DC3EC4B}" dt="2025-03-25T18:39:11.885" v="2357" actId="1076"/>
          <ac:picMkLst>
            <pc:docMk/>
            <pc:sldMk cId="2627738994" sldId="269"/>
            <ac:picMk id="41" creationId="{110F350C-951D-3FEC-CB5D-0A7477E579DB}"/>
          </ac:picMkLst>
        </pc:picChg>
        <pc:picChg chg="add mod">
          <ac:chgData name="Malik Ismayilov" userId="c84a59f5951c3021" providerId="LiveId" clId="{2B2E701E-A32B-41C2-B144-FB978DC3EC4B}" dt="2025-03-25T18:39:17.493" v="2358" actId="1076"/>
          <ac:picMkLst>
            <pc:docMk/>
            <pc:sldMk cId="2627738994" sldId="269"/>
            <ac:picMk id="44" creationId="{824A887B-5268-1ABF-429E-AF92AEE71185}"/>
          </ac:picMkLst>
        </pc:picChg>
        <pc:picChg chg="add mod">
          <ac:chgData name="Malik Ismayilov" userId="c84a59f5951c3021" providerId="LiveId" clId="{2B2E701E-A32B-41C2-B144-FB978DC3EC4B}" dt="2025-03-25T18:39:20.774" v="2359" actId="1076"/>
          <ac:picMkLst>
            <pc:docMk/>
            <pc:sldMk cId="2627738994" sldId="269"/>
            <ac:picMk id="46" creationId="{BCD793C4-C0DA-7AD8-5315-29C189DF2C20}"/>
          </ac:picMkLst>
        </pc:picChg>
        <pc:cxnChg chg="add mod">
          <ac:chgData name="Malik Ismayilov" userId="c84a59f5951c3021" providerId="LiveId" clId="{2B2E701E-A32B-41C2-B144-FB978DC3EC4B}" dt="2025-03-25T18:38:25.550" v="2348" actId="1076"/>
          <ac:cxnSpMkLst>
            <pc:docMk/>
            <pc:sldMk cId="2627738994" sldId="269"/>
            <ac:cxnSpMk id="37" creationId="{E201E940-69DA-434E-BC70-55AAF1127B77}"/>
          </ac:cxnSpMkLst>
        </pc:cxnChg>
      </pc:sldChg>
      <pc:sldChg chg="addSp modSp add mod">
        <pc:chgData name="Malik Ismayilov" userId="c84a59f5951c3021" providerId="LiveId" clId="{2B2E701E-A32B-41C2-B144-FB978DC3EC4B}" dt="2025-03-25T18:56:51.259" v="2609" actId="20577"/>
        <pc:sldMkLst>
          <pc:docMk/>
          <pc:sldMk cId="1980400881" sldId="270"/>
        </pc:sldMkLst>
        <pc:spChg chg="mod">
          <ac:chgData name="Malik Ismayilov" userId="c84a59f5951c3021" providerId="LiveId" clId="{2B2E701E-A32B-41C2-B144-FB978DC3EC4B}" dt="2025-03-25T18:43:22.637" v="2475" actId="14100"/>
          <ac:spMkLst>
            <pc:docMk/>
            <pc:sldMk cId="1980400881" sldId="270"/>
            <ac:spMk id="2" creationId="{3A2D7351-1A88-061B-2D9A-6D073A184D6E}"/>
          </ac:spMkLst>
        </pc:spChg>
        <pc:spChg chg="add mod">
          <ac:chgData name="Malik Ismayilov" userId="c84a59f5951c3021" providerId="LiveId" clId="{2B2E701E-A32B-41C2-B144-FB978DC3EC4B}" dt="2025-03-25T18:49:16.077" v="2498" actId="1076"/>
          <ac:spMkLst>
            <pc:docMk/>
            <pc:sldMk cId="1980400881" sldId="270"/>
            <ac:spMk id="15" creationId="{E99D0ECB-9CF9-0994-A138-2B4F8693F689}"/>
          </ac:spMkLst>
        </pc:spChg>
        <pc:spChg chg="add mod">
          <ac:chgData name="Malik Ismayilov" userId="c84a59f5951c3021" providerId="LiveId" clId="{2B2E701E-A32B-41C2-B144-FB978DC3EC4B}" dt="2025-03-25T18:49:38.816" v="2503" actId="20577"/>
          <ac:spMkLst>
            <pc:docMk/>
            <pc:sldMk cId="1980400881" sldId="270"/>
            <ac:spMk id="16" creationId="{F83397C5-19AD-5B41-96E4-9938CA27D4CB}"/>
          </ac:spMkLst>
        </pc:spChg>
        <pc:spChg chg="add mod">
          <ac:chgData name="Malik Ismayilov" userId="c84a59f5951c3021" providerId="LiveId" clId="{2B2E701E-A32B-41C2-B144-FB978DC3EC4B}" dt="2025-03-25T18:51:19.333" v="2519" actId="20577"/>
          <ac:spMkLst>
            <pc:docMk/>
            <pc:sldMk cId="1980400881" sldId="270"/>
            <ac:spMk id="17" creationId="{9924AB33-DB04-1225-0F64-1CF91EB45DDD}"/>
          </ac:spMkLst>
        </pc:spChg>
        <pc:spChg chg="add mod">
          <ac:chgData name="Malik Ismayilov" userId="c84a59f5951c3021" providerId="LiveId" clId="{2B2E701E-A32B-41C2-B144-FB978DC3EC4B}" dt="2025-03-25T18:51:32.003" v="2527" actId="20577"/>
          <ac:spMkLst>
            <pc:docMk/>
            <pc:sldMk cId="1980400881" sldId="270"/>
            <ac:spMk id="18" creationId="{7DBCA573-23C0-3967-7620-8000A6033989}"/>
          </ac:spMkLst>
        </pc:spChg>
        <pc:spChg chg="add mod">
          <ac:chgData name="Malik Ismayilov" userId="c84a59f5951c3021" providerId="LiveId" clId="{2B2E701E-A32B-41C2-B144-FB978DC3EC4B}" dt="2025-03-25T18:51:35.753" v="2529" actId="20577"/>
          <ac:spMkLst>
            <pc:docMk/>
            <pc:sldMk cId="1980400881" sldId="270"/>
            <ac:spMk id="19" creationId="{272B9600-C4B9-05B7-9570-2E6377E4B86E}"/>
          </ac:spMkLst>
        </pc:spChg>
        <pc:spChg chg="add mod">
          <ac:chgData name="Malik Ismayilov" userId="c84a59f5951c3021" providerId="LiveId" clId="{2B2E701E-A32B-41C2-B144-FB978DC3EC4B}" dt="2025-03-25T18:52:22.287" v="2537" actId="20577"/>
          <ac:spMkLst>
            <pc:docMk/>
            <pc:sldMk cId="1980400881" sldId="270"/>
            <ac:spMk id="20" creationId="{523BE01D-ECD1-65ED-D772-155A3C47AF40}"/>
          </ac:spMkLst>
        </pc:spChg>
        <pc:spChg chg="add mod">
          <ac:chgData name="Malik Ismayilov" userId="c84a59f5951c3021" providerId="LiveId" clId="{2B2E701E-A32B-41C2-B144-FB978DC3EC4B}" dt="2025-03-25T18:55:34.671" v="2568" actId="1076"/>
          <ac:spMkLst>
            <pc:docMk/>
            <pc:sldMk cId="1980400881" sldId="270"/>
            <ac:spMk id="35" creationId="{E01A0F48-6C00-00AE-1E55-0230070F80FA}"/>
          </ac:spMkLst>
        </pc:spChg>
        <pc:spChg chg="add mod">
          <ac:chgData name="Malik Ismayilov" userId="c84a59f5951c3021" providerId="LiveId" clId="{2B2E701E-A32B-41C2-B144-FB978DC3EC4B}" dt="2025-03-25T18:56:51.259" v="2609" actId="20577"/>
          <ac:spMkLst>
            <pc:docMk/>
            <pc:sldMk cId="1980400881" sldId="270"/>
            <ac:spMk id="36" creationId="{2411C134-EB25-06EC-1AE9-E8FDE7A88010}"/>
          </ac:spMkLst>
        </pc:spChg>
        <pc:picChg chg="add mod">
          <ac:chgData name="Malik Ismayilov" userId="c84a59f5951c3021" providerId="LiveId" clId="{2B2E701E-A32B-41C2-B144-FB978DC3EC4B}" dt="2025-03-25T18:46:55.101" v="2477" actId="1076"/>
          <ac:picMkLst>
            <pc:docMk/>
            <pc:sldMk cId="1980400881" sldId="270"/>
            <ac:picMk id="4" creationId="{80B81ED4-B496-36C4-FFE6-F31DCF1F6EA0}"/>
          </ac:picMkLst>
        </pc:picChg>
        <pc:picChg chg="add mod">
          <ac:chgData name="Malik Ismayilov" userId="c84a59f5951c3021" providerId="LiveId" clId="{2B2E701E-A32B-41C2-B144-FB978DC3EC4B}" dt="2025-03-25T18:49:32.021" v="2499" actId="1076"/>
          <ac:picMkLst>
            <pc:docMk/>
            <pc:sldMk cId="1980400881" sldId="270"/>
            <ac:picMk id="6" creationId="{23955293-5C84-6B86-6C1C-FC583AA10A39}"/>
          </ac:picMkLst>
        </pc:picChg>
        <pc:picChg chg="add mod">
          <ac:chgData name="Malik Ismayilov" userId="c84a59f5951c3021" providerId="LiveId" clId="{2B2E701E-A32B-41C2-B144-FB978DC3EC4B}" dt="2025-03-25T18:49:49.989" v="2505" actId="1076"/>
          <ac:picMkLst>
            <pc:docMk/>
            <pc:sldMk cId="1980400881" sldId="270"/>
            <ac:picMk id="8" creationId="{848AADB5-D409-5668-6542-06359A78010C}"/>
          </ac:picMkLst>
        </pc:picChg>
        <pc:picChg chg="add mod">
          <ac:chgData name="Malik Ismayilov" userId="c84a59f5951c3021" providerId="LiveId" clId="{2B2E701E-A32B-41C2-B144-FB978DC3EC4B}" dt="2025-03-25T18:50:13.397" v="2507" actId="1076"/>
          <ac:picMkLst>
            <pc:docMk/>
            <pc:sldMk cId="1980400881" sldId="270"/>
            <ac:picMk id="10" creationId="{0B4BED0A-F707-4AAF-7A4F-1F6B90098A29}"/>
          </ac:picMkLst>
        </pc:picChg>
        <pc:picChg chg="add mod">
          <ac:chgData name="Malik Ismayilov" userId="c84a59f5951c3021" providerId="LiveId" clId="{2B2E701E-A32B-41C2-B144-FB978DC3EC4B}" dt="2025-03-25T18:50:21.438" v="2510" actId="1076"/>
          <ac:picMkLst>
            <pc:docMk/>
            <pc:sldMk cId="1980400881" sldId="270"/>
            <ac:picMk id="12" creationId="{B5B69201-E41B-DFE2-D7BD-61988CD5ECCB}"/>
          </ac:picMkLst>
        </pc:picChg>
        <pc:picChg chg="add mod">
          <ac:chgData name="Malik Ismayilov" userId="c84a59f5951c3021" providerId="LiveId" clId="{2B2E701E-A32B-41C2-B144-FB978DC3EC4B}" dt="2025-03-25T18:50:26.013" v="2512" actId="1076"/>
          <ac:picMkLst>
            <pc:docMk/>
            <pc:sldMk cId="1980400881" sldId="270"/>
            <ac:picMk id="14" creationId="{2D14FAF2-3D7B-590B-8B5F-D0367CDADE51}"/>
          </ac:picMkLst>
        </pc:picChg>
        <pc:picChg chg="add mod">
          <ac:chgData name="Malik Ismayilov" userId="c84a59f5951c3021" providerId="LiveId" clId="{2B2E701E-A32B-41C2-B144-FB978DC3EC4B}" dt="2025-03-25T18:52:25.733" v="2538" actId="14100"/>
          <ac:picMkLst>
            <pc:docMk/>
            <pc:sldMk cId="1980400881" sldId="270"/>
            <ac:picMk id="22" creationId="{9F397941-837C-032A-A50E-3D259407876A}"/>
          </ac:picMkLst>
        </pc:picChg>
        <pc:picChg chg="add mod">
          <ac:chgData name="Malik Ismayilov" userId="c84a59f5951c3021" providerId="LiveId" clId="{2B2E701E-A32B-41C2-B144-FB978DC3EC4B}" dt="2025-03-25T18:52:53.276" v="2542" actId="14100"/>
          <ac:picMkLst>
            <pc:docMk/>
            <pc:sldMk cId="1980400881" sldId="270"/>
            <ac:picMk id="24" creationId="{87C66E59-0021-6C6D-DDC4-13B4C2673013}"/>
          </ac:picMkLst>
        </pc:picChg>
        <pc:picChg chg="add mod">
          <ac:chgData name="Malik Ismayilov" userId="c84a59f5951c3021" providerId="LiveId" clId="{2B2E701E-A32B-41C2-B144-FB978DC3EC4B}" dt="2025-03-25T18:53:09.301" v="2548" actId="14100"/>
          <ac:picMkLst>
            <pc:docMk/>
            <pc:sldMk cId="1980400881" sldId="270"/>
            <ac:picMk id="26" creationId="{FF246007-2C80-BB4A-777F-5DE57A92C255}"/>
          </ac:picMkLst>
        </pc:picChg>
        <pc:picChg chg="add mod">
          <ac:chgData name="Malik Ismayilov" userId="c84a59f5951c3021" providerId="LiveId" clId="{2B2E701E-A32B-41C2-B144-FB978DC3EC4B}" dt="2025-03-25T18:53:38.758" v="2553" actId="14100"/>
          <ac:picMkLst>
            <pc:docMk/>
            <pc:sldMk cId="1980400881" sldId="270"/>
            <ac:picMk id="28" creationId="{9924AB47-FFFE-611D-FB37-B6AB43A386E7}"/>
          </ac:picMkLst>
        </pc:picChg>
        <pc:picChg chg="add mod">
          <ac:chgData name="Malik Ismayilov" userId="c84a59f5951c3021" providerId="LiveId" clId="{2B2E701E-A32B-41C2-B144-FB978DC3EC4B}" dt="2025-03-25T18:53:56.038" v="2556" actId="1076"/>
          <ac:picMkLst>
            <pc:docMk/>
            <pc:sldMk cId="1980400881" sldId="270"/>
            <ac:picMk id="30" creationId="{1CBC5C37-4FD4-90D1-6E8A-BC60E0705666}"/>
          </ac:picMkLst>
        </pc:picChg>
        <pc:picChg chg="add mod">
          <ac:chgData name="Malik Ismayilov" userId="c84a59f5951c3021" providerId="LiveId" clId="{2B2E701E-A32B-41C2-B144-FB978DC3EC4B}" dt="2025-03-25T18:54:43.821" v="2563" actId="1076"/>
          <ac:picMkLst>
            <pc:docMk/>
            <pc:sldMk cId="1980400881" sldId="270"/>
            <ac:picMk id="32" creationId="{C622A648-1511-D220-BDE0-8DCE20123A11}"/>
          </ac:picMkLst>
        </pc:picChg>
        <pc:picChg chg="add mod">
          <ac:chgData name="Malik Ismayilov" userId="c84a59f5951c3021" providerId="LiveId" clId="{2B2E701E-A32B-41C2-B144-FB978DC3EC4B}" dt="2025-03-25T18:55:01.789" v="2564" actId="1076"/>
          <ac:picMkLst>
            <pc:docMk/>
            <pc:sldMk cId="1980400881" sldId="270"/>
            <ac:picMk id="34" creationId="{50D9E1A9-50FF-56F6-325B-087A24BA4F47}"/>
          </ac:picMkLst>
        </pc:picChg>
      </pc:sldChg>
      <pc:sldChg chg="addSp delSp modSp add mod">
        <pc:chgData name="Malik Ismayilov" userId="c84a59f5951c3021" providerId="LiveId" clId="{2B2E701E-A32B-41C2-B144-FB978DC3EC4B}" dt="2025-03-25T19:14:31.365" v="2753" actId="1076"/>
        <pc:sldMkLst>
          <pc:docMk/>
          <pc:sldMk cId="2468181579" sldId="271"/>
        </pc:sldMkLst>
        <pc:spChg chg="mod">
          <ac:chgData name="Malik Ismayilov" userId="c84a59f5951c3021" providerId="LiveId" clId="{2B2E701E-A32B-41C2-B144-FB978DC3EC4B}" dt="2025-03-25T18:59:20.797" v="2628" actId="14100"/>
          <ac:spMkLst>
            <pc:docMk/>
            <pc:sldMk cId="2468181579" sldId="271"/>
            <ac:spMk id="2" creationId="{B511072F-74D3-A80A-63CE-8CB560BE004F}"/>
          </ac:spMkLst>
        </pc:spChg>
        <pc:spChg chg="add del">
          <ac:chgData name="Malik Ismayilov" userId="c84a59f5951c3021" providerId="LiveId" clId="{2B2E701E-A32B-41C2-B144-FB978DC3EC4B}" dt="2025-03-25T18:58:56.132" v="2616" actId="478"/>
          <ac:spMkLst>
            <pc:docMk/>
            <pc:sldMk cId="2468181579" sldId="271"/>
            <ac:spMk id="4" creationId="{511D1339-0964-9AFE-37CD-994945A038DE}"/>
          </ac:spMkLst>
        </pc:spChg>
        <pc:spChg chg="add mod">
          <ac:chgData name="Malik Ismayilov" userId="c84a59f5951c3021" providerId="LiveId" clId="{2B2E701E-A32B-41C2-B144-FB978DC3EC4B}" dt="2025-03-25T19:04:34.397" v="2670" actId="14100"/>
          <ac:spMkLst>
            <pc:docMk/>
            <pc:sldMk cId="2468181579" sldId="271"/>
            <ac:spMk id="9" creationId="{2690AB45-ACD2-1026-4F65-9FE541F0698D}"/>
          </ac:spMkLst>
        </pc:spChg>
        <pc:spChg chg="add mod">
          <ac:chgData name="Malik Ismayilov" userId="c84a59f5951c3021" providerId="LiveId" clId="{2B2E701E-A32B-41C2-B144-FB978DC3EC4B}" dt="2025-03-25T19:10:24.349" v="2711" actId="14100"/>
          <ac:spMkLst>
            <pc:docMk/>
            <pc:sldMk cId="2468181579" sldId="271"/>
            <ac:spMk id="12" creationId="{C7ADEEE9-12F5-5ACF-A1D6-4EAC13352C32}"/>
          </ac:spMkLst>
        </pc:spChg>
        <pc:spChg chg="add mod">
          <ac:chgData name="Malik Ismayilov" userId="c84a59f5951c3021" providerId="LiveId" clId="{2B2E701E-A32B-41C2-B144-FB978DC3EC4B}" dt="2025-03-25T19:04:38.477" v="2671" actId="1076"/>
          <ac:spMkLst>
            <pc:docMk/>
            <pc:sldMk cId="2468181579" sldId="271"/>
            <ac:spMk id="13" creationId="{1C636E55-C767-FFEC-3EFA-5E09DFD569F5}"/>
          </ac:spMkLst>
        </pc:spChg>
        <pc:spChg chg="add mod">
          <ac:chgData name="Malik Ismayilov" userId="c84a59f5951c3021" providerId="LiveId" clId="{2B2E701E-A32B-41C2-B144-FB978DC3EC4B}" dt="2025-03-25T19:04:58.350" v="2680" actId="14100"/>
          <ac:spMkLst>
            <pc:docMk/>
            <pc:sldMk cId="2468181579" sldId="271"/>
            <ac:spMk id="14" creationId="{020A22AF-4965-0F08-9533-C68E20B3B7C7}"/>
          </ac:spMkLst>
        </pc:spChg>
        <pc:spChg chg="add mod">
          <ac:chgData name="Malik Ismayilov" userId="c84a59f5951c3021" providerId="LiveId" clId="{2B2E701E-A32B-41C2-B144-FB978DC3EC4B}" dt="2025-03-25T19:12:56.502" v="2731" actId="20577"/>
          <ac:spMkLst>
            <pc:docMk/>
            <pc:sldMk cId="2468181579" sldId="271"/>
            <ac:spMk id="15" creationId="{2003F685-A4AE-93A3-86AE-C0F581B980C9}"/>
          </ac:spMkLst>
        </pc:spChg>
        <pc:spChg chg="add mod">
          <ac:chgData name="Malik Ismayilov" userId="c84a59f5951c3021" providerId="LiveId" clId="{2B2E701E-A32B-41C2-B144-FB978DC3EC4B}" dt="2025-03-25T19:07:03.270" v="2695" actId="14100"/>
          <ac:spMkLst>
            <pc:docMk/>
            <pc:sldMk cId="2468181579" sldId="271"/>
            <ac:spMk id="16" creationId="{157C3A98-51FB-1142-2A97-556377919C44}"/>
          </ac:spMkLst>
        </pc:spChg>
        <pc:spChg chg="add mod">
          <ac:chgData name="Malik Ismayilov" userId="c84a59f5951c3021" providerId="LiveId" clId="{2B2E701E-A32B-41C2-B144-FB978DC3EC4B}" dt="2025-03-25T19:10:35.389" v="2718" actId="1076"/>
          <ac:spMkLst>
            <pc:docMk/>
            <pc:sldMk cId="2468181579" sldId="271"/>
            <ac:spMk id="17" creationId="{D2F2F708-C3EC-6F4C-6ACD-A4134A5194ED}"/>
          </ac:spMkLst>
        </pc:spChg>
        <pc:spChg chg="add mod">
          <ac:chgData name="Malik Ismayilov" userId="c84a59f5951c3021" providerId="LiveId" clId="{2B2E701E-A32B-41C2-B144-FB978DC3EC4B}" dt="2025-03-25T19:13:09.539" v="2737" actId="20577"/>
          <ac:spMkLst>
            <pc:docMk/>
            <pc:sldMk cId="2468181579" sldId="271"/>
            <ac:spMk id="18" creationId="{7CC8372A-A734-D292-FCB1-EB85BCE1BDB6}"/>
          </ac:spMkLst>
        </pc:spChg>
        <pc:spChg chg="add mod">
          <ac:chgData name="Malik Ismayilov" userId="c84a59f5951c3021" providerId="LiveId" clId="{2B2E701E-A32B-41C2-B144-FB978DC3EC4B}" dt="2025-03-25T19:14:06.335" v="2746" actId="13822"/>
          <ac:spMkLst>
            <pc:docMk/>
            <pc:sldMk cId="2468181579" sldId="271"/>
            <ac:spMk id="33" creationId="{C1BC8990-E3DB-E4CA-6100-8FB0A2F84FE3}"/>
          </ac:spMkLst>
        </pc:spChg>
        <pc:picChg chg="add mod">
          <ac:chgData name="Malik Ismayilov" userId="c84a59f5951c3021" providerId="LiveId" clId="{2B2E701E-A32B-41C2-B144-FB978DC3EC4B}" dt="2025-03-25T19:06:36.078" v="2685" actId="1076"/>
          <ac:picMkLst>
            <pc:docMk/>
            <pc:sldMk cId="2468181579" sldId="271"/>
            <ac:picMk id="6" creationId="{185057DF-A3A2-488D-00B2-CF8DD115A17F}"/>
          </ac:picMkLst>
        </pc:picChg>
        <pc:picChg chg="add mod">
          <ac:chgData name="Malik Ismayilov" userId="c84a59f5951c3021" providerId="LiveId" clId="{2B2E701E-A32B-41C2-B144-FB978DC3EC4B}" dt="2025-03-25T19:04:42.973" v="2673" actId="1076"/>
          <ac:picMkLst>
            <pc:docMk/>
            <pc:sldMk cId="2468181579" sldId="271"/>
            <ac:picMk id="8" creationId="{B12DB7C7-3157-5D68-3291-CA665398DA54}"/>
          </ac:picMkLst>
        </pc:picChg>
        <pc:picChg chg="add del mod">
          <ac:chgData name="Malik Ismayilov" userId="c84a59f5951c3021" providerId="LiveId" clId="{2B2E701E-A32B-41C2-B144-FB978DC3EC4B}" dt="2025-03-25T19:03:08.248" v="2638" actId="478"/>
          <ac:picMkLst>
            <pc:docMk/>
            <pc:sldMk cId="2468181579" sldId="271"/>
            <ac:picMk id="11" creationId="{1516747B-CE66-AC88-79ED-B7DB781E8DE2}"/>
          </ac:picMkLst>
        </pc:picChg>
        <pc:picChg chg="add mod">
          <ac:chgData name="Malik Ismayilov" userId="c84a59f5951c3021" providerId="LiveId" clId="{2B2E701E-A32B-41C2-B144-FB978DC3EC4B}" dt="2025-03-25T19:06:43.034" v="2688" actId="14100"/>
          <ac:picMkLst>
            <pc:docMk/>
            <pc:sldMk cId="2468181579" sldId="271"/>
            <ac:picMk id="20" creationId="{FCB2E43E-FD7A-F273-BDFF-28D6D6DD5D59}"/>
          </ac:picMkLst>
        </pc:picChg>
        <pc:picChg chg="add mod">
          <ac:chgData name="Malik Ismayilov" userId="c84a59f5951c3021" providerId="LiveId" clId="{2B2E701E-A32B-41C2-B144-FB978DC3EC4B}" dt="2025-03-25T19:07:31.990" v="2697" actId="1076"/>
          <ac:picMkLst>
            <pc:docMk/>
            <pc:sldMk cId="2468181579" sldId="271"/>
            <ac:picMk id="22" creationId="{5385C578-5723-B689-CC83-7F4DAA633F20}"/>
          </ac:picMkLst>
        </pc:picChg>
        <pc:picChg chg="add mod">
          <ac:chgData name="Malik Ismayilov" userId="c84a59f5951c3021" providerId="LiveId" clId="{2B2E701E-A32B-41C2-B144-FB978DC3EC4B}" dt="2025-03-25T19:10:25.877" v="2712" actId="1076"/>
          <ac:picMkLst>
            <pc:docMk/>
            <pc:sldMk cId="2468181579" sldId="271"/>
            <ac:picMk id="24" creationId="{E7FABAD5-C1EB-DE98-56AD-C3EC673AAC9B}"/>
          </ac:picMkLst>
        </pc:picChg>
        <pc:picChg chg="add mod">
          <ac:chgData name="Malik Ismayilov" userId="c84a59f5951c3021" providerId="LiveId" clId="{2B2E701E-A32B-41C2-B144-FB978DC3EC4B}" dt="2025-03-25T19:11:26.301" v="2723" actId="1076"/>
          <ac:picMkLst>
            <pc:docMk/>
            <pc:sldMk cId="2468181579" sldId="271"/>
            <ac:picMk id="26" creationId="{C0BE1C21-A1DB-48B6-836F-3B850F442AF5}"/>
          </ac:picMkLst>
        </pc:picChg>
        <pc:picChg chg="add mod">
          <ac:chgData name="Malik Ismayilov" userId="c84a59f5951c3021" providerId="LiveId" clId="{2B2E701E-A32B-41C2-B144-FB978DC3EC4B}" dt="2025-03-25T19:12:58.854" v="2732" actId="1076"/>
          <ac:picMkLst>
            <pc:docMk/>
            <pc:sldMk cId="2468181579" sldId="271"/>
            <ac:picMk id="28" creationId="{3E362B75-E32B-C64C-B126-8FC39A1B5347}"/>
          </ac:picMkLst>
        </pc:picChg>
        <pc:picChg chg="add mod">
          <ac:chgData name="Malik Ismayilov" userId="c84a59f5951c3021" providerId="LiveId" clId="{2B2E701E-A32B-41C2-B144-FB978DC3EC4B}" dt="2025-03-25T19:13:37.237" v="2739" actId="1076"/>
          <ac:picMkLst>
            <pc:docMk/>
            <pc:sldMk cId="2468181579" sldId="271"/>
            <ac:picMk id="30" creationId="{E5FA8DBB-1942-B935-CF13-BFE9E4BF5A04}"/>
          </ac:picMkLst>
        </pc:picChg>
        <pc:picChg chg="add del mod">
          <ac:chgData name="Malik Ismayilov" userId="c84a59f5951c3021" providerId="LiveId" clId="{2B2E701E-A32B-41C2-B144-FB978DC3EC4B}" dt="2025-03-25T19:14:14.158" v="2749" actId="478"/>
          <ac:picMkLst>
            <pc:docMk/>
            <pc:sldMk cId="2468181579" sldId="271"/>
            <ac:picMk id="32" creationId="{CB823CA9-E8F9-F47B-6380-2103FAC7A38F}"/>
          </ac:picMkLst>
        </pc:picChg>
        <pc:picChg chg="add mod">
          <ac:chgData name="Malik Ismayilov" userId="c84a59f5951c3021" providerId="LiveId" clId="{2B2E701E-A32B-41C2-B144-FB978DC3EC4B}" dt="2025-03-25T19:14:31.365" v="2753" actId="1076"/>
          <ac:picMkLst>
            <pc:docMk/>
            <pc:sldMk cId="2468181579" sldId="271"/>
            <ac:picMk id="35" creationId="{7A7A94D9-6F58-B2FB-2EA9-B790C528ACA6}"/>
          </ac:picMkLst>
        </pc:picChg>
      </pc:sldChg>
      <pc:sldChg chg="modSp add del mod">
        <pc:chgData name="Malik Ismayilov" userId="c84a59f5951c3021" providerId="LiveId" clId="{2B2E701E-A32B-41C2-B144-FB978DC3EC4B}" dt="2025-03-25T19:15:52.780" v="2767" actId="47"/>
        <pc:sldMkLst>
          <pc:docMk/>
          <pc:sldMk cId="4143321578" sldId="272"/>
        </pc:sldMkLst>
        <pc:spChg chg="mod">
          <ac:chgData name="Malik Ismayilov" userId="c84a59f5951c3021" providerId="LiveId" clId="{2B2E701E-A32B-41C2-B144-FB978DC3EC4B}" dt="2025-03-25T19:15:49.541" v="2766" actId="14100"/>
          <ac:spMkLst>
            <pc:docMk/>
            <pc:sldMk cId="4143321578" sldId="272"/>
            <ac:spMk id="2" creationId="{8D4E3550-366D-2776-E048-2F357E0DC166}"/>
          </ac:spMkLst>
        </pc:spChg>
      </pc:sldChg>
      <pc:sldChg chg="modSp add mod ord">
        <pc:chgData name="Malik Ismayilov" userId="c84a59f5951c3021" providerId="LiveId" clId="{2B2E701E-A32B-41C2-B144-FB978DC3EC4B}" dt="2025-03-24T16:14:59.324" v="1345"/>
        <pc:sldMkLst>
          <pc:docMk/>
          <pc:sldMk cId="3401723012" sldId="273"/>
        </pc:sldMkLst>
        <pc:spChg chg="mod">
          <ac:chgData name="Malik Ismayilov" userId="c84a59f5951c3021" providerId="LiveId" clId="{2B2E701E-A32B-41C2-B144-FB978DC3EC4B}" dt="2025-03-24T16:13:07.231" v="1317" actId="27636"/>
          <ac:spMkLst>
            <pc:docMk/>
            <pc:sldMk cId="3401723012" sldId="273"/>
            <ac:spMk id="2" creationId="{34A4D872-6B6E-4A0F-8F00-E814D4CFE6F5}"/>
          </ac:spMkLst>
        </pc:spChg>
      </pc:sldChg>
      <pc:sldChg chg="modSp add mod">
        <pc:chgData name="Malik Ismayilov" userId="c84a59f5951c3021" providerId="LiveId" clId="{2B2E701E-A32B-41C2-B144-FB978DC3EC4B}" dt="2025-03-24T16:14:46.655" v="1343" actId="255"/>
        <pc:sldMkLst>
          <pc:docMk/>
          <pc:sldMk cId="2642645436" sldId="274"/>
        </pc:sldMkLst>
        <pc:spChg chg="mod">
          <ac:chgData name="Malik Ismayilov" userId="c84a59f5951c3021" providerId="LiveId" clId="{2B2E701E-A32B-41C2-B144-FB978DC3EC4B}" dt="2025-03-24T16:14:46.655" v="1343" actId="255"/>
          <ac:spMkLst>
            <pc:docMk/>
            <pc:sldMk cId="2642645436" sldId="274"/>
            <ac:spMk id="2" creationId="{4DF40EAF-D32A-1C9A-3720-DC9399A22093}"/>
          </ac:spMkLst>
        </pc:spChg>
      </pc:sldChg>
      <pc:sldChg chg="addSp delSp modSp add mod">
        <pc:chgData name="Malik Ismayilov" userId="c84a59f5951c3021" providerId="LiveId" clId="{2B2E701E-A32B-41C2-B144-FB978DC3EC4B}" dt="2025-03-25T19:26:08.154" v="2914" actId="113"/>
        <pc:sldMkLst>
          <pc:docMk/>
          <pc:sldMk cId="881286390" sldId="275"/>
        </pc:sldMkLst>
        <pc:spChg chg="del mod">
          <ac:chgData name="Malik Ismayilov" userId="c84a59f5951c3021" providerId="LiveId" clId="{2B2E701E-A32B-41C2-B144-FB978DC3EC4B}" dt="2025-03-25T19:24:24.490" v="2878" actId="478"/>
          <ac:spMkLst>
            <pc:docMk/>
            <pc:sldMk cId="881286390" sldId="275"/>
            <ac:spMk id="2" creationId="{EE84E045-A59B-5035-E2D8-7F45DCF1852B}"/>
          </ac:spMkLst>
        </pc:spChg>
        <pc:spChg chg="add mod">
          <ac:chgData name="Malik Ismayilov" userId="c84a59f5951c3021" providerId="LiveId" clId="{2B2E701E-A32B-41C2-B144-FB978DC3EC4B}" dt="2025-03-25T19:20:53.513" v="2839" actId="20577"/>
          <ac:spMkLst>
            <pc:docMk/>
            <pc:sldMk cId="881286390" sldId="275"/>
            <ac:spMk id="19" creationId="{FFB16C39-DF75-CCCD-EEBA-91DC6E356ACC}"/>
          </ac:spMkLst>
        </pc:spChg>
        <pc:spChg chg="add mod">
          <ac:chgData name="Malik Ismayilov" userId="c84a59f5951c3021" providerId="LiveId" clId="{2B2E701E-A32B-41C2-B144-FB978DC3EC4B}" dt="2025-03-25T19:21:00.511" v="2842" actId="20577"/>
          <ac:spMkLst>
            <pc:docMk/>
            <pc:sldMk cId="881286390" sldId="275"/>
            <ac:spMk id="20" creationId="{BC4F928A-C065-D6F1-535B-6FD8D0AB6507}"/>
          </ac:spMkLst>
        </pc:spChg>
        <pc:spChg chg="add mod">
          <ac:chgData name="Malik Ismayilov" userId="c84a59f5951c3021" providerId="LiveId" clId="{2B2E701E-A32B-41C2-B144-FB978DC3EC4B}" dt="2025-03-25T19:20:58.920" v="2841" actId="20577"/>
          <ac:spMkLst>
            <pc:docMk/>
            <pc:sldMk cId="881286390" sldId="275"/>
            <ac:spMk id="21" creationId="{C0C637D9-3ACD-F973-5B96-6632BA011C97}"/>
          </ac:spMkLst>
        </pc:spChg>
        <pc:spChg chg="add mod">
          <ac:chgData name="Malik Ismayilov" userId="c84a59f5951c3021" providerId="LiveId" clId="{2B2E701E-A32B-41C2-B144-FB978DC3EC4B}" dt="2025-03-25T19:22:33.809" v="2852" actId="20577"/>
          <ac:spMkLst>
            <pc:docMk/>
            <pc:sldMk cId="881286390" sldId="275"/>
            <ac:spMk id="22" creationId="{546E70DE-41B8-7103-0EFB-063208B7841D}"/>
          </ac:spMkLst>
        </pc:spChg>
        <pc:spChg chg="add del mod">
          <ac:chgData name="Malik Ismayilov" userId="c84a59f5951c3021" providerId="LiveId" clId="{2B2E701E-A32B-41C2-B144-FB978DC3EC4B}" dt="2025-03-25T19:23:42.039" v="2864" actId="478"/>
          <ac:spMkLst>
            <pc:docMk/>
            <pc:sldMk cId="881286390" sldId="275"/>
            <ac:spMk id="23" creationId="{ADD04BF4-3C35-E7B9-3B04-871EE4F19FA1}"/>
          </ac:spMkLst>
        </pc:spChg>
        <pc:spChg chg="add mod">
          <ac:chgData name="Malik Ismayilov" userId="c84a59f5951c3021" providerId="LiveId" clId="{2B2E701E-A32B-41C2-B144-FB978DC3EC4B}" dt="2025-03-25T19:20:56.609" v="2840" actId="20577"/>
          <ac:spMkLst>
            <pc:docMk/>
            <pc:sldMk cId="881286390" sldId="275"/>
            <ac:spMk id="24" creationId="{F1A5D8B1-751F-35B0-D92F-1C594A009DB6}"/>
          </ac:spMkLst>
        </pc:spChg>
        <pc:spChg chg="add del mod">
          <ac:chgData name="Malik Ismayilov" userId="c84a59f5951c3021" providerId="LiveId" clId="{2B2E701E-A32B-41C2-B144-FB978DC3EC4B}" dt="2025-03-25T19:23:07.425" v="2859" actId="478"/>
          <ac:spMkLst>
            <pc:docMk/>
            <pc:sldMk cId="881286390" sldId="275"/>
            <ac:spMk id="25" creationId="{EBC0B8D0-BFFA-65FC-4C50-D50CDA873F21}"/>
          </ac:spMkLst>
        </pc:spChg>
        <pc:spChg chg="add mod">
          <ac:chgData name="Malik Ismayilov" userId="c84a59f5951c3021" providerId="LiveId" clId="{2B2E701E-A32B-41C2-B144-FB978DC3EC4B}" dt="2025-03-25T19:25:22.921" v="2903" actId="1076"/>
          <ac:spMkLst>
            <pc:docMk/>
            <pc:sldMk cId="881286390" sldId="275"/>
            <ac:spMk id="38" creationId="{36ED0BA0-1E5F-0473-CD60-0CEB6B273A19}"/>
          </ac:spMkLst>
        </pc:spChg>
        <pc:spChg chg="add del mod">
          <ac:chgData name="Malik Ismayilov" userId="c84a59f5951c3021" providerId="LiveId" clId="{2B2E701E-A32B-41C2-B144-FB978DC3EC4B}" dt="2025-03-25T19:24:04.747" v="2870" actId="478"/>
          <ac:spMkLst>
            <pc:docMk/>
            <pc:sldMk cId="881286390" sldId="275"/>
            <ac:spMk id="39" creationId="{106E9470-36BA-CF16-6AB6-A48C7F811C3B}"/>
          </ac:spMkLst>
        </pc:spChg>
        <pc:spChg chg="add del mod">
          <ac:chgData name="Malik Ismayilov" userId="c84a59f5951c3021" providerId="LiveId" clId="{2B2E701E-A32B-41C2-B144-FB978DC3EC4B}" dt="2025-03-25T19:24:28.517" v="2879" actId="478"/>
          <ac:spMkLst>
            <pc:docMk/>
            <pc:sldMk cId="881286390" sldId="275"/>
            <ac:spMk id="40" creationId="{CE29D223-713E-49F6-C94C-20C70D096345}"/>
          </ac:spMkLst>
        </pc:spChg>
        <pc:spChg chg="add mod">
          <ac:chgData name="Malik Ismayilov" userId="c84a59f5951c3021" providerId="LiveId" clId="{2B2E701E-A32B-41C2-B144-FB978DC3EC4B}" dt="2025-03-25T19:26:08.154" v="2914" actId="113"/>
          <ac:spMkLst>
            <pc:docMk/>
            <pc:sldMk cId="881286390" sldId="275"/>
            <ac:spMk id="42" creationId="{16503E9B-0F14-F9D3-7DDB-657BF9C36C05}"/>
          </ac:spMkLst>
        </pc:spChg>
        <pc:picChg chg="add mod">
          <ac:chgData name="Malik Ismayilov" userId="c84a59f5951c3021" providerId="LiveId" clId="{2B2E701E-A32B-41C2-B144-FB978DC3EC4B}" dt="2025-03-25T19:19:19.022" v="2815" actId="1076"/>
          <ac:picMkLst>
            <pc:docMk/>
            <pc:sldMk cId="881286390" sldId="275"/>
            <ac:picMk id="4" creationId="{0E970D4B-0875-B7CA-7FD1-E942BAD8F1B5}"/>
          </ac:picMkLst>
        </pc:picChg>
        <pc:picChg chg="add mod">
          <ac:chgData name="Malik Ismayilov" userId="c84a59f5951c3021" providerId="LiveId" clId="{2B2E701E-A32B-41C2-B144-FB978DC3EC4B}" dt="2025-03-25T19:19:21.783" v="2816" actId="1076"/>
          <ac:picMkLst>
            <pc:docMk/>
            <pc:sldMk cId="881286390" sldId="275"/>
            <ac:picMk id="6" creationId="{FACD622D-5414-C71B-13F5-295885811536}"/>
          </ac:picMkLst>
        </pc:picChg>
        <pc:picChg chg="add mod">
          <ac:chgData name="Malik Ismayilov" userId="c84a59f5951c3021" providerId="LiveId" clId="{2B2E701E-A32B-41C2-B144-FB978DC3EC4B}" dt="2025-03-25T19:18:47.710" v="2796" actId="1076"/>
          <ac:picMkLst>
            <pc:docMk/>
            <pc:sldMk cId="881286390" sldId="275"/>
            <ac:picMk id="8" creationId="{53980F62-C6E0-2EA1-0BE8-AF8C63B234E8}"/>
          </ac:picMkLst>
        </pc:picChg>
        <pc:picChg chg="add mod">
          <ac:chgData name="Malik Ismayilov" userId="c84a59f5951c3021" providerId="LiveId" clId="{2B2E701E-A32B-41C2-B144-FB978DC3EC4B}" dt="2025-03-25T19:19:42.591" v="2820" actId="1076"/>
          <ac:picMkLst>
            <pc:docMk/>
            <pc:sldMk cId="881286390" sldId="275"/>
            <ac:picMk id="10" creationId="{F0B936F5-DDBC-4513-D7C4-D2C5BDF5176A}"/>
          </ac:picMkLst>
        </pc:picChg>
        <pc:picChg chg="add mod">
          <ac:chgData name="Malik Ismayilov" userId="c84a59f5951c3021" providerId="LiveId" clId="{2B2E701E-A32B-41C2-B144-FB978DC3EC4B}" dt="2025-03-25T19:20:11.903" v="2832" actId="1076"/>
          <ac:picMkLst>
            <pc:docMk/>
            <pc:sldMk cId="881286390" sldId="275"/>
            <ac:picMk id="12" creationId="{19D87091-F900-0EC9-15A2-212A7F96F43C}"/>
          </ac:picMkLst>
        </pc:picChg>
        <pc:picChg chg="add mod">
          <ac:chgData name="Malik Ismayilov" userId="c84a59f5951c3021" providerId="LiveId" clId="{2B2E701E-A32B-41C2-B144-FB978DC3EC4B}" dt="2025-03-25T19:20:22.365" v="2834" actId="1076"/>
          <ac:picMkLst>
            <pc:docMk/>
            <pc:sldMk cId="881286390" sldId="275"/>
            <ac:picMk id="14" creationId="{80FA00C0-CE10-95FF-F5D2-A85BB872617E}"/>
          </ac:picMkLst>
        </pc:picChg>
        <pc:picChg chg="add mod">
          <ac:chgData name="Malik Ismayilov" userId="c84a59f5951c3021" providerId="LiveId" clId="{2B2E701E-A32B-41C2-B144-FB978DC3EC4B}" dt="2025-03-25T19:20:31.188" v="2836" actId="1076"/>
          <ac:picMkLst>
            <pc:docMk/>
            <pc:sldMk cId="881286390" sldId="275"/>
            <ac:picMk id="16" creationId="{512BB7B4-8B9A-9C0D-4846-8AE968B4DF9D}"/>
          </ac:picMkLst>
        </pc:picChg>
        <pc:picChg chg="add mod">
          <ac:chgData name="Malik Ismayilov" userId="c84a59f5951c3021" providerId="LiveId" clId="{2B2E701E-A32B-41C2-B144-FB978DC3EC4B}" dt="2025-03-25T19:20:35.318" v="2837" actId="1076"/>
          <ac:picMkLst>
            <pc:docMk/>
            <pc:sldMk cId="881286390" sldId="275"/>
            <ac:picMk id="18" creationId="{093B43ED-32C9-D3B1-FFFB-7E0CBF04E052}"/>
          </ac:picMkLst>
        </pc:picChg>
        <pc:picChg chg="add mod">
          <ac:chgData name="Malik Ismayilov" userId="c84a59f5951c3021" providerId="LiveId" clId="{2B2E701E-A32B-41C2-B144-FB978DC3EC4B}" dt="2025-03-25T19:21:35.638" v="2844" actId="1076"/>
          <ac:picMkLst>
            <pc:docMk/>
            <pc:sldMk cId="881286390" sldId="275"/>
            <ac:picMk id="27" creationId="{5BEC0A85-C212-E2AD-DC3E-38100E1A7D47}"/>
          </ac:picMkLst>
        </pc:picChg>
        <pc:picChg chg="add mod">
          <ac:chgData name="Malik Ismayilov" userId="c84a59f5951c3021" providerId="LiveId" clId="{2B2E701E-A32B-41C2-B144-FB978DC3EC4B}" dt="2025-03-25T19:21:51.295" v="2846" actId="1076"/>
          <ac:picMkLst>
            <pc:docMk/>
            <pc:sldMk cId="881286390" sldId="275"/>
            <ac:picMk id="29" creationId="{110C3D2C-A801-5C7B-8D23-3ACB7C0EF730}"/>
          </ac:picMkLst>
        </pc:picChg>
        <pc:picChg chg="add mod">
          <ac:chgData name="Malik Ismayilov" userId="c84a59f5951c3021" providerId="LiveId" clId="{2B2E701E-A32B-41C2-B144-FB978DC3EC4B}" dt="2025-03-25T19:22:16.646" v="2849" actId="1076"/>
          <ac:picMkLst>
            <pc:docMk/>
            <pc:sldMk cId="881286390" sldId="275"/>
            <ac:picMk id="31" creationId="{B9B8922D-D64E-0B05-166E-99543D5C7BE0}"/>
          </ac:picMkLst>
        </pc:picChg>
        <pc:picChg chg="add mod">
          <ac:chgData name="Malik Ismayilov" userId="c84a59f5951c3021" providerId="LiveId" clId="{2B2E701E-A32B-41C2-B144-FB978DC3EC4B}" dt="2025-03-25T19:23:17.174" v="2861" actId="1076"/>
          <ac:picMkLst>
            <pc:docMk/>
            <pc:sldMk cId="881286390" sldId="275"/>
            <ac:picMk id="33" creationId="{A063D57E-3E34-9884-0574-F9CFB9761E23}"/>
          </ac:picMkLst>
        </pc:picChg>
        <pc:picChg chg="add mod">
          <ac:chgData name="Malik Ismayilov" userId="c84a59f5951c3021" providerId="LiveId" clId="{2B2E701E-A32B-41C2-B144-FB978DC3EC4B}" dt="2025-03-25T19:23:11.798" v="2860" actId="1076"/>
          <ac:picMkLst>
            <pc:docMk/>
            <pc:sldMk cId="881286390" sldId="275"/>
            <ac:picMk id="35" creationId="{079FDA1C-5B42-0D0D-53E4-36520A686B10}"/>
          </ac:picMkLst>
        </pc:picChg>
        <pc:picChg chg="add mod">
          <ac:chgData name="Malik Ismayilov" userId="c84a59f5951c3021" providerId="LiveId" clId="{2B2E701E-A32B-41C2-B144-FB978DC3EC4B}" dt="2025-03-25T19:23:35.847" v="2863" actId="1076"/>
          <ac:picMkLst>
            <pc:docMk/>
            <pc:sldMk cId="881286390" sldId="275"/>
            <ac:picMk id="37" creationId="{793904F4-4124-6429-89E0-435BD99AFE87}"/>
          </ac:picMkLst>
        </pc:picChg>
      </pc:sldChg>
      <pc:sldChg chg="add del">
        <pc:chgData name="Malik Ismayilov" userId="c84a59f5951c3021" providerId="LiveId" clId="{2B2E701E-A32B-41C2-B144-FB978DC3EC4B}" dt="2025-03-24T17:36:37" v="1940" actId="47"/>
        <pc:sldMkLst>
          <pc:docMk/>
          <pc:sldMk cId="1482757387" sldId="275"/>
        </pc:sldMkLst>
      </pc:sldChg>
      <pc:sldChg chg="add del">
        <pc:chgData name="Malik Ismayilov" userId="c84a59f5951c3021" providerId="LiveId" clId="{2B2E701E-A32B-41C2-B144-FB978DC3EC4B}" dt="2025-03-24T17:36:31.297" v="1938" actId="47"/>
        <pc:sldMkLst>
          <pc:docMk/>
          <pc:sldMk cId="3213659603" sldId="27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Yuxarı Sərlövhə Doldur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Vaxt Doldur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9F4E0C-96E4-491A-81AA-7C9159F01CB4}" type="datetimeFigureOut">
              <a:rPr lang="en-US" smtClean="0"/>
              <a:t>3/25/2025</a:t>
            </a:fld>
            <a:endParaRPr lang="en-US"/>
          </a:p>
        </p:txBody>
      </p:sp>
      <p:sp>
        <p:nvSpPr>
          <p:cNvPr id="4" name="Slayd Görüntü Doldur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Qeydlər Doldur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az-Latn-AZ"/>
              <a:t>Əsas mətn üslubları redaktə etmək üçün klikləyin</a:t>
            </a:r>
          </a:p>
          <a:p>
            <a:pPr lvl="1"/>
            <a:r>
              <a:rPr lang="az-Latn-AZ"/>
              <a:t>İkinci səviyyə</a:t>
            </a:r>
          </a:p>
          <a:p>
            <a:pPr lvl="2"/>
            <a:r>
              <a:rPr lang="az-Latn-AZ"/>
              <a:t>Üçüncü səviyyə</a:t>
            </a:r>
          </a:p>
          <a:p>
            <a:pPr lvl="3"/>
            <a:r>
              <a:rPr lang="az-Latn-AZ"/>
              <a:t>Dördüncü səviyyə</a:t>
            </a:r>
          </a:p>
          <a:p>
            <a:pPr lvl="4"/>
            <a:r>
              <a:rPr lang="az-Latn-AZ"/>
              <a:t>Beşinci səviyyə</a:t>
            </a:r>
            <a:endParaRPr lang="en-US"/>
          </a:p>
        </p:txBody>
      </p:sp>
      <p:sp>
        <p:nvSpPr>
          <p:cNvPr id="6" name="Aşağı Sərlövhə Doldur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ayd Nömrə Doldur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4BE9E9-B2FA-404D-A5B2-E7F612E34B92}" type="slidenum">
              <a:rPr lang="en-US" smtClean="0"/>
              <a:t>‹#›</a:t>
            </a:fld>
            <a:endParaRPr lang="en-US"/>
          </a:p>
        </p:txBody>
      </p:sp>
    </p:spTree>
    <p:extLst>
      <p:ext uri="{BB962C8B-B14F-4D97-AF65-F5344CB8AC3E}">
        <p14:creationId xmlns:p14="http://schemas.microsoft.com/office/powerpoint/2010/main" val="40502061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d Görüntü Doldurucusu 1"/>
          <p:cNvSpPr>
            <a:spLocks noGrp="1" noRot="1" noChangeAspect="1"/>
          </p:cNvSpPr>
          <p:nvPr>
            <p:ph type="sldImg"/>
          </p:nvPr>
        </p:nvSpPr>
        <p:spPr/>
      </p:sp>
      <p:sp>
        <p:nvSpPr>
          <p:cNvPr id="3" name="Qeydlər Doldurucusu 2"/>
          <p:cNvSpPr>
            <a:spLocks noGrp="1"/>
          </p:cNvSpPr>
          <p:nvPr>
            <p:ph type="body" idx="1"/>
          </p:nvPr>
        </p:nvSpPr>
        <p:spPr/>
        <p:txBody>
          <a:bodyPr/>
          <a:lstStyle/>
          <a:p>
            <a:endParaRPr lang="en-US" dirty="0"/>
          </a:p>
        </p:txBody>
      </p:sp>
      <p:sp>
        <p:nvSpPr>
          <p:cNvPr id="4" name="Slayd Nömrə Doldurucusu 3"/>
          <p:cNvSpPr>
            <a:spLocks noGrp="1"/>
          </p:cNvSpPr>
          <p:nvPr>
            <p:ph type="sldNum" sz="quarter" idx="5"/>
          </p:nvPr>
        </p:nvSpPr>
        <p:spPr/>
        <p:txBody>
          <a:bodyPr/>
          <a:lstStyle/>
          <a:p>
            <a:fld id="{AC4BE9E9-B2FA-404D-A5B2-E7F612E34B92}" type="slidenum">
              <a:rPr lang="en-US" smtClean="0"/>
              <a:t>2</a:t>
            </a:fld>
            <a:endParaRPr lang="en-US"/>
          </a:p>
        </p:txBody>
      </p:sp>
    </p:spTree>
    <p:extLst>
      <p:ext uri="{BB962C8B-B14F-4D97-AF65-F5344CB8AC3E}">
        <p14:creationId xmlns:p14="http://schemas.microsoft.com/office/powerpoint/2010/main" val="359144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d Görüntü Doldurucusu 1"/>
          <p:cNvSpPr>
            <a:spLocks noGrp="1" noRot="1" noChangeAspect="1"/>
          </p:cNvSpPr>
          <p:nvPr>
            <p:ph type="sldImg"/>
          </p:nvPr>
        </p:nvSpPr>
        <p:spPr/>
      </p:sp>
      <p:sp>
        <p:nvSpPr>
          <p:cNvPr id="3" name="Qeydlər Doldurucusu 2"/>
          <p:cNvSpPr>
            <a:spLocks noGrp="1"/>
          </p:cNvSpPr>
          <p:nvPr>
            <p:ph type="body" idx="1"/>
          </p:nvPr>
        </p:nvSpPr>
        <p:spPr/>
        <p:txBody>
          <a:bodyPr/>
          <a:lstStyle/>
          <a:p>
            <a:endParaRPr lang="en-US" dirty="0"/>
          </a:p>
        </p:txBody>
      </p:sp>
      <p:sp>
        <p:nvSpPr>
          <p:cNvPr id="4" name="Slayd Nömrə Doldurucusu 3"/>
          <p:cNvSpPr>
            <a:spLocks noGrp="1"/>
          </p:cNvSpPr>
          <p:nvPr>
            <p:ph type="sldNum" sz="quarter" idx="5"/>
          </p:nvPr>
        </p:nvSpPr>
        <p:spPr/>
        <p:txBody>
          <a:bodyPr/>
          <a:lstStyle/>
          <a:p>
            <a:fld id="{AC4BE9E9-B2FA-404D-A5B2-E7F612E34B92}" type="slidenum">
              <a:rPr lang="en-US" smtClean="0"/>
              <a:t>3</a:t>
            </a:fld>
            <a:endParaRPr lang="en-US"/>
          </a:p>
        </p:txBody>
      </p:sp>
    </p:spTree>
    <p:extLst>
      <p:ext uri="{BB962C8B-B14F-4D97-AF65-F5344CB8AC3E}">
        <p14:creationId xmlns:p14="http://schemas.microsoft.com/office/powerpoint/2010/main" val="371302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d Görüntü Doldurucusu 1"/>
          <p:cNvSpPr>
            <a:spLocks noGrp="1" noRot="1" noChangeAspect="1"/>
          </p:cNvSpPr>
          <p:nvPr>
            <p:ph type="sldImg"/>
          </p:nvPr>
        </p:nvSpPr>
        <p:spPr/>
      </p:sp>
      <p:sp>
        <p:nvSpPr>
          <p:cNvPr id="3" name="Qeydlər Doldurucusu 2"/>
          <p:cNvSpPr>
            <a:spLocks noGrp="1"/>
          </p:cNvSpPr>
          <p:nvPr>
            <p:ph type="body" idx="1"/>
          </p:nvPr>
        </p:nvSpPr>
        <p:spPr/>
        <p:txBody>
          <a:bodyPr/>
          <a:lstStyle/>
          <a:p>
            <a:endParaRPr lang="en-US" dirty="0"/>
          </a:p>
        </p:txBody>
      </p:sp>
      <p:sp>
        <p:nvSpPr>
          <p:cNvPr id="4" name="Slayd Nömrə Doldurucusu 3"/>
          <p:cNvSpPr>
            <a:spLocks noGrp="1"/>
          </p:cNvSpPr>
          <p:nvPr>
            <p:ph type="sldNum" sz="quarter" idx="5"/>
          </p:nvPr>
        </p:nvSpPr>
        <p:spPr/>
        <p:txBody>
          <a:bodyPr/>
          <a:lstStyle/>
          <a:p>
            <a:fld id="{AC4BE9E9-B2FA-404D-A5B2-E7F612E34B92}" type="slidenum">
              <a:rPr lang="en-US" smtClean="0"/>
              <a:t>15</a:t>
            </a:fld>
            <a:endParaRPr lang="en-US"/>
          </a:p>
        </p:txBody>
      </p:sp>
    </p:spTree>
    <p:extLst>
      <p:ext uri="{BB962C8B-B14F-4D97-AF65-F5344CB8AC3E}">
        <p14:creationId xmlns:p14="http://schemas.microsoft.com/office/powerpoint/2010/main" val="3424570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yd Başlığı">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az-Latn-AZ"/>
              <a:t>Şablon başlıq üslubunu redaktə etmək üçün klikləyin</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az-Latn-AZ"/>
              <a:t>Şablon altbaşlıq üslubunu redaktə etmək üçün klikləyin</a:t>
            </a:r>
            <a:endParaRPr lang="en-US" dirty="0"/>
          </a:p>
        </p:txBody>
      </p:sp>
      <p:sp>
        <p:nvSpPr>
          <p:cNvPr id="7" name="Date Placeholder 6"/>
          <p:cNvSpPr>
            <a:spLocks noGrp="1"/>
          </p:cNvSpPr>
          <p:nvPr>
            <p:ph type="dt" sz="half" idx="10"/>
          </p:nvPr>
        </p:nvSpPr>
        <p:spPr/>
        <p:txBody>
          <a:bodyPr/>
          <a:lstStyle/>
          <a:p>
            <a:fld id="{A51B2425-5FE5-4C56-A4F1-DFA279519030}" type="datetimeFigureOut">
              <a:rPr lang="en-US" smtClean="0"/>
              <a:t>3/25/2025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5B6E3E-AA0C-4511-B7D0-86AE636582AB}" type="slidenum">
              <a:rPr lang="en-US" smtClean="0"/>
              <a:t>‹#›</a:t>
            </a:fld>
            <a:endParaRPr lang="en-US"/>
          </a:p>
        </p:txBody>
      </p:sp>
    </p:spTree>
    <p:extLst>
      <p:ext uri="{BB962C8B-B14F-4D97-AF65-F5344CB8AC3E}">
        <p14:creationId xmlns:p14="http://schemas.microsoft.com/office/powerpoint/2010/main" val="11835842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q və Şaquli Mət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z-Latn-AZ"/>
              <a:t>Şablon başlıq üslubunu redaktə etmək üçün klikləyin</a:t>
            </a:r>
            <a:endParaRPr lang="en-US" dirty="0"/>
          </a:p>
        </p:txBody>
      </p:sp>
      <p:sp>
        <p:nvSpPr>
          <p:cNvPr id="3" name="Vertical Text Placeholder 2"/>
          <p:cNvSpPr>
            <a:spLocks noGrp="1"/>
          </p:cNvSpPr>
          <p:nvPr>
            <p:ph type="body" orient="vert" idx="1"/>
          </p:nvPr>
        </p:nvSpPr>
        <p:spPr/>
        <p:txBody>
          <a:bodyPr vert="eaVert"/>
          <a:lstStyle/>
          <a:p>
            <a:pPr lvl="0"/>
            <a:r>
              <a:rPr lang="az-Latn-AZ"/>
              <a:t>Əsas mətn üslubları redaktə etmək üçün klikləyin</a:t>
            </a:r>
          </a:p>
          <a:p>
            <a:pPr lvl="1"/>
            <a:r>
              <a:rPr lang="az-Latn-AZ"/>
              <a:t>İkinci səviyyə</a:t>
            </a:r>
          </a:p>
          <a:p>
            <a:pPr lvl="2"/>
            <a:r>
              <a:rPr lang="az-Latn-AZ"/>
              <a:t>Üçüncü səviyyə</a:t>
            </a:r>
          </a:p>
          <a:p>
            <a:pPr lvl="3"/>
            <a:r>
              <a:rPr lang="az-Latn-AZ"/>
              <a:t>Dördüncü səviyyə</a:t>
            </a:r>
          </a:p>
          <a:p>
            <a:pPr lvl="4"/>
            <a:r>
              <a:rPr lang="az-Latn-AZ"/>
              <a:t>Beşinci səviyyə</a:t>
            </a:r>
            <a:endParaRPr lang="en-US" dirty="0"/>
          </a:p>
        </p:txBody>
      </p:sp>
      <p:sp>
        <p:nvSpPr>
          <p:cNvPr id="4" name="Date Placeholder 3"/>
          <p:cNvSpPr>
            <a:spLocks noGrp="1"/>
          </p:cNvSpPr>
          <p:nvPr>
            <p:ph type="dt" sz="half" idx="10"/>
          </p:nvPr>
        </p:nvSpPr>
        <p:spPr/>
        <p:txBody>
          <a:bodyPr/>
          <a:lstStyle/>
          <a:p>
            <a:fld id="{A51B2425-5FE5-4C56-A4F1-DFA279519030}"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5B6E3E-AA0C-4511-B7D0-86AE636582AB}" type="slidenum">
              <a:rPr lang="en-US" smtClean="0"/>
              <a:t>‹#›</a:t>
            </a:fld>
            <a:endParaRPr lang="en-US"/>
          </a:p>
        </p:txBody>
      </p:sp>
    </p:spTree>
    <p:extLst>
      <p:ext uri="{BB962C8B-B14F-4D97-AF65-F5344CB8AC3E}">
        <p14:creationId xmlns:p14="http://schemas.microsoft.com/office/powerpoint/2010/main" val="1465698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Şaquli Başlıq və Mət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az-Latn-AZ"/>
              <a:t>Şablon başlıq üslubunu redaktə etmək üçün klikləyin</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az-Latn-AZ"/>
              <a:t>Əsas mətn üslubları redaktə etmək üçün klikləyin</a:t>
            </a:r>
          </a:p>
          <a:p>
            <a:pPr lvl="1"/>
            <a:r>
              <a:rPr lang="az-Latn-AZ"/>
              <a:t>İkinci səviyyə</a:t>
            </a:r>
          </a:p>
          <a:p>
            <a:pPr lvl="2"/>
            <a:r>
              <a:rPr lang="az-Latn-AZ"/>
              <a:t>Üçüncü səviyyə</a:t>
            </a:r>
          </a:p>
          <a:p>
            <a:pPr lvl="3"/>
            <a:r>
              <a:rPr lang="az-Latn-AZ"/>
              <a:t>Dördüncü səviyyə</a:t>
            </a:r>
          </a:p>
          <a:p>
            <a:pPr lvl="4"/>
            <a:r>
              <a:rPr lang="az-Latn-AZ"/>
              <a:t>Beşinci səviyyə</a:t>
            </a:r>
            <a:endParaRPr lang="en-US" dirty="0"/>
          </a:p>
        </p:txBody>
      </p:sp>
      <p:sp>
        <p:nvSpPr>
          <p:cNvPr id="4" name="Date Placeholder 3"/>
          <p:cNvSpPr>
            <a:spLocks noGrp="1"/>
          </p:cNvSpPr>
          <p:nvPr>
            <p:ph type="dt" sz="half" idx="10"/>
          </p:nvPr>
        </p:nvSpPr>
        <p:spPr/>
        <p:txBody>
          <a:bodyPr/>
          <a:lstStyle/>
          <a:p>
            <a:fld id="{A51B2425-5FE5-4C56-A4F1-DFA279519030}"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5B6E3E-AA0C-4511-B7D0-86AE636582AB}" type="slidenum">
              <a:rPr lang="en-US" smtClean="0"/>
              <a:t>‹#›</a:t>
            </a:fld>
            <a:endParaRPr lang="en-US"/>
          </a:p>
        </p:txBody>
      </p:sp>
    </p:spTree>
    <p:extLst>
      <p:ext uri="{BB962C8B-B14F-4D97-AF65-F5344CB8AC3E}">
        <p14:creationId xmlns:p14="http://schemas.microsoft.com/office/powerpoint/2010/main" val="808520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q və K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z-Latn-AZ"/>
              <a:t>Şablon başlıq üslubunu redaktə etmək üçün klikləyin</a:t>
            </a:r>
            <a:endParaRPr lang="en-US" dirty="0"/>
          </a:p>
        </p:txBody>
      </p:sp>
      <p:sp>
        <p:nvSpPr>
          <p:cNvPr id="3" name="Content Placeholder 2"/>
          <p:cNvSpPr>
            <a:spLocks noGrp="1"/>
          </p:cNvSpPr>
          <p:nvPr>
            <p:ph idx="1"/>
          </p:nvPr>
        </p:nvSpPr>
        <p:spPr/>
        <p:txBody>
          <a:bodyPr/>
          <a:lstStyle/>
          <a:p>
            <a:pPr lvl="0"/>
            <a:r>
              <a:rPr lang="az-Latn-AZ"/>
              <a:t>Əsas mətn üslubları redaktə etmək üçün klikləyin</a:t>
            </a:r>
          </a:p>
          <a:p>
            <a:pPr lvl="1"/>
            <a:r>
              <a:rPr lang="az-Latn-AZ"/>
              <a:t>İkinci səviyyə</a:t>
            </a:r>
          </a:p>
          <a:p>
            <a:pPr lvl="2"/>
            <a:r>
              <a:rPr lang="az-Latn-AZ"/>
              <a:t>Üçüncü səviyyə</a:t>
            </a:r>
          </a:p>
          <a:p>
            <a:pPr lvl="3"/>
            <a:r>
              <a:rPr lang="az-Latn-AZ"/>
              <a:t>Dördüncü səviyyə</a:t>
            </a:r>
          </a:p>
          <a:p>
            <a:pPr lvl="4"/>
            <a:r>
              <a:rPr lang="az-Latn-AZ"/>
              <a:t>Beşinci səviyyə</a:t>
            </a:r>
            <a:endParaRPr lang="en-US" dirty="0"/>
          </a:p>
        </p:txBody>
      </p:sp>
      <p:sp>
        <p:nvSpPr>
          <p:cNvPr id="7" name="Date Placeholder 6"/>
          <p:cNvSpPr>
            <a:spLocks noGrp="1"/>
          </p:cNvSpPr>
          <p:nvPr>
            <p:ph type="dt" sz="half" idx="10"/>
          </p:nvPr>
        </p:nvSpPr>
        <p:spPr/>
        <p:txBody>
          <a:bodyPr/>
          <a:lstStyle/>
          <a:p>
            <a:fld id="{A51B2425-5FE5-4C56-A4F1-DFA279519030}" type="datetimeFigureOut">
              <a:rPr lang="en-US" smtClean="0"/>
              <a:t>3/25/2025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5B6E3E-AA0C-4511-B7D0-86AE636582AB}" type="slidenum">
              <a:rPr lang="en-US" smtClean="0"/>
              <a:t>‹#›</a:t>
            </a:fld>
            <a:endParaRPr lang="en-US"/>
          </a:p>
        </p:txBody>
      </p:sp>
    </p:spTree>
    <p:extLst>
      <p:ext uri="{BB962C8B-B14F-4D97-AF65-F5344CB8AC3E}">
        <p14:creationId xmlns:p14="http://schemas.microsoft.com/office/powerpoint/2010/main" val="2717431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Yuxarı Sərlövhə Bölməsi">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az-Latn-AZ"/>
              <a:t>Şablon başlıq üslubunu redaktə etmək üçün klikləyin</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az-Latn-AZ"/>
              <a:t>Əsas mətn üslubları redaktə etmək üçün klikləyin</a:t>
            </a:r>
          </a:p>
        </p:txBody>
      </p:sp>
      <p:sp>
        <p:nvSpPr>
          <p:cNvPr id="7" name="Date Placeholder 6"/>
          <p:cNvSpPr>
            <a:spLocks noGrp="1"/>
          </p:cNvSpPr>
          <p:nvPr>
            <p:ph type="dt" sz="half" idx="10"/>
          </p:nvPr>
        </p:nvSpPr>
        <p:spPr/>
        <p:txBody>
          <a:bodyPr/>
          <a:lstStyle/>
          <a:p>
            <a:fld id="{A51B2425-5FE5-4C56-A4F1-DFA279519030}" type="datetimeFigureOut">
              <a:rPr lang="en-US" smtClean="0"/>
              <a:t>3/25/2025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5B6E3E-AA0C-4511-B7D0-86AE636582AB}" type="slidenum">
              <a:rPr lang="en-US" smtClean="0"/>
              <a:t>‹#›</a:t>
            </a:fld>
            <a:endParaRPr lang="en-US"/>
          </a:p>
        </p:txBody>
      </p:sp>
    </p:spTree>
    <p:extLst>
      <p:ext uri="{BB962C8B-B14F-4D97-AF65-F5344CB8AC3E}">
        <p14:creationId xmlns:p14="http://schemas.microsoft.com/office/powerpoint/2010/main" val="121122968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K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z-Latn-AZ"/>
              <a:t>Şablon başlıq üslubunu redaktə etmək üçün klikləyin</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az-Latn-AZ"/>
              <a:t>Əsas mətn üslubları redaktə etmək üçün klikləyin</a:t>
            </a:r>
          </a:p>
          <a:p>
            <a:pPr lvl="1"/>
            <a:r>
              <a:rPr lang="az-Latn-AZ"/>
              <a:t>İkinci səviyyə</a:t>
            </a:r>
          </a:p>
          <a:p>
            <a:pPr lvl="2"/>
            <a:r>
              <a:rPr lang="az-Latn-AZ"/>
              <a:t>Üçüncü səviyyə</a:t>
            </a:r>
          </a:p>
          <a:p>
            <a:pPr lvl="3"/>
            <a:r>
              <a:rPr lang="az-Latn-AZ"/>
              <a:t>Dördüncü səviyyə</a:t>
            </a:r>
          </a:p>
          <a:p>
            <a:pPr lvl="4"/>
            <a:r>
              <a:rPr lang="az-Latn-AZ"/>
              <a:t>Beşinci səviyyə</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az-Latn-AZ"/>
              <a:t>Əsas mətn üslubları redaktə etmək üçün klikləyin</a:t>
            </a:r>
          </a:p>
          <a:p>
            <a:pPr lvl="1"/>
            <a:r>
              <a:rPr lang="az-Latn-AZ"/>
              <a:t>İkinci səviyyə</a:t>
            </a:r>
          </a:p>
          <a:p>
            <a:pPr lvl="2"/>
            <a:r>
              <a:rPr lang="az-Latn-AZ"/>
              <a:t>Üçüncü səviyyə</a:t>
            </a:r>
          </a:p>
          <a:p>
            <a:pPr lvl="3"/>
            <a:r>
              <a:rPr lang="az-Latn-AZ"/>
              <a:t>Dördüncü səviyyə</a:t>
            </a:r>
          </a:p>
          <a:p>
            <a:pPr lvl="4"/>
            <a:r>
              <a:rPr lang="az-Latn-AZ"/>
              <a:t>Beşinci səviyyə</a:t>
            </a:r>
            <a:endParaRPr lang="en-US" dirty="0"/>
          </a:p>
        </p:txBody>
      </p:sp>
      <p:sp>
        <p:nvSpPr>
          <p:cNvPr id="8" name="Date Placeholder 7"/>
          <p:cNvSpPr>
            <a:spLocks noGrp="1"/>
          </p:cNvSpPr>
          <p:nvPr>
            <p:ph type="dt" sz="half" idx="10"/>
          </p:nvPr>
        </p:nvSpPr>
        <p:spPr/>
        <p:txBody>
          <a:bodyPr/>
          <a:lstStyle/>
          <a:p>
            <a:fld id="{A51B2425-5FE5-4C56-A4F1-DFA279519030}" type="datetimeFigureOut">
              <a:rPr lang="en-US" smtClean="0"/>
              <a:t>3/25/2025</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355B6E3E-AA0C-4511-B7D0-86AE636582AB}" type="slidenum">
              <a:rPr lang="en-US" smtClean="0"/>
              <a:t>‹#›</a:t>
            </a:fld>
            <a:endParaRPr lang="en-US"/>
          </a:p>
        </p:txBody>
      </p:sp>
    </p:spTree>
    <p:extLst>
      <p:ext uri="{BB962C8B-B14F-4D97-AF65-F5344CB8AC3E}">
        <p14:creationId xmlns:p14="http://schemas.microsoft.com/office/powerpoint/2010/main" val="2812039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Müqayisə">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z-Latn-AZ"/>
              <a:t>Əsas mətn üslubları redaktə etmək üçün klikləyin</a:t>
            </a:r>
          </a:p>
        </p:txBody>
      </p:sp>
      <p:sp>
        <p:nvSpPr>
          <p:cNvPr id="4" name="Content Placeholder 3"/>
          <p:cNvSpPr>
            <a:spLocks noGrp="1"/>
          </p:cNvSpPr>
          <p:nvPr>
            <p:ph sz="half" idx="2"/>
          </p:nvPr>
        </p:nvSpPr>
        <p:spPr>
          <a:xfrm>
            <a:off x="1583436" y="3143250"/>
            <a:ext cx="4270248" cy="2596776"/>
          </a:xfrm>
        </p:spPr>
        <p:txBody>
          <a:bodyPr/>
          <a:lstStyle/>
          <a:p>
            <a:pPr lvl="0"/>
            <a:r>
              <a:rPr lang="az-Latn-AZ"/>
              <a:t>Əsas mətn üslubları redaktə etmək üçün klikləyin</a:t>
            </a:r>
          </a:p>
          <a:p>
            <a:pPr lvl="1"/>
            <a:r>
              <a:rPr lang="az-Latn-AZ"/>
              <a:t>İkinci səviyyə</a:t>
            </a:r>
          </a:p>
          <a:p>
            <a:pPr lvl="2"/>
            <a:r>
              <a:rPr lang="az-Latn-AZ"/>
              <a:t>Üçüncü səviyyə</a:t>
            </a:r>
          </a:p>
          <a:p>
            <a:pPr lvl="3"/>
            <a:r>
              <a:rPr lang="az-Latn-AZ"/>
              <a:t>Dördüncü səviyyə</a:t>
            </a:r>
          </a:p>
          <a:p>
            <a:pPr lvl="4"/>
            <a:r>
              <a:rPr lang="az-Latn-AZ"/>
              <a:t>Beşinci səviyyə</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az-Latn-AZ"/>
              <a:t>Əsas mətn üslubları redaktə etmək üçün klikləyin</a:t>
            </a:r>
          </a:p>
          <a:p>
            <a:pPr lvl="1"/>
            <a:r>
              <a:rPr lang="az-Latn-AZ"/>
              <a:t>İkinci səviyyə</a:t>
            </a:r>
          </a:p>
          <a:p>
            <a:pPr lvl="2"/>
            <a:r>
              <a:rPr lang="az-Latn-AZ"/>
              <a:t>Üçüncü səviyyə</a:t>
            </a:r>
          </a:p>
          <a:p>
            <a:pPr lvl="3"/>
            <a:r>
              <a:rPr lang="az-Latn-AZ"/>
              <a:t>Dördüncü səviyyə</a:t>
            </a:r>
          </a:p>
          <a:p>
            <a:pPr lvl="4"/>
            <a:r>
              <a:rPr lang="az-Latn-AZ"/>
              <a:t>Beşinci səviyyə</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z-Latn-AZ"/>
              <a:t>Əsas mətn üslubları redaktə etmək üçün klikləyin</a:t>
            </a:r>
          </a:p>
        </p:txBody>
      </p:sp>
      <p:sp>
        <p:nvSpPr>
          <p:cNvPr id="7" name="Date Placeholder 6"/>
          <p:cNvSpPr>
            <a:spLocks noGrp="1"/>
          </p:cNvSpPr>
          <p:nvPr>
            <p:ph type="dt" sz="half" idx="10"/>
          </p:nvPr>
        </p:nvSpPr>
        <p:spPr/>
        <p:txBody>
          <a:bodyPr/>
          <a:lstStyle/>
          <a:p>
            <a:fld id="{A51B2425-5FE5-4C56-A4F1-DFA279519030}" type="datetimeFigureOut">
              <a:rPr lang="en-US" smtClean="0"/>
              <a:t>3/25/2025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5B6E3E-AA0C-4511-B7D0-86AE636582AB}" type="slidenum">
              <a:rPr lang="en-US" smtClean="0"/>
              <a:t>‹#›</a:t>
            </a:fld>
            <a:endParaRPr lang="en-US"/>
          </a:p>
        </p:txBody>
      </p:sp>
      <p:sp>
        <p:nvSpPr>
          <p:cNvPr id="10" name="Title 9"/>
          <p:cNvSpPr>
            <a:spLocks noGrp="1"/>
          </p:cNvSpPr>
          <p:nvPr>
            <p:ph type="title"/>
          </p:nvPr>
        </p:nvSpPr>
        <p:spPr/>
        <p:txBody>
          <a:bodyPr/>
          <a:lstStyle/>
          <a:p>
            <a:r>
              <a:rPr lang="az-Latn-AZ"/>
              <a:t>Şablon başlıq üslubunu redaktə etmək üçün klikləyin</a:t>
            </a:r>
            <a:endParaRPr lang="en-US" dirty="0"/>
          </a:p>
        </p:txBody>
      </p:sp>
    </p:spTree>
    <p:extLst>
      <p:ext uri="{BB962C8B-B14F-4D97-AF65-F5344CB8AC3E}">
        <p14:creationId xmlns:p14="http://schemas.microsoft.com/office/powerpoint/2010/main" val="682074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 Başlıq">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z-Latn-AZ"/>
              <a:t>Şablon başlıq üslubunu redaktə etmək üçün klikləyin</a:t>
            </a:r>
            <a:endParaRPr lang="en-US" dirty="0"/>
          </a:p>
        </p:txBody>
      </p:sp>
      <p:sp>
        <p:nvSpPr>
          <p:cNvPr id="3" name="Date Placeholder 2"/>
          <p:cNvSpPr>
            <a:spLocks noGrp="1"/>
          </p:cNvSpPr>
          <p:nvPr>
            <p:ph type="dt" sz="half" idx="10"/>
          </p:nvPr>
        </p:nvSpPr>
        <p:spPr/>
        <p:txBody>
          <a:bodyPr/>
          <a:lstStyle/>
          <a:p>
            <a:fld id="{A51B2425-5FE5-4C56-A4F1-DFA279519030}" type="datetimeFigureOut">
              <a:rPr lang="en-US" smtClean="0"/>
              <a:t>3/25/2025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5B6E3E-AA0C-4511-B7D0-86AE636582AB}" type="slidenum">
              <a:rPr lang="en-US" smtClean="0"/>
              <a:t>‹#›</a:t>
            </a:fld>
            <a:endParaRPr lang="en-US"/>
          </a:p>
        </p:txBody>
      </p:sp>
    </p:spTree>
    <p:extLst>
      <p:ext uri="{BB962C8B-B14F-4D97-AF65-F5344CB8AC3E}">
        <p14:creationId xmlns:p14="http://schemas.microsoft.com/office/powerpoint/2010/main" val="3401422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1B2425-5FE5-4C56-A4F1-DFA279519030}" type="datetimeFigureOut">
              <a:rPr lang="en-US" smtClean="0"/>
              <a:t>3/25/2025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5B6E3E-AA0C-4511-B7D0-86AE636582AB}" type="slidenum">
              <a:rPr lang="en-US" smtClean="0"/>
              <a:t>‹#›</a:t>
            </a:fld>
            <a:endParaRPr lang="en-US"/>
          </a:p>
        </p:txBody>
      </p:sp>
    </p:spTree>
    <p:extLst>
      <p:ext uri="{BB962C8B-B14F-4D97-AF65-F5344CB8AC3E}">
        <p14:creationId xmlns:p14="http://schemas.microsoft.com/office/powerpoint/2010/main" val="3222078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Kontent Başlıq ilə">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az-Latn-AZ"/>
              <a:t>Şablon başlıq üslubunu redaktə etmək üçün klikləyin</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az-Latn-AZ"/>
              <a:t>Əsas mətn üslubları redaktə etmək üçün klikləyin</a:t>
            </a:r>
          </a:p>
          <a:p>
            <a:pPr lvl="1"/>
            <a:r>
              <a:rPr lang="az-Latn-AZ"/>
              <a:t>İkinci səviyyə</a:t>
            </a:r>
          </a:p>
          <a:p>
            <a:pPr lvl="2"/>
            <a:r>
              <a:rPr lang="az-Latn-AZ"/>
              <a:t>Üçüncü səviyyə</a:t>
            </a:r>
          </a:p>
          <a:p>
            <a:pPr lvl="3"/>
            <a:r>
              <a:rPr lang="az-Latn-AZ"/>
              <a:t>Dördüncü səviyyə</a:t>
            </a:r>
          </a:p>
          <a:p>
            <a:pPr lvl="4"/>
            <a:r>
              <a:rPr lang="az-Latn-AZ"/>
              <a:t>Beşinci səviyyə</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z-Latn-AZ"/>
              <a:t>Əsas mətn üslubları redaktə etmək üçün klikləyin</a:t>
            </a:r>
          </a:p>
        </p:txBody>
      </p:sp>
      <p:sp>
        <p:nvSpPr>
          <p:cNvPr id="9" name="Date Placeholder 8"/>
          <p:cNvSpPr>
            <a:spLocks noGrp="1"/>
          </p:cNvSpPr>
          <p:nvPr>
            <p:ph type="dt" sz="half" idx="10"/>
          </p:nvPr>
        </p:nvSpPr>
        <p:spPr/>
        <p:txBody>
          <a:bodyPr/>
          <a:lstStyle/>
          <a:p>
            <a:fld id="{A51B2425-5FE5-4C56-A4F1-DFA279519030}" type="datetimeFigureOut">
              <a:rPr lang="en-US" smtClean="0"/>
              <a:t>3/25/2025</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355B6E3E-AA0C-4511-B7D0-86AE636582AB}" type="slidenum">
              <a:rPr lang="en-US" smtClean="0"/>
              <a:t>‹#›</a:t>
            </a:fld>
            <a:endParaRPr lang="en-US"/>
          </a:p>
        </p:txBody>
      </p:sp>
    </p:spTree>
    <p:extLst>
      <p:ext uri="{BB962C8B-B14F-4D97-AF65-F5344CB8AC3E}">
        <p14:creationId xmlns:p14="http://schemas.microsoft.com/office/powerpoint/2010/main" val="3289968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q Şəkil ilə">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az-Latn-AZ"/>
              <a:t>Şablon başlıq üslubunu redaktə etmək üçün klikləyin</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az-Latn-AZ"/>
              <a:t>Şəkil əlavə etmək üçün piktoqramı klikləyin</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z-Latn-AZ"/>
              <a:t>Əsas mətn üslubları redaktə etmək üçün klikləyin</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A51B2425-5FE5-4C56-A4F1-DFA279519030}" type="datetimeFigureOut">
              <a:rPr lang="en-US" smtClean="0"/>
              <a:t>3/25/2025</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355B6E3E-AA0C-4511-B7D0-86AE636582AB}" type="slidenum">
              <a:rPr lang="en-US" smtClean="0"/>
              <a:t>‹#›</a:t>
            </a:fld>
            <a:endParaRPr lang="en-US"/>
          </a:p>
        </p:txBody>
      </p:sp>
    </p:spTree>
    <p:extLst>
      <p:ext uri="{BB962C8B-B14F-4D97-AF65-F5344CB8AC3E}">
        <p14:creationId xmlns:p14="http://schemas.microsoft.com/office/powerpoint/2010/main" val="3700261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az-Latn-AZ"/>
              <a:t>Şablon başlıq üslubunu redaktə etmək üçün klikləyin</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az-Latn-AZ"/>
              <a:t>Əsas mətn üslubları redaktə etmək üçün klikləyin</a:t>
            </a:r>
          </a:p>
          <a:p>
            <a:pPr lvl="1"/>
            <a:r>
              <a:rPr lang="az-Latn-AZ"/>
              <a:t>İkinci səviyyə</a:t>
            </a:r>
          </a:p>
          <a:p>
            <a:pPr lvl="2"/>
            <a:r>
              <a:rPr lang="az-Latn-AZ"/>
              <a:t>Üçüncü səviyyə</a:t>
            </a:r>
          </a:p>
          <a:p>
            <a:pPr lvl="3"/>
            <a:r>
              <a:rPr lang="az-Latn-AZ"/>
              <a:t>Dördüncü səviyyə</a:t>
            </a:r>
          </a:p>
          <a:p>
            <a:pPr lvl="4"/>
            <a:r>
              <a:rPr lang="az-Latn-AZ"/>
              <a:t>Beşinci səviyyə</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A51B2425-5FE5-4C56-A4F1-DFA279519030}" type="datetimeFigureOut">
              <a:rPr lang="en-US" smtClean="0"/>
              <a:t>3/25/2025</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355B6E3E-AA0C-4511-B7D0-86AE636582AB}" type="slidenum">
              <a:rPr lang="en-US" smtClean="0"/>
              <a:t>‹#›</a:t>
            </a:fld>
            <a:endParaRPr lang="en-US"/>
          </a:p>
        </p:txBody>
      </p:sp>
    </p:spTree>
    <p:extLst>
      <p:ext uri="{BB962C8B-B14F-4D97-AF65-F5344CB8AC3E}">
        <p14:creationId xmlns:p14="http://schemas.microsoft.com/office/powerpoint/2010/main" val="28391271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63.png"/><Relationship Id="rId13" Type="http://schemas.openxmlformats.org/officeDocument/2006/relationships/image" Target="../media/image68.png"/><Relationship Id="rId3" Type="http://schemas.openxmlformats.org/officeDocument/2006/relationships/image" Target="../media/image58.png"/><Relationship Id="rId7" Type="http://schemas.openxmlformats.org/officeDocument/2006/relationships/image" Target="../media/image62.png"/><Relationship Id="rId12" Type="http://schemas.openxmlformats.org/officeDocument/2006/relationships/image" Target="../media/image67.png"/><Relationship Id="rId2" Type="http://schemas.openxmlformats.org/officeDocument/2006/relationships/image" Target="../media/image57.png"/><Relationship Id="rId1" Type="http://schemas.openxmlformats.org/officeDocument/2006/relationships/slideLayout" Target="../slideLayouts/slideLayout1.xml"/><Relationship Id="rId6" Type="http://schemas.openxmlformats.org/officeDocument/2006/relationships/image" Target="../media/image61.png"/><Relationship Id="rId11" Type="http://schemas.openxmlformats.org/officeDocument/2006/relationships/image" Target="../media/image66.png"/><Relationship Id="rId5" Type="http://schemas.openxmlformats.org/officeDocument/2006/relationships/image" Target="../media/image60.png"/><Relationship Id="rId10" Type="http://schemas.openxmlformats.org/officeDocument/2006/relationships/image" Target="../media/image65.png"/><Relationship Id="rId4" Type="http://schemas.openxmlformats.org/officeDocument/2006/relationships/image" Target="../media/image59.png"/><Relationship Id="rId9" Type="http://schemas.openxmlformats.org/officeDocument/2006/relationships/image" Target="../media/image64.png"/></Relationships>
</file>

<file path=ppt/slides/_rels/slide1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1.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12.xml.rels><?xml version="1.0" encoding="UTF-8" standalone="yes"?>
<Relationships xmlns="http://schemas.openxmlformats.org/package/2006/relationships"><Relationship Id="rId8" Type="http://schemas.openxmlformats.org/officeDocument/2006/relationships/image" Target="../media/image80.png"/><Relationship Id="rId13" Type="http://schemas.openxmlformats.org/officeDocument/2006/relationships/image" Target="../media/image85.png"/><Relationship Id="rId3" Type="http://schemas.openxmlformats.org/officeDocument/2006/relationships/image" Target="../media/image75.png"/><Relationship Id="rId7" Type="http://schemas.openxmlformats.org/officeDocument/2006/relationships/image" Target="../media/image79.png"/><Relationship Id="rId12" Type="http://schemas.openxmlformats.org/officeDocument/2006/relationships/image" Target="../media/image84.png"/><Relationship Id="rId2" Type="http://schemas.openxmlformats.org/officeDocument/2006/relationships/image" Target="../media/image74.png"/><Relationship Id="rId1" Type="http://schemas.openxmlformats.org/officeDocument/2006/relationships/slideLayout" Target="../slideLayouts/slideLayout1.xml"/><Relationship Id="rId6" Type="http://schemas.openxmlformats.org/officeDocument/2006/relationships/image" Target="../media/image78.png"/><Relationship Id="rId11" Type="http://schemas.openxmlformats.org/officeDocument/2006/relationships/image" Target="../media/image83.png"/><Relationship Id="rId5" Type="http://schemas.openxmlformats.org/officeDocument/2006/relationships/image" Target="../media/image77.png"/><Relationship Id="rId10" Type="http://schemas.openxmlformats.org/officeDocument/2006/relationships/image" Target="../media/image82.png"/><Relationship Id="rId4" Type="http://schemas.openxmlformats.org/officeDocument/2006/relationships/image" Target="../media/image76.png"/><Relationship Id="rId9" Type="http://schemas.openxmlformats.org/officeDocument/2006/relationships/image" Target="../media/image81.png"/><Relationship Id="rId14" Type="http://schemas.openxmlformats.org/officeDocument/2006/relationships/image" Target="../media/image86.png"/></Relationships>
</file>

<file path=ppt/slides/_rels/slide13.xml.rels><?xml version="1.0" encoding="UTF-8" standalone="yes"?>
<Relationships xmlns="http://schemas.openxmlformats.org/package/2006/relationships"><Relationship Id="rId8" Type="http://schemas.openxmlformats.org/officeDocument/2006/relationships/image" Target="../media/image93.png"/><Relationship Id="rId13" Type="http://schemas.openxmlformats.org/officeDocument/2006/relationships/image" Target="../media/image98.png"/><Relationship Id="rId3" Type="http://schemas.openxmlformats.org/officeDocument/2006/relationships/image" Target="../media/image88.png"/><Relationship Id="rId7" Type="http://schemas.openxmlformats.org/officeDocument/2006/relationships/image" Target="../media/image92.png"/><Relationship Id="rId12" Type="http://schemas.openxmlformats.org/officeDocument/2006/relationships/image" Target="../media/image97.png"/><Relationship Id="rId2" Type="http://schemas.openxmlformats.org/officeDocument/2006/relationships/image" Target="../media/image87.png"/><Relationship Id="rId1" Type="http://schemas.openxmlformats.org/officeDocument/2006/relationships/slideLayout" Target="../slideLayouts/slideLayout1.xml"/><Relationship Id="rId6" Type="http://schemas.openxmlformats.org/officeDocument/2006/relationships/image" Target="../media/image91.png"/><Relationship Id="rId11" Type="http://schemas.openxmlformats.org/officeDocument/2006/relationships/image" Target="../media/image96.png"/><Relationship Id="rId5" Type="http://schemas.openxmlformats.org/officeDocument/2006/relationships/image" Target="../media/image90.png"/><Relationship Id="rId10" Type="http://schemas.openxmlformats.org/officeDocument/2006/relationships/image" Target="../media/image95.png"/><Relationship Id="rId4" Type="http://schemas.openxmlformats.org/officeDocument/2006/relationships/image" Target="../media/image89.png"/><Relationship Id="rId9" Type="http://schemas.openxmlformats.org/officeDocument/2006/relationships/image" Target="../media/image94.png"/><Relationship Id="rId14" Type="http://schemas.openxmlformats.org/officeDocument/2006/relationships/image" Target="../media/image99.png"/></Relationships>
</file>

<file path=ppt/slides/_rels/slide14.xml.rels><?xml version="1.0" encoding="UTF-8" standalone="yes"?>
<Relationships xmlns="http://schemas.openxmlformats.org/package/2006/relationships"><Relationship Id="rId8" Type="http://schemas.openxmlformats.org/officeDocument/2006/relationships/image" Target="../media/image106.png"/><Relationship Id="rId3" Type="http://schemas.openxmlformats.org/officeDocument/2006/relationships/image" Target="../media/image101.png"/><Relationship Id="rId7" Type="http://schemas.openxmlformats.org/officeDocument/2006/relationships/image" Target="../media/image105.png"/><Relationship Id="rId2" Type="http://schemas.openxmlformats.org/officeDocument/2006/relationships/image" Target="../media/image100.png"/><Relationship Id="rId1" Type="http://schemas.openxmlformats.org/officeDocument/2006/relationships/slideLayout" Target="../slideLayouts/slideLayout1.xml"/><Relationship Id="rId6" Type="http://schemas.openxmlformats.org/officeDocument/2006/relationships/image" Target="../media/image104.png"/><Relationship Id="rId5" Type="http://schemas.openxmlformats.org/officeDocument/2006/relationships/image" Target="../media/image103.png"/><Relationship Id="rId10" Type="http://schemas.openxmlformats.org/officeDocument/2006/relationships/image" Target="../media/image108.png"/><Relationship Id="rId4" Type="http://schemas.openxmlformats.org/officeDocument/2006/relationships/image" Target="../media/image102.png"/><Relationship Id="rId9" Type="http://schemas.openxmlformats.org/officeDocument/2006/relationships/image" Target="../media/image107.png"/></Relationships>
</file>

<file path=ppt/slides/_rels/slide15.xml.rels><?xml version="1.0" encoding="UTF-8" standalone="yes"?>
<Relationships xmlns="http://schemas.openxmlformats.org/package/2006/relationships"><Relationship Id="rId8" Type="http://schemas.openxmlformats.org/officeDocument/2006/relationships/image" Target="../media/image114.png"/><Relationship Id="rId13" Type="http://schemas.openxmlformats.org/officeDocument/2006/relationships/image" Target="../media/image119.png"/><Relationship Id="rId18" Type="http://schemas.openxmlformats.org/officeDocument/2006/relationships/image" Target="../media/image124.png"/><Relationship Id="rId3" Type="http://schemas.openxmlformats.org/officeDocument/2006/relationships/image" Target="../media/image109.png"/><Relationship Id="rId7" Type="http://schemas.openxmlformats.org/officeDocument/2006/relationships/image" Target="../media/image113.png"/><Relationship Id="rId12" Type="http://schemas.openxmlformats.org/officeDocument/2006/relationships/image" Target="../media/image118.png"/><Relationship Id="rId17" Type="http://schemas.openxmlformats.org/officeDocument/2006/relationships/image" Target="../media/image123.png"/><Relationship Id="rId2" Type="http://schemas.openxmlformats.org/officeDocument/2006/relationships/notesSlide" Target="../notesSlides/notesSlide3.xml"/><Relationship Id="rId16" Type="http://schemas.openxmlformats.org/officeDocument/2006/relationships/image" Target="../media/image122.png"/><Relationship Id="rId1" Type="http://schemas.openxmlformats.org/officeDocument/2006/relationships/slideLayout" Target="../slideLayouts/slideLayout1.xml"/><Relationship Id="rId6" Type="http://schemas.openxmlformats.org/officeDocument/2006/relationships/image" Target="../media/image112.png"/><Relationship Id="rId11" Type="http://schemas.openxmlformats.org/officeDocument/2006/relationships/image" Target="../media/image117.png"/><Relationship Id="rId5" Type="http://schemas.openxmlformats.org/officeDocument/2006/relationships/image" Target="../media/image111.png"/><Relationship Id="rId15" Type="http://schemas.openxmlformats.org/officeDocument/2006/relationships/image" Target="../media/image121.png"/><Relationship Id="rId10" Type="http://schemas.openxmlformats.org/officeDocument/2006/relationships/image" Target="../media/image116.png"/><Relationship Id="rId4" Type="http://schemas.openxmlformats.org/officeDocument/2006/relationships/image" Target="../media/image110.png"/><Relationship Id="rId9" Type="http://schemas.openxmlformats.org/officeDocument/2006/relationships/image" Target="../media/image115.png"/><Relationship Id="rId14" Type="http://schemas.openxmlformats.org/officeDocument/2006/relationships/image" Target="../media/image120.png"/></Relationships>
</file>

<file path=ppt/slides/_rels/slide16.xml.rels><?xml version="1.0" encoding="UTF-8" standalone="yes"?>
<Relationships xmlns="http://schemas.openxmlformats.org/package/2006/relationships"><Relationship Id="rId8" Type="http://schemas.openxmlformats.org/officeDocument/2006/relationships/image" Target="../media/image131.png"/><Relationship Id="rId13" Type="http://schemas.openxmlformats.org/officeDocument/2006/relationships/image" Target="../media/image136.png"/><Relationship Id="rId3" Type="http://schemas.openxmlformats.org/officeDocument/2006/relationships/image" Target="../media/image126.png"/><Relationship Id="rId7" Type="http://schemas.openxmlformats.org/officeDocument/2006/relationships/image" Target="../media/image130.png"/><Relationship Id="rId12" Type="http://schemas.openxmlformats.org/officeDocument/2006/relationships/image" Target="../media/image135.png"/><Relationship Id="rId2" Type="http://schemas.openxmlformats.org/officeDocument/2006/relationships/image" Target="../media/image125.png"/><Relationship Id="rId1" Type="http://schemas.openxmlformats.org/officeDocument/2006/relationships/slideLayout" Target="../slideLayouts/slideLayout1.xml"/><Relationship Id="rId6" Type="http://schemas.openxmlformats.org/officeDocument/2006/relationships/image" Target="../media/image129.png"/><Relationship Id="rId11" Type="http://schemas.openxmlformats.org/officeDocument/2006/relationships/image" Target="../media/image134.png"/><Relationship Id="rId5" Type="http://schemas.openxmlformats.org/officeDocument/2006/relationships/image" Target="../media/image128.png"/><Relationship Id="rId10" Type="http://schemas.openxmlformats.org/officeDocument/2006/relationships/image" Target="../media/image133.png"/><Relationship Id="rId4" Type="http://schemas.openxmlformats.org/officeDocument/2006/relationships/image" Target="../media/image127.png"/><Relationship Id="rId9" Type="http://schemas.openxmlformats.org/officeDocument/2006/relationships/image" Target="../media/image132.png"/><Relationship Id="rId14" Type="http://schemas.openxmlformats.org/officeDocument/2006/relationships/image" Target="../media/image137.png"/></Relationships>
</file>

<file path=ppt/slides/_rels/slide17.xml.rels><?xml version="1.0" encoding="UTF-8" standalone="yes"?>
<Relationships xmlns="http://schemas.openxmlformats.org/package/2006/relationships"><Relationship Id="rId8" Type="http://schemas.openxmlformats.org/officeDocument/2006/relationships/image" Target="../media/image144.png"/><Relationship Id="rId3" Type="http://schemas.openxmlformats.org/officeDocument/2006/relationships/image" Target="../media/image139.png"/><Relationship Id="rId7" Type="http://schemas.openxmlformats.org/officeDocument/2006/relationships/image" Target="../media/image143.png"/><Relationship Id="rId2" Type="http://schemas.openxmlformats.org/officeDocument/2006/relationships/image" Target="../media/image138.png"/><Relationship Id="rId1" Type="http://schemas.openxmlformats.org/officeDocument/2006/relationships/slideLayout" Target="../slideLayouts/slideLayout1.xml"/><Relationship Id="rId6" Type="http://schemas.openxmlformats.org/officeDocument/2006/relationships/image" Target="../media/image142.png"/><Relationship Id="rId5" Type="http://schemas.openxmlformats.org/officeDocument/2006/relationships/image" Target="../media/image141.png"/><Relationship Id="rId10" Type="http://schemas.openxmlformats.org/officeDocument/2006/relationships/image" Target="../media/image146.png"/><Relationship Id="rId4" Type="http://schemas.openxmlformats.org/officeDocument/2006/relationships/image" Target="../media/image140.png"/><Relationship Id="rId9" Type="http://schemas.openxmlformats.org/officeDocument/2006/relationships/image" Target="../media/image145.png"/></Relationships>
</file>

<file path=ppt/slides/_rels/slide18.xml.rels><?xml version="1.0" encoding="UTF-8" standalone="yes"?>
<Relationships xmlns="http://schemas.openxmlformats.org/package/2006/relationships"><Relationship Id="rId8" Type="http://schemas.openxmlformats.org/officeDocument/2006/relationships/image" Target="../media/image153.png"/><Relationship Id="rId13" Type="http://schemas.openxmlformats.org/officeDocument/2006/relationships/image" Target="../media/image158.png"/><Relationship Id="rId3" Type="http://schemas.openxmlformats.org/officeDocument/2006/relationships/image" Target="../media/image148.png"/><Relationship Id="rId7" Type="http://schemas.openxmlformats.org/officeDocument/2006/relationships/image" Target="../media/image152.png"/><Relationship Id="rId12" Type="http://schemas.openxmlformats.org/officeDocument/2006/relationships/image" Target="../media/image157.png"/><Relationship Id="rId2" Type="http://schemas.openxmlformats.org/officeDocument/2006/relationships/image" Target="../media/image147.png"/><Relationship Id="rId1" Type="http://schemas.openxmlformats.org/officeDocument/2006/relationships/slideLayout" Target="../slideLayouts/slideLayout1.xml"/><Relationship Id="rId6" Type="http://schemas.openxmlformats.org/officeDocument/2006/relationships/image" Target="../media/image151.png"/><Relationship Id="rId11" Type="http://schemas.openxmlformats.org/officeDocument/2006/relationships/image" Target="../media/image156.png"/><Relationship Id="rId5" Type="http://schemas.openxmlformats.org/officeDocument/2006/relationships/image" Target="../media/image150.png"/><Relationship Id="rId15" Type="http://schemas.openxmlformats.org/officeDocument/2006/relationships/image" Target="../media/image160.png"/><Relationship Id="rId10" Type="http://schemas.openxmlformats.org/officeDocument/2006/relationships/image" Target="../media/image155.png"/><Relationship Id="rId4" Type="http://schemas.openxmlformats.org/officeDocument/2006/relationships/image" Target="../media/image149.png"/><Relationship Id="rId9" Type="http://schemas.openxmlformats.org/officeDocument/2006/relationships/image" Target="../media/image154.png"/><Relationship Id="rId14" Type="http://schemas.openxmlformats.org/officeDocument/2006/relationships/image" Target="../media/image15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s>
</file>

<file path=ppt/slides/_rels/slide7.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png"/><Relationship Id="rId2" Type="http://schemas.openxmlformats.org/officeDocument/2006/relationships/image" Target="../media/image24.png"/><Relationship Id="rId1" Type="http://schemas.openxmlformats.org/officeDocument/2006/relationships/slideLayout" Target="../slideLayouts/slideLayout1.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_rels/slide8.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1.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9.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52.png"/><Relationship Id="rId3" Type="http://schemas.openxmlformats.org/officeDocument/2006/relationships/image" Target="../media/image42.png"/><Relationship Id="rId7" Type="http://schemas.openxmlformats.org/officeDocument/2006/relationships/image" Target="../media/image46.png"/><Relationship Id="rId12" Type="http://schemas.openxmlformats.org/officeDocument/2006/relationships/image" Target="../media/image51.png"/><Relationship Id="rId17" Type="http://schemas.openxmlformats.org/officeDocument/2006/relationships/image" Target="../media/image56.png"/><Relationship Id="rId2" Type="http://schemas.openxmlformats.org/officeDocument/2006/relationships/image" Target="../media/image41.png"/><Relationship Id="rId16" Type="http://schemas.openxmlformats.org/officeDocument/2006/relationships/image" Target="../media/image55.png"/><Relationship Id="rId1" Type="http://schemas.openxmlformats.org/officeDocument/2006/relationships/slideLayout" Target="../slideLayouts/slideLayout1.xml"/><Relationship Id="rId6" Type="http://schemas.openxmlformats.org/officeDocument/2006/relationships/image" Target="../media/image45.png"/><Relationship Id="rId11" Type="http://schemas.openxmlformats.org/officeDocument/2006/relationships/image" Target="../media/image50.png"/><Relationship Id="rId5" Type="http://schemas.openxmlformats.org/officeDocument/2006/relationships/image" Target="../media/image44.png"/><Relationship Id="rId15" Type="http://schemas.openxmlformats.org/officeDocument/2006/relationships/image" Target="../media/image54.png"/><Relationship Id="rId10" Type="http://schemas.openxmlformats.org/officeDocument/2006/relationships/image" Target="../media/image49.png"/><Relationship Id="rId4" Type="http://schemas.openxmlformats.org/officeDocument/2006/relationships/image" Target="../media/image43.png"/><Relationship Id="rId9" Type="http://schemas.openxmlformats.org/officeDocument/2006/relationships/image" Target="../media/image48.png"/><Relationship Id="rId14" Type="http://schemas.openxmlformats.org/officeDocument/2006/relationships/image" Target="../media/image5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F2D00B-9CD6-5B6E-B24B-3C91E2B01B42}"/>
            </a:ext>
          </a:extLst>
        </p:cNvPr>
        <p:cNvGrpSpPr/>
        <p:nvPr/>
      </p:nvGrpSpPr>
      <p:grpSpPr>
        <a:xfrm>
          <a:off x="0" y="0"/>
          <a:ext cx="0" cy="0"/>
          <a:chOff x="0" y="0"/>
          <a:chExt cx="0" cy="0"/>
        </a:xfrm>
      </p:grpSpPr>
      <p:sp>
        <p:nvSpPr>
          <p:cNvPr id="2" name="Başlıq 1">
            <a:extLst>
              <a:ext uri="{FF2B5EF4-FFF2-40B4-BE49-F238E27FC236}">
                <a16:creationId xmlns:a16="http://schemas.microsoft.com/office/drawing/2014/main" id="{C213ECC3-62FD-CBAA-FEAB-6C749CD3B314}"/>
              </a:ext>
            </a:extLst>
          </p:cNvPr>
          <p:cNvSpPr>
            <a:spLocks noGrp="1"/>
          </p:cNvSpPr>
          <p:nvPr>
            <p:ph type="ctrTitle"/>
          </p:nvPr>
        </p:nvSpPr>
        <p:spPr>
          <a:xfrm>
            <a:off x="0" y="0"/>
            <a:ext cx="12191999" cy="1105469"/>
          </a:xfrm>
        </p:spPr>
        <p:txBody>
          <a:bodyPr>
            <a:normAutofit/>
          </a:bodyPr>
          <a:lstStyle/>
          <a:p>
            <a:r>
              <a:rPr lang="en-US" sz="4800" b="1" i="1" dirty="0" err="1"/>
              <a:t>Azərbaycan</a:t>
            </a:r>
            <a:r>
              <a:rPr lang="en-US" sz="4800" b="1" i="1" dirty="0"/>
              <a:t> Texniki </a:t>
            </a:r>
            <a:r>
              <a:rPr lang="en-US" sz="4800" b="1" i="1" dirty="0" err="1"/>
              <a:t>Universiteti</a:t>
            </a:r>
            <a:endParaRPr lang="en-US" sz="4800" b="1" i="1" dirty="0"/>
          </a:p>
        </p:txBody>
      </p:sp>
      <p:sp>
        <p:nvSpPr>
          <p:cNvPr id="11" name="Altbaşlıq 10">
            <a:extLst>
              <a:ext uri="{FF2B5EF4-FFF2-40B4-BE49-F238E27FC236}">
                <a16:creationId xmlns:a16="http://schemas.microsoft.com/office/drawing/2014/main" id="{6E2D8AF1-20A7-0F5B-32EF-F7C6767EE5B3}"/>
              </a:ext>
            </a:extLst>
          </p:cNvPr>
          <p:cNvSpPr>
            <a:spLocks noGrp="1"/>
          </p:cNvSpPr>
          <p:nvPr>
            <p:ph type="subTitle" idx="1"/>
          </p:nvPr>
        </p:nvSpPr>
        <p:spPr>
          <a:xfrm>
            <a:off x="0" y="2895031"/>
            <a:ext cx="7743203" cy="2058581"/>
          </a:xfrm>
        </p:spPr>
        <p:txBody>
          <a:bodyPr>
            <a:normAutofit lnSpcReduction="10000"/>
          </a:bodyPr>
          <a:lstStyle/>
          <a:p>
            <a:r>
              <a:rPr lang="en-US" dirty="0" err="1"/>
              <a:t>İxtisas</a:t>
            </a:r>
            <a:r>
              <a:rPr lang="en-US" dirty="0"/>
              <a:t>: </a:t>
            </a:r>
            <a:r>
              <a:rPr lang="en-US" dirty="0" err="1"/>
              <a:t>İnformasiya</a:t>
            </a:r>
            <a:r>
              <a:rPr lang="en-US" dirty="0"/>
              <a:t> </a:t>
            </a:r>
            <a:r>
              <a:rPr lang="en-US" dirty="0" err="1"/>
              <a:t>təhlükəsizliyi</a:t>
            </a:r>
            <a:endParaRPr lang="en-US" dirty="0"/>
          </a:p>
          <a:p>
            <a:r>
              <a:rPr lang="en-US" dirty="0"/>
              <a:t>Qrup:6424a2</a:t>
            </a:r>
          </a:p>
          <a:p>
            <a:r>
              <a:rPr lang="en-US" dirty="0" err="1"/>
              <a:t>Fənn:</a:t>
            </a:r>
            <a:r>
              <a:rPr lang="en-US" i="0" dirty="0" err="1">
                <a:solidFill>
                  <a:schemeClr val="tx1"/>
                </a:solidFill>
                <a:effectLst/>
                <a:latin typeface="times new roman" panose="02020603050405020304" pitchFamily="18" charset="0"/>
              </a:rPr>
              <a:t>Xətti</a:t>
            </a:r>
            <a:r>
              <a:rPr lang="en-US" i="0" dirty="0">
                <a:solidFill>
                  <a:schemeClr val="tx1"/>
                </a:solidFill>
                <a:effectLst/>
                <a:latin typeface="times new roman" panose="02020603050405020304" pitchFamily="18" charset="0"/>
              </a:rPr>
              <a:t> </a:t>
            </a:r>
            <a:r>
              <a:rPr lang="en-US" i="0" dirty="0" err="1">
                <a:solidFill>
                  <a:schemeClr val="tx1"/>
                </a:solidFill>
                <a:effectLst/>
                <a:latin typeface="times new roman" panose="02020603050405020304" pitchFamily="18" charset="0"/>
              </a:rPr>
              <a:t>cəbr</a:t>
            </a:r>
            <a:r>
              <a:rPr lang="en-US" i="0" dirty="0">
                <a:solidFill>
                  <a:schemeClr val="tx1"/>
                </a:solidFill>
                <a:effectLst/>
                <a:latin typeface="times new roman" panose="02020603050405020304" pitchFamily="18" charset="0"/>
              </a:rPr>
              <a:t> </a:t>
            </a:r>
          </a:p>
          <a:p>
            <a:r>
              <a:rPr lang="en-US" dirty="0" err="1"/>
              <a:t>Tələbə:Malik</a:t>
            </a:r>
            <a:r>
              <a:rPr lang="en-US" dirty="0"/>
              <a:t> </a:t>
            </a:r>
            <a:r>
              <a:rPr lang="en-US" dirty="0" err="1"/>
              <a:t>İsmayılov</a:t>
            </a:r>
            <a:endParaRPr lang="en-US" dirty="0"/>
          </a:p>
          <a:p>
            <a:r>
              <a:rPr lang="en-US" i="0" dirty="0" err="1">
                <a:solidFill>
                  <a:schemeClr val="tx1"/>
                </a:solidFill>
                <a:effectLst/>
                <a:latin typeface="times new roman" panose="02020603050405020304" pitchFamily="18" charset="0"/>
              </a:rPr>
              <a:t>Müəllimə:Məmmədzadə</a:t>
            </a:r>
            <a:r>
              <a:rPr lang="en-US" i="0" dirty="0">
                <a:solidFill>
                  <a:schemeClr val="tx1"/>
                </a:solidFill>
                <a:effectLst/>
                <a:latin typeface="times new roman" panose="02020603050405020304" pitchFamily="18" charset="0"/>
              </a:rPr>
              <a:t> Nigar</a:t>
            </a:r>
            <a:endParaRPr lang="en-US" dirty="0">
              <a:solidFill>
                <a:schemeClr val="tx1"/>
              </a:solidFill>
            </a:endParaRPr>
          </a:p>
        </p:txBody>
      </p:sp>
      <p:pic>
        <p:nvPicPr>
          <p:cNvPr id="4" name="Şəkil 3">
            <a:extLst>
              <a:ext uri="{FF2B5EF4-FFF2-40B4-BE49-F238E27FC236}">
                <a16:creationId xmlns:a16="http://schemas.microsoft.com/office/drawing/2014/main" id="{07519076-2285-B5C7-D004-916659CD2948}"/>
              </a:ext>
            </a:extLst>
          </p:cNvPr>
          <p:cNvPicPr>
            <a:picLocks noChangeAspect="1"/>
          </p:cNvPicPr>
          <p:nvPr/>
        </p:nvPicPr>
        <p:blipFill>
          <a:blip r:embed="rId2"/>
          <a:stretch>
            <a:fillRect/>
          </a:stretch>
        </p:blipFill>
        <p:spPr>
          <a:xfrm>
            <a:off x="7743204" y="1733266"/>
            <a:ext cx="4448796" cy="4382112"/>
          </a:xfrm>
          <a:prstGeom prst="rect">
            <a:avLst/>
          </a:prstGeom>
        </p:spPr>
      </p:pic>
    </p:spTree>
    <p:extLst>
      <p:ext uri="{BB962C8B-B14F-4D97-AF65-F5344CB8AC3E}">
        <p14:creationId xmlns:p14="http://schemas.microsoft.com/office/powerpoint/2010/main" val="16537387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B4D679-8D5F-0F54-2A1F-42189204FC5D}"/>
            </a:ext>
          </a:extLst>
        </p:cNvPr>
        <p:cNvGrpSpPr/>
        <p:nvPr/>
      </p:nvGrpSpPr>
      <p:grpSpPr>
        <a:xfrm>
          <a:off x="0" y="0"/>
          <a:ext cx="0" cy="0"/>
          <a:chOff x="0" y="0"/>
          <a:chExt cx="0" cy="0"/>
        </a:xfrm>
      </p:grpSpPr>
      <p:sp>
        <p:nvSpPr>
          <p:cNvPr id="5" name="Başlıq 4">
            <a:extLst>
              <a:ext uri="{FF2B5EF4-FFF2-40B4-BE49-F238E27FC236}">
                <a16:creationId xmlns:a16="http://schemas.microsoft.com/office/drawing/2014/main" id="{9C1574B9-06B9-D356-D313-38166C09FF59}"/>
              </a:ext>
            </a:extLst>
          </p:cNvPr>
          <p:cNvSpPr>
            <a:spLocks noGrp="1"/>
          </p:cNvSpPr>
          <p:nvPr>
            <p:ph type="ctrTitle"/>
          </p:nvPr>
        </p:nvSpPr>
        <p:spPr>
          <a:xfrm>
            <a:off x="0" y="-533400"/>
            <a:ext cx="12192000" cy="2714625"/>
          </a:xfrm>
        </p:spPr>
        <p:txBody>
          <a:bodyPr>
            <a:normAutofit fontScale="90000"/>
          </a:bodyPr>
          <a:lstStyle/>
          <a:p>
            <a:pPr marL="0" marR="0" lvl="0" indent="0" algn="l" defTabSz="914400" rtl="0" eaLnBrk="0" fontAlgn="base" latinLnBrk="0" hangingPunct="0">
              <a:lnSpc>
                <a:spcPct val="100000"/>
              </a:lnSpc>
              <a:spcBef>
                <a:spcPct val="0"/>
              </a:spcBef>
              <a:spcAft>
                <a:spcPct val="0"/>
              </a:spcAft>
              <a:tabLst/>
            </a:pPr>
            <a:r>
              <a:rPr kumimoji="0" lang="en-US" altLang="en-US" sz="3100" b="1" i="0" u="none" strike="noStrike" cap="none" normalizeH="0" baseline="0" dirty="0">
                <a:ln>
                  <a:noFill/>
                </a:ln>
                <a:solidFill>
                  <a:schemeClr val="bg1"/>
                </a:solidFill>
                <a:effectLst/>
                <a:latin typeface="Arial" panose="020B0604020202020204" pitchFamily="34" charset="0"/>
              </a:rPr>
              <a:t>9</a:t>
            </a:r>
            <a:r>
              <a:rPr kumimoji="0" lang="en-US" altLang="en-US" sz="2000" b="1" i="0" u="none" strike="noStrike" cap="none" normalizeH="0" baseline="0" dirty="0">
                <a:ln>
                  <a:noFill/>
                </a:ln>
                <a:solidFill>
                  <a:schemeClr val="bg1"/>
                </a:solidFill>
                <a:effectLst/>
                <a:latin typeface="Arial" panose="020B0604020202020204" pitchFamily="34" charset="0"/>
              </a:rPr>
              <a:t>.Verilmiş </a:t>
            </a:r>
            <a:r>
              <a:rPr kumimoji="0" lang="en-US" altLang="en-US" sz="2000" b="1" i="0" u="none" strike="noStrike" cap="none" normalizeH="0" baseline="0" dirty="0" err="1">
                <a:ln>
                  <a:noFill/>
                </a:ln>
                <a:solidFill>
                  <a:schemeClr val="bg1"/>
                </a:solidFill>
                <a:effectLst/>
                <a:latin typeface="Arial" panose="020B0604020202020204" pitchFamily="34" charset="0"/>
              </a:rPr>
              <a:t>iki</a:t>
            </a:r>
            <a:r>
              <a:rPr kumimoji="0" lang="en-US" altLang="en-US" sz="2000" b="1" i="0" u="none" strike="noStrike" cap="none" normalizeH="0" baseline="0" dirty="0">
                <a:ln>
                  <a:noFill/>
                </a:ln>
                <a:solidFill>
                  <a:schemeClr val="bg1"/>
                </a:solidFill>
                <a:effectLst/>
                <a:latin typeface="Arial" panose="020B0604020202020204" pitchFamily="34" charset="0"/>
              </a:rPr>
              <a:t> </a:t>
            </a:r>
            <a:r>
              <a:rPr kumimoji="0" lang="en-US" altLang="en-US" sz="2000" b="1" i="0" u="none" strike="noStrike" cap="none" normalizeH="0" baseline="0" dirty="0" err="1">
                <a:ln>
                  <a:noFill/>
                </a:ln>
                <a:solidFill>
                  <a:schemeClr val="bg1"/>
                </a:solidFill>
                <a:effectLst/>
                <a:latin typeface="Arial" panose="020B0604020202020204" pitchFamily="34" charset="0"/>
              </a:rPr>
              <a:t>xətti</a:t>
            </a:r>
            <a:r>
              <a:rPr kumimoji="0" lang="en-US" altLang="en-US" sz="2000" b="1" i="0" u="none" strike="noStrike" cap="none" normalizeH="0" baseline="0" dirty="0">
                <a:ln>
                  <a:noFill/>
                </a:ln>
                <a:solidFill>
                  <a:schemeClr val="bg1"/>
                </a:solidFill>
                <a:effectLst/>
                <a:latin typeface="Arial" panose="020B0604020202020204" pitchFamily="34" charset="0"/>
              </a:rPr>
              <a:t> </a:t>
            </a:r>
            <a:r>
              <a:rPr kumimoji="0" lang="en-US" altLang="en-US" sz="2000" b="1" i="0" u="none" strike="noStrike" cap="none" normalizeH="0" baseline="0" dirty="0" err="1">
                <a:ln>
                  <a:noFill/>
                </a:ln>
                <a:solidFill>
                  <a:schemeClr val="bg1"/>
                </a:solidFill>
                <a:effectLst/>
                <a:latin typeface="Arial" panose="020B0604020202020204" pitchFamily="34" charset="0"/>
              </a:rPr>
              <a:t>tənlik</a:t>
            </a:r>
            <a:r>
              <a:rPr kumimoji="0" lang="en-US" altLang="en-US" sz="2000" b="1" i="0" u="none" strike="noStrike" cap="none" normalizeH="0" baseline="0" dirty="0">
                <a:ln>
                  <a:noFill/>
                </a:ln>
                <a:solidFill>
                  <a:schemeClr val="bg1"/>
                </a:solidFill>
                <a:effectLst/>
                <a:latin typeface="Arial" panose="020B0604020202020204" pitchFamily="34" charset="0"/>
              </a:rPr>
              <a:t> </a:t>
            </a:r>
            <a:r>
              <a:rPr kumimoji="0" lang="en-US" altLang="en-US" sz="2000" b="1" i="0" u="none" strike="noStrike" cap="none" normalizeH="0" baseline="0" dirty="0" err="1">
                <a:ln>
                  <a:noFill/>
                </a:ln>
                <a:solidFill>
                  <a:schemeClr val="bg1"/>
                </a:solidFill>
                <a:effectLst/>
                <a:latin typeface="Arial" panose="020B0604020202020204" pitchFamily="34" charset="0"/>
              </a:rPr>
              <a:t>nəzərə</a:t>
            </a:r>
            <a:r>
              <a:rPr kumimoji="0" lang="en-US" altLang="en-US" sz="2000" b="1" i="0" u="none" strike="noStrike" cap="none" normalizeH="0" baseline="0" dirty="0">
                <a:ln>
                  <a:noFill/>
                </a:ln>
                <a:solidFill>
                  <a:schemeClr val="bg1"/>
                </a:solidFill>
                <a:effectLst/>
                <a:latin typeface="Arial" panose="020B0604020202020204" pitchFamily="34" charset="0"/>
              </a:rPr>
              <a:t> </a:t>
            </a:r>
            <a:r>
              <a:rPr kumimoji="0" lang="en-US" altLang="en-US" sz="2000" b="1" i="0" u="none" strike="noStrike" cap="none" normalizeH="0" baseline="0" dirty="0" err="1">
                <a:ln>
                  <a:noFill/>
                </a:ln>
                <a:solidFill>
                  <a:schemeClr val="bg1"/>
                </a:solidFill>
                <a:effectLst/>
                <a:latin typeface="Arial" panose="020B0604020202020204" pitchFamily="34" charset="0"/>
              </a:rPr>
              <a:t>alınaraq</a:t>
            </a:r>
            <a:r>
              <a:rPr kumimoji="0" lang="en-US" altLang="en-US" sz="2000" b="1" i="0" u="none" strike="noStrike" cap="none" normalizeH="0" baseline="0" dirty="0">
                <a:ln>
                  <a:noFill/>
                </a:ln>
                <a:solidFill>
                  <a:schemeClr val="bg1"/>
                </a:solidFill>
                <a:effectLst/>
                <a:latin typeface="Arial" panose="020B0604020202020204" pitchFamily="34" charset="0"/>
              </a:rPr>
              <a:t>:</a:t>
            </a:r>
            <a:br>
              <a:rPr kumimoji="0" lang="en-US" altLang="en-US" sz="2000" b="1" i="0" u="none" strike="noStrike" cap="none" normalizeH="0" baseline="0" dirty="0">
                <a:ln>
                  <a:noFill/>
                </a:ln>
                <a:solidFill>
                  <a:schemeClr val="bg1"/>
                </a:solidFill>
                <a:effectLst/>
                <a:latin typeface="Arial" panose="020B0604020202020204" pitchFamily="34" charset="0"/>
              </a:rPr>
            </a:br>
            <a:r>
              <a:rPr kumimoji="0" lang="en-US" altLang="en-US" sz="2000" b="1" i="0" u="none" strike="noStrike" cap="none" normalizeH="0" baseline="0" dirty="0">
                <a:ln>
                  <a:noFill/>
                </a:ln>
                <a:solidFill>
                  <a:schemeClr val="bg1"/>
                </a:solidFill>
                <a:effectLst/>
                <a:latin typeface="Arial" panose="020B0604020202020204" pitchFamily="34" charset="0"/>
              </a:rPr>
              <a:t>3x−y+5z=03x - y + 5z = 0</a:t>
            </a:r>
            <a:br>
              <a:rPr kumimoji="0" lang="en-US" altLang="en-US" sz="2000" b="1" i="0" u="none" strike="noStrike" cap="none" normalizeH="0" baseline="0" dirty="0">
                <a:ln>
                  <a:noFill/>
                </a:ln>
                <a:solidFill>
                  <a:schemeClr val="bg1"/>
                </a:solidFill>
                <a:effectLst/>
                <a:latin typeface="Arial" panose="020B0604020202020204" pitchFamily="34" charset="0"/>
              </a:rPr>
            </a:br>
            <a:r>
              <a:rPr kumimoji="0" lang="en-US" altLang="en-US" sz="2000" b="1" i="0" u="none" strike="noStrike" cap="none" normalizeH="0" baseline="0" dirty="0">
                <a:ln>
                  <a:noFill/>
                </a:ln>
                <a:solidFill>
                  <a:schemeClr val="bg1"/>
                </a:solidFill>
                <a:effectLst/>
                <a:latin typeface="Arial" panose="020B0604020202020204" pitchFamily="34" charset="0"/>
              </a:rPr>
              <a:t>x−2y−3z=0x - 2y - 3z = 0</a:t>
            </a:r>
            <a:br>
              <a:rPr kumimoji="0" lang="en-US" altLang="en-US" sz="2000" b="1" i="0" u="none" strike="noStrike" cap="none" normalizeH="0" baseline="0" dirty="0">
                <a:ln>
                  <a:noFill/>
                </a:ln>
                <a:solidFill>
                  <a:schemeClr val="bg1"/>
                </a:solidFill>
                <a:effectLst/>
                <a:latin typeface="Arial" panose="020B0604020202020204" pitchFamily="34" charset="0"/>
              </a:rPr>
            </a:br>
            <a:r>
              <a:rPr kumimoji="0" lang="en-US" altLang="en-US" sz="2000" b="1" i="0" u="none" strike="noStrike" cap="none" normalizeH="0" baseline="0" dirty="0">
                <a:ln>
                  <a:noFill/>
                </a:ln>
                <a:solidFill>
                  <a:schemeClr val="bg1"/>
                </a:solidFill>
                <a:effectLst/>
                <a:latin typeface="Arial" panose="020B0604020202020204" pitchFamily="34" charset="0"/>
              </a:rPr>
              <a:t>(A) </a:t>
            </a:r>
            <a:r>
              <a:rPr kumimoji="0" lang="en-US" altLang="en-US" sz="2000" b="1" i="0" u="none" strike="noStrike" cap="none" normalizeH="0" baseline="0" dirty="0" err="1">
                <a:ln>
                  <a:noFill/>
                </a:ln>
                <a:solidFill>
                  <a:schemeClr val="bg1"/>
                </a:solidFill>
                <a:effectLst/>
                <a:latin typeface="Arial" panose="020B0604020202020204" pitchFamily="34" charset="0"/>
              </a:rPr>
              <a:t>Elə</a:t>
            </a:r>
            <a:r>
              <a:rPr kumimoji="0" lang="en-US" altLang="en-US" sz="2000" b="1" i="0" u="none" strike="noStrike" cap="none" normalizeH="0" baseline="0" dirty="0">
                <a:ln>
                  <a:noFill/>
                </a:ln>
                <a:solidFill>
                  <a:schemeClr val="bg1"/>
                </a:solidFill>
                <a:effectLst/>
                <a:latin typeface="Arial" panose="020B0604020202020204" pitchFamily="34" charset="0"/>
              </a:rPr>
              <a:t> </a:t>
            </a:r>
            <a:r>
              <a:rPr kumimoji="0" lang="en-US" altLang="en-US" sz="2000" b="1" i="0" u="none" strike="noStrike" cap="none" normalizeH="0" baseline="0" dirty="0" err="1">
                <a:ln>
                  <a:noFill/>
                </a:ln>
                <a:solidFill>
                  <a:schemeClr val="bg1"/>
                </a:solidFill>
                <a:effectLst/>
                <a:latin typeface="Arial" panose="020B0604020202020204" pitchFamily="34" charset="0"/>
              </a:rPr>
              <a:t>üçüncü</a:t>
            </a:r>
            <a:r>
              <a:rPr kumimoji="0" lang="en-US" altLang="en-US" sz="2000" b="1" i="0" u="none" strike="noStrike" cap="none" normalizeH="0" baseline="0" dirty="0">
                <a:ln>
                  <a:noFill/>
                </a:ln>
                <a:solidFill>
                  <a:schemeClr val="bg1"/>
                </a:solidFill>
                <a:effectLst/>
                <a:latin typeface="Arial" panose="020B0604020202020204" pitchFamily="34" charset="0"/>
              </a:rPr>
              <a:t> </a:t>
            </a:r>
            <a:r>
              <a:rPr kumimoji="0" lang="en-US" altLang="en-US" sz="2000" b="1" i="0" u="none" strike="noStrike" cap="none" normalizeH="0" baseline="0" dirty="0" err="1">
                <a:ln>
                  <a:noFill/>
                </a:ln>
                <a:solidFill>
                  <a:schemeClr val="bg1"/>
                </a:solidFill>
                <a:effectLst/>
                <a:latin typeface="Arial" panose="020B0604020202020204" pitchFamily="34" charset="0"/>
              </a:rPr>
              <a:t>tənliyi</a:t>
            </a:r>
            <a:r>
              <a:rPr kumimoji="0" lang="en-US" altLang="en-US" sz="2000" b="1" i="0" u="none" strike="noStrike" cap="none" normalizeH="0" baseline="0" dirty="0">
                <a:ln>
                  <a:noFill/>
                </a:ln>
                <a:solidFill>
                  <a:schemeClr val="bg1"/>
                </a:solidFill>
                <a:effectLst/>
                <a:latin typeface="Arial" panose="020B0604020202020204" pitchFamily="34" charset="0"/>
              </a:rPr>
              <a:t> </a:t>
            </a:r>
            <a:r>
              <a:rPr kumimoji="0" lang="en-US" altLang="en-US" sz="2000" b="1" i="0" u="none" strike="noStrike" cap="none" normalizeH="0" baseline="0" dirty="0" err="1">
                <a:ln>
                  <a:noFill/>
                </a:ln>
                <a:solidFill>
                  <a:schemeClr val="bg1"/>
                </a:solidFill>
                <a:effectLst/>
                <a:latin typeface="Arial" panose="020B0604020202020204" pitchFamily="34" charset="0"/>
              </a:rPr>
              <a:t>tapın</a:t>
            </a:r>
            <a:r>
              <a:rPr kumimoji="0" lang="en-US" altLang="en-US" sz="2000" b="1" i="0" u="none" strike="noStrike" cap="none" normalizeH="0" baseline="0" dirty="0">
                <a:ln>
                  <a:noFill/>
                </a:ln>
                <a:solidFill>
                  <a:schemeClr val="bg1"/>
                </a:solidFill>
                <a:effectLst/>
                <a:latin typeface="Arial" panose="020B0604020202020204" pitchFamily="34" charset="0"/>
              </a:rPr>
              <a:t> ki, </a:t>
            </a:r>
            <a:r>
              <a:rPr kumimoji="0" lang="en-US" altLang="en-US" sz="2000" b="1" i="0" u="none" strike="noStrike" cap="none" normalizeH="0" baseline="0" dirty="0" err="1">
                <a:ln>
                  <a:noFill/>
                </a:ln>
                <a:solidFill>
                  <a:schemeClr val="bg1"/>
                </a:solidFill>
                <a:effectLst/>
                <a:latin typeface="Arial" panose="020B0604020202020204" pitchFamily="34" charset="0"/>
              </a:rPr>
              <a:t>üç</a:t>
            </a:r>
            <a:r>
              <a:rPr kumimoji="0" lang="en-US" altLang="en-US" sz="2000" b="1" i="0" u="none" strike="noStrike" cap="none" normalizeH="0" baseline="0" dirty="0">
                <a:ln>
                  <a:noFill/>
                </a:ln>
                <a:solidFill>
                  <a:schemeClr val="bg1"/>
                </a:solidFill>
                <a:effectLst/>
                <a:latin typeface="Arial" panose="020B0604020202020204" pitchFamily="34" charset="0"/>
              </a:rPr>
              <a:t> </a:t>
            </a:r>
            <a:r>
              <a:rPr kumimoji="0" lang="en-US" altLang="en-US" sz="2000" b="1" i="0" u="none" strike="noStrike" cap="none" normalizeH="0" baseline="0" dirty="0" err="1">
                <a:ln>
                  <a:noFill/>
                </a:ln>
                <a:solidFill>
                  <a:schemeClr val="bg1"/>
                </a:solidFill>
                <a:effectLst/>
                <a:latin typeface="Arial" panose="020B0604020202020204" pitchFamily="34" charset="0"/>
              </a:rPr>
              <a:t>tənlik</a:t>
            </a:r>
            <a:r>
              <a:rPr kumimoji="0" lang="en-US" altLang="en-US" sz="2000" b="1" i="0" u="none" strike="noStrike" cap="none" normalizeH="0" baseline="0" dirty="0">
                <a:ln>
                  <a:noFill/>
                </a:ln>
                <a:solidFill>
                  <a:schemeClr val="bg1"/>
                </a:solidFill>
                <a:effectLst/>
                <a:latin typeface="Arial" panose="020B0604020202020204" pitchFamily="34" charset="0"/>
              </a:rPr>
              <a:t> </a:t>
            </a:r>
            <a:r>
              <a:rPr kumimoji="0" lang="en-US" altLang="en-US" sz="2000" b="1" i="0" u="none" strike="noStrike" cap="none" normalizeH="0" baseline="0" dirty="0" err="1">
                <a:ln>
                  <a:noFill/>
                </a:ln>
                <a:solidFill>
                  <a:schemeClr val="bg1"/>
                </a:solidFill>
                <a:effectLst/>
                <a:latin typeface="Arial" panose="020B0604020202020204" pitchFamily="34" charset="0"/>
              </a:rPr>
              <a:t>birlikdə</a:t>
            </a:r>
            <a:r>
              <a:rPr kumimoji="0" lang="en-US" altLang="en-US" sz="2000" b="1" i="0" u="none" strike="noStrike" cap="none" normalizeH="0" baseline="0" dirty="0">
                <a:ln>
                  <a:noFill/>
                </a:ln>
                <a:solidFill>
                  <a:schemeClr val="bg1"/>
                </a:solidFill>
                <a:effectLst/>
                <a:latin typeface="Arial" panose="020B0604020202020204" pitchFamily="34" charset="0"/>
              </a:rPr>
              <a:t> </a:t>
            </a:r>
            <a:r>
              <a:rPr kumimoji="0" lang="en-US" altLang="en-US" sz="2000" b="1" i="0" u="none" strike="noStrike" cap="none" normalizeH="0" baseline="0" dirty="0" err="1">
                <a:ln>
                  <a:noFill/>
                </a:ln>
                <a:solidFill>
                  <a:schemeClr val="bg1"/>
                </a:solidFill>
                <a:effectLst/>
                <a:latin typeface="Arial" panose="020B0604020202020204" pitchFamily="34" charset="0"/>
              </a:rPr>
              <a:t>yalnız</a:t>
            </a:r>
            <a:r>
              <a:rPr kumimoji="0" lang="en-US" altLang="en-US" sz="2000" b="1" i="0" u="none" strike="noStrike" cap="none" normalizeH="0" baseline="0" dirty="0">
                <a:ln>
                  <a:noFill/>
                </a:ln>
                <a:solidFill>
                  <a:schemeClr val="bg1"/>
                </a:solidFill>
                <a:effectLst/>
                <a:latin typeface="Arial" panose="020B0604020202020204" pitchFamily="34" charset="0"/>
              </a:rPr>
              <a:t> </a:t>
            </a:r>
            <a:r>
              <a:rPr kumimoji="0" lang="en-US" altLang="en-US" sz="2000" b="1" i="0" u="none" strike="noStrike" cap="none" normalizeH="0" baseline="0" dirty="0" err="1">
                <a:ln>
                  <a:noFill/>
                </a:ln>
                <a:solidFill>
                  <a:schemeClr val="bg1"/>
                </a:solidFill>
                <a:effectLst/>
                <a:latin typeface="Arial" panose="020B0604020202020204" pitchFamily="34" charset="0"/>
              </a:rPr>
              <a:t>sıfır</a:t>
            </a:r>
            <a:r>
              <a:rPr kumimoji="0" lang="en-US" altLang="en-US" sz="2000" b="1" i="0" u="none" strike="noStrike" cap="none" normalizeH="0" baseline="0" dirty="0">
                <a:ln>
                  <a:noFill/>
                </a:ln>
                <a:solidFill>
                  <a:schemeClr val="bg1"/>
                </a:solidFill>
                <a:effectLst/>
                <a:latin typeface="Arial" panose="020B0604020202020204" pitchFamily="34" charset="0"/>
              </a:rPr>
              <a:t> </a:t>
            </a:r>
            <a:r>
              <a:rPr kumimoji="0" lang="en-US" altLang="en-US" sz="2000" b="1" i="0" u="none" strike="noStrike" cap="none" normalizeH="0" baseline="0" dirty="0" err="1">
                <a:ln>
                  <a:noFill/>
                </a:ln>
                <a:solidFill>
                  <a:schemeClr val="bg1"/>
                </a:solidFill>
                <a:effectLst/>
                <a:latin typeface="Arial" panose="020B0604020202020204" pitchFamily="34" charset="0"/>
              </a:rPr>
              <a:t>həllinə</a:t>
            </a:r>
            <a:r>
              <a:rPr kumimoji="0" lang="en-US" altLang="en-US" sz="2000" b="1" i="0" u="none" strike="noStrike" cap="none" normalizeH="0" baseline="0" dirty="0">
                <a:ln>
                  <a:noFill/>
                </a:ln>
                <a:solidFill>
                  <a:schemeClr val="bg1"/>
                </a:solidFill>
                <a:effectLst/>
                <a:latin typeface="Arial" panose="020B0604020202020204" pitchFamily="34" charset="0"/>
              </a:rPr>
              <a:t> malik </a:t>
            </a:r>
            <a:r>
              <a:rPr kumimoji="0" lang="en-US" altLang="en-US" sz="2000" b="1" i="0" u="none" strike="noStrike" cap="none" normalizeH="0" baseline="0" dirty="0" err="1">
                <a:ln>
                  <a:noFill/>
                </a:ln>
                <a:solidFill>
                  <a:schemeClr val="bg1"/>
                </a:solidFill>
                <a:effectLst/>
                <a:latin typeface="Arial" panose="020B0604020202020204" pitchFamily="34" charset="0"/>
              </a:rPr>
              <a:t>homogen</a:t>
            </a:r>
            <a:r>
              <a:rPr kumimoji="0" lang="en-US" altLang="en-US" sz="2000" b="1" i="0" u="none" strike="noStrike" cap="none" normalizeH="0" baseline="0" dirty="0">
                <a:ln>
                  <a:noFill/>
                </a:ln>
                <a:solidFill>
                  <a:schemeClr val="bg1"/>
                </a:solidFill>
                <a:effectLst/>
                <a:latin typeface="Arial" panose="020B0604020202020204" pitchFamily="34" charset="0"/>
              </a:rPr>
              <a:t> </a:t>
            </a:r>
            <a:r>
              <a:rPr kumimoji="0" lang="en-US" altLang="en-US" sz="2000" b="1" i="0" u="none" strike="noStrike" cap="none" normalizeH="0" baseline="0" dirty="0" err="1">
                <a:ln>
                  <a:noFill/>
                </a:ln>
                <a:solidFill>
                  <a:schemeClr val="bg1"/>
                </a:solidFill>
                <a:effectLst/>
                <a:latin typeface="Arial" panose="020B0604020202020204" pitchFamily="34" charset="0"/>
              </a:rPr>
              <a:t>sistem</a:t>
            </a:r>
            <a:r>
              <a:rPr kumimoji="0" lang="en-US" altLang="en-US" sz="2000" b="1" i="0" u="none" strike="noStrike" cap="none" normalizeH="0" baseline="0" dirty="0">
                <a:ln>
                  <a:noFill/>
                </a:ln>
                <a:solidFill>
                  <a:schemeClr val="bg1"/>
                </a:solidFill>
                <a:effectLst/>
                <a:latin typeface="Arial" panose="020B0604020202020204" pitchFamily="34" charset="0"/>
              </a:rPr>
              <a:t> </a:t>
            </a:r>
            <a:r>
              <a:rPr kumimoji="0" lang="en-US" altLang="en-US" sz="2000" b="1" i="0" u="none" strike="noStrike" cap="none" normalizeH="0" baseline="0" dirty="0" err="1">
                <a:ln>
                  <a:noFill/>
                </a:ln>
                <a:solidFill>
                  <a:schemeClr val="bg1"/>
                </a:solidFill>
                <a:effectLst/>
                <a:latin typeface="Arial" panose="020B0604020202020204" pitchFamily="34" charset="0"/>
              </a:rPr>
              <a:t>əmələ</a:t>
            </a:r>
            <a:r>
              <a:rPr kumimoji="0" lang="en-US" altLang="en-US" sz="2000" b="1" i="0" u="none" strike="noStrike" cap="none" normalizeH="0" baseline="0" dirty="0">
                <a:ln>
                  <a:noFill/>
                </a:ln>
                <a:solidFill>
                  <a:schemeClr val="bg1"/>
                </a:solidFill>
                <a:effectLst/>
                <a:latin typeface="Arial" panose="020B0604020202020204" pitchFamily="34" charset="0"/>
              </a:rPr>
              <a:t> </a:t>
            </a:r>
            <a:r>
              <a:rPr kumimoji="0" lang="en-US" altLang="en-US" sz="2000" b="1" i="0" u="none" strike="noStrike" cap="none" normalizeH="0" baseline="0" dirty="0" err="1">
                <a:ln>
                  <a:noFill/>
                </a:ln>
                <a:solidFill>
                  <a:schemeClr val="bg1"/>
                </a:solidFill>
                <a:effectLst/>
                <a:latin typeface="Arial" panose="020B0604020202020204" pitchFamily="34" charset="0"/>
              </a:rPr>
              <a:t>gətirsin</a:t>
            </a:r>
            <a:r>
              <a:rPr kumimoji="0" lang="en-US" altLang="en-US" sz="2000" b="1" i="0" u="none" strike="noStrike" cap="none" normalizeH="0" baseline="0" dirty="0">
                <a:ln>
                  <a:noFill/>
                </a:ln>
                <a:solidFill>
                  <a:schemeClr val="bg1"/>
                </a:solidFill>
                <a:effectLst/>
                <a:latin typeface="Arial" panose="020B0604020202020204" pitchFamily="34" charset="0"/>
              </a:rPr>
              <a:t> (</a:t>
            </a:r>
            <a:r>
              <a:rPr kumimoji="0" lang="en-US" altLang="en-US" sz="2000" b="1" i="0" u="none" strike="noStrike" cap="none" normalizeH="0" baseline="0" dirty="0" err="1">
                <a:ln>
                  <a:noFill/>
                </a:ln>
                <a:solidFill>
                  <a:schemeClr val="bg1"/>
                </a:solidFill>
                <a:effectLst/>
                <a:latin typeface="Arial" panose="020B0604020202020204" pitchFamily="34" charset="0"/>
              </a:rPr>
              <a:t>yəni</a:t>
            </a:r>
            <a:r>
              <a:rPr kumimoji="0" lang="en-US" altLang="en-US" sz="2000" b="1" i="0" u="none" strike="noStrike" cap="none" normalizeH="0" baseline="0" dirty="0">
                <a:ln>
                  <a:noFill/>
                </a:ln>
                <a:solidFill>
                  <a:schemeClr val="bg1"/>
                </a:solidFill>
                <a:effectLst/>
                <a:latin typeface="Arial" panose="020B0604020202020204" pitchFamily="34" charset="0"/>
              </a:rPr>
              <a:t> </a:t>
            </a:r>
            <a:r>
              <a:rPr kumimoji="0" lang="en-US" altLang="en-US" sz="2000" b="1" i="0" u="none" strike="noStrike" cap="none" normalizeH="0" baseline="0" dirty="0" err="1">
                <a:ln>
                  <a:noFill/>
                </a:ln>
                <a:solidFill>
                  <a:schemeClr val="bg1"/>
                </a:solidFill>
                <a:effectLst/>
                <a:latin typeface="Arial" panose="020B0604020202020204" pitchFamily="34" charset="0"/>
              </a:rPr>
              <a:t>unikal</a:t>
            </a:r>
            <a:r>
              <a:rPr kumimoji="0" lang="en-US" altLang="en-US" sz="2000" b="1" i="0" u="none" strike="noStrike" cap="none" normalizeH="0" baseline="0" dirty="0">
                <a:ln>
                  <a:noFill/>
                </a:ln>
                <a:solidFill>
                  <a:schemeClr val="bg1"/>
                </a:solidFill>
                <a:effectLst/>
                <a:latin typeface="Arial" panose="020B0604020202020204" pitchFamily="34" charset="0"/>
              </a:rPr>
              <a:t> </a:t>
            </a:r>
            <a:r>
              <a:rPr kumimoji="0" lang="en-US" altLang="en-US" sz="2000" b="1" i="0" u="none" strike="noStrike" cap="none" normalizeH="0" baseline="0" dirty="0" err="1">
                <a:ln>
                  <a:noFill/>
                </a:ln>
                <a:solidFill>
                  <a:schemeClr val="bg1"/>
                </a:solidFill>
                <a:effectLst/>
                <a:latin typeface="Arial" panose="020B0604020202020204" pitchFamily="34" charset="0"/>
              </a:rPr>
              <a:t>həll</a:t>
            </a:r>
            <a:r>
              <a:rPr kumimoji="0" lang="en-US" altLang="en-US" sz="2000" b="1" i="0" u="none" strike="noStrike" cap="none" normalizeH="0" baseline="0" dirty="0">
                <a:ln>
                  <a:noFill/>
                </a:ln>
                <a:solidFill>
                  <a:schemeClr val="bg1"/>
                </a:solidFill>
                <a:effectLst/>
                <a:latin typeface="Arial" panose="020B0604020202020204" pitchFamily="34" charset="0"/>
              </a:rPr>
              <a:t> </a:t>
            </a:r>
            <a:r>
              <a:rPr kumimoji="0" lang="en-US" altLang="en-US" sz="2000" b="1" i="0" u="none" strike="noStrike" cap="none" normalizeH="0" baseline="0" dirty="0" err="1">
                <a:ln>
                  <a:noFill/>
                </a:ln>
                <a:solidFill>
                  <a:schemeClr val="bg1"/>
                </a:solidFill>
                <a:effectLst/>
                <a:latin typeface="Arial" panose="020B0604020202020204" pitchFamily="34" charset="0"/>
              </a:rPr>
              <a:t>olsun</a:t>
            </a:r>
            <a:r>
              <a:rPr kumimoji="0" lang="en-US" altLang="en-US" sz="2000" b="1" i="0" u="none" strike="noStrike" cap="none" normalizeH="0" baseline="0" dirty="0">
                <a:ln>
                  <a:noFill/>
                </a:ln>
                <a:solidFill>
                  <a:schemeClr val="bg1"/>
                </a:solidFill>
                <a:effectLst/>
                <a:latin typeface="Arial" panose="020B0604020202020204" pitchFamily="34" charset="0"/>
              </a:rPr>
              <a:t>).</a:t>
            </a:r>
            <a:br>
              <a:rPr kumimoji="0" lang="en-US" altLang="en-US" sz="2000" b="1" i="0" u="none" strike="noStrike" cap="none" normalizeH="0" baseline="0" dirty="0">
                <a:ln>
                  <a:noFill/>
                </a:ln>
                <a:solidFill>
                  <a:schemeClr val="bg1"/>
                </a:solidFill>
                <a:effectLst/>
                <a:latin typeface="Arial" panose="020B0604020202020204" pitchFamily="34" charset="0"/>
              </a:rPr>
            </a:br>
            <a:r>
              <a:rPr kumimoji="0" lang="en-US" altLang="en-US" sz="2000" b="1" i="0" u="none" strike="noStrike" cap="none" normalizeH="0" baseline="0" dirty="0">
                <a:ln>
                  <a:noFill/>
                </a:ln>
                <a:solidFill>
                  <a:schemeClr val="bg1"/>
                </a:solidFill>
                <a:effectLst/>
                <a:latin typeface="Arial" panose="020B0604020202020204" pitchFamily="34" charset="0"/>
              </a:rPr>
              <a:t>(B) </a:t>
            </a:r>
            <a:r>
              <a:rPr kumimoji="0" lang="en-US" altLang="en-US" sz="2000" b="1" i="0" u="none" strike="noStrike" cap="none" normalizeH="0" baseline="0" dirty="0" err="1">
                <a:ln>
                  <a:noFill/>
                </a:ln>
                <a:solidFill>
                  <a:schemeClr val="bg1"/>
                </a:solidFill>
                <a:effectLst/>
                <a:latin typeface="Arial" panose="020B0604020202020204" pitchFamily="34" charset="0"/>
              </a:rPr>
              <a:t>Elə</a:t>
            </a:r>
            <a:r>
              <a:rPr kumimoji="0" lang="en-US" altLang="en-US" sz="2000" b="1" i="0" u="none" strike="noStrike" cap="none" normalizeH="0" baseline="0" dirty="0">
                <a:ln>
                  <a:noFill/>
                </a:ln>
                <a:solidFill>
                  <a:schemeClr val="bg1"/>
                </a:solidFill>
                <a:effectLst/>
                <a:latin typeface="Arial" panose="020B0604020202020204" pitchFamily="34" charset="0"/>
              </a:rPr>
              <a:t> </a:t>
            </a:r>
            <a:r>
              <a:rPr kumimoji="0" lang="en-US" altLang="en-US" sz="2000" b="1" i="0" u="none" strike="noStrike" cap="none" normalizeH="0" baseline="0" dirty="0" err="1">
                <a:ln>
                  <a:noFill/>
                </a:ln>
                <a:solidFill>
                  <a:schemeClr val="bg1"/>
                </a:solidFill>
                <a:effectLst/>
                <a:latin typeface="Arial" panose="020B0604020202020204" pitchFamily="34" charset="0"/>
              </a:rPr>
              <a:t>üçüncü</a:t>
            </a:r>
            <a:r>
              <a:rPr kumimoji="0" lang="en-US" altLang="en-US" sz="2000" b="1" i="0" u="none" strike="noStrike" cap="none" normalizeH="0" baseline="0" dirty="0">
                <a:ln>
                  <a:noFill/>
                </a:ln>
                <a:solidFill>
                  <a:schemeClr val="bg1"/>
                </a:solidFill>
                <a:effectLst/>
                <a:latin typeface="Arial" panose="020B0604020202020204" pitchFamily="34" charset="0"/>
              </a:rPr>
              <a:t> </a:t>
            </a:r>
            <a:r>
              <a:rPr kumimoji="0" lang="en-US" altLang="en-US" sz="2000" b="1" i="0" u="none" strike="noStrike" cap="none" normalizeH="0" baseline="0" dirty="0" err="1">
                <a:ln>
                  <a:noFill/>
                </a:ln>
                <a:solidFill>
                  <a:schemeClr val="bg1"/>
                </a:solidFill>
                <a:effectLst/>
                <a:latin typeface="Arial" panose="020B0604020202020204" pitchFamily="34" charset="0"/>
              </a:rPr>
              <a:t>tənliyi</a:t>
            </a:r>
            <a:r>
              <a:rPr kumimoji="0" lang="en-US" altLang="en-US" sz="2000" b="1" i="0" u="none" strike="noStrike" cap="none" normalizeH="0" baseline="0" dirty="0">
                <a:ln>
                  <a:noFill/>
                </a:ln>
                <a:solidFill>
                  <a:schemeClr val="bg1"/>
                </a:solidFill>
                <a:effectLst/>
                <a:latin typeface="Arial" panose="020B0604020202020204" pitchFamily="34" charset="0"/>
              </a:rPr>
              <a:t> </a:t>
            </a:r>
            <a:r>
              <a:rPr kumimoji="0" lang="en-US" altLang="en-US" sz="2000" b="1" i="0" u="none" strike="noStrike" cap="none" normalizeH="0" baseline="0" dirty="0" err="1">
                <a:ln>
                  <a:noFill/>
                </a:ln>
                <a:solidFill>
                  <a:schemeClr val="bg1"/>
                </a:solidFill>
                <a:effectLst/>
                <a:latin typeface="Arial" panose="020B0604020202020204" pitchFamily="34" charset="0"/>
              </a:rPr>
              <a:t>tapın</a:t>
            </a:r>
            <a:r>
              <a:rPr kumimoji="0" lang="en-US" altLang="en-US" sz="2000" b="1" i="0" u="none" strike="noStrike" cap="none" normalizeH="0" baseline="0" dirty="0">
                <a:ln>
                  <a:noFill/>
                </a:ln>
                <a:solidFill>
                  <a:schemeClr val="bg1"/>
                </a:solidFill>
                <a:effectLst/>
                <a:latin typeface="Arial" panose="020B0604020202020204" pitchFamily="34" charset="0"/>
              </a:rPr>
              <a:t> ki, </a:t>
            </a:r>
            <a:r>
              <a:rPr kumimoji="0" lang="en-US" altLang="en-US" sz="2000" b="1" i="0" u="none" strike="noStrike" cap="none" normalizeH="0" baseline="0" dirty="0" err="1">
                <a:ln>
                  <a:noFill/>
                </a:ln>
                <a:solidFill>
                  <a:schemeClr val="bg1"/>
                </a:solidFill>
                <a:effectLst/>
                <a:latin typeface="Arial" panose="020B0604020202020204" pitchFamily="34" charset="0"/>
              </a:rPr>
              <a:t>üç</a:t>
            </a:r>
            <a:r>
              <a:rPr kumimoji="0" lang="en-US" altLang="en-US" sz="2000" b="1" i="0" u="none" strike="noStrike" cap="none" normalizeH="0" baseline="0" dirty="0">
                <a:ln>
                  <a:noFill/>
                </a:ln>
                <a:solidFill>
                  <a:schemeClr val="bg1"/>
                </a:solidFill>
                <a:effectLst/>
                <a:latin typeface="Arial" panose="020B0604020202020204" pitchFamily="34" charset="0"/>
              </a:rPr>
              <a:t> </a:t>
            </a:r>
            <a:r>
              <a:rPr kumimoji="0" lang="en-US" altLang="en-US" sz="2000" b="1" i="0" u="none" strike="noStrike" cap="none" normalizeH="0" baseline="0" dirty="0" err="1">
                <a:ln>
                  <a:noFill/>
                </a:ln>
                <a:solidFill>
                  <a:schemeClr val="bg1"/>
                </a:solidFill>
                <a:effectLst/>
                <a:latin typeface="Arial" panose="020B0604020202020204" pitchFamily="34" charset="0"/>
              </a:rPr>
              <a:t>tənlik</a:t>
            </a:r>
            <a:r>
              <a:rPr kumimoji="0" lang="en-US" altLang="en-US" sz="2000" b="1" i="0" u="none" strike="noStrike" cap="none" normalizeH="0" baseline="0" dirty="0">
                <a:ln>
                  <a:noFill/>
                </a:ln>
                <a:solidFill>
                  <a:schemeClr val="bg1"/>
                </a:solidFill>
                <a:effectLst/>
                <a:latin typeface="Arial" panose="020B0604020202020204" pitchFamily="34" charset="0"/>
              </a:rPr>
              <a:t> </a:t>
            </a:r>
            <a:r>
              <a:rPr kumimoji="0" lang="en-US" altLang="en-US" sz="2000" b="1" i="0" u="none" strike="noStrike" cap="none" normalizeH="0" baseline="0" dirty="0" err="1">
                <a:ln>
                  <a:noFill/>
                </a:ln>
                <a:solidFill>
                  <a:schemeClr val="bg1"/>
                </a:solidFill>
                <a:effectLst/>
                <a:latin typeface="Arial" panose="020B0604020202020204" pitchFamily="34" charset="0"/>
              </a:rPr>
              <a:t>birlikdə</a:t>
            </a:r>
            <a:r>
              <a:rPr kumimoji="0" lang="en-US" altLang="en-US" sz="2000" b="1" i="0" u="none" strike="noStrike" cap="none" normalizeH="0" baseline="0" dirty="0">
                <a:ln>
                  <a:noFill/>
                </a:ln>
                <a:solidFill>
                  <a:schemeClr val="bg1"/>
                </a:solidFill>
                <a:effectLst/>
                <a:latin typeface="Arial" panose="020B0604020202020204" pitchFamily="34" charset="0"/>
              </a:rPr>
              <a:t> </a:t>
            </a:r>
            <a:r>
              <a:rPr kumimoji="0" lang="en-US" altLang="en-US" sz="2000" b="1" i="0" u="none" strike="noStrike" cap="none" normalizeH="0" baseline="0" dirty="0" err="1">
                <a:ln>
                  <a:noFill/>
                </a:ln>
                <a:solidFill>
                  <a:schemeClr val="bg1"/>
                </a:solidFill>
                <a:effectLst/>
                <a:latin typeface="Arial" panose="020B0604020202020204" pitchFamily="34" charset="0"/>
              </a:rPr>
              <a:t>sonsuz</a:t>
            </a:r>
            <a:r>
              <a:rPr kumimoji="0" lang="en-US" altLang="en-US" sz="2000" b="1" i="0" u="none" strike="noStrike" cap="none" normalizeH="0" baseline="0" dirty="0">
                <a:ln>
                  <a:noFill/>
                </a:ln>
                <a:solidFill>
                  <a:schemeClr val="bg1"/>
                </a:solidFill>
                <a:effectLst/>
                <a:latin typeface="Arial" panose="020B0604020202020204" pitchFamily="34" charset="0"/>
              </a:rPr>
              <a:t> </a:t>
            </a:r>
            <a:r>
              <a:rPr kumimoji="0" lang="en-US" altLang="en-US" sz="2000" b="1" i="0" u="none" strike="noStrike" cap="none" normalizeH="0" baseline="0" dirty="0" err="1">
                <a:ln>
                  <a:noFill/>
                </a:ln>
                <a:solidFill>
                  <a:schemeClr val="bg1"/>
                </a:solidFill>
                <a:effectLst/>
                <a:latin typeface="Arial" panose="020B0604020202020204" pitchFamily="34" charset="0"/>
              </a:rPr>
              <a:t>sayda</a:t>
            </a:r>
            <a:r>
              <a:rPr kumimoji="0" lang="en-US" altLang="en-US" sz="2000" b="1" i="0" u="none" strike="noStrike" cap="none" normalizeH="0" baseline="0" dirty="0">
                <a:ln>
                  <a:noFill/>
                </a:ln>
                <a:solidFill>
                  <a:schemeClr val="bg1"/>
                </a:solidFill>
                <a:effectLst/>
                <a:latin typeface="Arial" panose="020B0604020202020204" pitchFamily="34" charset="0"/>
              </a:rPr>
              <a:t> </a:t>
            </a:r>
            <a:r>
              <a:rPr kumimoji="0" lang="en-US" altLang="en-US" sz="2000" b="1" i="0" u="none" strike="noStrike" cap="none" normalizeH="0" baseline="0" dirty="0" err="1">
                <a:ln>
                  <a:noFill/>
                </a:ln>
                <a:solidFill>
                  <a:schemeClr val="bg1"/>
                </a:solidFill>
                <a:effectLst/>
                <a:latin typeface="Arial" panose="020B0604020202020204" pitchFamily="34" charset="0"/>
              </a:rPr>
              <a:t>həllə</a:t>
            </a:r>
            <a:r>
              <a:rPr kumimoji="0" lang="en-US" altLang="en-US" sz="2000" b="1" i="0" u="none" strike="noStrike" cap="none" normalizeH="0" baseline="0" dirty="0">
                <a:ln>
                  <a:noFill/>
                </a:ln>
                <a:solidFill>
                  <a:schemeClr val="bg1"/>
                </a:solidFill>
                <a:effectLst/>
                <a:latin typeface="Arial" panose="020B0604020202020204" pitchFamily="34" charset="0"/>
              </a:rPr>
              <a:t> malik </a:t>
            </a:r>
            <a:r>
              <a:rPr kumimoji="0" lang="en-US" altLang="en-US" sz="2000" b="1" i="0" u="none" strike="noStrike" cap="none" normalizeH="0" baseline="0" dirty="0" err="1">
                <a:ln>
                  <a:noFill/>
                </a:ln>
                <a:solidFill>
                  <a:schemeClr val="bg1"/>
                </a:solidFill>
                <a:effectLst/>
                <a:latin typeface="Arial" panose="020B0604020202020204" pitchFamily="34" charset="0"/>
              </a:rPr>
              <a:t>homogen</a:t>
            </a:r>
            <a:r>
              <a:rPr kumimoji="0" lang="en-US" altLang="en-US" sz="2000" b="1" i="0" u="none" strike="noStrike" cap="none" normalizeH="0" baseline="0" dirty="0">
                <a:ln>
                  <a:noFill/>
                </a:ln>
                <a:solidFill>
                  <a:schemeClr val="bg1"/>
                </a:solidFill>
                <a:effectLst/>
                <a:latin typeface="Arial" panose="020B0604020202020204" pitchFamily="34" charset="0"/>
              </a:rPr>
              <a:t> </a:t>
            </a:r>
            <a:r>
              <a:rPr kumimoji="0" lang="en-US" altLang="en-US" sz="2000" b="1" i="0" u="none" strike="noStrike" cap="none" normalizeH="0" baseline="0" dirty="0" err="1">
                <a:ln>
                  <a:noFill/>
                </a:ln>
                <a:solidFill>
                  <a:schemeClr val="bg1"/>
                </a:solidFill>
                <a:effectLst/>
                <a:latin typeface="Arial" panose="020B0604020202020204" pitchFamily="34" charset="0"/>
              </a:rPr>
              <a:t>sistem</a:t>
            </a:r>
            <a:r>
              <a:rPr kumimoji="0" lang="en-US" altLang="en-US" sz="2000" b="1" i="0" u="none" strike="noStrike" cap="none" normalizeH="0" baseline="0" dirty="0">
                <a:ln>
                  <a:noFill/>
                </a:ln>
                <a:solidFill>
                  <a:schemeClr val="bg1"/>
                </a:solidFill>
                <a:effectLst/>
                <a:latin typeface="Arial" panose="020B0604020202020204" pitchFamily="34" charset="0"/>
              </a:rPr>
              <a:t> </a:t>
            </a:r>
            <a:r>
              <a:rPr kumimoji="0" lang="en-US" altLang="en-US" sz="2000" b="1" i="0" u="none" strike="noStrike" cap="none" normalizeH="0" baseline="0" dirty="0" err="1">
                <a:ln>
                  <a:noFill/>
                </a:ln>
                <a:solidFill>
                  <a:schemeClr val="bg1"/>
                </a:solidFill>
                <a:effectLst/>
                <a:latin typeface="Arial" panose="020B0604020202020204" pitchFamily="34" charset="0"/>
              </a:rPr>
              <a:t>əmələ</a:t>
            </a:r>
            <a:r>
              <a:rPr kumimoji="0" lang="en-US" altLang="en-US" sz="2000" b="1" i="0" u="none" strike="noStrike" cap="none" normalizeH="0" baseline="0" dirty="0">
                <a:ln>
                  <a:noFill/>
                </a:ln>
                <a:solidFill>
                  <a:schemeClr val="bg1"/>
                </a:solidFill>
                <a:effectLst/>
                <a:latin typeface="Arial" panose="020B0604020202020204" pitchFamily="34" charset="0"/>
              </a:rPr>
              <a:t> </a:t>
            </a:r>
            <a:r>
              <a:rPr kumimoji="0" lang="en-US" altLang="en-US" sz="2000" b="1" i="0" u="none" strike="noStrike" cap="none" normalizeH="0" baseline="0" dirty="0" err="1">
                <a:ln>
                  <a:noFill/>
                </a:ln>
                <a:solidFill>
                  <a:schemeClr val="bg1"/>
                </a:solidFill>
                <a:effectLst/>
                <a:latin typeface="Arial" panose="020B0604020202020204" pitchFamily="34" charset="0"/>
              </a:rPr>
              <a:t>gətirsin</a:t>
            </a:r>
            <a:r>
              <a:rPr kumimoji="0" lang="en-US" altLang="en-US" sz="2000" b="1" i="0" u="none" strike="noStrike" cap="none" normalizeH="0" baseline="0" dirty="0">
                <a:ln>
                  <a:noFill/>
                </a:ln>
                <a:solidFill>
                  <a:schemeClr val="bg1"/>
                </a:solidFill>
                <a:effectLst/>
                <a:latin typeface="Arial" panose="020B0604020202020204" pitchFamily="34" charset="0"/>
              </a:rPr>
              <a:t>.</a:t>
            </a:r>
            <a:br>
              <a:rPr kumimoji="0" lang="en-US" altLang="en-US" sz="2000" b="1" i="0" u="none" strike="noStrike" cap="none" normalizeH="0" baseline="0" dirty="0">
                <a:ln>
                  <a:noFill/>
                </a:ln>
                <a:solidFill>
                  <a:schemeClr val="bg1"/>
                </a:solidFill>
                <a:effectLst/>
                <a:latin typeface="Arial" panose="020B0604020202020204" pitchFamily="34" charset="0"/>
              </a:rPr>
            </a:br>
            <a:r>
              <a:rPr kumimoji="0" lang="en-US" altLang="en-US" sz="2000" b="1" i="0" u="none" strike="noStrike" cap="none" normalizeH="0" baseline="0" dirty="0">
                <a:ln>
                  <a:noFill/>
                </a:ln>
                <a:solidFill>
                  <a:schemeClr val="bg1"/>
                </a:solidFill>
                <a:effectLst/>
                <a:latin typeface="Arial" panose="020B0604020202020204" pitchFamily="34" charset="0"/>
              </a:rPr>
              <a:t>(C) </a:t>
            </a:r>
            <a:r>
              <a:rPr kumimoji="0" lang="en-US" altLang="en-US" sz="2000" b="1" i="0" u="none" strike="noStrike" cap="none" normalizeH="0" baseline="0" dirty="0" err="1">
                <a:ln>
                  <a:noFill/>
                </a:ln>
                <a:solidFill>
                  <a:schemeClr val="bg1"/>
                </a:solidFill>
                <a:effectLst/>
                <a:latin typeface="Arial" panose="020B0604020202020204" pitchFamily="34" charset="0"/>
              </a:rPr>
              <a:t>Üçüncü</a:t>
            </a:r>
            <a:r>
              <a:rPr kumimoji="0" lang="en-US" altLang="en-US" sz="2000" b="1" i="0" u="none" strike="noStrike" cap="none" normalizeH="0" baseline="0" dirty="0">
                <a:ln>
                  <a:noFill/>
                </a:ln>
                <a:solidFill>
                  <a:schemeClr val="bg1"/>
                </a:solidFill>
                <a:effectLst/>
                <a:latin typeface="Arial" panose="020B0604020202020204" pitchFamily="34" charset="0"/>
              </a:rPr>
              <a:t> </a:t>
            </a:r>
            <a:r>
              <a:rPr kumimoji="0" lang="en-US" altLang="en-US" sz="2000" b="1" i="0" u="none" strike="noStrike" cap="none" normalizeH="0" baseline="0" dirty="0" err="1">
                <a:ln>
                  <a:noFill/>
                </a:ln>
                <a:solidFill>
                  <a:schemeClr val="bg1"/>
                </a:solidFill>
                <a:effectLst/>
                <a:latin typeface="Arial" panose="020B0604020202020204" pitchFamily="34" charset="0"/>
              </a:rPr>
              <a:t>tənliyi</a:t>
            </a:r>
            <a:r>
              <a:rPr kumimoji="0" lang="en-US" altLang="en-US" sz="2000" b="1" i="0" u="none" strike="noStrike" cap="none" normalizeH="0" baseline="0" dirty="0">
                <a:ln>
                  <a:noFill/>
                </a:ln>
                <a:solidFill>
                  <a:schemeClr val="bg1"/>
                </a:solidFill>
                <a:effectLst/>
                <a:latin typeface="Arial" panose="020B0604020202020204" pitchFamily="34" charset="0"/>
              </a:rPr>
              <a:t> </a:t>
            </a:r>
            <a:r>
              <a:rPr kumimoji="0" lang="en-US" altLang="en-US" sz="2000" b="1" i="0" u="none" strike="noStrike" cap="none" normalizeH="0" baseline="0" dirty="0" err="1">
                <a:ln>
                  <a:noFill/>
                </a:ln>
                <a:solidFill>
                  <a:schemeClr val="bg1"/>
                </a:solidFill>
                <a:effectLst/>
                <a:latin typeface="Arial" panose="020B0604020202020204" pitchFamily="34" charset="0"/>
              </a:rPr>
              <a:t>elə</a:t>
            </a:r>
            <a:r>
              <a:rPr kumimoji="0" lang="en-US" altLang="en-US" sz="2000" b="1" i="0" u="none" strike="noStrike" cap="none" normalizeH="0" baseline="0" dirty="0">
                <a:ln>
                  <a:noFill/>
                </a:ln>
                <a:solidFill>
                  <a:schemeClr val="bg1"/>
                </a:solidFill>
                <a:effectLst/>
                <a:latin typeface="Arial" panose="020B0604020202020204" pitchFamily="34" charset="0"/>
              </a:rPr>
              <a:t> </a:t>
            </a:r>
            <a:r>
              <a:rPr kumimoji="0" lang="en-US" altLang="en-US" sz="2000" b="1" i="0" u="none" strike="noStrike" cap="none" normalizeH="0" baseline="0" dirty="0" err="1">
                <a:ln>
                  <a:noFill/>
                </a:ln>
                <a:solidFill>
                  <a:schemeClr val="bg1"/>
                </a:solidFill>
                <a:effectLst/>
                <a:latin typeface="Arial" panose="020B0604020202020204" pitchFamily="34" charset="0"/>
              </a:rPr>
              <a:t>seçmək</a:t>
            </a:r>
            <a:r>
              <a:rPr kumimoji="0" lang="en-US" altLang="en-US" sz="2000" b="1" i="0" u="none" strike="noStrike" cap="none" normalizeH="0" baseline="0" dirty="0">
                <a:ln>
                  <a:noFill/>
                </a:ln>
                <a:solidFill>
                  <a:schemeClr val="bg1"/>
                </a:solidFill>
                <a:effectLst/>
                <a:latin typeface="Arial" panose="020B0604020202020204" pitchFamily="34" charset="0"/>
              </a:rPr>
              <a:t> </a:t>
            </a:r>
            <a:r>
              <a:rPr kumimoji="0" lang="en-US" altLang="en-US" sz="2000" b="1" i="0" u="none" strike="noStrike" cap="none" normalizeH="0" baseline="0" dirty="0" err="1">
                <a:ln>
                  <a:noFill/>
                </a:ln>
                <a:solidFill>
                  <a:schemeClr val="bg1"/>
                </a:solidFill>
                <a:effectLst/>
                <a:latin typeface="Arial" panose="020B0604020202020204" pitchFamily="34" charset="0"/>
              </a:rPr>
              <a:t>mümkündürmü</a:t>
            </a:r>
            <a:r>
              <a:rPr kumimoji="0" lang="en-US" altLang="en-US" sz="2000" b="1" i="0" u="none" strike="noStrike" cap="none" normalizeH="0" baseline="0" dirty="0">
                <a:ln>
                  <a:noFill/>
                </a:ln>
                <a:solidFill>
                  <a:schemeClr val="bg1"/>
                </a:solidFill>
                <a:effectLst/>
                <a:latin typeface="Arial" panose="020B0604020202020204" pitchFamily="34" charset="0"/>
              </a:rPr>
              <a:t> ki, </a:t>
            </a:r>
            <a:r>
              <a:rPr kumimoji="0" lang="en-US" altLang="en-US" sz="2000" b="1" i="0" u="none" strike="noStrike" cap="none" normalizeH="0" baseline="0" dirty="0" err="1">
                <a:ln>
                  <a:noFill/>
                </a:ln>
                <a:solidFill>
                  <a:schemeClr val="bg1"/>
                </a:solidFill>
                <a:effectLst/>
                <a:latin typeface="Arial" panose="020B0604020202020204" pitchFamily="34" charset="0"/>
              </a:rPr>
              <a:t>üç</a:t>
            </a:r>
            <a:r>
              <a:rPr kumimoji="0" lang="en-US" altLang="en-US" sz="2000" b="1" i="0" u="none" strike="noStrike" cap="none" normalizeH="0" baseline="0" dirty="0">
                <a:ln>
                  <a:noFill/>
                </a:ln>
                <a:solidFill>
                  <a:schemeClr val="bg1"/>
                </a:solidFill>
                <a:effectLst/>
                <a:latin typeface="Arial" panose="020B0604020202020204" pitchFamily="34" charset="0"/>
              </a:rPr>
              <a:t> </a:t>
            </a:r>
            <a:r>
              <a:rPr kumimoji="0" lang="en-US" altLang="en-US" sz="2000" b="1" i="0" u="none" strike="noStrike" cap="none" normalizeH="0" baseline="0" dirty="0" err="1">
                <a:ln>
                  <a:noFill/>
                </a:ln>
                <a:solidFill>
                  <a:schemeClr val="bg1"/>
                </a:solidFill>
                <a:effectLst/>
                <a:latin typeface="Arial" panose="020B0604020202020204" pitchFamily="34" charset="0"/>
              </a:rPr>
              <a:t>tənlik</a:t>
            </a:r>
            <a:r>
              <a:rPr kumimoji="0" lang="en-US" altLang="en-US" sz="2000" b="1" i="0" u="none" strike="noStrike" cap="none" normalizeH="0" baseline="0" dirty="0">
                <a:ln>
                  <a:noFill/>
                </a:ln>
                <a:solidFill>
                  <a:schemeClr val="bg1"/>
                </a:solidFill>
                <a:effectLst/>
                <a:latin typeface="Arial" panose="020B0604020202020204" pitchFamily="34" charset="0"/>
              </a:rPr>
              <a:t> </a:t>
            </a:r>
            <a:r>
              <a:rPr kumimoji="0" lang="en-US" altLang="en-US" sz="2000" b="1" i="0" u="none" strike="noStrike" cap="none" normalizeH="0" baseline="0" dirty="0" err="1">
                <a:ln>
                  <a:noFill/>
                </a:ln>
                <a:solidFill>
                  <a:schemeClr val="bg1"/>
                </a:solidFill>
                <a:effectLst/>
                <a:latin typeface="Arial" panose="020B0604020202020204" pitchFamily="34" charset="0"/>
              </a:rPr>
              <a:t>birlikdə</a:t>
            </a:r>
            <a:r>
              <a:rPr kumimoji="0" lang="en-US" altLang="en-US" sz="2000" b="1" i="0" u="none" strike="noStrike" cap="none" normalizeH="0" baseline="0" dirty="0">
                <a:ln>
                  <a:noFill/>
                </a:ln>
                <a:solidFill>
                  <a:schemeClr val="bg1"/>
                </a:solidFill>
                <a:effectLst/>
                <a:latin typeface="Arial" panose="020B0604020202020204" pitchFamily="34" charset="0"/>
              </a:rPr>
              <a:t> ∞^2 </a:t>
            </a:r>
            <a:r>
              <a:rPr kumimoji="0" lang="en-US" altLang="en-US" sz="2000" b="1" i="0" u="none" strike="noStrike" cap="none" normalizeH="0" baseline="0" dirty="0" err="1">
                <a:ln>
                  <a:noFill/>
                </a:ln>
                <a:solidFill>
                  <a:schemeClr val="bg1"/>
                </a:solidFill>
                <a:effectLst/>
                <a:latin typeface="Arial" panose="020B0604020202020204" pitchFamily="34" charset="0"/>
              </a:rPr>
              <a:t>sayda</a:t>
            </a:r>
            <a:r>
              <a:rPr kumimoji="0" lang="en-US" altLang="en-US" sz="2000" b="1" i="0" u="none" strike="noStrike" cap="none" normalizeH="0" baseline="0" dirty="0">
                <a:ln>
                  <a:noFill/>
                </a:ln>
                <a:solidFill>
                  <a:schemeClr val="bg1"/>
                </a:solidFill>
                <a:effectLst/>
                <a:latin typeface="Arial" panose="020B0604020202020204" pitchFamily="34" charset="0"/>
              </a:rPr>
              <a:t> </a:t>
            </a:r>
            <a:r>
              <a:rPr kumimoji="0" lang="en-US" altLang="en-US" sz="2000" b="1" i="0" u="none" strike="noStrike" cap="none" normalizeH="0" baseline="0" dirty="0" err="1">
                <a:ln>
                  <a:noFill/>
                </a:ln>
                <a:solidFill>
                  <a:schemeClr val="bg1"/>
                </a:solidFill>
                <a:effectLst/>
                <a:latin typeface="Arial" panose="020B0604020202020204" pitchFamily="34" charset="0"/>
              </a:rPr>
              <a:t>həllə</a:t>
            </a:r>
            <a:r>
              <a:rPr kumimoji="0" lang="en-US" altLang="en-US" sz="2000" b="1" i="0" u="none" strike="noStrike" cap="none" normalizeH="0" baseline="0" dirty="0">
                <a:ln>
                  <a:noFill/>
                </a:ln>
                <a:solidFill>
                  <a:schemeClr val="bg1"/>
                </a:solidFill>
                <a:effectLst/>
                <a:latin typeface="Arial" panose="020B0604020202020204" pitchFamily="34" charset="0"/>
              </a:rPr>
              <a:t> malik </a:t>
            </a:r>
            <a:r>
              <a:rPr kumimoji="0" lang="en-US" altLang="en-US" sz="2000" b="1" i="0" u="none" strike="noStrike" cap="none" normalizeH="0" baseline="0" dirty="0" err="1">
                <a:ln>
                  <a:noFill/>
                </a:ln>
                <a:solidFill>
                  <a:schemeClr val="bg1"/>
                </a:solidFill>
                <a:effectLst/>
                <a:latin typeface="Arial" panose="020B0604020202020204" pitchFamily="34" charset="0"/>
              </a:rPr>
              <a:t>homogen</a:t>
            </a:r>
            <a:r>
              <a:rPr kumimoji="0" lang="en-US" altLang="en-US" sz="2000" b="1" i="0" u="none" strike="noStrike" cap="none" normalizeH="0" baseline="0" dirty="0">
                <a:ln>
                  <a:noFill/>
                </a:ln>
                <a:solidFill>
                  <a:schemeClr val="bg1"/>
                </a:solidFill>
                <a:effectLst/>
                <a:latin typeface="Arial" panose="020B0604020202020204" pitchFamily="34" charset="0"/>
              </a:rPr>
              <a:t> </a:t>
            </a:r>
            <a:r>
              <a:rPr kumimoji="0" lang="en-US" altLang="en-US" sz="2000" b="1" i="0" u="none" strike="noStrike" cap="none" normalizeH="0" baseline="0" dirty="0" err="1">
                <a:ln>
                  <a:noFill/>
                </a:ln>
                <a:solidFill>
                  <a:schemeClr val="bg1"/>
                </a:solidFill>
                <a:effectLst/>
                <a:latin typeface="Arial" panose="020B0604020202020204" pitchFamily="34" charset="0"/>
              </a:rPr>
              <a:t>sistem</a:t>
            </a:r>
            <a:r>
              <a:rPr kumimoji="0" lang="en-US" altLang="en-US" sz="2000" b="1" i="0" u="none" strike="noStrike" cap="none" normalizeH="0" baseline="0" dirty="0">
                <a:ln>
                  <a:noFill/>
                </a:ln>
                <a:solidFill>
                  <a:schemeClr val="bg1"/>
                </a:solidFill>
                <a:effectLst/>
                <a:latin typeface="Arial" panose="020B0604020202020204" pitchFamily="34" charset="0"/>
              </a:rPr>
              <a:t> </a:t>
            </a:r>
            <a:r>
              <a:rPr kumimoji="0" lang="en-US" altLang="en-US" sz="2000" b="1" i="0" u="none" strike="noStrike" cap="none" normalizeH="0" baseline="0" dirty="0" err="1">
                <a:ln>
                  <a:noFill/>
                </a:ln>
                <a:solidFill>
                  <a:schemeClr val="bg1"/>
                </a:solidFill>
                <a:effectLst/>
                <a:latin typeface="Arial" panose="020B0604020202020204" pitchFamily="34" charset="0"/>
              </a:rPr>
              <a:t>əmələ</a:t>
            </a:r>
            <a:r>
              <a:rPr kumimoji="0" lang="en-US" altLang="en-US" sz="2000" b="1" i="0" u="none" strike="noStrike" cap="none" normalizeH="0" baseline="0" dirty="0">
                <a:ln>
                  <a:noFill/>
                </a:ln>
                <a:solidFill>
                  <a:schemeClr val="bg1"/>
                </a:solidFill>
                <a:effectLst/>
                <a:latin typeface="Arial" panose="020B0604020202020204" pitchFamily="34" charset="0"/>
              </a:rPr>
              <a:t> </a:t>
            </a:r>
            <a:r>
              <a:rPr kumimoji="0" lang="en-US" altLang="en-US" sz="2000" b="1" i="0" u="none" strike="noStrike" cap="none" normalizeH="0" baseline="0" dirty="0" err="1">
                <a:ln>
                  <a:noFill/>
                </a:ln>
                <a:solidFill>
                  <a:schemeClr val="bg1"/>
                </a:solidFill>
                <a:effectLst/>
                <a:latin typeface="Arial" panose="020B0604020202020204" pitchFamily="34" charset="0"/>
              </a:rPr>
              <a:t>gətirsin</a:t>
            </a:r>
            <a:r>
              <a:rPr kumimoji="0" lang="en-US" altLang="en-US" sz="2000" b="1" i="0" u="none" strike="noStrike" cap="none" normalizeH="0" baseline="0" dirty="0">
                <a:ln>
                  <a:noFill/>
                </a:ln>
                <a:solidFill>
                  <a:schemeClr val="bg1"/>
                </a:solidFill>
                <a:effectLst/>
                <a:latin typeface="Arial" panose="020B0604020202020204" pitchFamily="34" charset="0"/>
              </a:rPr>
              <a:t>?</a:t>
            </a:r>
            <a:endParaRPr lang="en-US" b="1" dirty="0"/>
          </a:p>
        </p:txBody>
      </p:sp>
      <p:pic>
        <p:nvPicPr>
          <p:cNvPr id="9" name="Şəkil 8">
            <a:extLst>
              <a:ext uri="{FF2B5EF4-FFF2-40B4-BE49-F238E27FC236}">
                <a16:creationId xmlns:a16="http://schemas.microsoft.com/office/drawing/2014/main" id="{EAA1F3CB-B30F-5861-075E-9D0005EC4357}"/>
              </a:ext>
            </a:extLst>
          </p:cNvPr>
          <p:cNvPicPr>
            <a:picLocks noChangeAspect="1"/>
          </p:cNvPicPr>
          <p:nvPr/>
        </p:nvPicPr>
        <p:blipFill>
          <a:blip r:embed="rId2"/>
          <a:stretch>
            <a:fillRect/>
          </a:stretch>
        </p:blipFill>
        <p:spPr>
          <a:xfrm>
            <a:off x="552451" y="2988464"/>
            <a:ext cx="2247046" cy="688187"/>
          </a:xfrm>
          <a:prstGeom prst="rect">
            <a:avLst/>
          </a:prstGeom>
        </p:spPr>
      </p:pic>
      <p:pic>
        <p:nvPicPr>
          <p:cNvPr id="11" name="Şəkil 10">
            <a:extLst>
              <a:ext uri="{FF2B5EF4-FFF2-40B4-BE49-F238E27FC236}">
                <a16:creationId xmlns:a16="http://schemas.microsoft.com/office/drawing/2014/main" id="{EFAFD4D8-6579-5907-89B7-77BBB08A71DA}"/>
              </a:ext>
            </a:extLst>
          </p:cNvPr>
          <p:cNvPicPr>
            <a:picLocks noChangeAspect="1"/>
          </p:cNvPicPr>
          <p:nvPr/>
        </p:nvPicPr>
        <p:blipFill>
          <a:blip r:embed="rId3"/>
          <a:stretch>
            <a:fillRect/>
          </a:stretch>
        </p:blipFill>
        <p:spPr>
          <a:xfrm>
            <a:off x="552451" y="2705100"/>
            <a:ext cx="2247046" cy="272658"/>
          </a:xfrm>
          <a:prstGeom prst="rect">
            <a:avLst/>
          </a:prstGeom>
        </p:spPr>
      </p:pic>
      <p:sp>
        <p:nvSpPr>
          <p:cNvPr id="12" name="Düzbucaqlı 11">
            <a:extLst>
              <a:ext uri="{FF2B5EF4-FFF2-40B4-BE49-F238E27FC236}">
                <a16:creationId xmlns:a16="http://schemas.microsoft.com/office/drawing/2014/main" id="{3CF9BA93-D813-BDDC-75EC-A56EF56EC739}"/>
              </a:ext>
            </a:extLst>
          </p:cNvPr>
          <p:cNvSpPr/>
          <p:nvPr/>
        </p:nvSpPr>
        <p:spPr>
          <a:xfrm>
            <a:off x="0" y="2784872"/>
            <a:ext cx="552450" cy="385772"/>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A.1</a:t>
            </a:r>
          </a:p>
        </p:txBody>
      </p:sp>
      <p:sp>
        <p:nvSpPr>
          <p:cNvPr id="13" name="Düzbucaqlı 12">
            <a:extLst>
              <a:ext uri="{FF2B5EF4-FFF2-40B4-BE49-F238E27FC236}">
                <a16:creationId xmlns:a16="http://schemas.microsoft.com/office/drawing/2014/main" id="{8C93808D-9CD5-75B9-4845-B6CEC0E92E80}"/>
              </a:ext>
            </a:extLst>
          </p:cNvPr>
          <p:cNvSpPr/>
          <p:nvPr/>
        </p:nvSpPr>
        <p:spPr>
          <a:xfrm>
            <a:off x="2799497" y="2897986"/>
            <a:ext cx="324703" cy="27265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2</a:t>
            </a:r>
          </a:p>
        </p:txBody>
      </p:sp>
      <p:sp>
        <p:nvSpPr>
          <p:cNvPr id="14" name="Düzbucaqlı 13">
            <a:extLst>
              <a:ext uri="{FF2B5EF4-FFF2-40B4-BE49-F238E27FC236}">
                <a16:creationId xmlns:a16="http://schemas.microsoft.com/office/drawing/2014/main" id="{D2B08D09-30B1-B420-E317-B21B68723E8D}"/>
              </a:ext>
            </a:extLst>
          </p:cNvPr>
          <p:cNvSpPr/>
          <p:nvPr/>
        </p:nvSpPr>
        <p:spPr>
          <a:xfrm>
            <a:off x="5371246" y="2897986"/>
            <a:ext cx="324703" cy="27265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3</a:t>
            </a:r>
          </a:p>
        </p:txBody>
      </p:sp>
      <p:sp>
        <p:nvSpPr>
          <p:cNvPr id="15" name="Düzbucaqlı 14">
            <a:extLst>
              <a:ext uri="{FF2B5EF4-FFF2-40B4-BE49-F238E27FC236}">
                <a16:creationId xmlns:a16="http://schemas.microsoft.com/office/drawing/2014/main" id="{C678EDA8-6340-E4E3-2CBE-C08ECD96803E}"/>
              </a:ext>
            </a:extLst>
          </p:cNvPr>
          <p:cNvSpPr/>
          <p:nvPr/>
        </p:nvSpPr>
        <p:spPr>
          <a:xfrm>
            <a:off x="0" y="5707024"/>
            <a:ext cx="552450" cy="38179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C.1</a:t>
            </a:r>
          </a:p>
        </p:txBody>
      </p:sp>
      <p:sp>
        <p:nvSpPr>
          <p:cNvPr id="16" name="Düzbucaqlı 15">
            <a:extLst>
              <a:ext uri="{FF2B5EF4-FFF2-40B4-BE49-F238E27FC236}">
                <a16:creationId xmlns:a16="http://schemas.microsoft.com/office/drawing/2014/main" id="{ACBDEF57-E8D6-521F-9080-1915869E9664}"/>
              </a:ext>
            </a:extLst>
          </p:cNvPr>
          <p:cNvSpPr/>
          <p:nvPr/>
        </p:nvSpPr>
        <p:spPr>
          <a:xfrm>
            <a:off x="0" y="4556678"/>
            <a:ext cx="552450" cy="385772"/>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B.1</a:t>
            </a:r>
          </a:p>
        </p:txBody>
      </p:sp>
      <p:sp>
        <p:nvSpPr>
          <p:cNvPr id="17" name="Düzbucaqlı 16">
            <a:extLst>
              <a:ext uri="{FF2B5EF4-FFF2-40B4-BE49-F238E27FC236}">
                <a16:creationId xmlns:a16="http://schemas.microsoft.com/office/drawing/2014/main" id="{81A8BEA7-0B0E-B453-A18F-427E8015CCBA}"/>
              </a:ext>
            </a:extLst>
          </p:cNvPr>
          <p:cNvSpPr/>
          <p:nvPr/>
        </p:nvSpPr>
        <p:spPr>
          <a:xfrm>
            <a:off x="7525003" y="2897986"/>
            <a:ext cx="324703" cy="27265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4</a:t>
            </a:r>
          </a:p>
        </p:txBody>
      </p:sp>
      <p:pic>
        <p:nvPicPr>
          <p:cNvPr id="19" name="Şəkil 18">
            <a:extLst>
              <a:ext uri="{FF2B5EF4-FFF2-40B4-BE49-F238E27FC236}">
                <a16:creationId xmlns:a16="http://schemas.microsoft.com/office/drawing/2014/main" id="{571DFD96-200C-D6F7-6A2D-A500DA12BD5B}"/>
              </a:ext>
            </a:extLst>
          </p:cNvPr>
          <p:cNvPicPr>
            <a:picLocks noChangeAspect="1"/>
          </p:cNvPicPr>
          <p:nvPr/>
        </p:nvPicPr>
        <p:blipFill>
          <a:blip r:embed="rId4"/>
          <a:stretch>
            <a:fillRect/>
          </a:stretch>
        </p:blipFill>
        <p:spPr>
          <a:xfrm>
            <a:off x="3124200" y="2705100"/>
            <a:ext cx="2247047" cy="283364"/>
          </a:xfrm>
          <a:prstGeom prst="rect">
            <a:avLst/>
          </a:prstGeom>
        </p:spPr>
      </p:pic>
      <p:pic>
        <p:nvPicPr>
          <p:cNvPr id="21" name="Şəkil 20">
            <a:extLst>
              <a:ext uri="{FF2B5EF4-FFF2-40B4-BE49-F238E27FC236}">
                <a16:creationId xmlns:a16="http://schemas.microsoft.com/office/drawing/2014/main" id="{CC9269B2-7CD2-8FCC-5426-8B3336F71323}"/>
              </a:ext>
            </a:extLst>
          </p:cNvPr>
          <p:cNvPicPr>
            <a:picLocks noChangeAspect="1"/>
          </p:cNvPicPr>
          <p:nvPr/>
        </p:nvPicPr>
        <p:blipFill>
          <a:blip r:embed="rId5"/>
          <a:stretch>
            <a:fillRect/>
          </a:stretch>
        </p:blipFill>
        <p:spPr>
          <a:xfrm>
            <a:off x="3124200" y="2977758"/>
            <a:ext cx="2247046" cy="698893"/>
          </a:xfrm>
          <a:prstGeom prst="rect">
            <a:avLst/>
          </a:prstGeom>
        </p:spPr>
      </p:pic>
      <p:pic>
        <p:nvPicPr>
          <p:cNvPr id="23" name="Şəkil 22">
            <a:extLst>
              <a:ext uri="{FF2B5EF4-FFF2-40B4-BE49-F238E27FC236}">
                <a16:creationId xmlns:a16="http://schemas.microsoft.com/office/drawing/2014/main" id="{BBB616A5-B1AF-27E2-3430-4DB2873E0377}"/>
              </a:ext>
            </a:extLst>
          </p:cNvPr>
          <p:cNvPicPr>
            <a:picLocks noChangeAspect="1"/>
          </p:cNvPicPr>
          <p:nvPr/>
        </p:nvPicPr>
        <p:blipFill>
          <a:blip r:embed="rId6"/>
          <a:stretch>
            <a:fillRect/>
          </a:stretch>
        </p:blipFill>
        <p:spPr>
          <a:xfrm>
            <a:off x="5695948" y="2689622"/>
            <a:ext cx="1829055" cy="314369"/>
          </a:xfrm>
          <a:prstGeom prst="rect">
            <a:avLst/>
          </a:prstGeom>
        </p:spPr>
      </p:pic>
      <p:pic>
        <p:nvPicPr>
          <p:cNvPr id="25" name="Şəkil 24">
            <a:extLst>
              <a:ext uri="{FF2B5EF4-FFF2-40B4-BE49-F238E27FC236}">
                <a16:creationId xmlns:a16="http://schemas.microsoft.com/office/drawing/2014/main" id="{09D59FF9-BD79-83F0-2731-A520BA117770}"/>
              </a:ext>
            </a:extLst>
          </p:cNvPr>
          <p:cNvPicPr>
            <a:picLocks noChangeAspect="1"/>
          </p:cNvPicPr>
          <p:nvPr/>
        </p:nvPicPr>
        <p:blipFill>
          <a:blip r:embed="rId7"/>
          <a:stretch>
            <a:fillRect/>
          </a:stretch>
        </p:blipFill>
        <p:spPr>
          <a:xfrm>
            <a:off x="5695950" y="2987240"/>
            <a:ext cx="1829054" cy="689411"/>
          </a:xfrm>
          <a:prstGeom prst="rect">
            <a:avLst/>
          </a:prstGeom>
        </p:spPr>
      </p:pic>
      <p:pic>
        <p:nvPicPr>
          <p:cNvPr id="27" name="Şəkil 26">
            <a:extLst>
              <a:ext uri="{FF2B5EF4-FFF2-40B4-BE49-F238E27FC236}">
                <a16:creationId xmlns:a16="http://schemas.microsoft.com/office/drawing/2014/main" id="{0C809207-EDAC-25FF-58BF-898AA687C82B}"/>
              </a:ext>
            </a:extLst>
          </p:cNvPr>
          <p:cNvPicPr>
            <a:picLocks noChangeAspect="1"/>
          </p:cNvPicPr>
          <p:nvPr/>
        </p:nvPicPr>
        <p:blipFill>
          <a:blip r:embed="rId8"/>
          <a:stretch>
            <a:fillRect/>
          </a:stretch>
        </p:blipFill>
        <p:spPr>
          <a:xfrm>
            <a:off x="7849704" y="2646139"/>
            <a:ext cx="3595882" cy="314369"/>
          </a:xfrm>
          <a:prstGeom prst="rect">
            <a:avLst/>
          </a:prstGeom>
        </p:spPr>
      </p:pic>
      <p:pic>
        <p:nvPicPr>
          <p:cNvPr id="29" name="Şəkil 28">
            <a:extLst>
              <a:ext uri="{FF2B5EF4-FFF2-40B4-BE49-F238E27FC236}">
                <a16:creationId xmlns:a16="http://schemas.microsoft.com/office/drawing/2014/main" id="{573C663F-DEFA-93A3-0EF4-968CC50D9177}"/>
              </a:ext>
            </a:extLst>
          </p:cNvPr>
          <p:cNvPicPr>
            <a:picLocks noChangeAspect="1"/>
          </p:cNvPicPr>
          <p:nvPr/>
        </p:nvPicPr>
        <p:blipFill>
          <a:blip r:embed="rId9"/>
          <a:stretch>
            <a:fillRect/>
          </a:stretch>
        </p:blipFill>
        <p:spPr>
          <a:xfrm>
            <a:off x="7849705" y="2943258"/>
            <a:ext cx="4342295" cy="1454325"/>
          </a:xfrm>
          <a:prstGeom prst="rect">
            <a:avLst/>
          </a:prstGeom>
        </p:spPr>
      </p:pic>
      <p:sp>
        <p:nvSpPr>
          <p:cNvPr id="31" name="Düzbucaqlı 30">
            <a:extLst>
              <a:ext uri="{FF2B5EF4-FFF2-40B4-BE49-F238E27FC236}">
                <a16:creationId xmlns:a16="http://schemas.microsoft.com/office/drawing/2014/main" id="{67A717D8-B660-7080-5650-33D6EA77D852}"/>
              </a:ext>
            </a:extLst>
          </p:cNvPr>
          <p:cNvSpPr/>
          <p:nvPr/>
        </p:nvSpPr>
        <p:spPr>
          <a:xfrm>
            <a:off x="3815141" y="4613235"/>
            <a:ext cx="324703" cy="27265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2</a:t>
            </a:r>
          </a:p>
        </p:txBody>
      </p:sp>
      <p:sp>
        <p:nvSpPr>
          <p:cNvPr id="33" name="Düzbucaqlı: Yumuru Künclər 32">
            <a:extLst>
              <a:ext uri="{FF2B5EF4-FFF2-40B4-BE49-F238E27FC236}">
                <a16:creationId xmlns:a16="http://schemas.microsoft.com/office/drawing/2014/main" id="{112CE470-E024-5504-EA6D-437A0F692644}"/>
              </a:ext>
            </a:extLst>
          </p:cNvPr>
          <p:cNvSpPr/>
          <p:nvPr/>
        </p:nvSpPr>
        <p:spPr>
          <a:xfrm>
            <a:off x="0" y="3687357"/>
            <a:ext cx="7849704" cy="700262"/>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a:t>Homogen sistemin yalnız sıfır həlli olması üçün </a:t>
            </a:r>
            <a:r>
              <a:rPr lang="en-US" b="1"/>
              <a:t>əmsallar matrisi kvadrat və determinantı sıfırdan fərqli olmalıdır</a:t>
            </a:r>
            <a:r>
              <a:rPr lang="en-US"/>
              <a:t>.</a:t>
            </a:r>
          </a:p>
        </p:txBody>
      </p:sp>
      <p:pic>
        <p:nvPicPr>
          <p:cNvPr id="35" name="Şəkil 34">
            <a:extLst>
              <a:ext uri="{FF2B5EF4-FFF2-40B4-BE49-F238E27FC236}">
                <a16:creationId xmlns:a16="http://schemas.microsoft.com/office/drawing/2014/main" id="{54F5A2A0-0876-C851-25A4-155F4BF7F44C}"/>
              </a:ext>
            </a:extLst>
          </p:cNvPr>
          <p:cNvPicPr>
            <a:picLocks noChangeAspect="1"/>
          </p:cNvPicPr>
          <p:nvPr/>
        </p:nvPicPr>
        <p:blipFill>
          <a:blip r:embed="rId10"/>
          <a:stretch>
            <a:fillRect/>
          </a:stretch>
        </p:blipFill>
        <p:spPr>
          <a:xfrm>
            <a:off x="552450" y="4483890"/>
            <a:ext cx="3248478" cy="228632"/>
          </a:xfrm>
          <a:prstGeom prst="rect">
            <a:avLst/>
          </a:prstGeom>
        </p:spPr>
      </p:pic>
      <p:pic>
        <p:nvPicPr>
          <p:cNvPr id="37" name="Şəkil 36">
            <a:extLst>
              <a:ext uri="{FF2B5EF4-FFF2-40B4-BE49-F238E27FC236}">
                <a16:creationId xmlns:a16="http://schemas.microsoft.com/office/drawing/2014/main" id="{B043E592-2EAC-4A33-D075-136AB64983E2}"/>
              </a:ext>
            </a:extLst>
          </p:cNvPr>
          <p:cNvPicPr>
            <a:picLocks noChangeAspect="1"/>
          </p:cNvPicPr>
          <p:nvPr/>
        </p:nvPicPr>
        <p:blipFill>
          <a:blip r:embed="rId11"/>
          <a:stretch>
            <a:fillRect/>
          </a:stretch>
        </p:blipFill>
        <p:spPr>
          <a:xfrm>
            <a:off x="1141916" y="4712522"/>
            <a:ext cx="1657581" cy="285790"/>
          </a:xfrm>
          <a:prstGeom prst="rect">
            <a:avLst/>
          </a:prstGeom>
        </p:spPr>
      </p:pic>
      <p:pic>
        <p:nvPicPr>
          <p:cNvPr id="39" name="Şəkil 38">
            <a:extLst>
              <a:ext uri="{FF2B5EF4-FFF2-40B4-BE49-F238E27FC236}">
                <a16:creationId xmlns:a16="http://schemas.microsoft.com/office/drawing/2014/main" id="{70A716BD-A171-5F3D-34B6-9E82FB581112}"/>
              </a:ext>
            </a:extLst>
          </p:cNvPr>
          <p:cNvPicPr>
            <a:picLocks noChangeAspect="1"/>
          </p:cNvPicPr>
          <p:nvPr/>
        </p:nvPicPr>
        <p:blipFill>
          <a:blip r:embed="rId12"/>
          <a:stretch>
            <a:fillRect/>
          </a:stretch>
        </p:blipFill>
        <p:spPr>
          <a:xfrm>
            <a:off x="4586129" y="4451879"/>
            <a:ext cx="3372321" cy="295316"/>
          </a:xfrm>
          <a:prstGeom prst="rect">
            <a:avLst/>
          </a:prstGeom>
        </p:spPr>
      </p:pic>
      <p:pic>
        <p:nvPicPr>
          <p:cNvPr id="41" name="Şəkil 40">
            <a:extLst>
              <a:ext uri="{FF2B5EF4-FFF2-40B4-BE49-F238E27FC236}">
                <a16:creationId xmlns:a16="http://schemas.microsoft.com/office/drawing/2014/main" id="{A95174A9-8698-C53E-962B-2EE89EF5911A}"/>
              </a:ext>
            </a:extLst>
          </p:cNvPr>
          <p:cNvPicPr>
            <a:picLocks noChangeAspect="1"/>
          </p:cNvPicPr>
          <p:nvPr/>
        </p:nvPicPr>
        <p:blipFill>
          <a:blip r:embed="rId13"/>
          <a:stretch>
            <a:fillRect/>
          </a:stretch>
        </p:blipFill>
        <p:spPr>
          <a:xfrm>
            <a:off x="4152682" y="4732858"/>
            <a:ext cx="4239217" cy="338127"/>
          </a:xfrm>
          <a:prstGeom prst="rect">
            <a:avLst/>
          </a:prstGeom>
        </p:spPr>
      </p:pic>
      <p:sp>
        <p:nvSpPr>
          <p:cNvPr id="42" name="Düzbucaqlı: Yumuru Künclər 41">
            <a:extLst>
              <a:ext uri="{FF2B5EF4-FFF2-40B4-BE49-F238E27FC236}">
                <a16:creationId xmlns:a16="http://schemas.microsoft.com/office/drawing/2014/main" id="{66770EE2-3AEE-EC92-596F-149DDED7FF98}"/>
              </a:ext>
            </a:extLst>
          </p:cNvPr>
          <p:cNvSpPr/>
          <p:nvPr/>
        </p:nvSpPr>
        <p:spPr>
          <a:xfrm>
            <a:off x="0" y="5025039"/>
            <a:ext cx="12192000" cy="542839"/>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a:t>Sonsuz sayda həllin olması üçün sistemin </a:t>
            </a:r>
            <a:r>
              <a:rPr lang="en-US" b="1"/>
              <a:t>xətti asılı olması</a:t>
            </a:r>
            <a:r>
              <a:rPr lang="en-US"/>
              <a:t> lazımdır, yəni determinant sıfır olmalıdır.</a:t>
            </a:r>
          </a:p>
        </p:txBody>
      </p:sp>
      <p:sp>
        <p:nvSpPr>
          <p:cNvPr id="43" name="Düzbucaqlı: Yumuru Künclər 42">
            <a:extLst>
              <a:ext uri="{FF2B5EF4-FFF2-40B4-BE49-F238E27FC236}">
                <a16:creationId xmlns:a16="http://schemas.microsoft.com/office/drawing/2014/main" id="{1C1FEDBD-BCF5-2CDE-1004-65770E294E50}"/>
              </a:ext>
            </a:extLst>
          </p:cNvPr>
          <p:cNvSpPr/>
          <p:nvPr/>
        </p:nvSpPr>
        <p:spPr>
          <a:xfrm>
            <a:off x="552450" y="5783531"/>
            <a:ext cx="11639550" cy="1074470"/>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∞^2 </a:t>
            </a:r>
            <a:r>
              <a:rPr lang="en-US" dirty="0" err="1"/>
              <a:t>həllin</a:t>
            </a:r>
            <a:r>
              <a:rPr lang="en-US" dirty="0"/>
              <a:t> </a:t>
            </a:r>
            <a:r>
              <a:rPr lang="en-US" dirty="0" err="1"/>
              <a:t>olması</a:t>
            </a:r>
            <a:r>
              <a:rPr lang="en-US" dirty="0"/>
              <a:t> </a:t>
            </a:r>
            <a:r>
              <a:rPr lang="en-US" dirty="0" err="1"/>
              <a:t>üçün</a:t>
            </a:r>
            <a:r>
              <a:rPr lang="en-US" dirty="0"/>
              <a:t> </a:t>
            </a:r>
            <a:r>
              <a:rPr lang="en-US" b="1" dirty="0" err="1"/>
              <a:t>dəyişənlərin</a:t>
            </a:r>
            <a:r>
              <a:rPr lang="en-US" b="1" dirty="0"/>
              <a:t> </a:t>
            </a:r>
            <a:r>
              <a:rPr lang="en-US" b="1" dirty="0" err="1"/>
              <a:t>sayının</a:t>
            </a:r>
            <a:r>
              <a:rPr lang="en-US" b="1" dirty="0"/>
              <a:t> </a:t>
            </a:r>
            <a:r>
              <a:rPr lang="en-US" b="1" dirty="0" err="1"/>
              <a:t>tənliklərin</a:t>
            </a:r>
            <a:r>
              <a:rPr lang="en-US" b="1" dirty="0"/>
              <a:t> </a:t>
            </a:r>
            <a:r>
              <a:rPr lang="en-US" b="1" dirty="0" err="1"/>
              <a:t>sayından</a:t>
            </a:r>
            <a:r>
              <a:rPr lang="en-US" b="1" dirty="0"/>
              <a:t> </a:t>
            </a:r>
            <a:r>
              <a:rPr lang="en-US" b="1" dirty="0" err="1"/>
              <a:t>çox</a:t>
            </a:r>
            <a:r>
              <a:rPr lang="en-US" b="1" dirty="0"/>
              <a:t> </a:t>
            </a:r>
            <a:r>
              <a:rPr lang="en-US" b="1" dirty="0" err="1"/>
              <a:t>olması</a:t>
            </a:r>
            <a:r>
              <a:rPr lang="en-US" b="1" dirty="0"/>
              <a:t> </a:t>
            </a:r>
            <a:r>
              <a:rPr lang="en-US" b="1" dirty="0" err="1"/>
              <a:t>lazımdır</a:t>
            </a:r>
            <a:r>
              <a:rPr lang="en-US" dirty="0"/>
              <a:t>. </a:t>
            </a:r>
            <a:r>
              <a:rPr lang="en-US" dirty="0" err="1"/>
              <a:t>Bizdə</a:t>
            </a:r>
            <a:r>
              <a:rPr lang="en-US" dirty="0"/>
              <a:t> </a:t>
            </a:r>
            <a:r>
              <a:rPr lang="en-US" b="1" dirty="0"/>
              <a:t>3 </a:t>
            </a:r>
            <a:r>
              <a:rPr lang="en-US" b="1" dirty="0" err="1"/>
              <a:t>dəyişən</a:t>
            </a:r>
            <a:r>
              <a:rPr lang="en-US" b="1" dirty="0"/>
              <a:t> </a:t>
            </a:r>
            <a:r>
              <a:rPr lang="en-US" b="1" dirty="0" err="1"/>
              <a:t>və</a:t>
            </a:r>
            <a:r>
              <a:rPr lang="en-US" b="1" dirty="0"/>
              <a:t> 3 </a:t>
            </a:r>
            <a:r>
              <a:rPr lang="en-US" b="1" dirty="0" err="1"/>
              <a:t>tənlik</a:t>
            </a:r>
            <a:r>
              <a:rPr lang="en-US" b="1" dirty="0"/>
              <a:t> var</a:t>
            </a:r>
            <a:r>
              <a:rPr lang="en-US" dirty="0"/>
              <a:t>, buna </a:t>
            </a:r>
            <a:r>
              <a:rPr lang="en-US" dirty="0" err="1"/>
              <a:t>görə</a:t>
            </a:r>
            <a:r>
              <a:rPr lang="en-US" dirty="0"/>
              <a:t> </a:t>
            </a:r>
            <a:r>
              <a:rPr lang="en-US" b="1" dirty="0" err="1"/>
              <a:t>ən</a:t>
            </a:r>
            <a:r>
              <a:rPr lang="en-US" b="1" dirty="0"/>
              <a:t> </a:t>
            </a:r>
            <a:r>
              <a:rPr lang="en-US" b="1" dirty="0" err="1"/>
              <a:t>çox</a:t>
            </a:r>
            <a:r>
              <a:rPr lang="en-US" b="1" dirty="0"/>
              <a:t> </a:t>
            </a:r>
            <a:r>
              <a:rPr lang="en-US" b="1" dirty="0" err="1"/>
              <a:t>sonsuz</a:t>
            </a:r>
            <a:r>
              <a:rPr lang="en-US" b="1" dirty="0"/>
              <a:t> </a:t>
            </a:r>
            <a:r>
              <a:rPr lang="en-US" b="1" dirty="0" err="1"/>
              <a:t>sayda</a:t>
            </a:r>
            <a:r>
              <a:rPr lang="en-US" b="1" dirty="0"/>
              <a:t> </a:t>
            </a:r>
            <a:r>
              <a:rPr lang="en-US" b="1" dirty="0" err="1"/>
              <a:t>həll</a:t>
            </a:r>
            <a:r>
              <a:rPr lang="en-US" b="1" dirty="0"/>
              <a:t> ala </a:t>
            </a:r>
            <a:r>
              <a:rPr lang="en-US" b="1" dirty="0" err="1"/>
              <a:t>bilərik</a:t>
            </a:r>
            <a:r>
              <a:rPr lang="en-US" b="1" dirty="0"/>
              <a:t>, amma </a:t>
            </a:r>
            <a:r>
              <a:rPr lang="en-US" b="1" dirty="0" err="1"/>
              <a:t>ikiqat</a:t>
            </a:r>
            <a:r>
              <a:rPr lang="en-US" b="1" dirty="0"/>
              <a:t> </a:t>
            </a:r>
            <a:r>
              <a:rPr lang="en-US" b="1" dirty="0" err="1"/>
              <a:t>sonsuz</a:t>
            </a:r>
            <a:r>
              <a:rPr lang="en-US" b="1" dirty="0"/>
              <a:t> </a:t>
            </a:r>
            <a:r>
              <a:rPr lang="en-US" b="1" dirty="0" err="1"/>
              <a:t>həll</a:t>
            </a:r>
            <a:r>
              <a:rPr lang="en-US" b="1" dirty="0"/>
              <a:t> </a:t>
            </a:r>
            <a:r>
              <a:rPr lang="en-US" b="1" dirty="0" err="1"/>
              <a:t>mümkün</a:t>
            </a:r>
            <a:r>
              <a:rPr lang="en-US" b="1" dirty="0"/>
              <a:t> </a:t>
            </a:r>
            <a:r>
              <a:rPr lang="en-US" b="1" dirty="0" err="1"/>
              <a:t>deyil</a:t>
            </a:r>
            <a:r>
              <a:rPr lang="en-US" dirty="0"/>
              <a:t>.</a:t>
            </a:r>
          </a:p>
        </p:txBody>
      </p:sp>
      <p:cxnSp>
        <p:nvCxnSpPr>
          <p:cNvPr id="45" name="Birbaşa Birləşdirici 44">
            <a:extLst>
              <a:ext uri="{FF2B5EF4-FFF2-40B4-BE49-F238E27FC236}">
                <a16:creationId xmlns:a16="http://schemas.microsoft.com/office/drawing/2014/main" id="{2FBD4C14-9E4F-464A-26AE-CDB06FAAB289}"/>
              </a:ext>
            </a:extLst>
          </p:cNvPr>
          <p:cNvCxnSpPr>
            <a:cxnSpLocks/>
          </p:cNvCxnSpPr>
          <p:nvPr/>
        </p:nvCxnSpPr>
        <p:spPr>
          <a:xfrm>
            <a:off x="0" y="5707024"/>
            <a:ext cx="12192000" cy="0"/>
          </a:xfrm>
          <a:prstGeom prst="line">
            <a:avLst/>
          </a:prstGeom>
        </p:spPr>
        <p:style>
          <a:lnRef idx="3">
            <a:schemeClr val="dk1"/>
          </a:lnRef>
          <a:fillRef idx="0">
            <a:schemeClr val="dk1"/>
          </a:fillRef>
          <a:effectRef idx="2">
            <a:schemeClr val="dk1"/>
          </a:effectRef>
          <a:fontRef idx="minor">
            <a:schemeClr val="tx1"/>
          </a:fontRef>
        </p:style>
      </p:cxnSp>
      <p:cxnSp>
        <p:nvCxnSpPr>
          <p:cNvPr id="49" name="Birbaşa Birləşdirici 48">
            <a:extLst>
              <a:ext uri="{FF2B5EF4-FFF2-40B4-BE49-F238E27FC236}">
                <a16:creationId xmlns:a16="http://schemas.microsoft.com/office/drawing/2014/main" id="{CC55B5A4-C7A5-0EDB-F0EF-841A4D939A30}"/>
              </a:ext>
            </a:extLst>
          </p:cNvPr>
          <p:cNvCxnSpPr>
            <a:cxnSpLocks/>
          </p:cNvCxnSpPr>
          <p:nvPr/>
        </p:nvCxnSpPr>
        <p:spPr>
          <a:xfrm>
            <a:off x="0" y="4451879"/>
            <a:ext cx="1219200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342594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AC5A4E-B1F1-D85C-ABEE-6C63968AF38F}"/>
            </a:ext>
          </a:extLst>
        </p:cNvPr>
        <p:cNvGrpSpPr/>
        <p:nvPr/>
      </p:nvGrpSpPr>
      <p:grpSpPr>
        <a:xfrm>
          <a:off x="0" y="0"/>
          <a:ext cx="0" cy="0"/>
          <a:chOff x="0" y="0"/>
          <a:chExt cx="0" cy="0"/>
        </a:xfrm>
      </p:grpSpPr>
      <p:sp>
        <p:nvSpPr>
          <p:cNvPr id="2" name="Başlıq 1">
            <a:extLst>
              <a:ext uri="{FF2B5EF4-FFF2-40B4-BE49-F238E27FC236}">
                <a16:creationId xmlns:a16="http://schemas.microsoft.com/office/drawing/2014/main" id="{E7D9E6B3-1484-AD79-1695-B0674FCABE25}"/>
              </a:ext>
            </a:extLst>
          </p:cNvPr>
          <p:cNvSpPr>
            <a:spLocks noGrp="1"/>
          </p:cNvSpPr>
          <p:nvPr>
            <p:ph type="ctrTitle"/>
          </p:nvPr>
        </p:nvSpPr>
        <p:spPr>
          <a:xfrm>
            <a:off x="0" y="0"/>
            <a:ext cx="12192000" cy="1447800"/>
          </a:xfrm>
        </p:spPr>
        <p:txBody>
          <a:bodyPr>
            <a:noAutofit/>
          </a:bodyPr>
          <a:lstStyle/>
          <a:p>
            <a:pPr marR="0" lvl="0" fontAlgn="base">
              <a:lnSpc>
                <a:spcPct val="109000"/>
              </a:lnSpc>
              <a:spcAft>
                <a:spcPts val="2345"/>
              </a:spcAft>
              <a:buClr>
                <a:srgbClr val="000000"/>
              </a:buClr>
              <a:buSzPts val="1100"/>
            </a:pPr>
            <a:r>
              <a:rPr lang="en-US" sz="2800" b="1" i="1" kern="100" dirty="0">
                <a:solidFill>
                  <a:srgbClr val="000000"/>
                </a:solidFill>
                <a:uFill>
                  <a:solidFill>
                    <a:srgbClr val="000000"/>
                  </a:solidFill>
                </a:uFill>
                <a:latin typeface="Cambria" panose="02040503050406030204" pitchFamily="18" charset="0"/>
                <a:ea typeface="Cambria" panose="02040503050406030204" pitchFamily="18" charset="0"/>
                <a:cs typeface="Cambria" panose="02040503050406030204" pitchFamily="18" charset="0"/>
              </a:rPr>
              <a:t>10</a:t>
            </a:r>
            <a:r>
              <a:rPr lang="en-US" sz="2800" b="1" i="1"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Let A and B be n × n matrices, and let C = A − B. Show that if AX</a:t>
            </a:r>
            <a:r>
              <a:rPr lang="en-US" sz="2800" b="1" i="1" u="none" strike="noStrike" kern="100" baseline="-250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0 </a:t>
            </a:r>
            <a:r>
              <a:rPr lang="en-US" sz="2800" b="1" i="1"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BX</a:t>
            </a:r>
            <a:r>
              <a:rPr lang="en-US" sz="2800" b="1" i="1" u="none" strike="noStrike" kern="100" baseline="-250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0 </a:t>
            </a:r>
            <a:r>
              <a:rPr lang="en-US" sz="2800" b="1" i="1"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for some column matrix X</a:t>
            </a:r>
            <a:r>
              <a:rPr lang="en-US" sz="2800" b="1" i="1" u="none" strike="noStrike" kern="100" baseline="-250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0 </a:t>
            </a:r>
            <a:r>
              <a:rPr lang="en-US" sz="2800" b="1" i="1"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2800" b="1" i="1"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mbria" panose="02040503050406030204" pitchFamily="18" charset="0"/>
              </a:rPr>
              <a:t>R</a:t>
            </a:r>
            <a:r>
              <a:rPr lang="en-US" sz="2800" b="1" i="1" u="none" strike="noStrike" kern="100" baseline="300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n,1</a:t>
            </a:r>
            <a:r>
              <a:rPr lang="en-US" sz="2800" b="1" i="1"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then </a:t>
            </a:r>
            <a:r>
              <a:rPr lang="en-US" sz="2800" b="1" i="1" u="none" strike="noStrike" kern="100" dirty="0" err="1">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rk</a:t>
            </a:r>
            <a:r>
              <a:rPr lang="en-US" sz="2800" b="1" i="1"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(C) ≤ n − 1.</a:t>
            </a:r>
          </a:p>
        </p:txBody>
      </p:sp>
      <p:pic>
        <p:nvPicPr>
          <p:cNvPr id="4" name="Şəkil 3">
            <a:extLst>
              <a:ext uri="{FF2B5EF4-FFF2-40B4-BE49-F238E27FC236}">
                <a16:creationId xmlns:a16="http://schemas.microsoft.com/office/drawing/2014/main" id="{53715AB1-3F75-D1F9-6B8C-49B60776C2BA}"/>
              </a:ext>
            </a:extLst>
          </p:cNvPr>
          <p:cNvPicPr>
            <a:picLocks noChangeAspect="1"/>
          </p:cNvPicPr>
          <p:nvPr/>
        </p:nvPicPr>
        <p:blipFill>
          <a:blip r:embed="rId2"/>
          <a:stretch>
            <a:fillRect/>
          </a:stretch>
        </p:blipFill>
        <p:spPr>
          <a:xfrm>
            <a:off x="419004" y="1795420"/>
            <a:ext cx="1926867" cy="843005"/>
          </a:xfrm>
          <a:prstGeom prst="rect">
            <a:avLst/>
          </a:prstGeom>
        </p:spPr>
      </p:pic>
      <p:sp>
        <p:nvSpPr>
          <p:cNvPr id="5" name="Düzbucaqlı 4">
            <a:extLst>
              <a:ext uri="{FF2B5EF4-FFF2-40B4-BE49-F238E27FC236}">
                <a16:creationId xmlns:a16="http://schemas.microsoft.com/office/drawing/2014/main" id="{7924C467-A29F-5E6A-0E18-E06E20E1FEA8}"/>
              </a:ext>
            </a:extLst>
          </p:cNvPr>
          <p:cNvSpPr/>
          <p:nvPr/>
        </p:nvSpPr>
        <p:spPr>
          <a:xfrm>
            <a:off x="0" y="1795420"/>
            <a:ext cx="419004" cy="32865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1</a:t>
            </a:r>
          </a:p>
        </p:txBody>
      </p:sp>
      <p:sp>
        <p:nvSpPr>
          <p:cNvPr id="6" name="Düzbucaqlı: Yumuru Künclər 5">
            <a:extLst>
              <a:ext uri="{FF2B5EF4-FFF2-40B4-BE49-F238E27FC236}">
                <a16:creationId xmlns:a16="http://schemas.microsoft.com/office/drawing/2014/main" id="{6EF677B0-4F0E-592A-E361-D01A94F37B9F}"/>
              </a:ext>
            </a:extLst>
          </p:cNvPr>
          <p:cNvSpPr/>
          <p:nvPr/>
        </p:nvSpPr>
        <p:spPr>
          <a:xfrm>
            <a:off x="2775761" y="1774010"/>
            <a:ext cx="5731425" cy="676274"/>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err="1"/>
              <a:t>Xətti</a:t>
            </a:r>
            <a:r>
              <a:rPr lang="en-US" dirty="0"/>
              <a:t> </a:t>
            </a:r>
            <a:r>
              <a:rPr lang="en-US" dirty="0" err="1"/>
              <a:t>cəbrdə</a:t>
            </a:r>
            <a:r>
              <a:rPr lang="en-US" dirty="0"/>
              <a:t> </a:t>
            </a:r>
            <a:r>
              <a:rPr lang="en-US" b="1" dirty="0"/>
              <a:t>Rank-Nullity </a:t>
            </a:r>
            <a:r>
              <a:rPr lang="en-US" b="1" dirty="0" err="1"/>
              <a:t>Teoreminə</a:t>
            </a:r>
            <a:r>
              <a:rPr lang="en-US" dirty="0"/>
              <a:t> </a:t>
            </a:r>
            <a:r>
              <a:rPr lang="en-US" dirty="0" err="1"/>
              <a:t>əsasən</a:t>
            </a:r>
            <a:r>
              <a:rPr lang="en-US" dirty="0"/>
              <a:t>, </a:t>
            </a:r>
            <a:r>
              <a:rPr lang="en-US" dirty="0" err="1"/>
              <a:t>istənilən</a:t>
            </a:r>
            <a:r>
              <a:rPr lang="en-US" dirty="0"/>
              <a:t> </a:t>
            </a:r>
            <a:r>
              <a:rPr lang="en-US" dirty="0" err="1"/>
              <a:t>n×n</a:t>
            </a:r>
            <a:r>
              <a:rPr lang="en-US" dirty="0"/>
              <a:t> </a:t>
            </a:r>
            <a:r>
              <a:rPr lang="en-US" dirty="0" err="1"/>
              <a:t>ölçülü</a:t>
            </a:r>
            <a:r>
              <a:rPr lang="en-US" dirty="0"/>
              <a:t> </a:t>
            </a:r>
            <a:r>
              <a:rPr lang="en-US" dirty="0" err="1"/>
              <a:t>matris</a:t>
            </a:r>
            <a:r>
              <a:rPr lang="en-US" dirty="0"/>
              <a:t> C </a:t>
            </a:r>
            <a:r>
              <a:rPr lang="en-US" dirty="0" err="1"/>
              <a:t>üçün</a:t>
            </a:r>
            <a:r>
              <a:rPr lang="en-US" dirty="0"/>
              <a:t> </a:t>
            </a:r>
            <a:r>
              <a:rPr lang="en-US" dirty="0" err="1"/>
              <a:t>belə</a:t>
            </a:r>
            <a:r>
              <a:rPr lang="en-US" dirty="0"/>
              <a:t> </a:t>
            </a:r>
            <a:r>
              <a:rPr lang="en-US" dirty="0" err="1"/>
              <a:t>bir</a:t>
            </a:r>
            <a:r>
              <a:rPr lang="en-US" dirty="0"/>
              <a:t> </a:t>
            </a:r>
            <a:r>
              <a:rPr lang="en-US" dirty="0" err="1"/>
              <a:t>bərabərlik</a:t>
            </a:r>
            <a:r>
              <a:rPr lang="en-US" dirty="0"/>
              <a:t> </a:t>
            </a:r>
            <a:r>
              <a:rPr lang="en-US" dirty="0" err="1"/>
              <a:t>doğrudur</a:t>
            </a:r>
            <a:r>
              <a:rPr lang="en-US" dirty="0"/>
              <a:t>:</a:t>
            </a:r>
          </a:p>
        </p:txBody>
      </p:sp>
      <p:sp>
        <p:nvSpPr>
          <p:cNvPr id="8" name="Düzbucaqlı 7">
            <a:extLst>
              <a:ext uri="{FF2B5EF4-FFF2-40B4-BE49-F238E27FC236}">
                <a16:creationId xmlns:a16="http://schemas.microsoft.com/office/drawing/2014/main" id="{79FE29A4-7D45-A7E7-05BA-EC54257D4E50}"/>
              </a:ext>
            </a:extLst>
          </p:cNvPr>
          <p:cNvSpPr/>
          <p:nvPr/>
        </p:nvSpPr>
        <p:spPr>
          <a:xfrm>
            <a:off x="8496252" y="1783492"/>
            <a:ext cx="419004" cy="32865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3</a:t>
            </a:r>
          </a:p>
        </p:txBody>
      </p:sp>
      <p:sp>
        <p:nvSpPr>
          <p:cNvPr id="9" name="Düzbucaqlı 8">
            <a:extLst>
              <a:ext uri="{FF2B5EF4-FFF2-40B4-BE49-F238E27FC236}">
                <a16:creationId xmlns:a16="http://schemas.microsoft.com/office/drawing/2014/main" id="{E0396CF4-DAB8-BC0C-1209-2E3F3B627C62}"/>
              </a:ext>
            </a:extLst>
          </p:cNvPr>
          <p:cNvSpPr/>
          <p:nvPr/>
        </p:nvSpPr>
        <p:spPr>
          <a:xfrm>
            <a:off x="2334937" y="1795420"/>
            <a:ext cx="419004" cy="32865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2</a:t>
            </a:r>
          </a:p>
        </p:txBody>
      </p:sp>
      <p:pic>
        <p:nvPicPr>
          <p:cNvPr id="11" name="Şəkil 10">
            <a:extLst>
              <a:ext uri="{FF2B5EF4-FFF2-40B4-BE49-F238E27FC236}">
                <a16:creationId xmlns:a16="http://schemas.microsoft.com/office/drawing/2014/main" id="{33952494-E4FC-3482-3FA6-499DF284D917}"/>
              </a:ext>
            </a:extLst>
          </p:cNvPr>
          <p:cNvPicPr>
            <a:picLocks noChangeAspect="1"/>
          </p:cNvPicPr>
          <p:nvPr/>
        </p:nvPicPr>
        <p:blipFill>
          <a:blip r:embed="rId3"/>
          <a:stretch>
            <a:fillRect/>
          </a:stretch>
        </p:blipFill>
        <p:spPr>
          <a:xfrm>
            <a:off x="4140268" y="2450284"/>
            <a:ext cx="2980590" cy="514350"/>
          </a:xfrm>
          <a:prstGeom prst="rect">
            <a:avLst/>
          </a:prstGeom>
        </p:spPr>
      </p:pic>
      <p:sp>
        <p:nvSpPr>
          <p:cNvPr id="12" name="Düzbucaqlı: Yumuru Künclər 11">
            <a:extLst>
              <a:ext uri="{FF2B5EF4-FFF2-40B4-BE49-F238E27FC236}">
                <a16:creationId xmlns:a16="http://schemas.microsoft.com/office/drawing/2014/main" id="{F7012182-7B78-61C3-C7AD-AAA325CE5BFF}"/>
              </a:ext>
            </a:extLst>
          </p:cNvPr>
          <p:cNvSpPr/>
          <p:nvPr/>
        </p:nvSpPr>
        <p:spPr>
          <a:xfrm>
            <a:off x="8915256" y="1463246"/>
            <a:ext cx="3276744" cy="993001"/>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X</a:t>
            </a:r>
            <a:r>
              <a:rPr lang="en-US" sz="1800" b="1" i="1" u="none" strike="noStrike" kern="100" baseline="-25000" dirty="0">
                <a:solidFill>
                  <a:schemeClr val="tx1"/>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0</a:t>
            </a:r>
            <a:r>
              <a:rPr lang="en-US" dirty="0"/>
              <a:t>≠0 </a:t>
            </a:r>
            <a:r>
              <a:rPr lang="en-US" dirty="0" err="1"/>
              <a:t>və</a:t>
            </a:r>
            <a:r>
              <a:rPr lang="en-US" dirty="0"/>
              <a:t> X</a:t>
            </a:r>
            <a:r>
              <a:rPr lang="en-US" sz="1800" b="1" i="1" u="none" strike="noStrike" kern="100" baseline="-25000" dirty="0">
                <a:solidFill>
                  <a:schemeClr val="tx1"/>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0</a:t>
            </a:r>
            <a:r>
              <a:rPr lang="en-US" dirty="0"/>
              <a:t>∈ker⁡(C), </a:t>
            </a:r>
            <a:r>
              <a:rPr lang="en-US" dirty="0" err="1"/>
              <a:t>bu</a:t>
            </a:r>
            <a:r>
              <a:rPr lang="en-US" dirty="0"/>
              <a:t> o </a:t>
            </a:r>
            <a:r>
              <a:rPr lang="en-US" dirty="0" err="1"/>
              <a:t>deməkdir</a:t>
            </a:r>
            <a:r>
              <a:rPr lang="en-US" dirty="0"/>
              <a:t> ki, </a:t>
            </a:r>
            <a:r>
              <a:rPr lang="en-US" b="1" dirty="0"/>
              <a:t>C</a:t>
            </a:r>
            <a:r>
              <a:rPr lang="en-US" dirty="0"/>
              <a:t> </a:t>
            </a:r>
            <a:r>
              <a:rPr lang="en-US" dirty="0" err="1"/>
              <a:t>matrisinin</a:t>
            </a:r>
            <a:r>
              <a:rPr lang="en-US" dirty="0"/>
              <a:t> </a:t>
            </a:r>
            <a:r>
              <a:rPr lang="en-US" b="1" dirty="0"/>
              <a:t>null </a:t>
            </a:r>
            <a:r>
              <a:rPr lang="en-US" b="1" dirty="0" err="1"/>
              <a:t>fəzasi</a:t>
            </a:r>
            <a:r>
              <a:rPr lang="en-US" b="1" dirty="0"/>
              <a:t> </a:t>
            </a:r>
            <a:r>
              <a:rPr lang="en-US" b="1" dirty="0" err="1"/>
              <a:t>qeyri-trivialdır</a:t>
            </a:r>
            <a:r>
              <a:rPr lang="en-US" dirty="0"/>
              <a:t>, </a:t>
            </a:r>
            <a:r>
              <a:rPr lang="en-US" dirty="0" err="1"/>
              <a:t>yəni</a:t>
            </a:r>
            <a:r>
              <a:rPr lang="en-US" dirty="0"/>
              <a:t>:</a:t>
            </a:r>
          </a:p>
        </p:txBody>
      </p:sp>
      <p:pic>
        <p:nvPicPr>
          <p:cNvPr id="14" name="Şəkil 13">
            <a:extLst>
              <a:ext uri="{FF2B5EF4-FFF2-40B4-BE49-F238E27FC236}">
                <a16:creationId xmlns:a16="http://schemas.microsoft.com/office/drawing/2014/main" id="{46EE3F33-0283-C143-A0D5-F559D964FC8E}"/>
              </a:ext>
            </a:extLst>
          </p:cNvPr>
          <p:cNvPicPr>
            <a:picLocks noChangeAspect="1"/>
          </p:cNvPicPr>
          <p:nvPr/>
        </p:nvPicPr>
        <p:blipFill>
          <a:blip r:embed="rId4"/>
          <a:stretch>
            <a:fillRect/>
          </a:stretch>
        </p:blipFill>
        <p:spPr>
          <a:xfrm>
            <a:off x="9745197" y="2471693"/>
            <a:ext cx="1750211" cy="495343"/>
          </a:xfrm>
          <a:prstGeom prst="rect">
            <a:avLst/>
          </a:prstGeom>
        </p:spPr>
      </p:pic>
      <p:sp>
        <p:nvSpPr>
          <p:cNvPr id="16" name="Düzbucaqlı 15">
            <a:extLst>
              <a:ext uri="{FF2B5EF4-FFF2-40B4-BE49-F238E27FC236}">
                <a16:creationId xmlns:a16="http://schemas.microsoft.com/office/drawing/2014/main" id="{459D6E4C-206D-6141-B207-BE28B3C231E0}"/>
              </a:ext>
            </a:extLst>
          </p:cNvPr>
          <p:cNvSpPr/>
          <p:nvPr/>
        </p:nvSpPr>
        <p:spPr>
          <a:xfrm>
            <a:off x="3612029" y="3949271"/>
            <a:ext cx="419004" cy="32865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4</a:t>
            </a:r>
          </a:p>
        </p:txBody>
      </p:sp>
      <p:pic>
        <p:nvPicPr>
          <p:cNvPr id="18" name="Şəkil 17">
            <a:extLst>
              <a:ext uri="{FF2B5EF4-FFF2-40B4-BE49-F238E27FC236}">
                <a16:creationId xmlns:a16="http://schemas.microsoft.com/office/drawing/2014/main" id="{FA7FA647-B76B-59D1-AAB0-98860E667B4C}"/>
              </a:ext>
            </a:extLst>
          </p:cNvPr>
          <p:cNvPicPr>
            <a:picLocks noChangeAspect="1"/>
          </p:cNvPicPr>
          <p:nvPr/>
        </p:nvPicPr>
        <p:blipFill>
          <a:blip r:embed="rId5"/>
          <a:stretch>
            <a:fillRect/>
          </a:stretch>
        </p:blipFill>
        <p:spPr>
          <a:xfrm>
            <a:off x="4031033" y="3795674"/>
            <a:ext cx="3943854" cy="328655"/>
          </a:xfrm>
          <a:prstGeom prst="rect">
            <a:avLst/>
          </a:prstGeom>
        </p:spPr>
      </p:pic>
      <p:pic>
        <p:nvPicPr>
          <p:cNvPr id="20" name="Şəkil 19">
            <a:extLst>
              <a:ext uri="{FF2B5EF4-FFF2-40B4-BE49-F238E27FC236}">
                <a16:creationId xmlns:a16="http://schemas.microsoft.com/office/drawing/2014/main" id="{940393F3-0EEB-864B-86B5-081216BD2621}"/>
              </a:ext>
            </a:extLst>
          </p:cNvPr>
          <p:cNvPicPr>
            <a:picLocks noChangeAspect="1"/>
          </p:cNvPicPr>
          <p:nvPr/>
        </p:nvPicPr>
        <p:blipFill>
          <a:blip r:embed="rId6"/>
          <a:stretch>
            <a:fillRect/>
          </a:stretch>
        </p:blipFill>
        <p:spPr>
          <a:xfrm>
            <a:off x="4306864" y="4113599"/>
            <a:ext cx="3392192" cy="328655"/>
          </a:xfrm>
          <a:prstGeom prst="rect">
            <a:avLst/>
          </a:prstGeom>
        </p:spPr>
      </p:pic>
      <p:sp>
        <p:nvSpPr>
          <p:cNvPr id="21" name="Düzbucaqlı: Yumuru Künclər 20">
            <a:extLst>
              <a:ext uri="{FF2B5EF4-FFF2-40B4-BE49-F238E27FC236}">
                <a16:creationId xmlns:a16="http://schemas.microsoft.com/office/drawing/2014/main" id="{EC34D051-824C-45B7-41B8-12B8B115AA20}"/>
              </a:ext>
            </a:extLst>
          </p:cNvPr>
          <p:cNvSpPr/>
          <p:nvPr/>
        </p:nvSpPr>
        <p:spPr>
          <a:xfrm>
            <a:off x="0" y="5286374"/>
            <a:ext cx="12192000" cy="1571625"/>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a:t>C=A−B matrisinin rütbəsi maksimum n−1n-1n−1 ola bilər və o, ən azı </a:t>
            </a:r>
            <a:r>
              <a:rPr lang="en-US" b="1"/>
              <a:t>bir ölçü vahidi qədər rütbə defisitinə malikdir</a:t>
            </a:r>
            <a:r>
              <a:rPr lang="en-US"/>
              <a:t>.</a:t>
            </a:r>
          </a:p>
        </p:txBody>
      </p:sp>
    </p:spTree>
    <p:extLst>
      <p:ext uri="{BB962C8B-B14F-4D97-AF65-F5344CB8AC3E}">
        <p14:creationId xmlns:p14="http://schemas.microsoft.com/office/powerpoint/2010/main" val="3278289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4FAE2-7D5D-EDBE-AAA2-CD9AB6A008CD}"/>
            </a:ext>
          </a:extLst>
        </p:cNvPr>
        <p:cNvGrpSpPr/>
        <p:nvPr/>
      </p:nvGrpSpPr>
      <p:grpSpPr>
        <a:xfrm>
          <a:off x="0" y="0"/>
          <a:ext cx="0" cy="0"/>
          <a:chOff x="0" y="0"/>
          <a:chExt cx="0" cy="0"/>
        </a:xfrm>
      </p:grpSpPr>
      <p:sp>
        <p:nvSpPr>
          <p:cNvPr id="2" name="Başlıq 1">
            <a:extLst>
              <a:ext uri="{FF2B5EF4-FFF2-40B4-BE49-F238E27FC236}">
                <a16:creationId xmlns:a16="http://schemas.microsoft.com/office/drawing/2014/main" id="{60B12804-9C27-7AAD-2A01-2DD3C4017163}"/>
              </a:ext>
            </a:extLst>
          </p:cNvPr>
          <p:cNvSpPr>
            <a:spLocks noGrp="1"/>
          </p:cNvSpPr>
          <p:nvPr>
            <p:ph type="ctrTitle"/>
          </p:nvPr>
        </p:nvSpPr>
        <p:spPr>
          <a:xfrm>
            <a:off x="0" y="0"/>
            <a:ext cx="12192000" cy="1162050"/>
          </a:xfrm>
        </p:spPr>
        <p:txBody>
          <a:bodyPr>
            <a:normAutofit/>
          </a:bodyPr>
          <a:lstStyle/>
          <a:p>
            <a:r>
              <a:rPr lang="en-US" sz="2800" b="1" i="1"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11.Use elementary row operations to find the inverse matrix A</a:t>
            </a:r>
            <a:r>
              <a:rPr lang="en-US" sz="2800" b="1" i="1" u="none" strike="noStrike" kern="100" baseline="300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−1</a:t>
            </a:r>
            <a:r>
              <a:rPr lang="en-US" sz="2800" b="1" i="1"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where</a:t>
            </a:r>
            <a:endParaRPr lang="en-US" dirty="0"/>
          </a:p>
        </p:txBody>
      </p:sp>
      <p:pic>
        <p:nvPicPr>
          <p:cNvPr id="4" name="Şəkil 3">
            <a:extLst>
              <a:ext uri="{FF2B5EF4-FFF2-40B4-BE49-F238E27FC236}">
                <a16:creationId xmlns:a16="http://schemas.microsoft.com/office/drawing/2014/main" id="{14831EAD-C0F0-B9F1-EC88-BE52ADAAD300}"/>
              </a:ext>
            </a:extLst>
          </p:cNvPr>
          <p:cNvPicPr>
            <a:picLocks noChangeAspect="1"/>
          </p:cNvPicPr>
          <p:nvPr/>
        </p:nvPicPr>
        <p:blipFill>
          <a:blip r:embed="rId2"/>
          <a:stretch>
            <a:fillRect/>
          </a:stretch>
        </p:blipFill>
        <p:spPr>
          <a:xfrm>
            <a:off x="5315588" y="1000087"/>
            <a:ext cx="1560823" cy="704887"/>
          </a:xfrm>
          <a:prstGeom prst="rect">
            <a:avLst/>
          </a:prstGeom>
        </p:spPr>
      </p:pic>
      <p:pic>
        <p:nvPicPr>
          <p:cNvPr id="6" name="Şəkil 5">
            <a:extLst>
              <a:ext uri="{FF2B5EF4-FFF2-40B4-BE49-F238E27FC236}">
                <a16:creationId xmlns:a16="http://schemas.microsoft.com/office/drawing/2014/main" id="{91F4E805-A685-743A-72DA-0A18ADB96B70}"/>
              </a:ext>
            </a:extLst>
          </p:cNvPr>
          <p:cNvPicPr>
            <a:picLocks noChangeAspect="1"/>
          </p:cNvPicPr>
          <p:nvPr/>
        </p:nvPicPr>
        <p:blipFill>
          <a:blip r:embed="rId3"/>
          <a:stretch>
            <a:fillRect/>
          </a:stretch>
        </p:blipFill>
        <p:spPr>
          <a:xfrm>
            <a:off x="180975" y="1790664"/>
            <a:ext cx="3258005" cy="257211"/>
          </a:xfrm>
          <a:prstGeom prst="rect">
            <a:avLst/>
          </a:prstGeom>
        </p:spPr>
      </p:pic>
      <p:pic>
        <p:nvPicPr>
          <p:cNvPr id="8" name="Şəkil 7">
            <a:extLst>
              <a:ext uri="{FF2B5EF4-FFF2-40B4-BE49-F238E27FC236}">
                <a16:creationId xmlns:a16="http://schemas.microsoft.com/office/drawing/2014/main" id="{DA7ACF23-A4B9-F83A-1446-6729162FCCAE}"/>
              </a:ext>
            </a:extLst>
          </p:cNvPr>
          <p:cNvPicPr>
            <a:picLocks noChangeAspect="1"/>
          </p:cNvPicPr>
          <p:nvPr/>
        </p:nvPicPr>
        <p:blipFill>
          <a:blip r:embed="rId4"/>
          <a:stretch>
            <a:fillRect/>
          </a:stretch>
        </p:blipFill>
        <p:spPr>
          <a:xfrm>
            <a:off x="971660" y="2047875"/>
            <a:ext cx="1676634" cy="514422"/>
          </a:xfrm>
          <a:prstGeom prst="rect">
            <a:avLst/>
          </a:prstGeom>
        </p:spPr>
      </p:pic>
      <p:sp>
        <p:nvSpPr>
          <p:cNvPr id="9" name="Düzbucaqlı 8">
            <a:extLst>
              <a:ext uri="{FF2B5EF4-FFF2-40B4-BE49-F238E27FC236}">
                <a16:creationId xmlns:a16="http://schemas.microsoft.com/office/drawing/2014/main" id="{2FFE26AD-2663-84A2-8D39-C759410B38DA}"/>
              </a:ext>
            </a:extLst>
          </p:cNvPr>
          <p:cNvSpPr/>
          <p:nvPr/>
        </p:nvSpPr>
        <p:spPr>
          <a:xfrm>
            <a:off x="0" y="2047875"/>
            <a:ext cx="361950" cy="25721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1</a:t>
            </a:r>
          </a:p>
        </p:txBody>
      </p:sp>
      <p:sp>
        <p:nvSpPr>
          <p:cNvPr id="10" name="Düzbucaqlı 9">
            <a:extLst>
              <a:ext uri="{FF2B5EF4-FFF2-40B4-BE49-F238E27FC236}">
                <a16:creationId xmlns:a16="http://schemas.microsoft.com/office/drawing/2014/main" id="{BA26D963-B3F9-AAC3-B2A8-CEE22DBDCD48}"/>
              </a:ext>
            </a:extLst>
          </p:cNvPr>
          <p:cNvSpPr/>
          <p:nvPr/>
        </p:nvSpPr>
        <p:spPr>
          <a:xfrm>
            <a:off x="7173275" y="2043129"/>
            <a:ext cx="361950" cy="25721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3</a:t>
            </a:r>
          </a:p>
        </p:txBody>
      </p:sp>
      <p:sp>
        <p:nvSpPr>
          <p:cNvPr id="11" name="Düzbucaqlı 10">
            <a:extLst>
              <a:ext uri="{FF2B5EF4-FFF2-40B4-BE49-F238E27FC236}">
                <a16:creationId xmlns:a16="http://schemas.microsoft.com/office/drawing/2014/main" id="{03263F7F-9146-D129-220C-806C86407F37}"/>
              </a:ext>
            </a:extLst>
          </p:cNvPr>
          <p:cNvSpPr/>
          <p:nvPr/>
        </p:nvSpPr>
        <p:spPr>
          <a:xfrm>
            <a:off x="0" y="3838518"/>
            <a:ext cx="361950" cy="25721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4</a:t>
            </a:r>
          </a:p>
        </p:txBody>
      </p:sp>
      <p:sp>
        <p:nvSpPr>
          <p:cNvPr id="12" name="Düzbucaqlı 11">
            <a:extLst>
              <a:ext uri="{FF2B5EF4-FFF2-40B4-BE49-F238E27FC236}">
                <a16:creationId xmlns:a16="http://schemas.microsoft.com/office/drawing/2014/main" id="{E785CEB0-3388-92E6-1CB8-96C900BA6534}"/>
              </a:ext>
            </a:extLst>
          </p:cNvPr>
          <p:cNvSpPr/>
          <p:nvPr/>
        </p:nvSpPr>
        <p:spPr>
          <a:xfrm>
            <a:off x="7697224" y="3862311"/>
            <a:ext cx="361950" cy="25721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6</a:t>
            </a:r>
          </a:p>
        </p:txBody>
      </p:sp>
      <p:sp>
        <p:nvSpPr>
          <p:cNvPr id="13" name="Düzbucaqlı 12">
            <a:extLst>
              <a:ext uri="{FF2B5EF4-FFF2-40B4-BE49-F238E27FC236}">
                <a16:creationId xmlns:a16="http://schemas.microsoft.com/office/drawing/2014/main" id="{A9770AD0-CD8C-68B9-2FD7-8E967779C49C}"/>
              </a:ext>
            </a:extLst>
          </p:cNvPr>
          <p:cNvSpPr/>
          <p:nvPr/>
        </p:nvSpPr>
        <p:spPr>
          <a:xfrm>
            <a:off x="3562822" y="3867129"/>
            <a:ext cx="361950" cy="25721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5</a:t>
            </a:r>
          </a:p>
        </p:txBody>
      </p:sp>
      <p:sp>
        <p:nvSpPr>
          <p:cNvPr id="14" name="Düzbucaqlı 13">
            <a:extLst>
              <a:ext uri="{FF2B5EF4-FFF2-40B4-BE49-F238E27FC236}">
                <a16:creationId xmlns:a16="http://schemas.microsoft.com/office/drawing/2014/main" id="{51C55FC8-A224-FB3A-1303-7737FB331DFB}"/>
              </a:ext>
            </a:extLst>
          </p:cNvPr>
          <p:cNvSpPr/>
          <p:nvPr/>
        </p:nvSpPr>
        <p:spPr>
          <a:xfrm>
            <a:off x="3438980" y="2047947"/>
            <a:ext cx="361950" cy="25721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2</a:t>
            </a:r>
          </a:p>
        </p:txBody>
      </p:sp>
      <p:pic>
        <p:nvPicPr>
          <p:cNvPr id="16" name="Şəkil 15">
            <a:extLst>
              <a:ext uri="{FF2B5EF4-FFF2-40B4-BE49-F238E27FC236}">
                <a16:creationId xmlns:a16="http://schemas.microsoft.com/office/drawing/2014/main" id="{B1796420-1A73-FB09-6FE6-C8A84318F314}"/>
              </a:ext>
            </a:extLst>
          </p:cNvPr>
          <p:cNvPicPr>
            <a:picLocks noChangeAspect="1"/>
          </p:cNvPicPr>
          <p:nvPr/>
        </p:nvPicPr>
        <p:blipFill>
          <a:blip r:embed="rId5"/>
          <a:stretch>
            <a:fillRect/>
          </a:stretch>
        </p:blipFill>
        <p:spPr>
          <a:xfrm>
            <a:off x="3619955" y="1790663"/>
            <a:ext cx="3553321" cy="257211"/>
          </a:xfrm>
          <a:prstGeom prst="rect">
            <a:avLst/>
          </a:prstGeom>
        </p:spPr>
      </p:pic>
      <p:pic>
        <p:nvPicPr>
          <p:cNvPr id="18" name="Şəkil 17">
            <a:extLst>
              <a:ext uri="{FF2B5EF4-FFF2-40B4-BE49-F238E27FC236}">
                <a16:creationId xmlns:a16="http://schemas.microsoft.com/office/drawing/2014/main" id="{88E6C5FB-1B6C-49CA-6C21-2F1903700A54}"/>
              </a:ext>
            </a:extLst>
          </p:cNvPr>
          <p:cNvPicPr>
            <a:picLocks noChangeAspect="1"/>
          </p:cNvPicPr>
          <p:nvPr/>
        </p:nvPicPr>
        <p:blipFill>
          <a:blip r:embed="rId6"/>
          <a:stretch>
            <a:fillRect/>
          </a:stretch>
        </p:blipFill>
        <p:spPr>
          <a:xfrm>
            <a:off x="4496377" y="2047874"/>
            <a:ext cx="1800476" cy="562053"/>
          </a:xfrm>
          <a:prstGeom prst="rect">
            <a:avLst/>
          </a:prstGeom>
        </p:spPr>
      </p:pic>
      <p:pic>
        <p:nvPicPr>
          <p:cNvPr id="20" name="Şəkil 19">
            <a:extLst>
              <a:ext uri="{FF2B5EF4-FFF2-40B4-BE49-F238E27FC236}">
                <a16:creationId xmlns:a16="http://schemas.microsoft.com/office/drawing/2014/main" id="{883414A6-750B-07C9-D20B-A8B093E76F3B}"/>
              </a:ext>
            </a:extLst>
          </p:cNvPr>
          <p:cNvPicPr>
            <a:picLocks noChangeAspect="1"/>
          </p:cNvPicPr>
          <p:nvPr/>
        </p:nvPicPr>
        <p:blipFill>
          <a:blip r:embed="rId7"/>
          <a:stretch>
            <a:fillRect/>
          </a:stretch>
        </p:blipFill>
        <p:spPr>
          <a:xfrm>
            <a:off x="7354250" y="1790663"/>
            <a:ext cx="3553321" cy="252466"/>
          </a:xfrm>
          <a:prstGeom prst="rect">
            <a:avLst/>
          </a:prstGeom>
        </p:spPr>
      </p:pic>
      <p:pic>
        <p:nvPicPr>
          <p:cNvPr id="22" name="Şəkil 21">
            <a:extLst>
              <a:ext uri="{FF2B5EF4-FFF2-40B4-BE49-F238E27FC236}">
                <a16:creationId xmlns:a16="http://schemas.microsoft.com/office/drawing/2014/main" id="{898E905B-FDCA-0169-67F1-904AF1AA164E}"/>
              </a:ext>
            </a:extLst>
          </p:cNvPr>
          <p:cNvPicPr>
            <a:picLocks noChangeAspect="1"/>
          </p:cNvPicPr>
          <p:nvPr/>
        </p:nvPicPr>
        <p:blipFill>
          <a:blip r:embed="rId8"/>
          <a:stretch>
            <a:fillRect/>
          </a:stretch>
        </p:blipFill>
        <p:spPr>
          <a:xfrm>
            <a:off x="8173514" y="2038349"/>
            <a:ext cx="1914792" cy="523948"/>
          </a:xfrm>
          <a:prstGeom prst="rect">
            <a:avLst/>
          </a:prstGeom>
        </p:spPr>
      </p:pic>
      <p:pic>
        <p:nvPicPr>
          <p:cNvPr id="24" name="Şəkil 23">
            <a:extLst>
              <a:ext uri="{FF2B5EF4-FFF2-40B4-BE49-F238E27FC236}">
                <a16:creationId xmlns:a16="http://schemas.microsoft.com/office/drawing/2014/main" id="{BE0A8273-CB48-11CC-EB1C-E56DBF2CAF09}"/>
              </a:ext>
            </a:extLst>
          </p:cNvPr>
          <p:cNvPicPr>
            <a:picLocks noChangeAspect="1"/>
          </p:cNvPicPr>
          <p:nvPr/>
        </p:nvPicPr>
        <p:blipFill>
          <a:blip r:embed="rId9"/>
          <a:stretch>
            <a:fillRect/>
          </a:stretch>
        </p:blipFill>
        <p:spPr>
          <a:xfrm>
            <a:off x="180975" y="3581308"/>
            <a:ext cx="3381847" cy="257210"/>
          </a:xfrm>
          <a:prstGeom prst="rect">
            <a:avLst/>
          </a:prstGeom>
        </p:spPr>
      </p:pic>
      <p:pic>
        <p:nvPicPr>
          <p:cNvPr id="26" name="Şəkil 25">
            <a:extLst>
              <a:ext uri="{FF2B5EF4-FFF2-40B4-BE49-F238E27FC236}">
                <a16:creationId xmlns:a16="http://schemas.microsoft.com/office/drawing/2014/main" id="{55CA88DD-F24D-9EC0-17D7-AACEA42E25D8}"/>
              </a:ext>
            </a:extLst>
          </p:cNvPr>
          <p:cNvPicPr>
            <a:picLocks noChangeAspect="1"/>
          </p:cNvPicPr>
          <p:nvPr/>
        </p:nvPicPr>
        <p:blipFill>
          <a:blip r:embed="rId10"/>
          <a:stretch>
            <a:fillRect/>
          </a:stretch>
        </p:blipFill>
        <p:spPr>
          <a:xfrm>
            <a:off x="3743797" y="3581308"/>
            <a:ext cx="3953427" cy="281003"/>
          </a:xfrm>
          <a:prstGeom prst="rect">
            <a:avLst/>
          </a:prstGeom>
        </p:spPr>
      </p:pic>
      <p:pic>
        <p:nvPicPr>
          <p:cNvPr id="28" name="Şəkil 27">
            <a:extLst>
              <a:ext uri="{FF2B5EF4-FFF2-40B4-BE49-F238E27FC236}">
                <a16:creationId xmlns:a16="http://schemas.microsoft.com/office/drawing/2014/main" id="{ADA7FB80-BD82-6117-CE24-85BD261853C0}"/>
              </a:ext>
            </a:extLst>
          </p:cNvPr>
          <p:cNvPicPr>
            <a:picLocks noChangeAspect="1"/>
          </p:cNvPicPr>
          <p:nvPr/>
        </p:nvPicPr>
        <p:blipFill>
          <a:blip r:embed="rId11"/>
          <a:stretch>
            <a:fillRect/>
          </a:stretch>
        </p:blipFill>
        <p:spPr>
          <a:xfrm>
            <a:off x="843564" y="3824202"/>
            <a:ext cx="2056667" cy="619211"/>
          </a:xfrm>
          <a:prstGeom prst="rect">
            <a:avLst/>
          </a:prstGeom>
        </p:spPr>
      </p:pic>
      <p:pic>
        <p:nvPicPr>
          <p:cNvPr id="30" name="Şəkil 29">
            <a:extLst>
              <a:ext uri="{FF2B5EF4-FFF2-40B4-BE49-F238E27FC236}">
                <a16:creationId xmlns:a16="http://schemas.microsoft.com/office/drawing/2014/main" id="{F90BD45C-7E89-49B6-AAE8-C86FB7C12D66}"/>
              </a:ext>
            </a:extLst>
          </p:cNvPr>
          <p:cNvPicPr>
            <a:picLocks noChangeAspect="1"/>
          </p:cNvPicPr>
          <p:nvPr/>
        </p:nvPicPr>
        <p:blipFill>
          <a:blip r:embed="rId12"/>
          <a:stretch>
            <a:fillRect/>
          </a:stretch>
        </p:blipFill>
        <p:spPr>
          <a:xfrm>
            <a:off x="4741626" y="3862311"/>
            <a:ext cx="1957768" cy="695382"/>
          </a:xfrm>
          <a:prstGeom prst="rect">
            <a:avLst/>
          </a:prstGeom>
        </p:spPr>
      </p:pic>
      <p:pic>
        <p:nvPicPr>
          <p:cNvPr id="32" name="Şəkil 31">
            <a:extLst>
              <a:ext uri="{FF2B5EF4-FFF2-40B4-BE49-F238E27FC236}">
                <a16:creationId xmlns:a16="http://schemas.microsoft.com/office/drawing/2014/main" id="{0DC0F41F-CD93-7098-1BC3-3DDF8DDD76BE}"/>
              </a:ext>
            </a:extLst>
          </p:cNvPr>
          <p:cNvPicPr>
            <a:picLocks noChangeAspect="1"/>
          </p:cNvPicPr>
          <p:nvPr/>
        </p:nvPicPr>
        <p:blipFill>
          <a:blip r:embed="rId13"/>
          <a:stretch>
            <a:fillRect/>
          </a:stretch>
        </p:blipFill>
        <p:spPr>
          <a:xfrm>
            <a:off x="7878199" y="3576451"/>
            <a:ext cx="2414074" cy="281003"/>
          </a:xfrm>
          <a:prstGeom prst="rect">
            <a:avLst/>
          </a:prstGeom>
        </p:spPr>
      </p:pic>
      <p:pic>
        <p:nvPicPr>
          <p:cNvPr id="34" name="Şəkil 33">
            <a:extLst>
              <a:ext uri="{FF2B5EF4-FFF2-40B4-BE49-F238E27FC236}">
                <a16:creationId xmlns:a16="http://schemas.microsoft.com/office/drawing/2014/main" id="{F0259307-B3AF-855E-E57E-025FC8C77751}"/>
              </a:ext>
            </a:extLst>
          </p:cNvPr>
          <p:cNvPicPr>
            <a:picLocks noChangeAspect="1"/>
          </p:cNvPicPr>
          <p:nvPr/>
        </p:nvPicPr>
        <p:blipFill>
          <a:blip r:embed="rId14"/>
          <a:stretch>
            <a:fillRect/>
          </a:stretch>
        </p:blipFill>
        <p:spPr>
          <a:xfrm>
            <a:off x="8274513" y="3857454"/>
            <a:ext cx="1712794" cy="642298"/>
          </a:xfrm>
          <a:prstGeom prst="rect">
            <a:avLst/>
          </a:prstGeom>
        </p:spPr>
      </p:pic>
      <p:sp>
        <p:nvSpPr>
          <p:cNvPr id="35" name="Düzbucaqlı: Yumuru Künclər 34">
            <a:extLst>
              <a:ext uri="{FF2B5EF4-FFF2-40B4-BE49-F238E27FC236}">
                <a16:creationId xmlns:a16="http://schemas.microsoft.com/office/drawing/2014/main" id="{6C1951D0-BC12-F75E-50C6-D902B200D6D9}"/>
              </a:ext>
            </a:extLst>
          </p:cNvPr>
          <p:cNvSpPr/>
          <p:nvPr/>
        </p:nvSpPr>
        <p:spPr>
          <a:xfrm>
            <a:off x="3619954" y="5481657"/>
            <a:ext cx="4439219" cy="819150"/>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Bu, </a:t>
            </a:r>
            <a:r>
              <a:rPr lang="en-US" dirty="0" err="1"/>
              <a:t>verilmiş</a:t>
            </a:r>
            <a:r>
              <a:rPr lang="en-US" dirty="0"/>
              <a:t> A </a:t>
            </a:r>
            <a:r>
              <a:rPr lang="en-US" dirty="0" err="1"/>
              <a:t>matrisinin</a:t>
            </a:r>
            <a:r>
              <a:rPr lang="en-US" dirty="0"/>
              <a:t> </a:t>
            </a:r>
            <a:r>
              <a:rPr lang="en-US" dirty="0" err="1"/>
              <a:t>tərsidir</a:t>
            </a:r>
            <a:r>
              <a:rPr lang="en-US" dirty="0"/>
              <a:t>.</a:t>
            </a:r>
          </a:p>
        </p:txBody>
      </p:sp>
    </p:spTree>
    <p:extLst>
      <p:ext uri="{BB962C8B-B14F-4D97-AF65-F5344CB8AC3E}">
        <p14:creationId xmlns:p14="http://schemas.microsoft.com/office/powerpoint/2010/main" val="784800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4172A4-A98A-943C-948F-BCD10F041FCF}"/>
            </a:ext>
          </a:extLst>
        </p:cNvPr>
        <p:cNvGrpSpPr/>
        <p:nvPr/>
      </p:nvGrpSpPr>
      <p:grpSpPr>
        <a:xfrm>
          <a:off x="0" y="0"/>
          <a:ext cx="0" cy="0"/>
          <a:chOff x="0" y="0"/>
          <a:chExt cx="0" cy="0"/>
        </a:xfrm>
      </p:grpSpPr>
      <p:sp>
        <p:nvSpPr>
          <p:cNvPr id="2" name="Başlıq 1">
            <a:extLst>
              <a:ext uri="{FF2B5EF4-FFF2-40B4-BE49-F238E27FC236}">
                <a16:creationId xmlns:a16="http://schemas.microsoft.com/office/drawing/2014/main" id="{A58EFE13-D490-8673-A500-22EA3DB257C2}"/>
              </a:ext>
            </a:extLst>
          </p:cNvPr>
          <p:cNvSpPr>
            <a:spLocks noGrp="1"/>
          </p:cNvSpPr>
          <p:nvPr>
            <p:ph type="ctrTitle"/>
          </p:nvPr>
        </p:nvSpPr>
        <p:spPr>
          <a:xfrm>
            <a:off x="0" y="0"/>
            <a:ext cx="12192000" cy="1038225"/>
          </a:xfrm>
        </p:spPr>
        <p:txBody>
          <a:bodyPr>
            <a:normAutofit fontScale="90000"/>
          </a:bodyPr>
          <a:lstStyle/>
          <a:p>
            <a:r>
              <a:rPr lang="en-US" sz="2800" b="1" i="1" dirty="0"/>
              <a:t>12. Use elementary row operations to find the inverse matrix B−1, where</a:t>
            </a:r>
          </a:p>
        </p:txBody>
      </p:sp>
      <p:pic>
        <p:nvPicPr>
          <p:cNvPr id="6" name="Şəkil 5">
            <a:extLst>
              <a:ext uri="{FF2B5EF4-FFF2-40B4-BE49-F238E27FC236}">
                <a16:creationId xmlns:a16="http://schemas.microsoft.com/office/drawing/2014/main" id="{66EB1323-610A-F15C-B9FC-C019522A2E5D}"/>
              </a:ext>
            </a:extLst>
          </p:cNvPr>
          <p:cNvPicPr>
            <a:picLocks noChangeAspect="1"/>
          </p:cNvPicPr>
          <p:nvPr/>
        </p:nvPicPr>
        <p:blipFill>
          <a:blip r:embed="rId2"/>
          <a:stretch>
            <a:fillRect/>
          </a:stretch>
        </p:blipFill>
        <p:spPr>
          <a:xfrm>
            <a:off x="5224341" y="861954"/>
            <a:ext cx="1743318" cy="828791"/>
          </a:xfrm>
          <a:prstGeom prst="rect">
            <a:avLst/>
          </a:prstGeom>
        </p:spPr>
      </p:pic>
      <p:sp>
        <p:nvSpPr>
          <p:cNvPr id="7" name="Düzbucaqlı 6">
            <a:extLst>
              <a:ext uri="{FF2B5EF4-FFF2-40B4-BE49-F238E27FC236}">
                <a16:creationId xmlns:a16="http://schemas.microsoft.com/office/drawing/2014/main" id="{8DB31D1A-EECC-7DF0-7143-1EFDE84B2F30}"/>
              </a:ext>
            </a:extLst>
          </p:cNvPr>
          <p:cNvSpPr/>
          <p:nvPr/>
        </p:nvSpPr>
        <p:spPr>
          <a:xfrm>
            <a:off x="0" y="2447925"/>
            <a:ext cx="400050" cy="35242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1</a:t>
            </a:r>
          </a:p>
        </p:txBody>
      </p:sp>
      <p:sp>
        <p:nvSpPr>
          <p:cNvPr id="9" name="Düzbucaqlı 8">
            <a:extLst>
              <a:ext uri="{FF2B5EF4-FFF2-40B4-BE49-F238E27FC236}">
                <a16:creationId xmlns:a16="http://schemas.microsoft.com/office/drawing/2014/main" id="{FDEA2E2C-21AE-D37A-95EF-C3D6229169F5}"/>
              </a:ext>
            </a:extLst>
          </p:cNvPr>
          <p:cNvSpPr/>
          <p:nvPr/>
        </p:nvSpPr>
        <p:spPr>
          <a:xfrm>
            <a:off x="3724739" y="2447925"/>
            <a:ext cx="400050" cy="35242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2</a:t>
            </a:r>
          </a:p>
        </p:txBody>
      </p:sp>
      <p:sp>
        <p:nvSpPr>
          <p:cNvPr id="10" name="Düzbucaqlı 9">
            <a:extLst>
              <a:ext uri="{FF2B5EF4-FFF2-40B4-BE49-F238E27FC236}">
                <a16:creationId xmlns:a16="http://schemas.microsoft.com/office/drawing/2014/main" id="{E3D62D97-1D65-A66C-4881-6E4AD1E70C33}"/>
              </a:ext>
            </a:extLst>
          </p:cNvPr>
          <p:cNvSpPr/>
          <p:nvPr/>
        </p:nvSpPr>
        <p:spPr>
          <a:xfrm>
            <a:off x="0" y="3843337"/>
            <a:ext cx="400050" cy="35242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3</a:t>
            </a:r>
          </a:p>
        </p:txBody>
      </p:sp>
      <p:sp>
        <p:nvSpPr>
          <p:cNvPr id="11" name="Düzbucaqlı 10">
            <a:extLst>
              <a:ext uri="{FF2B5EF4-FFF2-40B4-BE49-F238E27FC236}">
                <a16:creationId xmlns:a16="http://schemas.microsoft.com/office/drawing/2014/main" id="{0D1E8F4B-F91C-711B-D67D-B8C1DF0D5724}"/>
              </a:ext>
            </a:extLst>
          </p:cNvPr>
          <p:cNvSpPr/>
          <p:nvPr/>
        </p:nvSpPr>
        <p:spPr>
          <a:xfrm>
            <a:off x="3820001" y="3829060"/>
            <a:ext cx="400050" cy="35242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4</a:t>
            </a:r>
          </a:p>
        </p:txBody>
      </p:sp>
      <p:sp>
        <p:nvSpPr>
          <p:cNvPr id="12" name="Düzbucaqlı 11">
            <a:extLst>
              <a:ext uri="{FF2B5EF4-FFF2-40B4-BE49-F238E27FC236}">
                <a16:creationId xmlns:a16="http://schemas.microsoft.com/office/drawing/2014/main" id="{963B8E9A-D273-BF7B-F449-4E5314B0B93D}"/>
              </a:ext>
            </a:extLst>
          </p:cNvPr>
          <p:cNvSpPr/>
          <p:nvPr/>
        </p:nvSpPr>
        <p:spPr>
          <a:xfrm>
            <a:off x="0" y="5198288"/>
            <a:ext cx="400050" cy="35242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5</a:t>
            </a:r>
          </a:p>
        </p:txBody>
      </p:sp>
      <p:sp>
        <p:nvSpPr>
          <p:cNvPr id="13" name="Düzbucaqlı 12">
            <a:extLst>
              <a:ext uri="{FF2B5EF4-FFF2-40B4-BE49-F238E27FC236}">
                <a16:creationId xmlns:a16="http://schemas.microsoft.com/office/drawing/2014/main" id="{C5F6077A-83A7-B8C5-FB7F-F5F2A64289EA}"/>
              </a:ext>
            </a:extLst>
          </p:cNvPr>
          <p:cNvSpPr/>
          <p:nvPr/>
        </p:nvSpPr>
        <p:spPr>
          <a:xfrm>
            <a:off x="4868824" y="5217456"/>
            <a:ext cx="400050" cy="35242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6</a:t>
            </a:r>
          </a:p>
        </p:txBody>
      </p:sp>
      <p:pic>
        <p:nvPicPr>
          <p:cNvPr id="15" name="Şəkil 14">
            <a:extLst>
              <a:ext uri="{FF2B5EF4-FFF2-40B4-BE49-F238E27FC236}">
                <a16:creationId xmlns:a16="http://schemas.microsoft.com/office/drawing/2014/main" id="{E06D0003-3B72-A2BE-5536-77B95F81EFD3}"/>
              </a:ext>
            </a:extLst>
          </p:cNvPr>
          <p:cNvPicPr>
            <a:picLocks noChangeAspect="1"/>
          </p:cNvPicPr>
          <p:nvPr/>
        </p:nvPicPr>
        <p:blipFill>
          <a:blip r:embed="rId3"/>
          <a:stretch>
            <a:fillRect/>
          </a:stretch>
        </p:blipFill>
        <p:spPr>
          <a:xfrm>
            <a:off x="400050" y="2174016"/>
            <a:ext cx="3324689" cy="314369"/>
          </a:xfrm>
          <a:prstGeom prst="rect">
            <a:avLst/>
          </a:prstGeom>
        </p:spPr>
      </p:pic>
      <p:pic>
        <p:nvPicPr>
          <p:cNvPr id="17" name="Şəkil 16">
            <a:extLst>
              <a:ext uri="{FF2B5EF4-FFF2-40B4-BE49-F238E27FC236}">
                <a16:creationId xmlns:a16="http://schemas.microsoft.com/office/drawing/2014/main" id="{F21A06A4-FB88-6A64-5010-067EAB2AC927}"/>
              </a:ext>
            </a:extLst>
          </p:cNvPr>
          <p:cNvPicPr>
            <a:picLocks noChangeAspect="1"/>
          </p:cNvPicPr>
          <p:nvPr/>
        </p:nvPicPr>
        <p:blipFill>
          <a:blip r:embed="rId4"/>
          <a:stretch>
            <a:fillRect/>
          </a:stretch>
        </p:blipFill>
        <p:spPr>
          <a:xfrm>
            <a:off x="952500" y="2493092"/>
            <a:ext cx="2200582" cy="781159"/>
          </a:xfrm>
          <a:prstGeom prst="rect">
            <a:avLst/>
          </a:prstGeom>
        </p:spPr>
      </p:pic>
      <p:pic>
        <p:nvPicPr>
          <p:cNvPr id="19" name="Şəkil 18">
            <a:extLst>
              <a:ext uri="{FF2B5EF4-FFF2-40B4-BE49-F238E27FC236}">
                <a16:creationId xmlns:a16="http://schemas.microsoft.com/office/drawing/2014/main" id="{6930B192-73A1-29A9-FA52-26EA017B6678}"/>
              </a:ext>
            </a:extLst>
          </p:cNvPr>
          <p:cNvPicPr>
            <a:picLocks noChangeAspect="1"/>
          </p:cNvPicPr>
          <p:nvPr/>
        </p:nvPicPr>
        <p:blipFill>
          <a:blip r:embed="rId5"/>
          <a:stretch>
            <a:fillRect/>
          </a:stretch>
        </p:blipFill>
        <p:spPr>
          <a:xfrm>
            <a:off x="4124789" y="2144252"/>
            <a:ext cx="5077534" cy="447737"/>
          </a:xfrm>
          <a:prstGeom prst="rect">
            <a:avLst/>
          </a:prstGeom>
        </p:spPr>
      </p:pic>
      <p:pic>
        <p:nvPicPr>
          <p:cNvPr id="21" name="Şəkil 20">
            <a:extLst>
              <a:ext uri="{FF2B5EF4-FFF2-40B4-BE49-F238E27FC236}">
                <a16:creationId xmlns:a16="http://schemas.microsoft.com/office/drawing/2014/main" id="{56609B9C-8F85-5B26-4CDA-DDFB3259A3A1}"/>
              </a:ext>
            </a:extLst>
          </p:cNvPr>
          <p:cNvPicPr>
            <a:picLocks noChangeAspect="1"/>
          </p:cNvPicPr>
          <p:nvPr/>
        </p:nvPicPr>
        <p:blipFill>
          <a:blip r:embed="rId6"/>
          <a:stretch>
            <a:fillRect/>
          </a:stretch>
        </p:blipFill>
        <p:spPr>
          <a:xfrm>
            <a:off x="5439422" y="2552699"/>
            <a:ext cx="2448267" cy="790685"/>
          </a:xfrm>
          <a:prstGeom prst="rect">
            <a:avLst/>
          </a:prstGeom>
        </p:spPr>
      </p:pic>
      <p:pic>
        <p:nvPicPr>
          <p:cNvPr id="23" name="Şəkil 22">
            <a:extLst>
              <a:ext uri="{FF2B5EF4-FFF2-40B4-BE49-F238E27FC236}">
                <a16:creationId xmlns:a16="http://schemas.microsoft.com/office/drawing/2014/main" id="{0D5BF69D-968A-A058-283A-113536D9781A}"/>
              </a:ext>
            </a:extLst>
          </p:cNvPr>
          <p:cNvPicPr>
            <a:picLocks noChangeAspect="1"/>
          </p:cNvPicPr>
          <p:nvPr/>
        </p:nvPicPr>
        <p:blipFill>
          <a:blip r:embed="rId7"/>
          <a:stretch>
            <a:fillRect/>
          </a:stretch>
        </p:blipFill>
        <p:spPr>
          <a:xfrm>
            <a:off x="400050" y="3686152"/>
            <a:ext cx="3419952" cy="314369"/>
          </a:xfrm>
          <a:prstGeom prst="rect">
            <a:avLst/>
          </a:prstGeom>
        </p:spPr>
      </p:pic>
      <p:pic>
        <p:nvPicPr>
          <p:cNvPr id="25" name="Şəkil 24">
            <a:extLst>
              <a:ext uri="{FF2B5EF4-FFF2-40B4-BE49-F238E27FC236}">
                <a16:creationId xmlns:a16="http://schemas.microsoft.com/office/drawing/2014/main" id="{73B3A7BB-FC86-0633-3335-17D18887B1BD}"/>
              </a:ext>
            </a:extLst>
          </p:cNvPr>
          <p:cNvPicPr>
            <a:picLocks noChangeAspect="1"/>
          </p:cNvPicPr>
          <p:nvPr/>
        </p:nvPicPr>
        <p:blipFill>
          <a:blip r:embed="rId8"/>
          <a:stretch>
            <a:fillRect/>
          </a:stretch>
        </p:blipFill>
        <p:spPr>
          <a:xfrm>
            <a:off x="943050" y="4019549"/>
            <a:ext cx="2333951" cy="676369"/>
          </a:xfrm>
          <a:prstGeom prst="rect">
            <a:avLst/>
          </a:prstGeom>
        </p:spPr>
      </p:pic>
      <p:pic>
        <p:nvPicPr>
          <p:cNvPr id="27" name="Şəkil 26">
            <a:extLst>
              <a:ext uri="{FF2B5EF4-FFF2-40B4-BE49-F238E27FC236}">
                <a16:creationId xmlns:a16="http://schemas.microsoft.com/office/drawing/2014/main" id="{D17F5CD4-B7F3-BB97-37B5-FEE9700762B2}"/>
              </a:ext>
            </a:extLst>
          </p:cNvPr>
          <p:cNvPicPr>
            <a:picLocks noChangeAspect="1"/>
          </p:cNvPicPr>
          <p:nvPr/>
        </p:nvPicPr>
        <p:blipFill>
          <a:blip r:embed="rId9"/>
          <a:stretch>
            <a:fillRect/>
          </a:stretch>
        </p:blipFill>
        <p:spPr>
          <a:xfrm>
            <a:off x="5177447" y="4000521"/>
            <a:ext cx="2534004" cy="781159"/>
          </a:xfrm>
          <a:prstGeom prst="rect">
            <a:avLst/>
          </a:prstGeom>
        </p:spPr>
      </p:pic>
      <p:pic>
        <p:nvPicPr>
          <p:cNvPr id="29" name="Şəkil 28">
            <a:extLst>
              <a:ext uri="{FF2B5EF4-FFF2-40B4-BE49-F238E27FC236}">
                <a16:creationId xmlns:a16="http://schemas.microsoft.com/office/drawing/2014/main" id="{F1FD9A56-08B4-DA42-8E3E-D0671FEB9C81}"/>
              </a:ext>
            </a:extLst>
          </p:cNvPr>
          <p:cNvPicPr>
            <a:picLocks noChangeAspect="1"/>
          </p:cNvPicPr>
          <p:nvPr/>
        </p:nvPicPr>
        <p:blipFill>
          <a:blip r:embed="rId10"/>
          <a:stretch>
            <a:fillRect/>
          </a:stretch>
        </p:blipFill>
        <p:spPr>
          <a:xfrm>
            <a:off x="4220051" y="3686152"/>
            <a:ext cx="4448796" cy="323895"/>
          </a:xfrm>
          <a:prstGeom prst="rect">
            <a:avLst/>
          </a:prstGeom>
        </p:spPr>
      </p:pic>
      <p:pic>
        <p:nvPicPr>
          <p:cNvPr id="31" name="Şəkil 30">
            <a:extLst>
              <a:ext uri="{FF2B5EF4-FFF2-40B4-BE49-F238E27FC236}">
                <a16:creationId xmlns:a16="http://schemas.microsoft.com/office/drawing/2014/main" id="{553DA6D4-461C-EC35-1435-2FC18CFD5DB8}"/>
              </a:ext>
            </a:extLst>
          </p:cNvPr>
          <p:cNvPicPr>
            <a:picLocks noChangeAspect="1"/>
          </p:cNvPicPr>
          <p:nvPr/>
        </p:nvPicPr>
        <p:blipFill>
          <a:blip r:embed="rId11"/>
          <a:stretch>
            <a:fillRect/>
          </a:stretch>
        </p:blipFill>
        <p:spPr>
          <a:xfrm>
            <a:off x="410039" y="5050745"/>
            <a:ext cx="4448796" cy="333422"/>
          </a:xfrm>
          <a:prstGeom prst="rect">
            <a:avLst/>
          </a:prstGeom>
        </p:spPr>
      </p:pic>
      <p:pic>
        <p:nvPicPr>
          <p:cNvPr id="33" name="Şəkil 32">
            <a:extLst>
              <a:ext uri="{FF2B5EF4-FFF2-40B4-BE49-F238E27FC236}">
                <a16:creationId xmlns:a16="http://schemas.microsoft.com/office/drawing/2014/main" id="{9AB522AF-B7E1-AF2F-D240-49106AE54E0A}"/>
              </a:ext>
            </a:extLst>
          </p:cNvPr>
          <p:cNvPicPr>
            <a:picLocks noChangeAspect="1"/>
          </p:cNvPicPr>
          <p:nvPr/>
        </p:nvPicPr>
        <p:blipFill>
          <a:blip r:embed="rId12"/>
          <a:stretch>
            <a:fillRect/>
          </a:stretch>
        </p:blipFill>
        <p:spPr>
          <a:xfrm>
            <a:off x="1124050" y="5343523"/>
            <a:ext cx="2695951" cy="781159"/>
          </a:xfrm>
          <a:prstGeom prst="rect">
            <a:avLst/>
          </a:prstGeom>
        </p:spPr>
      </p:pic>
      <p:pic>
        <p:nvPicPr>
          <p:cNvPr id="35" name="Şəkil 34">
            <a:extLst>
              <a:ext uri="{FF2B5EF4-FFF2-40B4-BE49-F238E27FC236}">
                <a16:creationId xmlns:a16="http://schemas.microsoft.com/office/drawing/2014/main" id="{DD02AEC1-FE89-F2F3-3088-D04580E01C88}"/>
              </a:ext>
            </a:extLst>
          </p:cNvPr>
          <p:cNvPicPr>
            <a:picLocks noChangeAspect="1"/>
          </p:cNvPicPr>
          <p:nvPr/>
        </p:nvPicPr>
        <p:blipFill>
          <a:blip r:embed="rId13"/>
          <a:stretch>
            <a:fillRect/>
          </a:stretch>
        </p:blipFill>
        <p:spPr>
          <a:xfrm>
            <a:off x="5278863" y="5006649"/>
            <a:ext cx="5458587" cy="383278"/>
          </a:xfrm>
          <a:prstGeom prst="rect">
            <a:avLst/>
          </a:prstGeom>
        </p:spPr>
      </p:pic>
      <p:pic>
        <p:nvPicPr>
          <p:cNvPr id="37" name="Şəkil 36">
            <a:extLst>
              <a:ext uri="{FF2B5EF4-FFF2-40B4-BE49-F238E27FC236}">
                <a16:creationId xmlns:a16="http://schemas.microsoft.com/office/drawing/2014/main" id="{7983A225-626D-AB56-AE7E-F2396CF8E238}"/>
              </a:ext>
            </a:extLst>
          </p:cNvPr>
          <p:cNvPicPr>
            <a:picLocks noChangeAspect="1"/>
          </p:cNvPicPr>
          <p:nvPr/>
        </p:nvPicPr>
        <p:blipFill>
          <a:blip r:embed="rId14"/>
          <a:stretch>
            <a:fillRect/>
          </a:stretch>
        </p:blipFill>
        <p:spPr>
          <a:xfrm>
            <a:off x="6792161" y="5393668"/>
            <a:ext cx="2191056" cy="781159"/>
          </a:xfrm>
          <a:prstGeom prst="rect">
            <a:avLst/>
          </a:prstGeom>
        </p:spPr>
      </p:pic>
      <p:sp>
        <p:nvSpPr>
          <p:cNvPr id="38" name="Düzbucaqlı: Yumuru Künclər 37">
            <a:extLst>
              <a:ext uri="{FF2B5EF4-FFF2-40B4-BE49-F238E27FC236}">
                <a16:creationId xmlns:a16="http://schemas.microsoft.com/office/drawing/2014/main" id="{72C936D2-E461-FFA9-C3CB-C3154CF34DC1}"/>
              </a:ext>
            </a:extLst>
          </p:cNvPr>
          <p:cNvSpPr/>
          <p:nvPr/>
        </p:nvSpPr>
        <p:spPr>
          <a:xfrm>
            <a:off x="3820001" y="6296025"/>
            <a:ext cx="2972161" cy="561975"/>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pt-BR" dirty="0"/>
              <a:t>Bu, verilmiş B matrisinin tərsidir.</a:t>
            </a:r>
            <a:endParaRPr lang="en-US" dirty="0"/>
          </a:p>
        </p:txBody>
      </p:sp>
    </p:spTree>
    <p:extLst>
      <p:ext uri="{BB962C8B-B14F-4D97-AF65-F5344CB8AC3E}">
        <p14:creationId xmlns:p14="http://schemas.microsoft.com/office/powerpoint/2010/main" val="434228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3F6185-DB0F-D43B-45E8-109154BF648B}"/>
            </a:ext>
          </a:extLst>
        </p:cNvPr>
        <p:cNvGrpSpPr/>
        <p:nvPr/>
      </p:nvGrpSpPr>
      <p:grpSpPr>
        <a:xfrm>
          <a:off x="0" y="0"/>
          <a:ext cx="0" cy="0"/>
          <a:chOff x="0" y="0"/>
          <a:chExt cx="0" cy="0"/>
        </a:xfrm>
      </p:grpSpPr>
      <p:sp>
        <p:nvSpPr>
          <p:cNvPr id="2" name="Başlıq 1">
            <a:extLst>
              <a:ext uri="{FF2B5EF4-FFF2-40B4-BE49-F238E27FC236}">
                <a16:creationId xmlns:a16="http://schemas.microsoft.com/office/drawing/2014/main" id="{34A4D872-6B6E-4A0F-8F00-E814D4CFE6F5}"/>
              </a:ext>
            </a:extLst>
          </p:cNvPr>
          <p:cNvSpPr>
            <a:spLocks noGrp="1"/>
          </p:cNvSpPr>
          <p:nvPr>
            <p:ph type="ctrTitle"/>
          </p:nvPr>
        </p:nvSpPr>
        <p:spPr>
          <a:xfrm>
            <a:off x="0" y="0"/>
            <a:ext cx="12192000" cy="753035"/>
          </a:xfrm>
        </p:spPr>
        <p:txBody>
          <a:bodyPr>
            <a:normAutofit fontScale="90000"/>
          </a:bodyPr>
          <a:lstStyle/>
          <a:p>
            <a:pPr marR="0" lvl="0" fontAlgn="base">
              <a:lnSpc>
                <a:spcPct val="109000"/>
              </a:lnSpc>
              <a:spcAft>
                <a:spcPts val="15"/>
              </a:spcAft>
              <a:buClr>
                <a:srgbClr val="000000"/>
              </a:buClr>
              <a:buSzPts val="1100"/>
            </a:pPr>
            <a:r>
              <a:rPr lang="en-US" sz="2800" b="1" i="1"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13. Compute the determinant of the matrix</a:t>
            </a:r>
          </a:p>
        </p:txBody>
      </p:sp>
      <p:pic>
        <p:nvPicPr>
          <p:cNvPr id="4" name="Şəkil 3">
            <a:extLst>
              <a:ext uri="{FF2B5EF4-FFF2-40B4-BE49-F238E27FC236}">
                <a16:creationId xmlns:a16="http://schemas.microsoft.com/office/drawing/2014/main" id="{9D9B5C30-D46D-51F2-38B6-D3009D855DA3}"/>
              </a:ext>
            </a:extLst>
          </p:cNvPr>
          <p:cNvPicPr>
            <a:picLocks noChangeAspect="1"/>
          </p:cNvPicPr>
          <p:nvPr/>
        </p:nvPicPr>
        <p:blipFill>
          <a:blip r:embed="rId2"/>
          <a:stretch>
            <a:fillRect/>
          </a:stretch>
        </p:blipFill>
        <p:spPr>
          <a:xfrm>
            <a:off x="5143367" y="582720"/>
            <a:ext cx="1905266" cy="847843"/>
          </a:xfrm>
          <a:prstGeom prst="rect">
            <a:avLst/>
          </a:prstGeom>
        </p:spPr>
      </p:pic>
      <p:pic>
        <p:nvPicPr>
          <p:cNvPr id="6" name="Şəkil 5">
            <a:extLst>
              <a:ext uri="{FF2B5EF4-FFF2-40B4-BE49-F238E27FC236}">
                <a16:creationId xmlns:a16="http://schemas.microsoft.com/office/drawing/2014/main" id="{EB8BFA66-5616-1D9F-A4EC-F74E540EDF04}"/>
              </a:ext>
            </a:extLst>
          </p:cNvPr>
          <p:cNvPicPr>
            <a:picLocks noChangeAspect="1"/>
          </p:cNvPicPr>
          <p:nvPr/>
        </p:nvPicPr>
        <p:blipFill>
          <a:blip r:embed="rId3"/>
          <a:stretch>
            <a:fillRect/>
          </a:stretch>
        </p:blipFill>
        <p:spPr>
          <a:xfrm>
            <a:off x="401053" y="3192379"/>
            <a:ext cx="4020111" cy="647790"/>
          </a:xfrm>
          <a:prstGeom prst="rect">
            <a:avLst/>
          </a:prstGeom>
        </p:spPr>
      </p:pic>
      <p:sp>
        <p:nvSpPr>
          <p:cNvPr id="9" name="Düzbucaqlı 8">
            <a:extLst>
              <a:ext uri="{FF2B5EF4-FFF2-40B4-BE49-F238E27FC236}">
                <a16:creationId xmlns:a16="http://schemas.microsoft.com/office/drawing/2014/main" id="{76456086-3F1B-2E91-5369-69D266237631}"/>
              </a:ext>
            </a:extLst>
          </p:cNvPr>
          <p:cNvSpPr/>
          <p:nvPr/>
        </p:nvSpPr>
        <p:spPr>
          <a:xfrm>
            <a:off x="0" y="3192379"/>
            <a:ext cx="401053" cy="41437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1</a:t>
            </a:r>
          </a:p>
        </p:txBody>
      </p:sp>
      <p:sp>
        <p:nvSpPr>
          <p:cNvPr id="10" name="Düzbucaqlı: Yumuru Künclər 9">
            <a:extLst>
              <a:ext uri="{FF2B5EF4-FFF2-40B4-BE49-F238E27FC236}">
                <a16:creationId xmlns:a16="http://schemas.microsoft.com/office/drawing/2014/main" id="{21B2E0AE-ABD7-E1C7-B60E-EF00BFA95102}"/>
              </a:ext>
            </a:extLst>
          </p:cNvPr>
          <p:cNvSpPr/>
          <p:nvPr/>
        </p:nvSpPr>
        <p:spPr>
          <a:xfrm>
            <a:off x="0" y="1816654"/>
            <a:ext cx="6096000" cy="978569"/>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12" name="Şəkil 11">
            <a:extLst>
              <a:ext uri="{FF2B5EF4-FFF2-40B4-BE49-F238E27FC236}">
                <a16:creationId xmlns:a16="http://schemas.microsoft.com/office/drawing/2014/main" id="{AD71C52E-1A6F-CE40-B1AC-C025D477FC78}"/>
              </a:ext>
            </a:extLst>
          </p:cNvPr>
          <p:cNvPicPr>
            <a:picLocks noChangeAspect="1"/>
          </p:cNvPicPr>
          <p:nvPr/>
        </p:nvPicPr>
        <p:blipFill>
          <a:blip r:embed="rId4"/>
          <a:stretch>
            <a:fillRect/>
          </a:stretch>
        </p:blipFill>
        <p:spPr>
          <a:xfrm>
            <a:off x="200526" y="2014143"/>
            <a:ext cx="5536376" cy="598527"/>
          </a:xfrm>
          <a:prstGeom prst="rect">
            <a:avLst/>
          </a:prstGeom>
        </p:spPr>
      </p:pic>
      <p:pic>
        <p:nvPicPr>
          <p:cNvPr id="14" name="Şəkil 13">
            <a:extLst>
              <a:ext uri="{FF2B5EF4-FFF2-40B4-BE49-F238E27FC236}">
                <a16:creationId xmlns:a16="http://schemas.microsoft.com/office/drawing/2014/main" id="{63DD22A5-8D79-CBEF-B5C1-60DD34093EE2}"/>
              </a:ext>
            </a:extLst>
          </p:cNvPr>
          <p:cNvPicPr>
            <a:picLocks noChangeAspect="1"/>
          </p:cNvPicPr>
          <p:nvPr/>
        </p:nvPicPr>
        <p:blipFill>
          <a:blip r:embed="rId5"/>
          <a:stretch>
            <a:fillRect/>
          </a:stretch>
        </p:blipFill>
        <p:spPr>
          <a:xfrm>
            <a:off x="591671" y="4420558"/>
            <a:ext cx="3038899" cy="647790"/>
          </a:xfrm>
          <a:prstGeom prst="rect">
            <a:avLst/>
          </a:prstGeom>
        </p:spPr>
      </p:pic>
      <p:pic>
        <p:nvPicPr>
          <p:cNvPr id="16" name="Şəkil 15">
            <a:extLst>
              <a:ext uri="{FF2B5EF4-FFF2-40B4-BE49-F238E27FC236}">
                <a16:creationId xmlns:a16="http://schemas.microsoft.com/office/drawing/2014/main" id="{C84639A7-FFF7-7863-F0F1-AEEBA17FDE63}"/>
              </a:ext>
            </a:extLst>
          </p:cNvPr>
          <p:cNvPicPr>
            <a:picLocks noChangeAspect="1"/>
          </p:cNvPicPr>
          <p:nvPr/>
        </p:nvPicPr>
        <p:blipFill>
          <a:blip r:embed="rId6"/>
          <a:stretch>
            <a:fillRect/>
          </a:stretch>
        </p:blipFill>
        <p:spPr>
          <a:xfrm>
            <a:off x="591670" y="5068348"/>
            <a:ext cx="3038899" cy="596054"/>
          </a:xfrm>
          <a:prstGeom prst="rect">
            <a:avLst/>
          </a:prstGeom>
        </p:spPr>
      </p:pic>
      <p:pic>
        <p:nvPicPr>
          <p:cNvPr id="18" name="Şəkil 17">
            <a:extLst>
              <a:ext uri="{FF2B5EF4-FFF2-40B4-BE49-F238E27FC236}">
                <a16:creationId xmlns:a16="http://schemas.microsoft.com/office/drawing/2014/main" id="{3EB8D17B-A454-B234-6426-CA83F9628634}"/>
              </a:ext>
            </a:extLst>
          </p:cNvPr>
          <p:cNvPicPr>
            <a:picLocks noChangeAspect="1"/>
          </p:cNvPicPr>
          <p:nvPr/>
        </p:nvPicPr>
        <p:blipFill>
          <a:blip r:embed="rId7"/>
          <a:stretch>
            <a:fillRect/>
          </a:stretch>
        </p:blipFill>
        <p:spPr>
          <a:xfrm>
            <a:off x="591670" y="5636553"/>
            <a:ext cx="3038899" cy="581517"/>
          </a:xfrm>
          <a:prstGeom prst="rect">
            <a:avLst/>
          </a:prstGeom>
        </p:spPr>
      </p:pic>
      <p:sp>
        <p:nvSpPr>
          <p:cNvPr id="19" name="Düzbucaqlı 18">
            <a:extLst>
              <a:ext uri="{FF2B5EF4-FFF2-40B4-BE49-F238E27FC236}">
                <a16:creationId xmlns:a16="http://schemas.microsoft.com/office/drawing/2014/main" id="{DB818BD2-8A6A-B0C3-507F-8B363BB1EB74}"/>
              </a:ext>
            </a:extLst>
          </p:cNvPr>
          <p:cNvSpPr/>
          <p:nvPr/>
        </p:nvSpPr>
        <p:spPr>
          <a:xfrm>
            <a:off x="0" y="4420558"/>
            <a:ext cx="591671" cy="41437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2.1</a:t>
            </a:r>
          </a:p>
        </p:txBody>
      </p:sp>
      <p:sp>
        <p:nvSpPr>
          <p:cNvPr id="20" name="Düzbucaqlı 19">
            <a:extLst>
              <a:ext uri="{FF2B5EF4-FFF2-40B4-BE49-F238E27FC236}">
                <a16:creationId xmlns:a16="http://schemas.microsoft.com/office/drawing/2014/main" id="{044DF44C-32B7-83E6-0F12-B6B09DB97663}"/>
              </a:ext>
            </a:extLst>
          </p:cNvPr>
          <p:cNvSpPr/>
          <p:nvPr/>
        </p:nvSpPr>
        <p:spPr>
          <a:xfrm>
            <a:off x="0" y="5068348"/>
            <a:ext cx="591671" cy="41437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2.2</a:t>
            </a:r>
          </a:p>
        </p:txBody>
      </p:sp>
      <p:sp>
        <p:nvSpPr>
          <p:cNvPr id="21" name="Düzbucaqlı 20">
            <a:extLst>
              <a:ext uri="{FF2B5EF4-FFF2-40B4-BE49-F238E27FC236}">
                <a16:creationId xmlns:a16="http://schemas.microsoft.com/office/drawing/2014/main" id="{63F1FE72-DE98-9FCF-1A8C-94F4D68D40E1}"/>
              </a:ext>
            </a:extLst>
          </p:cNvPr>
          <p:cNvSpPr/>
          <p:nvPr/>
        </p:nvSpPr>
        <p:spPr>
          <a:xfrm>
            <a:off x="-2" y="5648737"/>
            <a:ext cx="591671" cy="41437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2.3</a:t>
            </a:r>
          </a:p>
        </p:txBody>
      </p:sp>
      <p:pic>
        <p:nvPicPr>
          <p:cNvPr id="23" name="Şəkil 22">
            <a:extLst>
              <a:ext uri="{FF2B5EF4-FFF2-40B4-BE49-F238E27FC236}">
                <a16:creationId xmlns:a16="http://schemas.microsoft.com/office/drawing/2014/main" id="{1EF7210D-BE5C-44A8-1D44-73994446980D}"/>
              </a:ext>
            </a:extLst>
          </p:cNvPr>
          <p:cNvPicPr>
            <a:picLocks noChangeAspect="1"/>
          </p:cNvPicPr>
          <p:nvPr/>
        </p:nvPicPr>
        <p:blipFill>
          <a:blip r:embed="rId8"/>
          <a:stretch>
            <a:fillRect/>
          </a:stretch>
        </p:blipFill>
        <p:spPr>
          <a:xfrm>
            <a:off x="5736902" y="4062778"/>
            <a:ext cx="3143689" cy="409632"/>
          </a:xfrm>
          <a:prstGeom prst="rect">
            <a:avLst/>
          </a:prstGeom>
        </p:spPr>
      </p:pic>
      <p:pic>
        <p:nvPicPr>
          <p:cNvPr id="25" name="Şəkil 24">
            <a:extLst>
              <a:ext uri="{FF2B5EF4-FFF2-40B4-BE49-F238E27FC236}">
                <a16:creationId xmlns:a16="http://schemas.microsoft.com/office/drawing/2014/main" id="{ED96B6FA-F8B3-3318-65B2-B4D412E2EF03}"/>
              </a:ext>
            </a:extLst>
          </p:cNvPr>
          <p:cNvPicPr>
            <a:picLocks noChangeAspect="1"/>
          </p:cNvPicPr>
          <p:nvPr/>
        </p:nvPicPr>
        <p:blipFill>
          <a:blip r:embed="rId9"/>
          <a:stretch>
            <a:fillRect/>
          </a:stretch>
        </p:blipFill>
        <p:spPr>
          <a:xfrm>
            <a:off x="8880591" y="4062778"/>
            <a:ext cx="1661903" cy="409632"/>
          </a:xfrm>
          <a:prstGeom prst="rect">
            <a:avLst/>
          </a:prstGeom>
        </p:spPr>
      </p:pic>
      <p:pic>
        <p:nvPicPr>
          <p:cNvPr id="27" name="Şəkil 26">
            <a:extLst>
              <a:ext uri="{FF2B5EF4-FFF2-40B4-BE49-F238E27FC236}">
                <a16:creationId xmlns:a16="http://schemas.microsoft.com/office/drawing/2014/main" id="{0CAAA607-641D-6C35-E540-D82284C32BFE}"/>
              </a:ext>
            </a:extLst>
          </p:cNvPr>
          <p:cNvPicPr>
            <a:picLocks noChangeAspect="1"/>
          </p:cNvPicPr>
          <p:nvPr/>
        </p:nvPicPr>
        <p:blipFill>
          <a:blip r:embed="rId10"/>
          <a:stretch>
            <a:fillRect/>
          </a:stretch>
        </p:blipFill>
        <p:spPr>
          <a:xfrm>
            <a:off x="10542494" y="4062778"/>
            <a:ext cx="798094" cy="409632"/>
          </a:xfrm>
          <a:prstGeom prst="rect">
            <a:avLst/>
          </a:prstGeom>
        </p:spPr>
      </p:pic>
      <p:sp>
        <p:nvSpPr>
          <p:cNvPr id="28" name="Düzbucaqlı 27">
            <a:extLst>
              <a:ext uri="{FF2B5EF4-FFF2-40B4-BE49-F238E27FC236}">
                <a16:creationId xmlns:a16="http://schemas.microsoft.com/office/drawing/2014/main" id="{79C0ACA3-3844-3BC6-6525-F6FA57E78612}"/>
              </a:ext>
            </a:extLst>
          </p:cNvPr>
          <p:cNvSpPr/>
          <p:nvPr/>
        </p:nvSpPr>
        <p:spPr>
          <a:xfrm>
            <a:off x="5307106" y="4062778"/>
            <a:ext cx="429796" cy="35778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4</a:t>
            </a:r>
          </a:p>
        </p:txBody>
      </p:sp>
      <p:sp>
        <p:nvSpPr>
          <p:cNvPr id="30" name="Düzbucaqlı: Yumuru Künclər 29">
            <a:extLst>
              <a:ext uri="{FF2B5EF4-FFF2-40B4-BE49-F238E27FC236}">
                <a16:creationId xmlns:a16="http://schemas.microsoft.com/office/drawing/2014/main" id="{9716FDD3-14D6-BB8F-0F67-4559C2CC4C55}"/>
              </a:ext>
            </a:extLst>
          </p:cNvPr>
          <p:cNvSpPr/>
          <p:nvPr/>
        </p:nvSpPr>
        <p:spPr>
          <a:xfrm>
            <a:off x="5143367" y="5320259"/>
            <a:ext cx="5656729" cy="581517"/>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err="1"/>
              <a:t>Deməli</a:t>
            </a:r>
            <a:r>
              <a:rPr lang="en-US" dirty="0"/>
              <a:t>, </a:t>
            </a:r>
            <a:r>
              <a:rPr lang="en-US" dirty="0" err="1"/>
              <a:t>verilmiş</a:t>
            </a:r>
            <a:r>
              <a:rPr lang="en-US" dirty="0"/>
              <a:t> </a:t>
            </a:r>
            <a:r>
              <a:rPr lang="en-US" dirty="0" err="1"/>
              <a:t>matrisin</a:t>
            </a:r>
            <a:r>
              <a:rPr lang="en-US" dirty="0"/>
              <a:t> </a:t>
            </a:r>
            <a:r>
              <a:rPr lang="en-US" dirty="0" err="1"/>
              <a:t>determinantı</a:t>
            </a:r>
            <a:r>
              <a:rPr lang="en-US" dirty="0"/>
              <a:t> </a:t>
            </a:r>
            <a:r>
              <a:rPr lang="en-US" b="1" dirty="0"/>
              <a:t>−5</a:t>
            </a:r>
            <a:r>
              <a:rPr lang="en-US" dirty="0"/>
              <a:t>-ə </a:t>
            </a:r>
            <a:r>
              <a:rPr lang="en-US" dirty="0" err="1"/>
              <a:t>bərabərdir</a:t>
            </a:r>
            <a:r>
              <a:rPr lang="en-US" dirty="0"/>
              <a:t>.</a:t>
            </a:r>
          </a:p>
        </p:txBody>
      </p:sp>
    </p:spTree>
    <p:extLst>
      <p:ext uri="{BB962C8B-B14F-4D97-AF65-F5344CB8AC3E}">
        <p14:creationId xmlns:p14="http://schemas.microsoft.com/office/powerpoint/2010/main" val="34017230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A9CE02-89DC-4A2E-926C-34B329D523A0}"/>
            </a:ext>
          </a:extLst>
        </p:cNvPr>
        <p:cNvGrpSpPr/>
        <p:nvPr/>
      </p:nvGrpSpPr>
      <p:grpSpPr>
        <a:xfrm>
          <a:off x="0" y="0"/>
          <a:ext cx="0" cy="0"/>
          <a:chOff x="0" y="0"/>
          <a:chExt cx="0" cy="0"/>
        </a:xfrm>
      </p:grpSpPr>
      <p:sp>
        <p:nvSpPr>
          <p:cNvPr id="2" name="Başlıq 1">
            <a:extLst>
              <a:ext uri="{FF2B5EF4-FFF2-40B4-BE49-F238E27FC236}">
                <a16:creationId xmlns:a16="http://schemas.microsoft.com/office/drawing/2014/main" id="{F06F65F0-7209-829C-43F7-1D60C753BC13}"/>
              </a:ext>
            </a:extLst>
          </p:cNvPr>
          <p:cNvSpPr>
            <a:spLocks noGrp="1"/>
          </p:cNvSpPr>
          <p:nvPr>
            <p:ph type="ctrTitle"/>
          </p:nvPr>
        </p:nvSpPr>
        <p:spPr>
          <a:xfrm>
            <a:off x="0" y="0"/>
            <a:ext cx="12192000" cy="1645920"/>
          </a:xfrm>
        </p:spPr>
        <p:txBody>
          <a:bodyPr>
            <a:normAutofit fontScale="90000"/>
          </a:bodyPr>
          <a:lstStyle/>
          <a:p>
            <a:br>
              <a:rPr lang="en-US" sz="18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br>
            <a:r>
              <a:rPr lang="en-US" sz="2800" b="1" i="1"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14. Compute the determinants of the following matrices, and decide whether they are </a:t>
            </a:r>
            <a:r>
              <a:rPr lang="en-US" sz="2800" b="1" i="1" u="none" strike="noStrike" kern="100" dirty="0" err="1">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invertibleor</a:t>
            </a:r>
            <a:r>
              <a:rPr lang="en-US" sz="2800" b="1" i="1"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not. If a matrix is invertible, compute the inverse matrix.</a:t>
            </a:r>
            <a:br>
              <a:rPr lang="en-US" sz="18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br>
            <a:endParaRPr lang="en-US" dirty="0"/>
          </a:p>
        </p:txBody>
      </p:sp>
      <p:pic>
        <p:nvPicPr>
          <p:cNvPr id="4" name="Şəkil 3">
            <a:extLst>
              <a:ext uri="{FF2B5EF4-FFF2-40B4-BE49-F238E27FC236}">
                <a16:creationId xmlns:a16="http://schemas.microsoft.com/office/drawing/2014/main" id="{33F37095-4827-8149-5F8D-82B3595C6182}"/>
              </a:ext>
            </a:extLst>
          </p:cNvPr>
          <p:cNvPicPr>
            <a:picLocks noChangeAspect="1"/>
          </p:cNvPicPr>
          <p:nvPr/>
        </p:nvPicPr>
        <p:blipFill>
          <a:blip r:embed="rId3"/>
          <a:stretch>
            <a:fillRect/>
          </a:stretch>
        </p:blipFill>
        <p:spPr>
          <a:xfrm>
            <a:off x="447113" y="1678339"/>
            <a:ext cx="1371791" cy="666843"/>
          </a:xfrm>
          <a:prstGeom prst="rect">
            <a:avLst/>
          </a:prstGeom>
        </p:spPr>
      </p:pic>
      <p:pic>
        <p:nvPicPr>
          <p:cNvPr id="6" name="Şəkil 5">
            <a:extLst>
              <a:ext uri="{FF2B5EF4-FFF2-40B4-BE49-F238E27FC236}">
                <a16:creationId xmlns:a16="http://schemas.microsoft.com/office/drawing/2014/main" id="{DE7D0739-9A61-8A3A-945B-F8D953174BEF}"/>
              </a:ext>
            </a:extLst>
          </p:cNvPr>
          <p:cNvPicPr>
            <a:picLocks noChangeAspect="1"/>
          </p:cNvPicPr>
          <p:nvPr/>
        </p:nvPicPr>
        <p:blipFill>
          <a:blip r:embed="rId4"/>
          <a:stretch>
            <a:fillRect/>
          </a:stretch>
        </p:blipFill>
        <p:spPr>
          <a:xfrm>
            <a:off x="2266018" y="1689758"/>
            <a:ext cx="3267531" cy="457264"/>
          </a:xfrm>
          <a:prstGeom prst="rect">
            <a:avLst/>
          </a:prstGeom>
        </p:spPr>
      </p:pic>
      <p:pic>
        <p:nvPicPr>
          <p:cNvPr id="8" name="Şəkil 7">
            <a:extLst>
              <a:ext uri="{FF2B5EF4-FFF2-40B4-BE49-F238E27FC236}">
                <a16:creationId xmlns:a16="http://schemas.microsoft.com/office/drawing/2014/main" id="{6D6257EC-1870-8FC7-408B-DD9AB2CEDA7E}"/>
              </a:ext>
            </a:extLst>
          </p:cNvPr>
          <p:cNvPicPr>
            <a:picLocks noChangeAspect="1"/>
          </p:cNvPicPr>
          <p:nvPr/>
        </p:nvPicPr>
        <p:blipFill>
          <a:blip r:embed="rId5"/>
          <a:stretch>
            <a:fillRect/>
          </a:stretch>
        </p:blipFill>
        <p:spPr>
          <a:xfrm>
            <a:off x="5533549" y="1695222"/>
            <a:ext cx="4048690" cy="457263"/>
          </a:xfrm>
          <a:prstGeom prst="rect">
            <a:avLst/>
          </a:prstGeom>
        </p:spPr>
      </p:pic>
      <p:pic>
        <p:nvPicPr>
          <p:cNvPr id="10" name="Şəkil 9">
            <a:extLst>
              <a:ext uri="{FF2B5EF4-FFF2-40B4-BE49-F238E27FC236}">
                <a16:creationId xmlns:a16="http://schemas.microsoft.com/office/drawing/2014/main" id="{CC3F2E61-43B6-AFE8-EDB6-FACF5A5FE5C1}"/>
              </a:ext>
            </a:extLst>
          </p:cNvPr>
          <p:cNvPicPr>
            <a:picLocks noChangeAspect="1"/>
          </p:cNvPicPr>
          <p:nvPr/>
        </p:nvPicPr>
        <p:blipFill>
          <a:blip r:embed="rId6"/>
          <a:stretch>
            <a:fillRect/>
          </a:stretch>
        </p:blipFill>
        <p:spPr>
          <a:xfrm>
            <a:off x="9582239" y="1695222"/>
            <a:ext cx="2048161" cy="457263"/>
          </a:xfrm>
          <a:prstGeom prst="rect">
            <a:avLst/>
          </a:prstGeom>
        </p:spPr>
      </p:pic>
      <p:sp>
        <p:nvSpPr>
          <p:cNvPr id="11" name="Düzbucaqlı 10">
            <a:extLst>
              <a:ext uri="{FF2B5EF4-FFF2-40B4-BE49-F238E27FC236}">
                <a16:creationId xmlns:a16="http://schemas.microsoft.com/office/drawing/2014/main" id="{33A90BAC-4183-D022-553A-8404B2403E81}"/>
              </a:ext>
            </a:extLst>
          </p:cNvPr>
          <p:cNvSpPr/>
          <p:nvPr/>
        </p:nvSpPr>
        <p:spPr>
          <a:xfrm>
            <a:off x="-10693" y="1678339"/>
            <a:ext cx="466166" cy="28687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1.1</a:t>
            </a:r>
          </a:p>
        </p:txBody>
      </p:sp>
      <p:sp>
        <p:nvSpPr>
          <p:cNvPr id="12" name="Düzbucaqlı 11">
            <a:extLst>
              <a:ext uri="{FF2B5EF4-FFF2-40B4-BE49-F238E27FC236}">
                <a16:creationId xmlns:a16="http://schemas.microsoft.com/office/drawing/2014/main" id="{0AA1AE72-D174-F1A5-DBC1-C244D9906A8B}"/>
              </a:ext>
            </a:extLst>
          </p:cNvPr>
          <p:cNvSpPr/>
          <p:nvPr/>
        </p:nvSpPr>
        <p:spPr>
          <a:xfrm>
            <a:off x="1799852" y="1695222"/>
            <a:ext cx="466166" cy="28687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1.2</a:t>
            </a:r>
          </a:p>
        </p:txBody>
      </p:sp>
      <p:sp>
        <p:nvSpPr>
          <p:cNvPr id="13" name="Düzbucaqlı 12">
            <a:extLst>
              <a:ext uri="{FF2B5EF4-FFF2-40B4-BE49-F238E27FC236}">
                <a16:creationId xmlns:a16="http://schemas.microsoft.com/office/drawing/2014/main" id="{8CB1957D-36E9-B7A6-8522-CAC5B4CE6576}"/>
              </a:ext>
            </a:extLst>
          </p:cNvPr>
          <p:cNvSpPr/>
          <p:nvPr/>
        </p:nvSpPr>
        <p:spPr>
          <a:xfrm>
            <a:off x="7334" y="3486891"/>
            <a:ext cx="466166" cy="28687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3.1</a:t>
            </a:r>
          </a:p>
        </p:txBody>
      </p:sp>
      <p:sp>
        <p:nvSpPr>
          <p:cNvPr id="14" name="Düzbucaqlı 13">
            <a:extLst>
              <a:ext uri="{FF2B5EF4-FFF2-40B4-BE49-F238E27FC236}">
                <a16:creationId xmlns:a16="http://schemas.microsoft.com/office/drawing/2014/main" id="{46F944FC-B32B-5085-178C-563FB9888137}"/>
              </a:ext>
            </a:extLst>
          </p:cNvPr>
          <p:cNvSpPr/>
          <p:nvPr/>
        </p:nvSpPr>
        <p:spPr>
          <a:xfrm>
            <a:off x="1799852" y="2507345"/>
            <a:ext cx="466166" cy="28687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2.2</a:t>
            </a:r>
          </a:p>
        </p:txBody>
      </p:sp>
      <p:sp>
        <p:nvSpPr>
          <p:cNvPr id="15" name="Düzbucaqlı 14">
            <a:extLst>
              <a:ext uri="{FF2B5EF4-FFF2-40B4-BE49-F238E27FC236}">
                <a16:creationId xmlns:a16="http://schemas.microsoft.com/office/drawing/2014/main" id="{2ADC82A5-E47F-9818-27F2-3A30B9F9C1C5}"/>
              </a:ext>
            </a:extLst>
          </p:cNvPr>
          <p:cNvSpPr/>
          <p:nvPr/>
        </p:nvSpPr>
        <p:spPr>
          <a:xfrm>
            <a:off x="-19053" y="2507345"/>
            <a:ext cx="466166" cy="28687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2.1</a:t>
            </a:r>
          </a:p>
        </p:txBody>
      </p:sp>
      <p:pic>
        <p:nvPicPr>
          <p:cNvPr id="17" name="Şəkil 16">
            <a:extLst>
              <a:ext uri="{FF2B5EF4-FFF2-40B4-BE49-F238E27FC236}">
                <a16:creationId xmlns:a16="http://schemas.microsoft.com/office/drawing/2014/main" id="{EF3CB482-C2AA-F7D0-138C-20F79BB2AE0A}"/>
              </a:ext>
            </a:extLst>
          </p:cNvPr>
          <p:cNvPicPr>
            <a:picLocks noChangeAspect="1"/>
          </p:cNvPicPr>
          <p:nvPr/>
        </p:nvPicPr>
        <p:blipFill>
          <a:blip r:embed="rId7"/>
          <a:stretch>
            <a:fillRect/>
          </a:stretch>
        </p:blipFill>
        <p:spPr>
          <a:xfrm>
            <a:off x="447113" y="2514599"/>
            <a:ext cx="1352739" cy="724001"/>
          </a:xfrm>
          <a:prstGeom prst="rect">
            <a:avLst/>
          </a:prstGeom>
        </p:spPr>
      </p:pic>
      <p:pic>
        <p:nvPicPr>
          <p:cNvPr id="19" name="Şəkil 18">
            <a:extLst>
              <a:ext uri="{FF2B5EF4-FFF2-40B4-BE49-F238E27FC236}">
                <a16:creationId xmlns:a16="http://schemas.microsoft.com/office/drawing/2014/main" id="{A9D0ECB0-B28F-8902-E35C-7FE751743E56}"/>
              </a:ext>
            </a:extLst>
          </p:cNvPr>
          <p:cNvPicPr>
            <a:picLocks noChangeAspect="1"/>
          </p:cNvPicPr>
          <p:nvPr/>
        </p:nvPicPr>
        <p:blipFill>
          <a:blip r:embed="rId8"/>
          <a:stretch>
            <a:fillRect/>
          </a:stretch>
        </p:blipFill>
        <p:spPr>
          <a:xfrm>
            <a:off x="2273223" y="2507345"/>
            <a:ext cx="3191320" cy="476316"/>
          </a:xfrm>
          <a:prstGeom prst="rect">
            <a:avLst/>
          </a:prstGeom>
        </p:spPr>
      </p:pic>
      <p:pic>
        <p:nvPicPr>
          <p:cNvPr id="21" name="Şəkil 20">
            <a:extLst>
              <a:ext uri="{FF2B5EF4-FFF2-40B4-BE49-F238E27FC236}">
                <a16:creationId xmlns:a16="http://schemas.microsoft.com/office/drawing/2014/main" id="{729E1E48-E931-A614-916E-416EBBA9F940}"/>
              </a:ext>
            </a:extLst>
          </p:cNvPr>
          <p:cNvPicPr>
            <a:picLocks noChangeAspect="1"/>
          </p:cNvPicPr>
          <p:nvPr/>
        </p:nvPicPr>
        <p:blipFill>
          <a:blip r:embed="rId9"/>
          <a:stretch>
            <a:fillRect/>
          </a:stretch>
        </p:blipFill>
        <p:spPr>
          <a:xfrm>
            <a:off x="5464543" y="2514430"/>
            <a:ext cx="4410691" cy="476316"/>
          </a:xfrm>
          <a:prstGeom prst="rect">
            <a:avLst/>
          </a:prstGeom>
        </p:spPr>
      </p:pic>
      <p:pic>
        <p:nvPicPr>
          <p:cNvPr id="23" name="Şəkil 22">
            <a:extLst>
              <a:ext uri="{FF2B5EF4-FFF2-40B4-BE49-F238E27FC236}">
                <a16:creationId xmlns:a16="http://schemas.microsoft.com/office/drawing/2014/main" id="{CBD189CE-6CC1-DAEE-79C4-81B0670E730C}"/>
              </a:ext>
            </a:extLst>
          </p:cNvPr>
          <p:cNvPicPr>
            <a:picLocks noChangeAspect="1"/>
          </p:cNvPicPr>
          <p:nvPr/>
        </p:nvPicPr>
        <p:blipFill>
          <a:blip r:embed="rId10"/>
          <a:stretch>
            <a:fillRect/>
          </a:stretch>
        </p:blipFill>
        <p:spPr>
          <a:xfrm>
            <a:off x="9875234" y="2507022"/>
            <a:ext cx="1314633" cy="476315"/>
          </a:xfrm>
          <a:prstGeom prst="rect">
            <a:avLst/>
          </a:prstGeom>
        </p:spPr>
      </p:pic>
      <p:pic>
        <p:nvPicPr>
          <p:cNvPr id="25" name="Şəkil 24">
            <a:extLst>
              <a:ext uri="{FF2B5EF4-FFF2-40B4-BE49-F238E27FC236}">
                <a16:creationId xmlns:a16="http://schemas.microsoft.com/office/drawing/2014/main" id="{D127373E-0823-E5C7-ACC4-13D6D78C166B}"/>
              </a:ext>
            </a:extLst>
          </p:cNvPr>
          <p:cNvPicPr>
            <a:picLocks noChangeAspect="1"/>
          </p:cNvPicPr>
          <p:nvPr/>
        </p:nvPicPr>
        <p:blipFill>
          <a:blip r:embed="rId11"/>
          <a:stretch>
            <a:fillRect/>
          </a:stretch>
        </p:blipFill>
        <p:spPr>
          <a:xfrm>
            <a:off x="473500" y="3482162"/>
            <a:ext cx="1743318" cy="724001"/>
          </a:xfrm>
          <a:prstGeom prst="rect">
            <a:avLst/>
          </a:prstGeom>
        </p:spPr>
      </p:pic>
      <p:pic>
        <p:nvPicPr>
          <p:cNvPr id="27" name="Şəkil 26">
            <a:extLst>
              <a:ext uri="{FF2B5EF4-FFF2-40B4-BE49-F238E27FC236}">
                <a16:creationId xmlns:a16="http://schemas.microsoft.com/office/drawing/2014/main" id="{3E605510-2272-9252-C30E-48C9141959EB}"/>
              </a:ext>
            </a:extLst>
          </p:cNvPr>
          <p:cNvPicPr>
            <a:picLocks noChangeAspect="1"/>
          </p:cNvPicPr>
          <p:nvPr/>
        </p:nvPicPr>
        <p:blipFill>
          <a:blip r:embed="rId12"/>
          <a:stretch>
            <a:fillRect/>
          </a:stretch>
        </p:blipFill>
        <p:spPr>
          <a:xfrm>
            <a:off x="2682984" y="3477122"/>
            <a:ext cx="3972479" cy="457264"/>
          </a:xfrm>
          <a:prstGeom prst="rect">
            <a:avLst/>
          </a:prstGeom>
        </p:spPr>
      </p:pic>
      <p:pic>
        <p:nvPicPr>
          <p:cNvPr id="29" name="Şəkil 28">
            <a:extLst>
              <a:ext uri="{FF2B5EF4-FFF2-40B4-BE49-F238E27FC236}">
                <a16:creationId xmlns:a16="http://schemas.microsoft.com/office/drawing/2014/main" id="{DFA307F7-AADC-135F-648D-76CF1B581DB7}"/>
              </a:ext>
            </a:extLst>
          </p:cNvPr>
          <p:cNvPicPr>
            <a:picLocks noChangeAspect="1"/>
          </p:cNvPicPr>
          <p:nvPr/>
        </p:nvPicPr>
        <p:blipFill>
          <a:blip r:embed="rId13"/>
          <a:stretch>
            <a:fillRect/>
          </a:stretch>
        </p:blipFill>
        <p:spPr>
          <a:xfrm>
            <a:off x="6655463" y="3469713"/>
            <a:ext cx="5541116" cy="457263"/>
          </a:xfrm>
          <a:prstGeom prst="rect">
            <a:avLst/>
          </a:prstGeom>
        </p:spPr>
      </p:pic>
      <p:sp>
        <p:nvSpPr>
          <p:cNvPr id="30" name="Düzbucaqlı 29">
            <a:extLst>
              <a:ext uri="{FF2B5EF4-FFF2-40B4-BE49-F238E27FC236}">
                <a16:creationId xmlns:a16="http://schemas.microsoft.com/office/drawing/2014/main" id="{97E600D9-DF7B-1FE6-EF3B-4C6A0D4BB9F8}"/>
              </a:ext>
            </a:extLst>
          </p:cNvPr>
          <p:cNvSpPr/>
          <p:nvPr/>
        </p:nvSpPr>
        <p:spPr>
          <a:xfrm>
            <a:off x="2212239" y="3470035"/>
            <a:ext cx="466166" cy="28687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3.2</a:t>
            </a:r>
          </a:p>
        </p:txBody>
      </p:sp>
      <p:pic>
        <p:nvPicPr>
          <p:cNvPr id="32" name="Şəkil 31">
            <a:extLst>
              <a:ext uri="{FF2B5EF4-FFF2-40B4-BE49-F238E27FC236}">
                <a16:creationId xmlns:a16="http://schemas.microsoft.com/office/drawing/2014/main" id="{C7E58E21-CC78-ED6F-B894-84A9345031DE}"/>
              </a:ext>
            </a:extLst>
          </p:cNvPr>
          <p:cNvPicPr>
            <a:picLocks noChangeAspect="1"/>
          </p:cNvPicPr>
          <p:nvPr/>
        </p:nvPicPr>
        <p:blipFill>
          <a:blip r:embed="rId14"/>
          <a:stretch>
            <a:fillRect/>
          </a:stretch>
        </p:blipFill>
        <p:spPr>
          <a:xfrm>
            <a:off x="6086473" y="3968098"/>
            <a:ext cx="3820058" cy="457264"/>
          </a:xfrm>
          <a:prstGeom prst="rect">
            <a:avLst/>
          </a:prstGeom>
        </p:spPr>
      </p:pic>
      <p:sp>
        <p:nvSpPr>
          <p:cNvPr id="35" name="Düzbucaqlı 34">
            <a:extLst>
              <a:ext uri="{FF2B5EF4-FFF2-40B4-BE49-F238E27FC236}">
                <a16:creationId xmlns:a16="http://schemas.microsoft.com/office/drawing/2014/main" id="{6AB7C6C1-C86F-D80C-BE1F-D1DCD2B8A8B6}"/>
              </a:ext>
            </a:extLst>
          </p:cNvPr>
          <p:cNvSpPr/>
          <p:nvPr/>
        </p:nvSpPr>
        <p:spPr>
          <a:xfrm>
            <a:off x="2212239" y="4053295"/>
            <a:ext cx="652147" cy="28687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3.2.2</a:t>
            </a:r>
          </a:p>
        </p:txBody>
      </p:sp>
      <p:cxnSp>
        <p:nvCxnSpPr>
          <p:cNvPr id="37" name="Birbaşa Birləşdirici 36">
            <a:extLst>
              <a:ext uri="{FF2B5EF4-FFF2-40B4-BE49-F238E27FC236}">
                <a16:creationId xmlns:a16="http://schemas.microsoft.com/office/drawing/2014/main" id="{E201E940-69DA-434E-BC70-55AAF1127B77}"/>
              </a:ext>
            </a:extLst>
          </p:cNvPr>
          <p:cNvCxnSpPr>
            <a:cxnSpLocks/>
          </p:cNvCxnSpPr>
          <p:nvPr/>
        </p:nvCxnSpPr>
        <p:spPr>
          <a:xfrm>
            <a:off x="2445322" y="3482162"/>
            <a:ext cx="0" cy="853978"/>
          </a:xfrm>
          <a:prstGeom prst="line">
            <a:avLst/>
          </a:prstGeom>
        </p:spPr>
        <p:style>
          <a:lnRef idx="3">
            <a:schemeClr val="dk1"/>
          </a:lnRef>
          <a:fillRef idx="0">
            <a:schemeClr val="dk1"/>
          </a:fillRef>
          <a:effectRef idx="2">
            <a:schemeClr val="dk1"/>
          </a:effectRef>
          <a:fontRef idx="minor">
            <a:schemeClr val="tx1"/>
          </a:fontRef>
        </p:style>
      </p:cxnSp>
      <p:pic>
        <p:nvPicPr>
          <p:cNvPr id="39" name="Şəkil 38">
            <a:extLst>
              <a:ext uri="{FF2B5EF4-FFF2-40B4-BE49-F238E27FC236}">
                <a16:creationId xmlns:a16="http://schemas.microsoft.com/office/drawing/2014/main" id="{95DEF65A-9866-2EE7-A73B-C7A3DDE70595}"/>
              </a:ext>
            </a:extLst>
          </p:cNvPr>
          <p:cNvPicPr>
            <a:picLocks noChangeAspect="1"/>
          </p:cNvPicPr>
          <p:nvPr/>
        </p:nvPicPr>
        <p:blipFill>
          <a:blip r:embed="rId15"/>
          <a:stretch>
            <a:fillRect/>
          </a:stretch>
        </p:blipFill>
        <p:spPr>
          <a:xfrm>
            <a:off x="2866574" y="3966926"/>
            <a:ext cx="3229426" cy="457264"/>
          </a:xfrm>
          <a:prstGeom prst="rect">
            <a:avLst/>
          </a:prstGeom>
        </p:spPr>
      </p:pic>
      <p:pic>
        <p:nvPicPr>
          <p:cNvPr id="41" name="Şəkil 40">
            <a:extLst>
              <a:ext uri="{FF2B5EF4-FFF2-40B4-BE49-F238E27FC236}">
                <a16:creationId xmlns:a16="http://schemas.microsoft.com/office/drawing/2014/main" id="{110F350C-951D-3FEC-CB5D-0A7477E579DB}"/>
              </a:ext>
            </a:extLst>
          </p:cNvPr>
          <p:cNvPicPr>
            <a:picLocks noChangeAspect="1"/>
          </p:cNvPicPr>
          <p:nvPr/>
        </p:nvPicPr>
        <p:blipFill>
          <a:blip r:embed="rId16"/>
          <a:stretch>
            <a:fillRect/>
          </a:stretch>
        </p:blipFill>
        <p:spPr>
          <a:xfrm>
            <a:off x="447113" y="4611538"/>
            <a:ext cx="6030167" cy="771633"/>
          </a:xfrm>
          <a:prstGeom prst="rect">
            <a:avLst/>
          </a:prstGeom>
        </p:spPr>
      </p:pic>
      <p:sp>
        <p:nvSpPr>
          <p:cNvPr id="42" name="Düzbucaqlı 41">
            <a:extLst>
              <a:ext uri="{FF2B5EF4-FFF2-40B4-BE49-F238E27FC236}">
                <a16:creationId xmlns:a16="http://schemas.microsoft.com/office/drawing/2014/main" id="{22B1573C-24A6-C79B-F94F-40C9D4EC48C3}"/>
              </a:ext>
            </a:extLst>
          </p:cNvPr>
          <p:cNvSpPr/>
          <p:nvPr/>
        </p:nvSpPr>
        <p:spPr>
          <a:xfrm>
            <a:off x="-10693" y="4617289"/>
            <a:ext cx="466166" cy="28687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4.1</a:t>
            </a:r>
          </a:p>
        </p:txBody>
      </p:sp>
      <p:pic>
        <p:nvPicPr>
          <p:cNvPr id="44" name="Şəkil 43">
            <a:extLst>
              <a:ext uri="{FF2B5EF4-FFF2-40B4-BE49-F238E27FC236}">
                <a16:creationId xmlns:a16="http://schemas.microsoft.com/office/drawing/2014/main" id="{824A887B-5268-1ABF-429E-AF92AEE71185}"/>
              </a:ext>
            </a:extLst>
          </p:cNvPr>
          <p:cNvPicPr>
            <a:picLocks noChangeAspect="1"/>
          </p:cNvPicPr>
          <p:nvPr/>
        </p:nvPicPr>
        <p:blipFill>
          <a:blip r:embed="rId17"/>
          <a:stretch>
            <a:fillRect/>
          </a:stretch>
        </p:blipFill>
        <p:spPr>
          <a:xfrm>
            <a:off x="6462763" y="4798372"/>
            <a:ext cx="3067478" cy="397963"/>
          </a:xfrm>
          <a:prstGeom prst="rect">
            <a:avLst/>
          </a:prstGeom>
        </p:spPr>
      </p:pic>
      <p:pic>
        <p:nvPicPr>
          <p:cNvPr id="46" name="Şəkil 45">
            <a:extLst>
              <a:ext uri="{FF2B5EF4-FFF2-40B4-BE49-F238E27FC236}">
                <a16:creationId xmlns:a16="http://schemas.microsoft.com/office/drawing/2014/main" id="{BCD793C4-C0DA-7AD8-5315-29C189DF2C20}"/>
              </a:ext>
            </a:extLst>
          </p:cNvPr>
          <p:cNvPicPr>
            <a:picLocks noChangeAspect="1"/>
          </p:cNvPicPr>
          <p:nvPr/>
        </p:nvPicPr>
        <p:blipFill>
          <a:blip r:embed="rId18"/>
          <a:stretch>
            <a:fillRect/>
          </a:stretch>
        </p:blipFill>
        <p:spPr>
          <a:xfrm>
            <a:off x="9530241" y="4798371"/>
            <a:ext cx="1705213" cy="397963"/>
          </a:xfrm>
          <a:prstGeom prst="rect">
            <a:avLst/>
          </a:prstGeom>
        </p:spPr>
      </p:pic>
      <p:sp>
        <p:nvSpPr>
          <p:cNvPr id="47" name="Düzbucaqlı: Yumuru Künclər 46">
            <a:extLst>
              <a:ext uri="{FF2B5EF4-FFF2-40B4-BE49-F238E27FC236}">
                <a16:creationId xmlns:a16="http://schemas.microsoft.com/office/drawing/2014/main" id="{CDD68B22-9747-B1B2-8273-13F6D2D422D6}"/>
              </a:ext>
            </a:extLst>
          </p:cNvPr>
          <p:cNvSpPr/>
          <p:nvPr/>
        </p:nvSpPr>
        <p:spPr>
          <a:xfrm>
            <a:off x="-26387" y="5405774"/>
            <a:ext cx="12211053" cy="1452226"/>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8" name="Rectangle 1">
            <a:extLst>
              <a:ext uri="{FF2B5EF4-FFF2-40B4-BE49-F238E27FC236}">
                <a16:creationId xmlns:a16="http://schemas.microsoft.com/office/drawing/2014/main" id="{2174F001-E956-309F-990D-2867A2971FDB}"/>
              </a:ext>
            </a:extLst>
          </p:cNvPr>
          <p:cNvSpPr>
            <a:spLocks noChangeArrowheads="1"/>
          </p:cNvSpPr>
          <p:nvPr/>
        </p:nvSpPr>
        <p:spPr bwMode="auto">
          <a:xfrm>
            <a:off x="7334" y="5559049"/>
            <a:ext cx="1174331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det ( A )= − 3 </a:t>
            </a:r>
            <a:r>
              <a:rPr kumimoji="0" lang="en-US" altLang="en-US" sz="1800" b="0" i="0" u="none" strike="noStrike" cap="none" normalizeH="0" baseline="0" dirty="0" err="1">
                <a:ln>
                  <a:noFill/>
                </a:ln>
                <a:solidFill>
                  <a:schemeClr val="tx1"/>
                </a:solidFill>
                <a:effectLst/>
                <a:latin typeface="Arial" panose="020B0604020202020204" pitchFamily="34" charset="0"/>
              </a:rPr>
              <a:t>görə</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olduğuna</a:t>
            </a:r>
            <a:r>
              <a:rPr kumimoji="0" lang="en-US" altLang="en-US" sz="1800" b="0" i="0" u="none" strike="noStrike" cap="none" normalizeH="0" baseline="0" dirty="0">
                <a:ln>
                  <a:noFill/>
                </a:ln>
                <a:solidFill>
                  <a:schemeClr val="tx1"/>
                </a:solidFill>
                <a:effectLst/>
                <a:latin typeface="Arial" panose="020B0604020202020204" pitchFamily="34" charset="0"/>
              </a:rPr>
              <a:t> A </a:t>
            </a:r>
            <a:r>
              <a:rPr kumimoji="0" lang="en-US" altLang="en-US" sz="1800" b="0" i="0" u="none" strike="noStrike" cap="none" normalizeH="0" baseline="0" dirty="0" err="1">
                <a:ln>
                  <a:noFill/>
                </a:ln>
                <a:solidFill>
                  <a:schemeClr val="tx1"/>
                </a:solidFill>
                <a:effectLst/>
                <a:latin typeface="Arial" panose="020B0604020202020204" pitchFamily="34" charset="0"/>
              </a:rPr>
              <a:t>matrisinin</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tərsi</a:t>
            </a:r>
            <a:r>
              <a:rPr kumimoji="0" lang="en-US" altLang="en-US" sz="1800" b="0" i="0" u="none" strike="noStrike" cap="none" normalizeH="0" baseline="0" dirty="0">
                <a:ln>
                  <a:noFill/>
                </a:ln>
                <a:solidFill>
                  <a:schemeClr val="tx1"/>
                </a:solidFill>
                <a:effectLst/>
                <a:latin typeface="Arial" panose="020B0604020202020204" pitchFamily="34" charset="0"/>
              </a:rPr>
              <a:t> var.</a:t>
            </a:r>
          </a:p>
          <a:p>
            <a:pPr marL="0" marR="0" lvl="0" indent="0" algn="ctr"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det⁡(B)= 2 </a:t>
            </a:r>
            <a:r>
              <a:rPr kumimoji="0" lang="en-US" altLang="en-US" sz="1800" b="0" i="0" u="none" strike="noStrike" cap="none" normalizeH="0" baseline="0" dirty="0" err="1">
                <a:ln>
                  <a:noFill/>
                </a:ln>
                <a:solidFill>
                  <a:schemeClr val="tx1"/>
                </a:solidFill>
                <a:effectLst/>
                <a:latin typeface="Arial" panose="020B0604020202020204" pitchFamily="34" charset="0"/>
              </a:rPr>
              <a:t>görə</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olduğuna</a:t>
            </a:r>
            <a:r>
              <a:rPr kumimoji="0" lang="en-US" altLang="en-US" sz="1800" b="0" i="0" u="none" strike="noStrike" cap="none" normalizeH="0" baseline="0" dirty="0">
                <a:ln>
                  <a:noFill/>
                </a:ln>
                <a:solidFill>
                  <a:schemeClr val="tx1"/>
                </a:solidFill>
                <a:effectLst/>
                <a:latin typeface="Arial" panose="020B0604020202020204" pitchFamily="34" charset="0"/>
              </a:rPr>
              <a:t> B </a:t>
            </a:r>
            <a:r>
              <a:rPr kumimoji="0" lang="en-US" altLang="en-US" sz="1800" b="0" i="0" u="none" strike="noStrike" cap="none" normalizeH="0" baseline="0" dirty="0" err="1">
                <a:ln>
                  <a:noFill/>
                </a:ln>
                <a:solidFill>
                  <a:schemeClr val="tx1"/>
                </a:solidFill>
                <a:effectLst/>
                <a:latin typeface="Arial" panose="020B0604020202020204" pitchFamily="34" charset="0"/>
              </a:rPr>
              <a:t>matrisinin</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tərsi</a:t>
            </a:r>
            <a:r>
              <a:rPr kumimoji="0" lang="en-US" altLang="en-US" sz="1800" b="0" i="0" u="none" strike="noStrike" cap="none" normalizeH="0" baseline="0" dirty="0">
                <a:ln>
                  <a:noFill/>
                </a:ln>
                <a:solidFill>
                  <a:schemeClr val="tx1"/>
                </a:solidFill>
                <a:effectLst/>
                <a:latin typeface="Arial" panose="020B0604020202020204" pitchFamily="34" charset="0"/>
              </a:rPr>
              <a:t> var.</a:t>
            </a:r>
          </a:p>
          <a:p>
            <a:pPr marL="0" marR="0" lvl="0" indent="0" algn="ctr"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det⁡(C)= 0 </a:t>
            </a:r>
            <a:r>
              <a:rPr kumimoji="0" lang="en-US" altLang="en-US" sz="1800" b="0" i="0" u="none" strike="noStrike" cap="none" normalizeH="0" baseline="0" dirty="0" err="1">
                <a:ln>
                  <a:noFill/>
                </a:ln>
                <a:solidFill>
                  <a:schemeClr val="tx1"/>
                </a:solidFill>
                <a:effectLst/>
                <a:latin typeface="Arial" panose="020B0604020202020204" pitchFamily="34" charset="0"/>
              </a:rPr>
              <a:t>görə</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olduğuna</a:t>
            </a:r>
            <a:r>
              <a:rPr kumimoji="0" lang="en-US" altLang="en-US" sz="1800" b="0" i="0" u="none" strike="noStrike" cap="none" normalizeH="0" baseline="0" dirty="0">
                <a:ln>
                  <a:noFill/>
                </a:ln>
                <a:solidFill>
                  <a:schemeClr val="tx1"/>
                </a:solidFill>
                <a:effectLst/>
                <a:latin typeface="Arial" panose="020B0604020202020204" pitchFamily="34" charset="0"/>
              </a:rPr>
              <a:t> C </a:t>
            </a:r>
            <a:r>
              <a:rPr kumimoji="0" lang="en-US" altLang="en-US" sz="1800" b="0" i="0" u="none" strike="noStrike" cap="none" normalizeH="0" baseline="0" dirty="0" err="1">
                <a:ln>
                  <a:noFill/>
                </a:ln>
                <a:solidFill>
                  <a:schemeClr val="tx1"/>
                </a:solidFill>
                <a:effectLst/>
                <a:latin typeface="Arial" panose="020B0604020202020204" pitchFamily="34" charset="0"/>
              </a:rPr>
              <a:t>matrisinin</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tərsi</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yoxdur</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ctr"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det⁡(D)= 0 </a:t>
            </a:r>
            <a:r>
              <a:rPr kumimoji="0" lang="en-US" altLang="en-US" sz="1800" b="0" i="0" u="none" strike="noStrike" cap="none" normalizeH="0" baseline="0" dirty="0" err="1">
                <a:ln>
                  <a:noFill/>
                </a:ln>
                <a:solidFill>
                  <a:schemeClr val="tx1"/>
                </a:solidFill>
                <a:effectLst/>
                <a:latin typeface="Arial" panose="020B0604020202020204" pitchFamily="34" charset="0"/>
              </a:rPr>
              <a:t>görə</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olduğuna</a:t>
            </a:r>
            <a:r>
              <a:rPr kumimoji="0" lang="en-US" altLang="en-US" sz="1800" b="0" i="0" u="none" strike="noStrike" cap="none" normalizeH="0" baseline="0" dirty="0">
                <a:ln>
                  <a:noFill/>
                </a:ln>
                <a:solidFill>
                  <a:schemeClr val="tx1"/>
                </a:solidFill>
                <a:effectLst/>
                <a:latin typeface="Arial" panose="020B0604020202020204" pitchFamily="34" charset="0"/>
              </a:rPr>
              <a:t> D </a:t>
            </a:r>
            <a:r>
              <a:rPr kumimoji="0" lang="en-US" altLang="en-US" sz="1800" b="0" i="0" u="none" strike="noStrike" cap="none" normalizeH="0" baseline="0" dirty="0" err="1">
                <a:ln>
                  <a:noFill/>
                </a:ln>
                <a:solidFill>
                  <a:schemeClr val="tx1"/>
                </a:solidFill>
                <a:effectLst/>
                <a:latin typeface="Arial" panose="020B0604020202020204" pitchFamily="34" charset="0"/>
              </a:rPr>
              <a:t>matrisinin</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tərsi</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yoxdur</a:t>
            </a: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2627738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D29454-8E1E-9366-748C-E561AA462F5C}"/>
            </a:ext>
          </a:extLst>
        </p:cNvPr>
        <p:cNvGrpSpPr/>
        <p:nvPr/>
      </p:nvGrpSpPr>
      <p:grpSpPr>
        <a:xfrm>
          <a:off x="0" y="0"/>
          <a:ext cx="0" cy="0"/>
          <a:chOff x="0" y="0"/>
          <a:chExt cx="0" cy="0"/>
        </a:xfrm>
      </p:grpSpPr>
      <p:sp>
        <p:nvSpPr>
          <p:cNvPr id="2" name="Başlıq 1">
            <a:extLst>
              <a:ext uri="{FF2B5EF4-FFF2-40B4-BE49-F238E27FC236}">
                <a16:creationId xmlns:a16="http://schemas.microsoft.com/office/drawing/2014/main" id="{3A2D7351-1A88-061B-2D9A-6D073A184D6E}"/>
              </a:ext>
            </a:extLst>
          </p:cNvPr>
          <p:cNvSpPr>
            <a:spLocks noGrp="1"/>
          </p:cNvSpPr>
          <p:nvPr>
            <p:ph type="ctrTitle"/>
          </p:nvPr>
        </p:nvSpPr>
        <p:spPr>
          <a:xfrm>
            <a:off x="0" y="0"/>
            <a:ext cx="12192000" cy="1138136"/>
          </a:xfrm>
        </p:spPr>
        <p:txBody>
          <a:bodyPr>
            <a:normAutofit fontScale="90000"/>
          </a:bodyPr>
          <a:lstStyle/>
          <a:p>
            <a:pPr marR="0" lvl="0" fontAlgn="base">
              <a:lnSpc>
                <a:spcPct val="109000"/>
              </a:lnSpc>
              <a:spcAft>
                <a:spcPts val="15"/>
              </a:spcAft>
              <a:buClr>
                <a:srgbClr val="000000"/>
              </a:buClr>
              <a:buSzPts val="1100"/>
            </a:pPr>
            <a:r>
              <a:rPr lang="en-US" sz="2800" b="1" i="1"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15. Find all values of α ∈</a:t>
            </a:r>
            <a:r>
              <a:rPr lang="en-US" sz="2800" b="1" i="1"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mbria" panose="02040503050406030204" pitchFamily="18" charset="0"/>
              </a:rPr>
              <a:t>R </a:t>
            </a:r>
            <a:r>
              <a:rPr lang="en-US" sz="2800" b="1" i="1"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such that the determinant of the following matrix is zero:</a:t>
            </a:r>
          </a:p>
        </p:txBody>
      </p:sp>
      <p:pic>
        <p:nvPicPr>
          <p:cNvPr id="4" name="Şəkil 3">
            <a:extLst>
              <a:ext uri="{FF2B5EF4-FFF2-40B4-BE49-F238E27FC236}">
                <a16:creationId xmlns:a16="http://schemas.microsoft.com/office/drawing/2014/main" id="{80B81ED4-B496-36C4-FFE6-F31DCF1F6EA0}"/>
              </a:ext>
            </a:extLst>
          </p:cNvPr>
          <p:cNvPicPr>
            <a:picLocks noChangeAspect="1"/>
          </p:cNvPicPr>
          <p:nvPr/>
        </p:nvPicPr>
        <p:blipFill>
          <a:blip r:embed="rId2"/>
          <a:stretch>
            <a:fillRect/>
          </a:stretch>
        </p:blipFill>
        <p:spPr>
          <a:xfrm>
            <a:off x="5352946" y="1008894"/>
            <a:ext cx="1486107" cy="657317"/>
          </a:xfrm>
          <a:prstGeom prst="rect">
            <a:avLst/>
          </a:prstGeom>
        </p:spPr>
      </p:pic>
      <p:pic>
        <p:nvPicPr>
          <p:cNvPr id="6" name="Şəkil 5">
            <a:extLst>
              <a:ext uri="{FF2B5EF4-FFF2-40B4-BE49-F238E27FC236}">
                <a16:creationId xmlns:a16="http://schemas.microsoft.com/office/drawing/2014/main" id="{23955293-5C84-6B86-6C1C-FC583AA10A39}"/>
              </a:ext>
            </a:extLst>
          </p:cNvPr>
          <p:cNvPicPr>
            <a:picLocks noChangeAspect="1"/>
          </p:cNvPicPr>
          <p:nvPr/>
        </p:nvPicPr>
        <p:blipFill>
          <a:blip r:embed="rId3"/>
          <a:stretch>
            <a:fillRect/>
          </a:stretch>
        </p:blipFill>
        <p:spPr>
          <a:xfrm>
            <a:off x="398834" y="1872440"/>
            <a:ext cx="1790950" cy="743054"/>
          </a:xfrm>
          <a:prstGeom prst="rect">
            <a:avLst/>
          </a:prstGeom>
        </p:spPr>
      </p:pic>
      <p:pic>
        <p:nvPicPr>
          <p:cNvPr id="8" name="Şəkil 7">
            <a:extLst>
              <a:ext uri="{FF2B5EF4-FFF2-40B4-BE49-F238E27FC236}">
                <a16:creationId xmlns:a16="http://schemas.microsoft.com/office/drawing/2014/main" id="{848AADB5-D409-5668-6542-06359A78010C}"/>
              </a:ext>
            </a:extLst>
          </p:cNvPr>
          <p:cNvPicPr>
            <a:picLocks noChangeAspect="1"/>
          </p:cNvPicPr>
          <p:nvPr/>
        </p:nvPicPr>
        <p:blipFill>
          <a:blip r:embed="rId4"/>
          <a:stretch>
            <a:fillRect/>
          </a:stretch>
        </p:blipFill>
        <p:spPr>
          <a:xfrm>
            <a:off x="2588618" y="1872440"/>
            <a:ext cx="3553321" cy="447737"/>
          </a:xfrm>
          <a:prstGeom prst="rect">
            <a:avLst/>
          </a:prstGeom>
        </p:spPr>
      </p:pic>
      <p:pic>
        <p:nvPicPr>
          <p:cNvPr id="10" name="Şəkil 9">
            <a:extLst>
              <a:ext uri="{FF2B5EF4-FFF2-40B4-BE49-F238E27FC236}">
                <a16:creationId xmlns:a16="http://schemas.microsoft.com/office/drawing/2014/main" id="{0B4BED0A-F707-4AAF-7A4F-1F6B90098A29}"/>
              </a:ext>
            </a:extLst>
          </p:cNvPr>
          <p:cNvPicPr>
            <a:picLocks noChangeAspect="1"/>
          </p:cNvPicPr>
          <p:nvPr/>
        </p:nvPicPr>
        <p:blipFill>
          <a:blip r:embed="rId5"/>
          <a:stretch>
            <a:fillRect/>
          </a:stretch>
        </p:blipFill>
        <p:spPr>
          <a:xfrm>
            <a:off x="6540773" y="1872440"/>
            <a:ext cx="3219899" cy="571580"/>
          </a:xfrm>
          <a:prstGeom prst="rect">
            <a:avLst/>
          </a:prstGeom>
        </p:spPr>
      </p:pic>
      <p:pic>
        <p:nvPicPr>
          <p:cNvPr id="12" name="Şəkil 11">
            <a:extLst>
              <a:ext uri="{FF2B5EF4-FFF2-40B4-BE49-F238E27FC236}">
                <a16:creationId xmlns:a16="http://schemas.microsoft.com/office/drawing/2014/main" id="{B5B69201-E41B-DFE2-D7BD-61988CD5ECCB}"/>
              </a:ext>
            </a:extLst>
          </p:cNvPr>
          <p:cNvPicPr>
            <a:picLocks noChangeAspect="1"/>
          </p:cNvPicPr>
          <p:nvPr/>
        </p:nvPicPr>
        <p:blipFill>
          <a:blip r:embed="rId6"/>
          <a:stretch>
            <a:fillRect/>
          </a:stretch>
        </p:blipFill>
        <p:spPr>
          <a:xfrm>
            <a:off x="6764641" y="2444020"/>
            <a:ext cx="2772162" cy="562053"/>
          </a:xfrm>
          <a:prstGeom prst="rect">
            <a:avLst/>
          </a:prstGeom>
        </p:spPr>
      </p:pic>
      <p:pic>
        <p:nvPicPr>
          <p:cNvPr id="14" name="Şəkil 13">
            <a:extLst>
              <a:ext uri="{FF2B5EF4-FFF2-40B4-BE49-F238E27FC236}">
                <a16:creationId xmlns:a16="http://schemas.microsoft.com/office/drawing/2014/main" id="{2D14FAF2-3D7B-590B-8B5F-D0367CDADE51}"/>
              </a:ext>
            </a:extLst>
          </p:cNvPr>
          <p:cNvPicPr>
            <a:picLocks noChangeAspect="1"/>
          </p:cNvPicPr>
          <p:nvPr/>
        </p:nvPicPr>
        <p:blipFill>
          <a:blip r:embed="rId7"/>
          <a:stretch>
            <a:fillRect/>
          </a:stretch>
        </p:blipFill>
        <p:spPr>
          <a:xfrm>
            <a:off x="6621746" y="3006073"/>
            <a:ext cx="3057952" cy="562053"/>
          </a:xfrm>
          <a:prstGeom prst="rect">
            <a:avLst/>
          </a:prstGeom>
        </p:spPr>
      </p:pic>
      <p:sp>
        <p:nvSpPr>
          <p:cNvPr id="15" name="Düzbucaqlı 14">
            <a:extLst>
              <a:ext uri="{FF2B5EF4-FFF2-40B4-BE49-F238E27FC236}">
                <a16:creationId xmlns:a16="http://schemas.microsoft.com/office/drawing/2014/main" id="{E99D0ECB-9CF9-0994-A138-2B4F8693F689}"/>
              </a:ext>
            </a:extLst>
          </p:cNvPr>
          <p:cNvSpPr/>
          <p:nvPr/>
        </p:nvSpPr>
        <p:spPr>
          <a:xfrm>
            <a:off x="0" y="1872440"/>
            <a:ext cx="398834" cy="301692"/>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1</a:t>
            </a:r>
          </a:p>
        </p:txBody>
      </p:sp>
      <p:sp>
        <p:nvSpPr>
          <p:cNvPr id="16" name="Düzbucaqlı 15">
            <a:extLst>
              <a:ext uri="{FF2B5EF4-FFF2-40B4-BE49-F238E27FC236}">
                <a16:creationId xmlns:a16="http://schemas.microsoft.com/office/drawing/2014/main" id="{F83397C5-19AD-5B41-96E4-9938CA27D4CB}"/>
              </a:ext>
            </a:extLst>
          </p:cNvPr>
          <p:cNvSpPr/>
          <p:nvPr/>
        </p:nvSpPr>
        <p:spPr>
          <a:xfrm>
            <a:off x="2189784" y="1872440"/>
            <a:ext cx="398834" cy="301692"/>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2</a:t>
            </a:r>
          </a:p>
        </p:txBody>
      </p:sp>
      <p:sp>
        <p:nvSpPr>
          <p:cNvPr id="17" name="Düzbucaqlı 16">
            <a:extLst>
              <a:ext uri="{FF2B5EF4-FFF2-40B4-BE49-F238E27FC236}">
                <a16:creationId xmlns:a16="http://schemas.microsoft.com/office/drawing/2014/main" id="{9924AB33-DB04-1225-0F64-1CF91EB45DDD}"/>
              </a:ext>
            </a:extLst>
          </p:cNvPr>
          <p:cNvSpPr/>
          <p:nvPr/>
        </p:nvSpPr>
        <p:spPr>
          <a:xfrm>
            <a:off x="6141939" y="1872440"/>
            <a:ext cx="398834" cy="301692"/>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3</a:t>
            </a:r>
          </a:p>
        </p:txBody>
      </p:sp>
      <p:sp>
        <p:nvSpPr>
          <p:cNvPr id="18" name="Düzbucaqlı 17">
            <a:extLst>
              <a:ext uri="{FF2B5EF4-FFF2-40B4-BE49-F238E27FC236}">
                <a16:creationId xmlns:a16="http://schemas.microsoft.com/office/drawing/2014/main" id="{7DBCA573-23C0-3967-7620-8000A6033989}"/>
              </a:ext>
            </a:extLst>
          </p:cNvPr>
          <p:cNvSpPr/>
          <p:nvPr/>
        </p:nvSpPr>
        <p:spPr>
          <a:xfrm>
            <a:off x="6365807" y="2444020"/>
            <a:ext cx="398834" cy="301692"/>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3</a:t>
            </a:r>
          </a:p>
        </p:txBody>
      </p:sp>
      <p:sp>
        <p:nvSpPr>
          <p:cNvPr id="19" name="Düzbucaqlı 18">
            <a:extLst>
              <a:ext uri="{FF2B5EF4-FFF2-40B4-BE49-F238E27FC236}">
                <a16:creationId xmlns:a16="http://schemas.microsoft.com/office/drawing/2014/main" id="{272B9600-C4B9-05B7-9570-2E6377E4B86E}"/>
              </a:ext>
            </a:extLst>
          </p:cNvPr>
          <p:cNvSpPr/>
          <p:nvPr/>
        </p:nvSpPr>
        <p:spPr>
          <a:xfrm>
            <a:off x="6222912" y="3006073"/>
            <a:ext cx="398834" cy="301692"/>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3</a:t>
            </a:r>
          </a:p>
        </p:txBody>
      </p:sp>
      <p:sp>
        <p:nvSpPr>
          <p:cNvPr id="20" name="Düzbucaqlı 19">
            <a:extLst>
              <a:ext uri="{FF2B5EF4-FFF2-40B4-BE49-F238E27FC236}">
                <a16:creationId xmlns:a16="http://schemas.microsoft.com/office/drawing/2014/main" id="{523BE01D-ECD1-65ED-D772-155A3C47AF40}"/>
              </a:ext>
            </a:extLst>
          </p:cNvPr>
          <p:cNvSpPr/>
          <p:nvPr/>
        </p:nvSpPr>
        <p:spPr>
          <a:xfrm>
            <a:off x="-43505" y="3781005"/>
            <a:ext cx="398834" cy="301692"/>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4</a:t>
            </a:r>
          </a:p>
        </p:txBody>
      </p:sp>
      <p:pic>
        <p:nvPicPr>
          <p:cNvPr id="22" name="Şəkil 21">
            <a:extLst>
              <a:ext uri="{FF2B5EF4-FFF2-40B4-BE49-F238E27FC236}">
                <a16:creationId xmlns:a16="http://schemas.microsoft.com/office/drawing/2014/main" id="{9F397941-837C-032A-A50E-3D259407876A}"/>
              </a:ext>
            </a:extLst>
          </p:cNvPr>
          <p:cNvPicPr>
            <a:picLocks noChangeAspect="1"/>
          </p:cNvPicPr>
          <p:nvPr/>
        </p:nvPicPr>
        <p:blipFill>
          <a:blip r:embed="rId8"/>
          <a:stretch>
            <a:fillRect/>
          </a:stretch>
        </p:blipFill>
        <p:spPr>
          <a:xfrm>
            <a:off x="355329" y="3788917"/>
            <a:ext cx="4067743" cy="301692"/>
          </a:xfrm>
          <a:prstGeom prst="rect">
            <a:avLst/>
          </a:prstGeom>
        </p:spPr>
      </p:pic>
      <p:pic>
        <p:nvPicPr>
          <p:cNvPr id="24" name="Şəkil 23">
            <a:extLst>
              <a:ext uri="{FF2B5EF4-FFF2-40B4-BE49-F238E27FC236}">
                <a16:creationId xmlns:a16="http://schemas.microsoft.com/office/drawing/2014/main" id="{87C66E59-0021-6C6D-DDC4-13B4C2673013}"/>
              </a:ext>
            </a:extLst>
          </p:cNvPr>
          <p:cNvPicPr>
            <a:picLocks noChangeAspect="1"/>
          </p:cNvPicPr>
          <p:nvPr/>
        </p:nvPicPr>
        <p:blipFill>
          <a:blip r:embed="rId9"/>
          <a:stretch>
            <a:fillRect/>
          </a:stretch>
        </p:blipFill>
        <p:spPr>
          <a:xfrm>
            <a:off x="4423072" y="3788917"/>
            <a:ext cx="2219635" cy="309604"/>
          </a:xfrm>
          <a:prstGeom prst="rect">
            <a:avLst/>
          </a:prstGeom>
        </p:spPr>
      </p:pic>
      <p:pic>
        <p:nvPicPr>
          <p:cNvPr id="26" name="Şəkil 25">
            <a:extLst>
              <a:ext uri="{FF2B5EF4-FFF2-40B4-BE49-F238E27FC236}">
                <a16:creationId xmlns:a16="http://schemas.microsoft.com/office/drawing/2014/main" id="{FF246007-2C80-BB4A-777F-5DE57A92C255}"/>
              </a:ext>
            </a:extLst>
          </p:cNvPr>
          <p:cNvPicPr>
            <a:picLocks noChangeAspect="1"/>
          </p:cNvPicPr>
          <p:nvPr/>
        </p:nvPicPr>
        <p:blipFill>
          <a:blip r:embed="rId10"/>
          <a:stretch>
            <a:fillRect/>
          </a:stretch>
        </p:blipFill>
        <p:spPr>
          <a:xfrm>
            <a:off x="6645562" y="3781005"/>
            <a:ext cx="238158" cy="317516"/>
          </a:xfrm>
          <a:prstGeom prst="rect">
            <a:avLst/>
          </a:prstGeom>
        </p:spPr>
      </p:pic>
      <p:pic>
        <p:nvPicPr>
          <p:cNvPr id="28" name="Şəkil 27">
            <a:extLst>
              <a:ext uri="{FF2B5EF4-FFF2-40B4-BE49-F238E27FC236}">
                <a16:creationId xmlns:a16="http://schemas.microsoft.com/office/drawing/2014/main" id="{9924AB47-FFFE-611D-FB37-B6AB43A386E7}"/>
              </a:ext>
            </a:extLst>
          </p:cNvPr>
          <p:cNvPicPr>
            <a:picLocks noChangeAspect="1"/>
          </p:cNvPicPr>
          <p:nvPr/>
        </p:nvPicPr>
        <p:blipFill>
          <a:blip r:embed="rId11"/>
          <a:stretch>
            <a:fillRect/>
          </a:stretch>
        </p:blipFill>
        <p:spPr>
          <a:xfrm>
            <a:off x="6883720" y="3788917"/>
            <a:ext cx="1143160" cy="317516"/>
          </a:xfrm>
          <a:prstGeom prst="rect">
            <a:avLst/>
          </a:prstGeom>
        </p:spPr>
      </p:pic>
      <p:pic>
        <p:nvPicPr>
          <p:cNvPr id="30" name="Şəkil 29">
            <a:extLst>
              <a:ext uri="{FF2B5EF4-FFF2-40B4-BE49-F238E27FC236}">
                <a16:creationId xmlns:a16="http://schemas.microsoft.com/office/drawing/2014/main" id="{1CBC5C37-4FD4-90D1-6E8A-BC60E0705666}"/>
              </a:ext>
            </a:extLst>
          </p:cNvPr>
          <p:cNvPicPr>
            <a:picLocks noChangeAspect="1"/>
          </p:cNvPicPr>
          <p:nvPr/>
        </p:nvPicPr>
        <p:blipFill>
          <a:blip r:embed="rId12"/>
          <a:stretch>
            <a:fillRect/>
          </a:stretch>
        </p:blipFill>
        <p:spPr>
          <a:xfrm>
            <a:off x="4237935" y="4485247"/>
            <a:ext cx="1914792" cy="257211"/>
          </a:xfrm>
          <a:prstGeom prst="rect">
            <a:avLst/>
          </a:prstGeom>
        </p:spPr>
      </p:pic>
      <p:pic>
        <p:nvPicPr>
          <p:cNvPr id="32" name="Şəkil 31">
            <a:extLst>
              <a:ext uri="{FF2B5EF4-FFF2-40B4-BE49-F238E27FC236}">
                <a16:creationId xmlns:a16="http://schemas.microsoft.com/office/drawing/2014/main" id="{C622A648-1511-D220-BDE0-8DCE20123A11}"/>
              </a:ext>
            </a:extLst>
          </p:cNvPr>
          <p:cNvPicPr>
            <a:picLocks noChangeAspect="1"/>
          </p:cNvPicPr>
          <p:nvPr/>
        </p:nvPicPr>
        <p:blipFill>
          <a:blip r:embed="rId13"/>
          <a:stretch>
            <a:fillRect/>
          </a:stretch>
        </p:blipFill>
        <p:spPr>
          <a:xfrm>
            <a:off x="4281752" y="4742458"/>
            <a:ext cx="1838582" cy="266737"/>
          </a:xfrm>
          <a:prstGeom prst="rect">
            <a:avLst/>
          </a:prstGeom>
        </p:spPr>
      </p:pic>
      <p:pic>
        <p:nvPicPr>
          <p:cNvPr id="34" name="Şəkil 33">
            <a:extLst>
              <a:ext uri="{FF2B5EF4-FFF2-40B4-BE49-F238E27FC236}">
                <a16:creationId xmlns:a16="http://schemas.microsoft.com/office/drawing/2014/main" id="{50D9E1A9-50FF-56F6-325B-087A24BA4F47}"/>
              </a:ext>
            </a:extLst>
          </p:cNvPr>
          <p:cNvPicPr>
            <a:picLocks noChangeAspect="1"/>
          </p:cNvPicPr>
          <p:nvPr/>
        </p:nvPicPr>
        <p:blipFill>
          <a:blip r:embed="rId14"/>
          <a:stretch>
            <a:fillRect/>
          </a:stretch>
        </p:blipFill>
        <p:spPr>
          <a:xfrm>
            <a:off x="4171250" y="5005341"/>
            <a:ext cx="2048161" cy="247685"/>
          </a:xfrm>
          <a:prstGeom prst="rect">
            <a:avLst/>
          </a:prstGeom>
        </p:spPr>
      </p:pic>
      <p:sp>
        <p:nvSpPr>
          <p:cNvPr id="35" name="Düzbucaqlı 34">
            <a:extLst>
              <a:ext uri="{FF2B5EF4-FFF2-40B4-BE49-F238E27FC236}">
                <a16:creationId xmlns:a16="http://schemas.microsoft.com/office/drawing/2014/main" id="{E01A0F48-6C00-00AE-1E55-0230070F80FA}"/>
              </a:ext>
            </a:extLst>
          </p:cNvPr>
          <p:cNvSpPr/>
          <p:nvPr/>
        </p:nvSpPr>
        <p:spPr>
          <a:xfrm>
            <a:off x="3850237" y="4485247"/>
            <a:ext cx="321013" cy="25721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5</a:t>
            </a:r>
          </a:p>
        </p:txBody>
      </p:sp>
      <p:sp>
        <p:nvSpPr>
          <p:cNvPr id="36" name="Düzbucaqlı: Yumuru Künclər 35">
            <a:extLst>
              <a:ext uri="{FF2B5EF4-FFF2-40B4-BE49-F238E27FC236}">
                <a16:creationId xmlns:a16="http://schemas.microsoft.com/office/drawing/2014/main" id="{2411C134-EB25-06EC-1AE9-E8FDE7A88010}"/>
              </a:ext>
            </a:extLst>
          </p:cNvPr>
          <p:cNvSpPr/>
          <p:nvPr/>
        </p:nvSpPr>
        <p:spPr>
          <a:xfrm>
            <a:off x="1763949" y="5657190"/>
            <a:ext cx="8664102" cy="1200810"/>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err="1"/>
              <a:t>Determinantın</a:t>
            </a:r>
            <a:r>
              <a:rPr lang="en-US" dirty="0"/>
              <a:t> </a:t>
            </a:r>
            <a:r>
              <a:rPr lang="en-US" dirty="0" err="1"/>
              <a:t>sıfır</a:t>
            </a:r>
            <a:r>
              <a:rPr lang="en-US" dirty="0"/>
              <a:t> </a:t>
            </a:r>
            <a:r>
              <a:rPr lang="en-US" dirty="0" err="1"/>
              <a:t>olması</a:t>
            </a:r>
            <a:r>
              <a:rPr lang="en-US" dirty="0"/>
              <a:t> </a:t>
            </a:r>
            <a:r>
              <a:rPr lang="en-US" dirty="0" err="1"/>
              <a:t>üçün</a:t>
            </a:r>
            <a:r>
              <a:rPr lang="en-US" dirty="0"/>
              <a:t> </a:t>
            </a:r>
            <a:r>
              <a:rPr lang="el-GR" dirty="0"/>
              <a:t>α=</a:t>
            </a:r>
            <a:r>
              <a:rPr lang="en-US" dirty="0"/>
              <a:t>5 </a:t>
            </a:r>
            <a:r>
              <a:rPr lang="en-US" dirty="0" err="1"/>
              <a:t>və</a:t>
            </a:r>
            <a:r>
              <a:rPr lang="en-US" dirty="0"/>
              <a:t> </a:t>
            </a:r>
            <a:r>
              <a:rPr lang="en-US" dirty="0" err="1"/>
              <a:t>ya</a:t>
            </a:r>
            <a:r>
              <a:rPr lang="en-US" dirty="0"/>
              <a:t> </a:t>
            </a:r>
            <a:r>
              <a:rPr lang="el-GR" dirty="0"/>
              <a:t>α=−</a:t>
            </a:r>
            <a:r>
              <a:rPr lang="en-US" dirty="0"/>
              <a:t>3olmalıdır.</a:t>
            </a:r>
          </a:p>
        </p:txBody>
      </p:sp>
    </p:spTree>
    <p:extLst>
      <p:ext uri="{BB962C8B-B14F-4D97-AF65-F5344CB8AC3E}">
        <p14:creationId xmlns:p14="http://schemas.microsoft.com/office/powerpoint/2010/main" val="1980400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5FD56A-4CF8-7053-DEB6-981D2AFEB27C}"/>
            </a:ext>
          </a:extLst>
        </p:cNvPr>
        <p:cNvGrpSpPr/>
        <p:nvPr/>
      </p:nvGrpSpPr>
      <p:grpSpPr>
        <a:xfrm>
          <a:off x="0" y="0"/>
          <a:ext cx="0" cy="0"/>
          <a:chOff x="0" y="0"/>
          <a:chExt cx="0" cy="0"/>
        </a:xfrm>
      </p:grpSpPr>
      <p:sp>
        <p:nvSpPr>
          <p:cNvPr id="2" name="Başlıq 1">
            <a:extLst>
              <a:ext uri="{FF2B5EF4-FFF2-40B4-BE49-F238E27FC236}">
                <a16:creationId xmlns:a16="http://schemas.microsoft.com/office/drawing/2014/main" id="{B511072F-74D3-A80A-63CE-8CB560BE004F}"/>
              </a:ext>
            </a:extLst>
          </p:cNvPr>
          <p:cNvSpPr>
            <a:spLocks noGrp="1"/>
          </p:cNvSpPr>
          <p:nvPr>
            <p:ph type="ctrTitle"/>
          </p:nvPr>
        </p:nvSpPr>
        <p:spPr>
          <a:xfrm>
            <a:off x="0" y="0"/>
            <a:ext cx="12192000" cy="1284051"/>
          </a:xfrm>
        </p:spPr>
        <p:txBody>
          <a:bodyPr>
            <a:normAutofit/>
          </a:bodyPr>
          <a:lstStyle/>
          <a:p>
            <a:pPr marR="0" lvl="0" fontAlgn="base">
              <a:lnSpc>
                <a:spcPct val="109000"/>
              </a:lnSpc>
              <a:spcAft>
                <a:spcPts val="1135"/>
              </a:spcAft>
              <a:buClr>
                <a:srgbClr val="000000"/>
              </a:buClr>
              <a:buSzPts val="1100"/>
            </a:pPr>
            <a:r>
              <a:rPr lang="en-US" sz="2800" b="1" i="1" kern="100" dirty="0">
                <a:solidFill>
                  <a:srgbClr val="000000"/>
                </a:solidFill>
                <a:uFill>
                  <a:solidFill>
                    <a:srgbClr val="000000"/>
                  </a:solidFill>
                </a:uFill>
                <a:latin typeface="Cambria" panose="02040503050406030204" pitchFamily="18" charset="0"/>
                <a:ea typeface="Cambria" panose="02040503050406030204" pitchFamily="18" charset="0"/>
                <a:cs typeface="Cambria" panose="02040503050406030204" pitchFamily="18" charset="0"/>
              </a:rPr>
              <a:t>16. </a:t>
            </a:r>
            <a:r>
              <a:rPr lang="en-US" sz="2800" b="1" i="1"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Let A,B ∈</a:t>
            </a:r>
            <a:r>
              <a:rPr lang="en-US" sz="2800" b="1" i="1"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mbria" panose="02040503050406030204" pitchFamily="18" charset="0"/>
              </a:rPr>
              <a:t>R</a:t>
            </a:r>
            <a:r>
              <a:rPr lang="en-US" sz="2800" b="1" i="1" u="none" strike="noStrike" kern="100" baseline="300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3,3 </a:t>
            </a:r>
            <a:r>
              <a:rPr lang="en-US" sz="2800" b="1" i="1"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such that det(A) = 4 and det(B) = 5. Compute:</a:t>
            </a:r>
          </a:p>
        </p:txBody>
      </p:sp>
      <p:pic>
        <p:nvPicPr>
          <p:cNvPr id="6" name="Şəkil 5">
            <a:extLst>
              <a:ext uri="{FF2B5EF4-FFF2-40B4-BE49-F238E27FC236}">
                <a16:creationId xmlns:a16="http://schemas.microsoft.com/office/drawing/2014/main" id="{185057DF-A3A2-488D-00B2-CF8DD115A17F}"/>
              </a:ext>
            </a:extLst>
          </p:cNvPr>
          <p:cNvPicPr>
            <a:picLocks noChangeAspect="1"/>
          </p:cNvPicPr>
          <p:nvPr/>
        </p:nvPicPr>
        <p:blipFill>
          <a:blip r:embed="rId2"/>
          <a:stretch>
            <a:fillRect/>
          </a:stretch>
        </p:blipFill>
        <p:spPr>
          <a:xfrm>
            <a:off x="490903" y="2028217"/>
            <a:ext cx="2333951" cy="381053"/>
          </a:xfrm>
          <a:prstGeom prst="rect">
            <a:avLst/>
          </a:prstGeom>
        </p:spPr>
      </p:pic>
      <p:pic>
        <p:nvPicPr>
          <p:cNvPr id="8" name="Şəkil 7">
            <a:extLst>
              <a:ext uri="{FF2B5EF4-FFF2-40B4-BE49-F238E27FC236}">
                <a16:creationId xmlns:a16="http://schemas.microsoft.com/office/drawing/2014/main" id="{B12DB7C7-3157-5D68-3291-CA665398DA54}"/>
              </a:ext>
            </a:extLst>
          </p:cNvPr>
          <p:cNvPicPr>
            <a:picLocks noChangeAspect="1"/>
          </p:cNvPicPr>
          <p:nvPr/>
        </p:nvPicPr>
        <p:blipFill>
          <a:blip r:embed="rId3"/>
          <a:stretch>
            <a:fillRect/>
          </a:stretch>
        </p:blipFill>
        <p:spPr>
          <a:xfrm>
            <a:off x="3311924" y="2050389"/>
            <a:ext cx="1924319" cy="257211"/>
          </a:xfrm>
          <a:prstGeom prst="rect">
            <a:avLst/>
          </a:prstGeom>
        </p:spPr>
      </p:pic>
      <p:sp>
        <p:nvSpPr>
          <p:cNvPr id="9" name="Düzbucaqlı 8">
            <a:extLst>
              <a:ext uri="{FF2B5EF4-FFF2-40B4-BE49-F238E27FC236}">
                <a16:creationId xmlns:a16="http://schemas.microsoft.com/office/drawing/2014/main" id="{2690AB45-ACD2-1026-4F65-9FE541F0698D}"/>
              </a:ext>
            </a:extLst>
          </p:cNvPr>
          <p:cNvSpPr/>
          <p:nvPr/>
        </p:nvSpPr>
        <p:spPr>
          <a:xfrm>
            <a:off x="0" y="2028217"/>
            <a:ext cx="490903" cy="30155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1.1</a:t>
            </a:r>
          </a:p>
        </p:txBody>
      </p:sp>
      <p:sp>
        <p:nvSpPr>
          <p:cNvPr id="12" name="Düzbucaqlı 11">
            <a:extLst>
              <a:ext uri="{FF2B5EF4-FFF2-40B4-BE49-F238E27FC236}">
                <a16:creationId xmlns:a16="http://schemas.microsoft.com/office/drawing/2014/main" id="{C7ADEEE9-12F5-5ACF-A1D6-4EAC13352C32}"/>
              </a:ext>
            </a:extLst>
          </p:cNvPr>
          <p:cNvSpPr/>
          <p:nvPr/>
        </p:nvSpPr>
        <p:spPr>
          <a:xfrm>
            <a:off x="0" y="3516549"/>
            <a:ext cx="490903" cy="30155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3.1</a:t>
            </a:r>
          </a:p>
        </p:txBody>
      </p:sp>
      <p:sp>
        <p:nvSpPr>
          <p:cNvPr id="13" name="Düzbucaqlı 12">
            <a:extLst>
              <a:ext uri="{FF2B5EF4-FFF2-40B4-BE49-F238E27FC236}">
                <a16:creationId xmlns:a16="http://schemas.microsoft.com/office/drawing/2014/main" id="{1C636E55-C767-FFEC-3EFA-5E09DFD569F5}"/>
              </a:ext>
            </a:extLst>
          </p:cNvPr>
          <p:cNvSpPr/>
          <p:nvPr/>
        </p:nvSpPr>
        <p:spPr>
          <a:xfrm>
            <a:off x="2824854" y="2028217"/>
            <a:ext cx="487070" cy="30155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1.2</a:t>
            </a:r>
          </a:p>
        </p:txBody>
      </p:sp>
      <p:sp>
        <p:nvSpPr>
          <p:cNvPr id="14" name="Düzbucaqlı 13">
            <a:extLst>
              <a:ext uri="{FF2B5EF4-FFF2-40B4-BE49-F238E27FC236}">
                <a16:creationId xmlns:a16="http://schemas.microsoft.com/office/drawing/2014/main" id="{020A22AF-4965-0F08-9533-C68E20B3B7C7}"/>
              </a:ext>
            </a:extLst>
          </p:cNvPr>
          <p:cNvSpPr/>
          <p:nvPr/>
        </p:nvSpPr>
        <p:spPr>
          <a:xfrm>
            <a:off x="0" y="2772383"/>
            <a:ext cx="490903" cy="30155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2.1</a:t>
            </a:r>
          </a:p>
        </p:txBody>
      </p:sp>
      <p:sp>
        <p:nvSpPr>
          <p:cNvPr id="15" name="Düzbucaqlı 14">
            <a:extLst>
              <a:ext uri="{FF2B5EF4-FFF2-40B4-BE49-F238E27FC236}">
                <a16:creationId xmlns:a16="http://schemas.microsoft.com/office/drawing/2014/main" id="{2003F685-A4AE-93A3-86AE-C0F581B980C9}"/>
              </a:ext>
            </a:extLst>
          </p:cNvPr>
          <p:cNvSpPr/>
          <p:nvPr/>
        </p:nvSpPr>
        <p:spPr>
          <a:xfrm>
            <a:off x="0" y="4260715"/>
            <a:ext cx="490902" cy="30155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4.1</a:t>
            </a:r>
          </a:p>
        </p:txBody>
      </p:sp>
      <p:sp>
        <p:nvSpPr>
          <p:cNvPr id="16" name="Düzbucaqlı 15">
            <a:extLst>
              <a:ext uri="{FF2B5EF4-FFF2-40B4-BE49-F238E27FC236}">
                <a16:creationId xmlns:a16="http://schemas.microsoft.com/office/drawing/2014/main" id="{157C3A98-51FB-1142-2A97-556377919C44}"/>
              </a:ext>
            </a:extLst>
          </p:cNvPr>
          <p:cNvSpPr/>
          <p:nvPr/>
        </p:nvSpPr>
        <p:spPr>
          <a:xfrm>
            <a:off x="2234221" y="2772382"/>
            <a:ext cx="490903" cy="30155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2.2</a:t>
            </a:r>
          </a:p>
        </p:txBody>
      </p:sp>
      <p:sp>
        <p:nvSpPr>
          <p:cNvPr id="17" name="Düzbucaqlı 16">
            <a:extLst>
              <a:ext uri="{FF2B5EF4-FFF2-40B4-BE49-F238E27FC236}">
                <a16:creationId xmlns:a16="http://schemas.microsoft.com/office/drawing/2014/main" id="{D2F2F708-C3EC-6F4C-6ACD-A4134A5194ED}"/>
              </a:ext>
            </a:extLst>
          </p:cNvPr>
          <p:cNvSpPr/>
          <p:nvPr/>
        </p:nvSpPr>
        <p:spPr>
          <a:xfrm>
            <a:off x="3920381" y="3523488"/>
            <a:ext cx="490903" cy="30155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3.2</a:t>
            </a:r>
          </a:p>
        </p:txBody>
      </p:sp>
      <p:sp>
        <p:nvSpPr>
          <p:cNvPr id="18" name="Düzbucaqlı 17">
            <a:extLst>
              <a:ext uri="{FF2B5EF4-FFF2-40B4-BE49-F238E27FC236}">
                <a16:creationId xmlns:a16="http://schemas.microsoft.com/office/drawing/2014/main" id="{7CC8372A-A734-D292-FCB1-EB85BCE1BDB6}"/>
              </a:ext>
            </a:extLst>
          </p:cNvPr>
          <p:cNvSpPr/>
          <p:nvPr/>
        </p:nvSpPr>
        <p:spPr>
          <a:xfrm>
            <a:off x="3110643" y="4260715"/>
            <a:ext cx="476655" cy="30155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4.2</a:t>
            </a:r>
          </a:p>
        </p:txBody>
      </p:sp>
      <p:pic>
        <p:nvPicPr>
          <p:cNvPr id="20" name="Şəkil 19">
            <a:extLst>
              <a:ext uri="{FF2B5EF4-FFF2-40B4-BE49-F238E27FC236}">
                <a16:creationId xmlns:a16="http://schemas.microsoft.com/office/drawing/2014/main" id="{FCB2E43E-FD7A-F273-BDFF-28D6D6DD5D59}"/>
              </a:ext>
            </a:extLst>
          </p:cNvPr>
          <p:cNvPicPr>
            <a:picLocks noChangeAspect="1"/>
          </p:cNvPicPr>
          <p:nvPr/>
        </p:nvPicPr>
        <p:blipFill>
          <a:blip r:embed="rId4"/>
          <a:stretch>
            <a:fillRect/>
          </a:stretch>
        </p:blipFill>
        <p:spPr>
          <a:xfrm>
            <a:off x="490903" y="2772382"/>
            <a:ext cx="1743318" cy="301557"/>
          </a:xfrm>
          <a:prstGeom prst="rect">
            <a:avLst/>
          </a:prstGeom>
        </p:spPr>
      </p:pic>
      <p:pic>
        <p:nvPicPr>
          <p:cNvPr id="22" name="Şəkil 21">
            <a:extLst>
              <a:ext uri="{FF2B5EF4-FFF2-40B4-BE49-F238E27FC236}">
                <a16:creationId xmlns:a16="http://schemas.microsoft.com/office/drawing/2014/main" id="{5385C578-5723-B689-CC83-7F4DAA633F20}"/>
              </a:ext>
            </a:extLst>
          </p:cNvPr>
          <p:cNvPicPr>
            <a:picLocks noChangeAspect="1"/>
          </p:cNvPicPr>
          <p:nvPr/>
        </p:nvPicPr>
        <p:blipFill>
          <a:blip r:embed="rId5"/>
          <a:stretch>
            <a:fillRect/>
          </a:stretch>
        </p:blipFill>
        <p:spPr>
          <a:xfrm>
            <a:off x="2725124" y="2778622"/>
            <a:ext cx="1895740" cy="295316"/>
          </a:xfrm>
          <a:prstGeom prst="rect">
            <a:avLst/>
          </a:prstGeom>
        </p:spPr>
      </p:pic>
      <p:pic>
        <p:nvPicPr>
          <p:cNvPr id="24" name="Şəkil 23">
            <a:extLst>
              <a:ext uri="{FF2B5EF4-FFF2-40B4-BE49-F238E27FC236}">
                <a16:creationId xmlns:a16="http://schemas.microsoft.com/office/drawing/2014/main" id="{E7FABAD5-C1EB-DE98-56AD-C3EC673AAC9B}"/>
              </a:ext>
            </a:extLst>
          </p:cNvPr>
          <p:cNvPicPr>
            <a:picLocks noChangeAspect="1"/>
          </p:cNvPicPr>
          <p:nvPr/>
        </p:nvPicPr>
        <p:blipFill>
          <a:blip r:embed="rId6"/>
          <a:stretch>
            <a:fillRect/>
          </a:stretch>
        </p:blipFill>
        <p:spPr>
          <a:xfrm>
            <a:off x="490902" y="3523488"/>
            <a:ext cx="3429479" cy="362001"/>
          </a:xfrm>
          <a:prstGeom prst="rect">
            <a:avLst/>
          </a:prstGeom>
        </p:spPr>
      </p:pic>
      <p:pic>
        <p:nvPicPr>
          <p:cNvPr id="26" name="Şəkil 25">
            <a:extLst>
              <a:ext uri="{FF2B5EF4-FFF2-40B4-BE49-F238E27FC236}">
                <a16:creationId xmlns:a16="http://schemas.microsoft.com/office/drawing/2014/main" id="{C0BE1C21-A1DB-48B6-836F-3B850F442AF5}"/>
              </a:ext>
            </a:extLst>
          </p:cNvPr>
          <p:cNvPicPr>
            <a:picLocks noChangeAspect="1"/>
          </p:cNvPicPr>
          <p:nvPr/>
        </p:nvPicPr>
        <p:blipFill>
          <a:blip r:embed="rId7"/>
          <a:stretch>
            <a:fillRect/>
          </a:stretch>
        </p:blipFill>
        <p:spPr>
          <a:xfrm>
            <a:off x="4411284" y="3523488"/>
            <a:ext cx="2737153" cy="321318"/>
          </a:xfrm>
          <a:prstGeom prst="rect">
            <a:avLst/>
          </a:prstGeom>
        </p:spPr>
      </p:pic>
      <p:pic>
        <p:nvPicPr>
          <p:cNvPr id="28" name="Şəkil 27">
            <a:extLst>
              <a:ext uri="{FF2B5EF4-FFF2-40B4-BE49-F238E27FC236}">
                <a16:creationId xmlns:a16="http://schemas.microsoft.com/office/drawing/2014/main" id="{3E362B75-E32B-C64C-B126-8FC39A1B5347}"/>
              </a:ext>
            </a:extLst>
          </p:cNvPr>
          <p:cNvPicPr>
            <a:picLocks noChangeAspect="1"/>
          </p:cNvPicPr>
          <p:nvPr/>
        </p:nvPicPr>
        <p:blipFill>
          <a:blip r:embed="rId8"/>
          <a:stretch>
            <a:fillRect/>
          </a:stretch>
        </p:blipFill>
        <p:spPr>
          <a:xfrm>
            <a:off x="490902" y="4260715"/>
            <a:ext cx="2619741" cy="333422"/>
          </a:xfrm>
          <a:prstGeom prst="rect">
            <a:avLst/>
          </a:prstGeom>
        </p:spPr>
      </p:pic>
      <p:pic>
        <p:nvPicPr>
          <p:cNvPr id="30" name="Şəkil 29">
            <a:extLst>
              <a:ext uri="{FF2B5EF4-FFF2-40B4-BE49-F238E27FC236}">
                <a16:creationId xmlns:a16="http://schemas.microsoft.com/office/drawing/2014/main" id="{E5FA8DBB-1942-B935-CF13-BFE9E4BF5A04}"/>
              </a:ext>
            </a:extLst>
          </p:cNvPr>
          <p:cNvPicPr>
            <a:picLocks noChangeAspect="1"/>
          </p:cNvPicPr>
          <p:nvPr/>
        </p:nvPicPr>
        <p:blipFill>
          <a:blip r:embed="rId9"/>
          <a:stretch>
            <a:fillRect/>
          </a:stretch>
        </p:blipFill>
        <p:spPr>
          <a:xfrm>
            <a:off x="3587298" y="4260715"/>
            <a:ext cx="2172003" cy="476316"/>
          </a:xfrm>
          <a:prstGeom prst="rect">
            <a:avLst/>
          </a:prstGeom>
        </p:spPr>
      </p:pic>
      <p:sp>
        <p:nvSpPr>
          <p:cNvPr id="33" name="Düzbucaqlı: Yumuru Künclər 32">
            <a:extLst>
              <a:ext uri="{FF2B5EF4-FFF2-40B4-BE49-F238E27FC236}">
                <a16:creationId xmlns:a16="http://schemas.microsoft.com/office/drawing/2014/main" id="{C1BC8990-E3DB-E4CA-6100-8FB0A2F84FE3}"/>
              </a:ext>
            </a:extLst>
          </p:cNvPr>
          <p:cNvSpPr/>
          <p:nvPr/>
        </p:nvSpPr>
        <p:spPr>
          <a:xfrm>
            <a:off x="7859949" y="3818107"/>
            <a:ext cx="4332051" cy="3039894"/>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35" name="Şəkil 34">
            <a:extLst>
              <a:ext uri="{FF2B5EF4-FFF2-40B4-BE49-F238E27FC236}">
                <a16:creationId xmlns:a16="http://schemas.microsoft.com/office/drawing/2014/main" id="{7A7A94D9-6F58-B2FB-2EA9-B790C528ACA6}"/>
              </a:ext>
            </a:extLst>
          </p:cNvPr>
          <p:cNvPicPr>
            <a:picLocks noChangeAspect="1"/>
          </p:cNvPicPr>
          <p:nvPr/>
        </p:nvPicPr>
        <p:blipFill>
          <a:blip r:embed="rId10"/>
          <a:stretch>
            <a:fillRect/>
          </a:stretch>
        </p:blipFill>
        <p:spPr>
          <a:xfrm>
            <a:off x="8987487" y="4323169"/>
            <a:ext cx="2076973" cy="2029769"/>
          </a:xfrm>
          <a:prstGeom prst="rect">
            <a:avLst/>
          </a:prstGeom>
        </p:spPr>
      </p:pic>
    </p:spTree>
    <p:extLst>
      <p:ext uri="{BB962C8B-B14F-4D97-AF65-F5344CB8AC3E}">
        <p14:creationId xmlns:p14="http://schemas.microsoft.com/office/powerpoint/2010/main" val="24681815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8428E8-3501-3A7C-B3BA-872ADDD96255}"/>
            </a:ext>
          </a:extLst>
        </p:cNvPr>
        <p:cNvGrpSpPr/>
        <p:nvPr/>
      </p:nvGrpSpPr>
      <p:grpSpPr>
        <a:xfrm>
          <a:off x="0" y="0"/>
          <a:ext cx="0" cy="0"/>
          <a:chOff x="0" y="0"/>
          <a:chExt cx="0" cy="0"/>
        </a:xfrm>
      </p:grpSpPr>
      <p:pic>
        <p:nvPicPr>
          <p:cNvPr id="4" name="Şəkil 3">
            <a:extLst>
              <a:ext uri="{FF2B5EF4-FFF2-40B4-BE49-F238E27FC236}">
                <a16:creationId xmlns:a16="http://schemas.microsoft.com/office/drawing/2014/main" id="{0E970D4B-0875-B7CA-7FD1-E942BAD8F1B5}"/>
              </a:ext>
            </a:extLst>
          </p:cNvPr>
          <p:cNvPicPr>
            <a:picLocks noChangeAspect="1"/>
          </p:cNvPicPr>
          <p:nvPr/>
        </p:nvPicPr>
        <p:blipFill>
          <a:blip r:embed="rId2"/>
          <a:stretch>
            <a:fillRect/>
          </a:stretch>
        </p:blipFill>
        <p:spPr>
          <a:xfrm>
            <a:off x="371447" y="1355514"/>
            <a:ext cx="3534268" cy="266737"/>
          </a:xfrm>
          <a:prstGeom prst="rect">
            <a:avLst/>
          </a:prstGeom>
        </p:spPr>
      </p:pic>
      <p:pic>
        <p:nvPicPr>
          <p:cNvPr id="6" name="Şəkil 5">
            <a:extLst>
              <a:ext uri="{FF2B5EF4-FFF2-40B4-BE49-F238E27FC236}">
                <a16:creationId xmlns:a16="http://schemas.microsoft.com/office/drawing/2014/main" id="{FACD622D-5414-C71B-13F5-295885811536}"/>
              </a:ext>
            </a:extLst>
          </p:cNvPr>
          <p:cNvPicPr>
            <a:picLocks noChangeAspect="1"/>
          </p:cNvPicPr>
          <p:nvPr/>
        </p:nvPicPr>
        <p:blipFill>
          <a:blip r:embed="rId3"/>
          <a:stretch>
            <a:fillRect/>
          </a:stretch>
        </p:blipFill>
        <p:spPr>
          <a:xfrm>
            <a:off x="1179175" y="1609482"/>
            <a:ext cx="1543265" cy="323895"/>
          </a:xfrm>
          <a:prstGeom prst="rect">
            <a:avLst/>
          </a:prstGeom>
        </p:spPr>
      </p:pic>
      <p:pic>
        <p:nvPicPr>
          <p:cNvPr id="8" name="Şəkil 7">
            <a:extLst>
              <a:ext uri="{FF2B5EF4-FFF2-40B4-BE49-F238E27FC236}">
                <a16:creationId xmlns:a16="http://schemas.microsoft.com/office/drawing/2014/main" id="{53980F62-C6E0-2EA1-0BE8-AF8C63B234E8}"/>
              </a:ext>
            </a:extLst>
          </p:cNvPr>
          <p:cNvPicPr>
            <a:picLocks noChangeAspect="1"/>
          </p:cNvPicPr>
          <p:nvPr/>
        </p:nvPicPr>
        <p:blipFill>
          <a:blip r:embed="rId4"/>
          <a:stretch>
            <a:fillRect/>
          </a:stretch>
        </p:blipFill>
        <p:spPr>
          <a:xfrm>
            <a:off x="371447" y="1934593"/>
            <a:ext cx="4248743" cy="219106"/>
          </a:xfrm>
          <a:prstGeom prst="rect">
            <a:avLst/>
          </a:prstGeom>
        </p:spPr>
      </p:pic>
      <p:pic>
        <p:nvPicPr>
          <p:cNvPr id="10" name="Şəkil 9">
            <a:extLst>
              <a:ext uri="{FF2B5EF4-FFF2-40B4-BE49-F238E27FC236}">
                <a16:creationId xmlns:a16="http://schemas.microsoft.com/office/drawing/2014/main" id="{F0B936F5-DDBC-4513-D7C4-D2C5BDF5176A}"/>
              </a:ext>
            </a:extLst>
          </p:cNvPr>
          <p:cNvPicPr>
            <a:picLocks noChangeAspect="1"/>
          </p:cNvPicPr>
          <p:nvPr/>
        </p:nvPicPr>
        <p:blipFill>
          <a:blip r:embed="rId5"/>
          <a:stretch>
            <a:fillRect/>
          </a:stretch>
        </p:blipFill>
        <p:spPr>
          <a:xfrm>
            <a:off x="1667027" y="2152015"/>
            <a:ext cx="1657581" cy="323895"/>
          </a:xfrm>
          <a:prstGeom prst="rect">
            <a:avLst/>
          </a:prstGeom>
        </p:spPr>
      </p:pic>
      <p:pic>
        <p:nvPicPr>
          <p:cNvPr id="12" name="Şəkil 11">
            <a:extLst>
              <a:ext uri="{FF2B5EF4-FFF2-40B4-BE49-F238E27FC236}">
                <a16:creationId xmlns:a16="http://schemas.microsoft.com/office/drawing/2014/main" id="{19D87091-F900-0EC9-15A2-212A7F96F43C}"/>
              </a:ext>
            </a:extLst>
          </p:cNvPr>
          <p:cNvPicPr>
            <a:picLocks noChangeAspect="1"/>
          </p:cNvPicPr>
          <p:nvPr/>
        </p:nvPicPr>
        <p:blipFill>
          <a:blip r:embed="rId6"/>
          <a:stretch>
            <a:fillRect/>
          </a:stretch>
        </p:blipFill>
        <p:spPr>
          <a:xfrm>
            <a:off x="371446" y="2475910"/>
            <a:ext cx="4182059" cy="295316"/>
          </a:xfrm>
          <a:prstGeom prst="rect">
            <a:avLst/>
          </a:prstGeom>
        </p:spPr>
      </p:pic>
      <p:pic>
        <p:nvPicPr>
          <p:cNvPr id="14" name="Şəkil 13">
            <a:extLst>
              <a:ext uri="{FF2B5EF4-FFF2-40B4-BE49-F238E27FC236}">
                <a16:creationId xmlns:a16="http://schemas.microsoft.com/office/drawing/2014/main" id="{80FA00C0-CE10-95FF-F5D2-A85BB872617E}"/>
              </a:ext>
            </a:extLst>
          </p:cNvPr>
          <p:cNvPicPr>
            <a:picLocks noChangeAspect="1"/>
          </p:cNvPicPr>
          <p:nvPr/>
        </p:nvPicPr>
        <p:blipFill>
          <a:blip r:embed="rId7"/>
          <a:stretch>
            <a:fillRect/>
          </a:stretch>
        </p:blipFill>
        <p:spPr>
          <a:xfrm>
            <a:off x="1243106" y="2771226"/>
            <a:ext cx="1790950" cy="323895"/>
          </a:xfrm>
          <a:prstGeom prst="rect">
            <a:avLst/>
          </a:prstGeom>
        </p:spPr>
      </p:pic>
      <p:pic>
        <p:nvPicPr>
          <p:cNvPr id="16" name="Şəkil 15">
            <a:extLst>
              <a:ext uri="{FF2B5EF4-FFF2-40B4-BE49-F238E27FC236}">
                <a16:creationId xmlns:a16="http://schemas.microsoft.com/office/drawing/2014/main" id="{512BB7B4-8B9A-9C0D-4846-8AE968B4DF9D}"/>
              </a:ext>
            </a:extLst>
          </p:cNvPr>
          <p:cNvPicPr>
            <a:picLocks noChangeAspect="1"/>
          </p:cNvPicPr>
          <p:nvPr/>
        </p:nvPicPr>
        <p:blipFill>
          <a:blip r:embed="rId8"/>
          <a:stretch>
            <a:fillRect/>
          </a:stretch>
        </p:blipFill>
        <p:spPr>
          <a:xfrm>
            <a:off x="371446" y="3069194"/>
            <a:ext cx="1857634" cy="276264"/>
          </a:xfrm>
          <a:prstGeom prst="rect">
            <a:avLst/>
          </a:prstGeom>
        </p:spPr>
      </p:pic>
      <p:pic>
        <p:nvPicPr>
          <p:cNvPr id="18" name="Şəkil 17">
            <a:extLst>
              <a:ext uri="{FF2B5EF4-FFF2-40B4-BE49-F238E27FC236}">
                <a16:creationId xmlns:a16="http://schemas.microsoft.com/office/drawing/2014/main" id="{093B43ED-32C9-D3B1-FFFB-7E0CBF04E052}"/>
              </a:ext>
            </a:extLst>
          </p:cNvPr>
          <p:cNvPicPr>
            <a:picLocks noChangeAspect="1"/>
          </p:cNvPicPr>
          <p:nvPr/>
        </p:nvPicPr>
        <p:blipFill>
          <a:blip r:embed="rId9"/>
          <a:stretch>
            <a:fillRect/>
          </a:stretch>
        </p:blipFill>
        <p:spPr>
          <a:xfrm>
            <a:off x="1043053" y="3327936"/>
            <a:ext cx="2191056" cy="276264"/>
          </a:xfrm>
          <a:prstGeom prst="rect">
            <a:avLst/>
          </a:prstGeom>
        </p:spPr>
      </p:pic>
      <p:sp>
        <p:nvSpPr>
          <p:cNvPr id="19" name="Düzbucaqlı 18">
            <a:extLst>
              <a:ext uri="{FF2B5EF4-FFF2-40B4-BE49-F238E27FC236}">
                <a16:creationId xmlns:a16="http://schemas.microsoft.com/office/drawing/2014/main" id="{FFB16C39-DF75-CCCD-EEBA-91DC6E356ACC}"/>
              </a:ext>
            </a:extLst>
          </p:cNvPr>
          <p:cNvSpPr/>
          <p:nvPr/>
        </p:nvSpPr>
        <p:spPr>
          <a:xfrm>
            <a:off x="0" y="1355514"/>
            <a:ext cx="371447" cy="26673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1</a:t>
            </a:r>
          </a:p>
        </p:txBody>
      </p:sp>
      <p:sp>
        <p:nvSpPr>
          <p:cNvPr id="20" name="Düzbucaqlı 19">
            <a:extLst>
              <a:ext uri="{FF2B5EF4-FFF2-40B4-BE49-F238E27FC236}">
                <a16:creationId xmlns:a16="http://schemas.microsoft.com/office/drawing/2014/main" id="{BC4F928A-C065-D6F1-535B-6FD8D0AB6507}"/>
              </a:ext>
            </a:extLst>
          </p:cNvPr>
          <p:cNvSpPr/>
          <p:nvPr/>
        </p:nvSpPr>
        <p:spPr>
          <a:xfrm>
            <a:off x="0" y="3602719"/>
            <a:ext cx="371447" cy="26673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4</a:t>
            </a:r>
          </a:p>
        </p:txBody>
      </p:sp>
      <p:sp>
        <p:nvSpPr>
          <p:cNvPr id="21" name="Düzbucaqlı 20">
            <a:extLst>
              <a:ext uri="{FF2B5EF4-FFF2-40B4-BE49-F238E27FC236}">
                <a16:creationId xmlns:a16="http://schemas.microsoft.com/office/drawing/2014/main" id="{C0C637D9-3ACD-F973-5B96-6632BA011C97}"/>
              </a:ext>
            </a:extLst>
          </p:cNvPr>
          <p:cNvSpPr/>
          <p:nvPr/>
        </p:nvSpPr>
        <p:spPr>
          <a:xfrm>
            <a:off x="-1" y="2475910"/>
            <a:ext cx="371447" cy="26673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3</a:t>
            </a:r>
          </a:p>
        </p:txBody>
      </p:sp>
      <p:sp>
        <p:nvSpPr>
          <p:cNvPr id="22" name="Düzbucaqlı 21">
            <a:extLst>
              <a:ext uri="{FF2B5EF4-FFF2-40B4-BE49-F238E27FC236}">
                <a16:creationId xmlns:a16="http://schemas.microsoft.com/office/drawing/2014/main" id="{546E70DE-41B8-7103-0EFB-063208B7841D}"/>
              </a:ext>
            </a:extLst>
          </p:cNvPr>
          <p:cNvSpPr/>
          <p:nvPr/>
        </p:nvSpPr>
        <p:spPr>
          <a:xfrm>
            <a:off x="-2" y="4184901"/>
            <a:ext cx="371447" cy="26673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5</a:t>
            </a:r>
          </a:p>
        </p:txBody>
      </p:sp>
      <p:sp>
        <p:nvSpPr>
          <p:cNvPr id="24" name="Düzbucaqlı 23">
            <a:extLst>
              <a:ext uri="{FF2B5EF4-FFF2-40B4-BE49-F238E27FC236}">
                <a16:creationId xmlns:a16="http://schemas.microsoft.com/office/drawing/2014/main" id="{F1A5D8B1-751F-35B0-D92F-1C594A009DB6}"/>
              </a:ext>
            </a:extLst>
          </p:cNvPr>
          <p:cNvSpPr/>
          <p:nvPr/>
        </p:nvSpPr>
        <p:spPr>
          <a:xfrm>
            <a:off x="0" y="1938812"/>
            <a:ext cx="371447" cy="26673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2</a:t>
            </a:r>
          </a:p>
        </p:txBody>
      </p:sp>
      <p:pic>
        <p:nvPicPr>
          <p:cNvPr id="27" name="Şəkil 26">
            <a:extLst>
              <a:ext uri="{FF2B5EF4-FFF2-40B4-BE49-F238E27FC236}">
                <a16:creationId xmlns:a16="http://schemas.microsoft.com/office/drawing/2014/main" id="{5BEC0A85-C212-E2AD-DC3E-38100E1A7D47}"/>
              </a:ext>
            </a:extLst>
          </p:cNvPr>
          <p:cNvPicPr>
            <a:picLocks noChangeAspect="1"/>
          </p:cNvPicPr>
          <p:nvPr/>
        </p:nvPicPr>
        <p:blipFill>
          <a:blip r:embed="rId10"/>
          <a:stretch>
            <a:fillRect/>
          </a:stretch>
        </p:blipFill>
        <p:spPr>
          <a:xfrm>
            <a:off x="371446" y="3602719"/>
            <a:ext cx="3486637" cy="362001"/>
          </a:xfrm>
          <a:prstGeom prst="rect">
            <a:avLst/>
          </a:prstGeom>
        </p:spPr>
      </p:pic>
      <p:pic>
        <p:nvPicPr>
          <p:cNvPr id="29" name="Şəkil 28">
            <a:extLst>
              <a:ext uri="{FF2B5EF4-FFF2-40B4-BE49-F238E27FC236}">
                <a16:creationId xmlns:a16="http://schemas.microsoft.com/office/drawing/2014/main" id="{110C3D2C-A801-5C7B-8D23-3ACB7C0EF730}"/>
              </a:ext>
            </a:extLst>
          </p:cNvPr>
          <p:cNvPicPr>
            <a:picLocks noChangeAspect="1"/>
          </p:cNvPicPr>
          <p:nvPr/>
        </p:nvPicPr>
        <p:blipFill>
          <a:blip r:embed="rId11"/>
          <a:stretch>
            <a:fillRect/>
          </a:stretch>
        </p:blipFill>
        <p:spPr>
          <a:xfrm>
            <a:off x="926726" y="3927690"/>
            <a:ext cx="2048161" cy="257211"/>
          </a:xfrm>
          <a:prstGeom prst="rect">
            <a:avLst/>
          </a:prstGeom>
        </p:spPr>
      </p:pic>
      <p:pic>
        <p:nvPicPr>
          <p:cNvPr id="31" name="Şəkil 30">
            <a:extLst>
              <a:ext uri="{FF2B5EF4-FFF2-40B4-BE49-F238E27FC236}">
                <a16:creationId xmlns:a16="http://schemas.microsoft.com/office/drawing/2014/main" id="{B9B8922D-D64E-0B05-166E-99543D5C7BE0}"/>
              </a:ext>
            </a:extLst>
          </p:cNvPr>
          <p:cNvPicPr>
            <a:picLocks noChangeAspect="1"/>
          </p:cNvPicPr>
          <p:nvPr/>
        </p:nvPicPr>
        <p:blipFill>
          <a:blip r:embed="rId12"/>
          <a:stretch>
            <a:fillRect/>
          </a:stretch>
        </p:blipFill>
        <p:spPr>
          <a:xfrm>
            <a:off x="371445" y="4185229"/>
            <a:ext cx="2057687" cy="257211"/>
          </a:xfrm>
          <a:prstGeom prst="rect">
            <a:avLst/>
          </a:prstGeom>
        </p:spPr>
      </p:pic>
      <p:pic>
        <p:nvPicPr>
          <p:cNvPr id="33" name="Şəkil 32">
            <a:extLst>
              <a:ext uri="{FF2B5EF4-FFF2-40B4-BE49-F238E27FC236}">
                <a16:creationId xmlns:a16="http://schemas.microsoft.com/office/drawing/2014/main" id="{A063D57E-3E34-9884-0574-F9CFB9761E23}"/>
              </a:ext>
            </a:extLst>
          </p:cNvPr>
          <p:cNvPicPr>
            <a:picLocks noChangeAspect="1"/>
          </p:cNvPicPr>
          <p:nvPr/>
        </p:nvPicPr>
        <p:blipFill>
          <a:blip r:embed="rId13"/>
          <a:stretch>
            <a:fillRect/>
          </a:stretch>
        </p:blipFill>
        <p:spPr>
          <a:xfrm>
            <a:off x="732669" y="4435693"/>
            <a:ext cx="2762636" cy="295316"/>
          </a:xfrm>
          <a:prstGeom prst="rect">
            <a:avLst/>
          </a:prstGeom>
        </p:spPr>
      </p:pic>
      <p:pic>
        <p:nvPicPr>
          <p:cNvPr id="35" name="Şəkil 34">
            <a:extLst>
              <a:ext uri="{FF2B5EF4-FFF2-40B4-BE49-F238E27FC236}">
                <a16:creationId xmlns:a16="http://schemas.microsoft.com/office/drawing/2014/main" id="{079FDA1C-5B42-0D0D-53E4-36520A686B10}"/>
              </a:ext>
            </a:extLst>
          </p:cNvPr>
          <p:cNvPicPr>
            <a:picLocks noChangeAspect="1"/>
          </p:cNvPicPr>
          <p:nvPr/>
        </p:nvPicPr>
        <p:blipFill>
          <a:blip r:embed="rId14"/>
          <a:stretch>
            <a:fillRect/>
          </a:stretch>
        </p:blipFill>
        <p:spPr>
          <a:xfrm>
            <a:off x="371445" y="4693980"/>
            <a:ext cx="1629002" cy="352474"/>
          </a:xfrm>
          <a:prstGeom prst="rect">
            <a:avLst/>
          </a:prstGeom>
        </p:spPr>
      </p:pic>
      <p:pic>
        <p:nvPicPr>
          <p:cNvPr id="37" name="Şəkil 36">
            <a:extLst>
              <a:ext uri="{FF2B5EF4-FFF2-40B4-BE49-F238E27FC236}">
                <a16:creationId xmlns:a16="http://schemas.microsoft.com/office/drawing/2014/main" id="{793904F4-4124-6429-89E0-435BD99AFE87}"/>
              </a:ext>
            </a:extLst>
          </p:cNvPr>
          <p:cNvPicPr>
            <a:picLocks noChangeAspect="1"/>
          </p:cNvPicPr>
          <p:nvPr/>
        </p:nvPicPr>
        <p:blipFill>
          <a:blip r:embed="rId15"/>
          <a:stretch>
            <a:fillRect/>
          </a:stretch>
        </p:blipFill>
        <p:spPr>
          <a:xfrm>
            <a:off x="676288" y="5046454"/>
            <a:ext cx="1981477" cy="1133633"/>
          </a:xfrm>
          <a:prstGeom prst="rect">
            <a:avLst/>
          </a:prstGeom>
        </p:spPr>
      </p:pic>
      <p:sp>
        <p:nvSpPr>
          <p:cNvPr id="38" name="Düzbucaqlı: Yumuru Künclər 37">
            <a:extLst>
              <a:ext uri="{FF2B5EF4-FFF2-40B4-BE49-F238E27FC236}">
                <a16:creationId xmlns:a16="http://schemas.microsoft.com/office/drawing/2014/main" id="{36ED0BA0-1E5F-0473-CD60-0CEB6B273A19}"/>
              </a:ext>
            </a:extLst>
          </p:cNvPr>
          <p:cNvSpPr/>
          <p:nvPr/>
        </p:nvSpPr>
        <p:spPr>
          <a:xfrm>
            <a:off x="4620190" y="3264667"/>
            <a:ext cx="7571810" cy="1038104"/>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err="1"/>
              <a:t>Tək</a:t>
            </a:r>
            <a:r>
              <a:rPr lang="en-US" dirty="0"/>
              <a:t> </a:t>
            </a:r>
            <a:r>
              <a:rPr lang="en-US" dirty="0" err="1"/>
              <a:t>ölçülü</a:t>
            </a:r>
            <a:r>
              <a:rPr lang="en-US" dirty="0"/>
              <a:t> </a:t>
            </a:r>
            <a:r>
              <a:rPr lang="en-US" dirty="0" err="1"/>
              <a:t>n×n</a:t>
            </a:r>
            <a:r>
              <a:rPr lang="en-US" dirty="0"/>
              <a:t> skew-</a:t>
            </a:r>
            <a:r>
              <a:rPr lang="en-US" dirty="0" err="1"/>
              <a:t>simmetrik</a:t>
            </a:r>
            <a:r>
              <a:rPr lang="en-US" dirty="0"/>
              <a:t> </a:t>
            </a:r>
            <a:r>
              <a:rPr lang="en-US" dirty="0" err="1"/>
              <a:t>matrisin</a:t>
            </a:r>
            <a:r>
              <a:rPr lang="en-US" dirty="0"/>
              <a:t> </a:t>
            </a:r>
            <a:r>
              <a:rPr lang="en-US" dirty="0" err="1"/>
              <a:t>determinantı</a:t>
            </a:r>
            <a:r>
              <a:rPr lang="en-US" dirty="0"/>
              <a:t> </a:t>
            </a:r>
            <a:r>
              <a:rPr lang="en-US" dirty="0" err="1"/>
              <a:t>həmişə</a:t>
            </a:r>
            <a:r>
              <a:rPr lang="en-US" dirty="0"/>
              <a:t> </a:t>
            </a:r>
            <a:r>
              <a:rPr lang="en-US" b="1" dirty="0"/>
              <a:t>0</a:t>
            </a:r>
            <a:r>
              <a:rPr lang="en-US" dirty="0"/>
              <a:t>-a </a:t>
            </a:r>
            <a:r>
              <a:rPr lang="en-US" dirty="0" err="1"/>
              <a:t>bərabərdir</a:t>
            </a:r>
            <a:r>
              <a:rPr lang="en-US" dirty="0"/>
              <a:t>.</a:t>
            </a:r>
          </a:p>
        </p:txBody>
      </p:sp>
      <p:sp>
        <p:nvSpPr>
          <p:cNvPr id="42" name="Başlıq 41">
            <a:extLst>
              <a:ext uri="{FF2B5EF4-FFF2-40B4-BE49-F238E27FC236}">
                <a16:creationId xmlns:a16="http://schemas.microsoft.com/office/drawing/2014/main" id="{16503E9B-0F14-F9D3-7DDB-657BF9C36C05}"/>
              </a:ext>
            </a:extLst>
          </p:cNvPr>
          <p:cNvSpPr>
            <a:spLocks noGrp="1"/>
          </p:cNvSpPr>
          <p:nvPr>
            <p:ph type="ctrTitle"/>
          </p:nvPr>
        </p:nvSpPr>
        <p:spPr>
          <a:xfrm>
            <a:off x="0" y="22923"/>
            <a:ext cx="12192000" cy="1260012"/>
          </a:xfrm>
        </p:spPr>
        <p:txBody>
          <a:bodyPr>
            <a:normAutofit/>
          </a:bodyPr>
          <a:lstStyle/>
          <a:p>
            <a:r>
              <a:rPr lang="en-US" sz="2800" b="1" i="1"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17. Let A ∈</a:t>
            </a:r>
            <a:r>
              <a:rPr lang="en-US" sz="2800" b="1" i="1" u="none" strike="noStrike" kern="100" dirty="0" err="1">
                <a:solidFill>
                  <a:srgbClr val="000000"/>
                </a:solidFill>
                <a:effectLst/>
                <a:uFill>
                  <a:solidFill>
                    <a:srgbClr val="000000"/>
                  </a:solidFill>
                </a:uFill>
                <a:latin typeface="Calibri" panose="020F0502020204030204" pitchFamily="34" charset="0"/>
                <a:ea typeface="Calibri" panose="020F0502020204030204" pitchFamily="34" charset="0"/>
                <a:cs typeface="Cambria" panose="02040503050406030204" pitchFamily="18" charset="0"/>
              </a:rPr>
              <a:t>R</a:t>
            </a:r>
            <a:r>
              <a:rPr lang="en-US" sz="2800" b="1" i="1" u="none" strike="noStrike" kern="100" baseline="30000" dirty="0" err="1">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n,n</a:t>
            </a:r>
            <a:r>
              <a:rPr lang="en-US" sz="2800" b="1" i="1" u="none" strike="noStrike" kern="100" baseline="300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a:t>
            </a:r>
            <a:r>
              <a:rPr lang="en-US" sz="2800" b="1" i="1"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be a skew-symmetric matrix, with n = 2k + 1 an odd number; explain why det(A) = 0.</a:t>
            </a:r>
            <a:endParaRPr lang="en-US" sz="2800" b="1" i="1" dirty="0"/>
          </a:p>
        </p:txBody>
      </p:sp>
    </p:spTree>
    <p:extLst>
      <p:ext uri="{BB962C8B-B14F-4D97-AF65-F5344CB8AC3E}">
        <p14:creationId xmlns:p14="http://schemas.microsoft.com/office/powerpoint/2010/main" val="8812863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5BC37F-87C6-F4A6-C86C-E371BAA34F53}"/>
            </a:ext>
          </a:extLst>
        </p:cNvPr>
        <p:cNvGrpSpPr/>
        <p:nvPr/>
      </p:nvGrpSpPr>
      <p:grpSpPr>
        <a:xfrm>
          <a:off x="0" y="0"/>
          <a:ext cx="0" cy="0"/>
          <a:chOff x="0" y="0"/>
          <a:chExt cx="0" cy="0"/>
        </a:xfrm>
      </p:grpSpPr>
      <p:sp>
        <p:nvSpPr>
          <p:cNvPr id="2" name="Başlıq 1">
            <a:extLst>
              <a:ext uri="{FF2B5EF4-FFF2-40B4-BE49-F238E27FC236}">
                <a16:creationId xmlns:a16="http://schemas.microsoft.com/office/drawing/2014/main" id="{4DF40EAF-D32A-1C9A-3720-DC9399A22093}"/>
              </a:ext>
            </a:extLst>
          </p:cNvPr>
          <p:cNvSpPr>
            <a:spLocks noGrp="1"/>
          </p:cNvSpPr>
          <p:nvPr>
            <p:ph type="ctrTitle"/>
          </p:nvPr>
        </p:nvSpPr>
        <p:spPr>
          <a:xfrm>
            <a:off x="0" y="2606040"/>
            <a:ext cx="12192000" cy="1645920"/>
          </a:xfrm>
        </p:spPr>
        <p:txBody>
          <a:bodyPr>
            <a:normAutofit/>
          </a:bodyPr>
          <a:lstStyle/>
          <a:p>
            <a:r>
              <a:rPr lang="en-US" sz="4800" b="1" i="1" dirty="0" err="1"/>
              <a:t>Diqqətiniz</a:t>
            </a:r>
            <a:r>
              <a:rPr lang="en-US" sz="4800" b="1" i="1" dirty="0"/>
              <a:t> </a:t>
            </a:r>
            <a:r>
              <a:rPr lang="en-US" sz="4800" b="1" i="1" dirty="0" err="1"/>
              <a:t>üçün</a:t>
            </a:r>
            <a:r>
              <a:rPr lang="en-US" sz="4800" b="1" i="1" dirty="0"/>
              <a:t> </a:t>
            </a:r>
            <a:r>
              <a:rPr lang="en-US" sz="4800" b="1" i="1" dirty="0" err="1"/>
              <a:t>təşəkkürlər</a:t>
            </a:r>
            <a:r>
              <a:rPr lang="en-US" sz="4800" b="1" i="1" dirty="0"/>
              <a:t>!</a:t>
            </a:r>
          </a:p>
        </p:txBody>
      </p:sp>
    </p:spTree>
    <p:extLst>
      <p:ext uri="{BB962C8B-B14F-4D97-AF65-F5344CB8AC3E}">
        <p14:creationId xmlns:p14="http://schemas.microsoft.com/office/powerpoint/2010/main" val="2642645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q 1">
            <a:extLst>
              <a:ext uri="{FF2B5EF4-FFF2-40B4-BE49-F238E27FC236}">
                <a16:creationId xmlns:a16="http://schemas.microsoft.com/office/drawing/2014/main" id="{DA93FD26-2634-7345-06DE-C0331C1662E6}"/>
              </a:ext>
            </a:extLst>
          </p:cNvPr>
          <p:cNvSpPr>
            <a:spLocks noGrp="1"/>
          </p:cNvSpPr>
          <p:nvPr>
            <p:ph type="ctrTitle"/>
          </p:nvPr>
        </p:nvSpPr>
        <p:spPr>
          <a:xfrm>
            <a:off x="0" y="0"/>
            <a:ext cx="12192000" cy="1159211"/>
          </a:xfrm>
        </p:spPr>
        <p:txBody>
          <a:bodyPr>
            <a:normAutofit fontScale="90000"/>
          </a:bodyPr>
          <a:lstStyle/>
          <a:p>
            <a:r>
              <a:rPr lang="en-US" sz="2800" b="1" i="1" kern="100" dirty="0">
                <a:solidFill>
                  <a:srgbClr val="000000"/>
                </a:solidFill>
                <a:uFill>
                  <a:solidFill>
                    <a:srgbClr val="000000"/>
                  </a:solidFill>
                </a:uFill>
                <a:latin typeface="Cambria" panose="02040503050406030204" pitchFamily="18" charset="0"/>
                <a:ea typeface="Cambria" panose="02040503050406030204" pitchFamily="18" charset="0"/>
                <a:cs typeface="Cambria" panose="02040503050406030204" pitchFamily="18" charset="0"/>
              </a:rPr>
              <a:t>1. </a:t>
            </a:r>
            <a:r>
              <a:rPr lang="en-US" sz="2800" b="1" i="1"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Reduce A €</a:t>
            </a:r>
            <a:r>
              <a:rPr lang="en-US" sz="2800" b="1" i="1"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mbria" panose="02040503050406030204" pitchFamily="18" charset="0"/>
              </a:rPr>
              <a:t>R</a:t>
            </a:r>
            <a:r>
              <a:rPr lang="en-US" sz="2800" b="1" i="1" u="none" strike="noStrike" kern="100" baseline="300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3,4 </a:t>
            </a:r>
            <a:r>
              <a:rPr lang="en-US" sz="2800" b="1" i="1"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in row echelon form, and find its rank:</a:t>
            </a:r>
            <a:br>
              <a:rPr lang="en-US" sz="18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br>
            <a:br>
              <a:rPr lang="en-US" sz="18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br>
            <a:endParaRPr lang="en-US" dirty="0"/>
          </a:p>
        </p:txBody>
      </p:sp>
      <p:pic>
        <p:nvPicPr>
          <p:cNvPr id="5" name="Şəkil 4">
            <a:extLst>
              <a:ext uri="{FF2B5EF4-FFF2-40B4-BE49-F238E27FC236}">
                <a16:creationId xmlns:a16="http://schemas.microsoft.com/office/drawing/2014/main" id="{740570FD-D709-751B-E839-D49DFC5C05CA}"/>
              </a:ext>
            </a:extLst>
          </p:cNvPr>
          <p:cNvPicPr>
            <a:picLocks noChangeAspect="1"/>
          </p:cNvPicPr>
          <p:nvPr/>
        </p:nvPicPr>
        <p:blipFill>
          <a:blip r:embed="rId3"/>
          <a:stretch>
            <a:fillRect/>
          </a:stretch>
        </p:blipFill>
        <p:spPr>
          <a:xfrm>
            <a:off x="4609185" y="579605"/>
            <a:ext cx="2973629" cy="1159211"/>
          </a:xfrm>
          <a:prstGeom prst="rect">
            <a:avLst/>
          </a:prstGeom>
        </p:spPr>
      </p:pic>
      <p:pic>
        <p:nvPicPr>
          <p:cNvPr id="7" name="Şəkil 6">
            <a:extLst>
              <a:ext uri="{FF2B5EF4-FFF2-40B4-BE49-F238E27FC236}">
                <a16:creationId xmlns:a16="http://schemas.microsoft.com/office/drawing/2014/main" id="{3A3CA788-01E6-C5E5-F2DA-3BC1691E8ACD}"/>
              </a:ext>
            </a:extLst>
          </p:cNvPr>
          <p:cNvPicPr>
            <a:picLocks noChangeAspect="1"/>
          </p:cNvPicPr>
          <p:nvPr/>
        </p:nvPicPr>
        <p:blipFill>
          <a:blip r:embed="rId4"/>
          <a:stretch>
            <a:fillRect/>
          </a:stretch>
        </p:blipFill>
        <p:spPr>
          <a:xfrm>
            <a:off x="586854" y="2012199"/>
            <a:ext cx="2297872" cy="2158931"/>
          </a:xfrm>
          <a:prstGeom prst="rect">
            <a:avLst/>
          </a:prstGeom>
        </p:spPr>
      </p:pic>
      <p:pic>
        <p:nvPicPr>
          <p:cNvPr id="9" name="Şəkil 8">
            <a:extLst>
              <a:ext uri="{FF2B5EF4-FFF2-40B4-BE49-F238E27FC236}">
                <a16:creationId xmlns:a16="http://schemas.microsoft.com/office/drawing/2014/main" id="{85FD499B-54CF-4A72-50DD-D8181E9105DE}"/>
              </a:ext>
            </a:extLst>
          </p:cNvPr>
          <p:cNvPicPr>
            <a:picLocks noChangeAspect="1"/>
          </p:cNvPicPr>
          <p:nvPr/>
        </p:nvPicPr>
        <p:blipFill>
          <a:blip r:embed="rId5"/>
          <a:stretch>
            <a:fillRect/>
          </a:stretch>
        </p:blipFill>
        <p:spPr>
          <a:xfrm>
            <a:off x="3452214" y="2012198"/>
            <a:ext cx="2297872" cy="2157194"/>
          </a:xfrm>
          <a:prstGeom prst="rect">
            <a:avLst/>
          </a:prstGeom>
        </p:spPr>
      </p:pic>
      <p:pic>
        <p:nvPicPr>
          <p:cNvPr id="11" name="Şəkil 10">
            <a:extLst>
              <a:ext uri="{FF2B5EF4-FFF2-40B4-BE49-F238E27FC236}">
                <a16:creationId xmlns:a16="http://schemas.microsoft.com/office/drawing/2014/main" id="{5D0DB255-974D-36ED-1EC5-4BE945B1245F}"/>
              </a:ext>
            </a:extLst>
          </p:cNvPr>
          <p:cNvPicPr>
            <a:picLocks noChangeAspect="1"/>
          </p:cNvPicPr>
          <p:nvPr/>
        </p:nvPicPr>
        <p:blipFill>
          <a:blip r:embed="rId6"/>
          <a:stretch>
            <a:fillRect/>
          </a:stretch>
        </p:blipFill>
        <p:spPr>
          <a:xfrm>
            <a:off x="6336940" y="2012197"/>
            <a:ext cx="2297872" cy="2157193"/>
          </a:xfrm>
          <a:prstGeom prst="rect">
            <a:avLst/>
          </a:prstGeom>
        </p:spPr>
      </p:pic>
      <p:sp>
        <p:nvSpPr>
          <p:cNvPr id="12" name="Düzbucaqlı 11">
            <a:extLst>
              <a:ext uri="{FF2B5EF4-FFF2-40B4-BE49-F238E27FC236}">
                <a16:creationId xmlns:a16="http://schemas.microsoft.com/office/drawing/2014/main" id="{029ADF50-7510-0AB0-8ABF-A8E3F714F8E0}"/>
              </a:ext>
            </a:extLst>
          </p:cNvPr>
          <p:cNvSpPr/>
          <p:nvPr/>
        </p:nvSpPr>
        <p:spPr>
          <a:xfrm>
            <a:off x="0" y="2012199"/>
            <a:ext cx="586854" cy="67641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1</a:t>
            </a:r>
          </a:p>
        </p:txBody>
      </p:sp>
      <p:sp>
        <p:nvSpPr>
          <p:cNvPr id="13" name="Düzbucaqlı 12">
            <a:extLst>
              <a:ext uri="{FF2B5EF4-FFF2-40B4-BE49-F238E27FC236}">
                <a16:creationId xmlns:a16="http://schemas.microsoft.com/office/drawing/2014/main" id="{4B57B3FD-B3C3-3051-E5D3-55DE94E28A6E}"/>
              </a:ext>
            </a:extLst>
          </p:cNvPr>
          <p:cNvSpPr/>
          <p:nvPr/>
        </p:nvSpPr>
        <p:spPr>
          <a:xfrm>
            <a:off x="2884726" y="2012199"/>
            <a:ext cx="586854" cy="67641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2</a:t>
            </a:r>
          </a:p>
        </p:txBody>
      </p:sp>
      <p:sp>
        <p:nvSpPr>
          <p:cNvPr id="14" name="Düzbucaqlı 13">
            <a:extLst>
              <a:ext uri="{FF2B5EF4-FFF2-40B4-BE49-F238E27FC236}">
                <a16:creationId xmlns:a16="http://schemas.microsoft.com/office/drawing/2014/main" id="{9D8189DF-BC41-3E91-4D58-13F038D06E2A}"/>
              </a:ext>
            </a:extLst>
          </p:cNvPr>
          <p:cNvSpPr/>
          <p:nvPr/>
        </p:nvSpPr>
        <p:spPr>
          <a:xfrm>
            <a:off x="5750086" y="2012198"/>
            <a:ext cx="586854" cy="67641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3</a:t>
            </a:r>
          </a:p>
        </p:txBody>
      </p:sp>
      <p:sp>
        <p:nvSpPr>
          <p:cNvPr id="15" name="Düzbucaqlı: Yumuru Künclər 14">
            <a:extLst>
              <a:ext uri="{FF2B5EF4-FFF2-40B4-BE49-F238E27FC236}">
                <a16:creationId xmlns:a16="http://schemas.microsoft.com/office/drawing/2014/main" id="{34423329-7B54-AAFA-493F-5C1A4D327DF3}"/>
              </a:ext>
            </a:extLst>
          </p:cNvPr>
          <p:cNvSpPr/>
          <p:nvPr/>
        </p:nvSpPr>
        <p:spPr>
          <a:xfrm>
            <a:off x="0" y="5022376"/>
            <a:ext cx="12192000" cy="1835624"/>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Sonda 0-dan </a:t>
            </a:r>
            <a:r>
              <a:rPr lang="en-US" dirty="0" err="1"/>
              <a:t>ferqli</a:t>
            </a:r>
            <a:r>
              <a:rPr lang="en-US" dirty="0"/>
              <a:t> </a:t>
            </a:r>
            <a:r>
              <a:rPr lang="en-US" dirty="0" err="1"/>
              <a:t>cergelerin</a:t>
            </a:r>
            <a:r>
              <a:rPr lang="en-US" dirty="0"/>
              <a:t> </a:t>
            </a:r>
            <a:r>
              <a:rPr lang="en-US" dirty="0" err="1"/>
              <a:t>sayi</a:t>
            </a:r>
            <a:r>
              <a:rPr lang="en-US" dirty="0"/>
              <a:t> </a:t>
            </a:r>
            <a:r>
              <a:rPr lang="en-US" dirty="0" err="1"/>
              <a:t>tapilir</a:t>
            </a:r>
            <a:r>
              <a:rPr lang="en-US" dirty="0"/>
              <a:t>. O-da 2-ye </a:t>
            </a:r>
            <a:r>
              <a:rPr lang="en-US" dirty="0" err="1"/>
              <a:t>beraberdir</a:t>
            </a:r>
            <a:r>
              <a:rPr lang="en-US" dirty="0"/>
              <a:t>.</a:t>
            </a:r>
          </a:p>
          <a:p>
            <a:pPr algn="ctr"/>
            <a:endParaRPr lang="en-US" dirty="0"/>
          </a:p>
          <a:p>
            <a:pPr algn="ctr"/>
            <a:r>
              <a:rPr lang="en-US" dirty="0"/>
              <a:t>RANKI=2</a:t>
            </a:r>
          </a:p>
        </p:txBody>
      </p:sp>
    </p:spTree>
    <p:extLst>
      <p:ext uri="{BB962C8B-B14F-4D97-AF65-F5344CB8AC3E}">
        <p14:creationId xmlns:p14="http://schemas.microsoft.com/office/powerpoint/2010/main" val="3347277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70752B-7F71-9CF6-C455-6E7442F87E21}"/>
            </a:ext>
          </a:extLst>
        </p:cNvPr>
        <p:cNvGrpSpPr/>
        <p:nvPr/>
      </p:nvGrpSpPr>
      <p:grpSpPr>
        <a:xfrm>
          <a:off x="0" y="0"/>
          <a:ext cx="0" cy="0"/>
          <a:chOff x="0" y="0"/>
          <a:chExt cx="0" cy="0"/>
        </a:xfrm>
      </p:grpSpPr>
      <p:sp>
        <p:nvSpPr>
          <p:cNvPr id="2" name="Başlıq 1">
            <a:extLst>
              <a:ext uri="{FF2B5EF4-FFF2-40B4-BE49-F238E27FC236}">
                <a16:creationId xmlns:a16="http://schemas.microsoft.com/office/drawing/2014/main" id="{B7C64F3E-B7BB-0C2A-6BEC-230C8C409FDD}"/>
              </a:ext>
            </a:extLst>
          </p:cNvPr>
          <p:cNvSpPr>
            <a:spLocks noGrp="1"/>
          </p:cNvSpPr>
          <p:nvPr>
            <p:ph type="ctrTitle"/>
          </p:nvPr>
        </p:nvSpPr>
        <p:spPr>
          <a:xfrm>
            <a:off x="0" y="0"/>
            <a:ext cx="12192000" cy="1419367"/>
          </a:xfrm>
        </p:spPr>
        <p:txBody>
          <a:bodyPr>
            <a:normAutofit fontScale="90000"/>
          </a:bodyPr>
          <a:lstStyle/>
          <a:p>
            <a:r>
              <a:rPr lang="en-US" sz="2800" b="1" i="1"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2. Reduce B €</a:t>
            </a:r>
            <a:r>
              <a:rPr lang="en-US" sz="2800" b="1" i="1"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mbria" panose="02040503050406030204" pitchFamily="18" charset="0"/>
              </a:rPr>
              <a:t>R</a:t>
            </a:r>
            <a:r>
              <a:rPr lang="en-US" sz="2800" b="1" i="1" u="none" strike="noStrike" kern="100" baseline="300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3,3 </a:t>
            </a:r>
            <a:r>
              <a:rPr lang="en-US" sz="2800" b="1" i="1"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in row echelon form, and find its rank, as the parameters </a:t>
            </a:r>
            <a:r>
              <a:rPr lang="en-US" sz="2800" b="1" i="1" u="none" strike="noStrike" kern="100" dirty="0" err="1">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a,b,c</a:t>
            </a:r>
            <a:r>
              <a:rPr lang="en-US" sz="2800" b="1" i="1"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vary in </a:t>
            </a:r>
            <a:r>
              <a:rPr lang="en-US" sz="2800" b="1" i="1"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mbria" panose="02040503050406030204" pitchFamily="18" charset="0"/>
              </a:rPr>
              <a:t>R</a:t>
            </a:r>
            <a:r>
              <a:rPr lang="en-US" sz="2800" b="1" i="1"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br>
              <a:rPr lang="en-US" sz="18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br>
            <a:endParaRPr lang="en-US" dirty="0"/>
          </a:p>
        </p:txBody>
      </p:sp>
      <p:pic>
        <p:nvPicPr>
          <p:cNvPr id="5" name="Şəkil 4">
            <a:extLst>
              <a:ext uri="{FF2B5EF4-FFF2-40B4-BE49-F238E27FC236}">
                <a16:creationId xmlns:a16="http://schemas.microsoft.com/office/drawing/2014/main" id="{77F70B1A-4DF7-5D23-56D7-B3D10B510EB6}"/>
              </a:ext>
            </a:extLst>
          </p:cNvPr>
          <p:cNvPicPr>
            <a:picLocks noChangeAspect="1"/>
          </p:cNvPicPr>
          <p:nvPr/>
        </p:nvPicPr>
        <p:blipFill>
          <a:blip r:embed="rId3"/>
          <a:stretch>
            <a:fillRect/>
          </a:stretch>
        </p:blipFill>
        <p:spPr>
          <a:xfrm>
            <a:off x="4902159" y="887105"/>
            <a:ext cx="2387682" cy="1296537"/>
          </a:xfrm>
          <a:prstGeom prst="rect">
            <a:avLst/>
          </a:prstGeom>
        </p:spPr>
      </p:pic>
      <p:pic>
        <p:nvPicPr>
          <p:cNvPr id="7" name="Şəkil 6">
            <a:extLst>
              <a:ext uri="{FF2B5EF4-FFF2-40B4-BE49-F238E27FC236}">
                <a16:creationId xmlns:a16="http://schemas.microsoft.com/office/drawing/2014/main" id="{BB885BF1-B0B1-5C3C-77C1-2A82D0C6845C}"/>
              </a:ext>
            </a:extLst>
          </p:cNvPr>
          <p:cNvPicPr>
            <a:picLocks noChangeAspect="1"/>
          </p:cNvPicPr>
          <p:nvPr/>
        </p:nvPicPr>
        <p:blipFill>
          <a:blip r:embed="rId4"/>
          <a:stretch>
            <a:fillRect/>
          </a:stretch>
        </p:blipFill>
        <p:spPr>
          <a:xfrm>
            <a:off x="1624119" y="2724846"/>
            <a:ext cx="2861030" cy="1610161"/>
          </a:xfrm>
          <a:prstGeom prst="rect">
            <a:avLst/>
          </a:prstGeom>
        </p:spPr>
      </p:pic>
      <p:sp>
        <p:nvSpPr>
          <p:cNvPr id="8" name="Düzbucaqlı 7">
            <a:extLst>
              <a:ext uri="{FF2B5EF4-FFF2-40B4-BE49-F238E27FC236}">
                <a16:creationId xmlns:a16="http://schemas.microsoft.com/office/drawing/2014/main" id="{480779ED-986C-8320-FE91-B665D6C38086}"/>
              </a:ext>
            </a:extLst>
          </p:cNvPr>
          <p:cNvSpPr/>
          <p:nvPr/>
        </p:nvSpPr>
        <p:spPr>
          <a:xfrm>
            <a:off x="878541" y="2729552"/>
            <a:ext cx="745578" cy="69944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1</a:t>
            </a:r>
          </a:p>
        </p:txBody>
      </p:sp>
      <p:sp>
        <p:nvSpPr>
          <p:cNvPr id="9" name="Düzbucaqlı: Yumuru Künclər 8">
            <a:extLst>
              <a:ext uri="{FF2B5EF4-FFF2-40B4-BE49-F238E27FC236}">
                <a16:creationId xmlns:a16="http://schemas.microsoft.com/office/drawing/2014/main" id="{85E13BBC-83E5-B9A1-936E-99DA05712E3F}"/>
              </a:ext>
            </a:extLst>
          </p:cNvPr>
          <p:cNvSpPr/>
          <p:nvPr/>
        </p:nvSpPr>
        <p:spPr>
          <a:xfrm>
            <a:off x="0" y="5241015"/>
            <a:ext cx="12192000" cy="1610161"/>
          </a:xfrm>
          <a:prstGeom prst="roundRect">
            <a:avLst>
              <a:gd name="adj" fmla="val 14744"/>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Eger a≠0 , </a:t>
            </a:r>
            <a:r>
              <a:rPr lang="en-US" dirty="0" err="1"/>
              <a:t>sonra</a:t>
            </a:r>
            <a:r>
              <a:rPr lang="en-US" dirty="0"/>
              <a:t> </a:t>
            </a:r>
            <a:r>
              <a:rPr lang="en-US" dirty="0" err="1"/>
              <a:t>derece</a:t>
            </a:r>
            <a:r>
              <a:rPr lang="en-US" dirty="0"/>
              <a:t> (B) = 3.</a:t>
            </a:r>
          </a:p>
          <a:p>
            <a:pPr algn="ctr"/>
            <a:r>
              <a:rPr lang="en-US" dirty="0"/>
              <a:t>Eger a=0 , </a:t>
            </a:r>
            <a:r>
              <a:rPr lang="en-US" dirty="0" err="1"/>
              <a:t>sonra</a:t>
            </a:r>
            <a:r>
              <a:rPr lang="en-US" dirty="0"/>
              <a:t> </a:t>
            </a:r>
            <a:r>
              <a:rPr lang="en-US" dirty="0" err="1"/>
              <a:t>derece</a:t>
            </a:r>
            <a:r>
              <a:rPr lang="en-US" dirty="0"/>
              <a:t> (B) = 2.</a:t>
            </a:r>
          </a:p>
        </p:txBody>
      </p:sp>
    </p:spTree>
    <p:extLst>
      <p:ext uri="{BB962C8B-B14F-4D97-AF65-F5344CB8AC3E}">
        <p14:creationId xmlns:p14="http://schemas.microsoft.com/office/powerpoint/2010/main" val="592815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1CE0D2-E595-3996-04A5-5725181B3B06}"/>
            </a:ext>
          </a:extLst>
        </p:cNvPr>
        <p:cNvGrpSpPr/>
        <p:nvPr/>
      </p:nvGrpSpPr>
      <p:grpSpPr>
        <a:xfrm>
          <a:off x="0" y="0"/>
          <a:ext cx="0" cy="0"/>
          <a:chOff x="0" y="0"/>
          <a:chExt cx="0" cy="0"/>
        </a:xfrm>
      </p:grpSpPr>
      <p:sp>
        <p:nvSpPr>
          <p:cNvPr id="2" name="Başlıq 1">
            <a:extLst>
              <a:ext uri="{FF2B5EF4-FFF2-40B4-BE49-F238E27FC236}">
                <a16:creationId xmlns:a16="http://schemas.microsoft.com/office/drawing/2014/main" id="{794FDB71-7F92-A9F0-CFFC-99C08866CFA1}"/>
              </a:ext>
            </a:extLst>
          </p:cNvPr>
          <p:cNvSpPr>
            <a:spLocks noGrp="1"/>
          </p:cNvSpPr>
          <p:nvPr>
            <p:ph type="ctrTitle"/>
          </p:nvPr>
        </p:nvSpPr>
        <p:spPr>
          <a:xfrm>
            <a:off x="0" y="0"/>
            <a:ext cx="12192000" cy="1541929"/>
          </a:xfrm>
        </p:spPr>
        <p:txBody>
          <a:bodyPr>
            <a:normAutofit fontScale="90000"/>
          </a:bodyPr>
          <a:lstStyle/>
          <a:p>
            <a:r>
              <a:rPr lang="en-US" sz="2800" b="1" i="1"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3. Decide for which values of α €</a:t>
            </a:r>
            <a:r>
              <a:rPr lang="en-US" sz="2800" b="1" i="1"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mbria" panose="02040503050406030204" pitchFamily="18" charset="0"/>
              </a:rPr>
              <a:t>R </a:t>
            </a:r>
            <a:r>
              <a:rPr lang="en-US" sz="2800" b="1" i="1"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the matrix C ∈</a:t>
            </a:r>
            <a:r>
              <a:rPr lang="en-US" sz="2800" b="1" i="1"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mbria" panose="02040503050406030204" pitchFamily="18" charset="0"/>
              </a:rPr>
              <a:t>R</a:t>
            </a:r>
            <a:r>
              <a:rPr lang="en-US" sz="2800" b="1" i="1" u="none" strike="noStrike" kern="100" baseline="300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3,4 </a:t>
            </a:r>
            <a:r>
              <a:rPr lang="en-US" sz="2800" b="1" i="1"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has rank 0, 1, 2 or 3:</a:t>
            </a:r>
            <a:br>
              <a:rPr lang="en-US" sz="18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br>
            <a:endParaRPr lang="en-US" dirty="0"/>
          </a:p>
        </p:txBody>
      </p:sp>
      <p:pic>
        <p:nvPicPr>
          <p:cNvPr id="5" name="Şəkil 4">
            <a:extLst>
              <a:ext uri="{FF2B5EF4-FFF2-40B4-BE49-F238E27FC236}">
                <a16:creationId xmlns:a16="http://schemas.microsoft.com/office/drawing/2014/main" id="{C99D31EC-084C-ED26-67E1-B063B8FE4A3E}"/>
              </a:ext>
            </a:extLst>
          </p:cNvPr>
          <p:cNvPicPr>
            <a:picLocks noChangeAspect="1"/>
          </p:cNvPicPr>
          <p:nvPr/>
        </p:nvPicPr>
        <p:blipFill>
          <a:blip r:embed="rId2"/>
          <a:stretch>
            <a:fillRect/>
          </a:stretch>
        </p:blipFill>
        <p:spPr>
          <a:xfrm>
            <a:off x="4550035" y="980760"/>
            <a:ext cx="3091930" cy="1122338"/>
          </a:xfrm>
          <a:prstGeom prst="rect">
            <a:avLst/>
          </a:prstGeom>
        </p:spPr>
      </p:pic>
      <p:sp>
        <p:nvSpPr>
          <p:cNvPr id="6" name="Düzbucaqlı: Yumuru Künclər 5">
            <a:extLst>
              <a:ext uri="{FF2B5EF4-FFF2-40B4-BE49-F238E27FC236}">
                <a16:creationId xmlns:a16="http://schemas.microsoft.com/office/drawing/2014/main" id="{135221BB-E238-911E-EE6A-797F378061C6}"/>
              </a:ext>
            </a:extLst>
          </p:cNvPr>
          <p:cNvSpPr/>
          <p:nvPr/>
        </p:nvSpPr>
        <p:spPr>
          <a:xfrm>
            <a:off x="0" y="2103099"/>
            <a:ext cx="12192000" cy="1122338"/>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7" name="Rectangle 1">
            <a:extLst>
              <a:ext uri="{FF2B5EF4-FFF2-40B4-BE49-F238E27FC236}">
                <a16:creationId xmlns:a16="http://schemas.microsoft.com/office/drawing/2014/main" id="{AE9E33C5-B7D9-60D4-057B-97016F9E22AE}"/>
              </a:ext>
            </a:extLst>
          </p:cNvPr>
          <p:cNvSpPr>
            <a:spLocks noChangeArrowheads="1"/>
          </p:cNvSpPr>
          <p:nvPr/>
        </p:nvSpPr>
        <p:spPr bwMode="auto">
          <a:xfrm>
            <a:off x="1595717" y="2202602"/>
            <a:ext cx="900056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1. Eger CCC </a:t>
            </a:r>
            <a:r>
              <a:rPr kumimoji="0" lang="en-US" altLang="en-US" sz="1800" b="0" i="0" u="none" strike="noStrike" cap="none" normalizeH="0" baseline="0" dirty="0" err="1">
                <a:ln>
                  <a:noFill/>
                </a:ln>
                <a:solidFill>
                  <a:schemeClr val="tx1"/>
                </a:solidFill>
                <a:effectLst/>
                <a:latin typeface="Arial" panose="020B0604020202020204" pitchFamily="34" charset="0"/>
              </a:rPr>
              <a:t>matrisinin</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butun</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elementl</a:t>
            </a:r>
            <a:r>
              <a:rPr lang="en-US" altLang="en-US" dirty="0" err="1">
                <a:latin typeface="Arial" panose="020B0604020202020204" pitchFamily="34" charset="0"/>
              </a:rPr>
              <a:t>e</a:t>
            </a:r>
            <a:r>
              <a:rPr kumimoji="0" lang="en-US" altLang="en-US" sz="1800" b="0" i="0" u="none" strike="noStrike" cap="none" normalizeH="0" baseline="0" dirty="0" err="1">
                <a:ln>
                  <a:noFill/>
                </a:ln>
                <a:solidFill>
                  <a:schemeClr val="tx1"/>
                </a:solidFill>
                <a:effectLst/>
                <a:latin typeface="Arial" panose="020B0604020202020204" pitchFamily="34" charset="0"/>
              </a:rPr>
              <a:t>ri</a:t>
            </a:r>
            <a:r>
              <a:rPr kumimoji="0" lang="en-US" altLang="en-US" sz="1800" b="0" i="0" u="none" strike="noStrike" cap="none" normalizeH="0" baseline="0" dirty="0">
                <a:ln>
                  <a:noFill/>
                </a:ln>
                <a:solidFill>
                  <a:schemeClr val="tx1"/>
                </a:solidFill>
                <a:effectLst/>
                <a:latin typeface="Arial" panose="020B0604020202020204" pitchFamily="34" charset="0"/>
              </a:rPr>
              <a:t> 0-dırsa, </a:t>
            </a:r>
            <a:r>
              <a:rPr kumimoji="0" lang="en-US" altLang="en-US" sz="1800" b="0" i="0" u="none" strike="noStrike" cap="none" normalizeH="0" baseline="0" dirty="0" err="1">
                <a:ln>
                  <a:noFill/>
                </a:ln>
                <a:solidFill>
                  <a:schemeClr val="tx1"/>
                </a:solidFill>
                <a:effectLst/>
                <a:latin typeface="Arial" panose="020B0604020202020204" pitchFamily="34" charset="0"/>
              </a:rPr>
              <a:t>rutbe</a:t>
            </a:r>
            <a:r>
              <a:rPr kumimoji="0" lang="en-US" altLang="en-US" sz="1800" b="0" i="0" u="none" strike="noStrike" cap="none" normalizeH="0" baseline="0" dirty="0">
                <a:ln>
                  <a:noFill/>
                </a:ln>
                <a:solidFill>
                  <a:schemeClr val="tx1"/>
                </a:solidFill>
                <a:effectLst/>
                <a:latin typeface="Arial" panose="020B0604020202020204" pitchFamily="34" charset="0"/>
              </a:rPr>
              <a:t> 0 </a:t>
            </a:r>
            <a:r>
              <a:rPr kumimoji="0" lang="en-US" altLang="en-US" sz="1800" b="0" i="0" u="none" strike="noStrike" cap="none" normalizeH="0" baseline="0" dirty="0" err="1">
                <a:ln>
                  <a:noFill/>
                </a:ln>
                <a:solidFill>
                  <a:schemeClr val="tx1"/>
                </a:solidFill>
                <a:effectLst/>
                <a:latin typeface="Arial" panose="020B0604020202020204" pitchFamily="34" charset="0"/>
              </a:rPr>
              <a:t>olacaq</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2. </a:t>
            </a:r>
            <a:r>
              <a:rPr lang="en-US" altLang="en-US" dirty="0">
                <a:latin typeface="Arial" panose="020B0604020202020204" pitchFamily="34" charset="0"/>
              </a:rPr>
              <a:t>E</a:t>
            </a:r>
            <a:r>
              <a:rPr kumimoji="0" lang="en-US" altLang="en-US" sz="1800" b="0" i="0" u="none" strike="noStrike" cap="none" normalizeH="0" baseline="0" dirty="0">
                <a:ln>
                  <a:noFill/>
                </a:ln>
                <a:solidFill>
                  <a:schemeClr val="tx1"/>
                </a:solidFill>
                <a:effectLst/>
                <a:latin typeface="Arial" panose="020B0604020202020204" pitchFamily="34" charset="0"/>
              </a:rPr>
              <a:t>g</a:t>
            </a:r>
            <a:r>
              <a:rPr lang="en-US" altLang="en-US" dirty="0">
                <a:latin typeface="Arial" panose="020B0604020202020204" pitchFamily="34" charset="0"/>
              </a:rPr>
              <a:t>e</a:t>
            </a:r>
            <a:r>
              <a:rPr kumimoji="0" lang="en-US" altLang="en-US" sz="1800" b="0" i="0" u="none" strike="noStrike" cap="none" normalizeH="0" baseline="0" dirty="0">
                <a:ln>
                  <a:noFill/>
                </a:ln>
                <a:solidFill>
                  <a:schemeClr val="tx1"/>
                </a:solidFill>
                <a:effectLst/>
                <a:latin typeface="Arial" panose="020B0604020202020204" pitchFamily="34" charset="0"/>
              </a:rPr>
              <a:t>r </a:t>
            </a:r>
            <a:r>
              <a:rPr kumimoji="0" lang="en-US" altLang="en-US" sz="1800" b="0" i="0" u="none" strike="noStrike" cap="none" normalizeH="0" baseline="0" dirty="0" err="1">
                <a:ln>
                  <a:noFill/>
                </a:ln>
                <a:solidFill>
                  <a:schemeClr val="tx1"/>
                </a:solidFill>
                <a:effectLst/>
                <a:latin typeface="Arial" panose="020B0604020202020204" pitchFamily="34" charset="0"/>
              </a:rPr>
              <a:t>matrisde</a:t>
            </a:r>
            <a:r>
              <a:rPr kumimoji="0" lang="en-US" altLang="en-US" sz="1800" b="0" i="0" u="none" strike="noStrike" cap="none" normalizeH="0" baseline="0" dirty="0">
                <a:ln>
                  <a:noFill/>
                </a:ln>
                <a:solidFill>
                  <a:schemeClr val="tx1"/>
                </a:solidFill>
                <a:effectLst/>
                <a:latin typeface="Arial" panose="020B0604020202020204" pitchFamily="34" charset="0"/>
              </a:rPr>
              <a:t> </a:t>
            </a:r>
            <a:r>
              <a:rPr lang="en-US" altLang="en-US" dirty="0" err="1">
                <a:latin typeface="Arial" panose="020B0604020202020204" pitchFamily="34" charset="0"/>
              </a:rPr>
              <a:t>e</a:t>
            </a:r>
            <a:r>
              <a:rPr kumimoji="0" lang="en-US" altLang="en-US" sz="1800" b="0" i="0" u="none" strike="noStrike" cap="none" normalizeH="0" baseline="0" dirty="0" err="1">
                <a:ln>
                  <a:noFill/>
                </a:ln>
                <a:solidFill>
                  <a:schemeClr val="tx1"/>
                </a:solidFill>
                <a:effectLst/>
                <a:latin typeface="Arial" panose="020B0604020202020204" pitchFamily="34" charset="0"/>
              </a:rPr>
              <a:t>n</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azı</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bir</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qeyri-sıfır</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setir</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varsa</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rutbe</a:t>
            </a:r>
            <a:r>
              <a:rPr kumimoji="0" lang="en-US" altLang="en-US" sz="1800" b="0" i="0" u="none" strike="noStrike" cap="none" normalizeH="0" baseline="0" dirty="0">
                <a:ln>
                  <a:noFill/>
                </a:ln>
                <a:solidFill>
                  <a:schemeClr val="tx1"/>
                </a:solidFill>
                <a:effectLst/>
                <a:latin typeface="Arial" panose="020B0604020202020204" pitchFamily="34" charset="0"/>
              </a:rPr>
              <a:t> 1-den </a:t>
            </a:r>
            <a:r>
              <a:rPr kumimoji="0" lang="en-US" altLang="en-US" sz="1800" b="0" i="0" u="none" strike="noStrike" cap="none" normalizeH="0" baseline="0" dirty="0" err="1">
                <a:ln>
                  <a:noFill/>
                </a:ln>
                <a:solidFill>
                  <a:schemeClr val="tx1"/>
                </a:solidFill>
                <a:effectLst/>
                <a:latin typeface="Arial" panose="020B0604020202020204" pitchFamily="34" charset="0"/>
              </a:rPr>
              <a:t>boyuk</a:t>
            </a:r>
            <a:r>
              <a:rPr kumimoji="0" lang="en-US" altLang="en-US" sz="1800" b="0" i="0" u="none" strike="noStrike" cap="none" normalizeH="0" baseline="0" dirty="0">
                <a:ln>
                  <a:noFill/>
                </a:ln>
                <a:solidFill>
                  <a:schemeClr val="tx1"/>
                </a:solidFill>
                <a:effectLst/>
                <a:latin typeface="Arial" panose="020B0604020202020204" pitchFamily="34" charset="0"/>
              </a:rPr>
              <a:t> ola </a:t>
            </a:r>
            <a:r>
              <a:rPr kumimoji="0" lang="en-US" altLang="en-US" sz="1800" b="0" i="0" u="none" strike="noStrike" cap="none" normalizeH="0" baseline="0" dirty="0" err="1">
                <a:ln>
                  <a:noFill/>
                </a:ln>
                <a:solidFill>
                  <a:schemeClr val="tx1"/>
                </a:solidFill>
                <a:effectLst/>
                <a:latin typeface="Arial" panose="020B0604020202020204" pitchFamily="34" charset="0"/>
              </a:rPr>
              <a:t>biler</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3. </a:t>
            </a:r>
            <a:r>
              <a:rPr kumimoji="0" lang="en-US" altLang="en-US" sz="1800" b="0" i="0" u="none" strike="noStrike" cap="none" normalizeH="0" baseline="0" dirty="0" err="1">
                <a:ln>
                  <a:noFill/>
                </a:ln>
                <a:solidFill>
                  <a:schemeClr val="tx1"/>
                </a:solidFill>
                <a:effectLst/>
                <a:latin typeface="Arial" panose="020B0604020202020204" pitchFamily="34" charset="0"/>
              </a:rPr>
              <a:t>Rutbe</a:t>
            </a:r>
            <a:r>
              <a:rPr kumimoji="0" lang="en-US" altLang="en-US" sz="1800" b="0" i="0" u="none" strike="noStrike" cap="none" normalizeH="0" baseline="0" dirty="0">
                <a:ln>
                  <a:noFill/>
                </a:ln>
                <a:solidFill>
                  <a:schemeClr val="tx1"/>
                </a:solidFill>
                <a:effectLst/>
                <a:latin typeface="Arial" panose="020B0604020202020204" pitchFamily="34" charset="0"/>
              </a:rPr>
              <a:t> 2 </a:t>
            </a:r>
            <a:r>
              <a:rPr kumimoji="0" lang="en-US" altLang="en-US" sz="1800" b="0" i="0" u="none" strike="noStrike" cap="none" normalizeH="0" baseline="0" dirty="0" err="1">
                <a:ln>
                  <a:noFill/>
                </a:ln>
                <a:solidFill>
                  <a:schemeClr val="tx1"/>
                </a:solidFill>
                <a:effectLst/>
                <a:latin typeface="Arial" panose="020B0604020202020204" pitchFamily="34" charset="0"/>
              </a:rPr>
              <a:t>ve</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ya</a:t>
            </a:r>
            <a:r>
              <a:rPr kumimoji="0" lang="en-US" altLang="en-US" sz="1800" b="0" i="0" u="none" strike="noStrike" cap="none" normalizeH="0" baseline="0" dirty="0">
                <a:ln>
                  <a:noFill/>
                </a:ln>
                <a:solidFill>
                  <a:schemeClr val="tx1"/>
                </a:solidFill>
                <a:effectLst/>
                <a:latin typeface="Arial" panose="020B0604020202020204" pitchFamily="34" charset="0"/>
              </a:rPr>
              <a:t> 3 </a:t>
            </a:r>
            <a:r>
              <a:rPr kumimoji="0" lang="en-US" altLang="en-US" sz="1800" b="0" i="0" u="none" strike="noStrike" cap="none" normalizeH="0" baseline="0" dirty="0" err="1">
                <a:ln>
                  <a:noFill/>
                </a:ln>
                <a:solidFill>
                  <a:schemeClr val="tx1"/>
                </a:solidFill>
                <a:effectLst/>
                <a:latin typeface="Arial" panose="020B0604020202020204" pitchFamily="34" charset="0"/>
              </a:rPr>
              <a:t>olması</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u</a:t>
            </a:r>
            <a:r>
              <a:rPr lang="en-US" altLang="en-US" dirty="0" err="1">
                <a:latin typeface="Arial" panose="020B0604020202020204" pitchFamily="34" charset="0"/>
              </a:rPr>
              <a:t>cu</a:t>
            </a:r>
            <a:r>
              <a:rPr kumimoji="0" lang="en-US" altLang="en-US" sz="1800" b="0" i="0" u="none" strike="noStrike" cap="none" normalizeH="0" baseline="0" dirty="0" err="1">
                <a:ln>
                  <a:noFill/>
                </a:ln>
                <a:solidFill>
                  <a:schemeClr val="tx1"/>
                </a:solidFill>
                <a:effectLst/>
                <a:latin typeface="Arial" panose="020B0604020202020204" pitchFamily="34" charset="0"/>
              </a:rPr>
              <a:t>n</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uygun</a:t>
            </a:r>
            <a:r>
              <a:rPr kumimoji="0" lang="en-US" altLang="en-US" sz="1800" b="0" i="0" u="none" strike="noStrike" cap="none" normalizeH="0" baseline="0" dirty="0">
                <a:ln>
                  <a:noFill/>
                </a:ln>
                <a:solidFill>
                  <a:schemeClr val="tx1"/>
                </a:solidFill>
                <a:effectLst/>
                <a:latin typeface="Arial" panose="020B0604020202020204" pitchFamily="34" charset="0"/>
              </a:rPr>
              <a:t> minor </a:t>
            </a:r>
            <a:r>
              <a:rPr kumimoji="0" lang="en-US" altLang="en-US" sz="1800" b="0" i="0" u="none" strike="noStrike" cap="none" normalizeH="0" baseline="0" dirty="0" err="1">
                <a:ln>
                  <a:noFill/>
                </a:ln>
                <a:solidFill>
                  <a:schemeClr val="tx1"/>
                </a:solidFill>
                <a:effectLst/>
                <a:latin typeface="Arial" panose="020B0604020202020204" pitchFamily="34" charset="0"/>
              </a:rPr>
              <a:t>determinantlarını</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hesablamaq</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lazımdır</a:t>
            </a: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
        <p:nvSpPr>
          <p:cNvPr id="10" name="Düzbucaqlı: Yumuru Künclər 9">
            <a:extLst>
              <a:ext uri="{FF2B5EF4-FFF2-40B4-BE49-F238E27FC236}">
                <a16:creationId xmlns:a16="http://schemas.microsoft.com/office/drawing/2014/main" id="{4480916A-DC48-85E0-92A4-15373B59BAE5}"/>
              </a:ext>
            </a:extLst>
          </p:cNvPr>
          <p:cNvSpPr/>
          <p:nvPr/>
        </p:nvSpPr>
        <p:spPr>
          <a:xfrm>
            <a:off x="-1" y="3972183"/>
            <a:ext cx="12192000" cy="1561718"/>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 name="Mətn Qutusu 11">
            <a:extLst>
              <a:ext uri="{FF2B5EF4-FFF2-40B4-BE49-F238E27FC236}">
                <a16:creationId xmlns:a16="http://schemas.microsoft.com/office/drawing/2014/main" id="{AFA3CDEE-5ED1-FBD7-055A-CBBA51B36DB3}"/>
              </a:ext>
            </a:extLst>
          </p:cNvPr>
          <p:cNvSpPr txBox="1"/>
          <p:nvPr/>
        </p:nvSpPr>
        <p:spPr>
          <a:xfrm>
            <a:off x="1" y="4014378"/>
            <a:ext cx="12191999" cy="1477328"/>
          </a:xfrm>
          <a:prstGeom prst="rect">
            <a:avLst/>
          </a:prstGeom>
          <a:noFill/>
        </p:spPr>
        <p:txBody>
          <a:bodyPr wrap="square">
            <a:spAutoFit/>
          </a:bodyPr>
          <a:lstStyle/>
          <a:p>
            <a:pPr>
              <a:buNone/>
            </a:pPr>
            <a:r>
              <a:rPr lang="en-US" dirty="0" err="1"/>
              <a:t>Matrisin</a:t>
            </a:r>
            <a:r>
              <a:rPr lang="en-US" dirty="0"/>
              <a:t> </a:t>
            </a:r>
            <a:r>
              <a:rPr lang="en-US" dirty="0" err="1"/>
              <a:t>rutbəsini</a:t>
            </a:r>
            <a:r>
              <a:rPr lang="en-US" dirty="0"/>
              <a:t> </a:t>
            </a:r>
            <a:r>
              <a:rPr lang="en-US" dirty="0" err="1"/>
              <a:t>azaltmaq</a:t>
            </a:r>
            <a:r>
              <a:rPr lang="en-US" dirty="0"/>
              <a:t> </a:t>
            </a:r>
            <a:r>
              <a:rPr lang="en-US" dirty="0" err="1"/>
              <a:t>ucun</a:t>
            </a:r>
            <a:r>
              <a:rPr lang="en-US" dirty="0"/>
              <a:t> 3x3 minor </a:t>
            </a:r>
            <a:r>
              <a:rPr lang="en-US" dirty="0" err="1"/>
              <a:t>determinantlarının</a:t>
            </a:r>
            <a:r>
              <a:rPr lang="en-US" dirty="0"/>
              <a:t> </a:t>
            </a:r>
            <a:r>
              <a:rPr lang="en-US" dirty="0" err="1"/>
              <a:t>sıfır</a:t>
            </a:r>
            <a:r>
              <a:rPr lang="en-US" dirty="0"/>
              <a:t> </a:t>
            </a:r>
            <a:r>
              <a:rPr lang="en-US" dirty="0" err="1"/>
              <a:t>olmasını</a:t>
            </a:r>
            <a:r>
              <a:rPr lang="en-US" dirty="0"/>
              <a:t> </a:t>
            </a:r>
            <a:r>
              <a:rPr lang="en-US" dirty="0" err="1"/>
              <a:t>nezerden</a:t>
            </a:r>
            <a:r>
              <a:rPr lang="en-US" dirty="0"/>
              <a:t> </a:t>
            </a:r>
            <a:r>
              <a:rPr lang="en-US" dirty="0" err="1"/>
              <a:t>keçirek</a:t>
            </a:r>
            <a:r>
              <a:rPr lang="en-US" dirty="0"/>
              <a:t>:</a:t>
            </a:r>
          </a:p>
          <a:p>
            <a:r>
              <a:rPr lang="en-US" dirty="0"/>
              <a:t>                                                                       </a:t>
            </a:r>
            <a:r>
              <a:rPr lang="el-GR" dirty="0"/>
              <a:t>α(α−1)=</a:t>
            </a:r>
            <a:r>
              <a:rPr lang="en-US" dirty="0"/>
              <a:t>0</a:t>
            </a:r>
          </a:p>
          <a:p>
            <a:r>
              <a:rPr lang="en-US" dirty="0" err="1"/>
              <a:t>Buradan</a:t>
            </a:r>
            <a:r>
              <a:rPr lang="en-US" dirty="0"/>
              <a:t> </a:t>
            </a:r>
            <a:r>
              <a:rPr lang="en-US" dirty="0" err="1"/>
              <a:t>alınır</a:t>
            </a:r>
            <a:r>
              <a:rPr lang="en-US" dirty="0"/>
              <a:t> ki, </a:t>
            </a:r>
            <a:r>
              <a:rPr lang="el-GR" dirty="0"/>
              <a:t>α=</a:t>
            </a:r>
            <a:r>
              <a:rPr lang="en-US" dirty="0"/>
              <a:t>0 </a:t>
            </a:r>
            <a:r>
              <a:rPr lang="en-US" dirty="0" err="1"/>
              <a:t>ve</a:t>
            </a:r>
            <a:r>
              <a:rPr lang="en-US" dirty="0"/>
              <a:t> </a:t>
            </a:r>
            <a:r>
              <a:rPr lang="en-US" dirty="0" err="1"/>
              <a:t>ya</a:t>
            </a:r>
            <a:r>
              <a:rPr lang="en-US" dirty="0"/>
              <a:t> </a:t>
            </a:r>
            <a:r>
              <a:rPr lang="el-GR" dirty="0"/>
              <a:t>α=</a:t>
            </a:r>
            <a:r>
              <a:rPr lang="en-US" dirty="0"/>
              <a:t>1</a:t>
            </a:r>
            <a:r>
              <a:rPr lang="el-GR" dirty="0"/>
              <a:t> </a:t>
            </a:r>
            <a:r>
              <a:rPr lang="en-US" dirty="0" err="1"/>
              <a:t>olduqda</a:t>
            </a:r>
            <a:r>
              <a:rPr lang="en-US" dirty="0"/>
              <a:t>, </a:t>
            </a:r>
            <a:r>
              <a:rPr lang="en-US" dirty="0" err="1"/>
              <a:t>matrisin</a:t>
            </a:r>
            <a:r>
              <a:rPr lang="en-US" dirty="0"/>
              <a:t> </a:t>
            </a:r>
            <a:r>
              <a:rPr lang="en-US" dirty="0" err="1"/>
              <a:t>rütbesi</a:t>
            </a:r>
            <a:r>
              <a:rPr lang="en-US" dirty="0"/>
              <a:t> 3-den </a:t>
            </a:r>
            <a:r>
              <a:rPr lang="en-US" dirty="0" err="1"/>
              <a:t>kiçik</a:t>
            </a:r>
            <a:r>
              <a:rPr lang="en-US" dirty="0"/>
              <a:t> </a:t>
            </a:r>
            <a:r>
              <a:rPr lang="en-US" dirty="0" err="1"/>
              <a:t>olur</a:t>
            </a:r>
            <a:r>
              <a:rPr lang="en-US" dirty="0"/>
              <a:t>. İndi </a:t>
            </a:r>
            <a:r>
              <a:rPr lang="en-US" dirty="0" err="1"/>
              <a:t>rutbenin</a:t>
            </a:r>
            <a:r>
              <a:rPr lang="en-US" dirty="0"/>
              <a:t> 2, 1 </a:t>
            </a:r>
            <a:r>
              <a:rPr lang="en-US" dirty="0" err="1"/>
              <a:t>ve</a:t>
            </a:r>
            <a:r>
              <a:rPr lang="en-US" dirty="0"/>
              <a:t> </a:t>
            </a:r>
            <a:r>
              <a:rPr lang="en-US" dirty="0" err="1"/>
              <a:t>ya</a:t>
            </a:r>
            <a:r>
              <a:rPr lang="en-US" dirty="0"/>
              <a:t> 0 </a:t>
            </a:r>
            <a:r>
              <a:rPr lang="en-US" dirty="0" err="1"/>
              <a:t>olur</a:t>
            </a:r>
            <a:r>
              <a:rPr lang="en-US" dirty="0"/>
              <a:t>.</a:t>
            </a:r>
          </a:p>
          <a:p>
            <a:r>
              <a:rPr lang="en-US" dirty="0">
                <a:solidFill>
                  <a:srgbClr val="FF0000"/>
                </a:solidFill>
              </a:rPr>
              <a:t>Eger </a:t>
            </a:r>
            <a:r>
              <a:rPr lang="el-GR" dirty="0">
                <a:solidFill>
                  <a:srgbClr val="FF0000"/>
                </a:solidFill>
              </a:rPr>
              <a:t>α=</a:t>
            </a:r>
            <a:r>
              <a:rPr lang="en-US" dirty="0">
                <a:solidFill>
                  <a:srgbClr val="FF0000"/>
                </a:solidFill>
              </a:rPr>
              <a:t>0 </a:t>
            </a:r>
            <a:r>
              <a:rPr lang="en-US" dirty="0" err="1">
                <a:solidFill>
                  <a:srgbClr val="FF0000"/>
                </a:solidFill>
              </a:rPr>
              <a:t>ve</a:t>
            </a:r>
            <a:r>
              <a:rPr lang="en-US" dirty="0">
                <a:solidFill>
                  <a:srgbClr val="FF0000"/>
                </a:solidFill>
              </a:rPr>
              <a:t> </a:t>
            </a:r>
            <a:r>
              <a:rPr lang="en-US" dirty="0" err="1">
                <a:solidFill>
                  <a:srgbClr val="FF0000"/>
                </a:solidFill>
              </a:rPr>
              <a:t>ya</a:t>
            </a:r>
            <a:r>
              <a:rPr lang="en-US" dirty="0">
                <a:solidFill>
                  <a:srgbClr val="FF0000"/>
                </a:solidFill>
              </a:rPr>
              <a:t> </a:t>
            </a:r>
            <a:r>
              <a:rPr lang="el-GR" dirty="0">
                <a:solidFill>
                  <a:srgbClr val="FF0000"/>
                </a:solidFill>
              </a:rPr>
              <a:t>α=</a:t>
            </a:r>
            <a:r>
              <a:rPr lang="en-US" dirty="0">
                <a:solidFill>
                  <a:srgbClr val="FF0000"/>
                </a:solidFill>
              </a:rPr>
              <a:t>1</a:t>
            </a:r>
            <a:r>
              <a:rPr lang="el-GR" dirty="0">
                <a:solidFill>
                  <a:srgbClr val="FF0000"/>
                </a:solidFill>
              </a:rPr>
              <a:t> </a:t>
            </a:r>
            <a:r>
              <a:rPr lang="en-US" dirty="0" err="1">
                <a:solidFill>
                  <a:srgbClr val="FF0000"/>
                </a:solidFill>
              </a:rPr>
              <a:t>olarsa</a:t>
            </a:r>
            <a:r>
              <a:rPr lang="en-US" dirty="0">
                <a:solidFill>
                  <a:srgbClr val="FF0000"/>
                </a:solidFill>
              </a:rPr>
              <a:t>, </a:t>
            </a:r>
            <a:r>
              <a:rPr lang="en-US" dirty="0" err="1">
                <a:solidFill>
                  <a:srgbClr val="FF0000"/>
                </a:solidFill>
              </a:rPr>
              <a:t>matrisin</a:t>
            </a:r>
            <a:r>
              <a:rPr lang="en-US" dirty="0">
                <a:solidFill>
                  <a:srgbClr val="FF0000"/>
                </a:solidFill>
              </a:rPr>
              <a:t> </a:t>
            </a:r>
            <a:r>
              <a:rPr lang="en-US" dirty="0" err="1">
                <a:solidFill>
                  <a:srgbClr val="FF0000"/>
                </a:solidFill>
              </a:rPr>
              <a:t>rutbesi</a:t>
            </a:r>
            <a:r>
              <a:rPr lang="en-US" dirty="0">
                <a:solidFill>
                  <a:srgbClr val="FF0000"/>
                </a:solidFill>
              </a:rPr>
              <a:t> rank(C)=2 </a:t>
            </a:r>
            <a:r>
              <a:rPr lang="en-US" dirty="0" err="1">
                <a:solidFill>
                  <a:srgbClr val="FF0000"/>
                </a:solidFill>
              </a:rPr>
              <a:t>olur</a:t>
            </a:r>
            <a:r>
              <a:rPr lang="en-US" dirty="0">
                <a:solidFill>
                  <a:srgbClr val="FF0000"/>
                </a:solidFill>
              </a:rPr>
              <a:t>.</a:t>
            </a:r>
          </a:p>
          <a:p>
            <a:r>
              <a:rPr lang="en-US" dirty="0">
                <a:solidFill>
                  <a:schemeClr val="tx2">
                    <a:lumMod val="10000"/>
                  </a:schemeClr>
                </a:solidFill>
              </a:rPr>
              <a:t>Eger </a:t>
            </a:r>
            <a:r>
              <a:rPr lang="el-GR" dirty="0">
                <a:solidFill>
                  <a:schemeClr val="tx2">
                    <a:lumMod val="10000"/>
                  </a:schemeClr>
                </a:solidFill>
              </a:rPr>
              <a:t>α</a:t>
            </a:r>
            <a:r>
              <a:rPr lang="en-US" dirty="0">
                <a:solidFill>
                  <a:schemeClr val="tx2">
                    <a:lumMod val="10000"/>
                  </a:schemeClr>
                </a:solidFill>
              </a:rPr>
              <a:t>≠0,1 ,</a:t>
            </a:r>
            <a:r>
              <a:rPr lang="en-US" dirty="0" err="1">
                <a:solidFill>
                  <a:schemeClr val="tx2">
                    <a:lumMod val="10000"/>
                  </a:schemeClr>
                </a:solidFill>
              </a:rPr>
              <a:t>onda</a:t>
            </a:r>
            <a:r>
              <a:rPr lang="en-US" dirty="0">
                <a:solidFill>
                  <a:schemeClr val="tx2">
                    <a:lumMod val="10000"/>
                  </a:schemeClr>
                </a:solidFill>
              </a:rPr>
              <a:t> rank(C)=3 </a:t>
            </a:r>
            <a:r>
              <a:rPr lang="en-US" dirty="0" err="1">
                <a:solidFill>
                  <a:schemeClr val="tx2">
                    <a:lumMod val="10000"/>
                  </a:schemeClr>
                </a:solidFill>
              </a:rPr>
              <a:t>olur</a:t>
            </a:r>
            <a:r>
              <a:rPr lang="en-US" dirty="0">
                <a:solidFill>
                  <a:schemeClr val="tx2">
                    <a:lumMod val="10000"/>
                  </a:schemeClr>
                </a:solidFill>
              </a:rPr>
              <a:t>.</a:t>
            </a:r>
          </a:p>
        </p:txBody>
      </p:sp>
    </p:spTree>
    <p:extLst>
      <p:ext uri="{BB962C8B-B14F-4D97-AF65-F5344CB8AC3E}">
        <p14:creationId xmlns:p14="http://schemas.microsoft.com/office/powerpoint/2010/main" val="135808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49659F-01B4-231C-988E-9B66B834B643}"/>
            </a:ext>
          </a:extLst>
        </p:cNvPr>
        <p:cNvGrpSpPr/>
        <p:nvPr/>
      </p:nvGrpSpPr>
      <p:grpSpPr>
        <a:xfrm>
          <a:off x="0" y="0"/>
          <a:ext cx="0" cy="0"/>
          <a:chOff x="0" y="0"/>
          <a:chExt cx="0" cy="0"/>
        </a:xfrm>
      </p:grpSpPr>
      <p:sp>
        <p:nvSpPr>
          <p:cNvPr id="2" name="Başlıq 1">
            <a:extLst>
              <a:ext uri="{FF2B5EF4-FFF2-40B4-BE49-F238E27FC236}">
                <a16:creationId xmlns:a16="http://schemas.microsoft.com/office/drawing/2014/main" id="{66452A66-EEAA-A444-80A7-A348D71D31AB}"/>
              </a:ext>
            </a:extLst>
          </p:cNvPr>
          <p:cNvSpPr>
            <a:spLocks noGrp="1"/>
          </p:cNvSpPr>
          <p:nvPr>
            <p:ph type="ctrTitle"/>
          </p:nvPr>
        </p:nvSpPr>
        <p:spPr>
          <a:xfrm>
            <a:off x="0" y="0"/>
            <a:ext cx="12192000" cy="1239894"/>
          </a:xfrm>
        </p:spPr>
        <p:txBody>
          <a:bodyPr>
            <a:noAutofit/>
          </a:bodyPr>
          <a:lstStyle/>
          <a:p>
            <a:r>
              <a:rPr lang="en-US" sz="2800" b="1" i="1"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4. Study the rank of D €</a:t>
            </a:r>
            <a:r>
              <a:rPr lang="en-US" sz="2800" b="1" i="1"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mbria" panose="02040503050406030204" pitchFamily="18" charset="0"/>
              </a:rPr>
              <a:t>R</a:t>
            </a:r>
            <a:r>
              <a:rPr lang="en-US" sz="2800" b="1" i="1" u="none" strike="noStrike" kern="100" baseline="300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3,3</a:t>
            </a:r>
            <a:r>
              <a:rPr lang="en-US" sz="2800" b="1" i="1"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depending on the values of the parameter k €</a:t>
            </a:r>
            <a:r>
              <a:rPr lang="en-US" sz="2800" b="1" i="1"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mbria" panose="02040503050406030204" pitchFamily="18" charset="0"/>
              </a:rPr>
              <a:t>R</a:t>
            </a:r>
            <a:r>
              <a:rPr lang="en-US" sz="2800" b="1" i="1"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br>
              <a:rPr lang="en-US" sz="2800" b="1" i="1"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br>
            <a:endParaRPr lang="en-US" sz="2800" b="1" i="1" dirty="0"/>
          </a:p>
        </p:txBody>
      </p:sp>
      <p:pic>
        <p:nvPicPr>
          <p:cNvPr id="5" name="Şəkil 4">
            <a:extLst>
              <a:ext uri="{FF2B5EF4-FFF2-40B4-BE49-F238E27FC236}">
                <a16:creationId xmlns:a16="http://schemas.microsoft.com/office/drawing/2014/main" id="{01C1147A-F5AD-041B-C6C8-27A7191DE26B}"/>
              </a:ext>
            </a:extLst>
          </p:cNvPr>
          <p:cNvPicPr>
            <a:picLocks noChangeAspect="1"/>
          </p:cNvPicPr>
          <p:nvPr/>
        </p:nvPicPr>
        <p:blipFill>
          <a:blip r:embed="rId2"/>
          <a:stretch>
            <a:fillRect/>
          </a:stretch>
        </p:blipFill>
        <p:spPr>
          <a:xfrm>
            <a:off x="4608128" y="893879"/>
            <a:ext cx="2975744" cy="1239894"/>
          </a:xfrm>
          <a:prstGeom prst="rect">
            <a:avLst/>
          </a:prstGeom>
        </p:spPr>
      </p:pic>
      <p:sp>
        <p:nvSpPr>
          <p:cNvPr id="6" name="Düzbucaqlı: Yumuru Künclər 5">
            <a:extLst>
              <a:ext uri="{FF2B5EF4-FFF2-40B4-BE49-F238E27FC236}">
                <a16:creationId xmlns:a16="http://schemas.microsoft.com/office/drawing/2014/main" id="{1E2FA076-F80C-5C35-E28F-B64BA865E164}"/>
              </a:ext>
            </a:extLst>
          </p:cNvPr>
          <p:cNvSpPr/>
          <p:nvPr/>
        </p:nvSpPr>
        <p:spPr>
          <a:xfrm>
            <a:off x="0" y="2874905"/>
            <a:ext cx="12192000" cy="2366682"/>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1">
            <a:extLst>
              <a:ext uri="{FF2B5EF4-FFF2-40B4-BE49-F238E27FC236}">
                <a16:creationId xmlns:a16="http://schemas.microsoft.com/office/drawing/2014/main" id="{B9A1EF45-093F-8A5D-02D0-13ED80351D96}"/>
              </a:ext>
            </a:extLst>
          </p:cNvPr>
          <p:cNvSpPr>
            <a:spLocks noChangeArrowheads="1"/>
          </p:cNvSpPr>
          <p:nvPr/>
        </p:nvSpPr>
        <p:spPr bwMode="auto">
          <a:xfrm>
            <a:off x="0" y="3458082"/>
            <a:ext cx="121920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dirty="0">
                <a:latin typeface="Arial" panose="020B0604020202020204" pitchFamily="34" charset="0"/>
              </a:rPr>
              <a:t>E</a:t>
            </a:r>
            <a:r>
              <a:rPr kumimoji="0" lang="en-US" altLang="en-US" sz="1800" b="0" i="0" u="none" strike="noStrike" cap="none" normalizeH="0" baseline="0" dirty="0">
                <a:ln>
                  <a:noFill/>
                </a:ln>
                <a:solidFill>
                  <a:schemeClr val="tx1"/>
                </a:solidFill>
                <a:effectLst/>
                <a:latin typeface="Arial" panose="020B0604020202020204" pitchFamily="34" charset="0"/>
              </a:rPr>
              <a:t>ger det⁡(D)≠0 </a:t>
            </a:r>
            <a:r>
              <a:rPr kumimoji="0" lang="en-US" altLang="en-US" sz="1800" b="0" i="0" u="none" strike="noStrike" cap="none" normalizeH="0" baseline="0" dirty="0" err="1">
                <a:ln>
                  <a:noFill/>
                </a:ln>
                <a:solidFill>
                  <a:schemeClr val="tx1"/>
                </a:solidFill>
                <a:effectLst/>
                <a:latin typeface="Arial" panose="020B0604020202020204" pitchFamily="34" charset="0"/>
              </a:rPr>
              <a:t>olarsa</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rutbe</a:t>
            </a:r>
            <a:r>
              <a:rPr kumimoji="0" lang="en-US" altLang="en-US" sz="1800" b="0" i="0" u="none" strike="noStrike" cap="none" normalizeH="0" baseline="0" dirty="0">
                <a:ln>
                  <a:noFill/>
                </a:ln>
                <a:solidFill>
                  <a:schemeClr val="tx1"/>
                </a:solidFill>
                <a:effectLst/>
                <a:latin typeface="Arial" panose="020B0604020202020204" pitchFamily="34" charset="0"/>
              </a:rPr>
              <a:t> 3 </a:t>
            </a:r>
            <a:r>
              <a:rPr kumimoji="0" lang="en-US" altLang="en-US" sz="1800" b="0" i="0" u="none" strike="noStrike" cap="none" normalizeH="0" baseline="0" dirty="0" err="1">
                <a:ln>
                  <a:noFill/>
                </a:ln>
                <a:solidFill>
                  <a:schemeClr val="tx1"/>
                </a:solidFill>
                <a:effectLst/>
                <a:latin typeface="Arial" panose="020B0604020202020204" pitchFamily="34" charset="0"/>
              </a:rPr>
              <a:t>olar</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dirty="0">
                <a:latin typeface="Arial" panose="020B0604020202020204" pitchFamily="34" charset="0"/>
              </a:rPr>
              <a:t>E</a:t>
            </a:r>
            <a:r>
              <a:rPr kumimoji="0" lang="en-US" altLang="en-US" sz="1800" b="0" i="0" u="none" strike="noStrike" cap="none" normalizeH="0" baseline="0" dirty="0">
                <a:ln>
                  <a:noFill/>
                </a:ln>
                <a:solidFill>
                  <a:schemeClr val="tx1"/>
                </a:solidFill>
                <a:effectLst/>
                <a:latin typeface="Arial" panose="020B0604020202020204" pitchFamily="34" charset="0"/>
              </a:rPr>
              <a:t>ger det⁡(D)=0 </a:t>
            </a:r>
            <a:r>
              <a:rPr kumimoji="0" lang="en-US" altLang="en-US" sz="1800" b="0" i="0" u="none" strike="noStrike" cap="none" normalizeH="0" baseline="0" dirty="0" err="1">
                <a:ln>
                  <a:noFill/>
                </a:ln>
                <a:solidFill>
                  <a:schemeClr val="tx1"/>
                </a:solidFill>
                <a:effectLst/>
                <a:latin typeface="Arial" panose="020B0604020202020204" pitchFamily="34" charset="0"/>
              </a:rPr>
              <a:t>olarsa</a:t>
            </a:r>
            <a:r>
              <a:rPr kumimoji="0" lang="en-US" altLang="en-US" sz="1800" b="0" i="0" u="none" strike="noStrike" cap="none" normalizeH="0" baseline="0" dirty="0">
                <a:ln>
                  <a:noFill/>
                </a:ln>
                <a:solidFill>
                  <a:schemeClr val="tx1"/>
                </a:solidFill>
                <a:effectLst/>
                <a:latin typeface="Arial" panose="020B0604020202020204" pitchFamily="34" charset="0"/>
              </a:rPr>
              <a:t>, amma </a:t>
            </a:r>
            <a:r>
              <a:rPr kumimoji="0" lang="en-US" altLang="en-US" sz="1800" b="0" i="0" u="none" strike="noStrike" cap="none" normalizeH="0" baseline="0" dirty="0" err="1">
                <a:ln>
                  <a:noFill/>
                </a:ln>
                <a:solidFill>
                  <a:schemeClr val="tx1"/>
                </a:solidFill>
                <a:effectLst/>
                <a:latin typeface="Arial" panose="020B0604020202020204" pitchFamily="34" charset="0"/>
              </a:rPr>
              <a:t>en</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azı</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bir</a:t>
            </a:r>
            <a:r>
              <a:rPr kumimoji="0" lang="en-US" altLang="en-US" sz="1800" b="0" i="0" u="none" strike="noStrike" cap="none" normalizeH="0" baseline="0" dirty="0">
                <a:ln>
                  <a:noFill/>
                </a:ln>
                <a:solidFill>
                  <a:schemeClr val="tx1"/>
                </a:solidFill>
                <a:effectLst/>
                <a:latin typeface="Arial" panose="020B0604020202020204" pitchFamily="34" charset="0"/>
              </a:rPr>
              <a:t> 2×2 minor </a:t>
            </a:r>
            <a:r>
              <a:rPr kumimoji="0" lang="en-US" altLang="en-US" sz="1800" b="0" i="0" u="none" strike="noStrike" cap="none" normalizeH="0" baseline="0" dirty="0" err="1">
                <a:ln>
                  <a:noFill/>
                </a:ln>
                <a:solidFill>
                  <a:schemeClr val="tx1"/>
                </a:solidFill>
                <a:effectLst/>
                <a:latin typeface="Arial" panose="020B0604020202020204" pitchFamily="34" charset="0"/>
              </a:rPr>
              <a:t>sıfırdan</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ferqli</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olarsa</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rutbe</a:t>
            </a:r>
            <a:r>
              <a:rPr kumimoji="0" lang="en-US" altLang="en-US" sz="1800" b="0" i="0" u="none" strike="noStrike" cap="none" normalizeH="0" baseline="0" dirty="0">
                <a:ln>
                  <a:noFill/>
                </a:ln>
                <a:solidFill>
                  <a:schemeClr val="tx1"/>
                </a:solidFill>
                <a:effectLst/>
                <a:latin typeface="Arial" panose="020B0604020202020204" pitchFamily="34" charset="0"/>
              </a:rPr>
              <a:t> 2 </a:t>
            </a:r>
            <a:r>
              <a:rPr kumimoji="0" lang="en-US" altLang="en-US" sz="1800" b="0" i="0" u="none" strike="noStrike" cap="none" normalizeH="0" baseline="0" dirty="0" err="1">
                <a:ln>
                  <a:noFill/>
                </a:ln>
                <a:solidFill>
                  <a:schemeClr val="tx1"/>
                </a:solidFill>
                <a:effectLst/>
                <a:latin typeface="Arial" panose="020B0604020202020204" pitchFamily="34" charset="0"/>
              </a:rPr>
              <a:t>olar</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dirty="0">
                <a:latin typeface="Arial" panose="020B0604020202020204" pitchFamily="34" charset="0"/>
              </a:rPr>
              <a:t>E</a:t>
            </a:r>
            <a:r>
              <a:rPr kumimoji="0" lang="en-US" altLang="en-US" sz="1800" b="0" i="0" u="none" strike="noStrike" cap="none" normalizeH="0" baseline="0" dirty="0">
                <a:ln>
                  <a:noFill/>
                </a:ln>
                <a:solidFill>
                  <a:schemeClr val="tx1"/>
                </a:solidFill>
                <a:effectLst/>
                <a:latin typeface="Arial" panose="020B0604020202020204" pitchFamily="34" charset="0"/>
              </a:rPr>
              <a:t>ger </a:t>
            </a:r>
            <a:r>
              <a:rPr kumimoji="0" lang="en-US" altLang="en-US" sz="1800" b="0" i="0" u="none" strike="noStrike" cap="none" normalizeH="0" baseline="0" dirty="0" err="1">
                <a:ln>
                  <a:noFill/>
                </a:ln>
                <a:solidFill>
                  <a:schemeClr val="tx1"/>
                </a:solidFill>
                <a:effectLst/>
                <a:latin typeface="Arial" panose="020B0604020202020204" pitchFamily="34" charset="0"/>
              </a:rPr>
              <a:t>butun</a:t>
            </a:r>
            <a:r>
              <a:rPr kumimoji="0" lang="en-US" altLang="en-US" sz="1800" b="0" i="0" u="none" strike="noStrike" cap="none" normalizeH="0" baseline="0" dirty="0">
                <a:ln>
                  <a:noFill/>
                </a:ln>
                <a:solidFill>
                  <a:schemeClr val="tx1"/>
                </a:solidFill>
                <a:effectLst/>
                <a:latin typeface="Arial" panose="020B0604020202020204" pitchFamily="34" charset="0"/>
              </a:rPr>
              <a:t> 2×2 minor </a:t>
            </a:r>
            <a:r>
              <a:rPr kumimoji="0" lang="en-US" altLang="en-US" sz="1800" b="0" i="0" u="none" strike="noStrike" cap="none" normalizeH="0" baseline="0" dirty="0" err="1">
                <a:ln>
                  <a:noFill/>
                </a:ln>
                <a:solidFill>
                  <a:schemeClr val="tx1"/>
                </a:solidFill>
                <a:effectLst/>
                <a:latin typeface="Arial" panose="020B0604020202020204" pitchFamily="34" charset="0"/>
              </a:rPr>
              <a:t>determinantları</a:t>
            </a:r>
            <a:r>
              <a:rPr kumimoji="0" lang="en-US" altLang="en-US" sz="1800" b="0" i="0" u="none" strike="noStrike" cap="none" normalizeH="0" baseline="0" dirty="0">
                <a:ln>
                  <a:noFill/>
                </a:ln>
                <a:solidFill>
                  <a:schemeClr val="tx1"/>
                </a:solidFill>
                <a:effectLst/>
                <a:latin typeface="Arial" panose="020B0604020202020204" pitchFamily="34" charset="0"/>
              </a:rPr>
              <a:t> da 0 </a:t>
            </a:r>
            <a:r>
              <a:rPr kumimoji="0" lang="en-US" altLang="en-US" sz="1800" b="0" i="0" u="none" strike="noStrike" cap="none" normalizeH="0" baseline="0" dirty="0" err="1">
                <a:ln>
                  <a:noFill/>
                </a:ln>
                <a:solidFill>
                  <a:schemeClr val="tx1"/>
                </a:solidFill>
                <a:effectLst/>
                <a:latin typeface="Arial" panose="020B0604020202020204" pitchFamily="34" charset="0"/>
              </a:rPr>
              <a:t>olarsa</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rutbe</a:t>
            </a:r>
            <a:r>
              <a:rPr kumimoji="0" lang="en-US" altLang="en-US" sz="1800" b="0" i="0" u="none" strike="noStrike" cap="none" normalizeH="0" baseline="0" dirty="0">
                <a:ln>
                  <a:noFill/>
                </a:ln>
                <a:solidFill>
                  <a:schemeClr val="tx1"/>
                </a:solidFill>
                <a:effectLst/>
                <a:latin typeface="Arial" panose="020B0604020202020204" pitchFamily="34" charset="0"/>
              </a:rPr>
              <a:t> 1 </a:t>
            </a:r>
            <a:r>
              <a:rPr kumimoji="0" lang="en-US" altLang="en-US" sz="1800" b="0" i="0" u="none" strike="noStrike" cap="none" normalizeH="0" baseline="0" dirty="0" err="1">
                <a:ln>
                  <a:noFill/>
                </a:ln>
                <a:solidFill>
                  <a:schemeClr val="tx1"/>
                </a:solidFill>
                <a:effectLst/>
                <a:latin typeface="Arial" panose="020B0604020202020204" pitchFamily="34" charset="0"/>
              </a:rPr>
              <a:t>olar</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dirty="0">
                <a:latin typeface="Arial" panose="020B0604020202020204" pitchFamily="34" charset="0"/>
              </a:rPr>
              <a:t>E</a:t>
            </a:r>
            <a:r>
              <a:rPr kumimoji="0" lang="en-US" altLang="en-US" sz="1800" b="0" i="0" u="none" strike="noStrike" cap="none" normalizeH="0" baseline="0" dirty="0">
                <a:ln>
                  <a:noFill/>
                </a:ln>
                <a:solidFill>
                  <a:schemeClr val="tx1"/>
                </a:solidFill>
                <a:effectLst/>
                <a:latin typeface="Arial" panose="020B0604020202020204" pitchFamily="34" charset="0"/>
              </a:rPr>
              <a:t>ger </a:t>
            </a:r>
            <a:r>
              <a:rPr kumimoji="0" lang="en-US" altLang="en-US" sz="1800" b="0" i="0" u="none" strike="noStrike" cap="none" normalizeH="0" baseline="0" dirty="0" err="1">
                <a:ln>
                  <a:noFill/>
                </a:ln>
                <a:solidFill>
                  <a:schemeClr val="tx1"/>
                </a:solidFill>
                <a:effectLst/>
                <a:latin typeface="Arial" panose="020B0604020202020204" pitchFamily="34" charset="0"/>
              </a:rPr>
              <a:t>matrisin</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but</a:t>
            </a:r>
            <a:r>
              <a:rPr lang="en-US" altLang="en-US" dirty="0" err="1">
                <a:latin typeface="Arial" panose="020B0604020202020204" pitchFamily="34" charset="0"/>
              </a:rPr>
              <a:t>u</a:t>
            </a:r>
            <a:r>
              <a:rPr kumimoji="0" lang="en-US" altLang="en-US" sz="1800" b="0" i="0" u="none" strike="noStrike" cap="none" normalizeH="0" baseline="0" dirty="0" err="1">
                <a:ln>
                  <a:noFill/>
                </a:ln>
                <a:solidFill>
                  <a:schemeClr val="tx1"/>
                </a:solidFill>
                <a:effectLst/>
                <a:latin typeface="Arial" panose="020B0604020202020204" pitchFamily="34" charset="0"/>
              </a:rPr>
              <a:t>n</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elementleri</a:t>
            </a:r>
            <a:r>
              <a:rPr kumimoji="0" lang="en-US" altLang="en-US" sz="1800" b="0" i="0" u="none" strike="noStrike" cap="none" normalizeH="0" baseline="0" dirty="0">
                <a:ln>
                  <a:noFill/>
                </a:ln>
                <a:solidFill>
                  <a:schemeClr val="tx1"/>
                </a:solidFill>
                <a:effectLst/>
                <a:latin typeface="Arial" panose="020B0604020202020204" pitchFamily="34" charset="0"/>
              </a:rPr>
              <a:t> 0 </a:t>
            </a:r>
            <a:r>
              <a:rPr kumimoji="0" lang="en-US" altLang="en-US" sz="1800" b="0" i="0" u="none" strike="noStrike" cap="none" normalizeH="0" baseline="0" dirty="0" err="1">
                <a:ln>
                  <a:noFill/>
                </a:ln>
                <a:solidFill>
                  <a:schemeClr val="tx1"/>
                </a:solidFill>
                <a:effectLst/>
                <a:latin typeface="Arial" panose="020B0604020202020204" pitchFamily="34" charset="0"/>
              </a:rPr>
              <a:t>olarsa</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rutbe</a:t>
            </a:r>
            <a:r>
              <a:rPr kumimoji="0" lang="en-US" altLang="en-US" sz="1800" b="0" i="0" u="none" strike="noStrike" cap="none" normalizeH="0" baseline="0" dirty="0">
                <a:ln>
                  <a:noFill/>
                </a:ln>
                <a:solidFill>
                  <a:schemeClr val="tx1"/>
                </a:solidFill>
                <a:effectLst/>
                <a:latin typeface="Arial" panose="020B0604020202020204" pitchFamily="34" charset="0"/>
              </a:rPr>
              <a:t> 0 </a:t>
            </a:r>
            <a:r>
              <a:rPr kumimoji="0" lang="en-US" altLang="en-US" sz="1800" b="0" i="0" u="none" strike="noStrike" cap="none" normalizeH="0" baseline="0" dirty="0" err="1">
                <a:ln>
                  <a:noFill/>
                </a:ln>
                <a:solidFill>
                  <a:schemeClr val="tx1"/>
                </a:solidFill>
                <a:effectLst/>
                <a:latin typeface="Arial" panose="020B0604020202020204" pitchFamily="34" charset="0"/>
              </a:rPr>
              <a:t>olar</a:t>
            </a: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101455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312D10-ABDC-38BB-E483-453FC591B981}"/>
            </a:ext>
          </a:extLst>
        </p:cNvPr>
        <p:cNvGrpSpPr/>
        <p:nvPr/>
      </p:nvGrpSpPr>
      <p:grpSpPr>
        <a:xfrm>
          <a:off x="0" y="0"/>
          <a:ext cx="0" cy="0"/>
          <a:chOff x="0" y="0"/>
          <a:chExt cx="0" cy="0"/>
        </a:xfrm>
      </p:grpSpPr>
      <p:sp>
        <p:nvSpPr>
          <p:cNvPr id="2" name="Başlıq 1">
            <a:extLst>
              <a:ext uri="{FF2B5EF4-FFF2-40B4-BE49-F238E27FC236}">
                <a16:creationId xmlns:a16="http://schemas.microsoft.com/office/drawing/2014/main" id="{84A517D5-B65B-42DB-5E1F-B249D33261BF}"/>
              </a:ext>
            </a:extLst>
          </p:cNvPr>
          <p:cNvSpPr>
            <a:spLocks noGrp="1"/>
          </p:cNvSpPr>
          <p:nvPr>
            <p:ph type="ctrTitle"/>
          </p:nvPr>
        </p:nvSpPr>
        <p:spPr>
          <a:xfrm>
            <a:off x="0" y="0"/>
            <a:ext cx="12192000" cy="1645920"/>
          </a:xfrm>
        </p:spPr>
        <p:txBody>
          <a:bodyPr>
            <a:normAutofit/>
          </a:bodyPr>
          <a:lstStyle/>
          <a:p>
            <a:r>
              <a:rPr lang="en-US" sz="2800" b="1" i="1"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5. When they exist, find all solutions of the following linear systems:</a:t>
            </a:r>
            <a:br>
              <a:rPr lang="en-US" sz="2800" b="1" i="1"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br>
            <a:endParaRPr lang="en-US" sz="2800" b="1" i="1" dirty="0"/>
          </a:p>
        </p:txBody>
      </p:sp>
      <p:pic>
        <p:nvPicPr>
          <p:cNvPr id="5" name="Şəkil 4">
            <a:extLst>
              <a:ext uri="{FF2B5EF4-FFF2-40B4-BE49-F238E27FC236}">
                <a16:creationId xmlns:a16="http://schemas.microsoft.com/office/drawing/2014/main" id="{4D1299DA-C662-BDC2-B384-627B5C851090}"/>
              </a:ext>
            </a:extLst>
          </p:cNvPr>
          <p:cNvPicPr>
            <a:picLocks noChangeAspect="1"/>
          </p:cNvPicPr>
          <p:nvPr/>
        </p:nvPicPr>
        <p:blipFill>
          <a:blip r:embed="rId2"/>
          <a:stretch>
            <a:fillRect/>
          </a:stretch>
        </p:blipFill>
        <p:spPr>
          <a:xfrm>
            <a:off x="3641418" y="1066367"/>
            <a:ext cx="2343462" cy="1449565"/>
          </a:xfrm>
          <a:prstGeom prst="rect">
            <a:avLst/>
          </a:prstGeom>
        </p:spPr>
      </p:pic>
      <p:sp>
        <p:nvSpPr>
          <p:cNvPr id="8" name="Düzbucaqlı 7">
            <a:extLst>
              <a:ext uri="{FF2B5EF4-FFF2-40B4-BE49-F238E27FC236}">
                <a16:creationId xmlns:a16="http://schemas.microsoft.com/office/drawing/2014/main" id="{F35729CB-EC3B-A026-5E69-8EE1978B52FF}"/>
              </a:ext>
            </a:extLst>
          </p:cNvPr>
          <p:cNvSpPr/>
          <p:nvPr/>
        </p:nvSpPr>
        <p:spPr>
          <a:xfrm>
            <a:off x="0" y="2620466"/>
            <a:ext cx="493058" cy="50967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1</a:t>
            </a:r>
          </a:p>
        </p:txBody>
      </p:sp>
      <p:sp>
        <p:nvSpPr>
          <p:cNvPr id="14" name="Düzbucaqlı 13">
            <a:extLst>
              <a:ext uri="{FF2B5EF4-FFF2-40B4-BE49-F238E27FC236}">
                <a16:creationId xmlns:a16="http://schemas.microsoft.com/office/drawing/2014/main" id="{9DC2BE5E-A95C-437F-7E32-BF7DCDACB2C5}"/>
              </a:ext>
            </a:extLst>
          </p:cNvPr>
          <p:cNvSpPr/>
          <p:nvPr/>
        </p:nvSpPr>
        <p:spPr>
          <a:xfrm>
            <a:off x="2632615" y="2620466"/>
            <a:ext cx="493058" cy="50967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2</a:t>
            </a:r>
          </a:p>
        </p:txBody>
      </p:sp>
      <p:sp>
        <p:nvSpPr>
          <p:cNvPr id="17" name="Düzbucaqlı 16">
            <a:extLst>
              <a:ext uri="{FF2B5EF4-FFF2-40B4-BE49-F238E27FC236}">
                <a16:creationId xmlns:a16="http://schemas.microsoft.com/office/drawing/2014/main" id="{80DEB810-5940-A2FE-8FFF-CC1D49A6DE32}"/>
              </a:ext>
            </a:extLst>
          </p:cNvPr>
          <p:cNvSpPr/>
          <p:nvPr/>
        </p:nvSpPr>
        <p:spPr>
          <a:xfrm>
            <a:off x="6586962" y="2620466"/>
            <a:ext cx="493058" cy="50335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3</a:t>
            </a:r>
          </a:p>
        </p:txBody>
      </p:sp>
      <p:sp>
        <p:nvSpPr>
          <p:cNvPr id="21" name="Düzbucaqlı 20">
            <a:extLst>
              <a:ext uri="{FF2B5EF4-FFF2-40B4-BE49-F238E27FC236}">
                <a16:creationId xmlns:a16="http://schemas.microsoft.com/office/drawing/2014/main" id="{CF49346A-B32E-3FCE-12A5-EC8BB6AF17A8}"/>
              </a:ext>
            </a:extLst>
          </p:cNvPr>
          <p:cNvSpPr/>
          <p:nvPr/>
        </p:nvSpPr>
        <p:spPr>
          <a:xfrm>
            <a:off x="9313248" y="2620466"/>
            <a:ext cx="493058" cy="50335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4</a:t>
            </a:r>
          </a:p>
        </p:txBody>
      </p:sp>
      <p:pic>
        <p:nvPicPr>
          <p:cNvPr id="4" name="Şəkil 3">
            <a:extLst>
              <a:ext uri="{FF2B5EF4-FFF2-40B4-BE49-F238E27FC236}">
                <a16:creationId xmlns:a16="http://schemas.microsoft.com/office/drawing/2014/main" id="{B5D4C018-5FA2-4BB7-1216-AE21E128EED5}"/>
              </a:ext>
            </a:extLst>
          </p:cNvPr>
          <p:cNvPicPr>
            <a:picLocks noChangeAspect="1"/>
          </p:cNvPicPr>
          <p:nvPr/>
        </p:nvPicPr>
        <p:blipFill>
          <a:blip r:embed="rId3"/>
          <a:stretch>
            <a:fillRect/>
          </a:stretch>
        </p:blipFill>
        <p:spPr>
          <a:xfrm>
            <a:off x="6337807" y="1066368"/>
            <a:ext cx="2343462" cy="1449565"/>
          </a:xfrm>
          <a:prstGeom prst="rect">
            <a:avLst/>
          </a:prstGeom>
        </p:spPr>
      </p:pic>
      <p:pic>
        <p:nvPicPr>
          <p:cNvPr id="10" name="Şəkil 9">
            <a:extLst>
              <a:ext uri="{FF2B5EF4-FFF2-40B4-BE49-F238E27FC236}">
                <a16:creationId xmlns:a16="http://schemas.microsoft.com/office/drawing/2014/main" id="{B997979A-2D98-3708-73DB-F11BC537D78E}"/>
              </a:ext>
            </a:extLst>
          </p:cNvPr>
          <p:cNvPicPr>
            <a:picLocks noChangeAspect="1"/>
          </p:cNvPicPr>
          <p:nvPr/>
        </p:nvPicPr>
        <p:blipFill>
          <a:blip r:embed="rId4"/>
          <a:stretch>
            <a:fillRect/>
          </a:stretch>
        </p:blipFill>
        <p:spPr>
          <a:xfrm>
            <a:off x="478899" y="2956924"/>
            <a:ext cx="2170727" cy="1274122"/>
          </a:xfrm>
          <a:prstGeom prst="rect">
            <a:avLst/>
          </a:prstGeom>
        </p:spPr>
      </p:pic>
      <p:pic>
        <p:nvPicPr>
          <p:cNvPr id="12" name="Şəkil 11">
            <a:extLst>
              <a:ext uri="{FF2B5EF4-FFF2-40B4-BE49-F238E27FC236}">
                <a16:creationId xmlns:a16="http://schemas.microsoft.com/office/drawing/2014/main" id="{F6122D33-61C0-ABEF-D07B-933EB6ADFE4D}"/>
              </a:ext>
            </a:extLst>
          </p:cNvPr>
          <p:cNvPicPr>
            <a:picLocks noChangeAspect="1"/>
          </p:cNvPicPr>
          <p:nvPr/>
        </p:nvPicPr>
        <p:blipFill>
          <a:blip r:embed="rId5"/>
          <a:stretch>
            <a:fillRect/>
          </a:stretch>
        </p:blipFill>
        <p:spPr>
          <a:xfrm>
            <a:off x="806813" y="2551951"/>
            <a:ext cx="1514897" cy="404973"/>
          </a:xfrm>
          <a:prstGeom prst="rect">
            <a:avLst/>
          </a:prstGeom>
        </p:spPr>
      </p:pic>
      <p:pic>
        <p:nvPicPr>
          <p:cNvPr id="18" name="Şəkil 17">
            <a:extLst>
              <a:ext uri="{FF2B5EF4-FFF2-40B4-BE49-F238E27FC236}">
                <a16:creationId xmlns:a16="http://schemas.microsoft.com/office/drawing/2014/main" id="{DA9881E5-238D-12CA-E605-AC4847DB6E83}"/>
              </a:ext>
            </a:extLst>
          </p:cNvPr>
          <p:cNvPicPr>
            <a:picLocks noChangeAspect="1"/>
          </p:cNvPicPr>
          <p:nvPr/>
        </p:nvPicPr>
        <p:blipFill>
          <a:blip r:embed="rId6"/>
          <a:stretch>
            <a:fillRect/>
          </a:stretch>
        </p:blipFill>
        <p:spPr>
          <a:xfrm>
            <a:off x="3149391" y="2551951"/>
            <a:ext cx="3446837" cy="1274122"/>
          </a:xfrm>
          <a:prstGeom prst="rect">
            <a:avLst/>
          </a:prstGeom>
        </p:spPr>
      </p:pic>
      <p:pic>
        <p:nvPicPr>
          <p:cNvPr id="22" name="Şəkil 21">
            <a:extLst>
              <a:ext uri="{FF2B5EF4-FFF2-40B4-BE49-F238E27FC236}">
                <a16:creationId xmlns:a16="http://schemas.microsoft.com/office/drawing/2014/main" id="{CD120E35-2509-3B16-B900-B22B07091E39}"/>
              </a:ext>
            </a:extLst>
          </p:cNvPr>
          <p:cNvPicPr>
            <a:picLocks noChangeAspect="1"/>
          </p:cNvPicPr>
          <p:nvPr/>
        </p:nvPicPr>
        <p:blipFill>
          <a:blip r:embed="rId7"/>
          <a:stretch>
            <a:fillRect/>
          </a:stretch>
        </p:blipFill>
        <p:spPr>
          <a:xfrm>
            <a:off x="3787445" y="3767476"/>
            <a:ext cx="2170727" cy="1198935"/>
          </a:xfrm>
          <a:prstGeom prst="rect">
            <a:avLst/>
          </a:prstGeom>
        </p:spPr>
      </p:pic>
      <p:pic>
        <p:nvPicPr>
          <p:cNvPr id="24" name="Şəkil 23">
            <a:extLst>
              <a:ext uri="{FF2B5EF4-FFF2-40B4-BE49-F238E27FC236}">
                <a16:creationId xmlns:a16="http://schemas.microsoft.com/office/drawing/2014/main" id="{C9B67B73-C189-0A5C-39FC-A4CC7EBBE398}"/>
              </a:ext>
            </a:extLst>
          </p:cNvPr>
          <p:cNvPicPr>
            <a:picLocks noChangeAspect="1"/>
          </p:cNvPicPr>
          <p:nvPr/>
        </p:nvPicPr>
        <p:blipFill>
          <a:blip r:embed="rId8"/>
          <a:stretch>
            <a:fillRect/>
          </a:stretch>
        </p:blipFill>
        <p:spPr>
          <a:xfrm>
            <a:off x="7334899" y="2539174"/>
            <a:ext cx="1602019" cy="635721"/>
          </a:xfrm>
          <a:prstGeom prst="rect">
            <a:avLst/>
          </a:prstGeom>
        </p:spPr>
      </p:pic>
      <p:pic>
        <p:nvPicPr>
          <p:cNvPr id="26" name="Şəkil 25">
            <a:extLst>
              <a:ext uri="{FF2B5EF4-FFF2-40B4-BE49-F238E27FC236}">
                <a16:creationId xmlns:a16="http://schemas.microsoft.com/office/drawing/2014/main" id="{E87A1FF7-2C1A-6852-8EA9-39EF2D997051}"/>
              </a:ext>
            </a:extLst>
          </p:cNvPr>
          <p:cNvPicPr>
            <a:picLocks noChangeAspect="1"/>
          </p:cNvPicPr>
          <p:nvPr/>
        </p:nvPicPr>
        <p:blipFill>
          <a:blip r:embed="rId9"/>
          <a:stretch>
            <a:fillRect/>
          </a:stretch>
        </p:blipFill>
        <p:spPr>
          <a:xfrm>
            <a:off x="7050546" y="3174895"/>
            <a:ext cx="2170727" cy="1211289"/>
          </a:xfrm>
          <a:prstGeom prst="rect">
            <a:avLst/>
          </a:prstGeom>
        </p:spPr>
      </p:pic>
      <p:pic>
        <p:nvPicPr>
          <p:cNvPr id="28" name="Şəkil 27">
            <a:extLst>
              <a:ext uri="{FF2B5EF4-FFF2-40B4-BE49-F238E27FC236}">
                <a16:creationId xmlns:a16="http://schemas.microsoft.com/office/drawing/2014/main" id="{FA389B08-47FD-8B32-D0E9-A1B20DC1349C}"/>
              </a:ext>
            </a:extLst>
          </p:cNvPr>
          <p:cNvPicPr>
            <a:picLocks noChangeAspect="1"/>
          </p:cNvPicPr>
          <p:nvPr/>
        </p:nvPicPr>
        <p:blipFill>
          <a:blip r:embed="rId10"/>
          <a:stretch>
            <a:fillRect/>
          </a:stretch>
        </p:blipFill>
        <p:spPr>
          <a:xfrm>
            <a:off x="9806306" y="2515932"/>
            <a:ext cx="2385694" cy="577785"/>
          </a:xfrm>
          <a:prstGeom prst="rect">
            <a:avLst/>
          </a:prstGeom>
        </p:spPr>
      </p:pic>
      <p:pic>
        <p:nvPicPr>
          <p:cNvPr id="30" name="Şəkil 29">
            <a:extLst>
              <a:ext uri="{FF2B5EF4-FFF2-40B4-BE49-F238E27FC236}">
                <a16:creationId xmlns:a16="http://schemas.microsoft.com/office/drawing/2014/main" id="{156B06C3-D658-AC2E-F9A6-C1AEDB63530C}"/>
              </a:ext>
            </a:extLst>
          </p:cNvPr>
          <p:cNvPicPr>
            <a:picLocks noChangeAspect="1"/>
          </p:cNvPicPr>
          <p:nvPr/>
        </p:nvPicPr>
        <p:blipFill>
          <a:blip r:embed="rId11"/>
          <a:stretch>
            <a:fillRect/>
          </a:stretch>
        </p:blipFill>
        <p:spPr>
          <a:xfrm>
            <a:off x="9913789" y="3093717"/>
            <a:ext cx="2170727" cy="1198934"/>
          </a:xfrm>
          <a:prstGeom prst="rect">
            <a:avLst/>
          </a:prstGeom>
        </p:spPr>
      </p:pic>
      <p:sp>
        <p:nvSpPr>
          <p:cNvPr id="31" name="Düzbucaqlı 30">
            <a:extLst>
              <a:ext uri="{FF2B5EF4-FFF2-40B4-BE49-F238E27FC236}">
                <a16:creationId xmlns:a16="http://schemas.microsoft.com/office/drawing/2014/main" id="{5CAA8E11-4940-A32A-6ACD-78DB763C03B3}"/>
              </a:ext>
            </a:extLst>
          </p:cNvPr>
          <p:cNvSpPr/>
          <p:nvPr/>
        </p:nvSpPr>
        <p:spPr>
          <a:xfrm>
            <a:off x="2846301" y="4966410"/>
            <a:ext cx="493058" cy="50335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6</a:t>
            </a:r>
          </a:p>
        </p:txBody>
      </p:sp>
      <p:sp>
        <p:nvSpPr>
          <p:cNvPr id="32" name="Düzbucaqlı 31">
            <a:extLst>
              <a:ext uri="{FF2B5EF4-FFF2-40B4-BE49-F238E27FC236}">
                <a16:creationId xmlns:a16="http://schemas.microsoft.com/office/drawing/2014/main" id="{10DD0E79-852F-5A13-F36B-753D07378FE0}"/>
              </a:ext>
            </a:extLst>
          </p:cNvPr>
          <p:cNvSpPr/>
          <p:nvPr/>
        </p:nvSpPr>
        <p:spPr>
          <a:xfrm>
            <a:off x="0" y="4966411"/>
            <a:ext cx="493058" cy="50335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5</a:t>
            </a:r>
          </a:p>
        </p:txBody>
      </p:sp>
      <p:sp>
        <p:nvSpPr>
          <p:cNvPr id="34" name="Mətn Qutusu 33">
            <a:extLst>
              <a:ext uri="{FF2B5EF4-FFF2-40B4-BE49-F238E27FC236}">
                <a16:creationId xmlns:a16="http://schemas.microsoft.com/office/drawing/2014/main" id="{1F783A23-54C7-2F0C-8A77-B29E461AFECC}"/>
              </a:ext>
            </a:extLst>
          </p:cNvPr>
          <p:cNvSpPr txBox="1"/>
          <p:nvPr/>
        </p:nvSpPr>
        <p:spPr>
          <a:xfrm>
            <a:off x="3039979" y="3240323"/>
            <a:ext cx="6112042" cy="369332"/>
          </a:xfrm>
          <a:prstGeom prst="rect">
            <a:avLst/>
          </a:prstGeom>
          <a:noFill/>
        </p:spPr>
        <p:txBody>
          <a:bodyPr wrap="square">
            <a:spAutoFit/>
          </a:bodyPr>
          <a:lstStyle/>
          <a:p>
            <a:pPr algn="ctr"/>
            <a:r>
              <a:rPr lang="en-US" dirty="0"/>
              <a:t>4</a:t>
            </a:r>
          </a:p>
        </p:txBody>
      </p:sp>
      <p:pic>
        <p:nvPicPr>
          <p:cNvPr id="36" name="Şəkil 35">
            <a:extLst>
              <a:ext uri="{FF2B5EF4-FFF2-40B4-BE49-F238E27FC236}">
                <a16:creationId xmlns:a16="http://schemas.microsoft.com/office/drawing/2014/main" id="{0308FC3C-02E2-DAE8-1925-FAED141D2172}"/>
              </a:ext>
            </a:extLst>
          </p:cNvPr>
          <p:cNvPicPr>
            <a:picLocks noChangeAspect="1"/>
          </p:cNvPicPr>
          <p:nvPr/>
        </p:nvPicPr>
        <p:blipFill>
          <a:blip r:embed="rId12"/>
          <a:stretch>
            <a:fillRect/>
          </a:stretch>
        </p:blipFill>
        <p:spPr>
          <a:xfrm>
            <a:off x="840492" y="5047364"/>
            <a:ext cx="1447537" cy="529323"/>
          </a:xfrm>
          <a:prstGeom prst="rect">
            <a:avLst/>
          </a:prstGeom>
        </p:spPr>
      </p:pic>
      <p:pic>
        <p:nvPicPr>
          <p:cNvPr id="38" name="Şəkil 37">
            <a:extLst>
              <a:ext uri="{FF2B5EF4-FFF2-40B4-BE49-F238E27FC236}">
                <a16:creationId xmlns:a16="http://schemas.microsoft.com/office/drawing/2014/main" id="{8CB4F3A5-FF95-9560-63B9-27C60B29112A}"/>
              </a:ext>
            </a:extLst>
          </p:cNvPr>
          <p:cNvPicPr>
            <a:picLocks noChangeAspect="1"/>
          </p:cNvPicPr>
          <p:nvPr/>
        </p:nvPicPr>
        <p:blipFill>
          <a:blip r:embed="rId13"/>
          <a:stretch>
            <a:fillRect/>
          </a:stretch>
        </p:blipFill>
        <p:spPr>
          <a:xfrm>
            <a:off x="493058" y="5568072"/>
            <a:ext cx="2170727" cy="1274122"/>
          </a:xfrm>
          <a:prstGeom prst="rect">
            <a:avLst/>
          </a:prstGeom>
        </p:spPr>
      </p:pic>
      <p:pic>
        <p:nvPicPr>
          <p:cNvPr id="40" name="Şəkil 39">
            <a:extLst>
              <a:ext uri="{FF2B5EF4-FFF2-40B4-BE49-F238E27FC236}">
                <a16:creationId xmlns:a16="http://schemas.microsoft.com/office/drawing/2014/main" id="{44257F26-989B-CABB-6E47-B6ED73E29BFC}"/>
              </a:ext>
            </a:extLst>
          </p:cNvPr>
          <p:cNvPicPr>
            <a:picLocks noChangeAspect="1"/>
          </p:cNvPicPr>
          <p:nvPr/>
        </p:nvPicPr>
        <p:blipFill>
          <a:blip r:embed="rId14"/>
          <a:stretch>
            <a:fillRect/>
          </a:stretch>
        </p:blipFill>
        <p:spPr>
          <a:xfrm>
            <a:off x="3436763" y="5047364"/>
            <a:ext cx="2872090" cy="529323"/>
          </a:xfrm>
          <a:prstGeom prst="rect">
            <a:avLst/>
          </a:prstGeom>
        </p:spPr>
      </p:pic>
      <p:pic>
        <p:nvPicPr>
          <p:cNvPr id="44" name="Şəkil 43">
            <a:extLst>
              <a:ext uri="{FF2B5EF4-FFF2-40B4-BE49-F238E27FC236}">
                <a16:creationId xmlns:a16="http://schemas.microsoft.com/office/drawing/2014/main" id="{F420B61D-E1B5-C714-72FE-247FD8F6091C}"/>
              </a:ext>
            </a:extLst>
          </p:cNvPr>
          <p:cNvPicPr>
            <a:picLocks noChangeAspect="1"/>
          </p:cNvPicPr>
          <p:nvPr/>
        </p:nvPicPr>
        <p:blipFill>
          <a:blip r:embed="rId15"/>
          <a:stretch>
            <a:fillRect/>
          </a:stretch>
        </p:blipFill>
        <p:spPr>
          <a:xfrm>
            <a:off x="3787445" y="5568072"/>
            <a:ext cx="2170726" cy="1274122"/>
          </a:xfrm>
          <a:prstGeom prst="rect">
            <a:avLst/>
          </a:prstGeom>
        </p:spPr>
      </p:pic>
      <p:sp>
        <p:nvSpPr>
          <p:cNvPr id="45" name="Düzbucaqlı: Yumuru Künclər 44">
            <a:extLst>
              <a:ext uri="{FF2B5EF4-FFF2-40B4-BE49-F238E27FC236}">
                <a16:creationId xmlns:a16="http://schemas.microsoft.com/office/drawing/2014/main" id="{746FC7C8-D291-B651-BC88-535E2CACD51F}"/>
              </a:ext>
            </a:extLst>
          </p:cNvPr>
          <p:cNvSpPr/>
          <p:nvPr/>
        </p:nvSpPr>
        <p:spPr>
          <a:xfrm>
            <a:off x="7080020" y="4966410"/>
            <a:ext cx="5004496" cy="1645920"/>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err="1"/>
              <a:t>Sonuncu</a:t>
            </a:r>
            <a:r>
              <a:rPr lang="en-US" dirty="0"/>
              <a:t> </a:t>
            </a:r>
            <a:r>
              <a:rPr lang="en-US" dirty="0" err="1"/>
              <a:t>sətr</a:t>
            </a:r>
            <a:r>
              <a:rPr lang="en-US" dirty="0"/>
              <a:t> 0=6 </a:t>
            </a:r>
            <a:r>
              <a:rPr lang="en-US" dirty="0" err="1"/>
              <a:t>nəticəsini</a:t>
            </a:r>
            <a:r>
              <a:rPr lang="en-US" dirty="0"/>
              <a:t> </a:t>
            </a:r>
            <a:r>
              <a:rPr lang="en-US" dirty="0" err="1"/>
              <a:t>göstərir</a:t>
            </a:r>
            <a:r>
              <a:rPr lang="en-US" dirty="0"/>
              <a:t> ki, </a:t>
            </a:r>
            <a:r>
              <a:rPr lang="en-US" dirty="0" err="1"/>
              <a:t>bu</a:t>
            </a:r>
            <a:r>
              <a:rPr lang="en-US" dirty="0"/>
              <a:t> </a:t>
            </a:r>
            <a:r>
              <a:rPr lang="en-US" b="1" dirty="0" err="1"/>
              <a:t>yanlışdır</a:t>
            </a:r>
            <a:r>
              <a:rPr lang="en-US" dirty="0"/>
              <a:t>. Bu o </a:t>
            </a:r>
            <a:r>
              <a:rPr lang="en-US" dirty="0" err="1"/>
              <a:t>deməkdir</a:t>
            </a:r>
            <a:r>
              <a:rPr lang="en-US" dirty="0"/>
              <a:t> ki, </a:t>
            </a:r>
            <a:r>
              <a:rPr lang="en-US" b="1" dirty="0" err="1"/>
              <a:t>sistem</a:t>
            </a:r>
            <a:r>
              <a:rPr lang="en-US" b="1" dirty="0"/>
              <a:t> </a:t>
            </a:r>
            <a:r>
              <a:rPr lang="en-US" b="1" dirty="0" err="1"/>
              <a:t>uyğunsuzdur</a:t>
            </a:r>
            <a:r>
              <a:rPr lang="en-US" b="1" dirty="0"/>
              <a:t> </a:t>
            </a:r>
            <a:r>
              <a:rPr lang="en-US" b="1" dirty="0" err="1"/>
              <a:t>və</a:t>
            </a:r>
            <a:r>
              <a:rPr lang="en-US" b="1" dirty="0"/>
              <a:t> </a:t>
            </a:r>
            <a:r>
              <a:rPr lang="en-US" b="1" dirty="0" err="1"/>
              <a:t>həll</a:t>
            </a:r>
            <a:r>
              <a:rPr lang="en-US" b="1" dirty="0"/>
              <a:t> </a:t>
            </a:r>
            <a:r>
              <a:rPr lang="en-US" b="1" dirty="0" err="1"/>
              <a:t>mövcud</a:t>
            </a:r>
            <a:r>
              <a:rPr lang="en-US" b="1" dirty="0"/>
              <a:t> </a:t>
            </a:r>
            <a:r>
              <a:rPr lang="en-US" b="1" dirty="0" err="1"/>
              <a:t>deyil</a:t>
            </a:r>
            <a:r>
              <a:rPr lang="en-US" b="1" dirty="0"/>
              <a:t>.</a:t>
            </a:r>
            <a:endParaRPr lang="en-US" dirty="0"/>
          </a:p>
        </p:txBody>
      </p:sp>
    </p:spTree>
    <p:extLst>
      <p:ext uri="{BB962C8B-B14F-4D97-AF65-F5344CB8AC3E}">
        <p14:creationId xmlns:p14="http://schemas.microsoft.com/office/powerpoint/2010/main" val="475104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0FFF15-9243-EE2F-E387-BB3CAC9D8B0D}"/>
            </a:ext>
          </a:extLst>
        </p:cNvPr>
        <p:cNvGrpSpPr/>
        <p:nvPr/>
      </p:nvGrpSpPr>
      <p:grpSpPr>
        <a:xfrm>
          <a:off x="0" y="0"/>
          <a:ext cx="0" cy="0"/>
          <a:chOff x="0" y="0"/>
          <a:chExt cx="0" cy="0"/>
        </a:xfrm>
      </p:grpSpPr>
      <p:sp>
        <p:nvSpPr>
          <p:cNvPr id="2" name="Başlıq 1">
            <a:extLst>
              <a:ext uri="{FF2B5EF4-FFF2-40B4-BE49-F238E27FC236}">
                <a16:creationId xmlns:a16="http://schemas.microsoft.com/office/drawing/2014/main" id="{F5E22B0A-7F8E-35C9-2766-14F5A4963B7F}"/>
              </a:ext>
            </a:extLst>
          </p:cNvPr>
          <p:cNvSpPr>
            <a:spLocks noGrp="1"/>
          </p:cNvSpPr>
          <p:nvPr>
            <p:ph type="ctrTitle"/>
          </p:nvPr>
        </p:nvSpPr>
        <p:spPr>
          <a:xfrm>
            <a:off x="0" y="0"/>
            <a:ext cx="12192000" cy="1645920"/>
          </a:xfrm>
        </p:spPr>
        <p:txBody>
          <a:bodyPr>
            <a:normAutofit fontScale="90000"/>
          </a:bodyPr>
          <a:lstStyle/>
          <a:p>
            <a:r>
              <a:rPr lang="en-US" sz="4000" b="1" i="1" kern="100" dirty="0">
                <a:solidFill>
                  <a:srgbClr val="000000"/>
                </a:solidFill>
                <a:latin typeface="Cambria" panose="02040503050406030204" pitchFamily="18" charset="0"/>
                <a:ea typeface="Cambria" panose="02040503050406030204" pitchFamily="18" charset="0"/>
                <a:cs typeface="Cambria" panose="02040503050406030204" pitchFamily="18" charset="0"/>
              </a:rPr>
              <a:t>6. </a:t>
            </a:r>
            <a:r>
              <a:rPr lang="en-US" sz="4000" b="1" i="1"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When they exist, find all solutions of the following linear systems:</a:t>
            </a:r>
            <a:br>
              <a:rPr lang="en-US" sz="4000" b="1" i="1"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br>
            <a:endParaRPr lang="en-US" dirty="0"/>
          </a:p>
        </p:txBody>
      </p:sp>
      <p:pic>
        <p:nvPicPr>
          <p:cNvPr id="5" name="Şəkil 4">
            <a:extLst>
              <a:ext uri="{FF2B5EF4-FFF2-40B4-BE49-F238E27FC236}">
                <a16:creationId xmlns:a16="http://schemas.microsoft.com/office/drawing/2014/main" id="{75C0738B-BA76-7207-6CC0-3C1A7CC338D3}"/>
              </a:ext>
            </a:extLst>
          </p:cNvPr>
          <p:cNvPicPr>
            <a:picLocks noChangeAspect="1"/>
          </p:cNvPicPr>
          <p:nvPr/>
        </p:nvPicPr>
        <p:blipFill>
          <a:blip r:embed="rId2"/>
          <a:stretch>
            <a:fillRect/>
          </a:stretch>
        </p:blipFill>
        <p:spPr>
          <a:xfrm>
            <a:off x="5521598" y="1077613"/>
            <a:ext cx="3639727" cy="1136616"/>
          </a:xfrm>
          <a:prstGeom prst="rect">
            <a:avLst/>
          </a:prstGeom>
        </p:spPr>
      </p:pic>
      <p:sp>
        <p:nvSpPr>
          <p:cNvPr id="8" name="Düzbucaqlı 7">
            <a:extLst>
              <a:ext uri="{FF2B5EF4-FFF2-40B4-BE49-F238E27FC236}">
                <a16:creationId xmlns:a16="http://schemas.microsoft.com/office/drawing/2014/main" id="{EC88668C-AC96-8B20-5380-03966404309A}"/>
              </a:ext>
            </a:extLst>
          </p:cNvPr>
          <p:cNvSpPr/>
          <p:nvPr/>
        </p:nvSpPr>
        <p:spPr>
          <a:xfrm>
            <a:off x="-1" y="2723026"/>
            <a:ext cx="421341" cy="40218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1</a:t>
            </a:r>
          </a:p>
        </p:txBody>
      </p:sp>
      <p:sp>
        <p:nvSpPr>
          <p:cNvPr id="11" name="Düzbucaqlı 10">
            <a:extLst>
              <a:ext uri="{FF2B5EF4-FFF2-40B4-BE49-F238E27FC236}">
                <a16:creationId xmlns:a16="http://schemas.microsoft.com/office/drawing/2014/main" id="{69C38429-69B1-F2A3-91B8-58440C0E20ED}"/>
              </a:ext>
            </a:extLst>
          </p:cNvPr>
          <p:cNvSpPr/>
          <p:nvPr/>
        </p:nvSpPr>
        <p:spPr>
          <a:xfrm>
            <a:off x="2793396" y="2740565"/>
            <a:ext cx="421341" cy="40218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2</a:t>
            </a:r>
          </a:p>
        </p:txBody>
      </p:sp>
      <p:sp>
        <p:nvSpPr>
          <p:cNvPr id="16" name="Düzbucaqlı 15">
            <a:extLst>
              <a:ext uri="{FF2B5EF4-FFF2-40B4-BE49-F238E27FC236}">
                <a16:creationId xmlns:a16="http://schemas.microsoft.com/office/drawing/2014/main" id="{639C0E8E-0A57-341E-C561-691AE9257E49}"/>
              </a:ext>
            </a:extLst>
          </p:cNvPr>
          <p:cNvSpPr/>
          <p:nvPr/>
        </p:nvSpPr>
        <p:spPr>
          <a:xfrm>
            <a:off x="5678079" y="2740565"/>
            <a:ext cx="421341" cy="40218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3</a:t>
            </a:r>
          </a:p>
        </p:txBody>
      </p:sp>
      <p:sp>
        <p:nvSpPr>
          <p:cNvPr id="17" name="Düzbucaqlı 16">
            <a:extLst>
              <a:ext uri="{FF2B5EF4-FFF2-40B4-BE49-F238E27FC236}">
                <a16:creationId xmlns:a16="http://schemas.microsoft.com/office/drawing/2014/main" id="{96D34FDA-0B30-F379-A1EE-E60164A6E98B}"/>
              </a:ext>
            </a:extLst>
          </p:cNvPr>
          <p:cNvSpPr/>
          <p:nvPr/>
        </p:nvSpPr>
        <p:spPr>
          <a:xfrm>
            <a:off x="8483816" y="2740565"/>
            <a:ext cx="421341" cy="40218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4</a:t>
            </a:r>
          </a:p>
        </p:txBody>
      </p:sp>
      <p:pic>
        <p:nvPicPr>
          <p:cNvPr id="9" name="Şəkil 8">
            <a:extLst>
              <a:ext uri="{FF2B5EF4-FFF2-40B4-BE49-F238E27FC236}">
                <a16:creationId xmlns:a16="http://schemas.microsoft.com/office/drawing/2014/main" id="{5B3F3174-7C6D-5E3C-9ED2-D9FB4F328D1E}"/>
              </a:ext>
            </a:extLst>
          </p:cNvPr>
          <p:cNvPicPr>
            <a:picLocks noChangeAspect="1"/>
          </p:cNvPicPr>
          <p:nvPr/>
        </p:nvPicPr>
        <p:blipFill>
          <a:blip r:embed="rId3"/>
          <a:stretch>
            <a:fillRect/>
          </a:stretch>
        </p:blipFill>
        <p:spPr>
          <a:xfrm>
            <a:off x="2455634" y="1074138"/>
            <a:ext cx="3022062" cy="1136616"/>
          </a:xfrm>
          <a:prstGeom prst="rect">
            <a:avLst/>
          </a:prstGeom>
        </p:spPr>
      </p:pic>
      <p:pic>
        <p:nvPicPr>
          <p:cNvPr id="14" name="Şəkil 13">
            <a:extLst>
              <a:ext uri="{FF2B5EF4-FFF2-40B4-BE49-F238E27FC236}">
                <a16:creationId xmlns:a16="http://schemas.microsoft.com/office/drawing/2014/main" id="{96ABF69D-525E-1BD8-C8F0-AC6F8BACC718}"/>
              </a:ext>
            </a:extLst>
          </p:cNvPr>
          <p:cNvPicPr>
            <a:picLocks noChangeAspect="1"/>
          </p:cNvPicPr>
          <p:nvPr/>
        </p:nvPicPr>
        <p:blipFill>
          <a:blip r:embed="rId4"/>
          <a:stretch>
            <a:fillRect/>
          </a:stretch>
        </p:blipFill>
        <p:spPr>
          <a:xfrm>
            <a:off x="421340" y="2571165"/>
            <a:ext cx="2372056" cy="571580"/>
          </a:xfrm>
          <a:prstGeom prst="rect">
            <a:avLst/>
          </a:prstGeom>
        </p:spPr>
      </p:pic>
      <p:pic>
        <p:nvPicPr>
          <p:cNvPr id="20" name="Şəkil 19">
            <a:extLst>
              <a:ext uri="{FF2B5EF4-FFF2-40B4-BE49-F238E27FC236}">
                <a16:creationId xmlns:a16="http://schemas.microsoft.com/office/drawing/2014/main" id="{F25F9E4F-5BD6-BFA0-9572-2BED0E7521AF}"/>
              </a:ext>
            </a:extLst>
          </p:cNvPr>
          <p:cNvPicPr>
            <a:picLocks noChangeAspect="1"/>
          </p:cNvPicPr>
          <p:nvPr/>
        </p:nvPicPr>
        <p:blipFill>
          <a:blip r:embed="rId5"/>
          <a:stretch>
            <a:fillRect/>
          </a:stretch>
        </p:blipFill>
        <p:spPr>
          <a:xfrm>
            <a:off x="370525" y="3142745"/>
            <a:ext cx="2422871" cy="1052218"/>
          </a:xfrm>
          <a:prstGeom prst="rect">
            <a:avLst/>
          </a:prstGeom>
        </p:spPr>
      </p:pic>
      <p:pic>
        <p:nvPicPr>
          <p:cNvPr id="23" name="Şəkil 22">
            <a:extLst>
              <a:ext uri="{FF2B5EF4-FFF2-40B4-BE49-F238E27FC236}">
                <a16:creationId xmlns:a16="http://schemas.microsoft.com/office/drawing/2014/main" id="{52336B34-626B-499C-D05B-D535B8AA3045}"/>
              </a:ext>
            </a:extLst>
          </p:cNvPr>
          <p:cNvPicPr>
            <a:picLocks noChangeAspect="1"/>
          </p:cNvPicPr>
          <p:nvPr/>
        </p:nvPicPr>
        <p:blipFill>
          <a:blip r:embed="rId6"/>
          <a:stretch>
            <a:fillRect/>
          </a:stretch>
        </p:blipFill>
        <p:spPr>
          <a:xfrm>
            <a:off x="3214737" y="3120026"/>
            <a:ext cx="2422871" cy="1052218"/>
          </a:xfrm>
          <a:prstGeom prst="rect">
            <a:avLst/>
          </a:prstGeom>
        </p:spPr>
      </p:pic>
      <p:pic>
        <p:nvPicPr>
          <p:cNvPr id="25" name="Şəkil 24">
            <a:extLst>
              <a:ext uri="{FF2B5EF4-FFF2-40B4-BE49-F238E27FC236}">
                <a16:creationId xmlns:a16="http://schemas.microsoft.com/office/drawing/2014/main" id="{3F7FEA19-BFB5-082F-1104-0F335260E19B}"/>
              </a:ext>
            </a:extLst>
          </p:cNvPr>
          <p:cNvPicPr>
            <a:picLocks noChangeAspect="1"/>
          </p:cNvPicPr>
          <p:nvPr/>
        </p:nvPicPr>
        <p:blipFill>
          <a:blip r:embed="rId7"/>
          <a:stretch>
            <a:fillRect/>
          </a:stretch>
        </p:blipFill>
        <p:spPr>
          <a:xfrm>
            <a:off x="6139891" y="3120026"/>
            <a:ext cx="2343925" cy="1403848"/>
          </a:xfrm>
          <a:prstGeom prst="rect">
            <a:avLst/>
          </a:prstGeom>
        </p:spPr>
      </p:pic>
      <p:pic>
        <p:nvPicPr>
          <p:cNvPr id="27" name="Şəkil 26">
            <a:extLst>
              <a:ext uri="{FF2B5EF4-FFF2-40B4-BE49-F238E27FC236}">
                <a16:creationId xmlns:a16="http://schemas.microsoft.com/office/drawing/2014/main" id="{B04ECFB0-4BBC-2E1A-310A-EAA205CADAE1}"/>
              </a:ext>
            </a:extLst>
          </p:cNvPr>
          <p:cNvPicPr>
            <a:picLocks noChangeAspect="1"/>
          </p:cNvPicPr>
          <p:nvPr/>
        </p:nvPicPr>
        <p:blipFill>
          <a:blip r:embed="rId8"/>
          <a:stretch>
            <a:fillRect/>
          </a:stretch>
        </p:blipFill>
        <p:spPr>
          <a:xfrm>
            <a:off x="3449449" y="2700465"/>
            <a:ext cx="1953446" cy="402180"/>
          </a:xfrm>
          <a:prstGeom prst="rect">
            <a:avLst/>
          </a:prstGeom>
        </p:spPr>
      </p:pic>
      <p:pic>
        <p:nvPicPr>
          <p:cNvPr id="29" name="Şəkil 28">
            <a:extLst>
              <a:ext uri="{FF2B5EF4-FFF2-40B4-BE49-F238E27FC236}">
                <a16:creationId xmlns:a16="http://schemas.microsoft.com/office/drawing/2014/main" id="{F7946F0B-B86F-7EE8-DA99-1B1266685885}"/>
              </a:ext>
            </a:extLst>
          </p:cNvPr>
          <p:cNvPicPr>
            <a:picLocks noChangeAspect="1"/>
          </p:cNvPicPr>
          <p:nvPr/>
        </p:nvPicPr>
        <p:blipFill>
          <a:blip r:embed="rId9"/>
          <a:stretch>
            <a:fillRect/>
          </a:stretch>
        </p:blipFill>
        <p:spPr>
          <a:xfrm>
            <a:off x="6465631" y="2723026"/>
            <a:ext cx="1818549" cy="402180"/>
          </a:xfrm>
          <a:prstGeom prst="rect">
            <a:avLst/>
          </a:prstGeom>
        </p:spPr>
      </p:pic>
      <p:pic>
        <p:nvPicPr>
          <p:cNvPr id="31" name="Şəkil 30">
            <a:extLst>
              <a:ext uri="{FF2B5EF4-FFF2-40B4-BE49-F238E27FC236}">
                <a16:creationId xmlns:a16="http://schemas.microsoft.com/office/drawing/2014/main" id="{E5F97A21-0C2B-8BEF-BA10-F9186FD19E3E}"/>
              </a:ext>
            </a:extLst>
          </p:cNvPr>
          <p:cNvPicPr>
            <a:picLocks noChangeAspect="1"/>
          </p:cNvPicPr>
          <p:nvPr/>
        </p:nvPicPr>
        <p:blipFill>
          <a:blip r:embed="rId10"/>
          <a:stretch>
            <a:fillRect/>
          </a:stretch>
        </p:blipFill>
        <p:spPr>
          <a:xfrm>
            <a:off x="8905157" y="3126703"/>
            <a:ext cx="3300389" cy="1845811"/>
          </a:xfrm>
          <a:prstGeom prst="rect">
            <a:avLst/>
          </a:prstGeom>
        </p:spPr>
      </p:pic>
      <p:pic>
        <p:nvPicPr>
          <p:cNvPr id="33" name="Şəkil 32">
            <a:extLst>
              <a:ext uri="{FF2B5EF4-FFF2-40B4-BE49-F238E27FC236}">
                <a16:creationId xmlns:a16="http://schemas.microsoft.com/office/drawing/2014/main" id="{886FDC01-D9AB-3F3D-7E80-F753DF37E790}"/>
              </a:ext>
            </a:extLst>
          </p:cNvPr>
          <p:cNvPicPr>
            <a:picLocks noChangeAspect="1"/>
          </p:cNvPicPr>
          <p:nvPr/>
        </p:nvPicPr>
        <p:blipFill>
          <a:blip r:embed="rId11"/>
          <a:stretch>
            <a:fillRect/>
          </a:stretch>
        </p:blipFill>
        <p:spPr>
          <a:xfrm>
            <a:off x="9549900" y="2705846"/>
            <a:ext cx="2010902" cy="402180"/>
          </a:xfrm>
          <a:prstGeom prst="rect">
            <a:avLst/>
          </a:prstGeom>
        </p:spPr>
      </p:pic>
      <p:pic>
        <p:nvPicPr>
          <p:cNvPr id="35" name="Şəkil 34">
            <a:extLst>
              <a:ext uri="{FF2B5EF4-FFF2-40B4-BE49-F238E27FC236}">
                <a16:creationId xmlns:a16="http://schemas.microsoft.com/office/drawing/2014/main" id="{CBD00D15-9CF7-21FA-2D65-963127D80347}"/>
              </a:ext>
            </a:extLst>
          </p:cNvPr>
          <p:cNvPicPr>
            <a:picLocks noChangeAspect="1"/>
          </p:cNvPicPr>
          <p:nvPr/>
        </p:nvPicPr>
        <p:blipFill>
          <a:blip r:embed="rId12"/>
          <a:stretch>
            <a:fillRect/>
          </a:stretch>
        </p:blipFill>
        <p:spPr>
          <a:xfrm>
            <a:off x="421339" y="4933372"/>
            <a:ext cx="1581886" cy="1924627"/>
          </a:xfrm>
          <a:prstGeom prst="rect">
            <a:avLst/>
          </a:prstGeom>
        </p:spPr>
      </p:pic>
      <p:sp>
        <p:nvSpPr>
          <p:cNvPr id="38" name="Düzbucaqlı 37">
            <a:extLst>
              <a:ext uri="{FF2B5EF4-FFF2-40B4-BE49-F238E27FC236}">
                <a16:creationId xmlns:a16="http://schemas.microsoft.com/office/drawing/2014/main" id="{81EEE332-BF4B-87A4-6DD0-F217191286DA}"/>
              </a:ext>
            </a:extLst>
          </p:cNvPr>
          <p:cNvSpPr/>
          <p:nvPr/>
        </p:nvSpPr>
        <p:spPr>
          <a:xfrm>
            <a:off x="-2" y="4933373"/>
            <a:ext cx="421341" cy="40218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5</a:t>
            </a:r>
          </a:p>
        </p:txBody>
      </p:sp>
      <p:sp>
        <p:nvSpPr>
          <p:cNvPr id="39" name="Düzbucaqlı: Yumuru Künclər 38">
            <a:extLst>
              <a:ext uri="{FF2B5EF4-FFF2-40B4-BE49-F238E27FC236}">
                <a16:creationId xmlns:a16="http://schemas.microsoft.com/office/drawing/2014/main" id="{41753E2F-3964-D1D0-E4B7-9004610AF8F6}"/>
              </a:ext>
            </a:extLst>
          </p:cNvPr>
          <p:cNvSpPr/>
          <p:nvPr/>
        </p:nvSpPr>
        <p:spPr>
          <a:xfrm>
            <a:off x="3449449" y="5109882"/>
            <a:ext cx="4547069" cy="1748118"/>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err="1"/>
              <a:t>Burada</a:t>
            </a:r>
            <a:r>
              <a:rPr lang="en-US" dirty="0"/>
              <a:t> </a:t>
            </a:r>
            <a:r>
              <a:rPr lang="en-US" b="1" dirty="0"/>
              <a:t>t</a:t>
            </a:r>
            <a:r>
              <a:rPr lang="en-US" dirty="0"/>
              <a:t> </a:t>
            </a:r>
            <a:r>
              <a:rPr lang="en-US" dirty="0" err="1"/>
              <a:t>ixtiyari</a:t>
            </a:r>
            <a:r>
              <a:rPr lang="en-US" dirty="0"/>
              <a:t> real </a:t>
            </a:r>
            <a:r>
              <a:rPr lang="en-US" dirty="0" err="1"/>
              <a:t>ədəddir</a:t>
            </a:r>
            <a:r>
              <a:rPr lang="en-US" dirty="0"/>
              <a:t>. </a:t>
            </a:r>
            <a:r>
              <a:rPr lang="en-US" dirty="0" err="1"/>
              <a:t>Yəni</a:t>
            </a:r>
            <a:r>
              <a:rPr lang="en-US" dirty="0"/>
              <a:t>, </a:t>
            </a:r>
            <a:r>
              <a:rPr lang="en-US" b="1" dirty="0" err="1"/>
              <a:t>həll</a:t>
            </a:r>
            <a:r>
              <a:rPr lang="en-US" b="1" dirty="0"/>
              <a:t> </a:t>
            </a:r>
            <a:r>
              <a:rPr lang="en-US" b="1" dirty="0" err="1"/>
              <a:t>sonsuz</a:t>
            </a:r>
            <a:r>
              <a:rPr lang="en-US" b="1" dirty="0"/>
              <a:t> </a:t>
            </a:r>
            <a:r>
              <a:rPr lang="en-US" b="1" dirty="0" err="1"/>
              <a:t>saydadır</a:t>
            </a:r>
            <a:r>
              <a:rPr lang="en-US" dirty="0"/>
              <a:t> </a:t>
            </a:r>
            <a:r>
              <a:rPr lang="en-US" dirty="0" err="1"/>
              <a:t>və</a:t>
            </a:r>
            <a:r>
              <a:rPr lang="en-US" dirty="0"/>
              <a:t> x4</a:t>
            </a:r>
            <a:r>
              <a:rPr lang="en-US" b="1" dirty="0"/>
              <a:t>-ə </a:t>
            </a:r>
            <a:r>
              <a:rPr lang="en-US" b="1" dirty="0" err="1"/>
              <a:t>görə</a:t>
            </a:r>
            <a:endParaRPr lang="en-US" dirty="0"/>
          </a:p>
        </p:txBody>
      </p:sp>
    </p:spTree>
    <p:extLst>
      <p:ext uri="{BB962C8B-B14F-4D97-AF65-F5344CB8AC3E}">
        <p14:creationId xmlns:p14="http://schemas.microsoft.com/office/powerpoint/2010/main" val="2600385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39B562-EF82-0FD3-5D8A-E693E6512B37}"/>
            </a:ext>
          </a:extLst>
        </p:cNvPr>
        <p:cNvGrpSpPr/>
        <p:nvPr/>
      </p:nvGrpSpPr>
      <p:grpSpPr>
        <a:xfrm>
          <a:off x="0" y="0"/>
          <a:ext cx="0" cy="0"/>
          <a:chOff x="0" y="0"/>
          <a:chExt cx="0" cy="0"/>
        </a:xfrm>
      </p:grpSpPr>
      <p:sp>
        <p:nvSpPr>
          <p:cNvPr id="2" name="Başlıq 1">
            <a:extLst>
              <a:ext uri="{FF2B5EF4-FFF2-40B4-BE49-F238E27FC236}">
                <a16:creationId xmlns:a16="http://schemas.microsoft.com/office/drawing/2014/main" id="{4F1E50BE-3A9F-3656-9300-981617DF25A3}"/>
              </a:ext>
            </a:extLst>
          </p:cNvPr>
          <p:cNvSpPr>
            <a:spLocks noGrp="1"/>
          </p:cNvSpPr>
          <p:nvPr>
            <p:ph type="ctrTitle"/>
          </p:nvPr>
        </p:nvSpPr>
        <p:spPr>
          <a:xfrm>
            <a:off x="0" y="0"/>
            <a:ext cx="12192000" cy="1645920"/>
          </a:xfrm>
        </p:spPr>
        <p:txBody>
          <a:bodyPr>
            <a:normAutofit fontScale="90000"/>
          </a:bodyPr>
          <a:lstStyle/>
          <a:p>
            <a:r>
              <a:rPr lang="en-US" sz="3600" b="1" i="1" kern="100" dirty="0">
                <a:solidFill>
                  <a:srgbClr val="000000"/>
                </a:solidFill>
                <a:latin typeface="Cambria" panose="02040503050406030204" pitchFamily="18" charset="0"/>
                <a:ea typeface="Cambria" panose="02040503050406030204" pitchFamily="18" charset="0"/>
                <a:cs typeface="Cambria" panose="02040503050406030204" pitchFamily="18" charset="0"/>
              </a:rPr>
              <a:t>7. </a:t>
            </a:r>
            <a:r>
              <a:rPr lang="en-US" sz="3600" b="1" i="1"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When they exist, find all solutions of the following linear systems:</a:t>
            </a:r>
            <a:br>
              <a:rPr lang="en-US" sz="3600" b="1" i="1"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br>
            <a:endParaRPr lang="en-US" dirty="0"/>
          </a:p>
        </p:txBody>
      </p:sp>
      <p:pic>
        <p:nvPicPr>
          <p:cNvPr id="5" name="Şəkil 4">
            <a:extLst>
              <a:ext uri="{FF2B5EF4-FFF2-40B4-BE49-F238E27FC236}">
                <a16:creationId xmlns:a16="http://schemas.microsoft.com/office/drawing/2014/main" id="{1418F27C-55D3-3064-6BB5-8CF6C29AC7CF}"/>
              </a:ext>
            </a:extLst>
          </p:cNvPr>
          <p:cNvPicPr>
            <a:picLocks noChangeAspect="1"/>
          </p:cNvPicPr>
          <p:nvPr/>
        </p:nvPicPr>
        <p:blipFill>
          <a:blip r:embed="rId2"/>
          <a:stretch>
            <a:fillRect/>
          </a:stretch>
        </p:blipFill>
        <p:spPr>
          <a:xfrm>
            <a:off x="6221032" y="1018360"/>
            <a:ext cx="2354333" cy="1036882"/>
          </a:xfrm>
          <a:prstGeom prst="rect">
            <a:avLst/>
          </a:prstGeom>
        </p:spPr>
      </p:pic>
      <p:pic>
        <p:nvPicPr>
          <p:cNvPr id="7" name="Şəkil 6">
            <a:extLst>
              <a:ext uri="{FF2B5EF4-FFF2-40B4-BE49-F238E27FC236}">
                <a16:creationId xmlns:a16="http://schemas.microsoft.com/office/drawing/2014/main" id="{395FE750-8ABC-82E6-9373-31655931DAF7}"/>
              </a:ext>
            </a:extLst>
          </p:cNvPr>
          <p:cNvPicPr>
            <a:picLocks noChangeAspect="1"/>
          </p:cNvPicPr>
          <p:nvPr/>
        </p:nvPicPr>
        <p:blipFill>
          <a:blip r:embed="rId3"/>
          <a:stretch>
            <a:fillRect/>
          </a:stretch>
        </p:blipFill>
        <p:spPr>
          <a:xfrm>
            <a:off x="466165" y="3022553"/>
            <a:ext cx="2356821" cy="1071282"/>
          </a:xfrm>
          <a:prstGeom prst="rect">
            <a:avLst/>
          </a:prstGeom>
        </p:spPr>
      </p:pic>
      <p:sp>
        <p:nvSpPr>
          <p:cNvPr id="8" name="Düzbucaqlı 7">
            <a:extLst>
              <a:ext uri="{FF2B5EF4-FFF2-40B4-BE49-F238E27FC236}">
                <a16:creationId xmlns:a16="http://schemas.microsoft.com/office/drawing/2014/main" id="{891B6BC1-B0F5-72EE-EEB3-804AFE0320A5}"/>
              </a:ext>
            </a:extLst>
          </p:cNvPr>
          <p:cNvSpPr/>
          <p:nvPr/>
        </p:nvSpPr>
        <p:spPr>
          <a:xfrm>
            <a:off x="0" y="2464563"/>
            <a:ext cx="466165" cy="44823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1</a:t>
            </a:r>
          </a:p>
        </p:txBody>
      </p:sp>
      <p:pic>
        <p:nvPicPr>
          <p:cNvPr id="10" name="Şəkil 9">
            <a:extLst>
              <a:ext uri="{FF2B5EF4-FFF2-40B4-BE49-F238E27FC236}">
                <a16:creationId xmlns:a16="http://schemas.microsoft.com/office/drawing/2014/main" id="{352D24B8-633B-18F6-BB8B-735E89EA3B9A}"/>
              </a:ext>
            </a:extLst>
          </p:cNvPr>
          <p:cNvPicPr>
            <a:picLocks noChangeAspect="1"/>
          </p:cNvPicPr>
          <p:nvPr/>
        </p:nvPicPr>
        <p:blipFill>
          <a:blip r:embed="rId4"/>
          <a:stretch>
            <a:fillRect/>
          </a:stretch>
        </p:blipFill>
        <p:spPr>
          <a:xfrm>
            <a:off x="466165" y="2464563"/>
            <a:ext cx="2354333" cy="583798"/>
          </a:xfrm>
          <a:prstGeom prst="rect">
            <a:avLst/>
          </a:prstGeom>
        </p:spPr>
      </p:pic>
      <p:pic>
        <p:nvPicPr>
          <p:cNvPr id="12" name="Şəkil 11">
            <a:extLst>
              <a:ext uri="{FF2B5EF4-FFF2-40B4-BE49-F238E27FC236}">
                <a16:creationId xmlns:a16="http://schemas.microsoft.com/office/drawing/2014/main" id="{1FBDAE13-5DE0-DD4B-D998-D9D65113CBF0}"/>
              </a:ext>
            </a:extLst>
          </p:cNvPr>
          <p:cNvPicPr>
            <a:picLocks noChangeAspect="1"/>
          </p:cNvPicPr>
          <p:nvPr/>
        </p:nvPicPr>
        <p:blipFill>
          <a:blip r:embed="rId5"/>
          <a:stretch>
            <a:fillRect/>
          </a:stretch>
        </p:blipFill>
        <p:spPr>
          <a:xfrm>
            <a:off x="3616634" y="2967676"/>
            <a:ext cx="2604398" cy="1181036"/>
          </a:xfrm>
          <a:prstGeom prst="rect">
            <a:avLst/>
          </a:prstGeom>
        </p:spPr>
      </p:pic>
      <p:pic>
        <p:nvPicPr>
          <p:cNvPr id="14" name="Şəkil 13">
            <a:extLst>
              <a:ext uri="{FF2B5EF4-FFF2-40B4-BE49-F238E27FC236}">
                <a16:creationId xmlns:a16="http://schemas.microsoft.com/office/drawing/2014/main" id="{743E5BCF-D43B-9072-2473-A7F61DD0BE14}"/>
              </a:ext>
            </a:extLst>
          </p:cNvPr>
          <p:cNvPicPr>
            <a:picLocks noChangeAspect="1"/>
          </p:cNvPicPr>
          <p:nvPr/>
        </p:nvPicPr>
        <p:blipFill>
          <a:blip r:embed="rId6"/>
          <a:stretch>
            <a:fillRect/>
          </a:stretch>
        </p:blipFill>
        <p:spPr>
          <a:xfrm>
            <a:off x="3292100" y="2464563"/>
            <a:ext cx="3064507" cy="505708"/>
          </a:xfrm>
          <a:prstGeom prst="rect">
            <a:avLst/>
          </a:prstGeom>
        </p:spPr>
      </p:pic>
      <p:sp>
        <p:nvSpPr>
          <p:cNvPr id="18" name="Düzbucaqlı 17">
            <a:extLst>
              <a:ext uri="{FF2B5EF4-FFF2-40B4-BE49-F238E27FC236}">
                <a16:creationId xmlns:a16="http://schemas.microsoft.com/office/drawing/2014/main" id="{1210B8AF-9892-E2F1-DC43-09D91572A3A0}"/>
              </a:ext>
            </a:extLst>
          </p:cNvPr>
          <p:cNvSpPr/>
          <p:nvPr/>
        </p:nvSpPr>
        <p:spPr>
          <a:xfrm>
            <a:off x="2820498" y="2470404"/>
            <a:ext cx="466165" cy="44823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2</a:t>
            </a:r>
          </a:p>
        </p:txBody>
      </p:sp>
      <p:sp>
        <p:nvSpPr>
          <p:cNvPr id="20" name="Düzbucaqlı: Yumuru Künclər 19">
            <a:extLst>
              <a:ext uri="{FF2B5EF4-FFF2-40B4-BE49-F238E27FC236}">
                <a16:creationId xmlns:a16="http://schemas.microsoft.com/office/drawing/2014/main" id="{2507D841-2437-BAAE-446E-279014C76FFF}"/>
              </a:ext>
            </a:extLst>
          </p:cNvPr>
          <p:cNvSpPr/>
          <p:nvPr/>
        </p:nvSpPr>
        <p:spPr>
          <a:xfrm>
            <a:off x="0" y="5212080"/>
            <a:ext cx="12191999" cy="1645920"/>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err="1"/>
              <a:t>Sonuncu</a:t>
            </a:r>
            <a:r>
              <a:rPr lang="en-US" dirty="0"/>
              <a:t> </a:t>
            </a:r>
            <a:r>
              <a:rPr lang="en-US" dirty="0" err="1"/>
              <a:t>setrin</a:t>
            </a:r>
            <a:r>
              <a:rPr lang="en-US" dirty="0"/>
              <a:t> </a:t>
            </a:r>
            <a:r>
              <a:rPr lang="en-US" b="1" dirty="0"/>
              <a:t>"0 = -3"</a:t>
            </a:r>
            <a:r>
              <a:rPr lang="en-US" dirty="0"/>
              <a:t> </a:t>
            </a:r>
            <a:r>
              <a:rPr lang="en-US" dirty="0" err="1"/>
              <a:t>olması</a:t>
            </a:r>
            <a:r>
              <a:rPr lang="en-US" dirty="0"/>
              <a:t> </a:t>
            </a:r>
            <a:r>
              <a:rPr lang="en-US" b="1" dirty="0" err="1"/>
              <a:t>uygunsuzluq</a:t>
            </a:r>
            <a:r>
              <a:rPr lang="en-US" dirty="0"/>
              <a:t> </a:t>
            </a:r>
            <a:r>
              <a:rPr lang="en-US" dirty="0" err="1"/>
              <a:t>gosterir</a:t>
            </a:r>
            <a:r>
              <a:rPr lang="en-US" dirty="0"/>
              <a:t>. Bu o </a:t>
            </a:r>
            <a:r>
              <a:rPr lang="en-US" dirty="0" err="1"/>
              <a:t>demekdir</a:t>
            </a:r>
            <a:r>
              <a:rPr lang="en-US" dirty="0"/>
              <a:t> ki, </a:t>
            </a:r>
            <a:r>
              <a:rPr lang="en-US" b="1" dirty="0" err="1"/>
              <a:t>sistem</a:t>
            </a:r>
            <a:r>
              <a:rPr lang="en-US" b="1" dirty="0"/>
              <a:t> hell </a:t>
            </a:r>
            <a:r>
              <a:rPr lang="en-US" b="1" dirty="0" err="1"/>
              <a:t>olunmur</a:t>
            </a:r>
            <a:r>
              <a:rPr lang="en-US" dirty="0"/>
              <a:t> (</a:t>
            </a:r>
            <a:r>
              <a:rPr lang="en-US" dirty="0" err="1"/>
              <a:t>uygunsuzdur</a:t>
            </a:r>
            <a:r>
              <a:rPr lang="en-US" dirty="0"/>
              <a:t>).</a:t>
            </a:r>
          </a:p>
        </p:txBody>
      </p:sp>
      <p:pic>
        <p:nvPicPr>
          <p:cNvPr id="22" name="Şəkil 21">
            <a:extLst>
              <a:ext uri="{FF2B5EF4-FFF2-40B4-BE49-F238E27FC236}">
                <a16:creationId xmlns:a16="http://schemas.microsoft.com/office/drawing/2014/main" id="{771E40D1-9930-9C5B-1CBC-84C130BC15AE}"/>
              </a:ext>
            </a:extLst>
          </p:cNvPr>
          <p:cNvPicPr>
            <a:picLocks noChangeAspect="1"/>
          </p:cNvPicPr>
          <p:nvPr/>
        </p:nvPicPr>
        <p:blipFill>
          <a:blip r:embed="rId7"/>
          <a:stretch>
            <a:fillRect/>
          </a:stretch>
        </p:blipFill>
        <p:spPr>
          <a:xfrm>
            <a:off x="3868105" y="1018360"/>
            <a:ext cx="2227894" cy="1036881"/>
          </a:xfrm>
          <a:prstGeom prst="rect">
            <a:avLst/>
          </a:prstGeom>
        </p:spPr>
      </p:pic>
    </p:spTree>
    <p:extLst>
      <p:ext uri="{BB962C8B-B14F-4D97-AF65-F5344CB8AC3E}">
        <p14:creationId xmlns:p14="http://schemas.microsoft.com/office/powerpoint/2010/main" val="483360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F16909-19EA-644C-29FB-EFA1F3C2EAED}"/>
            </a:ext>
          </a:extLst>
        </p:cNvPr>
        <p:cNvGrpSpPr/>
        <p:nvPr/>
      </p:nvGrpSpPr>
      <p:grpSpPr>
        <a:xfrm>
          <a:off x="0" y="0"/>
          <a:ext cx="0" cy="0"/>
          <a:chOff x="0" y="0"/>
          <a:chExt cx="0" cy="0"/>
        </a:xfrm>
      </p:grpSpPr>
      <p:sp>
        <p:nvSpPr>
          <p:cNvPr id="2" name="Başlıq 1">
            <a:extLst>
              <a:ext uri="{FF2B5EF4-FFF2-40B4-BE49-F238E27FC236}">
                <a16:creationId xmlns:a16="http://schemas.microsoft.com/office/drawing/2014/main" id="{68D16E47-636A-AC4A-4803-38CC53B1B0C9}"/>
              </a:ext>
            </a:extLst>
          </p:cNvPr>
          <p:cNvSpPr>
            <a:spLocks noGrp="1"/>
          </p:cNvSpPr>
          <p:nvPr>
            <p:ph type="ctrTitle"/>
          </p:nvPr>
        </p:nvSpPr>
        <p:spPr>
          <a:xfrm>
            <a:off x="0" y="0"/>
            <a:ext cx="12192000" cy="1645920"/>
          </a:xfrm>
        </p:spPr>
        <p:txBody>
          <a:bodyPr>
            <a:normAutofit fontScale="90000"/>
          </a:bodyPr>
          <a:lstStyle/>
          <a:p>
            <a:r>
              <a:rPr lang="en-US" sz="2800" b="1" i="1"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8. Find the value of α ∈</a:t>
            </a:r>
            <a:r>
              <a:rPr lang="en-US" sz="2800" b="1" i="1"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mbria" panose="02040503050406030204" pitchFamily="18" charset="0"/>
              </a:rPr>
              <a:t>R </a:t>
            </a:r>
            <a:r>
              <a:rPr lang="en-US" sz="2800" b="1" i="1"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such that the following linear system has a unique solution:</a:t>
            </a:r>
            <a:br>
              <a:rPr lang="en-US" sz="18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br>
            <a:endParaRPr lang="en-US" dirty="0"/>
          </a:p>
        </p:txBody>
      </p:sp>
      <p:pic>
        <p:nvPicPr>
          <p:cNvPr id="5" name="Şəkil 4">
            <a:extLst>
              <a:ext uri="{FF2B5EF4-FFF2-40B4-BE49-F238E27FC236}">
                <a16:creationId xmlns:a16="http://schemas.microsoft.com/office/drawing/2014/main" id="{716826F5-7D3B-B91B-A2AB-EBAE86D5A0FC}"/>
              </a:ext>
            </a:extLst>
          </p:cNvPr>
          <p:cNvPicPr>
            <a:picLocks noChangeAspect="1"/>
          </p:cNvPicPr>
          <p:nvPr/>
        </p:nvPicPr>
        <p:blipFill>
          <a:blip r:embed="rId2"/>
          <a:stretch>
            <a:fillRect/>
          </a:stretch>
        </p:blipFill>
        <p:spPr>
          <a:xfrm>
            <a:off x="4647383" y="921611"/>
            <a:ext cx="2897233" cy="1448617"/>
          </a:xfrm>
          <a:prstGeom prst="rect">
            <a:avLst/>
          </a:prstGeom>
        </p:spPr>
      </p:pic>
      <p:pic>
        <p:nvPicPr>
          <p:cNvPr id="7" name="Şəkil 6">
            <a:extLst>
              <a:ext uri="{FF2B5EF4-FFF2-40B4-BE49-F238E27FC236}">
                <a16:creationId xmlns:a16="http://schemas.microsoft.com/office/drawing/2014/main" id="{55C26344-CB45-B175-EB43-06B9CE2061DF}"/>
              </a:ext>
            </a:extLst>
          </p:cNvPr>
          <p:cNvPicPr>
            <a:picLocks noChangeAspect="1"/>
          </p:cNvPicPr>
          <p:nvPr/>
        </p:nvPicPr>
        <p:blipFill>
          <a:blip r:embed="rId3"/>
          <a:stretch>
            <a:fillRect/>
          </a:stretch>
        </p:blipFill>
        <p:spPr>
          <a:xfrm>
            <a:off x="449179" y="3082277"/>
            <a:ext cx="2793073" cy="1325285"/>
          </a:xfrm>
          <a:prstGeom prst="rect">
            <a:avLst/>
          </a:prstGeom>
        </p:spPr>
      </p:pic>
      <p:pic>
        <p:nvPicPr>
          <p:cNvPr id="9" name="Şəkil 8">
            <a:extLst>
              <a:ext uri="{FF2B5EF4-FFF2-40B4-BE49-F238E27FC236}">
                <a16:creationId xmlns:a16="http://schemas.microsoft.com/office/drawing/2014/main" id="{D1CBF5FB-1371-6DF3-E360-8F343267EA45}"/>
              </a:ext>
            </a:extLst>
          </p:cNvPr>
          <p:cNvPicPr>
            <a:picLocks noChangeAspect="1"/>
          </p:cNvPicPr>
          <p:nvPr/>
        </p:nvPicPr>
        <p:blipFill>
          <a:blip r:embed="rId4"/>
          <a:stretch>
            <a:fillRect/>
          </a:stretch>
        </p:blipFill>
        <p:spPr>
          <a:xfrm>
            <a:off x="3691431" y="3082276"/>
            <a:ext cx="2793073" cy="1325285"/>
          </a:xfrm>
          <a:prstGeom prst="rect">
            <a:avLst/>
          </a:prstGeom>
        </p:spPr>
      </p:pic>
      <p:sp>
        <p:nvSpPr>
          <p:cNvPr id="10" name="Düzbucaqlı 9">
            <a:extLst>
              <a:ext uri="{FF2B5EF4-FFF2-40B4-BE49-F238E27FC236}">
                <a16:creationId xmlns:a16="http://schemas.microsoft.com/office/drawing/2014/main" id="{09C5DBBF-F857-1E93-8D56-0E509C656B50}"/>
              </a:ext>
            </a:extLst>
          </p:cNvPr>
          <p:cNvSpPr/>
          <p:nvPr/>
        </p:nvSpPr>
        <p:spPr>
          <a:xfrm>
            <a:off x="0" y="3082277"/>
            <a:ext cx="449179" cy="34672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1</a:t>
            </a:r>
          </a:p>
        </p:txBody>
      </p:sp>
      <p:sp>
        <p:nvSpPr>
          <p:cNvPr id="12" name="Düzbucaqlı 11">
            <a:extLst>
              <a:ext uri="{FF2B5EF4-FFF2-40B4-BE49-F238E27FC236}">
                <a16:creationId xmlns:a16="http://schemas.microsoft.com/office/drawing/2014/main" id="{2DD95848-232D-DB93-A014-0105E97F03A5}"/>
              </a:ext>
            </a:extLst>
          </p:cNvPr>
          <p:cNvSpPr/>
          <p:nvPr/>
        </p:nvSpPr>
        <p:spPr>
          <a:xfrm>
            <a:off x="13926" y="4804014"/>
            <a:ext cx="449179" cy="34672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4.</a:t>
            </a:r>
          </a:p>
        </p:txBody>
      </p:sp>
      <p:sp>
        <p:nvSpPr>
          <p:cNvPr id="13" name="Düzbucaqlı 12">
            <a:extLst>
              <a:ext uri="{FF2B5EF4-FFF2-40B4-BE49-F238E27FC236}">
                <a16:creationId xmlns:a16="http://schemas.microsoft.com/office/drawing/2014/main" id="{4E9B52F9-FFFC-FD53-62EB-79816228B706}"/>
              </a:ext>
            </a:extLst>
          </p:cNvPr>
          <p:cNvSpPr/>
          <p:nvPr/>
        </p:nvSpPr>
        <p:spPr>
          <a:xfrm>
            <a:off x="6484504" y="3082275"/>
            <a:ext cx="449179" cy="34672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3</a:t>
            </a:r>
          </a:p>
        </p:txBody>
      </p:sp>
      <p:sp>
        <p:nvSpPr>
          <p:cNvPr id="14" name="Düzbucaqlı 13">
            <a:extLst>
              <a:ext uri="{FF2B5EF4-FFF2-40B4-BE49-F238E27FC236}">
                <a16:creationId xmlns:a16="http://schemas.microsoft.com/office/drawing/2014/main" id="{DA5B3186-F72E-BF0E-D086-BFE6681EF486}"/>
              </a:ext>
            </a:extLst>
          </p:cNvPr>
          <p:cNvSpPr/>
          <p:nvPr/>
        </p:nvSpPr>
        <p:spPr>
          <a:xfrm>
            <a:off x="3242252" y="3082277"/>
            <a:ext cx="449179" cy="34672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2</a:t>
            </a:r>
          </a:p>
        </p:txBody>
      </p:sp>
      <p:pic>
        <p:nvPicPr>
          <p:cNvPr id="16" name="Şəkil 15">
            <a:extLst>
              <a:ext uri="{FF2B5EF4-FFF2-40B4-BE49-F238E27FC236}">
                <a16:creationId xmlns:a16="http://schemas.microsoft.com/office/drawing/2014/main" id="{7A86737B-8E43-7993-B74E-BAEDEDFE5F23}"/>
              </a:ext>
            </a:extLst>
          </p:cNvPr>
          <p:cNvPicPr>
            <a:picLocks noChangeAspect="1"/>
          </p:cNvPicPr>
          <p:nvPr/>
        </p:nvPicPr>
        <p:blipFill>
          <a:blip r:embed="rId5"/>
          <a:stretch>
            <a:fillRect/>
          </a:stretch>
        </p:blipFill>
        <p:spPr>
          <a:xfrm>
            <a:off x="6946830" y="3082274"/>
            <a:ext cx="5245169" cy="880125"/>
          </a:xfrm>
          <a:prstGeom prst="rect">
            <a:avLst/>
          </a:prstGeom>
        </p:spPr>
      </p:pic>
      <p:pic>
        <p:nvPicPr>
          <p:cNvPr id="18" name="Şəkil 17">
            <a:extLst>
              <a:ext uri="{FF2B5EF4-FFF2-40B4-BE49-F238E27FC236}">
                <a16:creationId xmlns:a16="http://schemas.microsoft.com/office/drawing/2014/main" id="{2BC1A85F-CB8A-FE63-D1D5-4433BD7C7246}"/>
              </a:ext>
            </a:extLst>
          </p:cNvPr>
          <p:cNvPicPr>
            <a:picLocks noChangeAspect="1"/>
          </p:cNvPicPr>
          <p:nvPr/>
        </p:nvPicPr>
        <p:blipFill>
          <a:blip r:embed="rId6"/>
          <a:stretch>
            <a:fillRect/>
          </a:stretch>
        </p:blipFill>
        <p:spPr>
          <a:xfrm>
            <a:off x="898986" y="4805523"/>
            <a:ext cx="3115110" cy="647790"/>
          </a:xfrm>
          <a:prstGeom prst="rect">
            <a:avLst/>
          </a:prstGeom>
        </p:spPr>
      </p:pic>
      <p:pic>
        <p:nvPicPr>
          <p:cNvPr id="20" name="Şəkil 19">
            <a:extLst>
              <a:ext uri="{FF2B5EF4-FFF2-40B4-BE49-F238E27FC236}">
                <a16:creationId xmlns:a16="http://schemas.microsoft.com/office/drawing/2014/main" id="{1ED32CC6-6079-73F1-E6E7-3247B554074F}"/>
              </a:ext>
            </a:extLst>
          </p:cNvPr>
          <p:cNvPicPr>
            <a:picLocks noChangeAspect="1"/>
          </p:cNvPicPr>
          <p:nvPr/>
        </p:nvPicPr>
        <p:blipFill>
          <a:blip r:embed="rId7"/>
          <a:stretch>
            <a:fillRect/>
          </a:stretch>
        </p:blipFill>
        <p:spPr>
          <a:xfrm>
            <a:off x="4449977" y="4795714"/>
            <a:ext cx="3248478" cy="647790"/>
          </a:xfrm>
          <a:prstGeom prst="rect">
            <a:avLst/>
          </a:prstGeom>
        </p:spPr>
      </p:pic>
      <p:pic>
        <p:nvPicPr>
          <p:cNvPr id="22" name="Şəkil 21">
            <a:extLst>
              <a:ext uri="{FF2B5EF4-FFF2-40B4-BE49-F238E27FC236}">
                <a16:creationId xmlns:a16="http://schemas.microsoft.com/office/drawing/2014/main" id="{10B1D3BA-85DD-72BC-AC3C-116117003663}"/>
              </a:ext>
            </a:extLst>
          </p:cNvPr>
          <p:cNvPicPr>
            <a:picLocks noChangeAspect="1"/>
          </p:cNvPicPr>
          <p:nvPr/>
        </p:nvPicPr>
        <p:blipFill>
          <a:blip r:embed="rId8"/>
          <a:stretch>
            <a:fillRect/>
          </a:stretch>
        </p:blipFill>
        <p:spPr>
          <a:xfrm>
            <a:off x="8134336" y="4795714"/>
            <a:ext cx="3911967" cy="589744"/>
          </a:xfrm>
          <a:prstGeom prst="rect">
            <a:avLst/>
          </a:prstGeom>
        </p:spPr>
      </p:pic>
      <p:sp>
        <p:nvSpPr>
          <p:cNvPr id="25" name="Düzbucaqlı 24">
            <a:extLst>
              <a:ext uri="{FF2B5EF4-FFF2-40B4-BE49-F238E27FC236}">
                <a16:creationId xmlns:a16="http://schemas.microsoft.com/office/drawing/2014/main" id="{62259F74-5B93-95FB-3C97-7DDAD6F93FCA}"/>
              </a:ext>
            </a:extLst>
          </p:cNvPr>
          <p:cNvSpPr/>
          <p:nvPr/>
        </p:nvSpPr>
        <p:spPr>
          <a:xfrm>
            <a:off x="463105" y="4804014"/>
            <a:ext cx="449179" cy="34672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.1</a:t>
            </a:r>
          </a:p>
        </p:txBody>
      </p:sp>
      <p:sp>
        <p:nvSpPr>
          <p:cNvPr id="26" name="Düzbucaqlı 25">
            <a:extLst>
              <a:ext uri="{FF2B5EF4-FFF2-40B4-BE49-F238E27FC236}">
                <a16:creationId xmlns:a16="http://schemas.microsoft.com/office/drawing/2014/main" id="{28BA19D1-ABA3-827B-974C-C436D613F6C2}"/>
              </a:ext>
            </a:extLst>
          </p:cNvPr>
          <p:cNvSpPr/>
          <p:nvPr/>
        </p:nvSpPr>
        <p:spPr>
          <a:xfrm>
            <a:off x="7685157" y="4805263"/>
            <a:ext cx="449179" cy="34672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.3</a:t>
            </a:r>
          </a:p>
        </p:txBody>
      </p:sp>
      <p:sp>
        <p:nvSpPr>
          <p:cNvPr id="27" name="Düzbucaqlı 26">
            <a:extLst>
              <a:ext uri="{FF2B5EF4-FFF2-40B4-BE49-F238E27FC236}">
                <a16:creationId xmlns:a16="http://schemas.microsoft.com/office/drawing/2014/main" id="{E8339011-893D-C69B-ABD9-EAA30EEB1020}"/>
              </a:ext>
            </a:extLst>
          </p:cNvPr>
          <p:cNvSpPr/>
          <p:nvPr/>
        </p:nvSpPr>
        <p:spPr>
          <a:xfrm>
            <a:off x="4014096" y="4804014"/>
            <a:ext cx="449179" cy="34672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.2</a:t>
            </a:r>
          </a:p>
        </p:txBody>
      </p:sp>
      <p:pic>
        <p:nvPicPr>
          <p:cNvPr id="29" name="Şəkil 28">
            <a:extLst>
              <a:ext uri="{FF2B5EF4-FFF2-40B4-BE49-F238E27FC236}">
                <a16:creationId xmlns:a16="http://schemas.microsoft.com/office/drawing/2014/main" id="{01B41E87-AF0E-9D8D-98F2-90F2D32FD996}"/>
              </a:ext>
            </a:extLst>
          </p:cNvPr>
          <p:cNvPicPr>
            <a:picLocks noChangeAspect="1"/>
          </p:cNvPicPr>
          <p:nvPr/>
        </p:nvPicPr>
        <p:blipFill>
          <a:blip r:embed="rId9"/>
          <a:stretch>
            <a:fillRect/>
          </a:stretch>
        </p:blipFill>
        <p:spPr>
          <a:xfrm>
            <a:off x="7544528" y="2678791"/>
            <a:ext cx="4049772" cy="403483"/>
          </a:xfrm>
          <a:prstGeom prst="rect">
            <a:avLst/>
          </a:prstGeom>
        </p:spPr>
      </p:pic>
      <p:pic>
        <p:nvPicPr>
          <p:cNvPr id="31" name="Şəkil 30">
            <a:extLst>
              <a:ext uri="{FF2B5EF4-FFF2-40B4-BE49-F238E27FC236}">
                <a16:creationId xmlns:a16="http://schemas.microsoft.com/office/drawing/2014/main" id="{6F2B57DE-2AB5-897D-F18A-871265FF9111}"/>
              </a:ext>
            </a:extLst>
          </p:cNvPr>
          <p:cNvPicPr>
            <a:picLocks noChangeAspect="1"/>
          </p:cNvPicPr>
          <p:nvPr/>
        </p:nvPicPr>
        <p:blipFill>
          <a:blip r:embed="rId10"/>
          <a:stretch>
            <a:fillRect/>
          </a:stretch>
        </p:blipFill>
        <p:spPr>
          <a:xfrm>
            <a:off x="1473152" y="4500998"/>
            <a:ext cx="1808486" cy="294716"/>
          </a:xfrm>
          <a:prstGeom prst="rect">
            <a:avLst/>
          </a:prstGeom>
        </p:spPr>
      </p:pic>
      <p:pic>
        <p:nvPicPr>
          <p:cNvPr id="33" name="Şəkil 32">
            <a:extLst>
              <a:ext uri="{FF2B5EF4-FFF2-40B4-BE49-F238E27FC236}">
                <a16:creationId xmlns:a16="http://schemas.microsoft.com/office/drawing/2014/main" id="{A2ECA150-9C30-A2FF-BED0-6FF5A1D5E8EB}"/>
              </a:ext>
            </a:extLst>
          </p:cNvPr>
          <p:cNvPicPr>
            <a:picLocks noChangeAspect="1"/>
          </p:cNvPicPr>
          <p:nvPr/>
        </p:nvPicPr>
        <p:blipFill>
          <a:blip r:embed="rId11"/>
          <a:stretch>
            <a:fillRect/>
          </a:stretch>
        </p:blipFill>
        <p:spPr>
          <a:xfrm>
            <a:off x="5212342" y="4512823"/>
            <a:ext cx="1950458" cy="282891"/>
          </a:xfrm>
          <a:prstGeom prst="rect">
            <a:avLst/>
          </a:prstGeom>
        </p:spPr>
      </p:pic>
      <p:pic>
        <p:nvPicPr>
          <p:cNvPr id="35" name="Şəkil 34">
            <a:extLst>
              <a:ext uri="{FF2B5EF4-FFF2-40B4-BE49-F238E27FC236}">
                <a16:creationId xmlns:a16="http://schemas.microsoft.com/office/drawing/2014/main" id="{FDC3E7F7-B79F-FA22-AC2A-DAE331AB3E97}"/>
              </a:ext>
            </a:extLst>
          </p:cNvPr>
          <p:cNvPicPr>
            <a:picLocks noChangeAspect="1"/>
          </p:cNvPicPr>
          <p:nvPr/>
        </p:nvPicPr>
        <p:blipFill>
          <a:blip r:embed="rId12"/>
          <a:stretch>
            <a:fillRect/>
          </a:stretch>
        </p:blipFill>
        <p:spPr>
          <a:xfrm>
            <a:off x="8923980" y="4551768"/>
            <a:ext cx="2369034" cy="311260"/>
          </a:xfrm>
          <a:prstGeom prst="rect">
            <a:avLst/>
          </a:prstGeom>
        </p:spPr>
      </p:pic>
      <p:pic>
        <p:nvPicPr>
          <p:cNvPr id="37" name="Şəkil 36">
            <a:extLst>
              <a:ext uri="{FF2B5EF4-FFF2-40B4-BE49-F238E27FC236}">
                <a16:creationId xmlns:a16="http://schemas.microsoft.com/office/drawing/2014/main" id="{F60ADD34-ECEE-7A0A-ADF6-5049D8B88747}"/>
              </a:ext>
            </a:extLst>
          </p:cNvPr>
          <p:cNvPicPr>
            <a:picLocks noChangeAspect="1"/>
          </p:cNvPicPr>
          <p:nvPr/>
        </p:nvPicPr>
        <p:blipFill>
          <a:blip r:embed="rId13"/>
          <a:stretch>
            <a:fillRect/>
          </a:stretch>
        </p:blipFill>
        <p:spPr>
          <a:xfrm>
            <a:off x="463105" y="5890241"/>
            <a:ext cx="3014708" cy="209579"/>
          </a:xfrm>
          <a:prstGeom prst="rect">
            <a:avLst/>
          </a:prstGeom>
        </p:spPr>
      </p:pic>
      <p:pic>
        <p:nvPicPr>
          <p:cNvPr id="39" name="Şəkil 38">
            <a:extLst>
              <a:ext uri="{FF2B5EF4-FFF2-40B4-BE49-F238E27FC236}">
                <a16:creationId xmlns:a16="http://schemas.microsoft.com/office/drawing/2014/main" id="{F55AF775-BA4A-934A-71DB-31F5DE276E76}"/>
              </a:ext>
            </a:extLst>
          </p:cNvPr>
          <p:cNvPicPr>
            <a:picLocks noChangeAspect="1"/>
          </p:cNvPicPr>
          <p:nvPr/>
        </p:nvPicPr>
        <p:blipFill>
          <a:blip r:embed="rId14"/>
          <a:stretch>
            <a:fillRect/>
          </a:stretch>
        </p:blipFill>
        <p:spPr>
          <a:xfrm>
            <a:off x="3373951" y="5890241"/>
            <a:ext cx="2363983" cy="213146"/>
          </a:xfrm>
          <a:prstGeom prst="rect">
            <a:avLst/>
          </a:prstGeom>
        </p:spPr>
      </p:pic>
      <p:pic>
        <p:nvPicPr>
          <p:cNvPr id="41" name="Şəkil 40">
            <a:extLst>
              <a:ext uri="{FF2B5EF4-FFF2-40B4-BE49-F238E27FC236}">
                <a16:creationId xmlns:a16="http://schemas.microsoft.com/office/drawing/2014/main" id="{4B260D19-AB60-4CC2-A6D4-F1750D0DD30A}"/>
              </a:ext>
            </a:extLst>
          </p:cNvPr>
          <p:cNvPicPr>
            <a:picLocks noChangeAspect="1"/>
          </p:cNvPicPr>
          <p:nvPr/>
        </p:nvPicPr>
        <p:blipFill>
          <a:blip r:embed="rId15"/>
          <a:stretch>
            <a:fillRect/>
          </a:stretch>
        </p:blipFill>
        <p:spPr>
          <a:xfrm>
            <a:off x="5737934" y="5890241"/>
            <a:ext cx="2019226" cy="213038"/>
          </a:xfrm>
          <a:prstGeom prst="rect">
            <a:avLst/>
          </a:prstGeom>
        </p:spPr>
      </p:pic>
      <p:pic>
        <p:nvPicPr>
          <p:cNvPr id="43" name="Şəkil 42">
            <a:extLst>
              <a:ext uri="{FF2B5EF4-FFF2-40B4-BE49-F238E27FC236}">
                <a16:creationId xmlns:a16="http://schemas.microsoft.com/office/drawing/2014/main" id="{4E9F9EBF-249B-5151-9D9E-E53CB2DED7BD}"/>
              </a:ext>
            </a:extLst>
          </p:cNvPr>
          <p:cNvPicPr>
            <a:picLocks noChangeAspect="1"/>
          </p:cNvPicPr>
          <p:nvPr/>
        </p:nvPicPr>
        <p:blipFill>
          <a:blip r:embed="rId16"/>
          <a:stretch>
            <a:fillRect/>
          </a:stretch>
        </p:blipFill>
        <p:spPr>
          <a:xfrm>
            <a:off x="7698455" y="5888107"/>
            <a:ext cx="1125425" cy="211713"/>
          </a:xfrm>
          <a:prstGeom prst="rect">
            <a:avLst/>
          </a:prstGeom>
        </p:spPr>
      </p:pic>
      <p:sp>
        <p:nvSpPr>
          <p:cNvPr id="46" name="Düzbucaqlı 45">
            <a:extLst>
              <a:ext uri="{FF2B5EF4-FFF2-40B4-BE49-F238E27FC236}">
                <a16:creationId xmlns:a16="http://schemas.microsoft.com/office/drawing/2014/main" id="{3A8524EB-76DF-CF2A-9C82-A404DCEA8620}"/>
              </a:ext>
            </a:extLst>
          </p:cNvPr>
          <p:cNvSpPr/>
          <p:nvPr/>
        </p:nvSpPr>
        <p:spPr>
          <a:xfrm>
            <a:off x="13926" y="5818827"/>
            <a:ext cx="449179" cy="34672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5</a:t>
            </a:r>
          </a:p>
        </p:txBody>
      </p:sp>
      <p:sp>
        <p:nvSpPr>
          <p:cNvPr id="48" name="Düzbucaqlı: Yumuru Künclər 47">
            <a:extLst>
              <a:ext uri="{FF2B5EF4-FFF2-40B4-BE49-F238E27FC236}">
                <a16:creationId xmlns:a16="http://schemas.microsoft.com/office/drawing/2014/main" id="{D33DEDDF-A1D4-9E9A-06E3-7860DAC77610}"/>
              </a:ext>
            </a:extLst>
          </p:cNvPr>
          <p:cNvSpPr/>
          <p:nvPr/>
        </p:nvSpPr>
        <p:spPr>
          <a:xfrm>
            <a:off x="2921000" y="6248400"/>
            <a:ext cx="6002979" cy="609600"/>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err="1"/>
              <a:t>Sistem</a:t>
            </a:r>
            <a:r>
              <a:rPr lang="en-US" dirty="0"/>
              <a:t> </a:t>
            </a:r>
            <a:r>
              <a:rPr lang="en-US" dirty="0" err="1"/>
              <a:t>yalnız</a:t>
            </a:r>
            <a:r>
              <a:rPr lang="en-US" dirty="0"/>
              <a:t> o zaman </a:t>
            </a:r>
            <a:r>
              <a:rPr lang="en-US" dirty="0" err="1"/>
              <a:t>unikal</a:t>
            </a:r>
            <a:r>
              <a:rPr lang="en-US" dirty="0"/>
              <a:t> </a:t>
            </a:r>
            <a:r>
              <a:rPr lang="en-US" dirty="0" err="1"/>
              <a:t>həllə</a:t>
            </a:r>
            <a:r>
              <a:rPr lang="en-US" dirty="0"/>
              <a:t> malik </a:t>
            </a:r>
            <a:r>
              <a:rPr lang="en-US" dirty="0" err="1"/>
              <a:t>olacaq</a:t>
            </a:r>
            <a:r>
              <a:rPr lang="en-US" dirty="0"/>
              <a:t> ki, </a:t>
            </a:r>
            <a:r>
              <a:rPr lang="el-GR" dirty="0"/>
              <a:t>α≠−2</a:t>
            </a:r>
            <a:r>
              <a:rPr lang="en-US" dirty="0"/>
              <a:t> </a:t>
            </a:r>
            <a:r>
              <a:rPr lang="en-US" dirty="0" err="1"/>
              <a:t>olsun</a:t>
            </a:r>
            <a:r>
              <a:rPr lang="en-US" dirty="0"/>
              <a:t>.</a:t>
            </a:r>
          </a:p>
        </p:txBody>
      </p:sp>
      <p:pic>
        <p:nvPicPr>
          <p:cNvPr id="50" name="Şəkil 49">
            <a:extLst>
              <a:ext uri="{FF2B5EF4-FFF2-40B4-BE49-F238E27FC236}">
                <a16:creationId xmlns:a16="http://schemas.microsoft.com/office/drawing/2014/main" id="{6C422BBD-EB19-4BD3-FC74-CC75C4B8E143}"/>
              </a:ext>
            </a:extLst>
          </p:cNvPr>
          <p:cNvPicPr>
            <a:picLocks noChangeAspect="1"/>
          </p:cNvPicPr>
          <p:nvPr/>
        </p:nvPicPr>
        <p:blipFill>
          <a:blip r:embed="rId17"/>
          <a:stretch>
            <a:fillRect/>
          </a:stretch>
        </p:blipFill>
        <p:spPr>
          <a:xfrm>
            <a:off x="9364727" y="5753097"/>
            <a:ext cx="1305107" cy="1057423"/>
          </a:xfrm>
          <a:prstGeom prst="rect">
            <a:avLst/>
          </a:prstGeom>
        </p:spPr>
      </p:pic>
      <p:sp>
        <p:nvSpPr>
          <p:cNvPr id="51" name="Düzbucaqlı 50">
            <a:extLst>
              <a:ext uri="{FF2B5EF4-FFF2-40B4-BE49-F238E27FC236}">
                <a16:creationId xmlns:a16="http://schemas.microsoft.com/office/drawing/2014/main" id="{FE448862-3BF8-FEA7-0B8A-D264361EC25B}"/>
              </a:ext>
            </a:extLst>
          </p:cNvPr>
          <p:cNvSpPr/>
          <p:nvPr/>
        </p:nvSpPr>
        <p:spPr>
          <a:xfrm>
            <a:off x="8923980" y="5753097"/>
            <a:ext cx="449179" cy="34672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6</a:t>
            </a:r>
          </a:p>
        </p:txBody>
      </p:sp>
    </p:spTree>
    <p:extLst>
      <p:ext uri="{BB962C8B-B14F-4D97-AF65-F5344CB8AC3E}">
        <p14:creationId xmlns:p14="http://schemas.microsoft.com/office/powerpoint/2010/main" val="1240509117"/>
      </p:ext>
    </p:extLst>
  </p:cSld>
  <p:clrMapOvr>
    <a:masterClrMapping/>
  </p:clrMapOvr>
</p:sld>
</file>

<file path=ppt/theme/theme1.xml><?xml version="1.0" encoding="utf-8"?>
<a:theme xmlns:a="http://schemas.openxmlformats.org/drawingml/2006/main" name="Bağlama">
  <a:themeElements>
    <a:clrScheme name="Bağlama">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Bağlama">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ğlama">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Mövzusu">
  <a:themeElements>
    <a:clrScheme name="Ofis">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is">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is">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TM10001115[[fn=Посылка]]</Template>
  <TotalTime>712</TotalTime>
  <Words>1138</Words>
  <Application>Microsoft Office PowerPoint</Application>
  <PresentationFormat>Geniş ekran</PresentationFormat>
  <Paragraphs>146</Paragraphs>
  <Slides>19</Slides>
  <Notes>3</Notes>
  <HiddenSlides>0</HiddenSlides>
  <MMClips>0</MMClips>
  <ScaleCrop>false</ScaleCrop>
  <HeadingPairs>
    <vt:vector size="6" baseType="variant">
      <vt:variant>
        <vt:lpstr>İstifadə olunmuş Şriftlər</vt:lpstr>
      </vt:variant>
      <vt:variant>
        <vt:i4>5</vt:i4>
      </vt:variant>
      <vt:variant>
        <vt:lpstr>Mövzu</vt:lpstr>
      </vt:variant>
      <vt:variant>
        <vt:i4>1</vt:i4>
      </vt:variant>
      <vt:variant>
        <vt:lpstr>Slayd Başlıqları</vt:lpstr>
      </vt:variant>
      <vt:variant>
        <vt:i4>19</vt:i4>
      </vt:variant>
    </vt:vector>
  </HeadingPairs>
  <TitlesOfParts>
    <vt:vector size="25" baseType="lpstr">
      <vt:lpstr>Arial</vt:lpstr>
      <vt:lpstr>Calibri</vt:lpstr>
      <vt:lpstr>Cambria</vt:lpstr>
      <vt:lpstr>Gill Sans MT</vt:lpstr>
      <vt:lpstr>times new roman</vt:lpstr>
      <vt:lpstr>Bağlama</vt:lpstr>
      <vt:lpstr>Azərbaycan Texniki Universiteti</vt:lpstr>
      <vt:lpstr>1. Reduce A €R3,4 in row echelon form, and find its rank:  </vt:lpstr>
      <vt:lpstr>2. Reduce B €R3,3 in row echelon form, and find its rank, as the parameters a,b,c vary in R: </vt:lpstr>
      <vt:lpstr>3. Decide for which values of α €R the matrix C ∈R3,4 has rank 0, 1, 2 or 3: </vt:lpstr>
      <vt:lpstr>4. Study the rank of D €R3,3, depending on the values of the parameter k €R: </vt:lpstr>
      <vt:lpstr>5. When they exist, find all solutions of the following linear systems: </vt:lpstr>
      <vt:lpstr>6. When they exist, find all solutions of the following linear systems: </vt:lpstr>
      <vt:lpstr>7. When they exist, find all solutions of the following linear systems: </vt:lpstr>
      <vt:lpstr>8. Find the value of α ∈R such that the following linear system has a unique solution: </vt:lpstr>
      <vt:lpstr>9.Verilmiş iki xətti tənlik nəzərə alınaraq: 3x−y+5z=03x - y + 5z = 0 x−2y−3z=0x - 2y - 3z = 0 (A) Elə üçüncü tənliyi tapın ki, üç tənlik birlikdə yalnız sıfır həllinə malik homogen sistem əmələ gətirsin (yəni unikal həll olsun). (B) Elə üçüncü tənliyi tapın ki, üç tənlik birlikdə sonsuz sayda həllə malik homogen sistem əmələ gətirsin. (C) Üçüncü tənliyi elə seçmək mümkündürmü ki, üç tənlik birlikdə ∞^2 sayda həllə malik homogen sistem əmələ gətirsin?</vt:lpstr>
      <vt:lpstr>10. Let A and B be n × n matrices, and let C = A − B. Show that if AX0 = BX0 for some column matrix X0 ∈Rn,1, then rk(C) ≤ n − 1.</vt:lpstr>
      <vt:lpstr>11.Use elementary row operations to find the inverse matrix A−1, where</vt:lpstr>
      <vt:lpstr>12. Use elementary row operations to find the inverse matrix B−1, where</vt:lpstr>
      <vt:lpstr>13. Compute the determinant of the matrix</vt:lpstr>
      <vt:lpstr> 14. Compute the determinants of the following matrices, and decide whether they are invertibleor not. If a matrix is invertible, compute the inverse matrix. </vt:lpstr>
      <vt:lpstr>15. Find all values of α ∈R such that the determinant of the following matrix is zero:</vt:lpstr>
      <vt:lpstr>16. Let A,B ∈R3,3 such that det(A) = 4 and det(B) = 5. Compute:</vt:lpstr>
      <vt:lpstr>17. Let A ∈Rn,n be a skew-symmetric matrix, with n = 2k + 1 an odd number; explain why det(A) = 0.</vt:lpstr>
      <vt:lpstr>Diqqətiniz üçün təşəkkürlər!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Malik Ismayilov</dc:creator>
  <cp:lastModifiedBy>Malik Ismayilov</cp:lastModifiedBy>
  <cp:revision>2</cp:revision>
  <dcterms:created xsi:type="dcterms:W3CDTF">2025-03-22T13:18:52Z</dcterms:created>
  <dcterms:modified xsi:type="dcterms:W3CDTF">2025-03-25T19:26:10Z</dcterms:modified>
</cp:coreProperties>
</file>