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4"/>
  </p:notes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6" r:id="rId12"/>
    <p:sldId id="28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lik Ismayilov" userId="c84a59f5951c3021" providerId="LiveId" clId="{2B717195-F6FB-405B-97B4-F6CBFB1DBD7A}"/>
    <pc:docChg chg="custSel addSld delSld modSld sldOrd">
      <pc:chgData name="Malik Ismayilov" userId="c84a59f5951c3021" providerId="LiveId" clId="{2B717195-F6FB-405B-97B4-F6CBFB1DBD7A}" dt="2025-05-17T14:09:47.072" v="296" actId="47"/>
      <pc:docMkLst>
        <pc:docMk/>
      </pc:docMkLst>
      <pc:sldChg chg="addSp delSp modSp mod">
        <pc:chgData name="Malik Ismayilov" userId="c84a59f5951c3021" providerId="LiveId" clId="{2B717195-F6FB-405B-97B4-F6CBFB1DBD7A}" dt="2025-05-04T12:50:01.598" v="210" actId="22"/>
        <pc:sldMkLst>
          <pc:docMk/>
          <pc:sldMk cId="4102065595" sldId="256"/>
        </pc:sldMkLst>
        <pc:picChg chg="add">
          <ac:chgData name="Malik Ismayilov" userId="c84a59f5951c3021" providerId="LiveId" clId="{2B717195-F6FB-405B-97B4-F6CBFB1DBD7A}" dt="2025-05-04T12:50:01.598" v="210" actId="22"/>
          <ac:picMkLst>
            <pc:docMk/>
            <pc:sldMk cId="4102065595" sldId="256"/>
            <ac:picMk id="5" creationId="{8BB312EC-9CFF-D0ED-70A0-76859DF24206}"/>
          </ac:picMkLst>
        </pc:picChg>
      </pc:sldChg>
      <pc:sldChg chg="addSp delSp modSp mod">
        <pc:chgData name="Malik Ismayilov" userId="c84a59f5951c3021" providerId="LiveId" clId="{2B717195-F6FB-405B-97B4-F6CBFB1DBD7A}" dt="2025-05-04T12:28:18.457" v="58" actId="20577"/>
        <pc:sldMkLst>
          <pc:docMk/>
          <pc:sldMk cId="115372113" sldId="258"/>
        </pc:sldMkLst>
        <pc:spChg chg="add mod">
          <ac:chgData name="Malik Ismayilov" userId="c84a59f5951c3021" providerId="LiveId" clId="{2B717195-F6FB-405B-97B4-F6CBFB1DBD7A}" dt="2025-05-04T12:25:24.654" v="32" actId="20577"/>
          <ac:spMkLst>
            <pc:docMk/>
            <pc:sldMk cId="115372113" sldId="258"/>
            <ac:spMk id="14" creationId="{8753D30F-23A1-B56B-E381-FC74E5C4A83B}"/>
          </ac:spMkLst>
        </pc:spChg>
        <pc:spChg chg="add mod">
          <ac:chgData name="Malik Ismayilov" userId="c84a59f5951c3021" providerId="LiveId" clId="{2B717195-F6FB-405B-97B4-F6CBFB1DBD7A}" dt="2025-05-04T12:27:46.135" v="46" actId="1076"/>
          <ac:spMkLst>
            <pc:docMk/>
            <pc:sldMk cId="115372113" sldId="258"/>
            <ac:spMk id="22" creationId="{EC16230A-9145-DBB6-09D7-5AAEEAD7F169}"/>
          </ac:spMkLst>
        </pc:spChg>
        <pc:spChg chg="add mod">
          <ac:chgData name="Malik Ismayilov" userId="c84a59f5951c3021" providerId="LiveId" clId="{2B717195-F6FB-405B-97B4-F6CBFB1DBD7A}" dt="2025-05-04T12:28:18.457" v="58" actId="20577"/>
          <ac:spMkLst>
            <pc:docMk/>
            <pc:sldMk cId="115372113" sldId="258"/>
            <ac:spMk id="23" creationId="{2532B51E-9990-1D58-4F5D-18EDBFBDB945}"/>
          </ac:spMkLst>
        </pc:spChg>
        <pc:spChg chg="add mod">
          <ac:chgData name="Malik Ismayilov" userId="c84a59f5951c3021" providerId="LiveId" clId="{2B717195-F6FB-405B-97B4-F6CBFB1DBD7A}" dt="2025-05-04T12:28:13.817" v="56" actId="20577"/>
          <ac:spMkLst>
            <pc:docMk/>
            <pc:sldMk cId="115372113" sldId="258"/>
            <ac:spMk id="24" creationId="{5AC8A28B-7010-EBA3-0901-FBB795206E54}"/>
          </ac:spMkLst>
        </pc:spChg>
        <pc:spChg chg="add mod">
          <ac:chgData name="Malik Ismayilov" userId="c84a59f5951c3021" providerId="LiveId" clId="{2B717195-F6FB-405B-97B4-F6CBFB1DBD7A}" dt="2025-05-04T12:28:09.318" v="54" actId="20577"/>
          <ac:spMkLst>
            <pc:docMk/>
            <pc:sldMk cId="115372113" sldId="258"/>
            <ac:spMk id="25" creationId="{9C4F94C8-0E0D-4D41-37FE-41C92B3BCD33}"/>
          </ac:spMkLst>
        </pc:spChg>
        <pc:picChg chg="add mod">
          <ac:chgData name="Malik Ismayilov" userId="c84a59f5951c3021" providerId="LiveId" clId="{2B717195-F6FB-405B-97B4-F6CBFB1DBD7A}" dt="2025-05-04T12:23:53.147" v="13" actId="1076"/>
          <ac:picMkLst>
            <pc:docMk/>
            <pc:sldMk cId="115372113" sldId="258"/>
            <ac:picMk id="5" creationId="{4F653FF3-6846-4B7B-664A-EC74CE216222}"/>
          </ac:picMkLst>
        </pc:picChg>
        <pc:picChg chg="add mod">
          <ac:chgData name="Malik Ismayilov" userId="c84a59f5951c3021" providerId="LiveId" clId="{2B717195-F6FB-405B-97B4-F6CBFB1DBD7A}" dt="2025-05-04T12:25:15.115" v="29" actId="1076"/>
          <ac:picMkLst>
            <pc:docMk/>
            <pc:sldMk cId="115372113" sldId="258"/>
            <ac:picMk id="7" creationId="{A5901664-8910-E1F0-671D-37F0C1BA7B28}"/>
          </ac:picMkLst>
        </pc:picChg>
        <pc:picChg chg="add mod">
          <ac:chgData name="Malik Ismayilov" userId="c84a59f5951c3021" providerId="LiveId" clId="{2B717195-F6FB-405B-97B4-F6CBFB1DBD7A}" dt="2025-05-04T12:25:10.186" v="28" actId="1076"/>
          <ac:picMkLst>
            <pc:docMk/>
            <pc:sldMk cId="115372113" sldId="258"/>
            <ac:picMk id="9" creationId="{D325F63C-1591-C39B-11CF-3C73750999CB}"/>
          </ac:picMkLst>
        </pc:picChg>
        <pc:picChg chg="add mod">
          <ac:chgData name="Malik Ismayilov" userId="c84a59f5951c3021" providerId="LiveId" clId="{2B717195-F6FB-405B-97B4-F6CBFB1DBD7A}" dt="2025-05-04T12:25:09.002" v="27" actId="1076"/>
          <ac:picMkLst>
            <pc:docMk/>
            <pc:sldMk cId="115372113" sldId="258"/>
            <ac:picMk id="13" creationId="{BE8C6429-5934-7905-7103-F283823652FE}"/>
          </ac:picMkLst>
        </pc:picChg>
        <pc:picChg chg="add mod">
          <ac:chgData name="Malik Ismayilov" userId="c84a59f5951c3021" providerId="LiveId" clId="{2B717195-F6FB-405B-97B4-F6CBFB1DBD7A}" dt="2025-05-04T12:25:50.411" v="35" actId="1076"/>
          <ac:picMkLst>
            <pc:docMk/>
            <pc:sldMk cId="115372113" sldId="258"/>
            <ac:picMk id="16" creationId="{222CECD3-DA48-A627-8392-012D8C3DB1E7}"/>
          </ac:picMkLst>
        </pc:picChg>
        <pc:picChg chg="add mod">
          <ac:chgData name="Malik Ismayilov" userId="c84a59f5951c3021" providerId="LiveId" clId="{2B717195-F6FB-405B-97B4-F6CBFB1DBD7A}" dt="2025-05-04T12:26:13.690" v="37" actId="1076"/>
          <ac:picMkLst>
            <pc:docMk/>
            <pc:sldMk cId="115372113" sldId="258"/>
            <ac:picMk id="18" creationId="{399C8059-426C-09B1-3D85-C1120812FE19}"/>
          </ac:picMkLst>
        </pc:picChg>
        <pc:picChg chg="add mod">
          <ac:chgData name="Malik Ismayilov" userId="c84a59f5951c3021" providerId="LiveId" clId="{2B717195-F6FB-405B-97B4-F6CBFB1DBD7A}" dt="2025-05-04T12:26:27.181" v="39" actId="1076"/>
          <ac:picMkLst>
            <pc:docMk/>
            <pc:sldMk cId="115372113" sldId="258"/>
            <ac:picMk id="20" creationId="{9C33598B-D33C-4BE9-1B95-87A4A2624517}"/>
          </ac:picMkLst>
        </pc:picChg>
      </pc:sldChg>
      <pc:sldChg chg="addSp delSp modSp mod">
        <pc:chgData name="Malik Ismayilov" userId="c84a59f5951c3021" providerId="LiveId" clId="{2B717195-F6FB-405B-97B4-F6CBFB1DBD7A}" dt="2025-05-04T12:36:04.353" v="144" actId="1076"/>
        <pc:sldMkLst>
          <pc:docMk/>
          <pc:sldMk cId="94501400" sldId="259"/>
        </pc:sldMkLst>
        <pc:spChg chg="add mod">
          <ac:chgData name="Malik Ismayilov" userId="c84a59f5951c3021" providerId="LiveId" clId="{2B717195-F6FB-405B-97B4-F6CBFB1DBD7A}" dt="2025-05-04T12:34:32.764" v="130" actId="20577"/>
          <ac:spMkLst>
            <pc:docMk/>
            <pc:sldMk cId="94501400" sldId="259"/>
            <ac:spMk id="32" creationId="{1D55DA93-5194-4169-631A-CA0FC91220E5}"/>
          </ac:spMkLst>
        </pc:spChg>
        <pc:spChg chg="add mod">
          <ac:chgData name="Malik Ismayilov" userId="c84a59f5951c3021" providerId="LiveId" clId="{2B717195-F6FB-405B-97B4-F6CBFB1DBD7A}" dt="2025-05-04T12:34:38.586" v="134" actId="20577"/>
          <ac:spMkLst>
            <pc:docMk/>
            <pc:sldMk cId="94501400" sldId="259"/>
            <ac:spMk id="33" creationId="{78AEC2C2-A4AB-AD7B-D0A4-E899EF54348F}"/>
          </ac:spMkLst>
        </pc:spChg>
        <pc:spChg chg="add mod">
          <ac:chgData name="Malik Ismayilov" userId="c84a59f5951c3021" providerId="LiveId" clId="{2B717195-F6FB-405B-97B4-F6CBFB1DBD7A}" dt="2025-05-04T12:34:36.923" v="133" actId="20577"/>
          <ac:spMkLst>
            <pc:docMk/>
            <pc:sldMk cId="94501400" sldId="259"/>
            <ac:spMk id="34" creationId="{63C5B155-6FEB-368D-464B-4CF305F7D358}"/>
          </ac:spMkLst>
        </pc:spChg>
        <pc:spChg chg="add mod">
          <ac:chgData name="Malik Ismayilov" userId="c84a59f5951c3021" providerId="LiveId" clId="{2B717195-F6FB-405B-97B4-F6CBFB1DBD7A}" dt="2025-05-04T12:34:34.119" v="132" actId="20577"/>
          <ac:spMkLst>
            <pc:docMk/>
            <pc:sldMk cId="94501400" sldId="259"/>
            <ac:spMk id="35" creationId="{C6B6953B-9AFE-51F5-E1FD-CE269D0CBDD2}"/>
          </ac:spMkLst>
        </pc:spChg>
        <pc:spChg chg="add mod">
          <ac:chgData name="Malik Ismayilov" userId="c84a59f5951c3021" providerId="LiveId" clId="{2B717195-F6FB-405B-97B4-F6CBFB1DBD7A}" dt="2025-05-04T12:36:04.353" v="144" actId="1076"/>
          <ac:spMkLst>
            <pc:docMk/>
            <pc:sldMk cId="94501400" sldId="259"/>
            <ac:spMk id="37" creationId="{379F9573-BDF9-E0A8-1B5D-EE10A1B2C8C4}"/>
          </ac:spMkLst>
        </pc:spChg>
        <pc:picChg chg="add mod">
          <ac:chgData name="Malik Ismayilov" userId="c84a59f5951c3021" providerId="LiveId" clId="{2B717195-F6FB-405B-97B4-F6CBFB1DBD7A}" dt="2025-05-04T12:31:44.825" v="87" actId="1076"/>
          <ac:picMkLst>
            <pc:docMk/>
            <pc:sldMk cId="94501400" sldId="259"/>
            <ac:picMk id="5" creationId="{8F33AD4D-8C69-54B8-BE9A-A8DA0EAD9CF2}"/>
          </ac:picMkLst>
        </pc:picChg>
        <pc:picChg chg="add mod">
          <ac:chgData name="Malik Ismayilov" userId="c84a59f5951c3021" providerId="LiveId" clId="{2B717195-F6FB-405B-97B4-F6CBFB1DBD7A}" dt="2025-05-04T12:31:54.189" v="92" actId="1076"/>
          <ac:picMkLst>
            <pc:docMk/>
            <pc:sldMk cId="94501400" sldId="259"/>
            <ac:picMk id="7" creationId="{B8BE0CA8-EE3E-71E0-7069-EBB487A786AB}"/>
          </ac:picMkLst>
        </pc:picChg>
        <pc:picChg chg="add mod">
          <ac:chgData name="Malik Ismayilov" userId="c84a59f5951c3021" providerId="LiveId" clId="{2B717195-F6FB-405B-97B4-F6CBFB1DBD7A}" dt="2025-05-04T12:32:04.420" v="97" actId="1076"/>
          <ac:picMkLst>
            <pc:docMk/>
            <pc:sldMk cId="94501400" sldId="259"/>
            <ac:picMk id="9" creationId="{1D5E4168-ED50-8220-AE4E-2CAE6C888EA7}"/>
          </ac:picMkLst>
        </pc:picChg>
        <pc:picChg chg="add mod">
          <ac:chgData name="Malik Ismayilov" userId="c84a59f5951c3021" providerId="LiveId" clId="{2B717195-F6FB-405B-97B4-F6CBFB1DBD7A}" dt="2025-05-04T12:32:03.057" v="96" actId="1076"/>
          <ac:picMkLst>
            <pc:docMk/>
            <pc:sldMk cId="94501400" sldId="259"/>
            <ac:picMk id="11" creationId="{51253C3F-F007-9F8E-8FC5-77A721114AAC}"/>
          </ac:picMkLst>
        </pc:picChg>
        <pc:picChg chg="add mod">
          <ac:chgData name="Malik Ismayilov" userId="c84a59f5951c3021" providerId="LiveId" clId="{2B717195-F6FB-405B-97B4-F6CBFB1DBD7A}" dt="2025-05-04T12:32:07.014" v="98" actId="1076"/>
          <ac:picMkLst>
            <pc:docMk/>
            <pc:sldMk cId="94501400" sldId="259"/>
            <ac:picMk id="13" creationId="{5EA99707-2589-1492-63EB-A60E68AC211B}"/>
          </ac:picMkLst>
        </pc:picChg>
        <pc:picChg chg="add mod">
          <ac:chgData name="Malik Ismayilov" userId="c84a59f5951c3021" providerId="LiveId" clId="{2B717195-F6FB-405B-97B4-F6CBFB1DBD7A}" dt="2025-05-04T12:32:10.538" v="100" actId="1076"/>
          <ac:picMkLst>
            <pc:docMk/>
            <pc:sldMk cId="94501400" sldId="259"/>
            <ac:picMk id="15" creationId="{8E041645-64FA-1665-6E6F-C86E29675C53}"/>
          </ac:picMkLst>
        </pc:picChg>
        <pc:picChg chg="add mod">
          <ac:chgData name="Malik Ismayilov" userId="c84a59f5951c3021" providerId="LiveId" clId="{2B717195-F6FB-405B-97B4-F6CBFB1DBD7A}" dt="2025-05-04T12:32:13.230" v="101" actId="1076"/>
          <ac:picMkLst>
            <pc:docMk/>
            <pc:sldMk cId="94501400" sldId="259"/>
            <ac:picMk id="17" creationId="{2336880A-C5EE-C8A7-EF9F-3A222AAAAC5F}"/>
          </ac:picMkLst>
        </pc:picChg>
        <pc:picChg chg="add mod">
          <ac:chgData name="Malik Ismayilov" userId="c84a59f5951c3021" providerId="LiveId" clId="{2B717195-F6FB-405B-97B4-F6CBFB1DBD7A}" dt="2025-05-04T12:32:28.077" v="104" actId="14100"/>
          <ac:picMkLst>
            <pc:docMk/>
            <pc:sldMk cId="94501400" sldId="259"/>
            <ac:picMk id="19" creationId="{BDB51D79-3189-6AE5-8B31-2B80BFCDED7B}"/>
          </ac:picMkLst>
        </pc:picChg>
        <pc:picChg chg="add mod">
          <ac:chgData name="Malik Ismayilov" userId="c84a59f5951c3021" providerId="LiveId" clId="{2B717195-F6FB-405B-97B4-F6CBFB1DBD7A}" dt="2025-05-04T12:32:45.701" v="107" actId="1076"/>
          <ac:picMkLst>
            <pc:docMk/>
            <pc:sldMk cId="94501400" sldId="259"/>
            <ac:picMk id="21" creationId="{AD62DF8F-109F-EF5E-384D-526231C8F0EE}"/>
          </ac:picMkLst>
        </pc:picChg>
        <pc:picChg chg="add mod">
          <ac:chgData name="Malik Ismayilov" userId="c84a59f5951c3021" providerId="LiveId" clId="{2B717195-F6FB-405B-97B4-F6CBFB1DBD7A}" dt="2025-05-04T12:32:59.943" v="109" actId="1076"/>
          <ac:picMkLst>
            <pc:docMk/>
            <pc:sldMk cId="94501400" sldId="259"/>
            <ac:picMk id="23" creationId="{321E76D7-F15C-9433-9647-45EE8D1C829F}"/>
          </ac:picMkLst>
        </pc:picChg>
        <pc:picChg chg="add mod">
          <ac:chgData name="Malik Ismayilov" userId="c84a59f5951c3021" providerId="LiveId" clId="{2B717195-F6FB-405B-97B4-F6CBFB1DBD7A}" dt="2025-05-04T12:33:16.478" v="111" actId="1076"/>
          <ac:picMkLst>
            <pc:docMk/>
            <pc:sldMk cId="94501400" sldId="259"/>
            <ac:picMk id="25" creationId="{BA14FB3D-6464-0D77-BED9-C174E08D03A6}"/>
          </ac:picMkLst>
        </pc:picChg>
        <pc:picChg chg="add mod">
          <ac:chgData name="Malik Ismayilov" userId="c84a59f5951c3021" providerId="LiveId" clId="{2B717195-F6FB-405B-97B4-F6CBFB1DBD7A}" dt="2025-05-04T12:33:32.215" v="113" actId="1076"/>
          <ac:picMkLst>
            <pc:docMk/>
            <pc:sldMk cId="94501400" sldId="259"/>
            <ac:picMk id="27" creationId="{BDA633EC-F14A-D07C-997D-83D9C8A231A8}"/>
          </ac:picMkLst>
        </pc:picChg>
        <pc:picChg chg="add mod">
          <ac:chgData name="Malik Ismayilov" userId="c84a59f5951c3021" providerId="LiveId" clId="{2B717195-F6FB-405B-97B4-F6CBFB1DBD7A}" dt="2025-05-04T12:33:45.602" v="115" actId="1076"/>
          <ac:picMkLst>
            <pc:docMk/>
            <pc:sldMk cId="94501400" sldId="259"/>
            <ac:picMk id="29" creationId="{0422897B-8548-2477-8584-34FAB9B39325}"/>
          </ac:picMkLst>
        </pc:picChg>
        <pc:picChg chg="add mod">
          <ac:chgData name="Malik Ismayilov" userId="c84a59f5951c3021" providerId="LiveId" clId="{2B717195-F6FB-405B-97B4-F6CBFB1DBD7A}" dt="2025-05-04T12:34:00.586" v="117" actId="1076"/>
          <ac:picMkLst>
            <pc:docMk/>
            <pc:sldMk cId="94501400" sldId="259"/>
            <ac:picMk id="31" creationId="{80D6456F-5CD5-2EA8-2E8B-460488A72F41}"/>
          </ac:picMkLst>
        </pc:picChg>
      </pc:sldChg>
      <pc:sldChg chg="addSp delSp modSp mod">
        <pc:chgData name="Malik Ismayilov" userId="c84a59f5951c3021" providerId="LiveId" clId="{2B717195-F6FB-405B-97B4-F6CBFB1DBD7A}" dt="2025-05-04T12:57:30.317" v="278" actId="1076"/>
        <pc:sldMkLst>
          <pc:docMk/>
          <pc:sldMk cId="284362696" sldId="260"/>
        </pc:sldMkLst>
        <pc:spChg chg="add mod">
          <ac:chgData name="Malik Ismayilov" userId="c84a59f5951c3021" providerId="LiveId" clId="{2B717195-F6FB-405B-97B4-F6CBFB1DBD7A}" dt="2025-05-04T12:53:56.846" v="240" actId="20577"/>
          <ac:spMkLst>
            <pc:docMk/>
            <pc:sldMk cId="284362696" sldId="260"/>
            <ac:spMk id="17" creationId="{1FF190EC-4316-BD8A-B3F8-918E11DED3AA}"/>
          </ac:spMkLst>
        </pc:spChg>
        <pc:spChg chg="add mod">
          <ac:chgData name="Malik Ismayilov" userId="c84a59f5951c3021" providerId="LiveId" clId="{2B717195-F6FB-405B-97B4-F6CBFB1DBD7A}" dt="2025-05-04T12:54:02.411" v="243" actId="20577"/>
          <ac:spMkLst>
            <pc:docMk/>
            <pc:sldMk cId="284362696" sldId="260"/>
            <ac:spMk id="18" creationId="{F9672A1F-6218-1E67-FDB8-7CF7B454B8F1}"/>
          </ac:spMkLst>
        </pc:spChg>
        <pc:spChg chg="add mod">
          <ac:chgData name="Malik Ismayilov" userId="c84a59f5951c3021" providerId="LiveId" clId="{2B717195-F6FB-405B-97B4-F6CBFB1DBD7A}" dt="2025-05-04T12:53:59.816" v="242" actId="20577"/>
          <ac:spMkLst>
            <pc:docMk/>
            <pc:sldMk cId="284362696" sldId="260"/>
            <ac:spMk id="19" creationId="{2FC67415-C66F-4294-A51D-01604513423C}"/>
          </ac:spMkLst>
        </pc:spChg>
        <pc:spChg chg="add mod">
          <ac:chgData name="Malik Ismayilov" userId="c84a59f5951c3021" providerId="LiveId" clId="{2B717195-F6FB-405B-97B4-F6CBFB1DBD7A}" dt="2025-05-04T12:53:58.309" v="241" actId="20577"/>
          <ac:spMkLst>
            <pc:docMk/>
            <pc:sldMk cId="284362696" sldId="260"/>
            <ac:spMk id="20" creationId="{1B3FC65D-6E9A-198C-A90A-FE87F7633EA2}"/>
          </ac:spMkLst>
        </pc:spChg>
        <pc:spChg chg="add mod">
          <ac:chgData name="Malik Ismayilov" userId="c84a59f5951c3021" providerId="LiveId" clId="{2B717195-F6FB-405B-97B4-F6CBFB1DBD7A}" dt="2025-05-04T12:57:30.317" v="278" actId="1076"/>
          <ac:spMkLst>
            <pc:docMk/>
            <pc:sldMk cId="284362696" sldId="260"/>
            <ac:spMk id="40" creationId="{34D1CC68-3B16-C273-57C6-75189632AF8B}"/>
          </ac:spMkLst>
        </pc:spChg>
        <pc:graphicFrameChg chg="add mod">
          <ac:chgData name="Malik Ismayilov" userId="c84a59f5951c3021" providerId="LiveId" clId="{2B717195-F6FB-405B-97B4-F6CBFB1DBD7A}" dt="2025-05-04T12:53:25.288" v="224" actId="1076"/>
          <ac:graphicFrameMkLst>
            <pc:docMk/>
            <pc:sldMk cId="284362696" sldId="260"/>
            <ac:graphicFrameMk id="16" creationId="{2D71D907-D73D-A6BF-1008-8C64F29DDAF6}"/>
          </ac:graphicFrameMkLst>
        </pc:graphicFrameChg>
        <pc:picChg chg="add mod">
          <ac:chgData name="Malik Ismayilov" userId="c84a59f5951c3021" providerId="LiveId" clId="{2B717195-F6FB-405B-97B4-F6CBFB1DBD7A}" dt="2025-05-04T12:55:24.297" v="262" actId="1076"/>
          <ac:picMkLst>
            <pc:docMk/>
            <pc:sldMk cId="284362696" sldId="260"/>
            <ac:picMk id="5" creationId="{9D208A74-36EA-D549-3B8E-A14AC8D49121}"/>
          </ac:picMkLst>
        </pc:picChg>
        <pc:picChg chg="add mod">
          <ac:chgData name="Malik Ismayilov" userId="c84a59f5951c3021" providerId="LiveId" clId="{2B717195-F6FB-405B-97B4-F6CBFB1DBD7A}" dt="2025-05-04T12:55:26.669" v="263" actId="1076"/>
          <ac:picMkLst>
            <pc:docMk/>
            <pc:sldMk cId="284362696" sldId="260"/>
            <ac:picMk id="7" creationId="{F6449B98-437E-284C-EF2A-1153659F30AC}"/>
          </ac:picMkLst>
        </pc:picChg>
        <pc:picChg chg="add mod">
          <ac:chgData name="Malik Ismayilov" userId="c84a59f5951c3021" providerId="LiveId" clId="{2B717195-F6FB-405B-97B4-F6CBFB1DBD7A}" dt="2025-05-04T12:53:34.896" v="229" actId="1076"/>
          <ac:picMkLst>
            <pc:docMk/>
            <pc:sldMk cId="284362696" sldId="260"/>
            <ac:picMk id="9" creationId="{D85C41D5-FFE3-1CC8-3729-28E0FF3401B1}"/>
          </ac:picMkLst>
        </pc:picChg>
        <pc:picChg chg="add mod">
          <ac:chgData name="Malik Ismayilov" userId="c84a59f5951c3021" providerId="LiveId" clId="{2B717195-F6FB-405B-97B4-F6CBFB1DBD7A}" dt="2025-05-04T12:53:30.716" v="226" actId="1076"/>
          <ac:picMkLst>
            <pc:docMk/>
            <pc:sldMk cId="284362696" sldId="260"/>
            <ac:picMk id="11" creationId="{7B3DDD71-B322-72C5-A371-4034C3D451DE}"/>
          </ac:picMkLst>
        </pc:picChg>
        <pc:picChg chg="add mod">
          <ac:chgData name="Malik Ismayilov" userId="c84a59f5951c3021" providerId="LiveId" clId="{2B717195-F6FB-405B-97B4-F6CBFB1DBD7A}" dt="2025-05-04T12:53:53.649" v="238" actId="1076"/>
          <ac:picMkLst>
            <pc:docMk/>
            <pc:sldMk cId="284362696" sldId="260"/>
            <ac:picMk id="13" creationId="{FC4846FA-CC7B-4616-061E-ED121B2D70CB}"/>
          </ac:picMkLst>
        </pc:picChg>
        <pc:picChg chg="add mod">
          <ac:chgData name="Malik Ismayilov" userId="c84a59f5951c3021" providerId="LiveId" clId="{2B717195-F6FB-405B-97B4-F6CBFB1DBD7A}" dt="2025-05-04T12:53:55.347" v="239" actId="1076"/>
          <ac:picMkLst>
            <pc:docMk/>
            <pc:sldMk cId="284362696" sldId="260"/>
            <ac:picMk id="15" creationId="{1E3E073E-D8E1-174E-B645-3B61C15EE973}"/>
          </ac:picMkLst>
        </pc:picChg>
        <pc:cxnChg chg="add mod">
          <ac:chgData name="Malik Ismayilov" userId="c84a59f5951c3021" providerId="LiveId" clId="{2B717195-F6FB-405B-97B4-F6CBFB1DBD7A}" dt="2025-05-04T12:54:11.221" v="245" actId="13822"/>
          <ac:cxnSpMkLst>
            <pc:docMk/>
            <pc:sldMk cId="284362696" sldId="260"/>
            <ac:cxnSpMk id="22" creationId="{47214CFE-6B1F-3E59-F1FF-6E2767FB2A91}"/>
          </ac:cxnSpMkLst>
        </pc:cxnChg>
        <pc:cxnChg chg="add mod">
          <ac:chgData name="Malik Ismayilov" userId="c84a59f5951c3021" providerId="LiveId" clId="{2B717195-F6FB-405B-97B4-F6CBFB1DBD7A}" dt="2025-05-04T12:54:50.899" v="254" actId="14100"/>
          <ac:cxnSpMkLst>
            <pc:docMk/>
            <pc:sldMk cId="284362696" sldId="260"/>
            <ac:cxnSpMk id="24" creationId="{694D34A8-140C-4056-2ED0-1590C6213814}"/>
          </ac:cxnSpMkLst>
        </pc:cxnChg>
        <pc:cxnChg chg="add mod">
          <ac:chgData name="Malik Ismayilov" userId="c84a59f5951c3021" providerId="LiveId" clId="{2B717195-F6FB-405B-97B4-F6CBFB1DBD7A}" dt="2025-05-04T12:54:30.583" v="249" actId="13822"/>
          <ac:cxnSpMkLst>
            <pc:docMk/>
            <pc:sldMk cId="284362696" sldId="260"/>
            <ac:cxnSpMk id="26" creationId="{B2014D0C-5D64-CEBB-0F73-2DA0E88D4066}"/>
          </ac:cxnSpMkLst>
        </pc:cxnChg>
        <pc:cxnChg chg="add mod">
          <ac:chgData name="Malik Ismayilov" userId="c84a59f5951c3021" providerId="LiveId" clId="{2B717195-F6FB-405B-97B4-F6CBFB1DBD7A}" dt="2025-05-04T12:54:38.369" v="251" actId="13822"/>
          <ac:cxnSpMkLst>
            <pc:docMk/>
            <pc:sldMk cId="284362696" sldId="260"/>
            <ac:cxnSpMk id="28" creationId="{4C9E56C6-4E3F-D5A2-C8AE-0D78366E6591}"/>
          </ac:cxnSpMkLst>
        </pc:cxnChg>
        <pc:cxnChg chg="add mod">
          <ac:chgData name="Malik Ismayilov" userId="c84a59f5951c3021" providerId="LiveId" clId="{2B717195-F6FB-405B-97B4-F6CBFB1DBD7A}" dt="2025-05-04T12:54:54.302" v="255" actId="14100"/>
          <ac:cxnSpMkLst>
            <pc:docMk/>
            <pc:sldMk cId="284362696" sldId="260"/>
            <ac:cxnSpMk id="30" creationId="{362E012C-A9F0-E24A-EBA6-D4590A475615}"/>
          </ac:cxnSpMkLst>
        </pc:cxnChg>
        <pc:cxnChg chg="add mod">
          <ac:chgData name="Malik Ismayilov" userId="c84a59f5951c3021" providerId="LiveId" clId="{2B717195-F6FB-405B-97B4-F6CBFB1DBD7A}" dt="2025-05-04T12:55:02.879" v="257" actId="13822"/>
          <ac:cxnSpMkLst>
            <pc:docMk/>
            <pc:sldMk cId="284362696" sldId="260"/>
            <ac:cxnSpMk id="34" creationId="{4EC1A052-C603-82C7-042A-B11C513651E8}"/>
          </ac:cxnSpMkLst>
        </pc:cxnChg>
        <pc:cxnChg chg="add mod">
          <ac:chgData name="Malik Ismayilov" userId="c84a59f5951c3021" providerId="LiveId" clId="{2B717195-F6FB-405B-97B4-F6CBFB1DBD7A}" dt="2025-05-04T12:55:10.601" v="259" actId="13822"/>
          <ac:cxnSpMkLst>
            <pc:docMk/>
            <pc:sldMk cId="284362696" sldId="260"/>
            <ac:cxnSpMk id="36" creationId="{DEDBE3B5-F319-347C-727C-9DD31C791914}"/>
          </ac:cxnSpMkLst>
        </pc:cxnChg>
        <pc:cxnChg chg="add mod">
          <ac:chgData name="Malik Ismayilov" userId="c84a59f5951c3021" providerId="LiveId" clId="{2B717195-F6FB-405B-97B4-F6CBFB1DBD7A}" dt="2025-05-04T12:55:19.781" v="261" actId="13822"/>
          <ac:cxnSpMkLst>
            <pc:docMk/>
            <pc:sldMk cId="284362696" sldId="260"/>
            <ac:cxnSpMk id="38" creationId="{3C186401-6241-CB49-AB2B-C3F799A4CE21}"/>
          </ac:cxnSpMkLst>
        </pc:cxnChg>
      </pc:sldChg>
      <pc:sldChg chg="delSp modSp mod">
        <pc:chgData name="Malik Ismayilov" userId="c84a59f5951c3021" providerId="LiveId" clId="{2B717195-F6FB-405B-97B4-F6CBFB1DBD7A}" dt="2025-05-04T12:49:12.502" v="197" actId="478"/>
        <pc:sldMkLst>
          <pc:docMk/>
          <pc:sldMk cId="464808460" sldId="261"/>
        </pc:sldMkLst>
      </pc:sldChg>
      <pc:sldChg chg="delSp modSp mod">
        <pc:chgData name="Malik Ismayilov" userId="c84a59f5951c3021" providerId="LiveId" clId="{2B717195-F6FB-405B-97B4-F6CBFB1DBD7A}" dt="2025-05-04T12:49:17.450" v="199" actId="478"/>
        <pc:sldMkLst>
          <pc:docMk/>
          <pc:sldMk cId="3129644601" sldId="262"/>
        </pc:sldMkLst>
      </pc:sldChg>
      <pc:sldChg chg="delSp modSp mod">
        <pc:chgData name="Malik Ismayilov" userId="c84a59f5951c3021" providerId="LiveId" clId="{2B717195-F6FB-405B-97B4-F6CBFB1DBD7A}" dt="2025-05-04T12:49:26.167" v="201" actId="478"/>
        <pc:sldMkLst>
          <pc:docMk/>
          <pc:sldMk cId="1385420264" sldId="263"/>
        </pc:sldMkLst>
      </pc:sldChg>
      <pc:sldChg chg="addSp modSp mod">
        <pc:chgData name="Malik Ismayilov" userId="c84a59f5951c3021" providerId="LiveId" clId="{2B717195-F6FB-405B-97B4-F6CBFB1DBD7A}" dt="2025-05-04T12:22:43.606" v="9" actId="20577"/>
        <pc:sldMkLst>
          <pc:docMk/>
          <pc:sldMk cId="2945167339" sldId="264"/>
        </pc:sldMkLst>
        <pc:spChg chg="add mod">
          <ac:chgData name="Malik Ismayilov" userId="c84a59f5951c3021" providerId="LiveId" clId="{2B717195-F6FB-405B-97B4-F6CBFB1DBD7A}" dt="2025-05-04T12:22:43.606" v="9" actId="20577"/>
          <ac:spMkLst>
            <pc:docMk/>
            <pc:sldMk cId="2945167339" sldId="264"/>
            <ac:spMk id="24" creationId="{42DA53EE-4291-D53C-6729-A0CC118F512C}"/>
          </ac:spMkLst>
        </pc:spChg>
      </pc:sldChg>
      <pc:sldChg chg="delSp modSp add mod">
        <pc:chgData name="Malik Ismayilov" userId="c84a59f5951c3021" providerId="LiveId" clId="{2B717195-F6FB-405B-97B4-F6CBFB1DBD7A}" dt="2025-05-04T12:49:30.181" v="203" actId="478"/>
        <pc:sldMkLst>
          <pc:docMk/>
          <pc:sldMk cId="2284163877" sldId="265"/>
        </pc:sldMkLst>
      </pc:sldChg>
      <pc:sldChg chg="delSp modSp add mod">
        <pc:chgData name="Malik Ismayilov" userId="c84a59f5951c3021" providerId="LiveId" clId="{2B717195-F6FB-405B-97B4-F6CBFB1DBD7A}" dt="2025-05-04T12:49:36.382" v="207" actId="478"/>
        <pc:sldMkLst>
          <pc:docMk/>
          <pc:sldMk cId="2032630463" sldId="266"/>
        </pc:sldMkLst>
      </pc:sldChg>
      <pc:sldChg chg="addSp modSp add del mod">
        <pc:chgData name="Malik Ismayilov" userId="c84a59f5951c3021" providerId="LiveId" clId="{2B717195-F6FB-405B-97B4-F6CBFB1DBD7A}" dt="2025-05-17T14:09:35.809" v="279" actId="47"/>
        <pc:sldMkLst>
          <pc:docMk/>
          <pc:sldMk cId="1861259878" sldId="267"/>
        </pc:sldMkLst>
      </pc:sldChg>
      <pc:sldChg chg="addSp delSp add del mod">
        <pc:chgData name="Malik Ismayilov" userId="c84a59f5951c3021" providerId="LiveId" clId="{2B717195-F6FB-405B-97B4-F6CBFB1DBD7A}" dt="2025-05-17T14:09:36.895" v="280" actId="47"/>
        <pc:sldMkLst>
          <pc:docMk/>
          <pc:sldMk cId="4016880426" sldId="268"/>
        </pc:sldMkLst>
      </pc:sldChg>
      <pc:sldChg chg="addSp modSp add del mod">
        <pc:chgData name="Malik Ismayilov" userId="c84a59f5951c3021" providerId="LiveId" clId="{2B717195-F6FB-405B-97B4-F6CBFB1DBD7A}" dt="2025-05-17T14:09:37.690" v="281" actId="47"/>
        <pc:sldMkLst>
          <pc:docMk/>
          <pc:sldMk cId="3547548729" sldId="269"/>
        </pc:sldMkLst>
      </pc:sldChg>
      <pc:sldChg chg="addSp modSp add del mod">
        <pc:chgData name="Malik Ismayilov" userId="c84a59f5951c3021" providerId="LiveId" clId="{2B717195-F6FB-405B-97B4-F6CBFB1DBD7A}" dt="2025-05-17T14:09:38.783" v="282" actId="47"/>
        <pc:sldMkLst>
          <pc:docMk/>
          <pc:sldMk cId="2071326163" sldId="270"/>
        </pc:sldMkLst>
      </pc:sldChg>
      <pc:sldChg chg="addSp modSp add del mod">
        <pc:chgData name="Malik Ismayilov" userId="c84a59f5951c3021" providerId="LiveId" clId="{2B717195-F6FB-405B-97B4-F6CBFB1DBD7A}" dt="2025-05-17T14:09:39.257" v="283" actId="47"/>
        <pc:sldMkLst>
          <pc:docMk/>
          <pc:sldMk cId="2525134116" sldId="271"/>
        </pc:sldMkLst>
      </pc:sldChg>
      <pc:sldChg chg="addSp modSp add del mod">
        <pc:chgData name="Malik Ismayilov" userId="c84a59f5951c3021" providerId="LiveId" clId="{2B717195-F6FB-405B-97B4-F6CBFB1DBD7A}" dt="2025-05-17T14:09:39.693" v="284" actId="47"/>
        <pc:sldMkLst>
          <pc:docMk/>
          <pc:sldMk cId="2002903946" sldId="272"/>
        </pc:sldMkLst>
      </pc:sldChg>
      <pc:sldChg chg="addSp modSp add del mod">
        <pc:chgData name="Malik Ismayilov" userId="c84a59f5951c3021" providerId="LiveId" clId="{2B717195-F6FB-405B-97B4-F6CBFB1DBD7A}" dt="2025-05-17T14:09:40.228" v="285" actId="47"/>
        <pc:sldMkLst>
          <pc:docMk/>
          <pc:sldMk cId="3227610758" sldId="273"/>
        </pc:sldMkLst>
      </pc:sldChg>
      <pc:sldChg chg="addSp modSp add del mod">
        <pc:chgData name="Malik Ismayilov" userId="c84a59f5951c3021" providerId="LiveId" clId="{2B717195-F6FB-405B-97B4-F6CBFB1DBD7A}" dt="2025-05-17T14:09:40.823" v="286" actId="47"/>
        <pc:sldMkLst>
          <pc:docMk/>
          <pc:sldMk cId="2811815723" sldId="274"/>
        </pc:sldMkLst>
      </pc:sldChg>
      <pc:sldChg chg="addSp modSp add del mod">
        <pc:chgData name="Malik Ismayilov" userId="c84a59f5951c3021" providerId="LiveId" clId="{2B717195-F6FB-405B-97B4-F6CBFB1DBD7A}" dt="2025-05-17T14:09:41.429" v="287" actId="47"/>
        <pc:sldMkLst>
          <pc:docMk/>
          <pc:sldMk cId="90288717" sldId="275"/>
        </pc:sldMkLst>
      </pc:sldChg>
      <pc:sldChg chg="addSp modSp add del mod">
        <pc:chgData name="Malik Ismayilov" userId="c84a59f5951c3021" providerId="LiveId" clId="{2B717195-F6FB-405B-97B4-F6CBFB1DBD7A}" dt="2025-05-17T14:09:41.999" v="288" actId="47"/>
        <pc:sldMkLst>
          <pc:docMk/>
          <pc:sldMk cId="2698384134" sldId="276"/>
        </pc:sldMkLst>
      </pc:sldChg>
      <pc:sldChg chg="addSp modSp add del mod">
        <pc:chgData name="Malik Ismayilov" userId="c84a59f5951c3021" providerId="LiveId" clId="{2B717195-F6FB-405B-97B4-F6CBFB1DBD7A}" dt="2025-05-17T14:09:42.558" v="289" actId="47"/>
        <pc:sldMkLst>
          <pc:docMk/>
          <pc:sldMk cId="2073243384" sldId="277"/>
        </pc:sldMkLst>
      </pc:sldChg>
      <pc:sldChg chg="addSp modSp add del mod">
        <pc:chgData name="Malik Ismayilov" userId="c84a59f5951c3021" providerId="LiveId" clId="{2B717195-F6FB-405B-97B4-F6CBFB1DBD7A}" dt="2025-05-17T14:09:43.243" v="290" actId="47"/>
        <pc:sldMkLst>
          <pc:docMk/>
          <pc:sldMk cId="362447230" sldId="278"/>
        </pc:sldMkLst>
      </pc:sldChg>
      <pc:sldChg chg="addSp modSp add del mod">
        <pc:chgData name="Malik Ismayilov" userId="c84a59f5951c3021" providerId="LiveId" clId="{2B717195-F6FB-405B-97B4-F6CBFB1DBD7A}" dt="2025-05-17T14:09:43.939" v="291" actId="47"/>
        <pc:sldMkLst>
          <pc:docMk/>
          <pc:sldMk cId="888646635" sldId="279"/>
        </pc:sldMkLst>
      </pc:sldChg>
      <pc:sldChg chg="addSp modSp add del mod">
        <pc:chgData name="Malik Ismayilov" userId="c84a59f5951c3021" providerId="LiveId" clId="{2B717195-F6FB-405B-97B4-F6CBFB1DBD7A}" dt="2025-05-17T14:09:44.523" v="292" actId="47"/>
        <pc:sldMkLst>
          <pc:docMk/>
          <pc:sldMk cId="3603230554" sldId="280"/>
        </pc:sldMkLst>
      </pc:sldChg>
      <pc:sldChg chg="addSp modSp add del mod">
        <pc:chgData name="Malik Ismayilov" userId="c84a59f5951c3021" providerId="LiveId" clId="{2B717195-F6FB-405B-97B4-F6CBFB1DBD7A}" dt="2025-05-17T14:09:45.054" v="293" actId="47"/>
        <pc:sldMkLst>
          <pc:docMk/>
          <pc:sldMk cId="1133541793" sldId="281"/>
        </pc:sldMkLst>
      </pc:sldChg>
      <pc:sldChg chg="addSp modSp add del mod">
        <pc:chgData name="Malik Ismayilov" userId="c84a59f5951c3021" providerId="LiveId" clId="{2B717195-F6FB-405B-97B4-F6CBFB1DBD7A}" dt="2025-05-17T14:09:45.571" v="294" actId="47"/>
        <pc:sldMkLst>
          <pc:docMk/>
          <pc:sldMk cId="1475533905" sldId="282"/>
        </pc:sldMkLst>
      </pc:sldChg>
      <pc:sldChg chg="addSp modSp add del mod">
        <pc:chgData name="Malik Ismayilov" userId="c84a59f5951c3021" providerId="LiveId" clId="{2B717195-F6FB-405B-97B4-F6CBFB1DBD7A}" dt="2025-05-17T14:09:46.085" v="295" actId="47"/>
        <pc:sldMkLst>
          <pc:docMk/>
          <pc:sldMk cId="2049176707" sldId="283"/>
        </pc:sldMkLst>
      </pc:sldChg>
      <pc:sldChg chg="addSp modSp add mod">
        <pc:chgData name="Malik Ismayilov" userId="c84a59f5951c3021" providerId="LiveId" clId="{2B717195-F6FB-405B-97B4-F6CBFB1DBD7A}" dt="2025-05-04T12:48:50.276" v="193"/>
        <pc:sldMkLst>
          <pc:docMk/>
          <pc:sldMk cId="3722435331" sldId="284"/>
        </pc:sldMkLst>
        <pc:spChg chg="mod">
          <ac:chgData name="Malik Ismayilov" userId="c84a59f5951c3021" providerId="LiveId" clId="{2B717195-F6FB-405B-97B4-F6CBFB1DBD7A}" dt="2025-05-04T12:48:50.276" v="193"/>
          <ac:spMkLst>
            <pc:docMk/>
            <pc:sldMk cId="3722435331" sldId="284"/>
            <ac:spMk id="2" creationId="{41D15087-EF0B-2A67-2505-3E473A9EA447}"/>
          </ac:spMkLst>
        </pc:spChg>
        <pc:spChg chg="mod">
          <ac:chgData name="Malik Ismayilov" userId="c84a59f5951c3021" providerId="LiveId" clId="{2B717195-F6FB-405B-97B4-F6CBFB1DBD7A}" dt="2025-05-04T12:48:50.276" v="193"/>
          <ac:spMkLst>
            <pc:docMk/>
            <pc:sldMk cId="3722435331" sldId="284"/>
            <ac:spMk id="3" creationId="{33059486-8D43-1DA0-B3EB-0DA1C3A0763D}"/>
          </ac:spMkLst>
        </pc:spChg>
        <pc:picChg chg="add">
          <ac:chgData name="Malik Ismayilov" userId="c84a59f5951c3021" providerId="LiveId" clId="{2B717195-F6FB-405B-97B4-F6CBFB1DBD7A}" dt="2025-05-04T12:46:10.598" v="186" actId="22"/>
          <ac:picMkLst>
            <pc:docMk/>
            <pc:sldMk cId="3722435331" sldId="284"/>
            <ac:picMk id="5" creationId="{8914ECA8-A511-006B-2FDB-5F2D5BE66FFB}"/>
          </ac:picMkLst>
        </pc:picChg>
      </pc:sldChg>
      <pc:sldChg chg="addSp modSp add del mod ord">
        <pc:chgData name="Malik Ismayilov" userId="c84a59f5951c3021" providerId="LiveId" clId="{2B717195-F6FB-405B-97B4-F6CBFB1DBD7A}" dt="2025-05-17T14:09:47.072" v="296" actId="47"/>
        <pc:sldMkLst>
          <pc:docMk/>
          <pc:sldMk cId="2381014521" sldId="28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Yuxarı Sərlövhə Doldur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Vaxt Doldur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1D6DA-61DD-45B6-8E69-367862FED54A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4" name="Slayd Görüntü Doldur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Qeydlər Doldur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az-Latn-AZ"/>
              <a:t>Əsas mətn üslubları redaktə etmək üçün klikləyin</a:t>
            </a:r>
          </a:p>
          <a:p>
            <a:pPr lvl="1"/>
            <a:r>
              <a:rPr lang="az-Latn-AZ"/>
              <a:t>İkinci səviyyə</a:t>
            </a:r>
          </a:p>
          <a:p>
            <a:pPr lvl="2"/>
            <a:r>
              <a:rPr lang="az-Latn-AZ"/>
              <a:t>Üçüncü səviyyə</a:t>
            </a:r>
          </a:p>
          <a:p>
            <a:pPr lvl="3"/>
            <a:r>
              <a:rPr lang="az-Latn-AZ"/>
              <a:t>Dördüncü səviyyə</a:t>
            </a:r>
          </a:p>
          <a:p>
            <a:pPr lvl="4"/>
            <a:r>
              <a:rPr lang="az-Latn-AZ"/>
              <a:t>Beşinci səviyyə</a:t>
            </a:r>
            <a:endParaRPr lang="en-US"/>
          </a:p>
        </p:txBody>
      </p:sp>
      <p:sp>
        <p:nvSpPr>
          <p:cNvPr id="6" name="Aşağı Sərlövhə Doldur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ayd Nömrə Doldur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2D71B9-5453-4649-B33C-E0F4AD2D6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567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yd Başlığı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az-Latn-AZ"/>
              <a:t>Şablon başlıq üslubunu redaktə etmək üçün klikləyin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az-Latn-AZ"/>
              <a:t>Şablon altbaşlıq üslubunu redaktə etmək üçün klikləyin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8C99D-DCB8-44E4-A97C-8D5C16BA0CDA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DFD1B-88B0-42B0-BD7C-F55577763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7545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q və Şaquli Mət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z-Latn-AZ"/>
              <a:t>Şablon başlıq üslubunu redaktə etmək üçün klikləyin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az-Latn-AZ"/>
              <a:t>Əsas mətn üslubları redaktə etmək üçün klikləyin</a:t>
            </a:r>
          </a:p>
          <a:p>
            <a:pPr lvl="1"/>
            <a:r>
              <a:rPr lang="az-Latn-AZ"/>
              <a:t>İkinci səviyyə</a:t>
            </a:r>
          </a:p>
          <a:p>
            <a:pPr lvl="2"/>
            <a:r>
              <a:rPr lang="az-Latn-AZ"/>
              <a:t>Üçüncü səviyyə</a:t>
            </a:r>
          </a:p>
          <a:p>
            <a:pPr lvl="3"/>
            <a:r>
              <a:rPr lang="az-Latn-AZ"/>
              <a:t>Dördüncü səviyyə</a:t>
            </a:r>
          </a:p>
          <a:p>
            <a:pPr lvl="4"/>
            <a:r>
              <a:rPr lang="az-Latn-AZ"/>
              <a:t>Beşinci səviyyə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8C99D-DCB8-44E4-A97C-8D5C16BA0CDA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DFD1B-88B0-42B0-BD7C-F55577763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155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Şaquli Başlıq və Mət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az-Latn-AZ"/>
              <a:t>Şablon başlıq üslubunu redaktə etmək üçün klikləyin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az-Latn-AZ"/>
              <a:t>Əsas mətn üslubları redaktə etmək üçün klikləyin</a:t>
            </a:r>
          </a:p>
          <a:p>
            <a:pPr lvl="1"/>
            <a:r>
              <a:rPr lang="az-Latn-AZ"/>
              <a:t>İkinci səviyyə</a:t>
            </a:r>
          </a:p>
          <a:p>
            <a:pPr lvl="2"/>
            <a:r>
              <a:rPr lang="az-Latn-AZ"/>
              <a:t>Üçüncü səviyyə</a:t>
            </a:r>
          </a:p>
          <a:p>
            <a:pPr lvl="3"/>
            <a:r>
              <a:rPr lang="az-Latn-AZ"/>
              <a:t>Dördüncü səviyyə</a:t>
            </a:r>
          </a:p>
          <a:p>
            <a:pPr lvl="4"/>
            <a:r>
              <a:rPr lang="az-Latn-AZ"/>
              <a:t>Beşinci səviyyə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8C99D-DCB8-44E4-A97C-8D5C16BA0CDA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DFD1B-88B0-42B0-BD7C-F55577763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823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q və K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z-Latn-AZ"/>
              <a:t>Şablon başlıq üslubunu redaktə etmək üçün klikləyin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z-Latn-AZ"/>
              <a:t>Əsas mətn üslubları redaktə etmək üçün klikləyin</a:t>
            </a:r>
          </a:p>
          <a:p>
            <a:pPr lvl="1"/>
            <a:r>
              <a:rPr lang="az-Latn-AZ"/>
              <a:t>İkinci səviyyə</a:t>
            </a:r>
          </a:p>
          <a:p>
            <a:pPr lvl="2"/>
            <a:r>
              <a:rPr lang="az-Latn-AZ"/>
              <a:t>Üçüncü səviyyə</a:t>
            </a:r>
          </a:p>
          <a:p>
            <a:pPr lvl="3"/>
            <a:r>
              <a:rPr lang="az-Latn-AZ"/>
              <a:t>Dördüncü səviyyə</a:t>
            </a:r>
          </a:p>
          <a:p>
            <a:pPr lvl="4"/>
            <a:r>
              <a:rPr lang="az-Latn-AZ"/>
              <a:t>Beşinci səviyyə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8C99D-DCB8-44E4-A97C-8D5C16BA0CDA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DFD1B-88B0-42B0-BD7C-F55577763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345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Yuxarı Sərlövhə Bölməsi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az-Latn-AZ"/>
              <a:t>Şablon başlıq üslubunu redaktə etmək üçün klikləyin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z-Latn-AZ"/>
              <a:t>Əsas mətn üslubları redaktə etmək üçün klikləyin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8C99D-DCB8-44E4-A97C-8D5C16BA0CDA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DFD1B-88B0-42B0-BD7C-F55577763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8269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K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z-Latn-AZ"/>
              <a:t>Şablon başlıq üslubunu redaktə etmək üçün klikləyin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az-Latn-AZ"/>
              <a:t>Əsas mətn üslubları redaktə etmək üçün klikləyin</a:t>
            </a:r>
          </a:p>
          <a:p>
            <a:pPr lvl="1"/>
            <a:r>
              <a:rPr lang="az-Latn-AZ"/>
              <a:t>İkinci səviyyə</a:t>
            </a:r>
          </a:p>
          <a:p>
            <a:pPr lvl="2"/>
            <a:r>
              <a:rPr lang="az-Latn-AZ"/>
              <a:t>Üçüncü səviyyə</a:t>
            </a:r>
          </a:p>
          <a:p>
            <a:pPr lvl="3"/>
            <a:r>
              <a:rPr lang="az-Latn-AZ"/>
              <a:t>Dördüncü səviyyə</a:t>
            </a:r>
          </a:p>
          <a:p>
            <a:pPr lvl="4"/>
            <a:r>
              <a:rPr lang="az-Latn-AZ"/>
              <a:t>Beşinci səviyyə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az-Latn-AZ"/>
              <a:t>Əsas mətn üslubları redaktə etmək üçün klikləyin</a:t>
            </a:r>
          </a:p>
          <a:p>
            <a:pPr lvl="1"/>
            <a:r>
              <a:rPr lang="az-Latn-AZ"/>
              <a:t>İkinci səviyyə</a:t>
            </a:r>
          </a:p>
          <a:p>
            <a:pPr lvl="2"/>
            <a:r>
              <a:rPr lang="az-Latn-AZ"/>
              <a:t>Üçüncü səviyyə</a:t>
            </a:r>
          </a:p>
          <a:p>
            <a:pPr lvl="3"/>
            <a:r>
              <a:rPr lang="az-Latn-AZ"/>
              <a:t>Dördüncü səviyyə</a:t>
            </a:r>
          </a:p>
          <a:p>
            <a:pPr lvl="4"/>
            <a:r>
              <a:rPr lang="az-Latn-AZ"/>
              <a:t>Beşinci səviyyə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8C99D-DCB8-44E4-A97C-8D5C16BA0CDA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DFD1B-88B0-42B0-BD7C-F55577763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113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Müqayis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z-Latn-AZ"/>
              <a:t>Əsas mətn üslubları redaktə etmək üçün klikləyin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az-Latn-AZ"/>
              <a:t>Əsas mətn üslubları redaktə etmək üçün klikləyin</a:t>
            </a:r>
          </a:p>
          <a:p>
            <a:pPr lvl="1"/>
            <a:r>
              <a:rPr lang="az-Latn-AZ"/>
              <a:t>İkinci səviyyə</a:t>
            </a:r>
          </a:p>
          <a:p>
            <a:pPr lvl="2"/>
            <a:r>
              <a:rPr lang="az-Latn-AZ"/>
              <a:t>Üçüncü səviyyə</a:t>
            </a:r>
          </a:p>
          <a:p>
            <a:pPr lvl="3"/>
            <a:r>
              <a:rPr lang="az-Latn-AZ"/>
              <a:t>Dördüncü səviyyə</a:t>
            </a:r>
          </a:p>
          <a:p>
            <a:pPr lvl="4"/>
            <a:r>
              <a:rPr lang="az-Latn-AZ"/>
              <a:t>Beşinci səviyyə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az-Latn-AZ"/>
              <a:t>Əsas mətn üslubları redaktə etmək üçün klikləyin</a:t>
            </a:r>
          </a:p>
          <a:p>
            <a:pPr lvl="1"/>
            <a:r>
              <a:rPr lang="az-Latn-AZ"/>
              <a:t>İkinci səviyyə</a:t>
            </a:r>
          </a:p>
          <a:p>
            <a:pPr lvl="2"/>
            <a:r>
              <a:rPr lang="az-Latn-AZ"/>
              <a:t>Üçüncü səviyyə</a:t>
            </a:r>
          </a:p>
          <a:p>
            <a:pPr lvl="3"/>
            <a:r>
              <a:rPr lang="az-Latn-AZ"/>
              <a:t>Dördüncü səviyyə</a:t>
            </a:r>
          </a:p>
          <a:p>
            <a:pPr lvl="4"/>
            <a:r>
              <a:rPr lang="az-Latn-AZ"/>
              <a:t>Beşinci səviyyə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z-Latn-AZ"/>
              <a:t>Əsas mətn üslubları redaktə etmək üçün klikləyin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8C99D-DCB8-44E4-A97C-8D5C16BA0CDA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DFD1B-88B0-42B0-BD7C-F555777631C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z-Latn-AZ"/>
              <a:t>Şablon başlıq üslubunu redaktə etmək üçün klikləyin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460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 Başlıq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z-Latn-AZ"/>
              <a:t>Şablon başlıq üslubunu redaktə etmək üçün klikləyin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8C99D-DCB8-44E4-A97C-8D5C16BA0CDA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DFD1B-88B0-42B0-BD7C-F55577763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906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8C99D-DCB8-44E4-A97C-8D5C16BA0CDA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DFD1B-88B0-42B0-BD7C-F55577763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374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Kontent Başlıq il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az-Latn-AZ"/>
              <a:t>Şablon başlıq üslubunu redaktə etmək üçün klikləyin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az-Latn-AZ"/>
              <a:t>Əsas mətn üslubları redaktə etmək üçün klikləyin</a:t>
            </a:r>
          </a:p>
          <a:p>
            <a:pPr lvl="1"/>
            <a:r>
              <a:rPr lang="az-Latn-AZ"/>
              <a:t>İkinci səviyyə</a:t>
            </a:r>
          </a:p>
          <a:p>
            <a:pPr lvl="2"/>
            <a:r>
              <a:rPr lang="az-Latn-AZ"/>
              <a:t>Üçüncü səviyyə</a:t>
            </a:r>
          </a:p>
          <a:p>
            <a:pPr lvl="3"/>
            <a:r>
              <a:rPr lang="az-Latn-AZ"/>
              <a:t>Dördüncü səviyyə</a:t>
            </a:r>
          </a:p>
          <a:p>
            <a:pPr lvl="4"/>
            <a:r>
              <a:rPr lang="az-Latn-AZ"/>
              <a:t>Beşinci səviyyə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z-Latn-AZ"/>
              <a:t>Əsas mətn üslubları redaktə etmək üçün klikləyin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8C99D-DCB8-44E4-A97C-8D5C16BA0CDA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DFD1B-88B0-42B0-BD7C-F55577763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953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q Şəkil il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az-Latn-AZ"/>
              <a:t>Şablon başlıq üslubunu redaktə etmək üçün klikləyin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az-Latn-AZ"/>
              <a:t>Şəkil əlavə etmək üçün piktoqramı klikləyin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z-Latn-AZ"/>
              <a:t>Əsas mətn üslubları redaktə etmək üçün klikləyin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4B18C99D-DCB8-44E4-A97C-8D5C16BA0CDA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DFD1B-88B0-42B0-BD7C-F55577763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955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az-Latn-AZ"/>
              <a:t>Şablon başlıq üslubunu redaktə etmək üçün klikləyin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az-Latn-AZ"/>
              <a:t>Əsas mətn üslubları redaktə etmək üçün klikləyin</a:t>
            </a:r>
          </a:p>
          <a:p>
            <a:pPr lvl="1"/>
            <a:r>
              <a:rPr lang="az-Latn-AZ"/>
              <a:t>İkinci səviyyə</a:t>
            </a:r>
          </a:p>
          <a:p>
            <a:pPr lvl="2"/>
            <a:r>
              <a:rPr lang="az-Latn-AZ"/>
              <a:t>Üçüncü səviyyə</a:t>
            </a:r>
          </a:p>
          <a:p>
            <a:pPr lvl="3"/>
            <a:r>
              <a:rPr lang="az-Latn-AZ"/>
              <a:t>Dördüncü səviyyə</a:t>
            </a:r>
          </a:p>
          <a:p>
            <a:pPr lvl="4"/>
            <a:r>
              <a:rPr lang="az-Latn-AZ"/>
              <a:t>Beşinci səviyyə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4B18C99D-DCB8-44E4-A97C-8D5C16BA0CDA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FB3DFD1B-88B0-42B0-BD7C-F55577763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619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5" Type="http://schemas.openxmlformats.org/officeDocument/2006/relationships/image" Target="../media/image3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Relationship Id="rId14" Type="http://schemas.openxmlformats.org/officeDocument/2006/relationships/image" Target="../media/image3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Şəkil 4">
            <a:extLst>
              <a:ext uri="{FF2B5EF4-FFF2-40B4-BE49-F238E27FC236}">
                <a16:creationId xmlns:a16="http://schemas.microsoft.com/office/drawing/2014/main" id="{8BB312EC-9CFF-D0ED-70A0-76859DF242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0" y="0"/>
            <a:ext cx="12177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0655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A6CEE7-6B1D-AB1C-83F6-B0DA82AB32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41638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3118F3-430B-8785-2809-E4A030AD26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26304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EA0510-2E2C-899C-4611-5697D63A61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q 1">
            <a:extLst>
              <a:ext uri="{FF2B5EF4-FFF2-40B4-BE49-F238E27FC236}">
                <a16:creationId xmlns:a16="http://schemas.microsoft.com/office/drawing/2014/main" id="{41D15087-EF0B-2A67-2505-3E473A9EA4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Altbaşlıq 2">
            <a:extLst>
              <a:ext uri="{FF2B5EF4-FFF2-40B4-BE49-F238E27FC236}">
                <a16:creationId xmlns:a16="http://schemas.microsoft.com/office/drawing/2014/main" id="{33059486-8D43-1DA0-B3EB-0DA1C3A076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Şəkil 4">
            <a:extLst>
              <a:ext uri="{FF2B5EF4-FFF2-40B4-BE49-F238E27FC236}">
                <a16:creationId xmlns:a16="http://schemas.microsoft.com/office/drawing/2014/main" id="{8914ECA8-A511-006B-2FDB-5F2D5BE66F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800"/>
            <a:ext cx="12192000" cy="683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435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2ADC19-4178-A638-5784-2D4E065B4D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ətn Qutusu 4">
            <a:extLst>
              <a:ext uri="{FF2B5EF4-FFF2-40B4-BE49-F238E27FC236}">
                <a16:creationId xmlns:a16="http://schemas.microsoft.com/office/drawing/2014/main" id="{6C76917B-F242-E0B4-5469-BC3AF0FC42C3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1.A </a:t>
            </a:r>
            <a:r>
              <a:rPr lang="en-US" sz="3200" dirty="0" err="1"/>
              <a:t>matrisinin</a:t>
            </a:r>
            <a:r>
              <a:rPr lang="en-US" sz="3200" dirty="0"/>
              <a:t> </a:t>
            </a:r>
            <a:r>
              <a:rPr lang="en-US" sz="3200" dirty="0" err="1"/>
              <a:t>xarakteristik</a:t>
            </a:r>
            <a:r>
              <a:rPr lang="en-US" sz="3200" dirty="0"/>
              <a:t> </a:t>
            </a:r>
            <a:r>
              <a:rPr lang="en-US" sz="3200" dirty="0" err="1"/>
              <a:t>tənliyini</a:t>
            </a:r>
            <a:r>
              <a:rPr lang="en-US" sz="3200" dirty="0"/>
              <a:t> </a:t>
            </a:r>
            <a:r>
              <a:rPr lang="en-US" sz="3200" dirty="0" err="1"/>
              <a:t>və</a:t>
            </a:r>
            <a:r>
              <a:rPr lang="en-US" sz="3200" dirty="0"/>
              <a:t> </a:t>
            </a:r>
            <a:r>
              <a:rPr lang="en-US" sz="3200" dirty="0" err="1"/>
              <a:t>məxsusi</a:t>
            </a:r>
            <a:r>
              <a:rPr lang="en-US" sz="3200" dirty="0"/>
              <a:t> </a:t>
            </a:r>
            <a:r>
              <a:rPr lang="en-US" sz="3200" dirty="0" err="1"/>
              <a:t>ədəd</a:t>
            </a:r>
            <a:r>
              <a:rPr lang="en-US" sz="3200" dirty="0"/>
              <a:t> </a:t>
            </a:r>
            <a:r>
              <a:rPr lang="en-US" sz="3200" dirty="0" err="1"/>
              <a:t>və</a:t>
            </a:r>
            <a:r>
              <a:rPr lang="en-US" sz="3200" dirty="0"/>
              <a:t> </a:t>
            </a:r>
            <a:r>
              <a:rPr lang="en-US" sz="3200" dirty="0" err="1"/>
              <a:t>vektorunu</a:t>
            </a:r>
            <a:r>
              <a:rPr lang="en-US" sz="3200" dirty="0"/>
              <a:t> </a:t>
            </a:r>
            <a:r>
              <a:rPr lang="en-US" sz="3200" dirty="0" err="1"/>
              <a:t>tapın</a:t>
            </a:r>
            <a:r>
              <a:rPr lang="en-US" sz="3200" dirty="0"/>
              <a:t>.</a:t>
            </a:r>
          </a:p>
        </p:txBody>
      </p:sp>
      <p:pic>
        <p:nvPicPr>
          <p:cNvPr id="7" name="Şəkil 6">
            <a:extLst>
              <a:ext uri="{FF2B5EF4-FFF2-40B4-BE49-F238E27FC236}">
                <a16:creationId xmlns:a16="http://schemas.microsoft.com/office/drawing/2014/main" id="{D8C6388B-9751-8882-6EE6-500DF583B7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0965" y="578721"/>
            <a:ext cx="2057687" cy="895475"/>
          </a:xfrm>
          <a:prstGeom prst="rect">
            <a:avLst/>
          </a:prstGeom>
        </p:spPr>
      </p:pic>
      <p:pic>
        <p:nvPicPr>
          <p:cNvPr id="9" name="Şəkil 8">
            <a:extLst>
              <a:ext uri="{FF2B5EF4-FFF2-40B4-BE49-F238E27FC236}">
                <a16:creationId xmlns:a16="http://schemas.microsoft.com/office/drawing/2014/main" id="{A2A77357-2DAD-4DE3-90B1-477510C3BD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08863"/>
            <a:ext cx="3248478" cy="276264"/>
          </a:xfrm>
          <a:prstGeom prst="rect">
            <a:avLst/>
          </a:prstGeom>
        </p:spPr>
      </p:pic>
      <p:pic>
        <p:nvPicPr>
          <p:cNvPr id="11" name="Şəkil 10">
            <a:extLst>
              <a:ext uri="{FF2B5EF4-FFF2-40B4-BE49-F238E27FC236}">
                <a16:creationId xmlns:a16="http://schemas.microsoft.com/office/drawing/2014/main" id="{82A44384-14B2-9045-F2C2-57B4F4DC56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416" y="2025203"/>
            <a:ext cx="3153215" cy="1324160"/>
          </a:xfrm>
          <a:prstGeom prst="rect">
            <a:avLst/>
          </a:prstGeom>
        </p:spPr>
      </p:pic>
      <p:pic>
        <p:nvPicPr>
          <p:cNvPr id="13" name="Şəkil 12">
            <a:extLst>
              <a:ext uri="{FF2B5EF4-FFF2-40B4-BE49-F238E27FC236}">
                <a16:creationId xmlns:a16="http://schemas.microsoft.com/office/drawing/2014/main" id="{55D027FA-6C59-0D13-C1DC-67AC34FD50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30424" y="2166855"/>
            <a:ext cx="3543795" cy="714475"/>
          </a:xfrm>
          <a:prstGeom prst="rect">
            <a:avLst/>
          </a:prstGeom>
        </p:spPr>
      </p:pic>
      <p:pic>
        <p:nvPicPr>
          <p:cNvPr id="15" name="Şəkil 14">
            <a:extLst>
              <a:ext uri="{FF2B5EF4-FFF2-40B4-BE49-F238E27FC236}">
                <a16:creationId xmlns:a16="http://schemas.microsoft.com/office/drawing/2014/main" id="{0F459832-2A74-32CE-86C9-E7E3222437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69595" y="1767992"/>
            <a:ext cx="4010585" cy="1581371"/>
          </a:xfrm>
          <a:prstGeom prst="rect">
            <a:avLst/>
          </a:prstGeom>
        </p:spPr>
      </p:pic>
      <p:pic>
        <p:nvPicPr>
          <p:cNvPr id="17" name="Şəkil 16">
            <a:extLst>
              <a:ext uri="{FF2B5EF4-FFF2-40B4-BE49-F238E27FC236}">
                <a16:creationId xmlns:a16="http://schemas.microsoft.com/office/drawing/2014/main" id="{9F3C424C-FBD2-9464-1356-E4A79082AB8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0416" y="3860958"/>
            <a:ext cx="6144482" cy="266737"/>
          </a:xfrm>
          <a:prstGeom prst="rect">
            <a:avLst/>
          </a:prstGeom>
        </p:spPr>
      </p:pic>
      <p:pic>
        <p:nvPicPr>
          <p:cNvPr id="19" name="Şəkil 18">
            <a:extLst>
              <a:ext uri="{FF2B5EF4-FFF2-40B4-BE49-F238E27FC236}">
                <a16:creationId xmlns:a16="http://schemas.microsoft.com/office/drawing/2014/main" id="{2FD7D615-75DF-34EA-E573-12F4EB39A11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1295" y="3868790"/>
            <a:ext cx="2400635" cy="285790"/>
          </a:xfrm>
          <a:prstGeom prst="rect">
            <a:avLst/>
          </a:prstGeom>
        </p:spPr>
      </p:pic>
      <p:sp>
        <p:nvSpPr>
          <p:cNvPr id="20" name="Düzbucaqlı 19">
            <a:extLst>
              <a:ext uri="{FF2B5EF4-FFF2-40B4-BE49-F238E27FC236}">
                <a16:creationId xmlns:a16="http://schemas.microsoft.com/office/drawing/2014/main" id="{03DAE47F-4378-65EA-A242-C46B30893B8B}"/>
              </a:ext>
            </a:extLst>
          </p:cNvPr>
          <p:cNvSpPr/>
          <p:nvPr/>
        </p:nvSpPr>
        <p:spPr>
          <a:xfrm>
            <a:off x="0" y="2166326"/>
            <a:ext cx="310416" cy="27626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3" name="Düzbucaqlı 22">
            <a:extLst>
              <a:ext uri="{FF2B5EF4-FFF2-40B4-BE49-F238E27FC236}">
                <a16:creationId xmlns:a16="http://schemas.microsoft.com/office/drawing/2014/main" id="{E3F3384A-D0A8-14DE-7390-0E4D6BCE369F}"/>
              </a:ext>
            </a:extLst>
          </p:cNvPr>
          <p:cNvSpPr/>
          <p:nvPr/>
        </p:nvSpPr>
        <p:spPr>
          <a:xfrm>
            <a:off x="0" y="3834304"/>
            <a:ext cx="310416" cy="27626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4" name="Düzbucaqlı 23">
            <a:extLst>
              <a:ext uri="{FF2B5EF4-FFF2-40B4-BE49-F238E27FC236}">
                <a16:creationId xmlns:a16="http://schemas.microsoft.com/office/drawing/2014/main" id="{0EE8FC57-038D-7C1D-D414-63C1445FE9E1}"/>
              </a:ext>
            </a:extLst>
          </p:cNvPr>
          <p:cNvSpPr/>
          <p:nvPr/>
        </p:nvSpPr>
        <p:spPr>
          <a:xfrm>
            <a:off x="7272063" y="2175819"/>
            <a:ext cx="310416" cy="27626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5" name="Düzbucaqlı 24">
            <a:extLst>
              <a:ext uri="{FF2B5EF4-FFF2-40B4-BE49-F238E27FC236}">
                <a16:creationId xmlns:a16="http://schemas.microsoft.com/office/drawing/2014/main" id="{841CB2E4-D3AB-7E51-5BAF-CA443170AB5E}"/>
              </a:ext>
            </a:extLst>
          </p:cNvPr>
          <p:cNvSpPr/>
          <p:nvPr/>
        </p:nvSpPr>
        <p:spPr>
          <a:xfrm>
            <a:off x="3429427" y="2166326"/>
            <a:ext cx="310416" cy="27626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6" name="Düzbucaqlı 25">
            <a:extLst>
              <a:ext uri="{FF2B5EF4-FFF2-40B4-BE49-F238E27FC236}">
                <a16:creationId xmlns:a16="http://schemas.microsoft.com/office/drawing/2014/main" id="{8664EA16-EE57-0A44-087C-0C62BDEEC1FC}"/>
              </a:ext>
            </a:extLst>
          </p:cNvPr>
          <p:cNvSpPr/>
          <p:nvPr/>
        </p:nvSpPr>
        <p:spPr>
          <a:xfrm>
            <a:off x="6454898" y="3873553"/>
            <a:ext cx="310416" cy="27626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pic>
        <p:nvPicPr>
          <p:cNvPr id="28" name="Şəkil 27">
            <a:extLst>
              <a:ext uri="{FF2B5EF4-FFF2-40B4-BE49-F238E27FC236}">
                <a16:creationId xmlns:a16="http://schemas.microsoft.com/office/drawing/2014/main" id="{E9F30F66-EB36-0625-C423-6567966C6BB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0" y="4595509"/>
            <a:ext cx="3296110" cy="2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177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F2752C-5283-FE00-647E-1C2166A122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Şəkil 4">
            <a:extLst>
              <a:ext uri="{FF2B5EF4-FFF2-40B4-BE49-F238E27FC236}">
                <a16:creationId xmlns:a16="http://schemas.microsoft.com/office/drawing/2014/main" id="{C4DCF0C0-D3EA-82C7-BAFD-20A9FB88D8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1874" y="620758"/>
            <a:ext cx="1476581" cy="685896"/>
          </a:xfrm>
          <a:prstGeom prst="rect">
            <a:avLst/>
          </a:prstGeom>
        </p:spPr>
      </p:pic>
      <p:pic>
        <p:nvPicPr>
          <p:cNvPr id="7" name="Şəkil 6">
            <a:extLst>
              <a:ext uri="{FF2B5EF4-FFF2-40B4-BE49-F238E27FC236}">
                <a16:creationId xmlns:a16="http://schemas.microsoft.com/office/drawing/2014/main" id="{323E18D8-1A0E-6762-AE37-88CEA557D7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694" y="1664542"/>
            <a:ext cx="4191585" cy="790685"/>
          </a:xfrm>
          <a:prstGeom prst="rect">
            <a:avLst/>
          </a:prstGeom>
        </p:spPr>
      </p:pic>
      <p:pic>
        <p:nvPicPr>
          <p:cNvPr id="9" name="Şəkil 8">
            <a:extLst>
              <a:ext uri="{FF2B5EF4-FFF2-40B4-BE49-F238E27FC236}">
                <a16:creationId xmlns:a16="http://schemas.microsoft.com/office/drawing/2014/main" id="{1E105D73-521D-F490-01CC-0B2632CF66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694" y="2797714"/>
            <a:ext cx="4486901" cy="514422"/>
          </a:xfrm>
          <a:prstGeom prst="rect">
            <a:avLst/>
          </a:prstGeom>
        </p:spPr>
      </p:pic>
      <p:pic>
        <p:nvPicPr>
          <p:cNvPr id="11" name="Şəkil 10">
            <a:extLst>
              <a:ext uri="{FF2B5EF4-FFF2-40B4-BE49-F238E27FC236}">
                <a16:creationId xmlns:a16="http://schemas.microsoft.com/office/drawing/2014/main" id="{41FE0E41-FEBC-A8A0-9113-4CEFB2914B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1694" y="3688377"/>
            <a:ext cx="4029637" cy="495369"/>
          </a:xfrm>
          <a:prstGeom prst="rect">
            <a:avLst/>
          </a:prstGeom>
        </p:spPr>
      </p:pic>
      <p:pic>
        <p:nvPicPr>
          <p:cNvPr id="13" name="Şəkil 12">
            <a:extLst>
              <a:ext uri="{FF2B5EF4-FFF2-40B4-BE49-F238E27FC236}">
                <a16:creationId xmlns:a16="http://schemas.microsoft.com/office/drawing/2014/main" id="{AC977990-9997-9FF0-C7E8-30960879A1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1694" y="4659994"/>
            <a:ext cx="2343477" cy="1162212"/>
          </a:xfrm>
          <a:prstGeom prst="rect">
            <a:avLst/>
          </a:prstGeom>
        </p:spPr>
      </p:pic>
      <p:pic>
        <p:nvPicPr>
          <p:cNvPr id="15" name="Şəkil 14">
            <a:extLst>
              <a:ext uri="{FF2B5EF4-FFF2-40B4-BE49-F238E27FC236}">
                <a16:creationId xmlns:a16="http://schemas.microsoft.com/office/drawing/2014/main" id="{99B75459-A88B-FC6F-61E6-9A7C4D18F1C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78764" y="3913648"/>
            <a:ext cx="1381318" cy="266737"/>
          </a:xfrm>
          <a:prstGeom prst="rect">
            <a:avLst/>
          </a:prstGeom>
        </p:spPr>
      </p:pic>
      <p:sp>
        <p:nvSpPr>
          <p:cNvPr id="18" name="Düzbucaqlı 17">
            <a:extLst>
              <a:ext uri="{FF2B5EF4-FFF2-40B4-BE49-F238E27FC236}">
                <a16:creationId xmlns:a16="http://schemas.microsoft.com/office/drawing/2014/main" id="{54C97717-7517-9ADA-F5A6-14140EAC55DC}"/>
              </a:ext>
            </a:extLst>
          </p:cNvPr>
          <p:cNvSpPr/>
          <p:nvPr/>
        </p:nvSpPr>
        <p:spPr>
          <a:xfrm>
            <a:off x="0" y="3688377"/>
            <a:ext cx="331694" cy="266737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9" name="Düzbucaqlı 18">
            <a:extLst>
              <a:ext uri="{FF2B5EF4-FFF2-40B4-BE49-F238E27FC236}">
                <a16:creationId xmlns:a16="http://schemas.microsoft.com/office/drawing/2014/main" id="{9AA516E1-9809-8C57-45C7-51362CB2F26B}"/>
              </a:ext>
            </a:extLst>
          </p:cNvPr>
          <p:cNvSpPr/>
          <p:nvPr/>
        </p:nvSpPr>
        <p:spPr>
          <a:xfrm>
            <a:off x="0" y="2812023"/>
            <a:ext cx="331694" cy="266737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0" name="Düzbucaqlı 19">
            <a:extLst>
              <a:ext uri="{FF2B5EF4-FFF2-40B4-BE49-F238E27FC236}">
                <a16:creationId xmlns:a16="http://schemas.microsoft.com/office/drawing/2014/main" id="{97A248F3-9713-6D87-FE16-4975E62A8A83}"/>
              </a:ext>
            </a:extLst>
          </p:cNvPr>
          <p:cNvSpPr/>
          <p:nvPr/>
        </p:nvSpPr>
        <p:spPr>
          <a:xfrm>
            <a:off x="0" y="1664542"/>
            <a:ext cx="331694" cy="266737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1" name="Düzbucaqlı 20">
            <a:extLst>
              <a:ext uri="{FF2B5EF4-FFF2-40B4-BE49-F238E27FC236}">
                <a16:creationId xmlns:a16="http://schemas.microsoft.com/office/drawing/2014/main" id="{0DBD2D0B-5B89-22F0-8831-6C8F9C818675}"/>
              </a:ext>
            </a:extLst>
          </p:cNvPr>
          <p:cNvSpPr/>
          <p:nvPr/>
        </p:nvSpPr>
        <p:spPr>
          <a:xfrm>
            <a:off x="5347070" y="3913648"/>
            <a:ext cx="331694" cy="266737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22" name="Düzbucaqlı 21">
            <a:extLst>
              <a:ext uri="{FF2B5EF4-FFF2-40B4-BE49-F238E27FC236}">
                <a16:creationId xmlns:a16="http://schemas.microsoft.com/office/drawing/2014/main" id="{121D3E59-7B44-3E42-9050-F9F01475B053}"/>
              </a:ext>
            </a:extLst>
          </p:cNvPr>
          <p:cNvSpPr/>
          <p:nvPr/>
        </p:nvSpPr>
        <p:spPr>
          <a:xfrm>
            <a:off x="0" y="4659994"/>
            <a:ext cx="331694" cy="266737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4" name="Mətn Qutusu 23">
            <a:extLst>
              <a:ext uri="{FF2B5EF4-FFF2-40B4-BE49-F238E27FC236}">
                <a16:creationId xmlns:a16="http://schemas.microsoft.com/office/drawing/2014/main" id="{42DA53EE-4291-D53C-6729-A0CC118F512C}"/>
              </a:ext>
            </a:extLst>
          </p:cNvPr>
          <p:cNvSpPr txBox="1"/>
          <p:nvPr/>
        </p:nvSpPr>
        <p:spPr>
          <a:xfrm>
            <a:off x="165846" y="-22293"/>
            <a:ext cx="806375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2.Sistemi determinant </a:t>
            </a:r>
            <a:r>
              <a:rPr lang="en-US" sz="3200" dirty="0" err="1"/>
              <a:t>vasitəsilə</a:t>
            </a:r>
            <a:r>
              <a:rPr lang="en-US" sz="3200" dirty="0"/>
              <a:t> </a:t>
            </a:r>
            <a:r>
              <a:rPr lang="en-US" sz="3200" dirty="0" err="1"/>
              <a:t>həll</a:t>
            </a:r>
            <a:r>
              <a:rPr lang="en-US" sz="3200" dirty="0"/>
              <a:t> </a:t>
            </a:r>
            <a:r>
              <a:rPr lang="en-US" sz="3200" dirty="0" err="1"/>
              <a:t>edin</a:t>
            </a:r>
            <a:r>
              <a:rPr lang="en-US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45167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D218C6-2A17-02D3-5BF5-67D8D9FBC0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Şəkil 4">
            <a:extLst>
              <a:ext uri="{FF2B5EF4-FFF2-40B4-BE49-F238E27FC236}">
                <a16:creationId xmlns:a16="http://schemas.microsoft.com/office/drawing/2014/main" id="{4F653FF3-6846-4B7B-664A-EC74CE2162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0831" y="578721"/>
            <a:ext cx="1571844" cy="895475"/>
          </a:xfrm>
          <a:prstGeom prst="rect">
            <a:avLst/>
          </a:prstGeom>
        </p:spPr>
      </p:pic>
      <p:pic>
        <p:nvPicPr>
          <p:cNvPr id="7" name="Şəkil 6">
            <a:extLst>
              <a:ext uri="{FF2B5EF4-FFF2-40B4-BE49-F238E27FC236}">
                <a16:creationId xmlns:a16="http://schemas.microsoft.com/office/drawing/2014/main" id="{A5901664-8910-E1F0-671D-37F0C1BA7B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114" y="2378963"/>
            <a:ext cx="3972479" cy="647790"/>
          </a:xfrm>
          <a:prstGeom prst="rect">
            <a:avLst/>
          </a:prstGeom>
        </p:spPr>
      </p:pic>
      <p:pic>
        <p:nvPicPr>
          <p:cNvPr id="9" name="Şəkil 8">
            <a:extLst>
              <a:ext uri="{FF2B5EF4-FFF2-40B4-BE49-F238E27FC236}">
                <a16:creationId xmlns:a16="http://schemas.microsoft.com/office/drawing/2014/main" id="{D325F63C-1591-C39B-11CF-3C73750999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3702" y="2521858"/>
            <a:ext cx="4048690" cy="362001"/>
          </a:xfrm>
          <a:prstGeom prst="rect">
            <a:avLst/>
          </a:prstGeom>
        </p:spPr>
      </p:pic>
      <p:pic>
        <p:nvPicPr>
          <p:cNvPr id="13" name="Şəkil 12">
            <a:extLst>
              <a:ext uri="{FF2B5EF4-FFF2-40B4-BE49-F238E27FC236}">
                <a16:creationId xmlns:a16="http://schemas.microsoft.com/office/drawing/2014/main" id="{BE8C6429-5934-7905-7103-F283823652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62392" y="2553233"/>
            <a:ext cx="2000529" cy="266737"/>
          </a:xfrm>
          <a:prstGeom prst="rect">
            <a:avLst/>
          </a:prstGeom>
        </p:spPr>
      </p:pic>
      <p:sp>
        <p:nvSpPr>
          <p:cNvPr id="14" name="Düzbucaqlı 13">
            <a:extLst>
              <a:ext uri="{FF2B5EF4-FFF2-40B4-BE49-F238E27FC236}">
                <a16:creationId xmlns:a16="http://schemas.microsoft.com/office/drawing/2014/main" id="{8753D30F-23A1-B56B-E381-FC74E5C4A83B}"/>
              </a:ext>
            </a:extLst>
          </p:cNvPr>
          <p:cNvSpPr/>
          <p:nvPr/>
        </p:nvSpPr>
        <p:spPr>
          <a:xfrm>
            <a:off x="0" y="2378963"/>
            <a:ext cx="354114" cy="26562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pic>
        <p:nvPicPr>
          <p:cNvPr id="16" name="Şəkil 15">
            <a:extLst>
              <a:ext uri="{FF2B5EF4-FFF2-40B4-BE49-F238E27FC236}">
                <a16:creationId xmlns:a16="http://schemas.microsoft.com/office/drawing/2014/main" id="{222CECD3-DA48-A627-8392-012D8C3DB1E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3591" y="3692250"/>
            <a:ext cx="4020111" cy="2152950"/>
          </a:xfrm>
          <a:prstGeom prst="rect">
            <a:avLst/>
          </a:prstGeom>
        </p:spPr>
      </p:pic>
      <p:pic>
        <p:nvPicPr>
          <p:cNvPr id="18" name="Şəkil 17">
            <a:extLst>
              <a:ext uri="{FF2B5EF4-FFF2-40B4-BE49-F238E27FC236}">
                <a16:creationId xmlns:a16="http://schemas.microsoft.com/office/drawing/2014/main" id="{399C8059-426C-09B1-3D85-C1120812FE1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43117" y="4378145"/>
            <a:ext cx="2181529" cy="781159"/>
          </a:xfrm>
          <a:prstGeom prst="rect">
            <a:avLst/>
          </a:prstGeom>
        </p:spPr>
      </p:pic>
      <p:pic>
        <p:nvPicPr>
          <p:cNvPr id="20" name="Şəkil 19">
            <a:extLst>
              <a:ext uri="{FF2B5EF4-FFF2-40B4-BE49-F238E27FC236}">
                <a16:creationId xmlns:a16="http://schemas.microsoft.com/office/drawing/2014/main" id="{9C33598B-D33C-4BE9-1B95-87A4A262451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41557" y="4378145"/>
            <a:ext cx="1991003" cy="771633"/>
          </a:xfrm>
          <a:prstGeom prst="rect">
            <a:avLst/>
          </a:prstGeom>
        </p:spPr>
      </p:pic>
      <p:sp>
        <p:nvSpPr>
          <p:cNvPr id="22" name="Mətn Qutusu 21">
            <a:extLst>
              <a:ext uri="{FF2B5EF4-FFF2-40B4-BE49-F238E27FC236}">
                <a16:creationId xmlns:a16="http://schemas.microsoft.com/office/drawing/2014/main" id="{EC16230A-9145-DBB6-09D7-5AAEEAD7F169}"/>
              </a:ext>
            </a:extLst>
          </p:cNvPr>
          <p:cNvSpPr txBox="1"/>
          <p:nvPr/>
        </p:nvSpPr>
        <p:spPr>
          <a:xfrm>
            <a:off x="73229" y="0"/>
            <a:ext cx="610944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3.B </a:t>
            </a:r>
            <a:r>
              <a:rPr lang="en-US" sz="2400" dirty="0" err="1"/>
              <a:t>matrisi</a:t>
            </a:r>
            <a:r>
              <a:rPr lang="en-US" sz="2400" dirty="0"/>
              <a:t> </a:t>
            </a:r>
            <a:r>
              <a:rPr lang="en-US" sz="2400" dirty="0" err="1"/>
              <a:t>üçün</a:t>
            </a:r>
            <a:r>
              <a:rPr lang="en-US" sz="2400" dirty="0"/>
              <a:t> </a:t>
            </a:r>
            <a:r>
              <a:rPr lang="en-US" sz="2400" dirty="0" err="1"/>
              <a:t>adjB</a:t>
            </a:r>
            <a:r>
              <a:rPr lang="en-US" sz="2400" dirty="0"/>
              <a:t> </a:t>
            </a:r>
            <a:r>
              <a:rPr lang="en-US" sz="2400" dirty="0" err="1"/>
              <a:t>istifadə</a:t>
            </a:r>
            <a:r>
              <a:rPr lang="en-US" sz="2400" dirty="0"/>
              <a:t> </a:t>
            </a:r>
            <a:r>
              <a:rPr lang="en-US" sz="2400" dirty="0" err="1"/>
              <a:t>edərək</a:t>
            </a:r>
            <a:r>
              <a:rPr lang="en-US" sz="2400" dirty="0"/>
              <a:t> B-¹ </a:t>
            </a:r>
            <a:r>
              <a:rPr lang="en-US" sz="2400" dirty="0" err="1"/>
              <a:t>tapın</a:t>
            </a:r>
            <a:r>
              <a:rPr lang="en-US" sz="2400" dirty="0"/>
              <a:t>.</a:t>
            </a:r>
          </a:p>
        </p:txBody>
      </p:sp>
      <p:sp>
        <p:nvSpPr>
          <p:cNvPr id="23" name="Düzbucaqlı 22">
            <a:extLst>
              <a:ext uri="{FF2B5EF4-FFF2-40B4-BE49-F238E27FC236}">
                <a16:creationId xmlns:a16="http://schemas.microsoft.com/office/drawing/2014/main" id="{2532B51E-9990-1D58-4F5D-18EDBFBDB945}"/>
              </a:ext>
            </a:extLst>
          </p:cNvPr>
          <p:cNvSpPr/>
          <p:nvPr/>
        </p:nvSpPr>
        <p:spPr>
          <a:xfrm>
            <a:off x="8287443" y="4378144"/>
            <a:ext cx="354114" cy="26562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4" name="Düzbucaqlı 23">
            <a:extLst>
              <a:ext uri="{FF2B5EF4-FFF2-40B4-BE49-F238E27FC236}">
                <a16:creationId xmlns:a16="http://schemas.microsoft.com/office/drawing/2014/main" id="{5AC8A28B-7010-EBA3-0901-FBB795206E54}"/>
              </a:ext>
            </a:extLst>
          </p:cNvPr>
          <p:cNvSpPr/>
          <p:nvPr/>
        </p:nvSpPr>
        <p:spPr>
          <a:xfrm>
            <a:off x="5230613" y="4378145"/>
            <a:ext cx="354114" cy="26562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5" name="Düzbucaqlı 24">
            <a:extLst>
              <a:ext uri="{FF2B5EF4-FFF2-40B4-BE49-F238E27FC236}">
                <a16:creationId xmlns:a16="http://schemas.microsoft.com/office/drawing/2014/main" id="{9C4F94C8-0E0D-4D41-37FE-41C92B3BCD33}"/>
              </a:ext>
            </a:extLst>
          </p:cNvPr>
          <p:cNvSpPr/>
          <p:nvPr/>
        </p:nvSpPr>
        <p:spPr>
          <a:xfrm>
            <a:off x="-60523" y="3715827"/>
            <a:ext cx="354114" cy="26562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15372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87D6AD-3C5D-EB38-A282-136951CE6B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Şəkil 4">
            <a:extLst>
              <a:ext uri="{FF2B5EF4-FFF2-40B4-BE49-F238E27FC236}">
                <a16:creationId xmlns:a16="http://schemas.microsoft.com/office/drawing/2014/main" id="{8F33AD4D-8C69-54B8-BE9A-A8DA0EAD9C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6907" y="550703"/>
            <a:ext cx="1771897" cy="933580"/>
          </a:xfrm>
          <a:prstGeom prst="rect">
            <a:avLst/>
          </a:prstGeom>
        </p:spPr>
      </p:pic>
      <p:pic>
        <p:nvPicPr>
          <p:cNvPr id="7" name="Şəkil 6">
            <a:extLst>
              <a:ext uri="{FF2B5EF4-FFF2-40B4-BE49-F238E27FC236}">
                <a16:creationId xmlns:a16="http://schemas.microsoft.com/office/drawing/2014/main" id="{B8BE0CA8-EE3E-71E0-7069-EBB487A786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8804" y="550703"/>
            <a:ext cx="1611044" cy="933580"/>
          </a:xfrm>
          <a:prstGeom prst="rect">
            <a:avLst/>
          </a:prstGeom>
        </p:spPr>
      </p:pic>
      <p:pic>
        <p:nvPicPr>
          <p:cNvPr id="9" name="Şəkil 8">
            <a:extLst>
              <a:ext uri="{FF2B5EF4-FFF2-40B4-BE49-F238E27FC236}">
                <a16:creationId xmlns:a16="http://schemas.microsoft.com/office/drawing/2014/main" id="{1D5E4168-ED50-8220-AE4E-2CAE6C888E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517" y="1783786"/>
            <a:ext cx="6925642" cy="619211"/>
          </a:xfrm>
          <a:prstGeom prst="rect">
            <a:avLst/>
          </a:prstGeom>
        </p:spPr>
      </p:pic>
      <p:pic>
        <p:nvPicPr>
          <p:cNvPr id="11" name="Şəkil 10">
            <a:extLst>
              <a:ext uri="{FF2B5EF4-FFF2-40B4-BE49-F238E27FC236}">
                <a16:creationId xmlns:a16="http://schemas.microsoft.com/office/drawing/2014/main" id="{51253C3F-F007-9F8E-8FC5-77A721114A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02159" y="1974313"/>
            <a:ext cx="1867161" cy="238158"/>
          </a:xfrm>
          <a:prstGeom prst="rect">
            <a:avLst/>
          </a:prstGeom>
        </p:spPr>
      </p:pic>
      <p:pic>
        <p:nvPicPr>
          <p:cNvPr id="13" name="Şəkil 12">
            <a:extLst>
              <a:ext uri="{FF2B5EF4-FFF2-40B4-BE49-F238E27FC236}">
                <a16:creationId xmlns:a16="http://schemas.microsoft.com/office/drawing/2014/main" id="{5EA99707-2589-1492-63EB-A60E68AC211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6517" y="2689053"/>
            <a:ext cx="1695687" cy="800212"/>
          </a:xfrm>
          <a:prstGeom prst="rect">
            <a:avLst/>
          </a:prstGeom>
        </p:spPr>
      </p:pic>
      <p:pic>
        <p:nvPicPr>
          <p:cNvPr id="15" name="Şəkil 14">
            <a:extLst>
              <a:ext uri="{FF2B5EF4-FFF2-40B4-BE49-F238E27FC236}">
                <a16:creationId xmlns:a16="http://schemas.microsoft.com/office/drawing/2014/main" id="{8E041645-64FA-1665-6E6F-C86E29675C5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98345" y="2946264"/>
            <a:ext cx="4991797" cy="285790"/>
          </a:xfrm>
          <a:prstGeom prst="rect">
            <a:avLst/>
          </a:prstGeom>
        </p:spPr>
      </p:pic>
      <p:pic>
        <p:nvPicPr>
          <p:cNvPr id="17" name="Şəkil 16">
            <a:extLst>
              <a:ext uri="{FF2B5EF4-FFF2-40B4-BE49-F238E27FC236}">
                <a16:creationId xmlns:a16="http://schemas.microsoft.com/office/drawing/2014/main" id="{2336880A-C5EE-C8A7-EF9F-3A222AAAAC5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90142" y="2998659"/>
            <a:ext cx="1848108" cy="181000"/>
          </a:xfrm>
          <a:prstGeom prst="rect">
            <a:avLst/>
          </a:prstGeom>
        </p:spPr>
      </p:pic>
      <p:pic>
        <p:nvPicPr>
          <p:cNvPr id="19" name="Şəkil 18">
            <a:extLst>
              <a:ext uri="{FF2B5EF4-FFF2-40B4-BE49-F238E27FC236}">
                <a16:creationId xmlns:a16="http://schemas.microsoft.com/office/drawing/2014/main" id="{BDB51D79-3189-6AE5-8B31-2B80BFCDED7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6517" y="3884181"/>
            <a:ext cx="1968337" cy="800212"/>
          </a:xfrm>
          <a:prstGeom prst="rect">
            <a:avLst/>
          </a:prstGeom>
        </p:spPr>
      </p:pic>
      <p:pic>
        <p:nvPicPr>
          <p:cNvPr id="21" name="Şəkil 20">
            <a:extLst>
              <a:ext uri="{FF2B5EF4-FFF2-40B4-BE49-F238E27FC236}">
                <a16:creationId xmlns:a16="http://schemas.microsoft.com/office/drawing/2014/main" id="{AD62DF8F-109F-EF5E-384D-526231C8F0E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98345" y="4102530"/>
            <a:ext cx="5658640" cy="352474"/>
          </a:xfrm>
          <a:prstGeom prst="rect">
            <a:avLst/>
          </a:prstGeom>
        </p:spPr>
      </p:pic>
      <p:pic>
        <p:nvPicPr>
          <p:cNvPr id="23" name="Şəkil 22">
            <a:extLst>
              <a:ext uri="{FF2B5EF4-FFF2-40B4-BE49-F238E27FC236}">
                <a16:creationId xmlns:a16="http://schemas.microsoft.com/office/drawing/2014/main" id="{321E76D7-F15C-9433-9647-45EE8D1C829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456985" y="4188267"/>
            <a:ext cx="1267002" cy="181000"/>
          </a:xfrm>
          <a:prstGeom prst="rect">
            <a:avLst/>
          </a:prstGeom>
        </p:spPr>
      </p:pic>
      <p:pic>
        <p:nvPicPr>
          <p:cNvPr id="25" name="Şəkil 24">
            <a:extLst>
              <a:ext uri="{FF2B5EF4-FFF2-40B4-BE49-F238E27FC236}">
                <a16:creationId xmlns:a16="http://schemas.microsoft.com/office/drawing/2014/main" id="{BA14FB3D-6464-0D77-BED9-C174E08D03A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78261" y="5296965"/>
            <a:ext cx="2010056" cy="800212"/>
          </a:xfrm>
          <a:prstGeom prst="rect">
            <a:avLst/>
          </a:prstGeom>
        </p:spPr>
      </p:pic>
      <p:pic>
        <p:nvPicPr>
          <p:cNvPr id="27" name="Şəkil 26">
            <a:extLst>
              <a:ext uri="{FF2B5EF4-FFF2-40B4-BE49-F238E27FC236}">
                <a16:creationId xmlns:a16="http://schemas.microsoft.com/office/drawing/2014/main" id="{BDA633EC-F14A-D07C-997D-83D9C8A231A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798345" y="5535123"/>
            <a:ext cx="5220429" cy="323895"/>
          </a:xfrm>
          <a:prstGeom prst="rect">
            <a:avLst/>
          </a:prstGeom>
        </p:spPr>
      </p:pic>
      <p:pic>
        <p:nvPicPr>
          <p:cNvPr id="29" name="Şəkil 28">
            <a:extLst>
              <a:ext uri="{FF2B5EF4-FFF2-40B4-BE49-F238E27FC236}">
                <a16:creationId xmlns:a16="http://schemas.microsoft.com/office/drawing/2014/main" id="{0422897B-8548-2477-8584-34FAB9B3932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018774" y="5611333"/>
            <a:ext cx="2000529" cy="171474"/>
          </a:xfrm>
          <a:prstGeom prst="rect">
            <a:avLst/>
          </a:prstGeom>
        </p:spPr>
      </p:pic>
      <p:pic>
        <p:nvPicPr>
          <p:cNvPr id="31" name="Şəkil 30">
            <a:extLst>
              <a:ext uri="{FF2B5EF4-FFF2-40B4-BE49-F238E27FC236}">
                <a16:creationId xmlns:a16="http://schemas.microsoft.com/office/drawing/2014/main" id="{80D6456F-5CD5-2EA8-2E8B-460488A72F41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336847" y="6331204"/>
            <a:ext cx="2143424" cy="371527"/>
          </a:xfrm>
          <a:prstGeom prst="rect">
            <a:avLst/>
          </a:prstGeom>
        </p:spPr>
      </p:pic>
      <p:sp>
        <p:nvSpPr>
          <p:cNvPr id="32" name="Düzbucaqlı 31">
            <a:extLst>
              <a:ext uri="{FF2B5EF4-FFF2-40B4-BE49-F238E27FC236}">
                <a16:creationId xmlns:a16="http://schemas.microsoft.com/office/drawing/2014/main" id="{1D55DA93-5194-4169-631A-CA0FC91220E5}"/>
              </a:ext>
            </a:extLst>
          </p:cNvPr>
          <p:cNvSpPr/>
          <p:nvPr/>
        </p:nvSpPr>
        <p:spPr>
          <a:xfrm>
            <a:off x="0" y="1783786"/>
            <a:ext cx="376517" cy="29269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3" name="Düzbucaqlı 32">
            <a:extLst>
              <a:ext uri="{FF2B5EF4-FFF2-40B4-BE49-F238E27FC236}">
                <a16:creationId xmlns:a16="http://schemas.microsoft.com/office/drawing/2014/main" id="{78AEC2C2-A4AB-AD7B-D0A4-E899EF54348F}"/>
              </a:ext>
            </a:extLst>
          </p:cNvPr>
          <p:cNvSpPr/>
          <p:nvPr/>
        </p:nvSpPr>
        <p:spPr>
          <a:xfrm>
            <a:off x="0" y="5296965"/>
            <a:ext cx="376517" cy="29269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4" name="Düzbucaqlı 33">
            <a:extLst>
              <a:ext uri="{FF2B5EF4-FFF2-40B4-BE49-F238E27FC236}">
                <a16:creationId xmlns:a16="http://schemas.microsoft.com/office/drawing/2014/main" id="{63C5B155-6FEB-368D-464B-4CF305F7D358}"/>
              </a:ext>
            </a:extLst>
          </p:cNvPr>
          <p:cNvSpPr/>
          <p:nvPr/>
        </p:nvSpPr>
        <p:spPr>
          <a:xfrm>
            <a:off x="-1" y="3884181"/>
            <a:ext cx="376517" cy="29269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5" name="Düzbucaqlı 34">
            <a:extLst>
              <a:ext uri="{FF2B5EF4-FFF2-40B4-BE49-F238E27FC236}">
                <a16:creationId xmlns:a16="http://schemas.microsoft.com/office/drawing/2014/main" id="{C6B6953B-9AFE-51F5-E1FD-CE269D0CBDD2}"/>
              </a:ext>
            </a:extLst>
          </p:cNvPr>
          <p:cNvSpPr/>
          <p:nvPr/>
        </p:nvSpPr>
        <p:spPr>
          <a:xfrm>
            <a:off x="26891" y="2651106"/>
            <a:ext cx="376517" cy="29269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7" name="Mətn Qutusu 36">
            <a:extLst>
              <a:ext uri="{FF2B5EF4-FFF2-40B4-BE49-F238E27FC236}">
                <a16:creationId xmlns:a16="http://schemas.microsoft.com/office/drawing/2014/main" id="{379F9573-BDF9-E0A8-1B5D-EE10A1B2C8C4}"/>
              </a:ext>
            </a:extLst>
          </p:cNvPr>
          <p:cNvSpPr txBox="1"/>
          <p:nvPr/>
        </p:nvSpPr>
        <p:spPr>
          <a:xfrm>
            <a:off x="-68285" y="-35022"/>
            <a:ext cx="113919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4.Determinantı Kraemer </a:t>
            </a:r>
            <a:r>
              <a:rPr lang="en-US" sz="3200" dirty="0" err="1"/>
              <a:t>qaydasını</a:t>
            </a:r>
            <a:r>
              <a:rPr lang="en-US" sz="3200" dirty="0"/>
              <a:t> </a:t>
            </a:r>
            <a:r>
              <a:rPr lang="en-US" sz="3200" dirty="0" err="1"/>
              <a:t>istifadə</a:t>
            </a:r>
            <a:r>
              <a:rPr lang="en-US" sz="3200" dirty="0"/>
              <a:t> </a:t>
            </a:r>
            <a:r>
              <a:rPr lang="en-US" sz="3200" dirty="0" err="1"/>
              <a:t>edərək</a:t>
            </a:r>
            <a:r>
              <a:rPr lang="en-US" sz="3200" dirty="0"/>
              <a:t> </a:t>
            </a:r>
            <a:r>
              <a:rPr lang="en-US" sz="3200" dirty="0" err="1"/>
              <a:t>tapın</a:t>
            </a:r>
            <a:r>
              <a:rPr lang="en-US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4501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FD1869-B7D1-C42A-C4A8-153796F538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Şəkil 4">
            <a:extLst>
              <a:ext uri="{FF2B5EF4-FFF2-40B4-BE49-F238E27FC236}">
                <a16:creationId xmlns:a16="http://schemas.microsoft.com/office/drawing/2014/main" id="{9D208A74-36EA-D549-3B8E-A14AC8D491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5122" y="716012"/>
            <a:ext cx="1657581" cy="905001"/>
          </a:xfrm>
          <a:prstGeom prst="rect">
            <a:avLst/>
          </a:prstGeom>
        </p:spPr>
      </p:pic>
      <p:pic>
        <p:nvPicPr>
          <p:cNvPr id="7" name="Şəkil 6">
            <a:extLst>
              <a:ext uri="{FF2B5EF4-FFF2-40B4-BE49-F238E27FC236}">
                <a16:creationId xmlns:a16="http://schemas.microsoft.com/office/drawing/2014/main" id="{F6449B98-437E-284C-EF2A-1153659F30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3270" y="789277"/>
            <a:ext cx="1724266" cy="752580"/>
          </a:xfrm>
          <a:prstGeom prst="rect">
            <a:avLst/>
          </a:prstGeom>
        </p:spPr>
      </p:pic>
      <p:pic>
        <p:nvPicPr>
          <p:cNvPr id="9" name="Şəkil 8">
            <a:extLst>
              <a:ext uri="{FF2B5EF4-FFF2-40B4-BE49-F238E27FC236}">
                <a16:creationId xmlns:a16="http://schemas.microsoft.com/office/drawing/2014/main" id="{D85C41D5-FFE3-1CC8-3729-28E0FF3401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330" y="1940022"/>
            <a:ext cx="3153215" cy="790685"/>
          </a:xfrm>
          <a:prstGeom prst="rect">
            <a:avLst/>
          </a:prstGeom>
        </p:spPr>
      </p:pic>
      <p:pic>
        <p:nvPicPr>
          <p:cNvPr id="11" name="Şəkil 10">
            <a:extLst>
              <a:ext uri="{FF2B5EF4-FFF2-40B4-BE49-F238E27FC236}">
                <a16:creationId xmlns:a16="http://schemas.microsoft.com/office/drawing/2014/main" id="{7B3DDD71-B322-72C5-A371-4034C3D451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1255" y="2119420"/>
            <a:ext cx="3324689" cy="419158"/>
          </a:xfrm>
          <a:prstGeom prst="rect">
            <a:avLst/>
          </a:prstGeom>
        </p:spPr>
      </p:pic>
      <p:pic>
        <p:nvPicPr>
          <p:cNvPr id="13" name="Şəkil 12">
            <a:extLst>
              <a:ext uri="{FF2B5EF4-FFF2-40B4-BE49-F238E27FC236}">
                <a16:creationId xmlns:a16="http://schemas.microsoft.com/office/drawing/2014/main" id="{FC4846FA-CC7B-4616-061E-ED121B2D70C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4447" y="3199581"/>
            <a:ext cx="1448002" cy="800212"/>
          </a:xfrm>
          <a:prstGeom prst="rect">
            <a:avLst/>
          </a:prstGeom>
        </p:spPr>
      </p:pic>
      <p:pic>
        <p:nvPicPr>
          <p:cNvPr id="15" name="Şəkil 14">
            <a:extLst>
              <a:ext uri="{FF2B5EF4-FFF2-40B4-BE49-F238E27FC236}">
                <a16:creationId xmlns:a16="http://schemas.microsoft.com/office/drawing/2014/main" id="{1E3E073E-D8E1-174E-B645-3B61C15EE97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99012" y="3218745"/>
            <a:ext cx="1695687" cy="819264"/>
          </a:xfrm>
          <a:prstGeom prst="rect">
            <a:avLst/>
          </a:prstGeom>
        </p:spPr>
      </p:pic>
      <p:graphicFrame>
        <p:nvGraphicFramePr>
          <p:cNvPr id="16" name="Cədvəl 15">
            <a:extLst>
              <a:ext uri="{FF2B5EF4-FFF2-40B4-BE49-F238E27FC236}">
                <a16:creationId xmlns:a16="http://schemas.microsoft.com/office/drawing/2014/main" id="{2D71D907-D73D-A6BF-1008-8C64F29DDA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0573699"/>
              </p:ext>
            </p:extLst>
          </p:nvPr>
        </p:nvGraphicFramePr>
        <p:xfrm>
          <a:off x="518179" y="4453871"/>
          <a:ext cx="7731126" cy="2286000"/>
        </p:xfrm>
        <a:graphic>
          <a:graphicData uri="http://schemas.openxmlformats.org/drawingml/2006/table">
            <a:tbl>
              <a:tblPr/>
              <a:tblGrid>
                <a:gridCol w="2577042">
                  <a:extLst>
                    <a:ext uri="{9D8B030D-6E8A-4147-A177-3AD203B41FA5}">
                      <a16:colId xmlns:a16="http://schemas.microsoft.com/office/drawing/2014/main" val="1833136784"/>
                    </a:ext>
                  </a:extLst>
                </a:gridCol>
                <a:gridCol w="2577042">
                  <a:extLst>
                    <a:ext uri="{9D8B030D-6E8A-4147-A177-3AD203B41FA5}">
                      <a16:colId xmlns:a16="http://schemas.microsoft.com/office/drawing/2014/main" val="2379387396"/>
                    </a:ext>
                  </a:extLst>
                </a:gridCol>
                <a:gridCol w="2577042">
                  <a:extLst>
                    <a:ext uri="{9D8B030D-6E8A-4147-A177-3AD203B41FA5}">
                      <a16:colId xmlns:a16="http://schemas.microsoft.com/office/drawing/2014/main" val="628012617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US" sz="1800"/>
                        <a:t>Hal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Şərt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kk üçün cavab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1761508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US" sz="1800"/>
                        <a:t>(a) Yeganə həll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det⁡(A)≠0\det(A) \neq 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k≠1, k≠−2k \neq 1,\, k \neq -2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7942724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US" sz="1800"/>
                        <a:t>(b) Sonsuz həll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800"/>
                        <a:t>det⁡(A)=0\det(A) = 0, sistem uyğun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k=1k = 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728198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US" sz="1800" dirty="0"/>
                        <a:t>(c) </a:t>
                      </a:r>
                      <a:r>
                        <a:rPr lang="en-US" sz="1800" dirty="0" err="1"/>
                        <a:t>Həll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yoxdur</a:t>
                      </a:r>
                      <a:endParaRPr lang="en-US" sz="18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800"/>
                        <a:t>det⁡(A)=0\det(A) = 0, sistem uyğunsuz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k=−2k = -2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5620156"/>
                  </a:ext>
                </a:extLst>
              </a:tr>
            </a:tbl>
          </a:graphicData>
        </a:graphic>
      </p:graphicFrame>
      <p:sp>
        <p:nvSpPr>
          <p:cNvPr id="17" name="Düzbucaqlı 16">
            <a:extLst>
              <a:ext uri="{FF2B5EF4-FFF2-40B4-BE49-F238E27FC236}">
                <a16:creationId xmlns:a16="http://schemas.microsoft.com/office/drawing/2014/main" id="{1FF190EC-4316-BD8A-B3F8-918E11DED3AA}"/>
              </a:ext>
            </a:extLst>
          </p:cNvPr>
          <p:cNvSpPr/>
          <p:nvPr/>
        </p:nvSpPr>
        <p:spPr>
          <a:xfrm>
            <a:off x="0" y="1949193"/>
            <a:ext cx="394447" cy="354736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8" name="Düzbucaqlı 17">
            <a:extLst>
              <a:ext uri="{FF2B5EF4-FFF2-40B4-BE49-F238E27FC236}">
                <a16:creationId xmlns:a16="http://schemas.microsoft.com/office/drawing/2014/main" id="{F9672A1F-6218-1E67-FDB8-7CF7B454B8F1}"/>
              </a:ext>
            </a:extLst>
          </p:cNvPr>
          <p:cNvSpPr/>
          <p:nvPr/>
        </p:nvSpPr>
        <p:spPr>
          <a:xfrm>
            <a:off x="2086636" y="3230155"/>
            <a:ext cx="394447" cy="354736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9" name="Düzbucaqlı 18">
            <a:extLst>
              <a:ext uri="{FF2B5EF4-FFF2-40B4-BE49-F238E27FC236}">
                <a16:creationId xmlns:a16="http://schemas.microsoft.com/office/drawing/2014/main" id="{2FC67415-C66F-4294-A51D-01604513423C}"/>
              </a:ext>
            </a:extLst>
          </p:cNvPr>
          <p:cNvSpPr/>
          <p:nvPr/>
        </p:nvSpPr>
        <p:spPr>
          <a:xfrm>
            <a:off x="-44824" y="3230155"/>
            <a:ext cx="394447" cy="354736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0" name="Düzbucaqlı 19">
            <a:extLst>
              <a:ext uri="{FF2B5EF4-FFF2-40B4-BE49-F238E27FC236}">
                <a16:creationId xmlns:a16="http://schemas.microsoft.com/office/drawing/2014/main" id="{1B3FC65D-6E9A-198C-A90A-FE87F7633EA2}"/>
              </a:ext>
            </a:extLst>
          </p:cNvPr>
          <p:cNvSpPr/>
          <p:nvPr/>
        </p:nvSpPr>
        <p:spPr>
          <a:xfrm>
            <a:off x="3640675" y="1995029"/>
            <a:ext cx="394447" cy="354736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22" name="Birbaşa Birləşdirici 21">
            <a:extLst>
              <a:ext uri="{FF2B5EF4-FFF2-40B4-BE49-F238E27FC236}">
                <a16:creationId xmlns:a16="http://schemas.microsoft.com/office/drawing/2014/main" id="{47214CFE-6B1F-3E59-F1FF-6E2767FB2A91}"/>
              </a:ext>
            </a:extLst>
          </p:cNvPr>
          <p:cNvCxnSpPr/>
          <p:nvPr/>
        </p:nvCxnSpPr>
        <p:spPr>
          <a:xfrm>
            <a:off x="349623" y="4383741"/>
            <a:ext cx="0" cy="24742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Birbaşa Birləşdirici 23">
            <a:extLst>
              <a:ext uri="{FF2B5EF4-FFF2-40B4-BE49-F238E27FC236}">
                <a16:creationId xmlns:a16="http://schemas.microsoft.com/office/drawing/2014/main" id="{694D34A8-140C-4056-2ED0-1590C6213814}"/>
              </a:ext>
            </a:extLst>
          </p:cNvPr>
          <p:cNvCxnSpPr>
            <a:cxnSpLocks/>
          </p:cNvCxnSpPr>
          <p:nvPr/>
        </p:nvCxnSpPr>
        <p:spPr>
          <a:xfrm>
            <a:off x="349623" y="4383741"/>
            <a:ext cx="7899682" cy="88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Birbaşa Birləşdirici 25">
            <a:extLst>
              <a:ext uri="{FF2B5EF4-FFF2-40B4-BE49-F238E27FC236}">
                <a16:creationId xmlns:a16="http://schemas.microsoft.com/office/drawing/2014/main" id="{B2014D0C-5D64-CEBB-0F73-2DA0E88D4066}"/>
              </a:ext>
            </a:extLst>
          </p:cNvPr>
          <p:cNvCxnSpPr/>
          <p:nvPr/>
        </p:nvCxnSpPr>
        <p:spPr>
          <a:xfrm>
            <a:off x="8249305" y="4338917"/>
            <a:ext cx="0" cy="25190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Birbaşa Birləşdirici 27">
            <a:extLst>
              <a:ext uri="{FF2B5EF4-FFF2-40B4-BE49-F238E27FC236}">
                <a16:creationId xmlns:a16="http://schemas.microsoft.com/office/drawing/2014/main" id="{4C9E56C6-4E3F-D5A2-C8AE-0D78366E6591}"/>
              </a:ext>
            </a:extLst>
          </p:cNvPr>
          <p:cNvCxnSpPr/>
          <p:nvPr/>
        </p:nvCxnSpPr>
        <p:spPr>
          <a:xfrm>
            <a:off x="2499012" y="4383741"/>
            <a:ext cx="0" cy="24742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Birbaşa Birləşdirici 29">
            <a:extLst>
              <a:ext uri="{FF2B5EF4-FFF2-40B4-BE49-F238E27FC236}">
                <a16:creationId xmlns:a16="http://schemas.microsoft.com/office/drawing/2014/main" id="{362E012C-A9F0-E24A-EBA6-D4590A475615}"/>
              </a:ext>
            </a:extLst>
          </p:cNvPr>
          <p:cNvCxnSpPr>
            <a:cxnSpLocks/>
          </p:cNvCxnSpPr>
          <p:nvPr/>
        </p:nvCxnSpPr>
        <p:spPr>
          <a:xfrm>
            <a:off x="5558118" y="4453871"/>
            <a:ext cx="0" cy="24041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Birbaşa Birləşdirici 33">
            <a:extLst>
              <a:ext uri="{FF2B5EF4-FFF2-40B4-BE49-F238E27FC236}">
                <a16:creationId xmlns:a16="http://schemas.microsoft.com/office/drawing/2014/main" id="{4EC1A052-C603-82C7-042A-B11C513651E8}"/>
              </a:ext>
            </a:extLst>
          </p:cNvPr>
          <p:cNvCxnSpPr/>
          <p:nvPr/>
        </p:nvCxnSpPr>
        <p:spPr>
          <a:xfrm>
            <a:off x="349623" y="4858871"/>
            <a:ext cx="789968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Birbaşa Birləşdirici 35">
            <a:extLst>
              <a:ext uri="{FF2B5EF4-FFF2-40B4-BE49-F238E27FC236}">
                <a16:creationId xmlns:a16="http://schemas.microsoft.com/office/drawing/2014/main" id="{DEDBE3B5-F319-347C-727C-9DD31C791914}"/>
              </a:ext>
            </a:extLst>
          </p:cNvPr>
          <p:cNvCxnSpPr/>
          <p:nvPr/>
        </p:nvCxnSpPr>
        <p:spPr>
          <a:xfrm>
            <a:off x="349623" y="5441576"/>
            <a:ext cx="789968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Birbaşa Birləşdirici 37">
            <a:extLst>
              <a:ext uri="{FF2B5EF4-FFF2-40B4-BE49-F238E27FC236}">
                <a16:creationId xmlns:a16="http://schemas.microsoft.com/office/drawing/2014/main" id="{3C186401-6241-CB49-AB2B-C3F799A4CE21}"/>
              </a:ext>
            </a:extLst>
          </p:cNvPr>
          <p:cNvCxnSpPr/>
          <p:nvPr/>
        </p:nvCxnSpPr>
        <p:spPr>
          <a:xfrm flipV="1">
            <a:off x="349623" y="6033247"/>
            <a:ext cx="7899682" cy="717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Mətn Qutusu 39">
            <a:extLst>
              <a:ext uri="{FF2B5EF4-FFF2-40B4-BE49-F238E27FC236}">
                <a16:creationId xmlns:a16="http://schemas.microsoft.com/office/drawing/2014/main" id="{34D1CC68-3B16-C273-57C6-75189632AF8B}"/>
              </a:ext>
            </a:extLst>
          </p:cNvPr>
          <p:cNvSpPr txBox="1"/>
          <p:nvPr/>
        </p:nvSpPr>
        <p:spPr>
          <a:xfrm>
            <a:off x="-22413" y="-64132"/>
            <a:ext cx="1223682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5.Verilmiş </a:t>
            </a:r>
            <a:r>
              <a:rPr lang="en-US" sz="2400" dirty="0" err="1"/>
              <a:t>tənliklər</a:t>
            </a:r>
            <a:r>
              <a:rPr lang="en-US" sz="2400" dirty="0"/>
              <a:t> </a:t>
            </a:r>
            <a:r>
              <a:rPr lang="en-US" sz="2400" dirty="0" err="1"/>
              <a:t>sistemi</a:t>
            </a:r>
            <a:r>
              <a:rPr lang="en-US" sz="2400" dirty="0"/>
              <a:t> </a:t>
            </a:r>
            <a:r>
              <a:rPr lang="en-US" sz="2400" dirty="0" err="1"/>
              <a:t>üçün</a:t>
            </a:r>
            <a:r>
              <a:rPr lang="en-US" sz="2400" dirty="0"/>
              <a:t> </a:t>
            </a:r>
            <a:r>
              <a:rPr lang="en-US" sz="2400" dirty="0" err="1"/>
              <a:t>determinantdan</a:t>
            </a:r>
            <a:r>
              <a:rPr lang="en-US" sz="2400" dirty="0"/>
              <a:t> </a:t>
            </a:r>
            <a:r>
              <a:rPr lang="en-US" sz="2400" dirty="0" err="1"/>
              <a:t>istifadə</a:t>
            </a:r>
            <a:r>
              <a:rPr lang="en-US" sz="2400" dirty="0"/>
              <a:t> </a:t>
            </a:r>
            <a:r>
              <a:rPr lang="en-US" sz="2400" dirty="0" err="1"/>
              <a:t>edərək</a:t>
            </a:r>
            <a:r>
              <a:rPr lang="en-US" sz="2400" dirty="0"/>
              <a:t> k-</a:t>
            </a:r>
            <a:r>
              <a:rPr lang="en-US" sz="2400" dirty="0" err="1"/>
              <a:t>nın</a:t>
            </a:r>
            <a:r>
              <a:rPr lang="en-US" sz="2400" dirty="0"/>
              <a:t> </a:t>
            </a:r>
            <a:r>
              <a:rPr lang="en-US" sz="2400" dirty="0" err="1"/>
              <a:t>verilmiş</a:t>
            </a:r>
            <a:r>
              <a:rPr lang="en-US" sz="2400" dirty="0"/>
              <a:t> </a:t>
            </a:r>
            <a:r>
              <a:rPr lang="en-US" sz="2400" dirty="0" err="1"/>
              <a:t>sətirlər</a:t>
            </a:r>
            <a:r>
              <a:rPr lang="en-US" sz="2400" dirty="0"/>
              <a:t> </a:t>
            </a:r>
            <a:r>
              <a:rPr lang="en-US" sz="2400" dirty="0" err="1"/>
              <a:t>üçün</a:t>
            </a:r>
            <a:r>
              <a:rPr lang="en-US" sz="2400" dirty="0"/>
              <a:t> </a:t>
            </a:r>
            <a:r>
              <a:rPr lang="en-US" sz="2400" dirty="0" err="1"/>
              <a:t>qiymətini</a:t>
            </a:r>
            <a:r>
              <a:rPr lang="en-US" sz="2400" dirty="0"/>
              <a:t> </a:t>
            </a:r>
            <a:r>
              <a:rPr lang="en-US" sz="2400" dirty="0" err="1"/>
              <a:t>tapın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4362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5556DA-1995-C649-982A-9525DFD58C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4808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2C73FC-BEF7-62CA-7719-8C098E4D65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9644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2FF880-6785-2C99-9C60-1231960117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5420264"/>
      </p:ext>
    </p:extLst>
  </p:cSld>
  <p:clrMapOvr>
    <a:masterClrMapping/>
  </p:clrMapOvr>
</p:sld>
</file>

<file path=ppt/theme/theme1.xml><?xml version="1.0" encoding="utf-8"?>
<a:theme xmlns:a="http://schemas.openxmlformats.org/drawingml/2006/main" name="Bağlama">
  <a:themeElements>
    <a:clrScheme name="Bağlama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Bağlama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ğlama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Mövzusu">
  <a:themeElements>
    <a:clrScheme name="Ofi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is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Посылка</Template>
  <TotalTime>35</TotalTime>
  <Words>174</Words>
  <Application>Microsoft Office PowerPoint</Application>
  <PresentationFormat>Geniş ekran</PresentationFormat>
  <Paragraphs>39</Paragraphs>
  <Slides>12</Slides>
  <Notes>0</Notes>
  <HiddenSlides>0</HiddenSlides>
  <MMClips>0</MMClips>
  <ScaleCrop>false</ScaleCrop>
  <HeadingPairs>
    <vt:vector size="6" baseType="variant">
      <vt:variant>
        <vt:lpstr>İstifadə olunmuş Şriftlər</vt:lpstr>
      </vt:variant>
      <vt:variant>
        <vt:i4>3</vt:i4>
      </vt:variant>
      <vt:variant>
        <vt:lpstr>Mövzu</vt:lpstr>
      </vt:variant>
      <vt:variant>
        <vt:i4>1</vt:i4>
      </vt:variant>
      <vt:variant>
        <vt:lpstr>Slayd Başlıqları</vt:lpstr>
      </vt:variant>
      <vt:variant>
        <vt:i4>12</vt:i4>
      </vt:variant>
    </vt:vector>
  </HeadingPairs>
  <TitlesOfParts>
    <vt:vector size="16" baseType="lpstr">
      <vt:lpstr>Arial</vt:lpstr>
      <vt:lpstr>Calibri</vt:lpstr>
      <vt:lpstr>Gill Sans MT</vt:lpstr>
      <vt:lpstr>Bağlama</vt:lpstr>
      <vt:lpstr>PowerPoint Təqdimatı</vt:lpstr>
      <vt:lpstr>PowerPoint Təqdimatı</vt:lpstr>
      <vt:lpstr>PowerPoint Təqdimatı</vt:lpstr>
      <vt:lpstr>PowerPoint Təqdimatı</vt:lpstr>
      <vt:lpstr>PowerPoint Təqdimatı</vt:lpstr>
      <vt:lpstr>PowerPoint Təqdimatı</vt:lpstr>
      <vt:lpstr>PowerPoint Təqdimatı</vt:lpstr>
      <vt:lpstr>PowerPoint Təqdimatı</vt:lpstr>
      <vt:lpstr>PowerPoint Təqdimatı</vt:lpstr>
      <vt:lpstr>PowerPoint Təqdimatı</vt:lpstr>
      <vt:lpstr>PowerPoint Təqdimatı</vt:lpstr>
      <vt:lpstr>PowerPoint Təqdimatı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Malik Ismayilov</dc:creator>
  <cp:lastModifiedBy>Malik Ismayilov</cp:lastModifiedBy>
  <cp:revision>1</cp:revision>
  <dcterms:created xsi:type="dcterms:W3CDTF">2025-05-04T12:22:08Z</dcterms:created>
  <dcterms:modified xsi:type="dcterms:W3CDTF">2025-05-17T14:09:52Z</dcterms:modified>
</cp:coreProperties>
</file>