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6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Ismayilov" userId="c84a59f5951c3021" providerId="LiveId" clId="{2B717195-F6FB-405B-97B4-F6CBFB1DBD7A}"/>
    <pc:docChg chg="custSel addSld delSld modSld sldOrd">
      <pc:chgData name="Malik Ismayilov" userId="c84a59f5951c3021" providerId="LiveId" clId="{2B717195-F6FB-405B-97B4-F6CBFB1DBD7A}" dt="2025-05-18T17:10:02.808" v="496" actId="1076"/>
      <pc:docMkLst>
        <pc:docMk/>
      </pc:docMkLst>
      <pc:sldChg chg="addSp delSp modSp mod">
        <pc:chgData name="Malik Ismayilov" userId="c84a59f5951c3021" providerId="LiveId" clId="{2B717195-F6FB-405B-97B4-F6CBFB1DBD7A}" dt="2025-05-04T12:50:01.598" v="210" actId="22"/>
        <pc:sldMkLst>
          <pc:docMk/>
          <pc:sldMk cId="4102065595" sldId="256"/>
        </pc:sldMkLst>
        <pc:picChg chg="add">
          <ac:chgData name="Malik Ismayilov" userId="c84a59f5951c3021" providerId="LiveId" clId="{2B717195-F6FB-405B-97B4-F6CBFB1DBD7A}" dt="2025-05-04T12:50:01.598" v="210" actId="22"/>
          <ac:picMkLst>
            <pc:docMk/>
            <pc:sldMk cId="4102065595" sldId="256"/>
            <ac:picMk id="5" creationId="{8BB312EC-9CFF-D0ED-70A0-76859DF24206}"/>
          </ac:picMkLst>
        </pc:picChg>
      </pc:sldChg>
      <pc:sldChg chg="addSp delSp modSp mod">
        <pc:chgData name="Malik Ismayilov" userId="c84a59f5951c3021" providerId="LiveId" clId="{2B717195-F6FB-405B-97B4-F6CBFB1DBD7A}" dt="2025-05-04T12:28:18.457" v="58" actId="20577"/>
        <pc:sldMkLst>
          <pc:docMk/>
          <pc:sldMk cId="115372113" sldId="258"/>
        </pc:sldMkLst>
        <pc:spChg chg="add mod">
          <ac:chgData name="Malik Ismayilov" userId="c84a59f5951c3021" providerId="LiveId" clId="{2B717195-F6FB-405B-97B4-F6CBFB1DBD7A}" dt="2025-05-04T12:25:24.654" v="32" actId="20577"/>
          <ac:spMkLst>
            <pc:docMk/>
            <pc:sldMk cId="115372113" sldId="258"/>
            <ac:spMk id="14" creationId="{8753D30F-23A1-B56B-E381-FC74E5C4A83B}"/>
          </ac:spMkLst>
        </pc:spChg>
        <pc:spChg chg="add mod">
          <ac:chgData name="Malik Ismayilov" userId="c84a59f5951c3021" providerId="LiveId" clId="{2B717195-F6FB-405B-97B4-F6CBFB1DBD7A}" dt="2025-05-04T12:27:46.135" v="46" actId="1076"/>
          <ac:spMkLst>
            <pc:docMk/>
            <pc:sldMk cId="115372113" sldId="258"/>
            <ac:spMk id="22" creationId="{EC16230A-9145-DBB6-09D7-5AAEEAD7F169}"/>
          </ac:spMkLst>
        </pc:spChg>
        <pc:spChg chg="add mod">
          <ac:chgData name="Malik Ismayilov" userId="c84a59f5951c3021" providerId="LiveId" clId="{2B717195-F6FB-405B-97B4-F6CBFB1DBD7A}" dt="2025-05-04T12:28:18.457" v="58" actId="20577"/>
          <ac:spMkLst>
            <pc:docMk/>
            <pc:sldMk cId="115372113" sldId="258"/>
            <ac:spMk id="23" creationId="{2532B51E-9990-1D58-4F5D-18EDBFBDB945}"/>
          </ac:spMkLst>
        </pc:spChg>
        <pc:spChg chg="add mod">
          <ac:chgData name="Malik Ismayilov" userId="c84a59f5951c3021" providerId="LiveId" clId="{2B717195-F6FB-405B-97B4-F6CBFB1DBD7A}" dt="2025-05-04T12:28:13.817" v="56" actId="20577"/>
          <ac:spMkLst>
            <pc:docMk/>
            <pc:sldMk cId="115372113" sldId="258"/>
            <ac:spMk id="24" creationId="{5AC8A28B-7010-EBA3-0901-FBB795206E54}"/>
          </ac:spMkLst>
        </pc:spChg>
        <pc:spChg chg="add mod">
          <ac:chgData name="Malik Ismayilov" userId="c84a59f5951c3021" providerId="LiveId" clId="{2B717195-F6FB-405B-97B4-F6CBFB1DBD7A}" dt="2025-05-04T12:28:09.318" v="54" actId="20577"/>
          <ac:spMkLst>
            <pc:docMk/>
            <pc:sldMk cId="115372113" sldId="258"/>
            <ac:spMk id="25" creationId="{9C4F94C8-0E0D-4D41-37FE-41C92B3BCD33}"/>
          </ac:spMkLst>
        </pc:spChg>
        <pc:picChg chg="add mod">
          <ac:chgData name="Malik Ismayilov" userId="c84a59f5951c3021" providerId="LiveId" clId="{2B717195-F6FB-405B-97B4-F6CBFB1DBD7A}" dt="2025-05-04T12:23:53.147" v="13" actId="1076"/>
          <ac:picMkLst>
            <pc:docMk/>
            <pc:sldMk cId="115372113" sldId="258"/>
            <ac:picMk id="5" creationId="{4F653FF3-6846-4B7B-664A-EC74CE216222}"/>
          </ac:picMkLst>
        </pc:picChg>
        <pc:picChg chg="add mod">
          <ac:chgData name="Malik Ismayilov" userId="c84a59f5951c3021" providerId="LiveId" clId="{2B717195-F6FB-405B-97B4-F6CBFB1DBD7A}" dt="2025-05-04T12:25:15.115" v="29" actId="1076"/>
          <ac:picMkLst>
            <pc:docMk/>
            <pc:sldMk cId="115372113" sldId="258"/>
            <ac:picMk id="7" creationId="{A5901664-8910-E1F0-671D-37F0C1BA7B28}"/>
          </ac:picMkLst>
        </pc:picChg>
        <pc:picChg chg="add mod">
          <ac:chgData name="Malik Ismayilov" userId="c84a59f5951c3021" providerId="LiveId" clId="{2B717195-F6FB-405B-97B4-F6CBFB1DBD7A}" dt="2025-05-04T12:25:10.186" v="28" actId="1076"/>
          <ac:picMkLst>
            <pc:docMk/>
            <pc:sldMk cId="115372113" sldId="258"/>
            <ac:picMk id="9" creationId="{D325F63C-1591-C39B-11CF-3C73750999CB}"/>
          </ac:picMkLst>
        </pc:picChg>
        <pc:picChg chg="add mod">
          <ac:chgData name="Malik Ismayilov" userId="c84a59f5951c3021" providerId="LiveId" clId="{2B717195-F6FB-405B-97B4-F6CBFB1DBD7A}" dt="2025-05-04T12:25:09.002" v="27" actId="1076"/>
          <ac:picMkLst>
            <pc:docMk/>
            <pc:sldMk cId="115372113" sldId="258"/>
            <ac:picMk id="13" creationId="{BE8C6429-5934-7905-7103-F283823652FE}"/>
          </ac:picMkLst>
        </pc:picChg>
        <pc:picChg chg="add mod">
          <ac:chgData name="Malik Ismayilov" userId="c84a59f5951c3021" providerId="LiveId" clId="{2B717195-F6FB-405B-97B4-F6CBFB1DBD7A}" dt="2025-05-04T12:25:50.411" v="35" actId="1076"/>
          <ac:picMkLst>
            <pc:docMk/>
            <pc:sldMk cId="115372113" sldId="258"/>
            <ac:picMk id="16" creationId="{222CECD3-DA48-A627-8392-012D8C3DB1E7}"/>
          </ac:picMkLst>
        </pc:picChg>
        <pc:picChg chg="add mod">
          <ac:chgData name="Malik Ismayilov" userId="c84a59f5951c3021" providerId="LiveId" clId="{2B717195-F6FB-405B-97B4-F6CBFB1DBD7A}" dt="2025-05-04T12:26:13.690" v="37" actId="1076"/>
          <ac:picMkLst>
            <pc:docMk/>
            <pc:sldMk cId="115372113" sldId="258"/>
            <ac:picMk id="18" creationId="{399C8059-426C-09B1-3D85-C1120812FE19}"/>
          </ac:picMkLst>
        </pc:picChg>
        <pc:picChg chg="add mod">
          <ac:chgData name="Malik Ismayilov" userId="c84a59f5951c3021" providerId="LiveId" clId="{2B717195-F6FB-405B-97B4-F6CBFB1DBD7A}" dt="2025-05-04T12:26:27.181" v="39" actId="1076"/>
          <ac:picMkLst>
            <pc:docMk/>
            <pc:sldMk cId="115372113" sldId="258"/>
            <ac:picMk id="20" creationId="{9C33598B-D33C-4BE9-1B95-87A4A2624517}"/>
          </ac:picMkLst>
        </pc:picChg>
      </pc:sldChg>
      <pc:sldChg chg="addSp delSp modSp mod">
        <pc:chgData name="Malik Ismayilov" userId="c84a59f5951c3021" providerId="LiveId" clId="{2B717195-F6FB-405B-97B4-F6CBFB1DBD7A}" dt="2025-05-04T12:36:04.353" v="144" actId="1076"/>
        <pc:sldMkLst>
          <pc:docMk/>
          <pc:sldMk cId="94501400" sldId="259"/>
        </pc:sldMkLst>
        <pc:spChg chg="add mod">
          <ac:chgData name="Malik Ismayilov" userId="c84a59f5951c3021" providerId="LiveId" clId="{2B717195-F6FB-405B-97B4-F6CBFB1DBD7A}" dt="2025-05-04T12:34:32.764" v="130" actId="20577"/>
          <ac:spMkLst>
            <pc:docMk/>
            <pc:sldMk cId="94501400" sldId="259"/>
            <ac:spMk id="32" creationId="{1D55DA93-5194-4169-631A-CA0FC91220E5}"/>
          </ac:spMkLst>
        </pc:spChg>
        <pc:spChg chg="add mod">
          <ac:chgData name="Malik Ismayilov" userId="c84a59f5951c3021" providerId="LiveId" clId="{2B717195-F6FB-405B-97B4-F6CBFB1DBD7A}" dt="2025-05-04T12:34:38.586" v="134" actId="20577"/>
          <ac:spMkLst>
            <pc:docMk/>
            <pc:sldMk cId="94501400" sldId="259"/>
            <ac:spMk id="33" creationId="{78AEC2C2-A4AB-AD7B-D0A4-E899EF54348F}"/>
          </ac:spMkLst>
        </pc:spChg>
        <pc:spChg chg="add mod">
          <ac:chgData name="Malik Ismayilov" userId="c84a59f5951c3021" providerId="LiveId" clId="{2B717195-F6FB-405B-97B4-F6CBFB1DBD7A}" dt="2025-05-04T12:34:36.923" v="133" actId="20577"/>
          <ac:spMkLst>
            <pc:docMk/>
            <pc:sldMk cId="94501400" sldId="259"/>
            <ac:spMk id="34" creationId="{63C5B155-6FEB-368D-464B-4CF305F7D358}"/>
          </ac:spMkLst>
        </pc:spChg>
        <pc:spChg chg="add mod">
          <ac:chgData name="Malik Ismayilov" userId="c84a59f5951c3021" providerId="LiveId" clId="{2B717195-F6FB-405B-97B4-F6CBFB1DBD7A}" dt="2025-05-04T12:34:34.119" v="132" actId="20577"/>
          <ac:spMkLst>
            <pc:docMk/>
            <pc:sldMk cId="94501400" sldId="259"/>
            <ac:spMk id="35" creationId="{C6B6953B-9AFE-51F5-E1FD-CE269D0CBDD2}"/>
          </ac:spMkLst>
        </pc:spChg>
        <pc:spChg chg="add mod">
          <ac:chgData name="Malik Ismayilov" userId="c84a59f5951c3021" providerId="LiveId" clId="{2B717195-F6FB-405B-97B4-F6CBFB1DBD7A}" dt="2025-05-04T12:36:04.353" v="144" actId="1076"/>
          <ac:spMkLst>
            <pc:docMk/>
            <pc:sldMk cId="94501400" sldId="259"/>
            <ac:spMk id="37" creationId="{379F9573-BDF9-E0A8-1B5D-EE10A1B2C8C4}"/>
          </ac:spMkLst>
        </pc:spChg>
        <pc:picChg chg="add mod">
          <ac:chgData name="Malik Ismayilov" userId="c84a59f5951c3021" providerId="LiveId" clId="{2B717195-F6FB-405B-97B4-F6CBFB1DBD7A}" dt="2025-05-04T12:31:44.825" v="87" actId="1076"/>
          <ac:picMkLst>
            <pc:docMk/>
            <pc:sldMk cId="94501400" sldId="259"/>
            <ac:picMk id="5" creationId="{8F33AD4D-8C69-54B8-BE9A-A8DA0EAD9CF2}"/>
          </ac:picMkLst>
        </pc:picChg>
        <pc:picChg chg="add mod">
          <ac:chgData name="Malik Ismayilov" userId="c84a59f5951c3021" providerId="LiveId" clId="{2B717195-F6FB-405B-97B4-F6CBFB1DBD7A}" dt="2025-05-04T12:31:54.189" v="92" actId="1076"/>
          <ac:picMkLst>
            <pc:docMk/>
            <pc:sldMk cId="94501400" sldId="259"/>
            <ac:picMk id="7" creationId="{B8BE0CA8-EE3E-71E0-7069-EBB487A786AB}"/>
          </ac:picMkLst>
        </pc:picChg>
        <pc:picChg chg="add mod">
          <ac:chgData name="Malik Ismayilov" userId="c84a59f5951c3021" providerId="LiveId" clId="{2B717195-F6FB-405B-97B4-F6CBFB1DBD7A}" dt="2025-05-04T12:32:04.420" v="97" actId="1076"/>
          <ac:picMkLst>
            <pc:docMk/>
            <pc:sldMk cId="94501400" sldId="259"/>
            <ac:picMk id="9" creationId="{1D5E4168-ED50-8220-AE4E-2CAE6C888EA7}"/>
          </ac:picMkLst>
        </pc:picChg>
        <pc:picChg chg="add mod">
          <ac:chgData name="Malik Ismayilov" userId="c84a59f5951c3021" providerId="LiveId" clId="{2B717195-F6FB-405B-97B4-F6CBFB1DBD7A}" dt="2025-05-04T12:32:03.057" v="96" actId="1076"/>
          <ac:picMkLst>
            <pc:docMk/>
            <pc:sldMk cId="94501400" sldId="259"/>
            <ac:picMk id="11" creationId="{51253C3F-F007-9F8E-8FC5-77A721114AAC}"/>
          </ac:picMkLst>
        </pc:picChg>
        <pc:picChg chg="add mod">
          <ac:chgData name="Malik Ismayilov" userId="c84a59f5951c3021" providerId="LiveId" clId="{2B717195-F6FB-405B-97B4-F6CBFB1DBD7A}" dt="2025-05-04T12:32:07.014" v="98" actId="1076"/>
          <ac:picMkLst>
            <pc:docMk/>
            <pc:sldMk cId="94501400" sldId="259"/>
            <ac:picMk id="13" creationId="{5EA99707-2589-1492-63EB-A60E68AC211B}"/>
          </ac:picMkLst>
        </pc:picChg>
        <pc:picChg chg="add mod">
          <ac:chgData name="Malik Ismayilov" userId="c84a59f5951c3021" providerId="LiveId" clId="{2B717195-F6FB-405B-97B4-F6CBFB1DBD7A}" dt="2025-05-04T12:32:10.538" v="100" actId="1076"/>
          <ac:picMkLst>
            <pc:docMk/>
            <pc:sldMk cId="94501400" sldId="259"/>
            <ac:picMk id="15" creationId="{8E041645-64FA-1665-6E6F-C86E29675C53}"/>
          </ac:picMkLst>
        </pc:picChg>
        <pc:picChg chg="add mod">
          <ac:chgData name="Malik Ismayilov" userId="c84a59f5951c3021" providerId="LiveId" clId="{2B717195-F6FB-405B-97B4-F6CBFB1DBD7A}" dt="2025-05-04T12:32:13.230" v="101" actId="1076"/>
          <ac:picMkLst>
            <pc:docMk/>
            <pc:sldMk cId="94501400" sldId="259"/>
            <ac:picMk id="17" creationId="{2336880A-C5EE-C8A7-EF9F-3A222AAAAC5F}"/>
          </ac:picMkLst>
        </pc:picChg>
        <pc:picChg chg="add mod">
          <ac:chgData name="Malik Ismayilov" userId="c84a59f5951c3021" providerId="LiveId" clId="{2B717195-F6FB-405B-97B4-F6CBFB1DBD7A}" dt="2025-05-04T12:32:28.077" v="104" actId="14100"/>
          <ac:picMkLst>
            <pc:docMk/>
            <pc:sldMk cId="94501400" sldId="259"/>
            <ac:picMk id="19" creationId="{BDB51D79-3189-6AE5-8B31-2B80BFCDED7B}"/>
          </ac:picMkLst>
        </pc:picChg>
        <pc:picChg chg="add mod">
          <ac:chgData name="Malik Ismayilov" userId="c84a59f5951c3021" providerId="LiveId" clId="{2B717195-F6FB-405B-97B4-F6CBFB1DBD7A}" dt="2025-05-04T12:32:45.701" v="107" actId="1076"/>
          <ac:picMkLst>
            <pc:docMk/>
            <pc:sldMk cId="94501400" sldId="259"/>
            <ac:picMk id="21" creationId="{AD62DF8F-109F-EF5E-384D-526231C8F0EE}"/>
          </ac:picMkLst>
        </pc:picChg>
        <pc:picChg chg="add mod">
          <ac:chgData name="Malik Ismayilov" userId="c84a59f5951c3021" providerId="LiveId" clId="{2B717195-F6FB-405B-97B4-F6CBFB1DBD7A}" dt="2025-05-04T12:32:59.943" v="109" actId="1076"/>
          <ac:picMkLst>
            <pc:docMk/>
            <pc:sldMk cId="94501400" sldId="259"/>
            <ac:picMk id="23" creationId="{321E76D7-F15C-9433-9647-45EE8D1C829F}"/>
          </ac:picMkLst>
        </pc:picChg>
        <pc:picChg chg="add mod">
          <ac:chgData name="Malik Ismayilov" userId="c84a59f5951c3021" providerId="LiveId" clId="{2B717195-F6FB-405B-97B4-F6CBFB1DBD7A}" dt="2025-05-04T12:33:16.478" v="111" actId="1076"/>
          <ac:picMkLst>
            <pc:docMk/>
            <pc:sldMk cId="94501400" sldId="259"/>
            <ac:picMk id="25" creationId="{BA14FB3D-6464-0D77-BED9-C174E08D03A6}"/>
          </ac:picMkLst>
        </pc:picChg>
        <pc:picChg chg="add mod">
          <ac:chgData name="Malik Ismayilov" userId="c84a59f5951c3021" providerId="LiveId" clId="{2B717195-F6FB-405B-97B4-F6CBFB1DBD7A}" dt="2025-05-04T12:33:32.215" v="113" actId="1076"/>
          <ac:picMkLst>
            <pc:docMk/>
            <pc:sldMk cId="94501400" sldId="259"/>
            <ac:picMk id="27" creationId="{BDA633EC-F14A-D07C-997D-83D9C8A231A8}"/>
          </ac:picMkLst>
        </pc:picChg>
        <pc:picChg chg="add mod">
          <ac:chgData name="Malik Ismayilov" userId="c84a59f5951c3021" providerId="LiveId" clId="{2B717195-F6FB-405B-97B4-F6CBFB1DBD7A}" dt="2025-05-04T12:33:45.602" v="115" actId="1076"/>
          <ac:picMkLst>
            <pc:docMk/>
            <pc:sldMk cId="94501400" sldId="259"/>
            <ac:picMk id="29" creationId="{0422897B-8548-2477-8584-34FAB9B39325}"/>
          </ac:picMkLst>
        </pc:picChg>
        <pc:picChg chg="add mod">
          <ac:chgData name="Malik Ismayilov" userId="c84a59f5951c3021" providerId="LiveId" clId="{2B717195-F6FB-405B-97B4-F6CBFB1DBD7A}" dt="2025-05-04T12:34:00.586" v="117" actId="1076"/>
          <ac:picMkLst>
            <pc:docMk/>
            <pc:sldMk cId="94501400" sldId="259"/>
            <ac:picMk id="31" creationId="{80D6456F-5CD5-2EA8-2E8B-460488A72F41}"/>
          </ac:picMkLst>
        </pc:picChg>
      </pc:sldChg>
      <pc:sldChg chg="addSp delSp modSp mod">
        <pc:chgData name="Malik Ismayilov" userId="c84a59f5951c3021" providerId="LiveId" clId="{2B717195-F6FB-405B-97B4-F6CBFB1DBD7A}" dt="2025-05-04T12:57:30.317" v="278" actId="1076"/>
        <pc:sldMkLst>
          <pc:docMk/>
          <pc:sldMk cId="284362696" sldId="260"/>
        </pc:sldMkLst>
        <pc:spChg chg="add mod">
          <ac:chgData name="Malik Ismayilov" userId="c84a59f5951c3021" providerId="LiveId" clId="{2B717195-F6FB-405B-97B4-F6CBFB1DBD7A}" dt="2025-05-04T12:53:56.846" v="240" actId="20577"/>
          <ac:spMkLst>
            <pc:docMk/>
            <pc:sldMk cId="284362696" sldId="260"/>
            <ac:spMk id="17" creationId="{1FF190EC-4316-BD8A-B3F8-918E11DED3AA}"/>
          </ac:spMkLst>
        </pc:spChg>
        <pc:spChg chg="add mod">
          <ac:chgData name="Malik Ismayilov" userId="c84a59f5951c3021" providerId="LiveId" clId="{2B717195-F6FB-405B-97B4-F6CBFB1DBD7A}" dt="2025-05-04T12:54:02.411" v="243" actId="20577"/>
          <ac:spMkLst>
            <pc:docMk/>
            <pc:sldMk cId="284362696" sldId="260"/>
            <ac:spMk id="18" creationId="{F9672A1F-6218-1E67-FDB8-7CF7B454B8F1}"/>
          </ac:spMkLst>
        </pc:spChg>
        <pc:spChg chg="add mod">
          <ac:chgData name="Malik Ismayilov" userId="c84a59f5951c3021" providerId="LiveId" clId="{2B717195-F6FB-405B-97B4-F6CBFB1DBD7A}" dt="2025-05-04T12:53:59.816" v="242" actId="20577"/>
          <ac:spMkLst>
            <pc:docMk/>
            <pc:sldMk cId="284362696" sldId="260"/>
            <ac:spMk id="19" creationId="{2FC67415-C66F-4294-A51D-01604513423C}"/>
          </ac:spMkLst>
        </pc:spChg>
        <pc:spChg chg="add mod">
          <ac:chgData name="Malik Ismayilov" userId="c84a59f5951c3021" providerId="LiveId" clId="{2B717195-F6FB-405B-97B4-F6CBFB1DBD7A}" dt="2025-05-04T12:53:58.309" v="241" actId="20577"/>
          <ac:spMkLst>
            <pc:docMk/>
            <pc:sldMk cId="284362696" sldId="260"/>
            <ac:spMk id="20" creationId="{1B3FC65D-6E9A-198C-A90A-FE87F7633EA2}"/>
          </ac:spMkLst>
        </pc:spChg>
        <pc:spChg chg="add mod">
          <ac:chgData name="Malik Ismayilov" userId="c84a59f5951c3021" providerId="LiveId" clId="{2B717195-F6FB-405B-97B4-F6CBFB1DBD7A}" dt="2025-05-04T12:57:30.317" v="278" actId="1076"/>
          <ac:spMkLst>
            <pc:docMk/>
            <pc:sldMk cId="284362696" sldId="260"/>
            <ac:spMk id="40" creationId="{34D1CC68-3B16-C273-57C6-75189632AF8B}"/>
          </ac:spMkLst>
        </pc:spChg>
        <pc:graphicFrameChg chg="add mod">
          <ac:chgData name="Malik Ismayilov" userId="c84a59f5951c3021" providerId="LiveId" clId="{2B717195-F6FB-405B-97B4-F6CBFB1DBD7A}" dt="2025-05-04T12:53:25.288" v="224" actId="1076"/>
          <ac:graphicFrameMkLst>
            <pc:docMk/>
            <pc:sldMk cId="284362696" sldId="260"/>
            <ac:graphicFrameMk id="16" creationId="{2D71D907-D73D-A6BF-1008-8C64F29DDAF6}"/>
          </ac:graphicFrameMkLst>
        </pc:graphicFrameChg>
        <pc:picChg chg="add mod">
          <ac:chgData name="Malik Ismayilov" userId="c84a59f5951c3021" providerId="LiveId" clId="{2B717195-F6FB-405B-97B4-F6CBFB1DBD7A}" dt="2025-05-04T12:55:24.297" v="262" actId="1076"/>
          <ac:picMkLst>
            <pc:docMk/>
            <pc:sldMk cId="284362696" sldId="260"/>
            <ac:picMk id="5" creationId="{9D208A74-36EA-D549-3B8E-A14AC8D49121}"/>
          </ac:picMkLst>
        </pc:picChg>
        <pc:picChg chg="add mod">
          <ac:chgData name="Malik Ismayilov" userId="c84a59f5951c3021" providerId="LiveId" clId="{2B717195-F6FB-405B-97B4-F6CBFB1DBD7A}" dt="2025-05-04T12:55:26.669" v="263" actId="1076"/>
          <ac:picMkLst>
            <pc:docMk/>
            <pc:sldMk cId="284362696" sldId="260"/>
            <ac:picMk id="7" creationId="{F6449B98-437E-284C-EF2A-1153659F30AC}"/>
          </ac:picMkLst>
        </pc:picChg>
        <pc:picChg chg="add mod">
          <ac:chgData name="Malik Ismayilov" userId="c84a59f5951c3021" providerId="LiveId" clId="{2B717195-F6FB-405B-97B4-F6CBFB1DBD7A}" dt="2025-05-04T12:53:34.896" v="229" actId="1076"/>
          <ac:picMkLst>
            <pc:docMk/>
            <pc:sldMk cId="284362696" sldId="260"/>
            <ac:picMk id="9" creationId="{D85C41D5-FFE3-1CC8-3729-28E0FF3401B1}"/>
          </ac:picMkLst>
        </pc:picChg>
        <pc:picChg chg="add mod">
          <ac:chgData name="Malik Ismayilov" userId="c84a59f5951c3021" providerId="LiveId" clId="{2B717195-F6FB-405B-97B4-F6CBFB1DBD7A}" dt="2025-05-04T12:53:30.716" v="226" actId="1076"/>
          <ac:picMkLst>
            <pc:docMk/>
            <pc:sldMk cId="284362696" sldId="260"/>
            <ac:picMk id="11" creationId="{7B3DDD71-B322-72C5-A371-4034C3D451DE}"/>
          </ac:picMkLst>
        </pc:picChg>
        <pc:picChg chg="add mod">
          <ac:chgData name="Malik Ismayilov" userId="c84a59f5951c3021" providerId="LiveId" clId="{2B717195-F6FB-405B-97B4-F6CBFB1DBD7A}" dt="2025-05-04T12:53:53.649" v="238" actId="1076"/>
          <ac:picMkLst>
            <pc:docMk/>
            <pc:sldMk cId="284362696" sldId="260"/>
            <ac:picMk id="13" creationId="{FC4846FA-CC7B-4616-061E-ED121B2D70CB}"/>
          </ac:picMkLst>
        </pc:picChg>
        <pc:picChg chg="add mod">
          <ac:chgData name="Malik Ismayilov" userId="c84a59f5951c3021" providerId="LiveId" clId="{2B717195-F6FB-405B-97B4-F6CBFB1DBD7A}" dt="2025-05-04T12:53:55.347" v="239" actId="1076"/>
          <ac:picMkLst>
            <pc:docMk/>
            <pc:sldMk cId="284362696" sldId="260"/>
            <ac:picMk id="15" creationId="{1E3E073E-D8E1-174E-B645-3B61C15EE973}"/>
          </ac:picMkLst>
        </pc:picChg>
        <pc:cxnChg chg="add mod">
          <ac:chgData name="Malik Ismayilov" userId="c84a59f5951c3021" providerId="LiveId" clId="{2B717195-F6FB-405B-97B4-F6CBFB1DBD7A}" dt="2025-05-04T12:54:11.221" v="245" actId="13822"/>
          <ac:cxnSpMkLst>
            <pc:docMk/>
            <pc:sldMk cId="284362696" sldId="260"/>
            <ac:cxnSpMk id="22" creationId="{47214CFE-6B1F-3E59-F1FF-6E2767FB2A91}"/>
          </ac:cxnSpMkLst>
        </pc:cxnChg>
        <pc:cxnChg chg="add mod">
          <ac:chgData name="Malik Ismayilov" userId="c84a59f5951c3021" providerId="LiveId" clId="{2B717195-F6FB-405B-97B4-F6CBFB1DBD7A}" dt="2025-05-04T12:54:50.899" v="254" actId="14100"/>
          <ac:cxnSpMkLst>
            <pc:docMk/>
            <pc:sldMk cId="284362696" sldId="260"/>
            <ac:cxnSpMk id="24" creationId="{694D34A8-140C-4056-2ED0-1590C6213814}"/>
          </ac:cxnSpMkLst>
        </pc:cxnChg>
        <pc:cxnChg chg="add mod">
          <ac:chgData name="Malik Ismayilov" userId="c84a59f5951c3021" providerId="LiveId" clId="{2B717195-F6FB-405B-97B4-F6CBFB1DBD7A}" dt="2025-05-04T12:54:30.583" v="249" actId="13822"/>
          <ac:cxnSpMkLst>
            <pc:docMk/>
            <pc:sldMk cId="284362696" sldId="260"/>
            <ac:cxnSpMk id="26" creationId="{B2014D0C-5D64-CEBB-0F73-2DA0E88D4066}"/>
          </ac:cxnSpMkLst>
        </pc:cxnChg>
        <pc:cxnChg chg="add mod">
          <ac:chgData name="Malik Ismayilov" userId="c84a59f5951c3021" providerId="LiveId" clId="{2B717195-F6FB-405B-97B4-F6CBFB1DBD7A}" dt="2025-05-04T12:54:38.369" v="251" actId="13822"/>
          <ac:cxnSpMkLst>
            <pc:docMk/>
            <pc:sldMk cId="284362696" sldId="260"/>
            <ac:cxnSpMk id="28" creationId="{4C9E56C6-4E3F-D5A2-C8AE-0D78366E6591}"/>
          </ac:cxnSpMkLst>
        </pc:cxnChg>
        <pc:cxnChg chg="add mod">
          <ac:chgData name="Malik Ismayilov" userId="c84a59f5951c3021" providerId="LiveId" clId="{2B717195-F6FB-405B-97B4-F6CBFB1DBD7A}" dt="2025-05-04T12:54:54.302" v="255" actId="14100"/>
          <ac:cxnSpMkLst>
            <pc:docMk/>
            <pc:sldMk cId="284362696" sldId="260"/>
            <ac:cxnSpMk id="30" creationId="{362E012C-A9F0-E24A-EBA6-D4590A475615}"/>
          </ac:cxnSpMkLst>
        </pc:cxnChg>
        <pc:cxnChg chg="add mod">
          <ac:chgData name="Malik Ismayilov" userId="c84a59f5951c3021" providerId="LiveId" clId="{2B717195-F6FB-405B-97B4-F6CBFB1DBD7A}" dt="2025-05-04T12:55:02.879" v="257" actId="13822"/>
          <ac:cxnSpMkLst>
            <pc:docMk/>
            <pc:sldMk cId="284362696" sldId="260"/>
            <ac:cxnSpMk id="34" creationId="{4EC1A052-C603-82C7-042A-B11C513651E8}"/>
          </ac:cxnSpMkLst>
        </pc:cxnChg>
        <pc:cxnChg chg="add mod">
          <ac:chgData name="Malik Ismayilov" userId="c84a59f5951c3021" providerId="LiveId" clId="{2B717195-F6FB-405B-97B4-F6CBFB1DBD7A}" dt="2025-05-04T12:55:10.601" v="259" actId="13822"/>
          <ac:cxnSpMkLst>
            <pc:docMk/>
            <pc:sldMk cId="284362696" sldId="260"/>
            <ac:cxnSpMk id="36" creationId="{DEDBE3B5-F319-347C-727C-9DD31C791914}"/>
          </ac:cxnSpMkLst>
        </pc:cxnChg>
        <pc:cxnChg chg="add mod">
          <ac:chgData name="Malik Ismayilov" userId="c84a59f5951c3021" providerId="LiveId" clId="{2B717195-F6FB-405B-97B4-F6CBFB1DBD7A}" dt="2025-05-04T12:55:19.781" v="261" actId="13822"/>
          <ac:cxnSpMkLst>
            <pc:docMk/>
            <pc:sldMk cId="284362696" sldId="260"/>
            <ac:cxnSpMk id="38" creationId="{3C186401-6241-CB49-AB2B-C3F799A4CE21}"/>
          </ac:cxnSpMkLst>
        </pc:cxnChg>
      </pc:sldChg>
      <pc:sldChg chg="addSp delSp modSp mod">
        <pc:chgData name="Malik Ismayilov" userId="c84a59f5951c3021" providerId="LiveId" clId="{2B717195-F6FB-405B-97B4-F6CBFB1DBD7A}" dt="2025-05-18T16:52:43.289" v="349" actId="14100"/>
        <pc:sldMkLst>
          <pc:docMk/>
          <pc:sldMk cId="464808460" sldId="261"/>
        </pc:sldMkLst>
        <pc:spChg chg="add mod">
          <ac:chgData name="Malik Ismayilov" userId="c84a59f5951c3021" providerId="LiveId" clId="{2B717195-F6FB-405B-97B4-F6CBFB1DBD7A}" dt="2025-05-18T16:50:03.093" v="321" actId="20577"/>
          <ac:spMkLst>
            <pc:docMk/>
            <pc:sldMk cId="464808460" sldId="261"/>
            <ac:spMk id="16" creationId="{DE796F15-AC76-1A4B-C801-90259F0432E4}"/>
          </ac:spMkLst>
        </pc:spChg>
        <pc:spChg chg="add mod">
          <ac:chgData name="Malik Ismayilov" userId="c84a59f5951c3021" providerId="LiveId" clId="{2B717195-F6FB-405B-97B4-F6CBFB1DBD7A}" dt="2025-05-18T16:50:04.800" v="322" actId="20577"/>
          <ac:spMkLst>
            <pc:docMk/>
            <pc:sldMk cId="464808460" sldId="261"/>
            <ac:spMk id="17" creationId="{D5B84B78-53F9-0339-9524-27403CD16DAE}"/>
          </ac:spMkLst>
        </pc:spChg>
        <pc:picChg chg="add mod">
          <ac:chgData name="Malik Ismayilov" userId="c84a59f5951c3021" providerId="LiveId" clId="{2B717195-F6FB-405B-97B4-F6CBFB1DBD7A}" dt="2025-05-18T16:47:59.887" v="302" actId="1076"/>
          <ac:picMkLst>
            <pc:docMk/>
            <pc:sldMk cId="464808460" sldId="261"/>
            <ac:picMk id="3" creationId="{941C362D-F307-1896-E063-19D0057516E9}"/>
          </ac:picMkLst>
        </pc:picChg>
        <pc:picChg chg="add mod">
          <ac:chgData name="Malik Ismayilov" userId="c84a59f5951c3021" providerId="LiveId" clId="{2B717195-F6FB-405B-97B4-F6CBFB1DBD7A}" dt="2025-05-18T16:49:37.298" v="315" actId="1076"/>
          <ac:picMkLst>
            <pc:docMk/>
            <pc:sldMk cId="464808460" sldId="261"/>
            <ac:picMk id="5" creationId="{C2763EB0-D949-8DC6-C404-5BDAB213DC54}"/>
          </ac:picMkLst>
        </pc:picChg>
        <pc:picChg chg="add mod">
          <ac:chgData name="Malik Ismayilov" userId="c84a59f5951c3021" providerId="LiveId" clId="{2B717195-F6FB-405B-97B4-F6CBFB1DBD7A}" dt="2025-05-18T16:48:38.238" v="306" actId="1076"/>
          <ac:picMkLst>
            <pc:docMk/>
            <pc:sldMk cId="464808460" sldId="261"/>
            <ac:picMk id="7" creationId="{837DA876-D6F9-BED4-9DD3-DFB9A0C444CC}"/>
          </ac:picMkLst>
        </pc:picChg>
        <pc:picChg chg="add mod">
          <ac:chgData name="Malik Ismayilov" userId="c84a59f5951c3021" providerId="LiveId" clId="{2B717195-F6FB-405B-97B4-F6CBFB1DBD7A}" dt="2025-05-18T16:48:58.961" v="308" actId="1076"/>
          <ac:picMkLst>
            <pc:docMk/>
            <pc:sldMk cId="464808460" sldId="261"/>
            <ac:picMk id="9" creationId="{18F71E1F-BB94-4DC9-CB10-4A7C2C724EB4}"/>
          </ac:picMkLst>
        </pc:picChg>
        <pc:picChg chg="add mod">
          <ac:chgData name="Malik Ismayilov" userId="c84a59f5951c3021" providerId="LiveId" clId="{2B717195-F6FB-405B-97B4-F6CBFB1DBD7A}" dt="2025-05-18T16:49:12.737" v="310" actId="1076"/>
          <ac:picMkLst>
            <pc:docMk/>
            <pc:sldMk cId="464808460" sldId="261"/>
            <ac:picMk id="11" creationId="{9800FD40-5309-2F48-2334-19597A968F62}"/>
          </ac:picMkLst>
        </pc:picChg>
        <pc:picChg chg="add mod">
          <ac:chgData name="Malik Ismayilov" userId="c84a59f5951c3021" providerId="LiveId" clId="{2B717195-F6FB-405B-97B4-F6CBFB1DBD7A}" dt="2025-05-18T16:49:24.456" v="312" actId="1076"/>
          <ac:picMkLst>
            <pc:docMk/>
            <pc:sldMk cId="464808460" sldId="261"/>
            <ac:picMk id="13" creationId="{BB0835FA-833B-C884-BEDE-BB4653CFACB0}"/>
          </ac:picMkLst>
        </pc:picChg>
        <pc:picChg chg="add mod">
          <ac:chgData name="Malik Ismayilov" userId="c84a59f5951c3021" providerId="LiveId" clId="{2B717195-F6FB-405B-97B4-F6CBFB1DBD7A}" dt="2025-05-18T16:51:26.409" v="335" actId="1076"/>
          <ac:picMkLst>
            <pc:docMk/>
            <pc:sldMk cId="464808460" sldId="261"/>
            <ac:picMk id="15" creationId="{44252237-EDFA-4A95-6A82-84F6244D6035}"/>
          </ac:picMkLst>
        </pc:picChg>
        <pc:picChg chg="add mod">
          <ac:chgData name="Malik Ismayilov" userId="c84a59f5951c3021" providerId="LiveId" clId="{2B717195-F6FB-405B-97B4-F6CBFB1DBD7A}" dt="2025-05-18T16:50:23.218" v="324" actId="1076"/>
          <ac:picMkLst>
            <pc:docMk/>
            <pc:sldMk cId="464808460" sldId="261"/>
            <ac:picMk id="19" creationId="{FD62EB7C-1F57-9943-4EDC-4C8126E12CDD}"/>
          </ac:picMkLst>
        </pc:picChg>
        <pc:picChg chg="add mod">
          <ac:chgData name="Malik Ismayilov" userId="c84a59f5951c3021" providerId="LiveId" clId="{2B717195-F6FB-405B-97B4-F6CBFB1DBD7A}" dt="2025-05-18T16:50:41.385" v="326" actId="1076"/>
          <ac:picMkLst>
            <pc:docMk/>
            <pc:sldMk cId="464808460" sldId="261"/>
            <ac:picMk id="21" creationId="{5F6EA9DD-8DAC-F014-C53D-C921AF61772C}"/>
          </ac:picMkLst>
        </pc:picChg>
        <pc:picChg chg="add mod">
          <ac:chgData name="Malik Ismayilov" userId="c84a59f5951c3021" providerId="LiveId" clId="{2B717195-F6FB-405B-97B4-F6CBFB1DBD7A}" dt="2025-05-18T16:50:57.610" v="330" actId="1076"/>
          <ac:picMkLst>
            <pc:docMk/>
            <pc:sldMk cId="464808460" sldId="261"/>
            <ac:picMk id="23" creationId="{F19D104C-66FB-0DBC-B8C6-52800A974AD1}"/>
          </ac:picMkLst>
        </pc:picChg>
        <pc:picChg chg="add mod">
          <ac:chgData name="Malik Ismayilov" userId="c84a59f5951c3021" providerId="LiveId" clId="{2B717195-F6FB-405B-97B4-F6CBFB1DBD7A}" dt="2025-05-18T16:51:09.884" v="332" actId="1076"/>
          <ac:picMkLst>
            <pc:docMk/>
            <pc:sldMk cId="464808460" sldId="261"/>
            <ac:picMk id="25" creationId="{AB390B23-A7EF-92C0-5CA0-02DB68E81C97}"/>
          </ac:picMkLst>
        </pc:picChg>
        <pc:picChg chg="add mod">
          <ac:chgData name="Malik Ismayilov" userId="c84a59f5951c3021" providerId="LiveId" clId="{2B717195-F6FB-405B-97B4-F6CBFB1DBD7A}" dt="2025-05-18T16:51:23.997" v="334" actId="1076"/>
          <ac:picMkLst>
            <pc:docMk/>
            <pc:sldMk cId="464808460" sldId="261"/>
            <ac:picMk id="27" creationId="{4B9809E2-5FA0-20E7-0627-A4DBA6AEF8DE}"/>
          </ac:picMkLst>
        </pc:picChg>
        <pc:picChg chg="add mod">
          <ac:chgData name="Malik Ismayilov" userId="c84a59f5951c3021" providerId="LiveId" clId="{2B717195-F6FB-405B-97B4-F6CBFB1DBD7A}" dt="2025-05-18T16:52:33.287" v="347" actId="1076"/>
          <ac:picMkLst>
            <pc:docMk/>
            <pc:sldMk cId="464808460" sldId="261"/>
            <ac:picMk id="39" creationId="{DBC72771-03C8-5084-8D0D-82E67E93893E}"/>
          </ac:picMkLst>
        </pc:picChg>
        <pc:cxnChg chg="add mod">
          <ac:chgData name="Malik Ismayilov" userId="c84a59f5951c3021" providerId="LiveId" clId="{2B717195-F6FB-405B-97B4-F6CBFB1DBD7A}" dt="2025-05-18T16:52:43.289" v="349" actId="14100"/>
          <ac:cxnSpMkLst>
            <pc:docMk/>
            <pc:sldMk cId="464808460" sldId="261"/>
            <ac:cxnSpMk id="29" creationId="{1C6FC874-F0CD-7112-C710-D4FB13D9FBB6}"/>
          </ac:cxnSpMkLst>
        </pc:cxnChg>
        <pc:cxnChg chg="add mod">
          <ac:chgData name="Malik Ismayilov" userId="c84a59f5951c3021" providerId="LiveId" clId="{2B717195-F6FB-405B-97B4-F6CBFB1DBD7A}" dt="2025-05-18T16:52:37.379" v="348" actId="1076"/>
          <ac:cxnSpMkLst>
            <pc:docMk/>
            <pc:sldMk cId="464808460" sldId="261"/>
            <ac:cxnSpMk id="32" creationId="{DEE63B98-B5F1-97C9-1B02-6C90D60741BA}"/>
          </ac:cxnSpMkLst>
        </pc:cxnChg>
      </pc:sldChg>
      <pc:sldChg chg="addSp delSp modSp mod">
        <pc:chgData name="Malik Ismayilov" userId="c84a59f5951c3021" providerId="LiveId" clId="{2B717195-F6FB-405B-97B4-F6CBFB1DBD7A}" dt="2025-05-18T16:59:19.068" v="405" actId="1076"/>
        <pc:sldMkLst>
          <pc:docMk/>
          <pc:sldMk cId="3129644601" sldId="262"/>
        </pc:sldMkLst>
        <pc:picChg chg="add mod">
          <ac:chgData name="Malik Ismayilov" userId="c84a59f5951c3021" providerId="LiveId" clId="{2B717195-F6FB-405B-97B4-F6CBFB1DBD7A}" dt="2025-05-18T16:57:09.743" v="387" actId="1076"/>
          <ac:picMkLst>
            <pc:docMk/>
            <pc:sldMk cId="3129644601" sldId="262"/>
            <ac:picMk id="3" creationId="{4BD66708-8B03-D4F7-7D4C-533588720719}"/>
          </ac:picMkLst>
        </pc:picChg>
        <pc:picChg chg="add mod">
          <ac:chgData name="Malik Ismayilov" userId="c84a59f5951c3021" providerId="LiveId" clId="{2B717195-F6FB-405B-97B4-F6CBFB1DBD7A}" dt="2025-05-18T16:57:40.603" v="389" actId="1076"/>
          <ac:picMkLst>
            <pc:docMk/>
            <pc:sldMk cId="3129644601" sldId="262"/>
            <ac:picMk id="5" creationId="{DCF21108-AD34-2DA5-EAEC-6E10685E40C3}"/>
          </ac:picMkLst>
        </pc:picChg>
        <pc:picChg chg="add mod">
          <ac:chgData name="Malik Ismayilov" userId="c84a59f5951c3021" providerId="LiveId" clId="{2B717195-F6FB-405B-97B4-F6CBFB1DBD7A}" dt="2025-05-18T16:57:54.795" v="393" actId="1076"/>
          <ac:picMkLst>
            <pc:docMk/>
            <pc:sldMk cId="3129644601" sldId="262"/>
            <ac:picMk id="7" creationId="{178A59F1-E5AF-D38D-12F7-46988AEAD60B}"/>
          </ac:picMkLst>
        </pc:picChg>
        <pc:picChg chg="add mod">
          <ac:chgData name="Malik Ismayilov" userId="c84a59f5951c3021" providerId="LiveId" clId="{2B717195-F6FB-405B-97B4-F6CBFB1DBD7A}" dt="2025-05-18T16:58:09.701" v="395" actId="1076"/>
          <ac:picMkLst>
            <pc:docMk/>
            <pc:sldMk cId="3129644601" sldId="262"/>
            <ac:picMk id="9" creationId="{AA7585B5-B522-C946-0EA0-28B975B6B2A6}"/>
          </ac:picMkLst>
        </pc:picChg>
        <pc:picChg chg="add mod">
          <ac:chgData name="Malik Ismayilov" userId="c84a59f5951c3021" providerId="LiveId" clId="{2B717195-F6FB-405B-97B4-F6CBFB1DBD7A}" dt="2025-05-18T16:58:21.034" v="397" actId="1076"/>
          <ac:picMkLst>
            <pc:docMk/>
            <pc:sldMk cId="3129644601" sldId="262"/>
            <ac:picMk id="11" creationId="{62EA4966-5790-390C-CA7D-611799B942D4}"/>
          </ac:picMkLst>
        </pc:picChg>
        <pc:picChg chg="add mod">
          <ac:chgData name="Malik Ismayilov" userId="c84a59f5951c3021" providerId="LiveId" clId="{2B717195-F6FB-405B-97B4-F6CBFB1DBD7A}" dt="2025-05-18T16:58:39.635" v="399" actId="1076"/>
          <ac:picMkLst>
            <pc:docMk/>
            <pc:sldMk cId="3129644601" sldId="262"/>
            <ac:picMk id="13" creationId="{036BFE00-4C20-F165-6241-C37563368684}"/>
          </ac:picMkLst>
        </pc:picChg>
        <pc:picChg chg="add mod">
          <ac:chgData name="Malik Ismayilov" userId="c84a59f5951c3021" providerId="LiveId" clId="{2B717195-F6FB-405B-97B4-F6CBFB1DBD7A}" dt="2025-05-18T16:58:54.241" v="401" actId="1076"/>
          <ac:picMkLst>
            <pc:docMk/>
            <pc:sldMk cId="3129644601" sldId="262"/>
            <ac:picMk id="15" creationId="{6FC7B249-5048-7A0B-74E2-40B4B15C039D}"/>
          </ac:picMkLst>
        </pc:picChg>
        <pc:picChg chg="add mod">
          <ac:chgData name="Malik Ismayilov" userId="c84a59f5951c3021" providerId="LiveId" clId="{2B717195-F6FB-405B-97B4-F6CBFB1DBD7A}" dt="2025-05-18T16:59:07.018" v="403" actId="1076"/>
          <ac:picMkLst>
            <pc:docMk/>
            <pc:sldMk cId="3129644601" sldId="262"/>
            <ac:picMk id="17" creationId="{53B36FE0-881C-4F10-CD63-E31AD2D238F6}"/>
          </ac:picMkLst>
        </pc:picChg>
        <pc:picChg chg="add mod">
          <ac:chgData name="Malik Ismayilov" userId="c84a59f5951c3021" providerId="LiveId" clId="{2B717195-F6FB-405B-97B4-F6CBFB1DBD7A}" dt="2025-05-18T16:59:19.068" v="405" actId="1076"/>
          <ac:picMkLst>
            <pc:docMk/>
            <pc:sldMk cId="3129644601" sldId="262"/>
            <ac:picMk id="19" creationId="{DCF69A9D-DE6E-DBD7-BD91-4A0D5B32B10C}"/>
          </ac:picMkLst>
        </pc:picChg>
      </pc:sldChg>
      <pc:sldChg chg="addSp delSp modSp mod">
        <pc:chgData name="Malik Ismayilov" userId="c84a59f5951c3021" providerId="LiveId" clId="{2B717195-F6FB-405B-97B4-F6CBFB1DBD7A}" dt="2025-05-18T17:07:01.534" v="479" actId="1076"/>
        <pc:sldMkLst>
          <pc:docMk/>
          <pc:sldMk cId="1385420264" sldId="263"/>
        </pc:sldMkLst>
        <pc:picChg chg="add mod">
          <ac:chgData name="Malik Ismayilov" userId="c84a59f5951c3021" providerId="LiveId" clId="{2B717195-F6FB-405B-97B4-F6CBFB1DBD7A}" dt="2025-05-18T16:59:46.926" v="408" actId="1076"/>
          <ac:picMkLst>
            <pc:docMk/>
            <pc:sldMk cId="1385420264" sldId="263"/>
            <ac:picMk id="3" creationId="{3282323F-70DC-EF65-AAD6-E14D7C49F60A}"/>
          </ac:picMkLst>
        </pc:picChg>
        <pc:picChg chg="add mod">
          <ac:chgData name="Malik Ismayilov" userId="c84a59f5951c3021" providerId="LiveId" clId="{2B717195-F6FB-405B-97B4-F6CBFB1DBD7A}" dt="2025-05-18T17:04:43.262" v="438" actId="14100"/>
          <ac:picMkLst>
            <pc:docMk/>
            <pc:sldMk cId="1385420264" sldId="263"/>
            <ac:picMk id="5" creationId="{3696C5BB-CDA3-56BA-6C75-E68C86DAB539}"/>
          </ac:picMkLst>
        </pc:picChg>
        <pc:picChg chg="add mod">
          <ac:chgData name="Malik Ismayilov" userId="c84a59f5951c3021" providerId="LiveId" clId="{2B717195-F6FB-405B-97B4-F6CBFB1DBD7A}" dt="2025-05-18T17:04:59.582" v="447" actId="1076"/>
          <ac:picMkLst>
            <pc:docMk/>
            <pc:sldMk cId="1385420264" sldId="263"/>
            <ac:picMk id="7" creationId="{EAE970F2-170C-78F8-3521-A16FDFA6A542}"/>
          </ac:picMkLst>
        </pc:picChg>
        <pc:picChg chg="add mod">
          <ac:chgData name="Malik Ismayilov" userId="c84a59f5951c3021" providerId="LiveId" clId="{2B717195-F6FB-405B-97B4-F6CBFB1DBD7A}" dt="2025-05-18T17:05:11.246" v="452" actId="1076"/>
          <ac:picMkLst>
            <pc:docMk/>
            <pc:sldMk cId="1385420264" sldId="263"/>
            <ac:picMk id="9" creationId="{370B8D40-3A67-7503-B000-1CECDC5018A6}"/>
          </ac:picMkLst>
        </pc:picChg>
        <pc:picChg chg="add mod">
          <ac:chgData name="Malik Ismayilov" userId="c84a59f5951c3021" providerId="LiveId" clId="{2B717195-F6FB-405B-97B4-F6CBFB1DBD7A}" dt="2025-05-18T17:05:12.325" v="453" actId="1076"/>
          <ac:picMkLst>
            <pc:docMk/>
            <pc:sldMk cId="1385420264" sldId="263"/>
            <ac:picMk id="11" creationId="{C365098A-0D3A-5360-396C-24936D947EFD}"/>
          </ac:picMkLst>
        </pc:picChg>
        <pc:picChg chg="add mod">
          <ac:chgData name="Malik Ismayilov" userId="c84a59f5951c3021" providerId="LiveId" clId="{2B717195-F6FB-405B-97B4-F6CBFB1DBD7A}" dt="2025-05-18T17:05:13.413" v="454" actId="1076"/>
          <ac:picMkLst>
            <pc:docMk/>
            <pc:sldMk cId="1385420264" sldId="263"/>
            <ac:picMk id="13" creationId="{63064D0F-50D1-EE07-A8A8-0D4E031F1B0C}"/>
          </ac:picMkLst>
        </pc:picChg>
        <pc:picChg chg="add mod">
          <ac:chgData name="Malik Ismayilov" userId="c84a59f5951c3021" providerId="LiveId" clId="{2B717195-F6FB-405B-97B4-F6CBFB1DBD7A}" dt="2025-05-18T17:05:14.945" v="455" actId="1076"/>
          <ac:picMkLst>
            <pc:docMk/>
            <pc:sldMk cId="1385420264" sldId="263"/>
            <ac:picMk id="15" creationId="{592D3BE6-2CBF-B3A1-6B67-ED9D7133DC24}"/>
          </ac:picMkLst>
        </pc:picChg>
        <pc:picChg chg="add mod">
          <ac:chgData name="Malik Ismayilov" userId="c84a59f5951c3021" providerId="LiveId" clId="{2B717195-F6FB-405B-97B4-F6CBFB1DBD7A}" dt="2025-05-18T17:05:22.128" v="457" actId="1076"/>
          <ac:picMkLst>
            <pc:docMk/>
            <pc:sldMk cId="1385420264" sldId="263"/>
            <ac:picMk id="17" creationId="{B64B218D-098A-7C2B-9A31-01205B6539A3}"/>
          </ac:picMkLst>
        </pc:picChg>
        <pc:picChg chg="add mod">
          <ac:chgData name="Malik Ismayilov" userId="c84a59f5951c3021" providerId="LiveId" clId="{2B717195-F6FB-405B-97B4-F6CBFB1DBD7A}" dt="2025-05-18T17:05:34.795" v="463" actId="1076"/>
          <ac:picMkLst>
            <pc:docMk/>
            <pc:sldMk cId="1385420264" sldId="263"/>
            <ac:picMk id="19" creationId="{C11FC70E-3631-5D05-C5C3-61E68DF849C4}"/>
          </ac:picMkLst>
        </pc:picChg>
        <pc:picChg chg="add mod">
          <ac:chgData name="Malik Ismayilov" userId="c84a59f5951c3021" providerId="LiveId" clId="{2B717195-F6FB-405B-97B4-F6CBFB1DBD7A}" dt="2025-05-18T17:05:42.046" v="465" actId="1076"/>
          <ac:picMkLst>
            <pc:docMk/>
            <pc:sldMk cId="1385420264" sldId="263"/>
            <ac:picMk id="21" creationId="{81AC4C5D-DAC0-E3ED-4170-1FC33AFE2916}"/>
          </ac:picMkLst>
        </pc:picChg>
        <pc:picChg chg="add mod">
          <ac:chgData name="Malik Ismayilov" userId="c84a59f5951c3021" providerId="LiveId" clId="{2B717195-F6FB-405B-97B4-F6CBFB1DBD7A}" dt="2025-05-18T17:05:47.353" v="468" actId="1076"/>
          <ac:picMkLst>
            <pc:docMk/>
            <pc:sldMk cId="1385420264" sldId="263"/>
            <ac:picMk id="23" creationId="{7D3E2D13-D21E-E630-4A00-1441DBEDD7A7}"/>
          </ac:picMkLst>
        </pc:picChg>
        <pc:picChg chg="add mod">
          <ac:chgData name="Malik Ismayilov" userId="c84a59f5951c3021" providerId="LiveId" clId="{2B717195-F6FB-405B-97B4-F6CBFB1DBD7A}" dt="2025-05-18T17:05:49.543" v="469" actId="1076"/>
          <ac:picMkLst>
            <pc:docMk/>
            <pc:sldMk cId="1385420264" sldId="263"/>
            <ac:picMk id="25" creationId="{6E1E9079-BDCA-8C08-3E6B-E3105198236B}"/>
          </ac:picMkLst>
        </pc:picChg>
        <pc:picChg chg="add mod">
          <ac:chgData name="Malik Ismayilov" userId="c84a59f5951c3021" providerId="LiveId" clId="{2B717195-F6FB-405B-97B4-F6CBFB1DBD7A}" dt="2025-05-18T17:06:09.100" v="471" actId="1076"/>
          <ac:picMkLst>
            <pc:docMk/>
            <pc:sldMk cId="1385420264" sldId="263"/>
            <ac:picMk id="27" creationId="{3E0FEBE2-3DAF-4302-92A5-3B4083563A5E}"/>
          </ac:picMkLst>
        </pc:picChg>
        <pc:picChg chg="add mod">
          <ac:chgData name="Malik Ismayilov" userId="c84a59f5951c3021" providerId="LiveId" clId="{2B717195-F6FB-405B-97B4-F6CBFB1DBD7A}" dt="2025-05-18T17:06:20.086" v="473" actId="1076"/>
          <ac:picMkLst>
            <pc:docMk/>
            <pc:sldMk cId="1385420264" sldId="263"/>
            <ac:picMk id="29" creationId="{2809765C-2F88-0CB4-B128-91D4C24C6590}"/>
          </ac:picMkLst>
        </pc:picChg>
        <pc:picChg chg="add mod">
          <ac:chgData name="Malik Ismayilov" userId="c84a59f5951c3021" providerId="LiveId" clId="{2B717195-F6FB-405B-97B4-F6CBFB1DBD7A}" dt="2025-05-18T17:06:31.894" v="475" actId="1076"/>
          <ac:picMkLst>
            <pc:docMk/>
            <pc:sldMk cId="1385420264" sldId="263"/>
            <ac:picMk id="31" creationId="{7F0BEEFE-67B8-9AA0-5637-BDAB8975CE33}"/>
          </ac:picMkLst>
        </pc:picChg>
        <pc:picChg chg="add mod">
          <ac:chgData name="Malik Ismayilov" userId="c84a59f5951c3021" providerId="LiveId" clId="{2B717195-F6FB-405B-97B4-F6CBFB1DBD7A}" dt="2025-05-18T17:06:49.738" v="477" actId="1076"/>
          <ac:picMkLst>
            <pc:docMk/>
            <pc:sldMk cId="1385420264" sldId="263"/>
            <ac:picMk id="33" creationId="{7D8D5177-3D8D-0921-15C7-D5D150010FFC}"/>
          </ac:picMkLst>
        </pc:picChg>
        <pc:picChg chg="add mod">
          <ac:chgData name="Malik Ismayilov" userId="c84a59f5951c3021" providerId="LiveId" clId="{2B717195-F6FB-405B-97B4-F6CBFB1DBD7A}" dt="2025-05-18T17:07:01.534" v="479" actId="1076"/>
          <ac:picMkLst>
            <pc:docMk/>
            <pc:sldMk cId="1385420264" sldId="263"/>
            <ac:picMk id="35" creationId="{74B1F92D-0AF7-3A66-584F-DACD3EF59D14}"/>
          </ac:picMkLst>
        </pc:picChg>
      </pc:sldChg>
      <pc:sldChg chg="addSp modSp mod">
        <pc:chgData name="Malik Ismayilov" userId="c84a59f5951c3021" providerId="LiveId" clId="{2B717195-F6FB-405B-97B4-F6CBFB1DBD7A}" dt="2025-05-04T12:22:43.606" v="9" actId="20577"/>
        <pc:sldMkLst>
          <pc:docMk/>
          <pc:sldMk cId="2945167339" sldId="264"/>
        </pc:sldMkLst>
        <pc:spChg chg="add mod">
          <ac:chgData name="Malik Ismayilov" userId="c84a59f5951c3021" providerId="LiveId" clId="{2B717195-F6FB-405B-97B4-F6CBFB1DBD7A}" dt="2025-05-04T12:22:43.606" v="9" actId="20577"/>
          <ac:spMkLst>
            <pc:docMk/>
            <pc:sldMk cId="2945167339" sldId="264"/>
            <ac:spMk id="24" creationId="{42DA53EE-4291-D53C-6729-A0CC118F512C}"/>
          </ac:spMkLst>
        </pc:spChg>
      </pc:sldChg>
      <pc:sldChg chg="addSp delSp modSp add mod ord">
        <pc:chgData name="Malik Ismayilov" userId="c84a59f5951c3021" providerId="LiveId" clId="{2B717195-F6FB-405B-97B4-F6CBFB1DBD7A}" dt="2025-05-18T16:55:48.403" v="383" actId="1076"/>
        <pc:sldMkLst>
          <pc:docMk/>
          <pc:sldMk cId="2284163877" sldId="265"/>
        </pc:sldMkLst>
        <pc:picChg chg="add mod">
          <ac:chgData name="Malik Ismayilov" userId="c84a59f5951c3021" providerId="LiveId" clId="{2B717195-F6FB-405B-97B4-F6CBFB1DBD7A}" dt="2025-05-18T16:53:26.788" v="353" actId="1076"/>
          <ac:picMkLst>
            <pc:docMk/>
            <pc:sldMk cId="2284163877" sldId="265"/>
            <ac:picMk id="3" creationId="{1BD22FCF-A043-C33C-C229-4EB760D20DCE}"/>
          </ac:picMkLst>
        </pc:picChg>
        <pc:picChg chg="add mod">
          <ac:chgData name="Malik Ismayilov" userId="c84a59f5951c3021" providerId="LiveId" clId="{2B717195-F6FB-405B-97B4-F6CBFB1DBD7A}" dt="2025-05-18T16:53:52.584" v="357" actId="1076"/>
          <ac:picMkLst>
            <pc:docMk/>
            <pc:sldMk cId="2284163877" sldId="265"/>
            <ac:picMk id="5" creationId="{F0D4B81D-0F4E-C799-BD3A-316105EE2214}"/>
          </ac:picMkLst>
        </pc:picChg>
        <pc:picChg chg="add mod">
          <ac:chgData name="Malik Ismayilov" userId="c84a59f5951c3021" providerId="LiveId" clId="{2B717195-F6FB-405B-97B4-F6CBFB1DBD7A}" dt="2025-05-18T16:55:05.668" v="372" actId="1076"/>
          <ac:picMkLst>
            <pc:docMk/>
            <pc:sldMk cId="2284163877" sldId="265"/>
            <ac:picMk id="7" creationId="{41893A9B-D149-1D91-25EF-6F6366B2A78E}"/>
          </ac:picMkLst>
        </pc:picChg>
        <pc:picChg chg="add mod">
          <ac:chgData name="Malik Ismayilov" userId="c84a59f5951c3021" providerId="LiveId" clId="{2B717195-F6FB-405B-97B4-F6CBFB1DBD7A}" dt="2025-05-18T16:55:04.103" v="371" actId="1076"/>
          <ac:picMkLst>
            <pc:docMk/>
            <pc:sldMk cId="2284163877" sldId="265"/>
            <ac:picMk id="9" creationId="{B02F4CC7-E0FE-F8DD-1EDC-8A8EB318D51F}"/>
          </ac:picMkLst>
        </pc:picChg>
        <pc:picChg chg="add mod">
          <ac:chgData name="Malik Ismayilov" userId="c84a59f5951c3021" providerId="LiveId" clId="{2B717195-F6FB-405B-97B4-F6CBFB1DBD7A}" dt="2025-05-18T16:55:09.249" v="374" actId="1076"/>
          <ac:picMkLst>
            <pc:docMk/>
            <pc:sldMk cId="2284163877" sldId="265"/>
            <ac:picMk id="11" creationId="{73627F6C-CA19-3DBE-280E-09A3C6F13F49}"/>
          </ac:picMkLst>
        </pc:picChg>
        <pc:picChg chg="add mod">
          <ac:chgData name="Malik Ismayilov" userId="c84a59f5951c3021" providerId="LiveId" clId="{2B717195-F6FB-405B-97B4-F6CBFB1DBD7A}" dt="2025-05-18T16:55:19.382" v="377" actId="1076"/>
          <ac:picMkLst>
            <pc:docMk/>
            <pc:sldMk cId="2284163877" sldId="265"/>
            <ac:picMk id="13" creationId="{4E72DE9F-627F-23E3-8E09-CCD860AD4E6F}"/>
          </ac:picMkLst>
        </pc:picChg>
        <pc:picChg chg="add mod">
          <ac:chgData name="Malik Ismayilov" userId="c84a59f5951c3021" providerId="LiveId" clId="{2B717195-F6FB-405B-97B4-F6CBFB1DBD7A}" dt="2025-05-18T16:55:16.480" v="376" actId="1076"/>
          <ac:picMkLst>
            <pc:docMk/>
            <pc:sldMk cId="2284163877" sldId="265"/>
            <ac:picMk id="15" creationId="{1790C0FF-225B-440C-9BCE-1A8D7DB5DDF5}"/>
          </ac:picMkLst>
        </pc:picChg>
        <pc:picChg chg="add mod">
          <ac:chgData name="Malik Ismayilov" userId="c84a59f5951c3021" providerId="LiveId" clId="{2B717195-F6FB-405B-97B4-F6CBFB1DBD7A}" dt="2025-05-18T16:55:12.489" v="375" actId="1076"/>
          <ac:picMkLst>
            <pc:docMk/>
            <pc:sldMk cId="2284163877" sldId="265"/>
            <ac:picMk id="17" creationId="{0F3457FA-BEE3-8F1B-99E0-0F5F7186FE5F}"/>
          </ac:picMkLst>
        </pc:picChg>
        <pc:picChg chg="add mod">
          <ac:chgData name="Malik Ismayilov" userId="c84a59f5951c3021" providerId="LiveId" clId="{2B717195-F6FB-405B-97B4-F6CBFB1DBD7A}" dt="2025-05-18T16:55:48.403" v="383" actId="1076"/>
          <ac:picMkLst>
            <pc:docMk/>
            <pc:sldMk cId="2284163877" sldId="265"/>
            <ac:picMk id="19" creationId="{9BA3D32D-EA08-22A3-7414-419705D9B4FC}"/>
          </ac:picMkLst>
        </pc:picChg>
        <pc:picChg chg="add mod">
          <ac:chgData name="Malik Ismayilov" userId="c84a59f5951c3021" providerId="LiveId" clId="{2B717195-F6FB-405B-97B4-F6CBFB1DBD7A}" dt="2025-05-18T16:55:46.889" v="382" actId="1076"/>
          <ac:picMkLst>
            <pc:docMk/>
            <pc:sldMk cId="2284163877" sldId="265"/>
            <ac:picMk id="21" creationId="{470CA597-A415-1448-49DC-3B8F83DDD714}"/>
          </ac:picMkLst>
        </pc:picChg>
      </pc:sldChg>
      <pc:sldChg chg="addSp delSp modSp add mod">
        <pc:chgData name="Malik Ismayilov" userId="c84a59f5951c3021" providerId="LiveId" clId="{2B717195-F6FB-405B-97B4-F6CBFB1DBD7A}" dt="2025-05-18T17:10:02.808" v="496" actId="1076"/>
        <pc:sldMkLst>
          <pc:docMk/>
          <pc:sldMk cId="2032630463" sldId="266"/>
        </pc:sldMkLst>
        <pc:picChg chg="add mod">
          <ac:chgData name="Malik Ismayilov" userId="c84a59f5951c3021" providerId="LiveId" clId="{2B717195-F6FB-405B-97B4-F6CBFB1DBD7A}" dt="2025-05-18T17:00:34.011" v="411" actId="1076"/>
          <ac:picMkLst>
            <pc:docMk/>
            <pc:sldMk cId="2032630463" sldId="266"/>
            <ac:picMk id="3" creationId="{24EBADD7-40ED-2848-C6D0-532F7ECC2A29}"/>
          </ac:picMkLst>
        </pc:picChg>
        <pc:picChg chg="add del mod">
          <ac:chgData name="Malik Ismayilov" userId="c84a59f5951c3021" providerId="LiveId" clId="{2B717195-F6FB-405B-97B4-F6CBFB1DBD7A}" dt="2025-05-18T17:02:14.052" v="414" actId="478"/>
          <ac:picMkLst>
            <pc:docMk/>
            <pc:sldMk cId="2032630463" sldId="266"/>
            <ac:picMk id="5" creationId="{8686225A-ED31-4023-162B-C4EABB46E491}"/>
          </ac:picMkLst>
        </pc:picChg>
        <pc:picChg chg="add mod">
          <ac:chgData name="Malik Ismayilov" userId="c84a59f5951c3021" providerId="LiveId" clId="{2B717195-F6FB-405B-97B4-F6CBFB1DBD7A}" dt="2025-05-18T17:08:17.214" v="481" actId="1076"/>
          <ac:picMkLst>
            <pc:docMk/>
            <pc:sldMk cId="2032630463" sldId="266"/>
            <ac:picMk id="7" creationId="{520B7EC8-4E24-6805-097B-66CF4B6ECD5E}"/>
          </ac:picMkLst>
        </pc:picChg>
        <pc:picChg chg="add mod">
          <ac:chgData name="Malik Ismayilov" userId="c84a59f5951c3021" providerId="LiveId" clId="{2B717195-F6FB-405B-97B4-F6CBFB1DBD7A}" dt="2025-05-18T17:08:33.513" v="483" actId="1076"/>
          <ac:picMkLst>
            <pc:docMk/>
            <pc:sldMk cId="2032630463" sldId="266"/>
            <ac:picMk id="9" creationId="{148B33A0-0AD4-0A76-ECE6-AC3126B98EA5}"/>
          </ac:picMkLst>
        </pc:picChg>
        <pc:picChg chg="add mod">
          <ac:chgData name="Malik Ismayilov" userId="c84a59f5951c3021" providerId="LiveId" clId="{2B717195-F6FB-405B-97B4-F6CBFB1DBD7A}" dt="2025-05-18T17:08:53.904" v="485" actId="1076"/>
          <ac:picMkLst>
            <pc:docMk/>
            <pc:sldMk cId="2032630463" sldId="266"/>
            <ac:picMk id="11" creationId="{107A6A1D-0C68-4DA9-5FE1-6011B1FEB7D0}"/>
          </ac:picMkLst>
        </pc:picChg>
        <pc:picChg chg="add mod">
          <ac:chgData name="Malik Ismayilov" userId="c84a59f5951c3021" providerId="LiveId" clId="{2B717195-F6FB-405B-97B4-F6CBFB1DBD7A}" dt="2025-05-18T17:09:06.561" v="487" actId="1076"/>
          <ac:picMkLst>
            <pc:docMk/>
            <pc:sldMk cId="2032630463" sldId="266"/>
            <ac:picMk id="13" creationId="{8B253452-895F-FFC2-3DE4-896C2A0335A3}"/>
          </ac:picMkLst>
        </pc:picChg>
        <pc:picChg chg="add mod">
          <ac:chgData name="Malik Ismayilov" userId="c84a59f5951c3021" providerId="LiveId" clId="{2B717195-F6FB-405B-97B4-F6CBFB1DBD7A}" dt="2025-05-18T17:09:18.404" v="489" actId="1076"/>
          <ac:picMkLst>
            <pc:docMk/>
            <pc:sldMk cId="2032630463" sldId="266"/>
            <ac:picMk id="15" creationId="{6E926979-8614-B030-B8B8-AA696E199768}"/>
          </ac:picMkLst>
        </pc:picChg>
        <pc:picChg chg="add mod">
          <ac:chgData name="Malik Ismayilov" userId="c84a59f5951c3021" providerId="LiveId" clId="{2B717195-F6FB-405B-97B4-F6CBFB1DBD7A}" dt="2025-05-18T17:09:34.602" v="491" actId="1076"/>
          <ac:picMkLst>
            <pc:docMk/>
            <pc:sldMk cId="2032630463" sldId="266"/>
            <ac:picMk id="17" creationId="{AAB073E5-B985-1334-F430-ECB23AD9B49A}"/>
          </ac:picMkLst>
        </pc:picChg>
        <pc:picChg chg="add mod">
          <ac:chgData name="Malik Ismayilov" userId="c84a59f5951c3021" providerId="LiveId" clId="{2B717195-F6FB-405B-97B4-F6CBFB1DBD7A}" dt="2025-05-18T17:09:50.992" v="494" actId="1076"/>
          <ac:picMkLst>
            <pc:docMk/>
            <pc:sldMk cId="2032630463" sldId="266"/>
            <ac:picMk id="19" creationId="{B27D9CDD-5991-9138-F096-5BDF15D38301}"/>
          </ac:picMkLst>
        </pc:picChg>
        <pc:picChg chg="add mod">
          <ac:chgData name="Malik Ismayilov" userId="c84a59f5951c3021" providerId="LiveId" clId="{2B717195-F6FB-405B-97B4-F6CBFB1DBD7A}" dt="2025-05-18T17:10:02.808" v="496" actId="1076"/>
          <ac:picMkLst>
            <pc:docMk/>
            <pc:sldMk cId="2032630463" sldId="266"/>
            <ac:picMk id="21" creationId="{B1654764-01DB-C0D5-B97F-3AEF9052DE15}"/>
          </ac:picMkLst>
        </pc:picChg>
      </pc:sldChg>
      <pc:sldChg chg="addSp modSp add del mod">
        <pc:chgData name="Malik Ismayilov" userId="c84a59f5951c3021" providerId="LiveId" clId="{2B717195-F6FB-405B-97B4-F6CBFB1DBD7A}" dt="2025-05-17T14:09:35.809" v="279" actId="47"/>
        <pc:sldMkLst>
          <pc:docMk/>
          <pc:sldMk cId="1861259878" sldId="267"/>
        </pc:sldMkLst>
      </pc:sldChg>
      <pc:sldChg chg="addSp delSp add del mod">
        <pc:chgData name="Malik Ismayilov" userId="c84a59f5951c3021" providerId="LiveId" clId="{2B717195-F6FB-405B-97B4-F6CBFB1DBD7A}" dt="2025-05-17T14:09:36.895" v="280" actId="47"/>
        <pc:sldMkLst>
          <pc:docMk/>
          <pc:sldMk cId="4016880426" sldId="268"/>
        </pc:sldMkLst>
      </pc:sldChg>
      <pc:sldChg chg="addSp modSp add del mod">
        <pc:chgData name="Malik Ismayilov" userId="c84a59f5951c3021" providerId="LiveId" clId="{2B717195-F6FB-405B-97B4-F6CBFB1DBD7A}" dt="2025-05-17T14:09:37.690" v="281" actId="47"/>
        <pc:sldMkLst>
          <pc:docMk/>
          <pc:sldMk cId="3547548729" sldId="269"/>
        </pc:sldMkLst>
      </pc:sldChg>
      <pc:sldChg chg="addSp modSp add del mod">
        <pc:chgData name="Malik Ismayilov" userId="c84a59f5951c3021" providerId="LiveId" clId="{2B717195-F6FB-405B-97B4-F6CBFB1DBD7A}" dt="2025-05-17T14:09:38.783" v="282" actId="47"/>
        <pc:sldMkLst>
          <pc:docMk/>
          <pc:sldMk cId="2071326163" sldId="270"/>
        </pc:sldMkLst>
      </pc:sldChg>
      <pc:sldChg chg="addSp modSp add del mod">
        <pc:chgData name="Malik Ismayilov" userId="c84a59f5951c3021" providerId="LiveId" clId="{2B717195-F6FB-405B-97B4-F6CBFB1DBD7A}" dt="2025-05-17T14:09:39.257" v="283" actId="47"/>
        <pc:sldMkLst>
          <pc:docMk/>
          <pc:sldMk cId="2525134116" sldId="271"/>
        </pc:sldMkLst>
      </pc:sldChg>
      <pc:sldChg chg="addSp modSp add del mod">
        <pc:chgData name="Malik Ismayilov" userId="c84a59f5951c3021" providerId="LiveId" clId="{2B717195-F6FB-405B-97B4-F6CBFB1DBD7A}" dt="2025-05-17T14:09:39.693" v="284" actId="47"/>
        <pc:sldMkLst>
          <pc:docMk/>
          <pc:sldMk cId="2002903946" sldId="272"/>
        </pc:sldMkLst>
      </pc:sldChg>
      <pc:sldChg chg="addSp modSp add del mod">
        <pc:chgData name="Malik Ismayilov" userId="c84a59f5951c3021" providerId="LiveId" clId="{2B717195-F6FB-405B-97B4-F6CBFB1DBD7A}" dt="2025-05-17T14:09:40.228" v="285" actId="47"/>
        <pc:sldMkLst>
          <pc:docMk/>
          <pc:sldMk cId="3227610758" sldId="273"/>
        </pc:sldMkLst>
      </pc:sldChg>
      <pc:sldChg chg="addSp modSp add del mod">
        <pc:chgData name="Malik Ismayilov" userId="c84a59f5951c3021" providerId="LiveId" clId="{2B717195-F6FB-405B-97B4-F6CBFB1DBD7A}" dt="2025-05-17T14:09:40.823" v="286" actId="47"/>
        <pc:sldMkLst>
          <pc:docMk/>
          <pc:sldMk cId="2811815723" sldId="274"/>
        </pc:sldMkLst>
      </pc:sldChg>
      <pc:sldChg chg="addSp modSp add del mod">
        <pc:chgData name="Malik Ismayilov" userId="c84a59f5951c3021" providerId="LiveId" clId="{2B717195-F6FB-405B-97B4-F6CBFB1DBD7A}" dt="2025-05-17T14:09:41.429" v="287" actId="47"/>
        <pc:sldMkLst>
          <pc:docMk/>
          <pc:sldMk cId="90288717" sldId="275"/>
        </pc:sldMkLst>
      </pc:sldChg>
      <pc:sldChg chg="addSp modSp add del mod">
        <pc:chgData name="Malik Ismayilov" userId="c84a59f5951c3021" providerId="LiveId" clId="{2B717195-F6FB-405B-97B4-F6CBFB1DBD7A}" dt="2025-05-17T14:09:41.999" v="288" actId="47"/>
        <pc:sldMkLst>
          <pc:docMk/>
          <pc:sldMk cId="2698384134" sldId="276"/>
        </pc:sldMkLst>
      </pc:sldChg>
      <pc:sldChg chg="addSp modSp add del mod">
        <pc:chgData name="Malik Ismayilov" userId="c84a59f5951c3021" providerId="LiveId" clId="{2B717195-F6FB-405B-97B4-F6CBFB1DBD7A}" dt="2025-05-17T14:09:42.558" v="289" actId="47"/>
        <pc:sldMkLst>
          <pc:docMk/>
          <pc:sldMk cId="2073243384" sldId="277"/>
        </pc:sldMkLst>
      </pc:sldChg>
      <pc:sldChg chg="addSp modSp add del mod">
        <pc:chgData name="Malik Ismayilov" userId="c84a59f5951c3021" providerId="LiveId" clId="{2B717195-F6FB-405B-97B4-F6CBFB1DBD7A}" dt="2025-05-17T14:09:43.243" v="290" actId="47"/>
        <pc:sldMkLst>
          <pc:docMk/>
          <pc:sldMk cId="362447230" sldId="278"/>
        </pc:sldMkLst>
      </pc:sldChg>
      <pc:sldChg chg="addSp modSp add del mod">
        <pc:chgData name="Malik Ismayilov" userId="c84a59f5951c3021" providerId="LiveId" clId="{2B717195-F6FB-405B-97B4-F6CBFB1DBD7A}" dt="2025-05-17T14:09:43.939" v="291" actId="47"/>
        <pc:sldMkLst>
          <pc:docMk/>
          <pc:sldMk cId="888646635" sldId="279"/>
        </pc:sldMkLst>
      </pc:sldChg>
      <pc:sldChg chg="addSp modSp add del mod">
        <pc:chgData name="Malik Ismayilov" userId="c84a59f5951c3021" providerId="LiveId" clId="{2B717195-F6FB-405B-97B4-F6CBFB1DBD7A}" dt="2025-05-17T14:09:44.523" v="292" actId="47"/>
        <pc:sldMkLst>
          <pc:docMk/>
          <pc:sldMk cId="3603230554" sldId="280"/>
        </pc:sldMkLst>
      </pc:sldChg>
      <pc:sldChg chg="addSp modSp add del mod">
        <pc:chgData name="Malik Ismayilov" userId="c84a59f5951c3021" providerId="LiveId" clId="{2B717195-F6FB-405B-97B4-F6CBFB1DBD7A}" dt="2025-05-17T14:09:45.054" v="293" actId="47"/>
        <pc:sldMkLst>
          <pc:docMk/>
          <pc:sldMk cId="1133541793" sldId="281"/>
        </pc:sldMkLst>
      </pc:sldChg>
      <pc:sldChg chg="addSp modSp add del mod">
        <pc:chgData name="Malik Ismayilov" userId="c84a59f5951c3021" providerId="LiveId" clId="{2B717195-F6FB-405B-97B4-F6CBFB1DBD7A}" dt="2025-05-17T14:09:45.571" v="294" actId="47"/>
        <pc:sldMkLst>
          <pc:docMk/>
          <pc:sldMk cId="1475533905" sldId="282"/>
        </pc:sldMkLst>
      </pc:sldChg>
      <pc:sldChg chg="addSp modSp add del mod">
        <pc:chgData name="Malik Ismayilov" userId="c84a59f5951c3021" providerId="LiveId" clId="{2B717195-F6FB-405B-97B4-F6CBFB1DBD7A}" dt="2025-05-17T14:09:46.085" v="295" actId="47"/>
        <pc:sldMkLst>
          <pc:docMk/>
          <pc:sldMk cId="2049176707" sldId="283"/>
        </pc:sldMkLst>
      </pc:sldChg>
      <pc:sldChg chg="addSp modSp add mod">
        <pc:chgData name="Malik Ismayilov" userId="c84a59f5951c3021" providerId="LiveId" clId="{2B717195-F6FB-405B-97B4-F6CBFB1DBD7A}" dt="2025-05-04T12:48:50.276" v="193"/>
        <pc:sldMkLst>
          <pc:docMk/>
          <pc:sldMk cId="3722435331" sldId="284"/>
        </pc:sldMkLst>
        <pc:spChg chg="mod">
          <ac:chgData name="Malik Ismayilov" userId="c84a59f5951c3021" providerId="LiveId" clId="{2B717195-F6FB-405B-97B4-F6CBFB1DBD7A}" dt="2025-05-04T12:48:50.276" v="193"/>
          <ac:spMkLst>
            <pc:docMk/>
            <pc:sldMk cId="3722435331" sldId="284"/>
            <ac:spMk id="2" creationId="{41D15087-EF0B-2A67-2505-3E473A9EA447}"/>
          </ac:spMkLst>
        </pc:spChg>
        <pc:spChg chg="mod">
          <ac:chgData name="Malik Ismayilov" userId="c84a59f5951c3021" providerId="LiveId" clId="{2B717195-F6FB-405B-97B4-F6CBFB1DBD7A}" dt="2025-05-04T12:48:50.276" v="193"/>
          <ac:spMkLst>
            <pc:docMk/>
            <pc:sldMk cId="3722435331" sldId="284"/>
            <ac:spMk id="3" creationId="{33059486-8D43-1DA0-B3EB-0DA1C3A0763D}"/>
          </ac:spMkLst>
        </pc:spChg>
        <pc:picChg chg="add">
          <ac:chgData name="Malik Ismayilov" userId="c84a59f5951c3021" providerId="LiveId" clId="{2B717195-F6FB-405B-97B4-F6CBFB1DBD7A}" dt="2025-05-04T12:46:10.598" v="186" actId="22"/>
          <ac:picMkLst>
            <pc:docMk/>
            <pc:sldMk cId="3722435331" sldId="284"/>
            <ac:picMk id="5" creationId="{8914ECA8-A511-006B-2FDB-5F2D5BE66FFB}"/>
          </ac:picMkLst>
        </pc:picChg>
      </pc:sldChg>
      <pc:sldChg chg="addSp modSp add del mod ord">
        <pc:chgData name="Malik Ismayilov" userId="c84a59f5951c3021" providerId="LiveId" clId="{2B717195-F6FB-405B-97B4-F6CBFB1DBD7A}" dt="2025-05-17T14:09:47.072" v="296" actId="47"/>
        <pc:sldMkLst>
          <pc:docMk/>
          <pc:sldMk cId="238101452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uxarı Sərlövhə Doldur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axt Doldur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1D6DA-61DD-45B6-8E69-367862FED54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ayd Görüntü Doldur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Qeydlər Doldur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/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71B9-5453-4649-B33C-E0F4AD2D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d Görüntü Doldur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Qeydlər Doldur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d Nömrə Doldur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D71B9-5453-4649-B33C-E0F4AD2D68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18C99D-DCB8-44E4-A97C-8D5C16BA0CD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8BB312EC-9CFF-D0ED-70A0-76859DF2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" y="0"/>
            <a:ext cx="121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880-6785-2C99-9C60-123196011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Şəkil 2">
            <a:extLst>
              <a:ext uri="{FF2B5EF4-FFF2-40B4-BE49-F238E27FC236}">
                <a16:creationId xmlns:a16="http://schemas.microsoft.com/office/drawing/2014/main" id="{3282323F-70DC-EF65-AAD6-E14D7C49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40" y="0"/>
            <a:ext cx="5440662" cy="1172765"/>
          </a:xfrm>
          <a:prstGeom prst="rect">
            <a:avLst/>
          </a:prstGeom>
        </p:spPr>
      </p:pic>
      <p:pic>
        <p:nvPicPr>
          <p:cNvPr id="5" name="Şəkil 4">
            <a:extLst>
              <a:ext uri="{FF2B5EF4-FFF2-40B4-BE49-F238E27FC236}">
                <a16:creationId xmlns:a16="http://schemas.microsoft.com/office/drawing/2014/main" id="{3696C5BB-CDA3-56BA-6C75-E68C86DA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47" y="1438645"/>
            <a:ext cx="1267002" cy="617257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EAE970F2-170C-78F8-3521-A16FDFA6A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47" y="2040816"/>
            <a:ext cx="2322283" cy="608891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370B8D40-3A67-7503-B000-1CECDC501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47" y="2784645"/>
            <a:ext cx="784729" cy="37761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C365098A-0D3A-5360-396C-24936D947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47" y="3143705"/>
            <a:ext cx="3652620" cy="512786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63064D0F-50D1-EE07-A8A8-0D4E031F1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868" y="3656491"/>
            <a:ext cx="1318962" cy="601856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592D3BE6-2CBF-B3A1-6B67-ED9D7133DC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547" y="4538351"/>
            <a:ext cx="918372" cy="286051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B64B218D-098A-7C2B-9A31-01205B6539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47" y="4824402"/>
            <a:ext cx="1267002" cy="414655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C11FC70E-3631-5D05-C5C3-61E68DF849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323" y="5445047"/>
            <a:ext cx="1276226" cy="286051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81AC4C5D-DAC0-E3ED-4170-1FC33AFE29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323" y="5723344"/>
            <a:ext cx="4192675" cy="427488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7D3E2D13-D21E-E630-4A00-1441DBEDD7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0688" y="6150832"/>
            <a:ext cx="1906594" cy="720087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6E1E9079-BDCA-8C08-3E6B-E310519823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2061" y="4676744"/>
            <a:ext cx="1724266" cy="295316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3E0FEBE2-3DAF-4302-92A5-3B4083563A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4349" y="1559736"/>
            <a:ext cx="1609950" cy="962159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2809765C-2F88-0CB4-B128-91D4C24C65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4349" y="2668609"/>
            <a:ext cx="3801005" cy="304843"/>
          </a:xfrm>
          <a:prstGeom prst="rect">
            <a:avLst/>
          </a:prstGeom>
        </p:spPr>
      </p:pic>
      <p:pic>
        <p:nvPicPr>
          <p:cNvPr id="31" name="Şəkil 30">
            <a:extLst>
              <a:ext uri="{FF2B5EF4-FFF2-40B4-BE49-F238E27FC236}">
                <a16:creationId xmlns:a16="http://schemas.microsoft.com/office/drawing/2014/main" id="{7F0BEEFE-67B8-9AA0-5637-BDAB8975CE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4349" y="3095255"/>
            <a:ext cx="2896004" cy="304843"/>
          </a:xfrm>
          <a:prstGeom prst="rect">
            <a:avLst/>
          </a:prstGeom>
        </p:spPr>
      </p:pic>
      <p:pic>
        <p:nvPicPr>
          <p:cNvPr id="33" name="Şəkil 32">
            <a:extLst>
              <a:ext uri="{FF2B5EF4-FFF2-40B4-BE49-F238E27FC236}">
                <a16:creationId xmlns:a16="http://schemas.microsoft.com/office/drawing/2014/main" id="{7D8D5177-3D8D-0921-15C7-D5D150010F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84349" y="3562356"/>
            <a:ext cx="2991267" cy="304843"/>
          </a:xfrm>
          <a:prstGeom prst="rect">
            <a:avLst/>
          </a:prstGeom>
        </p:spPr>
      </p:pic>
      <p:pic>
        <p:nvPicPr>
          <p:cNvPr id="35" name="Şəkil 34">
            <a:extLst>
              <a:ext uri="{FF2B5EF4-FFF2-40B4-BE49-F238E27FC236}">
                <a16:creationId xmlns:a16="http://schemas.microsoft.com/office/drawing/2014/main" id="{74B1F92D-0AF7-3A66-584F-DACD3EF59D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82136" y="4002885"/>
            <a:ext cx="163852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118F3-430B-8785-2809-E4A030AD2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Şəkil 2">
            <a:extLst>
              <a:ext uri="{FF2B5EF4-FFF2-40B4-BE49-F238E27FC236}">
                <a16:creationId xmlns:a16="http://schemas.microsoft.com/office/drawing/2014/main" id="{24EBADD7-40ED-2848-C6D0-532F7ECC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13" y="0"/>
            <a:ext cx="5229955" cy="928904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520B7EC8-4E24-6805-097B-66CF4B6EC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094" y="928904"/>
            <a:ext cx="1914792" cy="1171739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48B33A0-0AD4-0A76-ECE6-AC3126B98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1" y="2178204"/>
            <a:ext cx="3762900" cy="110505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107A6A1D-0C68-4DA9-5FE1-6011B1FEB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392" y="2211186"/>
            <a:ext cx="5868219" cy="1428949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8B253452-895F-FFC2-3DE4-896C2A0335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392" y="3640135"/>
            <a:ext cx="5544324" cy="1076475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6E926979-8614-B030-B8B8-AA696E199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392" y="4716610"/>
            <a:ext cx="5410955" cy="724001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AAB073E5-B985-1334-F430-ECB23AD9B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392" y="5440611"/>
            <a:ext cx="4667901" cy="390580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B27D9CDD-5991-9138-F096-5BDF15D38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89" y="3283258"/>
            <a:ext cx="2457793" cy="1105054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B1654764-01DB-C0D5-B97F-3AEF9052DE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468" y="4911899"/>
            <a:ext cx="185763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3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A0510-2E2C-899C-4611-5697D63A6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41D15087-EF0B-2A67-2505-3E473A9EA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33059486-8D43-1DA0-B3EB-0DA1C3A07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8914ECA8-A511-006B-2FDB-5F2D5BE6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0"/>
            <a:ext cx="12192000" cy="6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DC19-4178-A638-5784-2D4E065B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ətn Qutusu 4">
            <a:extLst>
              <a:ext uri="{FF2B5EF4-FFF2-40B4-BE49-F238E27FC236}">
                <a16:creationId xmlns:a16="http://schemas.microsoft.com/office/drawing/2014/main" id="{6C76917B-F242-E0B4-5469-BC3AF0FC42C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1.A </a:t>
            </a:r>
            <a:r>
              <a:rPr lang="en-US" sz="3200" dirty="0" err="1"/>
              <a:t>matrisinin</a:t>
            </a:r>
            <a:r>
              <a:rPr lang="en-US" sz="3200" dirty="0"/>
              <a:t> </a:t>
            </a:r>
            <a:r>
              <a:rPr lang="en-US" sz="3200" dirty="0" err="1"/>
              <a:t>xarakteristik</a:t>
            </a:r>
            <a:r>
              <a:rPr lang="en-US" sz="3200" dirty="0"/>
              <a:t> </a:t>
            </a:r>
            <a:r>
              <a:rPr lang="en-US" sz="3200" dirty="0" err="1"/>
              <a:t>tənliyini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məxsusi</a:t>
            </a:r>
            <a:r>
              <a:rPr lang="en-US" sz="3200" dirty="0"/>
              <a:t> </a:t>
            </a:r>
            <a:r>
              <a:rPr lang="en-US" sz="3200" dirty="0" err="1"/>
              <a:t>ədəd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vektorunu</a:t>
            </a:r>
            <a:r>
              <a:rPr lang="en-US" sz="3200" dirty="0"/>
              <a:t> </a:t>
            </a:r>
            <a:r>
              <a:rPr lang="en-US" sz="3200" dirty="0" err="1"/>
              <a:t>tapın</a:t>
            </a:r>
            <a:r>
              <a:rPr lang="en-US" sz="3200" dirty="0"/>
              <a:t>.</a:t>
            </a:r>
          </a:p>
        </p:txBody>
      </p:sp>
      <p:pic>
        <p:nvPicPr>
          <p:cNvPr id="7" name="Şəkil 6">
            <a:extLst>
              <a:ext uri="{FF2B5EF4-FFF2-40B4-BE49-F238E27FC236}">
                <a16:creationId xmlns:a16="http://schemas.microsoft.com/office/drawing/2014/main" id="{D8C6388B-9751-8882-6EE6-500DF583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65" y="578721"/>
            <a:ext cx="2057687" cy="895475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A2A77357-2DAD-4DE3-90B1-477510C3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863"/>
            <a:ext cx="3248478" cy="27626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82A44384-14B2-9045-F2C2-57B4F4DC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6" y="2025203"/>
            <a:ext cx="3153215" cy="1324160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55D027FA-6C59-0D13-C1DC-67AC34FD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424" y="2166855"/>
            <a:ext cx="3543795" cy="714475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0F459832-2A74-32CE-86C9-E7E322243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595" y="1767992"/>
            <a:ext cx="4010585" cy="1581371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9F3C424C-FBD2-9464-1356-E4A79082A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16" y="3860958"/>
            <a:ext cx="6144482" cy="266737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2FD7D615-75DF-34EA-E573-12F4EB39A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1295" y="3868790"/>
            <a:ext cx="2400635" cy="285790"/>
          </a:xfrm>
          <a:prstGeom prst="rect">
            <a:avLst/>
          </a:prstGeom>
        </p:spPr>
      </p:pic>
      <p:sp>
        <p:nvSpPr>
          <p:cNvPr id="20" name="Düzbucaqlı 19">
            <a:extLst>
              <a:ext uri="{FF2B5EF4-FFF2-40B4-BE49-F238E27FC236}">
                <a16:creationId xmlns:a16="http://schemas.microsoft.com/office/drawing/2014/main" id="{03DAE47F-4378-65EA-A242-C46B30893B8B}"/>
              </a:ext>
            </a:extLst>
          </p:cNvPr>
          <p:cNvSpPr/>
          <p:nvPr/>
        </p:nvSpPr>
        <p:spPr>
          <a:xfrm>
            <a:off x="0" y="2166326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Düzbucaqlı 22">
            <a:extLst>
              <a:ext uri="{FF2B5EF4-FFF2-40B4-BE49-F238E27FC236}">
                <a16:creationId xmlns:a16="http://schemas.microsoft.com/office/drawing/2014/main" id="{E3F3384A-D0A8-14DE-7390-0E4D6BCE369F}"/>
              </a:ext>
            </a:extLst>
          </p:cNvPr>
          <p:cNvSpPr/>
          <p:nvPr/>
        </p:nvSpPr>
        <p:spPr>
          <a:xfrm>
            <a:off x="0" y="3834304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Düzbucaqlı 23">
            <a:extLst>
              <a:ext uri="{FF2B5EF4-FFF2-40B4-BE49-F238E27FC236}">
                <a16:creationId xmlns:a16="http://schemas.microsoft.com/office/drawing/2014/main" id="{0EE8FC57-038D-7C1D-D414-63C1445FE9E1}"/>
              </a:ext>
            </a:extLst>
          </p:cNvPr>
          <p:cNvSpPr/>
          <p:nvPr/>
        </p:nvSpPr>
        <p:spPr>
          <a:xfrm>
            <a:off x="7272063" y="2175819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Düzbucaqlı 24">
            <a:extLst>
              <a:ext uri="{FF2B5EF4-FFF2-40B4-BE49-F238E27FC236}">
                <a16:creationId xmlns:a16="http://schemas.microsoft.com/office/drawing/2014/main" id="{841CB2E4-D3AB-7E51-5BAF-CA443170AB5E}"/>
              </a:ext>
            </a:extLst>
          </p:cNvPr>
          <p:cNvSpPr/>
          <p:nvPr/>
        </p:nvSpPr>
        <p:spPr>
          <a:xfrm>
            <a:off x="3429427" y="2166326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Düzbucaqlı 25">
            <a:extLst>
              <a:ext uri="{FF2B5EF4-FFF2-40B4-BE49-F238E27FC236}">
                <a16:creationId xmlns:a16="http://schemas.microsoft.com/office/drawing/2014/main" id="{8664EA16-EE57-0A44-087C-0C62BDEEC1FC}"/>
              </a:ext>
            </a:extLst>
          </p:cNvPr>
          <p:cNvSpPr/>
          <p:nvPr/>
        </p:nvSpPr>
        <p:spPr>
          <a:xfrm>
            <a:off x="6454898" y="3873553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8" name="Şəkil 27">
            <a:extLst>
              <a:ext uri="{FF2B5EF4-FFF2-40B4-BE49-F238E27FC236}">
                <a16:creationId xmlns:a16="http://schemas.microsoft.com/office/drawing/2014/main" id="{E9F30F66-EB36-0625-C423-6567966C6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95509"/>
            <a:ext cx="329611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752C-5283-FE00-647E-1C2166A12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C4DCF0C0-D3EA-82C7-BAFD-20A9FB88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74" y="620758"/>
            <a:ext cx="1476581" cy="685896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323E18D8-1A0E-6762-AE37-88CEA557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664542"/>
            <a:ext cx="4191585" cy="790685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E105D73-521D-F490-01CC-0B2632CF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2797714"/>
            <a:ext cx="4486901" cy="514422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41FE0E41-FEBC-A8A0-9113-4CEFB2914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3688377"/>
            <a:ext cx="4029637" cy="495369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AC977990-9997-9FF0-C7E8-30960879A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94" y="4659994"/>
            <a:ext cx="2343477" cy="116221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99B75459-A88B-FC6F-61E6-9A7C4D18F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764" y="3913648"/>
            <a:ext cx="1381318" cy="266737"/>
          </a:xfrm>
          <a:prstGeom prst="rect">
            <a:avLst/>
          </a:prstGeom>
        </p:spPr>
      </p:pic>
      <p:sp>
        <p:nvSpPr>
          <p:cNvPr id="18" name="Düzbucaqlı 17">
            <a:extLst>
              <a:ext uri="{FF2B5EF4-FFF2-40B4-BE49-F238E27FC236}">
                <a16:creationId xmlns:a16="http://schemas.microsoft.com/office/drawing/2014/main" id="{54C97717-7517-9ADA-F5A6-14140EAC55DC}"/>
              </a:ext>
            </a:extLst>
          </p:cNvPr>
          <p:cNvSpPr/>
          <p:nvPr/>
        </p:nvSpPr>
        <p:spPr>
          <a:xfrm>
            <a:off x="0" y="3688377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Düzbucaqlı 18">
            <a:extLst>
              <a:ext uri="{FF2B5EF4-FFF2-40B4-BE49-F238E27FC236}">
                <a16:creationId xmlns:a16="http://schemas.microsoft.com/office/drawing/2014/main" id="{9AA516E1-9809-8C57-45C7-51362CB2F26B}"/>
              </a:ext>
            </a:extLst>
          </p:cNvPr>
          <p:cNvSpPr/>
          <p:nvPr/>
        </p:nvSpPr>
        <p:spPr>
          <a:xfrm>
            <a:off x="0" y="2812023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Düzbucaqlı 19">
            <a:extLst>
              <a:ext uri="{FF2B5EF4-FFF2-40B4-BE49-F238E27FC236}">
                <a16:creationId xmlns:a16="http://schemas.microsoft.com/office/drawing/2014/main" id="{97A248F3-9713-6D87-FE16-4975E62A8A83}"/>
              </a:ext>
            </a:extLst>
          </p:cNvPr>
          <p:cNvSpPr/>
          <p:nvPr/>
        </p:nvSpPr>
        <p:spPr>
          <a:xfrm>
            <a:off x="0" y="1664542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Düzbucaqlı 20">
            <a:extLst>
              <a:ext uri="{FF2B5EF4-FFF2-40B4-BE49-F238E27FC236}">
                <a16:creationId xmlns:a16="http://schemas.microsoft.com/office/drawing/2014/main" id="{0DBD2D0B-5B89-22F0-8831-6C8F9C818675}"/>
              </a:ext>
            </a:extLst>
          </p:cNvPr>
          <p:cNvSpPr/>
          <p:nvPr/>
        </p:nvSpPr>
        <p:spPr>
          <a:xfrm>
            <a:off x="5347070" y="3913648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Düzbucaqlı 21">
            <a:extLst>
              <a:ext uri="{FF2B5EF4-FFF2-40B4-BE49-F238E27FC236}">
                <a16:creationId xmlns:a16="http://schemas.microsoft.com/office/drawing/2014/main" id="{121D3E59-7B44-3E42-9050-F9F01475B053}"/>
              </a:ext>
            </a:extLst>
          </p:cNvPr>
          <p:cNvSpPr/>
          <p:nvPr/>
        </p:nvSpPr>
        <p:spPr>
          <a:xfrm>
            <a:off x="0" y="4659994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Mətn Qutusu 23">
            <a:extLst>
              <a:ext uri="{FF2B5EF4-FFF2-40B4-BE49-F238E27FC236}">
                <a16:creationId xmlns:a16="http://schemas.microsoft.com/office/drawing/2014/main" id="{42DA53EE-4291-D53C-6729-A0CC118F512C}"/>
              </a:ext>
            </a:extLst>
          </p:cNvPr>
          <p:cNvSpPr txBox="1"/>
          <p:nvPr/>
        </p:nvSpPr>
        <p:spPr>
          <a:xfrm>
            <a:off x="165846" y="-22293"/>
            <a:ext cx="8063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2.Sistemi determinant </a:t>
            </a:r>
            <a:r>
              <a:rPr lang="en-US" sz="3200" dirty="0" err="1"/>
              <a:t>vasitəsilə</a:t>
            </a:r>
            <a:r>
              <a:rPr lang="en-US" sz="3200" dirty="0"/>
              <a:t> </a:t>
            </a:r>
            <a:r>
              <a:rPr lang="en-US" sz="3200" dirty="0" err="1"/>
              <a:t>həll</a:t>
            </a:r>
            <a:r>
              <a:rPr lang="en-US" sz="3200" dirty="0"/>
              <a:t> </a:t>
            </a:r>
            <a:r>
              <a:rPr lang="en-US" sz="3200" dirty="0" err="1"/>
              <a:t>edin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1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18C6-2A17-02D3-5BF5-67D8D9FB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4F653FF3-6846-4B7B-664A-EC74CE21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31" y="578721"/>
            <a:ext cx="1571844" cy="895475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A5901664-8910-E1F0-671D-37F0C1BA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4" y="2378963"/>
            <a:ext cx="3972479" cy="64779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D325F63C-1591-C39B-11CF-3C7375099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02" y="2521858"/>
            <a:ext cx="4048690" cy="362001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BE8C6429-5934-7905-7103-F28382365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392" y="2553233"/>
            <a:ext cx="2000529" cy="266737"/>
          </a:xfrm>
          <a:prstGeom prst="rect">
            <a:avLst/>
          </a:prstGeom>
        </p:spPr>
      </p:pic>
      <p:sp>
        <p:nvSpPr>
          <p:cNvPr id="14" name="Düzbucaqlı 13">
            <a:extLst>
              <a:ext uri="{FF2B5EF4-FFF2-40B4-BE49-F238E27FC236}">
                <a16:creationId xmlns:a16="http://schemas.microsoft.com/office/drawing/2014/main" id="{8753D30F-23A1-B56B-E381-FC74E5C4A83B}"/>
              </a:ext>
            </a:extLst>
          </p:cNvPr>
          <p:cNvSpPr/>
          <p:nvPr/>
        </p:nvSpPr>
        <p:spPr>
          <a:xfrm>
            <a:off x="0" y="2378963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6" name="Şəkil 15">
            <a:extLst>
              <a:ext uri="{FF2B5EF4-FFF2-40B4-BE49-F238E27FC236}">
                <a16:creationId xmlns:a16="http://schemas.microsoft.com/office/drawing/2014/main" id="{222CECD3-DA48-A627-8392-012D8C3DB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91" y="3692250"/>
            <a:ext cx="4020111" cy="2152950"/>
          </a:xfrm>
          <a:prstGeom prst="rect">
            <a:avLst/>
          </a:prstGeom>
        </p:spPr>
      </p:pic>
      <p:pic>
        <p:nvPicPr>
          <p:cNvPr id="18" name="Şəkil 17">
            <a:extLst>
              <a:ext uri="{FF2B5EF4-FFF2-40B4-BE49-F238E27FC236}">
                <a16:creationId xmlns:a16="http://schemas.microsoft.com/office/drawing/2014/main" id="{399C8059-426C-09B1-3D85-C1120812F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117" y="4378145"/>
            <a:ext cx="2181529" cy="781159"/>
          </a:xfrm>
          <a:prstGeom prst="rect">
            <a:avLst/>
          </a:prstGeom>
        </p:spPr>
      </p:pic>
      <p:pic>
        <p:nvPicPr>
          <p:cNvPr id="20" name="Şəkil 19">
            <a:extLst>
              <a:ext uri="{FF2B5EF4-FFF2-40B4-BE49-F238E27FC236}">
                <a16:creationId xmlns:a16="http://schemas.microsoft.com/office/drawing/2014/main" id="{9C33598B-D33C-4BE9-1B95-87A4A2624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1557" y="4378145"/>
            <a:ext cx="1991003" cy="771633"/>
          </a:xfrm>
          <a:prstGeom prst="rect">
            <a:avLst/>
          </a:prstGeom>
        </p:spPr>
      </p:pic>
      <p:sp>
        <p:nvSpPr>
          <p:cNvPr id="22" name="Mətn Qutusu 21">
            <a:extLst>
              <a:ext uri="{FF2B5EF4-FFF2-40B4-BE49-F238E27FC236}">
                <a16:creationId xmlns:a16="http://schemas.microsoft.com/office/drawing/2014/main" id="{EC16230A-9145-DBB6-09D7-5AAEEAD7F169}"/>
              </a:ext>
            </a:extLst>
          </p:cNvPr>
          <p:cNvSpPr txBox="1"/>
          <p:nvPr/>
        </p:nvSpPr>
        <p:spPr>
          <a:xfrm>
            <a:off x="73229" y="0"/>
            <a:ext cx="6109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3.B </a:t>
            </a:r>
            <a:r>
              <a:rPr lang="en-US" sz="2400" dirty="0" err="1"/>
              <a:t>matrisi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adjB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B-¹ </a:t>
            </a:r>
            <a:r>
              <a:rPr lang="en-US" sz="2400" dirty="0" err="1"/>
              <a:t>tapın</a:t>
            </a:r>
            <a:r>
              <a:rPr lang="en-US" sz="2400" dirty="0"/>
              <a:t>.</a:t>
            </a:r>
          </a:p>
        </p:txBody>
      </p:sp>
      <p:sp>
        <p:nvSpPr>
          <p:cNvPr id="23" name="Düzbucaqlı 22">
            <a:extLst>
              <a:ext uri="{FF2B5EF4-FFF2-40B4-BE49-F238E27FC236}">
                <a16:creationId xmlns:a16="http://schemas.microsoft.com/office/drawing/2014/main" id="{2532B51E-9990-1D58-4F5D-18EDBFBDB945}"/>
              </a:ext>
            </a:extLst>
          </p:cNvPr>
          <p:cNvSpPr/>
          <p:nvPr/>
        </p:nvSpPr>
        <p:spPr>
          <a:xfrm>
            <a:off x="8287443" y="4378144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Düzbucaqlı 23">
            <a:extLst>
              <a:ext uri="{FF2B5EF4-FFF2-40B4-BE49-F238E27FC236}">
                <a16:creationId xmlns:a16="http://schemas.microsoft.com/office/drawing/2014/main" id="{5AC8A28B-7010-EBA3-0901-FBB795206E54}"/>
              </a:ext>
            </a:extLst>
          </p:cNvPr>
          <p:cNvSpPr/>
          <p:nvPr/>
        </p:nvSpPr>
        <p:spPr>
          <a:xfrm>
            <a:off x="5230613" y="4378145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Düzbucaqlı 24">
            <a:extLst>
              <a:ext uri="{FF2B5EF4-FFF2-40B4-BE49-F238E27FC236}">
                <a16:creationId xmlns:a16="http://schemas.microsoft.com/office/drawing/2014/main" id="{9C4F94C8-0E0D-4D41-37FE-41C92B3BCD33}"/>
              </a:ext>
            </a:extLst>
          </p:cNvPr>
          <p:cNvSpPr/>
          <p:nvPr/>
        </p:nvSpPr>
        <p:spPr>
          <a:xfrm>
            <a:off x="-60523" y="3715827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3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7D6AD-3C5D-EB38-A282-136951CE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8F33AD4D-8C69-54B8-BE9A-A8DA0EAD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07" y="550703"/>
            <a:ext cx="1771897" cy="933580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B8BE0CA8-EE3E-71E0-7069-EBB487A7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04" y="550703"/>
            <a:ext cx="1611044" cy="93358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D5E4168-ED50-8220-AE4E-2CAE6C888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7" y="1783786"/>
            <a:ext cx="6925642" cy="619211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51253C3F-F007-9F8E-8FC5-77A721114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159" y="1974313"/>
            <a:ext cx="1867161" cy="238158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5EA99707-2589-1492-63EB-A60E68AC2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17" y="2689053"/>
            <a:ext cx="1695687" cy="80021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8E041645-64FA-1665-6E6F-C86E29675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345" y="2946264"/>
            <a:ext cx="4991797" cy="285790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2336880A-C5EE-C8A7-EF9F-3A222AAAA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42" y="2998659"/>
            <a:ext cx="1848108" cy="181000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BDB51D79-3189-6AE5-8B31-2B80BFCDED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517" y="3884181"/>
            <a:ext cx="1968337" cy="800212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AD62DF8F-109F-EF5E-384D-526231C8F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345" y="4102530"/>
            <a:ext cx="5658640" cy="352474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321E76D7-F15C-9433-9647-45EE8D1C8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6985" y="4188267"/>
            <a:ext cx="1267002" cy="181000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BA14FB3D-6464-0D77-BED9-C174E08D03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261" y="5296965"/>
            <a:ext cx="2010056" cy="800212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BDA633EC-F14A-D07C-997D-83D9C8A231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8345" y="5535123"/>
            <a:ext cx="5220429" cy="323895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0422897B-8548-2477-8584-34FAB9B393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18774" y="5611333"/>
            <a:ext cx="2000529" cy="171474"/>
          </a:xfrm>
          <a:prstGeom prst="rect">
            <a:avLst/>
          </a:prstGeom>
        </p:spPr>
      </p:pic>
      <p:pic>
        <p:nvPicPr>
          <p:cNvPr id="31" name="Şəkil 30">
            <a:extLst>
              <a:ext uri="{FF2B5EF4-FFF2-40B4-BE49-F238E27FC236}">
                <a16:creationId xmlns:a16="http://schemas.microsoft.com/office/drawing/2014/main" id="{80D6456F-5CD5-2EA8-2E8B-460488A72F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6847" y="6331204"/>
            <a:ext cx="2143424" cy="371527"/>
          </a:xfrm>
          <a:prstGeom prst="rect">
            <a:avLst/>
          </a:prstGeom>
        </p:spPr>
      </p:pic>
      <p:sp>
        <p:nvSpPr>
          <p:cNvPr id="32" name="Düzbucaqlı 31">
            <a:extLst>
              <a:ext uri="{FF2B5EF4-FFF2-40B4-BE49-F238E27FC236}">
                <a16:creationId xmlns:a16="http://schemas.microsoft.com/office/drawing/2014/main" id="{1D55DA93-5194-4169-631A-CA0FC91220E5}"/>
              </a:ext>
            </a:extLst>
          </p:cNvPr>
          <p:cNvSpPr/>
          <p:nvPr/>
        </p:nvSpPr>
        <p:spPr>
          <a:xfrm>
            <a:off x="0" y="1783786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Düzbucaqlı 32">
            <a:extLst>
              <a:ext uri="{FF2B5EF4-FFF2-40B4-BE49-F238E27FC236}">
                <a16:creationId xmlns:a16="http://schemas.microsoft.com/office/drawing/2014/main" id="{78AEC2C2-A4AB-AD7B-D0A4-E899EF54348F}"/>
              </a:ext>
            </a:extLst>
          </p:cNvPr>
          <p:cNvSpPr/>
          <p:nvPr/>
        </p:nvSpPr>
        <p:spPr>
          <a:xfrm>
            <a:off x="0" y="5296965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Düzbucaqlı 33">
            <a:extLst>
              <a:ext uri="{FF2B5EF4-FFF2-40B4-BE49-F238E27FC236}">
                <a16:creationId xmlns:a16="http://schemas.microsoft.com/office/drawing/2014/main" id="{63C5B155-6FEB-368D-464B-4CF305F7D358}"/>
              </a:ext>
            </a:extLst>
          </p:cNvPr>
          <p:cNvSpPr/>
          <p:nvPr/>
        </p:nvSpPr>
        <p:spPr>
          <a:xfrm>
            <a:off x="-1" y="3884181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Düzbucaqlı 34">
            <a:extLst>
              <a:ext uri="{FF2B5EF4-FFF2-40B4-BE49-F238E27FC236}">
                <a16:creationId xmlns:a16="http://schemas.microsoft.com/office/drawing/2014/main" id="{C6B6953B-9AFE-51F5-E1FD-CE269D0CBDD2}"/>
              </a:ext>
            </a:extLst>
          </p:cNvPr>
          <p:cNvSpPr/>
          <p:nvPr/>
        </p:nvSpPr>
        <p:spPr>
          <a:xfrm>
            <a:off x="26891" y="2651106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Mətn Qutusu 36">
            <a:extLst>
              <a:ext uri="{FF2B5EF4-FFF2-40B4-BE49-F238E27FC236}">
                <a16:creationId xmlns:a16="http://schemas.microsoft.com/office/drawing/2014/main" id="{379F9573-BDF9-E0A8-1B5D-EE10A1B2C8C4}"/>
              </a:ext>
            </a:extLst>
          </p:cNvPr>
          <p:cNvSpPr txBox="1"/>
          <p:nvPr/>
        </p:nvSpPr>
        <p:spPr>
          <a:xfrm>
            <a:off x="-68285" y="-35022"/>
            <a:ext cx="11391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4.Determinantı Kraemer </a:t>
            </a:r>
            <a:r>
              <a:rPr lang="en-US" sz="3200" dirty="0" err="1"/>
              <a:t>qaydasını</a:t>
            </a:r>
            <a:r>
              <a:rPr lang="en-US" sz="3200" dirty="0"/>
              <a:t> </a:t>
            </a:r>
            <a:r>
              <a:rPr lang="en-US" sz="3200" dirty="0" err="1"/>
              <a:t>istifadə</a:t>
            </a:r>
            <a:r>
              <a:rPr lang="en-US" sz="3200" dirty="0"/>
              <a:t> </a:t>
            </a:r>
            <a:r>
              <a:rPr lang="en-US" sz="3200" dirty="0" err="1"/>
              <a:t>edərək</a:t>
            </a:r>
            <a:r>
              <a:rPr lang="en-US" sz="3200" dirty="0"/>
              <a:t> </a:t>
            </a:r>
            <a:r>
              <a:rPr lang="en-US" sz="3200" dirty="0" err="1"/>
              <a:t>tapın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1869-B7D1-C42A-C4A8-153796F5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9D208A74-36EA-D549-3B8E-A14AC8D4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22" y="716012"/>
            <a:ext cx="1657581" cy="905001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F6449B98-437E-284C-EF2A-1153659F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70" y="789277"/>
            <a:ext cx="1724266" cy="75258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D85C41D5-FFE3-1CC8-3729-28E0FF34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0" y="1940022"/>
            <a:ext cx="3153215" cy="790685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7B3DDD71-B322-72C5-A371-4034C3D45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55" y="2119420"/>
            <a:ext cx="3324689" cy="419158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FC4846FA-CC7B-4616-061E-ED121B2D7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47" y="3199581"/>
            <a:ext cx="1448002" cy="80021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1E3E073E-D8E1-174E-B645-3B61C15EE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012" y="3218745"/>
            <a:ext cx="1695687" cy="819264"/>
          </a:xfrm>
          <a:prstGeom prst="rect">
            <a:avLst/>
          </a:prstGeom>
        </p:spPr>
      </p:pic>
      <p:graphicFrame>
        <p:nvGraphicFramePr>
          <p:cNvPr id="16" name="Cədvəl 15">
            <a:extLst>
              <a:ext uri="{FF2B5EF4-FFF2-40B4-BE49-F238E27FC236}">
                <a16:creationId xmlns:a16="http://schemas.microsoft.com/office/drawing/2014/main" id="{2D71D907-D73D-A6BF-1008-8C64F29DD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73699"/>
              </p:ext>
            </p:extLst>
          </p:nvPr>
        </p:nvGraphicFramePr>
        <p:xfrm>
          <a:off x="518179" y="4453871"/>
          <a:ext cx="7731126" cy="2286000"/>
        </p:xfrm>
        <a:graphic>
          <a:graphicData uri="http://schemas.openxmlformats.org/drawingml/2006/table">
            <a:tbl>
              <a:tblPr/>
              <a:tblGrid>
                <a:gridCol w="2577042">
                  <a:extLst>
                    <a:ext uri="{9D8B030D-6E8A-4147-A177-3AD203B41FA5}">
                      <a16:colId xmlns:a16="http://schemas.microsoft.com/office/drawing/2014/main" val="183313678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37938739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280126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Hal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Şərt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kk üçün cavab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7615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(a) Yeganə həll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det⁡(A)≠0\det(A) \neq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k≠1, k≠−2k \neq 1,\, k \neq 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427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(b) Sonsuz həll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det⁡(A)=0\det(A) = 0, sistem uyğun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k=1k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819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(c) </a:t>
                      </a:r>
                      <a:r>
                        <a:rPr lang="en-US" sz="1800" dirty="0" err="1"/>
                        <a:t>Həll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yoxdur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det⁡(A)=0\det(A) = 0, sistem uyğunsuz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k=−2k = 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620156"/>
                  </a:ext>
                </a:extLst>
              </a:tr>
            </a:tbl>
          </a:graphicData>
        </a:graphic>
      </p:graphicFrame>
      <p:sp>
        <p:nvSpPr>
          <p:cNvPr id="17" name="Düzbucaqlı 16">
            <a:extLst>
              <a:ext uri="{FF2B5EF4-FFF2-40B4-BE49-F238E27FC236}">
                <a16:creationId xmlns:a16="http://schemas.microsoft.com/office/drawing/2014/main" id="{1FF190EC-4316-BD8A-B3F8-918E11DED3AA}"/>
              </a:ext>
            </a:extLst>
          </p:cNvPr>
          <p:cNvSpPr/>
          <p:nvPr/>
        </p:nvSpPr>
        <p:spPr>
          <a:xfrm>
            <a:off x="0" y="1949193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Düzbucaqlı 17">
            <a:extLst>
              <a:ext uri="{FF2B5EF4-FFF2-40B4-BE49-F238E27FC236}">
                <a16:creationId xmlns:a16="http://schemas.microsoft.com/office/drawing/2014/main" id="{F9672A1F-6218-1E67-FDB8-7CF7B454B8F1}"/>
              </a:ext>
            </a:extLst>
          </p:cNvPr>
          <p:cNvSpPr/>
          <p:nvPr/>
        </p:nvSpPr>
        <p:spPr>
          <a:xfrm>
            <a:off x="2086636" y="3230155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Düzbucaqlı 18">
            <a:extLst>
              <a:ext uri="{FF2B5EF4-FFF2-40B4-BE49-F238E27FC236}">
                <a16:creationId xmlns:a16="http://schemas.microsoft.com/office/drawing/2014/main" id="{2FC67415-C66F-4294-A51D-01604513423C}"/>
              </a:ext>
            </a:extLst>
          </p:cNvPr>
          <p:cNvSpPr/>
          <p:nvPr/>
        </p:nvSpPr>
        <p:spPr>
          <a:xfrm>
            <a:off x="-44824" y="3230155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Düzbucaqlı 19">
            <a:extLst>
              <a:ext uri="{FF2B5EF4-FFF2-40B4-BE49-F238E27FC236}">
                <a16:creationId xmlns:a16="http://schemas.microsoft.com/office/drawing/2014/main" id="{1B3FC65D-6E9A-198C-A90A-FE87F7633EA2}"/>
              </a:ext>
            </a:extLst>
          </p:cNvPr>
          <p:cNvSpPr/>
          <p:nvPr/>
        </p:nvSpPr>
        <p:spPr>
          <a:xfrm>
            <a:off x="3640675" y="1995029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Birbaşa Birləşdirici 21">
            <a:extLst>
              <a:ext uri="{FF2B5EF4-FFF2-40B4-BE49-F238E27FC236}">
                <a16:creationId xmlns:a16="http://schemas.microsoft.com/office/drawing/2014/main" id="{47214CFE-6B1F-3E59-F1FF-6E2767FB2A91}"/>
              </a:ext>
            </a:extLst>
          </p:cNvPr>
          <p:cNvCxnSpPr/>
          <p:nvPr/>
        </p:nvCxnSpPr>
        <p:spPr>
          <a:xfrm>
            <a:off x="349623" y="4383741"/>
            <a:ext cx="0" cy="247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Birbaşa Birləşdirici 23">
            <a:extLst>
              <a:ext uri="{FF2B5EF4-FFF2-40B4-BE49-F238E27FC236}">
                <a16:creationId xmlns:a16="http://schemas.microsoft.com/office/drawing/2014/main" id="{694D34A8-140C-4056-2ED0-1590C6213814}"/>
              </a:ext>
            </a:extLst>
          </p:cNvPr>
          <p:cNvCxnSpPr>
            <a:cxnSpLocks/>
          </p:cNvCxnSpPr>
          <p:nvPr/>
        </p:nvCxnSpPr>
        <p:spPr>
          <a:xfrm>
            <a:off x="349623" y="4383741"/>
            <a:ext cx="7899682" cy="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Birbaşa Birləşdirici 25">
            <a:extLst>
              <a:ext uri="{FF2B5EF4-FFF2-40B4-BE49-F238E27FC236}">
                <a16:creationId xmlns:a16="http://schemas.microsoft.com/office/drawing/2014/main" id="{B2014D0C-5D64-CEBB-0F73-2DA0E88D4066}"/>
              </a:ext>
            </a:extLst>
          </p:cNvPr>
          <p:cNvCxnSpPr/>
          <p:nvPr/>
        </p:nvCxnSpPr>
        <p:spPr>
          <a:xfrm>
            <a:off x="8249305" y="4338917"/>
            <a:ext cx="0" cy="251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Birbaşa Birləşdirici 27">
            <a:extLst>
              <a:ext uri="{FF2B5EF4-FFF2-40B4-BE49-F238E27FC236}">
                <a16:creationId xmlns:a16="http://schemas.microsoft.com/office/drawing/2014/main" id="{4C9E56C6-4E3F-D5A2-C8AE-0D78366E6591}"/>
              </a:ext>
            </a:extLst>
          </p:cNvPr>
          <p:cNvCxnSpPr/>
          <p:nvPr/>
        </p:nvCxnSpPr>
        <p:spPr>
          <a:xfrm>
            <a:off x="2499012" y="4383741"/>
            <a:ext cx="0" cy="247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Birbaşa Birləşdirici 29">
            <a:extLst>
              <a:ext uri="{FF2B5EF4-FFF2-40B4-BE49-F238E27FC236}">
                <a16:creationId xmlns:a16="http://schemas.microsoft.com/office/drawing/2014/main" id="{362E012C-A9F0-E24A-EBA6-D4590A475615}"/>
              </a:ext>
            </a:extLst>
          </p:cNvPr>
          <p:cNvCxnSpPr>
            <a:cxnSpLocks/>
          </p:cNvCxnSpPr>
          <p:nvPr/>
        </p:nvCxnSpPr>
        <p:spPr>
          <a:xfrm>
            <a:off x="5558118" y="4453871"/>
            <a:ext cx="0" cy="240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Birbaşa Birləşdirici 33">
            <a:extLst>
              <a:ext uri="{FF2B5EF4-FFF2-40B4-BE49-F238E27FC236}">
                <a16:creationId xmlns:a16="http://schemas.microsoft.com/office/drawing/2014/main" id="{4EC1A052-C603-82C7-042A-B11C513651E8}"/>
              </a:ext>
            </a:extLst>
          </p:cNvPr>
          <p:cNvCxnSpPr/>
          <p:nvPr/>
        </p:nvCxnSpPr>
        <p:spPr>
          <a:xfrm>
            <a:off x="349623" y="4858871"/>
            <a:ext cx="7899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Birbaşa Birləşdirici 35">
            <a:extLst>
              <a:ext uri="{FF2B5EF4-FFF2-40B4-BE49-F238E27FC236}">
                <a16:creationId xmlns:a16="http://schemas.microsoft.com/office/drawing/2014/main" id="{DEDBE3B5-F319-347C-727C-9DD31C791914}"/>
              </a:ext>
            </a:extLst>
          </p:cNvPr>
          <p:cNvCxnSpPr/>
          <p:nvPr/>
        </p:nvCxnSpPr>
        <p:spPr>
          <a:xfrm>
            <a:off x="349623" y="5441576"/>
            <a:ext cx="7899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Birbaşa Birləşdirici 37">
            <a:extLst>
              <a:ext uri="{FF2B5EF4-FFF2-40B4-BE49-F238E27FC236}">
                <a16:creationId xmlns:a16="http://schemas.microsoft.com/office/drawing/2014/main" id="{3C186401-6241-CB49-AB2B-C3F799A4CE21}"/>
              </a:ext>
            </a:extLst>
          </p:cNvPr>
          <p:cNvCxnSpPr/>
          <p:nvPr/>
        </p:nvCxnSpPr>
        <p:spPr>
          <a:xfrm flipV="1">
            <a:off x="349623" y="6033247"/>
            <a:ext cx="7899682" cy="71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ətn Qutusu 39">
            <a:extLst>
              <a:ext uri="{FF2B5EF4-FFF2-40B4-BE49-F238E27FC236}">
                <a16:creationId xmlns:a16="http://schemas.microsoft.com/office/drawing/2014/main" id="{34D1CC68-3B16-C273-57C6-75189632AF8B}"/>
              </a:ext>
            </a:extLst>
          </p:cNvPr>
          <p:cNvSpPr txBox="1"/>
          <p:nvPr/>
        </p:nvSpPr>
        <p:spPr>
          <a:xfrm>
            <a:off x="-22413" y="-64132"/>
            <a:ext cx="12236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5.Verilmiş </a:t>
            </a:r>
            <a:r>
              <a:rPr lang="en-US" sz="2400" dirty="0" err="1"/>
              <a:t>tənliklər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determinantdan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k-</a:t>
            </a:r>
            <a:r>
              <a:rPr lang="en-US" sz="2400" dirty="0" err="1"/>
              <a:t>nın</a:t>
            </a:r>
            <a:r>
              <a:rPr lang="en-US" sz="2400" dirty="0"/>
              <a:t> </a:t>
            </a:r>
            <a:r>
              <a:rPr lang="en-US" sz="2400" dirty="0" err="1"/>
              <a:t>verilmiş</a:t>
            </a:r>
            <a:r>
              <a:rPr lang="en-US" sz="2400" dirty="0"/>
              <a:t> </a:t>
            </a:r>
            <a:r>
              <a:rPr lang="en-US" sz="2400" dirty="0" err="1"/>
              <a:t>sətirlər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 </a:t>
            </a:r>
            <a:r>
              <a:rPr lang="en-US" sz="2400" dirty="0" err="1"/>
              <a:t>qiymətini</a:t>
            </a:r>
            <a:r>
              <a:rPr lang="en-US" sz="2400" dirty="0"/>
              <a:t> </a:t>
            </a:r>
            <a:r>
              <a:rPr lang="en-US" sz="2400" dirty="0" err="1"/>
              <a:t>tapın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556DA-1995-C649-982A-9525DFD5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Şəkil 2">
            <a:extLst>
              <a:ext uri="{FF2B5EF4-FFF2-40B4-BE49-F238E27FC236}">
                <a16:creationId xmlns:a16="http://schemas.microsoft.com/office/drawing/2014/main" id="{941C362D-F307-1896-E063-19D00575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07" y="0"/>
            <a:ext cx="7656785" cy="1288473"/>
          </a:xfrm>
          <a:prstGeom prst="rect">
            <a:avLst/>
          </a:prstGeom>
        </p:spPr>
      </p:pic>
      <p:pic>
        <p:nvPicPr>
          <p:cNvPr id="5" name="Şəkil 4">
            <a:extLst>
              <a:ext uri="{FF2B5EF4-FFF2-40B4-BE49-F238E27FC236}">
                <a16:creationId xmlns:a16="http://schemas.microsoft.com/office/drawing/2014/main" id="{C2763EB0-D949-8DC6-C404-5BDAB213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8" y="1534364"/>
            <a:ext cx="4172532" cy="381053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837DA876-D6F9-BED4-9DD3-DFB9A0C4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175" y="234604"/>
            <a:ext cx="1781424" cy="409632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8F71E1F-BB94-4DC9-CB10-4A7C2C724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1308"/>
            <a:ext cx="6782747" cy="714475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9800FD40-5309-2F48-2334-19597A968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747" y="2332781"/>
            <a:ext cx="1124107" cy="371527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BB0835FA-833B-C884-BEDE-BB4653CFA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97" y="3121674"/>
            <a:ext cx="4601217" cy="371527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44252237-EDFA-4A95-6A82-84F6244D60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2853" y="1476524"/>
            <a:ext cx="1448002" cy="533474"/>
          </a:xfrm>
          <a:prstGeom prst="rect">
            <a:avLst/>
          </a:prstGeom>
        </p:spPr>
      </p:pic>
      <p:sp>
        <p:nvSpPr>
          <p:cNvPr id="16" name="Düzbucaqlı 15">
            <a:extLst>
              <a:ext uri="{FF2B5EF4-FFF2-40B4-BE49-F238E27FC236}">
                <a16:creationId xmlns:a16="http://schemas.microsoft.com/office/drawing/2014/main" id="{DE796F15-AC76-1A4B-C801-90259F0432E4}"/>
              </a:ext>
            </a:extLst>
          </p:cNvPr>
          <p:cNvSpPr/>
          <p:nvPr/>
        </p:nvSpPr>
        <p:spPr>
          <a:xfrm>
            <a:off x="0" y="1571105"/>
            <a:ext cx="365760" cy="3443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Düzbucaqlı 16">
            <a:extLst>
              <a:ext uri="{FF2B5EF4-FFF2-40B4-BE49-F238E27FC236}">
                <a16:creationId xmlns:a16="http://schemas.microsoft.com/office/drawing/2014/main" id="{D5B84B78-53F9-0339-9524-27403CD16DAE}"/>
              </a:ext>
            </a:extLst>
          </p:cNvPr>
          <p:cNvSpPr/>
          <p:nvPr/>
        </p:nvSpPr>
        <p:spPr>
          <a:xfrm>
            <a:off x="0" y="4117570"/>
            <a:ext cx="365760" cy="3443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9" name="Şəkil 18">
            <a:extLst>
              <a:ext uri="{FF2B5EF4-FFF2-40B4-BE49-F238E27FC236}">
                <a16:creationId xmlns:a16="http://schemas.microsoft.com/office/drawing/2014/main" id="{FD62EB7C-1F57-9943-4EDC-4C8126E12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156" y="4061776"/>
            <a:ext cx="3886742" cy="400106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5F6EA9DD-8DAC-F014-C53D-C921AF6177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398" y="4734988"/>
            <a:ext cx="6439799" cy="828791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F19D104C-66FB-0DBC-B8C6-52800A974A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6197" y="4971011"/>
            <a:ext cx="1190791" cy="477995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AB390B23-A7EF-92C0-5CA0-02DB68E81C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156" y="5930507"/>
            <a:ext cx="5477639" cy="390580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4B9809E2-5FA0-20E7-0627-A4DBA6AEF8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8578" y="5685029"/>
            <a:ext cx="1114581" cy="428685"/>
          </a:xfrm>
          <a:prstGeom prst="rect">
            <a:avLst/>
          </a:prstGeom>
        </p:spPr>
      </p:pic>
      <p:cxnSp>
        <p:nvCxnSpPr>
          <p:cNvPr id="29" name="Birbaşa Birləşdirici 28">
            <a:extLst>
              <a:ext uri="{FF2B5EF4-FFF2-40B4-BE49-F238E27FC236}">
                <a16:creationId xmlns:a16="http://schemas.microsoft.com/office/drawing/2014/main" id="{1C6FC874-F0CD-7112-C710-D4FB13D9FBB6}"/>
              </a:ext>
            </a:extLst>
          </p:cNvPr>
          <p:cNvCxnSpPr>
            <a:cxnSpLocks/>
          </p:cNvCxnSpPr>
          <p:nvPr/>
        </p:nvCxnSpPr>
        <p:spPr>
          <a:xfrm>
            <a:off x="0" y="3632662"/>
            <a:ext cx="94118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Birbaşa Birləşdirici 31">
            <a:extLst>
              <a:ext uri="{FF2B5EF4-FFF2-40B4-BE49-F238E27FC236}">
                <a16:creationId xmlns:a16="http://schemas.microsoft.com/office/drawing/2014/main" id="{DEE63B98-B5F1-97C9-1B02-6C90D60741BA}"/>
              </a:ext>
            </a:extLst>
          </p:cNvPr>
          <p:cNvCxnSpPr>
            <a:cxnSpLocks/>
          </p:cNvCxnSpPr>
          <p:nvPr/>
        </p:nvCxnSpPr>
        <p:spPr>
          <a:xfrm flipH="1" flipV="1">
            <a:off x="9376508" y="1476524"/>
            <a:ext cx="70659" cy="53814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Şəkil 38">
            <a:extLst>
              <a:ext uri="{FF2B5EF4-FFF2-40B4-BE49-F238E27FC236}">
                <a16:creationId xmlns:a16="http://schemas.microsoft.com/office/drawing/2014/main" id="{DBC72771-03C8-5084-8D0D-82E67E9389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9891" y="3225338"/>
            <a:ext cx="257210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0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CEE7-6B1D-AB1C-83F6-B0DA82AB3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Şəkil 2">
            <a:extLst>
              <a:ext uri="{FF2B5EF4-FFF2-40B4-BE49-F238E27FC236}">
                <a16:creationId xmlns:a16="http://schemas.microsoft.com/office/drawing/2014/main" id="{1BD22FCF-A043-C33C-C229-4EB760D2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52" y="0"/>
            <a:ext cx="5592695" cy="1496291"/>
          </a:xfrm>
          <a:prstGeom prst="rect">
            <a:avLst/>
          </a:prstGeom>
        </p:spPr>
      </p:pic>
      <p:pic>
        <p:nvPicPr>
          <p:cNvPr id="5" name="Şəkil 4">
            <a:extLst>
              <a:ext uri="{FF2B5EF4-FFF2-40B4-BE49-F238E27FC236}">
                <a16:creationId xmlns:a16="http://schemas.microsoft.com/office/drawing/2014/main" id="{F0D4B81D-0F4E-C799-BD3A-316105EE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8" y="1496291"/>
            <a:ext cx="2896004" cy="1962424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41893A9B-D149-1D91-25EF-6F6366B2A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4521"/>
            <a:ext cx="3219899" cy="704948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B02F4CC7-E0FE-F8DD-1EDC-8A8EB318D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5275"/>
            <a:ext cx="3429479" cy="771633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73627F6C-CA19-3DBE-280E-09A3C6F13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" y="6162578"/>
            <a:ext cx="3296110" cy="695422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4E72DE9F-627F-23E3-8E09-CCD860AD4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37" y="3556363"/>
            <a:ext cx="533474" cy="238158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1790C0FF-225B-440C-9BCE-1A8D7DB5D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538047"/>
            <a:ext cx="581106" cy="342948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0F3457FA-BEE3-8F1B-99E0-0F5F7186F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857735"/>
            <a:ext cx="533474" cy="304843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9BA3D32D-EA08-22A3-7414-419705D9B4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6744" y="2960967"/>
            <a:ext cx="4191585" cy="409632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470CA597-A415-1448-49DC-3B8F83DDD7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0405" y="3470626"/>
            <a:ext cx="131463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6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73FC-BEF7-62CA-7719-8C098E4D6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Şəkil 2">
            <a:extLst>
              <a:ext uri="{FF2B5EF4-FFF2-40B4-BE49-F238E27FC236}">
                <a16:creationId xmlns:a16="http://schemas.microsoft.com/office/drawing/2014/main" id="{4BD66708-8B03-D4F7-7D4C-533588720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60" y="0"/>
            <a:ext cx="6990079" cy="1197033"/>
          </a:xfrm>
          <a:prstGeom prst="rect">
            <a:avLst/>
          </a:prstGeom>
        </p:spPr>
      </p:pic>
      <p:pic>
        <p:nvPicPr>
          <p:cNvPr id="5" name="Şəkil 4">
            <a:extLst>
              <a:ext uri="{FF2B5EF4-FFF2-40B4-BE49-F238E27FC236}">
                <a16:creationId xmlns:a16="http://schemas.microsoft.com/office/drawing/2014/main" id="{DCF21108-AD34-2DA5-EAEC-6E10685E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3" y="1568189"/>
            <a:ext cx="4153480" cy="828791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178A59F1-E5AF-D38D-12F7-46988AEAD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78" y="2590683"/>
            <a:ext cx="1638529" cy="838317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AA7585B5-B522-C946-0EA0-28B975B6B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27494"/>
            <a:ext cx="1991003" cy="733527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62EA4966-5790-390C-CA7D-611799B94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003" y="3765598"/>
            <a:ext cx="3439005" cy="657317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036BFE00-4C20-F165-6241-C37563368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93" y="4694044"/>
            <a:ext cx="3867690" cy="543001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6FC7B249-5048-7A0B-74E2-40B4B15C0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93" y="5208094"/>
            <a:ext cx="2934109" cy="523948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53B36FE0-881C-4F10-CD63-E31AD2D23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93" y="5730828"/>
            <a:ext cx="2572109" cy="533474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DCF69A9D-DE6E-DBD7-BD91-4A0D5B32B1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2044506"/>
            <a:ext cx="466790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44601"/>
      </p:ext>
    </p:extLst>
  </p:cSld>
  <p:clrMapOvr>
    <a:masterClrMapping/>
  </p:clrMapOvr>
</p:sld>
</file>

<file path=ppt/theme/theme1.xml><?xml version="1.0" encoding="utf-8"?>
<a:theme xmlns:a="http://schemas.openxmlformats.org/drawingml/2006/main" name="Bağlama">
  <a:themeElements>
    <a:clrScheme name="Bağlam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ğlam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ğlam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Mövzusu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58</TotalTime>
  <Words>177</Words>
  <Application>Microsoft Office PowerPoint</Application>
  <PresentationFormat>Geniş ekran</PresentationFormat>
  <Paragraphs>42</Paragraphs>
  <Slides>12</Slides>
  <Notes>1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3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Bağlama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Ismayilov</dc:creator>
  <cp:lastModifiedBy>Malik Ismayilov</cp:lastModifiedBy>
  <cp:revision>1</cp:revision>
  <dcterms:created xsi:type="dcterms:W3CDTF">2025-05-04T12:22:08Z</dcterms:created>
  <dcterms:modified xsi:type="dcterms:W3CDTF">2025-05-18T17:10:03Z</dcterms:modified>
</cp:coreProperties>
</file>