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ik Ismayilov" userId="c84a59f5951c3021" providerId="LiveId" clId="{6D7E6783-0A97-4014-A415-440E499AA165}"/>
    <pc:docChg chg="custSel addSld delSld modSld">
      <pc:chgData name="Malik Ismayilov" userId="c84a59f5951c3021" providerId="LiveId" clId="{6D7E6783-0A97-4014-A415-440E499AA165}" dt="2025-05-18T16:43:55.894" v="578" actId="1076"/>
      <pc:docMkLst>
        <pc:docMk/>
      </pc:docMkLst>
      <pc:sldChg chg="addSp modSp mod">
        <pc:chgData name="Malik Ismayilov" userId="c84a59f5951c3021" providerId="LiveId" clId="{6D7E6783-0A97-4014-A415-440E499AA165}" dt="2025-05-17T13:57:40.047" v="415" actId="1076"/>
        <pc:sldMkLst>
          <pc:docMk/>
          <pc:sldMk cId="3192383970" sldId="256"/>
        </pc:sldMkLst>
        <pc:spChg chg="mod">
          <ac:chgData name="Malik Ismayilov" userId="c84a59f5951c3021" providerId="LiveId" clId="{6D7E6783-0A97-4014-A415-440E499AA165}" dt="2025-05-17T13:54:28.484" v="350" actId="27636"/>
          <ac:spMkLst>
            <pc:docMk/>
            <pc:sldMk cId="3192383970" sldId="256"/>
            <ac:spMk id="2" creationId="{232EDC44-7A44-BFFA-B12D-02E21C6E2DF4}"/>
          </ac:spMkLst>
        </pc:spChg>
        <pc:spChg chg="mod">
          <ac:chgData name="Malik Ismayilov" userId="c84a59f5951c3021" providerId="LiveId" clId="{6D7E6783-0A97-4014-A415-440E499AA165}" dt="2025-05-17T13:57:17.871" v="410" actId="1076"/>
          <ac:spMkLst>
            <pc:docMk/>
            <pc:sldMk cId="3192383970" sldId="256"/>
            <ac:spMk id="3" creationId="{071A5AE7-CAB4-30EE-9650-8E1BC1B2E531}"/>
          </ac:spMkLst>
        </pc:spChg>
        <pc:picChg chg="add mod">
          <ac:chgData name="Malik Ismayilov" userId="c84a59f5951c3021" providerId="LiveId" clId="{6D7E6783-0A97-4014-A415-440E499AA165}" dt="2025-05-17T13:57:40.047" v="415" actId="1076"/>
          <ac:picMkLst>
            <pc:docMk/>
            <pc:sldMk cId="3192383970" sldId="256"/>
            <ac:picMk id="5" creationId="{4EA9248A-EDDB-6FBD-5C94-BA69599D216E}"/>
          </ac:picMkLst>
        </pc:picChg>
      </pc:sldChg>
      <pc:sldChg chg="addSp modSp mod">
        <pc:chgData name="Malik Ismayilov" userId="c84a59f5951c3021" providerId="LiveId" clId="{6D7E6783-0A97-4014-A415-440E499AA165}" dt="2025-05-17T13:10:19.566" v="2" actId="14100"/>
        <pc:sldMkLst>
          <pc:docMk/>
          <pc:sldMk cId="2860312556" sldId="257"/>
        </pc:sldMkLst>
        <pc:picChg chg="add mod">
          <ac:chgData name="Malik Ismayilov" userId="c84a59f5951c3021" providerId="LiveId" clId="{6D7E6783-0A97-4014-A415-440E499AA165}" dt="2025-05-17T13:10:19.566" v="2" actId="14100"/>
          <ac:picMkLst>
            <pc:docMk/>
            <pc:sldMk cId="2860312556" sldId="257"/>
            <ac:picMk id="50" creationId="{48BECA2B-D783-BB63-514A-1742373881D9}"/>
          </ac:picMkLst>
        </pc:picChg>
      </pc:sldChg>
      <pc:sldChg chg="addSp delSp modSp mod">
        <pc:chgData name="Malik Ismayilov" userId="c84a59f5951c3021" providerId="LiveId" clId="{6D7E6783-0A97-4014-A415-440E499AA165}" dt="2025-05-17T13:18:04.623" v="76" actId="1076"/>
        <pc:sldMkLst>
          <pc:docMk/>
          <pc:sldMk cId="3497844770" sldId="258"/>
        </pc:sldMkLst>
        <pc:spChg chg="mod">
          <ac:chgData name="Malik Ismayilov" userId="c84a59f5951c3021" providerId="LiveId" clId="{6D7E6783-0A97-4014-A415-440E499AA165}" dt="2025-05-17T13:17:27.255" v="66" actId="14100"/>
          <ac:spMkLst>
            <pc:docMk/>
            <pc:sldMk cId="3497844770" sldId="258"/>
            <ac:spMk id="2" creationId="{96FE618E-4D1A-05AD-5378-3039829E77E3}"/>
          </ac:spMkLst>
        </pc:spChg>
        <pc:spChg chg="del">
          <ac:chgData name="Malik Ismayilov" userId="c84a59f5951c3021" providerId="LiveId" clId="{6D7E6783-0A97-4014-A415-440E499AA165}" dt="2025-05-17T13:10:36.119" v="6" actId="478"/>
          <ac:spMkLst>
            <pc:docMk/>
            <pc:sldMk cId="3497844770" sldId="258"/>
            <ac:spMk id="3" creationId="{96D23188-B955-2755-7793-84311E7535CA}"/>
          </ac:spMkLst>
        </pc:spChg>
        <pc:spChg chg="add mod">
          <ac:chgData name="Malik Ismayilov" userId="c84a59f5951c3021" providerId="LiveId" clId="{6D7E6783-0A97-4014-A415-440E499AA165}" dt="2025-05-17T13:16:15.208" v="54" actId="14100"/>
          <ac:spMkLst>
            <pc:docMk/>
            <pc:sldMk cId="3497844770" sldId="258"/>
            <ac:spMk id="5" creationId="{C4848050-D3DC-EE75-412C-ED07C6777907}"/>
          </ac:spMkLst>
        </pc:spChg>
        <pc:spChg chg="add mod">
          <ac:chgData name="Malik Ismayilov" userId="c84a59f5951c3021" providerId="LiveId" clId="{6D7E6783-0A97-4014-A415-440E499AA165}" dt="2025-05-17T13:16:37.086" v="57" actId="1076"/>
          <ac:spMkLst>
            <pc:docMk/>
            <pc:sldMk cId="3497844770" sldId="258"/>
            <ac:spMk id="13" creationId="{CF8A659F-9650-47E5-D624-068A0E8B6D70}"/>
          </ac:spMkLst>
        </pc:spChg>
        <pc:picChg chg="add mod">
          <ac:chgData name="Malik Ismayilov" userId="c84a59f5951c3021" providerId="LiveId" clId="{6D7E6783-0A97-4014-A415-440E499AA165}" dt="2025-05-17T13:17:39.311" v="72" actId="1076"/>
          <ac:picMkLst>
            <pc:docMk/>
            <pc:sldMk cId="3497844770" sldId="258"/>
            <ac:picMk id="7" creationId="{782103C0-24B5-6F5C-E17E-99E661CC3DCC}"/>
          </ac:picMkLst>
        </pc:picChg>
        <pc:picChg chg="add mod">
          <ac:chgData name="Malik Ismayilov" userId="c84a59f5951c3021" providerId="LiveId" clId="{6D7E6783-0A97-4014-A415-440E499AA165}" dt="2025-05-17T13:17:42.615" v="73" actId="1076"/>
          <ac:picMkLst>
            <pc:docMk/>
            <pc:sldMk cId="3497844770" sldId="258"/>
            <ac:picMk id="9" creationId="{D9943CEC-10A1-1718-A6B7-69FD275A2E4E}"/>
          </ac:picMkLst>
        </pc:picChg>
        <pc:picChg chg="add mod">
          <ac:chgData name="Malik Ismayilov" userId="c84a59f5951c3021" providerId="LiveId" clId="{6D7E6783-0A97-4014-A415-440E499AA165}" dt="2025-05-17T13:17:53.158" v="75" actId="1076"/>
          <ac:picMkLst>
            <pc:docMk/>
            <pc:sldMk cId="3497844770" sldId="258"/>
            <ac:picMk id="11" creationId="{465CFD3A-BC16-96F5-21CE-13F2F17CF33F}"/>
          </ac:picMkLst>
        </pc:picChg>
        <pc:picChg chg="add mod">
          <ac:chgData name="Malik Ismayilov" userId="c84a59f5951c3021" providerId="LiveId" clId="{6D7E6783-0A97-4014-A415-440E499AA165}" dt="2025-05-17T13:18:04.623" v="76" actId="1076"/>
          <ac:picMkLst>
            <pc:docMk/>
            <pc:sldMk cId="3497844770" sldId="258"/>
            <ac:picMk id="15" creationId="{8071DC95-DA38-1709-E46F-69BA76AA434E}"/>
          </ac:picMkLst>
        </pc:picChg>
      </pc:sldChg>
      <pc:sldChg chg="addSp delSp modSp mod">
        <pc:chgData name="Malik Ismayilov" userId="c84a59f5951c3021" providerId="LiveId" clId="{6D7E6783-0A97-4014-A415-440E499AA165}" dt="2025-05-17T13:25:50.495" v="143" actId="1076"/>
        <pc:sldMkLst>
          <pc:docMk/>
          <pc:sldMk cId="1439581754" sldId="259"/>
        </pc:sldMkLst>
        <pc:spChg chg="mod">
          <ac:chgData name="Malik Ismayilov" userId="c84a59f5951c3021" providerId="LiveId" clId="{6D7E6783-0A97-4014-A415-440E499AA165}" dt="2025-05-17T13:18:29.271" v="78" actId="14100"/>
          <ac:spMkLst>
            <pc:docMk/>
            <pc:sldMk cId="1439581754" sldId="259"/>
            <ac:spMk id="2" creationId="{236CFEA0-D414-609F-194A-4E7F135E3F23}"/>
          </ac:spMkLst>
        </pc:spChg>
        <pc:spChg chg="del">
          <ac:chgData name="Malik Ismayilov" userId="c84a59f5951c3021" providerId="LiveId" clId="{6D7E6783-0A97-4014-A415-440E499AA165}" dt="2025-05-17T13:18:31.339" v="79" actId="478"/>
          <ac:spMkLst>
            <pc:docMk/>
            <pc:sldMk cId="1439581754" sldId="259"/>
            <ac:spMk id="3" creationId="{ADFCDC8C-4288-E382-CEF3-86B7098D6C4E}"/>
          </ac:spMkLst>
        </pc:spChg>
        <pc:spChg chg="add del mod">
          <ac:chgData name="Malik Ismayilov" userId="c84a59f5951c3021" providerId="LiveId" clId="{6D7E6783-0A97-4014-A415-440E499AA165}" dt="2025-05-17T13:21:16.374" v="89" actId="478"/>
          <ac:spMkLst>
            <pc:docMk/>
            <pc:sldMk cId="1439581754" sldId="259"/>
            <ac:spMk id="9" creationId="{2E767D37-A309-AA9C-B0CE-D275E8809B10}"/>
          </ac:spMkLst>
        </pc:spChg>
        <pc:picChg chg="add mod">
          <ac:chgData name="Malik Ismayilov" userId="c84a59f5951c3021" providerId="LiveId" clId="{6D7E6783-0A97-4014-A415-440E499AA165}" dt="2025-05-17T13:18:52.278" v="83" actId="14100"/>
          <ac:picMkLst>
            <pc:docMk/>
            <pc:sldMk cId="1439581754" sldId="259"/>
            <ac:picMk id="5" creationId="{B97C429F-CC8E-861E-AF5F-71E8CED53F36}"/>
          </ac:picMkLst>
        </pc:picChg>
        <pc:picChg chg="add mod">
          <ac:chgData name="Malik Ismayilov" userId="c84a59f5951c3021" providerId="LiveId" clId="{6D7E6783-0A97-4014-A415-440E499AA165}" dt="2025-05-17T13:25:50.495" v="143" actId="1076"/>
          <ac:picMkLst>
            <pc:docMk/>
            <pc:sldMk cId="1439581754" sldId="259"/>
            <ac:picMk id="7" creationId="{D4FD7D6B-82BA-316A-48E1-161280927B7B}"/>
          </ac:picMkLst>
        </pc:picChg>
        <pc:picChg chg="add mod">
          <ac:chgData name="Malik Ismayilov" userId="c84a59f5951c3021" providerId="LiveId" clId="{6D7E6783-0A97-4014-A415-440E499AA165}" dt="2025-05-17T13:21:33.414" v="91" actId="1076"/>
          <ac:picMkLst>
            <pc:docMk/>
            <pc:sldMk cId="1439581754" sldId="259"/>
            <ac:picMk id="11" creationId="{DFE2064B-0C97-51E2-56DE-7F573A464E01}"/>
          </ac:picMkLst>
        </pc:picChg>
        <pc:picChg chg="add mod">
          <ac:chgData name="Malik Ismayilov" userId="c84a59f5951c3021" providerId="LiveId" clId="{6D7E6783-0A97-4014-A415-440E499AA165}" dt="2025-05-17T13:21:45.383" v="93" actId="1076"/>
          <ac:picMkLst>
            <pc:docMk/>
            <pc:sldMk cId="1439581754" sldId="259"/>
            <ac:picMk id="13" creationId="{503BF46C-DD85-0D32-BE36-A6CE601C9685}"/>
          </ac:picMkLst>
        </pc:picChg>
        <pc:picChg chg="add mod">
          <ac:chgData name="Malik Ismayilov" userId="c84a59f5951c3021" providerId="LiveId" clId="{6D7E6783-0A97-4014-A415-440E499AA165}" dt="2025-05-17T13:24:21.360" v="127" actId="1076"/>
          <ac:picMkLst>
            <pc:docMk/>
            <pc:sldMk cId="1439581754" sldId="259"/>
            <ac:picMk id="15" creationId="{99D7771A-0E2F-E5A0-FEC9-4B67BF9801C2}"/>
          </ac:picMkLst>
        </pc:picChg>
        <pc:picChg chg="add mod">
          <ac:chgData name="Malik Ismayilov" userId="c84a59f5951c3021" providerId="LiveId" clId="{6D7E6783-0A97-4014-A415-440E499AA165}" dt="2025-05-17T13:24:19.647" v="126" actId="1076"/>
          <ac:picMkLst>
            <pc:docMk/>
            <pc:sldMk cId="1439581754" sldId="259"/>
            <ac:picMk id="17" creationId="{F04FBD83-6570-A505-E11E-62099D1E1B95}"/>
          </ac:picMkLst>
        </pc:picChg>
        <pc:picChg chg="add mod">
          <ac:chgData name="Malik Ismayilov" userId="c84a59f5951c3021" providerId="LiveId" clId="{6D7E6783-0A97-4014-A415-440E499AA165}" dt="2025-05-17T13:24:18.494" v="125" actId="1076"/>
          <ac:picMkLst>
            <pc:docMk/>
            <pc:sldMk cId="1439581754" sldId="259"/>
            <ac:picMk id="19" creationId="{37FF7CCC-1450-8350-F3D1-F3E9A7C98AE1}"/>
          </ac:picMkLst>
        </pc:picChg>
        <pc:picChg chg="add mod">
          <ac:chgData name="Malik Ismayilov" userId="c84a59f5951c3021" providerId="LiveId" clId="{6D7E6783-0A97-4014-A415-440E499AA165}" dt="2025-05-17T13:24:23.961" v="128" actId="1076"/>
          <ac:picMkLst>
            <pc:docMk/>
            <pc:sldMk cId="1439581754" sldId="259"/>
            <ac:picMk id="21" creationId="{02B73C39-9753-1698-C4F0-2AE765725C66}"/>
          </ac:picMkLst>
        </pc:picChg>
        <pc:picChg chg="add mod">
          <ac:chgData name="Malik Ismayilov" userId="c84a59f5951c3021" providerId="LiveId" clId="{6D7E6783-0A97-4014-A415-440E499AA165}" dt="2025-05-17T13:24:08.646" v="121" actId="1076"/>
          <ac:picMkLst>
            <pc:docMk/>
            <pc:sldMk cId="1439581754" sldId="259"/>
            <ac:picMk id="23" creationId="{B12D2989-5061-818A-469A-C4CABE5B0F04}"/>
          </ac:picMkLst>
        </pc:picChg>
        <pc:picChg chg="add mod">
          <ac:chgData name="Malik Ismayilov" userId="c84a59f5951c3021" providerId="LiveId" clId="{6D7E6783-0A97-4014-A415-440E499AA165}" dt="2025-05-17T13:25:22.150" v="140" actId="1076"/>
          <ac:picMkLst>
            <pc:docMk/>
            <pc:sldMk cId="1439581754" sldId="259"/>
            <ac:picMk id="39" creationId="{FCF0C163-44E3-0A4D-0666-6E8894F97A5B}"/>
          </ac:picMkLst>
        </pc:picChg>
        <pc:picChg chg="add mod">
          <ac:chgData name="Malik Ismayilov" userId="c84a59f5951c3021" providerId="LiveId" clId="{6D7E6783-0A97-4014-A415-440E499AA165}" dt="2025-05-17T13:25:39.606" v="142" actId="1076"/>
          <ac:picMkLst>
            <pc:docMk/>
            <pc:sldMk cId="1439581754" sldId="259"/>
            <ac:picMk id="41" creationId="{109307A0-F152-181E-DB4B-26631FB1488A}"/>
          </ac:picMkLst>
        </pc:picChg>
        <pc:cxnChg chg="add mod">
          <ac:chgData name="Malik Ismayilov" userId="c84a59f5951c3021" providerId="LiveId" clId="{6D7E6783-0A97-4014-A415-440E499AA165}" dt="2025-05-17T13:23:25.499" v="108" actId="13822"/>
          <ac:cxnSpMkLst>
            <pc:docMk/>
            <pc:sldMk cId="1439581754" sldId="259"/>
            <ac:cxnSpMk id="25" creationId="{2D4F2B6C-E483-34C6-D8BB-3EAD3A214770}"/>
          </ac:cxnSpMkLst>
        </pc:cxnChg>
        <pc:cxnChg chg="add mod">
          <ac:chgData name="Malik Ismayilov" userId="c84a59f5951c3021" providerId="LiveId" clId="{6D7E6783-0A97-4014-A415-440E499AA165}" dt="2025-05-17T13:23:38.062" v="112" actId="1076"/>
          <ac:cxnSpMkLst>
            <pc:docMk/>
            <pc:sldMk cId="1439581754" sldId="259"/>
            <ac:cxnSpMk id="26" creationId="{57B26EC6-A7E6-1480-FE5A-344C6CA92D31}"/>
          </ac:cxnSpMkLst>
        </pc:cxnChg>
        <pc:cxnChg chg="add mod">
          <ac:chgData name="Malik Ismayilov" userId="c84a59f5951c3021" providerId="LiveId" clId="{6D7E6783-0A97-4014-A415-440E499AA165}" dt="2025-05-17T13:23:48.031" v="115" actId="14100"/>
          <ac:cxnSpMkLst>
            <pc:docMk/>
            <pc:sldMk cId="1439581754" sldId="259"/>
            <ac:cxnSpMk id="28" creationId="{9886ABDD-D852-7A89-B9DF-6A055F4FE9AD}"/>
          </ac:cxnSpMkLst>
        </pc:cxnChg>
        <pc:cxnChg chg="add mod">
          <ac:chgData name="Malik Ismayilov" userId="c84a59f5951c3021" providerId="LiveId" clId="{6D7E6783-0A97-4014-A415-440E499AA165}" dt="2025-05-17T13:24:47.462" v="135" actId="1076"/>
          <ac:cxnSpMkLst>
            <pc:docMk/>
            <pc:sldMk cId="1439581754" sldId="259"/>
            <ac:cxnSpMk id="30" creationId="{502ACB27-D79A-AB29-0113-491BF72C3835}"/>
          </ac:cxnSpMkLst>
        </pc:cxnChg>
        <pc:cxnChg chg="add mod">
          <ac:chgData name="Malik Ismayilov" userId="c84a59f5951c3021" providerId="LiveId" clId="{6D7E6783-0A97-4014-A415-440E499AA165}" dt="2025-05-17T13:24:04.430" v="120" actId="14100"/>
          <ac:cxnSpMkLst>
            <pc:docMk/>
            <pc:sldMk cId="1439581754" sldId="259"/>
            <ac:cxnSpMk id="31" creationId="{13FD9522-A4E2-AE00-CA31-4461C3065833}"/>
          </ac:cxnSpMkLst>
        </pc:cxnChg>
        <pc:cxnChg chg="add mod">
          <ac:chgData name="Malik Ismayilov" userId="c84a59f5951c3021" providerId="LiveId" clId="{6D7E6783-0A97-4014-A415-440E499AA165}" dt="2025-05-17T13:24:55.639" v="137" actId="14100"/>
          <ac:cxnSpMkLst>
            <pc:docMk/>
            <pc:sldMk cId="1439581754" sldId="259"/>
            <ac:cxnSpMk id="33" creationId="{11F9CE35-5E29-44E6-F101-403CDC52CBB1}"/>
          </ac:cxnSpMkLst>
        </pc:cxnChg>
      </pc:sldChg>
      <pc:sldChg chg="addSp delSp modSp mod">
        <pc:chgData name="Malik Ismayilov" userId="c84a59f5951c3021" providerId="LiveId" clId="{6D7E6783-0A97-4014-A415-440E499AA165}" dt="2025-05-17T13:38:59.944" v="244" actId="1076"/>
        <pc:sldMkLst>
          <pc:docMk/>
          <pc:sldMk cId="1401661387" sldId="260"/>
        </pc:sldMkLst>
        <pc:spChg chg="mod">
          <ac:chgData name="Malik Ismayilov" userId="c84a59f5951c3021" providerId="LiveId" clId="{6D7E6783-0A97-4014-A415-440E499AA165}" dt="2025-05-17T13:30:06.784" v="165" actId="14100"/>
          <ac:spMkLst>
            <pc:docMk/>
            <pc:sldMk cId="1401661387" sldId="260"/>
            <ac:spMk id="2" creationId="{F61D5F52-1B7D-B14A-A7B7-450CD5238F28}"/>
          </ac:spMkLst>
        </pc:spChg>
        <pc:spChg chg="del">
          <ac:chgData name="Malik Ismayilov" userId="c84a59f5951c3021" providerId="LiveId" clId="{6D7E6783-0A97-4014-A415-440E499AA165}" dt="2025-05-17T13:26:14.337" v="148" actId="478"/>
          <ac:spMkLst>
            <pc:docMk/>
            <pc:sldMk cId="1401661387" sldId="260"/>
            <ac:spMk id="3" creationId="{BB445E2C-7BA7-2877-02CC-DD09133C60E4}"/>
          </ac:spMkLst>
        </pc:spChg>
        <pc:spChg chg="add mod">
          <ac:chgData name="Malik Ismayilov" userId="c84a59f5951c3021" providerId="LiveId" clId="{6D7E6783-0A97-4014-A415-440E499AA165}" dt="2025-05-17T13:35:32.675" v="196" actId="20577"/>
          <ac:spMkLst>
            <pc:docMk/>
            <pc:sldMk cId="1401661387" sldId="260"/>
            <ac:spMk id="18" creationId="{2347BD1E-1EDB-D851-F985-2AA52740CD0E}"/>
          </ac:spMkLst>
        </pc:spChg>
        <pc:spChg chg="add mod">
          <ac:chgData name="Malik Ismayilov" userId="c84a59f5951c3021" providerId="LiveId" clId="{6D7E6783-0A97-4014-A415-440E499AA165}" dt="2025-05-17T13:36:28.896" v="208" actId="1076"/>
          <ac:spMkLst>
            <pc:docMk/>
            <pc:sldMk cId="1401661387" sldId="260"/>
            <ac:spMk id="21" creationId="{CF256214-9101-8453-7F0C-65A2A5BF4A4C}"/>
          </ac:spMkLst>
        </pc:spChg>
        <pc:spChg chg="add mod">
          <ac:chgData name="Malik Ismayilov" userId="c84a59f5951c3021" providerId="LiveId" clId="{6D7E6783-0A97-4014-A415-440E499AA165}" dt="2025-05-17T13:36:40.592" v="213" actId="1076"/>
          <ac:spMkLst>
            <pc:docMk/>
            <pc:sldMk cId="1401661387" sldId="260"/>
            <ac:spMk id="22" creationId="{B2AD329A-9EB8-D2F3-3CBE-14AC902A25BD}"/>
          </ac:spMkLst>
        </pc:spChg>
        <pc:picChg chg="add mod">
          <ac:chgData name="Malik Ismayilov" userId="c84a59f5951c3021" providerId="LiveId" clId="{6D7E6783-0A97-4014-A415-440E499AA165}" dt="2025-05-17T13:30:09.551" v="166" actId="14100"/>
          <ac:picMkLst>
            <pc:docMk/>
            <pc:sldMk cId="1401661387" sldId="260"/>
            <ac:picMk id="5" creationId="{AEC961F9-D6C4-E76C-0793-04CE0E06172A}"/>
          </ac:picMkLst>
        </pc:picChg>
        <pc:picChg chg="add del mod">
          <ac:chgData name="Malik Ismayilov" userId="c84a59f5951c3021" providerId="LiveId" clId="{6D7E6783-0A97-4014-A415-440E499AA165}" dt="2025-05-17T13:33:20.885" v="171" actId="478"/>
          <ac:picMkLst>
            <pc:docMk/>
            <pc:sldMk cId="1401661387" sldId="260"/>
            <ac:picMk id="7" creationId="{1AC03A76-3A55-1C5E-198D-943669715C59}"/>
          </ac:picMkLst>
        </pc:picChg>
        <pc:picChg chg="add mod">
          <ac:chgData name="Malik Ismayilov" userId="c84a59f5951c3021" providerId="LiveId" clId="{6D7E6783-0A97-4014-A415-440E499AA165}" dt="2025-05-17T13:35:35.185" v="197" actId="1076"/>
          <ac:picMkLst>
            <pc:docMk/>
            <pc:sldMk cId="1401661387" sldId="260"/>
            <ac:picMk id="9" creationId="{1AD1BD4A-E862-2552-272F-FEBF15EE1855}"/>
          </ac:picMkLst>
        </pc:picChg>
        <pc:picChg chg="add mod">
          <ac:chgData name="Malik Ismayilov" userId="c84a59f5951c3021" providerId="LiveId" clId="{6D7E6783-0A97-4014-A415-440E499AA165}" dt="2025-05-17T13:35:11.393" v="187" actId="1076"/>
          <ac:picMkLst>
            <pc:docMk/>
            <pc:sldMk cId="1401661387" sldId="260"/>
            <ac:picMk id="11" creationId="{DC131A27-F259-576B-6091-8AFEEC2CBE84}"/>
          </ac:picMkLst>
        </pc:picChg>
        <pc:picChg chg="add mod">
          <ac:chgData name="Malik Ismayilov" userId="c84a59f5951c3021" providerId="LiveId" clId="{6D7E6783-0A97-4014-A415-440E499AA165}" dt="2025-05-17T13:36:16.224" v="205" actId="1076"/>
          <ac:picMkLst>
            <pc:docMk/>
            <pc:sldMk cId="1401661387" sldId="260"/>
            <ac:picMk id="13" creationId="{19E4E328-9A3C-674F-AEE3-9E9CD77F9E46}"/>
          </ac:picMkLst>
        </pc:picChg>
        <pc:picChg chg="add mod">
          <ac:chgData name="Malik Ismayilov" userId="c84a59f5951c3021" providerId="LiveId" clId="{6D7E6783-0A97-4014-A415-440E499AA165}" dt="2025-05-17T13:34:52.928" v="184" actId="1076"/>
          <ac:picMkLst>
            <pc:docMk/>
            <pc:sldMk cId="1401661387" sldId="260"/>
            <ac:picMk id="15" creationId="{39BB23DB-C000-7137-1553-6D9BF55D3BE8}"/>
          </ac:picMkLst>
        </pc:picChg>
        <pc:picChg chg="add mod">
          <ac:chgData name="Malik Ismayilov" userId="c84a59f5951c3021" providerId="LiveId" clId="{6D7E6783-0A97-4014-A415-440E499AA165}" dt="2025-05-17T13:37:02.719" v="216" actId="1076"/>
          <ac:picMkLst>
            <pc:docMk/>
            <pc:sldMk cId="1401661387" sldId="260"/>
            <ac:picMk id="24" creationId="{961352DA-2F01-3F80-978F-2BA9340ABE54}"/>
          </ac:picMkLst>
        </pc:picChg>
        <pc:picChg chg="add mod">
          <ac:chgData name="Malik Ismayilov" userId="c84a59f5951c3021" providerId="LiveId" clId="{6D7E6783-0A97-4014-A415-440E499AA165}" dt="2025-05-17T13:37:29.231" v="221" actId="1076"/>
          <ac:picMkLst>
            <pc:docMk/>
            <pc:sldMk cId="1401661387" sldId="260"/>
            <ac:picMk id="26" creationId="{A7EC5D48-BCE2-8469-BC03-C22434A89E33}"/>
          </ac:picMkLst>
        </pc:picChg>
        <pc:picChg chg="add mod">
          <ac:chgData name="Malik Ismayilov" userId="c84a59f5951c3021" providerId="LiveId" clId="{6D7E6783-0A97-4014-A415-440E499AA165}" dt="2025-05-17T13:37:30.807" v="222" actId="1076"/>
          <ac:picMkLst>
            <pc:docMk/>
            <pc:sldMk cId="1401661387" sldId="260"/>
            <ac:picMk id="28" creationId="{B672CDD9-02B2-1058-9739-FC419DAA49EC}"/>
          </ac:picMkLst>
        </pc:picChg>
        <pc:picChg chg="add mod">
          <ac:chgData name="Malik Ismayilov" userId="c84a59f5951c3021" providerId="LiveId" clId="{6D7E6783-0A97-4014-A415-440E499AA165}" dt="2025-05-17T13:38:35.239" v="235" actId="1076"/>
          <ac:picMkLst>
            <pc:docMk/>
            <pc:sldMk cId="1401661387" sldId="260"/>
            <ac:picMk id="30" creationId="{2107F710-5521-7F0A-8F3B-AA8898054742}"/>
          </ac:picMkLst>
        </pc:picChg>
        <pc:picChg chg="add mod">
          <ac:chgData name="Malik Ismayilov" userId="c84a59f5951c3021" providerId="LiveId" clId="{6D7E6783-0A97-4014-A415-440E499AA165}" dt="2025-05-17T13:38:38.142" v="236" actId="1076"/>
          <ac:picMkLst>
            <pc:docMk/>
            <pc:sldMk cId="1401661387" sldId="260"/>
            <ac:picMk id="32" creationId="{0BB23788-8999-16D5-4D7F-388B90960105}"/>
          </ac:picMkLst>
        </pc:picChg>
        <pc:picChg chg="add mod">
          <ac:chgData name="Malik Ismayilov" userId="c84a59f5951c3021" providerId="LiveId" clId="{6D7E6783-0A97-4014-A415-440E499AA165}" dt="2025-05-17T13:38:48.088" v="242" actId="1076"/>
          <ac:picMkLst>
            <pc:docMk/>
            <pc:sldMk cId="1401661387" sldId="260"/>
            <ac:picMk id="34" creationId="{2F9A6214-700B-8048-3C19-3E4A3810F42E}"/>
          </ac:picMkLst>
        </pc:picChg>
        <pc:picChg chg="add mod">
          <ac:chgData name="Malik Ismayilov" userId="c84a59f5951c3021" providerId="LiveId" clId="{6D7E6783-0A97-4014-A415-440E499AA165}" dt="2025-05-17T13:38:59.944" v="244" actId="1076"/>
          <ac:picMkLst>
            <pc:docMk/>
            <pc:sldMk cId="1401661387" sldId="260"/>
            <ac:picMk id="36" creationId="{6D6CA93A-D98D-532E-C415-93514BD71E39}"/>
          </ac:picMkLst>
        </pc:picChg>
        <pc:cxnChg chg="add mod">
          <ac:chgData name="Malik Ismayilov" userId="c84a59f5951c3021" providerId="LiveId" clId="{6D7E6783-0A97-4014-A415-440E499AA165}" dt="2025-05-17T13:35:39.920" v="198" actId="14100"/>
          <ac:cxnSpMkLst>
            <pc:docMk/>
            <pc:sldMk cId="1401661387" sldId="260"/>
            <ac:cxnSpMk id="17" creationId="{E7D7E64A-954A-A238-BE15-BB5B49757F63}"/>
          </ac:cxnSpMkLst>
        </pc:cxnChg>
      </pc:sldChg>
      <pc:sldChg chg="addSp delSp modSp mod">
        <pc:chgData name="Malik Ismayilov" userId="c84a59f5951c3021" providerId="LiveId" clId="{6D7E6783-0A97-4014-A415-440E499AA165}" dt="2025-05-17T13:50:10.591" v="314" actId="1076"/>
        <pc:sldMkLst>
          <pc:docMk/>
          <pc:sldMk cId="1618892234" sldId="261"/>
        </pc:sldMkLst>
        <pc:spChg chg="mod">
          <ac:chgData name="Malik Ismayilov" userId="c84a59f5951c3021" providerId="LiveId" clId="{6D7E6783-0A97-4014-A415-440E499AA165}" dt="2025-05-17T13:26:26.038" v="152" actId="14100"/>
          <ac:spMkLst>
            <pc:docMk/>
            <pc:sldMk cId="1618892234" sldId="261"/>
            <ac:spMk id="2" creationId="{6A87EB4B-B7E3-F079-96E3-B8E402C20CB0}"/>
          </ac:spMkLst>
        </pc:spChg>
        <pc:spChg chg="del">
          <ac:chgData name="Malik Ismayilov" userId="c84a59f5951c3021" providerId="LiveId" clId="{6D7E6783-0A97-4014-A415-440E499AA165}" dt="2025-05-17T13:26:27.778" v="153" actId="478"/>
          <ac:spMkLst>
            <pc:docMk/>
            <pc:sldMk cId="1618892234" sldId="261"/>
            <ac:spMk id="3" creationId="{A04AB85F-0F0B-5186-812D-3BA8EFE803CF}"/>
          </ac:spMkLst>
        </pc:spChg>
        <pc:spChg chg="add del mod">
          <ac:chgData name="Malik Ismayilov" userId="c84a59f5951c3021" providerId="LiveId" clId="{6D7E6783-0A97-4014-A415-440E499AA165}" dt="2025-05-17T13:44:08.387" v="263" actId="478"/>
          <ac:spMkLst>
            <pc:docMk/>
            <pc:sldMk cId="1618892234" sldId="261"/>
            <ac:spMk id="4" creationId="{839A0203-D8E7-E004-39B5-3C1B4ACAAA79}"/>
          </ac:spMkLst>
        </pc:spChg>
        <pc:spChg chg="add del">
          <ac:chgData name="Malik Ismayilov" userId="c84a59f5951c3021" providerId="LiveId" clId="{6D7E6783-0A97-4014-A415-440E499AA165}" dt="2025-05-17T13:44:11.629" v="265" actId="478"/>
          <ac:spMkLst>
            <pc:docMk/>
            <pc:sldMk cId="1618892234" sldId="261"/>
            <ac:spMk id="5" creationId="{7C57C98F-5903-B5D8-012F-50AC27B986A2}"/>
          </ac:spMkLst>
        </pc:spChg>
        <pc:picChg chg="add mod">
          <ac:chgData name="Malik Ismayilov" userId="c84a59f5951c3021" providerId="LiveId" clId="{6D7E6783-0A97-4014-A415-440E499AA165}" dt="2025-05-17T13:44:35.031" v="270" actId="14100"/>
          <ac:picMkLst>
            <pc:docMk/>
            <pc:sldMk cId="1618892234" sldId="261"/>
            <ac:picMk id="7" creationId="{CA0165AC-5B73-1A5A-1E48-2494777A8146}"/>
          </ac:picMkLst>
        </pc:picChg>
        <pc:picChg chg="add mod">
          <ac:chgData name="Malik Ismayilov" userId="c84a59f5951c3021" providerId="LiveId" clId="{6D7E6783-0A97-4014-A415-440E499AA165}" dt="2025-05-17T13:44:50.688" v="273" actId="1076"/>
          <ac:picMkLst>
            <pc:docMk/>
            <pc:sldMk cId="1618892234" sldId="261"/>
            <ac:picMk id="9" creationId="{2712E854-17C8-49FB-D45F-1FE3C565A54E}"/>
          </ac:picMkLst>
        </pc:picChg>
        <pc:picChg chg="add mod">
          <ac:chgData name="Malik Ismayilov" userId="c84a59f5951c3021" providerId="LiveId" clId="{6D7E6783-0A97-4014-A415-440E499AA165}" dt="2025-05-17T13:45:00.871" v="275" actId="1076"/>
          <ac:picMkLst>
            <pc:docMk/>
            <pc:sldMk cId="1618892234" sldId="261"/>
            <ac:picMk id="11" creationId="{99DCDDCA-5843-AECA-0B47-D91F80283A89}"/>
          </ac:picMkLst>
        </pc:picChg>
        <pc:picChg chg="add mod">
          <ac:chgData name="Malik Ismayilov" userId="c84a59f5951c3021" providerId="LiveId" clId="{6D7E6783-0A97-4014-A415-440E499AA165}" dt="2025-05-17T13:47:35.896" v="297" actId="1076"/>
          <ac:picMkLst>
            <pc:docMk/>
            <pc:sldMk cId="1618892234" sldId="261"/>
            <ac:picMk id="13" creationId="{4EFA0BF8-1CC7-1385-1EE6-374C72667EFC}"/>
          </ac:picMkLst>
        </pc:picChg>
        <pc:picChg chg="add mod">
          <ac:chgData name="Malik Ismayilov" userId="c84a59f5951c3021" providerId="LiveId" clId="{6D7E6783-0A97-4014-A415-440E499AA165}" dt="2025-05-17T13:47:38.439" v="298" actId="1076"/>
          <ac:picMkLst>
            <pc:docMk/>
            <pc:sldMk cId="1618892234" sldId="261"/>
            <ac:picMk id="15" creationId="{D8D64C08-2ADD-A571-76BE-9D1B6EDAB1A9}"/>
          </ac:picMkLst>
        </pc:picChg>
        <pc:picChg chg="add del mod">
          <ac:chgData name="Malik Ismayilov" userId="c84a59f5951c3021" providerId="LiveId" clId="{6D7E6783-0A97-4014-A415-440E499AA165}" dt="2025-05-17T13:46:34.047" v="287" actId="478"/>
          <ac:picMkLst>
            <pc:docMk/>
            <pc:sldMk cId="1618892234" sldId="261"/>
            <ac:picMk id="17" creationId="{EDE98AF3-2591-A252-7DB5-3022717880AB}"/>
          </ac:picMkLst>
        </pc:picChg>
        <pc:picChg chg="add mod">
          <ac:chgData name="Malik Ismayilov" userId="c84a59f5951c3021" providerId="LiveId" clId="{6D7E6783-0A97-4014-A415-440E499AA165}" dt="2025-05-17T13:47:44.632" v="300" actId="1076"/>
          <ac:picMkLst>
            <pc:docMk/>
            <pc:sldMk cId="1618892234" sldId="261"/>
            <ac:picMk id="19" creationId="{0EDDFABF-6370-7252-C336-BAF178B1F033}"/>
          </ac:picMkLst>
        </pc:picChg>
        <pc:picChg chg="add mod">
          <ac:chgData name="Malik Ismayilov" userId="c84a59f5951c3021" providerId="LiveId" clId="{6D7E6783-0A97-4014-A415-440E499AA165}" dt="2025-05-17T13:47:48.089" v="301" actId="1076"/>
          <ac:picMkLst>
            <pc:docMk/>
            <pc:sldMk cId="1618892234" sldId="261"/>
            <ac:picMk id="21" creationId="{77548057-3BCB-7F6F-8BF0-D36D973CF070}"/>
          </ac:picMkLst>
        </pc:picChg>
        <pc:picChg chg="add mod">
          <ac:chgData name="Malik Ismayilov" userId="c84a59f5951c3021" providerId="LiveId" clId="{6D7E6783-0A97-4014-A415-440E499AA165}" dt="2025-05-17T13:47:41.775" v="299" actId="1076"/>
          <ac:picMkLst>
            <pc:docMk/>
            <pc:sldMk cId="1618892234" sldId="261"/>
            <ac:picMk id="23" creationId="{FA6E0D1F-0A06-69FD-0B5B-FC5D7AB6570F}"/>
          </ac:picMkLst>
        </pc:picChg>
        <pc:picChg chg="add mod">
          <ac:chgData name="Malik Ismayilov" userId="c84a59f5951c3021" providerId="LiveId" clId="{6D7E6783-0A97-4014-A415-440E499AA165}" dt="2025-05-17T13:47:51.375" v="302" actId="1076"/>
          <ac:picMkLst>
            <pc:docMk/>
            <pc:sldMk cId="1618892234" sldId="261"/>
            <ac:picMk id="25" creationId="{6325F784-093D-CFAF-DA45-6DDE3BA80CCC}"/>
          </ac:picMkLst>
        </pc:picChg>
        <pc:picChg chg="add mod">
          <ac:chgData name="Malik Ismayilov" userId="c84a59f5951c3021" providerId="LiveId" clId="{6D7E6783-0A97-4014-A415-440E499AA165}" dt="2025-05-17T13:47:54.351" v="303" actId="1076"/>
          <ac:picMkLst>
            <pc:docMk/>
            <pc:sldMk cId="1618892234" sldId="261"/>
            <ac:picMk id="27" creationId="{8D40F56B-24A9-899C-51E8-B273EEF4273F}"/>
          </ac:picMkLst>
        </pc:picChg>
        <pc:picChg chg="add mod">
          <ac:chgData name="Malik Ismayilov" userId="c84a59f5951c3021" providerId="LiveId" clId="{6D7E6783-0A97-4014-A415-440E499AA165}" dt="2025-05-17T13:47:58.056" v="304" actId="1076"/>
          <ac:picMkLst>
            <pc:docMk/>
            <pc:sldMk cId="1618892234" sldId="261"/>
            <ac:picMk id="29" creationId="{5ADA0E48-BD00-FA63-9663-1ECBCDCC1E9E}"/>
          </ac:picMkLst>
        </pc:picChg>
        <pc:picChg chg="add mod">
          <ac:chgData name="Malik Ismayilov" userId="c84a59f5951c3021" providerId="LiveId" clId="{6D7E6783-0A97-4014-A415-440E499AA165}" dt="2025-05-17T13:49:18.336" v="306" actId="1076"/>
          <ac:picMkLst>
            <pc:docMk/>
            <pc:sldMk cId="1618892234" sldId="261"/>
            <ac:picMk id="31" creationId="{2E3AFE88-5E45-04C0-1979-DC6B4C3F20A9}"/>
          </ac:picMkLst>
        </pc:picChg>
        <pc:picChg chg="add mod">
          <ac:chgData name="Malik Ismayilov" userId="c84a59f5951c3021" providerId="LiveId" clId="{6D7E6783-0A97-4014-A415-440E499AA165}" dt="2025-05-17T13:49:31.239" v="308" actId="1076"/>
          <ac:picMkLst>
            <pc:docMk/>
            <pc:sldMk cId="1618892234" sldId="261"/>
            <ac:picMk id="33" creationId="{30655D4B-6407-722B-26EB-3D9577CDE364}"/>
          </ac:picMkLst>
        </pc:picChg>
        <pc:picChg chg="add mod">
          <ac:chgData name="Malik Ismayilov" userId="c84a59f5951c3021" providerId="LiveId" clId="{6D7E6783-0A97-4014-A415-440E499AA165}" dt="2025-05-17T13:49:49.080" v="310" actId="1076"/>
          <ac:picMkLst>
            <pc:docMk/>
            <pc:sldMk cId="1618892234" sldId="261"/>
            <ac:picMk id="35" creationId="{A587B234-94F0-2C1D-3774-7B3A1402D464}"/>
          </ac:picMkLst>
        </pc:picChg>
        <pc:picChg chg="add mod">
          <ac:chgData name="Malik Ismayilov" userId="c84a59f5951c3021" providerId="LiveId" clId="{6D7E6783-0A97-4014-A415-440E499AA165}" dt="2025-05-17T13:50:10.591" v="314" actId="1076"/>
          <ac:picMkLst>
            <pc:docMk/>
            <pc:sldMk cId="1618892234" sldId="261"/>
            <ac:picMk id="37" creationId="{99231289-F528-6308-7251-CC6C73A4E184}"/>
          </ac:picMkLst>
        </pc:picChg>
      </pc:sldChg>
      <pc:sldChg chg="addSp delSp modSp mod">
        <pc:chgData name="Malik Ismayilov" userId="c84a59f5951c3021" providerId="LiveId" clId="{6D7E6783-0A97-4014-A415-440E499AA165}" dt="2025-05-17T13:53:26.449" v="342" actId="1076"/>
        <pc:sldMkLst>
          <pc:docMk/>
          <pc:sldMk cId="899239154" sldId="262"/>
        </pc:sldMkLst>
        <pc:spChg chg="mod">
          <ac:chgData name="Malik Ismayilov" userId="c84a59f5951c3021" providerId="LiveId" clId="{6D7E6783-0A97-4014-A415-440E499AA165}" dt="2025-05-17T13:26:39.510" v="158" actId="14100"/>
          <ac:spMkLst>
            <pc:docMk/>
            <pc:sldMk cId="899239154" sldId="262"/>
            <ac:spMk id="2" creationId="{F055BB4D-5D30-5650-7BDC-045603E92465}"/>
          </ac:spMkLst>
        </pc:spChg>
        <pc:spChg chg="del">
          <ac:chgData name="Malik Ismayilov" userId="c84a59f5951c3021" providerId="LiveId" clId="{6D7E6783-0A97-4014-A415-440E499AA165}" dt="2025-05-17T13:26:41.343" v="159" actId="478"/>
          <ac:spMkLst>
            <pc:docMk/>
            <pc:sldMk cId="899239154" sldId="262"/>
            <ac:spMk id="3" creationId="{A623CDE9-42FC-5042-8FDC-23506EF0E9E9}"/>
          </ac:spMkLst>
        </pc:spChg>
        <pc:picChg chg="add mod">
          <ac:chgData name="Malik Ismayilov" userId="c84a59f5951c3021" providerId="LiveId" clId="{6D7E6783-0A97-4014-A415-440E499AA165}" dt="2025-05-17T13:50:52.408" v="319" actId="14100"/>
          <ac:picMkLst>
            <pc:docMk/>
            <pc:sldMk cId="899239154" sldId="262"/>
            <ac:picMk id="5" creationId="{38091E97-27D8-F30B-6360-806AD94EDD68}"/>
          </ac:picMkLst>
        </pc:picChg>
        <pc:picChg chg="add mod">
          <ac:chgData name="Malik Ismayilov" userId="c84a59f5951c3021" providerId="LiveId" clId="{6D7E6783-0A97-4014-A415-440E499AA165}" dt="2025-05-17T13:51:16.921" v="321" actId="1076"/>
          <ac:picMkLst>
            <pc:docMk/>
            <pc:sldMk cId="899239154" sldId="262"/>
            <ac:picMk id="7" creationId="{7855C6BB-54E5-2BB7-0982-B9BDDA5A2255}"/>
          </ac:picMkLst>
        </pc:picChg>
        <pc:picChg chg="add mod">
          <ac:chgData name="Malik Ismayilov" userId="c84a59f5951c3021" providerId="LiveId" clId="{6D7E6783-0A97-4014-A415-440E499AA165}" dt="2025-05-17T13:51:29.288" v="324" actId="1076"/>
          <ac:picMkLst>
            <pc:docMk/>
            <pc:sldMk cId="899239154" sldId="262"/>
            <ac:picMk id="9" creationId="{23389261-43B8-00B6-31C0-A5BDDCCA83E8}"/>
          </ac:picMkLst>
        </pc:picChg>
        <pc:picChg chg="add mod">
          <ac:chgData name="Malik Ismayilov" userId="c84a59f5951c3021" providerId="LiveId" clId="{6D7E6783-0A97-4014-A415-440E499AA165}" dt="2025-05-17T13:52:45.507" v="335" actId="1076"/>
          <ac:picMkLst>
            <pc:docMk/>
            <pc:sldMk cId="899239154" sldId="262"/>
            <ac:picMk id="11" creationId="{51DEAD02-9960-D4D3-0895-0A6D0A4221E9}"/>
          </ac:picMkLst>
        </pc:picChg>
        <pc:picChg chg="add mod">
          <ac:chgData name="Malik Ismayilov" userId="c84a59f5951c3021" providerId="LiveId" clId="{6D7E6783-0A97-4014-A415-440E499AA165}" dt="2025-05-17T13:52:24.128" v="329" actId="1076"/>
          <ac:picMkLst>
            <pc:docMk/>
            <pc:sldMk cId="899239154" sldId="262"/>
            <ac:picMk id="13" creationId="{A263F25A-2049-F66E-6F7A-193CF5EE1FD8}"/>
          </ac:picMkLst>
        </pc:picChg>
        <pc:picChg chg="add mod">
          <ac:chgData name="Malik Ismayilov" userId="c84a59f5951c3021" providerId="LiveId" clId="{6D7E6783-0A97-4014-A415-440E499AA165}" dt="2025-05-17T13:52:41.360" v="334" actId="14100"/>
          <ac:picMkLst>
            <pc:docMk/>
            <pc:sldMk cId="899239154" sldId="262"/>
            <ac:picMk id="15" creationId="{65326879-DB8F-E51C-0EA1-FB08EAF1B8C3}"/>
          </ac:picMkLst>
        </pc:picChg>
        <pc:picChg chg="add mod">
          <ac:chgData name="Malik Ismayilov" userId="c84a59f5951c3021" providerId="LiveId" clId="{6D7E6783-0A97-4014-A415-440E499AA165}" dt="2025-05-17T13:53:04.351" v="337" actId="1076"/>
          <ac:picMkLst>
            <pc:docMk/>
            <pc:sldMk cId="899239154" sldId="262"/>
            <ac:picMk id="17" creationId="{ECDEB659-A503-9D79-6956-37B1C7E99917}"/>
          </ac:picMkLst>
        </pc:picChg>
        <pc:picChg chg="add mod">
          <ac:chgData name="Malik Ismayilov" userId="c84a59f5951c3021" providerId="LiveId" clId="{6D7E6783-0A97-4014-A415-440E499AA165}" dt="2025-05-17T13:53:14.863" v="340" actId="14100"/>
          <ac:picMkLst>
            <pc:docMk/>
            <pc:sldMk cId="899239154" sldId="262"/>
            <ac:picMk id="19" creationId="{41DD6BF5-0049-18AF-BA4B-2147CBF4F1E1}"/>
          </ac:picMkLst>
        </pc:picChg>
        <pc:picChg chg="add mod">
          <ac:chgData name="Malik Ismayilov" userId="c84a59f5951c3021" providerId="LiveId" clId="{6D7E6783-0A97-4014-A415-440E499AA165}" dt="2025-05-17T13:53:26.449" v="342" actId="1076"/>
          <ac:picMkLst>
            <pc:docMk/>
            <pc:sldMk cId="899239154" sldId="262"/>
            <ac:picMk id="21" creationId="{68B81ED2-682B-EF0E-7314-085AFAB55BBB}"/>
          </ac:picMkLst>
        </pc:picChg>
      </pc:sldChg>
      <pc:sldChg chg="addSp delSp modSp mod">
        <pc:chgData name="Malik Ismayilov" userId="c84a59f5951c3021" providerId="LiveId" clId="{6D7E6783-0A97-4014-A415-440E499AA165}" dt="2025-05-17T14:06:46.615" v="527" actId="1076"/>
        <pc:sldMkLst>
          <pc:docMk/>
          <pc:sldMk cId="363865965" sldId="263"/>
        </pc:sldMkLst>
        <pc:spChg chg="mod">
          <ac:chgData name="Malik Ismayilov" userId="c84a59f5951c3021" providerId="LiveId" clId="{6D7E6783-0A97-4014-A415-440E499AA165}" dt="2025-05-17T13:53:33.392" v="343" actId="14100"/>
          <ac:spMkLst>
            <pc:docMk/>
            <pc:sldMk cId="363865965" sldId="263"/>
            <ac:spMk id="2" creationId="{9B10D6EF-90DF-0490-EA68-24ACA71E6BAD}"/>
          </ac:spMkLst>
        </pc:spChg>
        <pc:spChg chg="del">
          <ac:chgData name="Malik Ismayilov" userId="c84a59f5951c3021" providerId="LiveId" clId="{6D7E6783-0A97-4014-A415-440E499AA165}" dt="2025-05-17T13:43:24.570" v="260" actId="478"/>
          <ac:spMkLst>
            <pc:docMk/>
            <pc:sldMk cId="363865965" sldId="263"/>
            <ac:spMk id="3" creationId="{3C0F3157-E080-BA64-3FA3-E7488D859FCC}"/>
          </ac:spMkLst>
        </pc:spChg>
        <pc:spChg chg="add mod">
          <ac:chgData name="Malik Ismayilov" userId="c84a59f5951c3021" providerId="LiveId" clId="{6D7E6783-0A97-4014-A415-440E499AA165}" dt="2025-05-17T14:04:21.332" v="486" actId="20577"/>
          <ac:spMkLst>
            <pc:docMk/>
            <pc:sldMk cId="363865965" sldId="263"/>
            <ac:spMk id="39" creationId="{031E1480-243A-88D1-320D-811D32CD304A}"/>
          </ac:spMkLst>
        </pc:spChg>
        <pc:spChg chg="add mod">
          <ac:chgData name="Malik Ismayilov" userId="c84a59f5951c3021" providerId="LiveId" clId="{6D7E6783-0A97-4014-A415-440E499AA165}" dt="2025-05-17T14:04:40.384" v="496" actId="1076"/>
          <ac:spMkLst>
            <pc:docMk/>
            <pc:sldMk cId="363865965" sldId="263"/>
            <ac:spMk id="40" creationId="{7DDB9066-1911-C371-0639-011E18FF3591}"/>
          </ac:spMkLst>
        </pc:spChg>
        <pc:spChg chg="add mod">
          <ac:chgData name="Malik Ismayilov" userId="c84a59f5951c3021" providerId="LiveId" clId="{6D7E6783-0A97-4014-A415-440E499AA165}" dt="2025-05-17T14:04:34.992" v="493" actId="1076"/>
          <ac:spMkLst>
            <pc:docMk/>
            <pc:sldMk cId="363865965" sldId="263"/>
            <ac:spMk id="41" creationId="{74D383F8-D5F9-7934-EDE2-F59000BCC5B9}"/>
          </ac:spMkLst>
        </pc:spChg>
        <pc:picChg chg="add mod">
          <ac:chgData name="Malik Ismayilov" userId="c84a59f5951c3021" providerId="LiveId" clId="{6D7E6783-0A97-4014-A415-440E499AA165}" dt="2025-05-17T13:59:16.288" v="425" actId="14100"/>
          <ac:picMkLst>
            <pc:docMk/>
            <pc:sldMk cId="363865965" sldId="263"/>
            <ac:picMk id="5" creationId="{B0CF0EA3-FA49-8524-0B85-BD0ACEAD44D1}"/>
          </ac:picMkLst>
        </pc:picChg>
        <pc:picChg chg="add mod">
          <ac:chgData name="Malik Ismayilov" userId="c84a59f5951c3021" providerId="LiveId" clId="{6D7E6783-0A97-4014-A415-440E499AA165}" dt="2025-05-17T14:04:05.631" v="481" actId="1076"/>
          <ac:picMkLst>
            <pc:docMk/>
            <pc:sldMk cId="363865965" sldId="263"/>
            <ac:picMk id="7" creationId="{FEB63695-408A-D642-70FC-5E0715DD17F6}"/>
          </ac:picMkLst>
        </pc:picChg>
        <pc:picChg chg="add mod">
          <ac:chgData name="Malik Ismayilov" userId="c84a59f5951c3021" providerId="LiveId" clId="{6D7E6783-0A97-4014-A415-440E499AA165}" dt="2025-05-17T14:04:04.103" v="480" actId="1076"/>
          <ac:picMkLst>
            <pc:docMk/>
            <pc:sldMk cId="363865965" sldId="263"/>
            <ac:picMk id="9" creationId="{0AE71511-D1D0-258C-FF8B-00DD6B3F12B3}"/>
          </ac:picMkLst>
        </pc:picChg>
        <pc:picChg chg="add mod">
          <ac:chgData name="Malik Ismayilov" userId="c84a59f5951c3021" providerId="LiveId" clId="{6D7E6783-0A97-4014-A415-440E499AA165}" dt="2025-05-17T14:04:02.775" v="479" actId="1076"/>
          <ac:picMkLst>
            <pc:docMk/>
            <pc:sldMk cId="363865965" sldId="263"/>
            <ac:picMk id="11" creationId="{C2582864-DA55-C741-1007-0ABF3691A058}"/>
          </ac:picMkLst>
        </pc:picChg>
        <pc:picChg chg="add mod">
          <ac:chgData name="Malik Ismayilov" userId="c84a59f5951c3021" providerId="LiveId" clId="{6D7E6783-0A97-4014-A415-440E499AA165}" dt="2025-05-17T14:03:56.536" v="477" actId="1076"/>
          <ac:picMkLst>
            <pc:docMk/>
            <pc:sldMk cId="363865965" sldId="263"/>
            <ac:picMk id="13" creationId="{8AB7BD3F-9C79-B053-AEC3-F8D311196E1D}"/>
          </ac:picMkLst>
        </pc:picChg>
        <pc:picChg chg="add mod">
          <ac:chgData name="Malik Ismayilov" userId="c84a59f5951c3021" providerId="LiveId" clId="{6D7E6783-0A97-4014-A415-440E499AA165}" dt="2025-05-17T14:04:07.255" v="482" actId="1076"/>
          <ac:picMkLst>
            <pc:docMk/>
            <pc:sldMk cId="363865965" sldId="263"/>
            <ac:picMk id="15" creationId="{1E02D0A6-D1A2-ACBA-AC1A-7CD30FDA3EED}"/>
          </ac:picMkLst>
        </pc:picChg>
        <pc:picChg chg="add mod">
          <ac:chgData name="Malik Ismayilov" userId="c84a59f5951c3021" providerId="LiveId" clId="{6D7E6783-0A97-4014-A415-440E499AA165}" dt="2025-05-17T14:01:18.081" v="447" actId="14100"/>
          <ac:picMkLst>
            <pc:docMk/>
            <pc:sldMk cId="363865965" sldId="263"/>
            <ac:picMk id="17" creationId="{8066F0E6-C3E9-D1B0-8D91-EDC1726B55CE}"/>
          </ac:picMkLst>
        </pc:picChg>
        <pc:picChg chg="add mod">
          <ac:chgData name="Malik Ismayilov" userId="c84a59f5951c3021" providerId="LiveId" clId="{6D7E6783-0A97-4014-A415-440E499AA165}" dt="2025-05-17T14:02:07.735" v="456" actId="1076"/>
          <ac:picMkLst>
            <pc:docMk/>
            <pc:sldMk cId="363865965" sldId="263"/>
            <ac:picMk id="19" creationId="{15177459-16A5-BF52-05DF-2FC22D85BB00}"/>
          </ac:picMkLst>
        </pc:picChg>
        <pc:picChg chg="add mod">
          <ac:chgData name="Malik Ismayilov" userId="c84a59f5951c3021" providerId="LiveId" clId="{6D7E6783-0A97-4014-A415-440E499AA165}" dt="2025-05-17T14:02:09.455" v="457" actId="1076"/>
          <ac:picMkLst>
            <pc:docMk/>
            <pc:sldMk cId="363865965" sldId="263"/>
            <ac:picMk id="21" creationId="{0778E55B-101A-C809-CD56-D4F0F36ADCBA}"/>
          </ac:picMkLst>
        </pc:picChg>
        <pc:picChg chg="add mod">
          <ac:chgData name="Malik Ismayilov" userId="c84a59f5951c3021" providerId="LiveId" clId="{6D7E6783-0A97-4014-A415-440E499AA165}" dt="2025-05-17T14:02:13.832" v="458" actId="1076"/>
          <ac:picMkLst>
            <pc:docMk/>
            <pc:sldMk cId="363865965" sldId="263"/>
            <ac:picMk id="23" creationId="{EF5684DB-66C5-58D8-78A5-EABF7BB82AD5}"/>
          </ac:picMkLst>
        </pc:picChg>
        <pc:picChg chg="add mod">
          <ac:chgData name="Malik Ismayilov" userId="c84a59f5951c3021" providerId="LiveId" clId="{6D7E6783-0A97-4014-A415-440E499AA165}" dt="2025-05-17T14:02:16.823" v="459" actId="1076"/>
          <ac:picMkLst>
            <pc:docMk/>
            <pc:sldMk cId="363865965" sldId="263"/>
            <ac:picMk id="25" creationId="{86041F3F-ACAB-1EEA-880F-6DA9E07D1F04}"/>
          </ac:picMkLst>
        </pc:picChg>
        <pc:picChg chg="add mod">
          <ac:chgData name="Malik Ismayilov" userId="c84a59f5951c3021" providerId="LiveId" clId="{6D7E6783-0A97-4014-A415-440E499AA165}" dt="2025-05-17T14:02:35.175" v="461" actId="1076"/>
          <ac:picMkLst>
            <pc:docMk/>
            <pc:sldMk cId="363865965" sldId="263"/>
            <ac:picMk id="27" creationId="{1A5C9FA8-A70A-DE81-A2E7-46ACD9295AB1}"/>
          </ac:picMkLst>
        </pc:picChg>
        <pc:picChg chg="add mod">
          <ac:chgData name="Malik Ismayilov" userId="c84a59f5951c3021" providerId="LiveId" clId="{6D7E6783-0A97-4014-A415-440E499AA165}" dt="2025-05-17T14:04:09.991" v="483" actId="1076"/>
          <ac:picMkLst>
            <pc:docMk/>
            <pc:sldMk cId="363865965" sldId="263"/>
            <ac:picMk id="29" creationId="{3D0D4DB3-9D88-FB70-0C5D-1FADF9B1F668}"/>
          </ac:picMkLst>
        </pc:picChg>
        <pc:picChg chg="add mod">
          <ac:chgData name="Malik Ismayilov" userId="c84a59f5951c3021" providerId="LiveId" clId="{6D7E6783-0A97-4014-A415-440E499AA165}" dt="2025-05-17T14:05:12.999" v="503" actId="1076"/>
          <ac:picMkLst>
            <pc:docMk/>
            <pc:sldMk cId="363865965" sldId="263"/>
            <ac:picMk id="43" creationId="{1ACE98A2-9C08-EB2C-A19D-1CF7064939E3}"/>
          </ac:picMkLst>
        </pc:picChg>
        <pc:picChg chg="add mod">
          <ac:chgData name="Malik Ismayilov" userId="c84a59f5951c3021" providerId="LiveId" clId="{6D7E6783-0A97-4014-A415-440E499AA165}" dt="2025-05-17T14:05:17.575" v="506" actId="1076"/>
          <ac:picMkLst>
            <pc:docMk/>
            <pc:sldMk cId="363865965" sldId="263"/>
            <ac:picMk id="45" creationId="{0F186F28-03A6-12E3-AD51-610CB6C6F470}"/>
          </ac:picMkLst>
        </pc:picChg>
        <pc:picChg chg="add mod">
          <ac:chgData name="Malik Ismayilov" userId="c84a59f5951c3021" providerId="LiveId" clId="{6D7E6783-0A97-4014-A415-440E499AA165}" dt="2025-05-17T14:05:34.751" v="510" actId="1076"/>
          <ac:picMkLst>
            <pc:docMk/>
            <pc:sldMk cId="363865965" sldId="263"/>
            <ac:picMk id="47" creationId="{737E78F4-A3A3-0D42-4992-68A842F6DD48}"/>
          </ac:picMkLst>
        </pc:picChg>
        <pc:picChg chg="add mod">
          <ac:chgData name="Malik Ismayilov" userId="c84a59f5951c3021" providerId="LiveId" clId="{6D7E6783-0A97-4014-A415-440E499AA165}" dt="2025-05-17T14:05:54.623" v="514" actId="1076"/>
          <ac:picMkLst>
            <pc:docMk/>
            <pc:sldMk cId="363865965" sldId="263"/>
            <ac:picMk id="49" creationId="{2519BDDB-0D36-53A8-FED9-584934D14937}"/>
          </ac:picMkLst>
        </pc:picChg>
        <pc:picChg chg="add del mod">
          <ac:chgData name="Malik Ismayilov" userId="c84a59f5951c3021" providerId="LiveId" clId="{6D7E6783-0A97-4014-A415-440E499AA165}" dt="2025-05-17T14:06:08.729" v="517" actId="478"/>
          <ac:picMkLst>
            <pc:docMk/>
            <pc:sldMk cId="363865965" sldId="263"/>
            <ac:picMk id="51" creationId="{F5029B34-CE6E-A5F2-F86E-EC36B13476CA}"/>
          </ac:picMkLst>
        </pc:picChg>
        <pc:picChg chg="add mod">
          <ac:chgData name="Malik Ismayilov" userId="c84a59f5951c3021" providerId="LiveId" clId="{6D7E6783-0A97-4014-A415-440E499AA165}" dt="2025-05-17T14:06:19.510" v="520" actId="1076"/>
          <ac:picMkLst>
            <pc:docMk/>
            <pc:sldMk cId="363865965" sldId="263"/>
            <ac:picMk id="53" creationId="{4DCC9939-0212-D166-9B04-E8DD642D8ED0}"/>
          </ac:picMkLst>
        </pc:picChg>
        <pc:picChg chg="add mod">
          <ac:chgData name="Malik Ismayilov" userId="c84a59f5951c3021" providerId="LiveId" clId="{6D7E6783-0A97-4014-A415-440E499AA165}" dt="2025-05-17T14:06:46.615" v="527" actId="1076"/>
          <ac:picMkLst>
            <pc:docMk/>
            <pc:sldMk cId="363865965" sldId="263"/>
            <ac:picMk id="58" creationId="{69773D3E-8BFE-E4E8-304F-564A32847A48}"/>
          </ac:picMkLst>
        </pc:picChg>
        <pc:cxnChg chg="add mod">
          <ac:chgData name="Malik Ismayilov" userId="c84a59f5951c3021" providerId="LiveId" clId="{6D7E6783-0A97-4014-A415-440E499AA165}" dt="2025-05-17T14:03:53.623" v="475" actId="1076"/>
          <ac:cxnSpMkLst>
            <pc:docMk/>
            <pc:sldMk cId="363865965" sldId="263"/>
            <ac:cxnSpMk id="31" creationId="{D19AF657-4076-870F-E78C-85E4A3730D24}"/>
          </ac:cxnSpMkLst>
        </pc:cxnChg>
        <pc:cxnChg chg="add mod">
          <ac:chgData name="Malik Ismayilov" userId="c84a59f5951c3021" providerId="LiveId" clId="{6D7E6783-0A97-4014-A415-440E499AA165}" dt="2025-05-17T14:03:48.175" v="474" actId="14100"/>
          <ac:cxnSpMkLst>
            <pc:docMk/>
            <pc:sldMk cId="363865965" sldId="263"/>
            <ac:cxnSpMk id="32" creationId="{C2E40F5B-4BE9-F454-A021-DB8341BFEFD0}"/>
          </ac:cxnSpMkLst>
        </pc:cxnChg>
        <pc:cxnChg chg="add mod">
          <ac:chgData name="Malik Ismayilov" userId="c84a59f5951c3021" providerId="LiveId" clId="{6D7E6783-0A97-4014-A415-440E499AA165}" dt="2025-05-17T14:03:36.703" v="470" actId="14100"/>
          <ac:cxnSpMkLst>
            <pc:docMk/>
            <pc:sldMk cId="363865965" sldId="263"/>
            <ac:cxnSpMk id="33" creationId="{FA54A2D9-7C86-6E07-6454-4456EE989704}"/>
          </ac:cxnSpMkLst>
        </pc:cxnChg>
        <pc:cxnChg chg="add mod">
          <ac:chgData name="Malik Ismayilov" userId="c84a59f5951c3021" providerId="LiveId" clId="{6D7E6783-0A97-4014-A415-440E499AA165}" dt="2025-05-17T14:06:33.696" v="525" actId="14100"/>
          <ac:cxnSpMkLst>
            <pc:docMk/>
            <pc:sldMk cId="363865965" sldId="263"/>
            <ac:cxnSpMk id="54" creationId="{DB356367-C5A5-C018-B902-AF86DA689657}"/>
          </ac:cxnSpMkLst>
        </pc:cxnChg>
      </pc:sldChg>
      <pc:sldChg chg="addSp delSp modSp mod">
        <pc:chgData name="Malik Ismayilov" userId="c84a59f5951c3021" providerId="LiveId" clId="{6D7E6783-0A97-4014-A415-440E499AA165}" dt="2025-05-18T16:43:55.894" v="578" actId="1076"/>
        <pc:sldMkLst>
          <pc:docMk/>
          <pc:sldMk cId="3319127073" sldId="264"/>
        </pc:sldMkLst>
        <pc:spChg chg="mod">
          <ac:chgData name="Malik Ismayilov" userId="c84a59f5951c3021" providerId="LiveId" clId="{6D7E6783-0A97-4014-A415-440E499AA165}" dt="2025-05-17T14:07:03.111" v="531" actId="14100"/>
          <ac:spMkLst>
            <pc:docMk/>
            <pc:sldMk cId="3319127073" sldId="264"/>
            <ac:spMk id="2" creationId="{A43E2BD9-10A3-09D2-F0B7-0304C39E0A8A}"/>
          </ac:spMkLst>
        </pc:spChg>
        <pc:spChg chg="del">
          <ac:chgData name="Malik Ismayilov" userId="c84a59f5951c3021" providerId="LiveId" clId="{6D7E6783-0A97-4014-A415-440E499AA165}" dt="2025-05-17T14:07:05.195" v="532" actId="478"/>
          <ac:spMkLst>
            <pc:docMk/>
            <pc:sldMk cId="3319127073" sldId="264"/>
            <ac:spMk id="3" creationId="{7FD0E478-E23F-4BFC-560A-D86055B7D923}"/>
          </ac:spMkLst>
        </pc:spChg>
        <pc:spChg chg="add mod">
          <ac:chgData name="Malik Ismayilov" userId="c84a59f5951c3021" providerId="LiveId" clId="{6D7E6783-0A97-4014-A415-440E499AA165}" dt="2025-05-18T16:43:55.894" v="578" actId="1076"/>
          <ac:spMkLst>
            <pc:docMk/>
            <pc:sldMk cId="3319127073" sldId="264"/>
            <ac:spMk id="17" creationId="{0D9013BC-AA91-688C-E94D-2404FDCCB16E}"/>
          </ac:spMkLst>
        </pc:spChg>
        <pc:spChg chg="add mod">
          <ac:chgData name="Malik Ismayilov" userId="c84a59f5951c3021" providerId="LiveId" clId="{6D7E6783-0A97-4014-A415-440E499AA165}" dt="2025-05-18T16:43:47.062" v="575" actId="20577"/>
          <ac:spMkLst>
            <pc:docMk/>
            <pc:sldMk cId="3319127073" sldId="264"/>
            <ac:spMk id="18" creationId="{65952046-EE4F-4AEA-AB0B-36D4FF4D529D}"/>
          </ac:spMkLst>
        </pc:spChg>
        <pc:spChg chg="add mod">
          <ac:chgData name="Malik Ismayilov" userId="c84a59f5951c3021" providerId="LiveId" clId="{6D7E6783-0A97-4014-A415-440E499AA165}" dt="2025-05-18T16:43:48.786" v="576" actId="20577"/>
          <ac:spMkLst>
            <pc:docMk/>
            <pc:sldMk cId="3319127073" sldId="264"/>
            <ac:spMk id="19" creationId="{D3102CAF-D0F1-C244-E8A1-42A37A2BC0B1}"/>
          </ac:spMkLst>
        </pc:spChg>
        <pc:picChg chg="add mod">
          <ac:chgData name="Malik Ismayilov" userId="c84a59f5951c3021" providerId="LiveId" clId="{6D7E6783-0A97-4014-A415-440E499AA165}" dt="2025-05-18T16:43:14.264" v="563" actId="1076"/>
          <ac:picMkLst>
            <pc:docMk/>
            <pc:sldMk cId="3319127073" sldId="264"/>
            <ac:picMk id="4" creationId="{F99BC297-4642-98D6-46B5-4F25FD072502}"/>
          </ac:picMkLst>
        </pc:picChg>
        <pc:picChg chg="add mod">
          <ac:chgData name="Malik Ismayilov" userId="c84a59f5951c3021" providerId="LiveId" clId="{6D7E6783-0A97-4014-A415-440E499AA165}" dt="2025-05-18T16:43:10.582" v="561" actId="1076"/>
          <ac:picMkLst>
            <pc:docMk/>
            <pc:sldMk cId="3319127073" sldId="264"/>
            <ac:picMk id="6" creationId="{F3F549C1-0B97-FD65-EA82-CC9B396D0398}"/>
          </ac:picMkLst>
        </pc:picChg>
        <pc:picChg chg="add mod">
          <ac:chgData name="Malik Ismayilov" userId="c84a59f5951c3021" providerId="LiveId" clId="{6D7E6783-0A97-4014-A415-440E499AA165}" dt="2025-05-18T16:43:21.412" v="567" actId="1076"/>
          <ac:picMkLst>
            <pc:docMk/>
            <pc:sldMk cId="3319127073" sldId="264"/>
            <ac:picMk id="8" creationId="{5E085230-1D2D-F281-99A1-7072C20DA5E2}"/>
          </ac:picMkLst>
        </pc:picChg>
        <pc:picChg chg="add mod">
          <ac:chgData name="Malik Ismayilov" userId="c84a59f5951c3021" providerId="LiveId" clId="{6D7E6783-0A97-4014-A415-440E499AA165}" dt="2025-05-18T16:43:20.008" v="566" actId="1076"/>
          <ac:picMkLst>
            <pc:docMk/>
            <pc:sldMk cId="3319127073" sldId="264"/>
            <ac:picMk id="10" creationId="{1544F497-4236-8609-7744-59B08CC54032}"/>
          </ac:picMkLst>
        </pc:picChg>
        <pc:picChg chg="add mod">
          <ac:chgData name="Malik Ismayilov" userId="c84a59f5951c3021" providerId="LiveId" clId="{6D7E6783-0A97-4014-A415-440E499AA165}" dt="2025-05-18T16:43:08.869" v="560" actId="1076"/>
          <ac:picMkLst>
            <pc:docMk/>
            <pc:sldMk cId="3319127073" sldId="264"/>
            <ac:picMk id="12" creationId="{CC6304E2-AB47-BF25-FC5A-6D9572CAA947}"/>
          </ac:picMkLst>
        </pc:picChg>
        <pc:picChg chg="add mod">
          <ac:chgData name="Malik Ismayilov" userId="c84a59f5951c3021" providerId="LiveId" clId="{6D7E6783-0A97-4014-A415-440E499AA165}" dt="2025-05-18T16:43:07.045" v="559" actId="1076"/>
          <ac:picMkLst>
            <pc:docMk/>
            <pc:sldMk cId="3319127073" sldId="264"/>
            <ac:picMk id="14" creationId="{E699C45B-3031-87EB-61D7-57EE7DAF6F61}"/>
          </ac:picMkLst>
        </pc:picChg>
        <pc:picChg chg="add mod">
          <ac:chgData name="Malik Ismayilov" userId="c84a59f5951c3021" providerId="LiveId" clId="{6D7E6783-0A97-4014-A415-440E499AA165}" dt="2025-05-18T16:43:23.444" v="568" actId="14100"/>
          <ac:picMkLst>
            <pc:docMk/>
            <pc:sldMk cId="3319127073" sldId="264"/>
            <ac:picMk id="16" creationId="{36540253-1532-F101-3A92-C95D6372DB92}"/>
          </ac:picMkLst>
        </pc:picChg>
      </pc:sldChg>
      <pc:sldChg chg="del">
        <pc:chgData name="Malik Ismayilov" userId="c84a59f5951c3021" providerId="LiveId" clId="{6D7E6783-0A97-4014-A415-440E499AA165}" dt="2025-05-17T14:07:09.236" v="533" actId="47"/>
        <pc:sldMkLst>
          <pc:docMk/>
          <pc:sldMk cId="1479746983" sldId="265"/>
        </pc:sldMkLst>
      </pc:sldChg>
      <pc:sldChg chg="delSp modSp mod">
        <pc:chgData name="Malik Ismayilov" userId="c84a59f5951c3021" providerId="LiveId" clId="{6D7E6783-0A97-4014-A415-440E499AA165}" dt="2025-05-17T13:58:43.112" v="421" actId="1076"/>
        <pc:sldMkLst>
          <pc:docMk/>
          <pc:sldMk cId="1881747889" sldId="267"/>
        </pc:sldMkLst>
        <pc:spChg chg="mod">
          <ac:chgData name="Malik Ismayilov" userId="c84a59f5951c3021" providerId="LiveId" clId="{6D7E6783-0A97-4014-A415-440E499AA165}" dt="2025-05-17T13:58:43.112" v="421" actId="1076"/>
          <ac:spMkLst>
            <pc:docMk/>
            <pc:sldMk cId="1881747889" sldId="267"/>
            <ac:spMk id="2" creationId="{6E7D5A02-5D8B-BD47-7437-94932FE0FF29}"/>
          </ac:spMkLst>
        </pc:spChg>
        <pc:spChg chg="del">
          <ac:chgData name="Malik Ismayilov" userId="c84a59f5951c3021" providerId="LiveId" clId="{6D7E6783-0A97-4014-A415-440E499AA165}" dt="2025-05-17T13:39:12.266" v="245" actId="478"/>
          <ac:spMkLst>
            <pc:docMk/>
            <pc:sldMk cId="1881747889" sldId="267"/>
            <ac:spMk id="3" creationId="{D294B642-4125-FD28-46BD-2811ECD77DF9}"/>
          </ac:spMkLst>
        </pc:spChg>
      </pc:sldChg>
      <pc:sldChg chg="add">
        <pc:chgData name="Malik Ismayilov" userId="c84a59f5951c3021" providerId="LiveId" clId="{6D7E6783-0A97-4014-A415-440E499AA165}" dt="2025-05-17T14:07:11.537" v="534"/>
        <pc:sldMkLst>
          <pc:docMk/>
          <pc:sldMk cId="3315466221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yd Başlığ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z-Latn-AZ"/>
              <a:t>Şablon altbaşlıq üslubunu redaktə etmək üçün klikləyin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20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q və Şaquli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Şaquli Başlıq və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9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q və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3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Yuxarı Sərlövhə Bölmə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59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5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Müqayis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0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 Başlı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9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t Başlıq il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q Şəkil il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z-Latn-AZ"/>
              <a:t>Şəkil əlavə etmək üçün piktoqramı klikləyin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93B42A7-0522-405F-81CD-CF46947764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93B42A7-0522-405F-81CD-CF46947764F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1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232EDC44-7A44-BFFA-B12D-02E21C6E2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06087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Azərbaycan</a:t>
            </a:r>
            <a:r>
              <a:rPr lang="en-US" sz="4800" dirty="0"/>
              <a:t> </a:t>
            </a:r>
            <a:r>
              <a:rPr lang="en-US" sz="4800" dirty="0" err="1"/>
              <a:t>Texniki</a:t>
            </a:r>
            <a:r>
              <a:rPr lang="en-US" sz="4800" dirty="0"/>
              <a:t> </a:t>
            </a:r>
            <a:r>
              <a:rPr lang="en-US" sz="4800" dirty="0" err="1"/>
              <a:t>Universiteti</a:t>
            </a:r>
            <a:endParaRPr lang="en-US" sz="4800" dirty="0"/>
          </a:p>
        </p:txBody>
      </p:sp>
      <p:sp>
        <p:nvSpPr>
          <p:cNvPr id="3" name="Altbaşlıq 2">
            <a:extLst>
              <a:ext uri="{FF2B5EF4-FFF2-40B4-BE49-F238E27FC236}">
                <a16:creationId xmlns:a16="http://schemas.microsoft.com/office/drawing/2014/main" id="{071A5AE7-CAB4-30EE-9650-8E1BC1B2E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02" y="2288078"/>
            <a:ext cx="6096000" cy="2281844"/>
          </a:xfrm>
        </p:spPr>
        <p:txBody>
          <a:bodyPr/>
          <a:lstStyle/>
          <a:p>
            <a:r>
              <a:rPr lang="en-US" dirty="0" err="1"/>
              <a:t>İxtisas</a:t>
            </a:r>
            <a:r>
              <a:rPr lang="en-US" dirty="0"/>
              <a:t>: </a:t>
            </a:r>
            <a:r>
              <a:rPr lang="en-US" dirty="0" err="1"/>
              <a:t>İnformasiya</a:t>
            </a:r>
            <a:r>
              <a:rPr lang="en-US" dirty="0"/>
              <a:t> </a:t>
            </a:r>
            <a:r>
              <a:rPr lang="en-US" dirty="0" err="1"/>
              <a:t>təhlükəsizliyi</a:t>
            </a:r>
            <a:endParaRPr lang="en-US" dirty="0"/>
          </a:p>
          <a:p>
            <a:r>
              <a:rPr lang="en-US" dirty="0"/>
              <a:t>Qrup:6424a2</a:t>
            </a:r>
          </a:p>
          <a:p>
            <a:pPr>
              <a:buNone/>
            </a:pPr>
            <a:r>
              <a:rPr lang="en-US" dirty="0" err="1"/>
              <a:t>Fənn:</a:t>
            </a:r>
            <a:r>
              <a:rPr lang="en-US" dirty="0" err="1">
                <a:solidFill>
                  <a:schemeClr val="tx1"/>
                </a:solidFill>
                <a:effectLst/>
              </a:rPr>
              <a:t>Xətti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cəbr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/>
              <a:t>Müəllim: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ui-sans-serif"/>
              </a:rPr>
              <a:t>Məmmədzadə</a:t>
            </a:r>
            <a:r>
              <a:rPr lang="en-US" b="0" i="0" dirty="0">
                <a:solidFill>
                  <a:schemeClr val="tx1"/>
                </a:solidFill>
                <a:effectLst/>
                <a:latin typeface="ui-sans-serif"/>
              </a:rPr>
              <a:t> Nigar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/>
              <a:t>Tələbə:Malik</a:t>
            </a:r>
            <a:r>
              <a:rPr lang="en-US" dirty="0"/>
              <a:t> </a:t>
            </a:r>
            <a:r>
              <a:rPr lang="en-US" dirty="0" err="1"/>
              <a:t>İsmayılov</a:t>
            </a:r>
            <a:endParaRPr lang="en-US" dirty="0"/>
          </a:p>
        </p:txBody>
      </p:sp>
      <p:pic>
        <p:nvPicPr>
          <p:cNvPr id="5" name="Şəkil 4">
            <a:extLst>
              <a:ext uri="{FF2B5EF4-FFF2-40B4-BE49-F238E27FC236}">
                <a16:creationId xmlns:a16="http://schemas.microsoft.com/office/drawing/2014/main" id="{4EA9248A-EDDB-6FBD-5C94-BA69599D2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393" y="1753148"/>
            <a:ext cx="4697455" cy="33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8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8E524-D3CF-6C55-7399-3D509F6CD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43BD26A9-95B3-0B98-9618-7BB7CFF04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tbaşlıq 2">
            <a:extLst>
              <a:ext uri="{FF2B5EF4-FFF2-40B4-BE49-F238E27FC236}">
                <a16:creationId xmlns:a16="http://schemas.microsoft.com/office/drawing/2014/main" id="{49DF6818-D320-BF63-0CFB-5B056140B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9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61F15-6AA0-9D4E-E1B9-08036992D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BDFE8708-47B2-6E20-2957-23A6927A9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tbaşlıq 2">
            <a:extLst>
              <a:ext uri="{FF2B5EF4-FFF2-40B4-BE49-F238E27FC236}">
                <a16:creationId xmlns:a16="http://schemas.microsoft.com/office/drawing/2014/main" id="{FF8D43EE-12D0-4AB9-5B24-4078835A0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65D9D-975C-BC6D-A377-C2DE80870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6E7D5A02-5D8B-BD47-7437-94932FE0F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07872"/>
            <a:ext cx="12192000" cy="1042256"/>
          </a:xfrm>
        </p:spPr>
        <p:txBody>
          <a:bodyPr>
            <a:noAutofit/>
          </a:bodyPr>
          <a:lstStyle/>
          <a:p>
            <a:r>
              <a:rPr lang="en-US" sz="4400" b="1" dirty="0" err="1"/>
              <a:t>Diqqətiniz</a:t>
            </a:r>
            <a:r>
              <a:rPr lang="en-US" sz="4400" b="1" dirty="0"/>
              <a:t> </a:t>
            </a:r>
            <a:r>
              <a:rPr lang="en-US" sz="4400" b="1" dirty="0" err="1"/>
              <a:t>üçün</a:t>
            </a:r>
            <a:r>
              <a:rPr lang="en-US" sz="4400" b="1" dirty="0"/>
              <a:t> </a:t>
            </a:r>
            <a:r>
              <a:rPr lang="en-US" sz="4400" b="1" dirty="0" err="1"/>
              <a:t>təşəkkürlər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8174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D47FB-3C43-F2D9-9E7C-F2ADEAB2F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09D7B51D-CA4C-9D28-F98D-76194E6F8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214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Şəkil 4">
            <a:extLst>
              <a:ext uri="{FF2B5EF4-FFF2-40B4-BE49-F238E27FC236}">
                <a16:creationId xmlns:a16="http://schemas.microsoft.com/office/drawing/2014/main" id="{0823D559-2CCE-A77F-86F9-5426D4EB0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3" y="1770029"/>
            <a:ext cx="2486372" cy="285790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378E19EB-5C86-E467-C12E-B4395AD49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63" y="2035973"/>
            <a:ext cx="2734057" cy="695422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2820D2FD-2C7D-E578-9D61-9253EC281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3" y="2866796"/>
            <a:ext cx="1648055" cy="428685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E4DB4503-4C97-DFBE-7D7A-1C25C09FA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63" y="3231131"/>
            <a:ext cx="3820058" cy="895475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E8F2EA4B-7379-ADE1-FD47-573EEF878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9500" y="1674766"/>
            <a:ext cx="3410426" cy="476316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CC0C3FE8-9152-A035-A714-B2422E1631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9500" y="2405169"/>
            <a:ext cx="952633" cy="1028844"/>
          </a:xfrm>
          <a:prstGeom prst="rect">
            <a:avLst/>
          </a:prstGeom>
        </p:spPr>
      </p:pic>
      <p:pic>
        <p:nvPicPr>
          <p:cNvPr id="17" name="Şəkil 16">
            <a:extLst>
              <a:ext uri="{FF2B5EF4-FFF2-40B4-BE49-F238E27FC236}">
                <a16:creationId xmlns:a16="http://schemas.microsoft.com/office/drawing/2014/main" id="{6479B4F7-7EEA-A968-0969-63687654AB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5630" y="2383684"/>
            <a:ext cx="1028844" cy="733527"/>
          </a:xfrm>
          <a:prstGeom prst="rect">
            <a:avLst/>
          </a:prstGeom>
        </p:spPr>
      </p:pic>
      <p:pic>
        <p:nvPicPr>
          <p:cNvPr id="19" name="Şəkil 18">
            <a:extLst>
              <a:ext uri="{FF2B5EF4-FFF2-40B4-BE49-F238E27FC236}">
                <a16:creationId xmlns:a16="http://schemas.microsoft.com/office/drawing/2014/main" id="{156504D6-E657-6577-897B-99937A9786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9500" y="2118582"/>
            <a:ext cx="809738" cy="285790"/>
          </a:xfrm>
          <a:prstGeom prst="rect">
            <a:avLst/>
          </a:prstGeom>
        </p:spPr>
      </p:pic>
      <p:pic>
        <p:nvPicPr>
          <p:cNvPr id="21" name="Şəkil 20">
            <a:extLst>
              <a:ext uri="{FF2B5EF4-FFF2-40B4-BE49-F238E27FC236}">
                <a16:creationId xmlns:a16="http://schemas.microsoft.com/office/drawing/2014/main" id="{B91D16F3-407B-D554-D614-59445EF5D5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45630" y="2132871"/>
            <a:ext cx="543001" cy="257211"/>
          </a:xfrm>
          <a:prstGeom prst="rect">
            <a:avLst/>
          </a:prstGeom>
        </p:spPr>
      </p:pic>
      <p:pic>
        <p:nvPicPr>
          <p:cNvPr id="23" name="Şəkil 22">
            <a:extLst>
              <a:ext uri="{FF2B5EF4-FFF2-40B4-BE49-F238E27FC236}">
                <a16:creationId xmlns:a16="http://schemas.microsoft.com/office/drawing/2014/main" id="{7EFA0C55-E9F0-BCBC-BCB1-02B0B2D3F0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66782" y="4194664"/>
            <a:ext cx="5325218" cy="342948"/>
          </a:xfrm>
          <a:prstGeom prst="rect">
            <a:avLst/>
          </a:prstGeom>
        </p:spPr>
      </p:pic>
      <p:sp>
        <p:nvSpPr>
          <p:cNvPr id="24" name="Düzbucaqlı 23">
            <a:extLst>
              <a:ext uri="{FF2B5EF4-FFF2-40B4-BE49-F238E27FC236}">
                <a16:creationId xmlns:a16="http://schemas.microsoft.com/office/drawing/2014/main" id="{349D6E22-9FC8-84B6-027E-CB302549DBC9}"/>
              </a:ext>
            </a:extLst>
          </p:cNvPr>
          <p:cNvSpPr/>
          <p:nvPr/>
        </p:nvSpPr>
        <p:spPr>
          <a:xfrm>
            <a:off x="7275303" y="1680720"/>
            <a:ext cx="324197" cy="2857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Düzbucaqlı 24">
            <a:extLst>
              <a:ext uri="{FF2B5EF4-FFF2-40B4-BE49-F238E27FC236}">
                <a16:creationId xmlns:a16="http://schemas.microsoft.com/office/drawing/2014/main" id="{C22D5F24-FBD9-7FE4-05C1-4A7CEC32597C}"/>
              </a:ext>
            </a:extLst>
          </p:cNvPr>
          <p:cNvSpPr/>
          <p:nvPr/>
        </p:nvSpPr>
        <p:spPr>
          <a:xfrm>
            <a:off x="6542585" y="4194664"/>
            <a:ext cx="324197" cy="2857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Düzbucaqlı 25">
            <a:extLst>
              <a:ext uri="{FF2B5EF4-FFF2-40B4-BE49-F238E27FC236}">
                <a16:creationId xmlns:a16="http://schemas.microsoft.com/office/drawing/2014/main" id="{69E5F4F0-E4A2-A882-66A1-B4A2364C620B}"/>
              </a:ext>
            </a:extLst>
          </p:cNvPr>
          <p:cNvSpPr/>
          <p:nvPr/>
        </p:nvSpPr>
        <p:spPr>
          <a:xfrm>
            <a:off x="98612" y="4689265"/>
            <a:ext cx="324197" cy="2857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8" name="Şəkil 27">
            <a:extLst>
              <a:ext uri="{FF2B5EF4-FFF2-40B4-BE49-F238E27FC236}">
                <a16:creationId xmlns:a16="http://schemas.microsoft.com/office/drawing/2014/main" id="{67D8CD17-42B5-99BA-CE53-A14145EE2F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7764" y="5100315"/>
            <a:ext cx="2686425" cy="1362265"/>
          </a:xfrm>
          <a:prstGeom prst="rect">
            <a:avLst/>
          </a:prstGeom>
        </p:spPr>
      </p:pic>
      <p:pic>
        <p:nvPicPr>
          <p:cNvPr id="30" name="Şəkil 29">
            <a:extLst>
              <a:ext uri="{FF2B5EF4-FFF2-40B4-BE49-F238E27FC236}">
                <a16:creationId xmlns:a16="http://schemas.microsoft.com/office/drawing/2014/main" id="{F5A3C4A5-8144-FAF8-0A3A-59D958DB63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7764" y="4881209"/>
            <a:ext cx="724001" cy="219106"/>
          </a:xfrm>
          <a:prstGeom prst="rect">
            <a:avLst/>
          </a:prstGeom>
        </p:spPr>
      </p:pic>
      <p:pic>
        <p:nvPicPr>
          <p:cNvPr id="32" name="Şəkil 31">
            <a:extLst>
              <a:ext uri="{FF2B5EF4-FFF2-40B4-BE49-F238E27FC236}">
                <a16:creationId xmlns:a16="http://schemas.microsoft.com/office/drawing/2014/main" id="{FCE2749B-4DCC-529F-5825-0C96EA8CDD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14374" y="4891799"/>
            <a:ext cx="562053" cy="219106"/>
          </a:xfrm>
          <a:prstGeom prst="rect">
            <a:avLst/>
          </a:prstGeom>
        </p:spPr>
      </p:pic>
      <p:pic>
        <p:nvPicPr>
          <p:cNvPr id="34" name="Şəkil 33">
            <a:extLst>
              <a:ext uri="{FF2B5EF4-FFF2-40B4-BE49-F238E27FC236}">
                <a16:creationId xmlns:a16="http://schemas.microsoft.com/office/drawing/2014/main" id="{4D2876AC-398D-0CEB-01EE-C8F6778A05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15286" y="5100315"/>
            <a:ext cx="1200318" cy="847843"/>
          </a:xfrm>
          <a:prstGeom prst="rect">
            <a:avLst/>
          </a:prstGeom>
        </p:spPr>
      </p:pic>
      <p:pic>
        <p:nvPicPr>
          <p:cNvPr id="36" name="Şəkil 35">
            <a:extLst>
              <a:ext uri="{FF2B5EF4-FFF2-40B4-BE49-F238E27FC236}">
                <a16:creationId xmlns:a16="http://schemas.microsoft.com/office/drawing/2014/main" id="{108C0DE6-5C39-E92B-AE61-998D3080BF4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2809" y="4676451"/>
            <a:ext cx="5715798" cy="428685"/>
          </a:xfrm>
          <a:prstGeom prst="rect">
            <a:avLst/>
          </a:prstGeom>
        </p:spPr>
      </p:pic>
      <p:cxnSp>
        <p:nvCxnSpPr>
          <p:cNvPr id="38" name="Birbaşa Birləşdirici 37">
            <a:extLst>
              <a:ext uri="{FF2B5EF4-FFF2-40B4-BE49-F238E27FC236}">
                <a16:creationId xmlns:a16="http://schemas.microsoft.com/office/drawing/2014/main" id="{DA35E090-4EEE-0FF7-464A-E9FB215FAC3B}"/>
              </a:ext>
            </a:extLst>
          </p:cNvPr>
          <p:cNvCxnSpPr>
            <a:stCxn id="2" idx="2"/>
          </p:cNvCxnSpPr>
          <p:nvPr/>
        </p:nvCxnSpPr>
        <p:spPr>
          <a:xfrm>
            <a:off x="6096000" y="1421476"/>
            <a:ext cx="42607" cy="5436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Birbaşa Birləşdirici 38">
            <a:extLst>
              <a:ext uri="{FF2B5EF4-FFF2-40B4-BE49-F238E27FC236}">
                <a16:creationId xmlns:a16="http://schemas.microsoft.com/office/drawing/2014/main" id="{66B1448C-1C5E-9C92-410D-57007F7364CD}"/>
              </a:ext>
            </a:extLst>
          </p:cNvPr>
          <p:cNvCxnSpPr>
            <a:cxnSpLocks/>
          </p:cNvCxnSpPr>
          <p:nvPr/>
        </p:nvCxnSpPr>
        <p:spPr>
          <a:xfrm>
            <a:off x="6117303" y="3798917"/>
            <a:ext cx="60746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Birbaşa Birləşdirici 43">
            <a:extLst>
              <a:ext uri="{FF2B5EF4-FFF2-40B4-BE49-F238E27FC236}">
                <a16:creationId xmlns:a16="http://schemas.microsoft.com/office/drawing/2014/main" id="{A01044AB-7F00-54B2-7517-2C9C68767ACF}"/>
              </a:ext>
            </a:extLst>
          </p:cNvPr>
          <p:cNvCxnSpPr>
            <a:cxnSpLocks/>
          </p:cNvCxnSpPr>
          <p:nvPr/>
        </p:nvCxnSpPr>
        <p:spPr>
          <a:xfrm>
            <a:off x="0" y="4466600"/>
            <a:ext cx="60746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6" name="Şəkil 45">
            <a:extLst>
              <a:ext uri="{FF2B5EF4-FFF2-40B4-BE49-F238E27FC236}">
                <a16:creationId xmlns:a16="http://schemas.microsoft.com/office/drawing/2014/main" id="{78590E13-A2C0-3501-9CD8-EBC8AC20933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20336" y="5632386"/>
            <a:ext cx="1257475" cy="905001"/>
          </a:xfrm>
          <a:prstGeom prst="rect">
            <a:avLst/>
          </a:prstGeom>
        </p:spPr>
      </p:pic>
      <p:pic>
        <p:nvPicPr>
          <p:cNvPr id="48" name="Şəkil 47">
            <a:extLst>
              <a:ext uri="{FF2B5EF4-FFF2-40B4-BE49-F238E27FC236}">
                <a16:creationId xmlns:a16="http://schemas.microsoft.com/office/drawing/2014/main" id="{8F976B1E-B048-F80C-0B3A-C0B0E8967EA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15112" y="5441859"/>
            <a:ext cx="581106" cy="190527"/>
          </a:xfrm>
          <a:prstGeom prst="rect">
            <a:avLst/>
          </a:prstGeom>
        </p:spPr>
      </p:pic>
      <p:pic>
        <p:nvPicPr>
          <p:cNvPr id="50" name="Şəkil 49">
            <a:extLst>
              <a:ext uri="{FF2B5EF4-FFF2-40B4-BE49-F238E27FC236}">
                <a16:creationId xmlns:a16="http://schemas.microsoft.com/office/drawing/2014/main" id="{48BECA2B-D783-BB63-514A-1742373881D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21303" y="31283"/>
            <a:ext cx="12192000" cy="13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1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4BAEC-A9EF-E02C-EA1B-2C3A4D73E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96FE618E-4D1A-05AD-5378-3039829E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1390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Mətn Qutusu 4">
            <a:extLst>
              <a:ext uri="{FF2B5EF4-FFF2-40B4-BE49-F238E27FC236}">
                <a16:creationId xmlns:a16="http://schemas.microsoft.com/office/drawing/2014/main" id="{C4848050-D3DC-EE75-412C-ED07C6777907}"/>
              </a:ext>
            </a:extLst>
          </p:cNvPr>
          <p:cNvSpPr txBox="1"/>
          <p:nvPr/>
        </p:nvSpPr>
        <p:spPr>
          <a:xfrm>
            <a:off x="-1" y="1645920"/>
            <a:ext cx="87985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/>
              <a:t>Kvadrat</a:t>
            </a:r>
            <a:r>
              <a:rPr lang="en-US" sz="1600" dirty="0"/>
              <a:t> </a:t>
            </a:r>
            <a:r>
              <a:rPr lang="en-US" sz="1600" dirty="0" err="1"/>
              <a:t>formanın</a:t>
            </a:r>
            <a:r>
              <a:rPr lang="en-US" sz="1600" dirty="0"/>
              <a:t> </a:t>
            </a:r>
            <a:r>
              <a:rPr lang="en-US" sz="1600" b="1" dirty="0" err="1"/>
              <a:t>tərifi</a:t>
            </a:r>
            <a:r>
              <a:rPr lang="en-US" sz="1600" b="1" dirty="0"/>
              <a:t> (</a:t>
            </a:r>
            <a:r>
              <a:rPr lang="en-US" sz="1600" b="1" dirty="0" err="1"/>
              <a:t>müəyyənlik</a:t>
            </a:r>
            <a:r>
              <a:rPr lang="en-US" sz="1600" b="1" dirty="0"/>
              <a:t>)</a:t>
            </a:r>
            <a:r>
              <a:rPr lang="en-US" sz="1600" dirty="0"/>
              <a:t> , </a:t>
            </a:r>
            <a:r>
              <a:rPr lang="en-US" sz="1600" dirty="0" err="1"/>
              <a:t>onun</a:t>
            </a:r>
            <a:r>
              <a:rPr lang="en-US" sz="1600" dirty="0"/>
              <a:t> </a:t>
            </a:r>
            <a:r>
              <a:rPr lang="en-US" sz="1600" dirty="0" err="1"/>
              <a:t>zəruri</a:t>
            </a:r>
            <a:r>
              <a:rPr lang="en-US" sz="1600" dirty="0"/>
              <a:t> </a:t>
            </a:r>
            <a:r>
              <a:rPr lang="en-US" sz="1600" dirty="0" err="1"/>
              <a:t>simmetrik</a:t>
            </a:r>
            <a:r>
              <a:rPr lang="en-US" sz="1600" dirty="0"/>
              <a:t> </a:t>
            </a:r>
            <a:r>
              <a:rPr lang="en-US" sz="1600" dirty="0" err="1"/>
              <a:t>matrisinin</a:t>
            </a:r>
            <a:r>
              <a:rPr lang="en-US" sz="1600" dirty="0"/>
              <a:t> </a:t>
            </a:r>
            <a:r>
              <a:rPr lang="en-US" sz="1600" b="1" dirty="0" err="1"/>
              <a:t>öz</a:t>
            </a:r>
            <a:r>
              <a:rPr lang="en-US" sz="1600" b="1" dirty="0"/>
              <a:t> </a:t>
            </a:r>
            <a:r>
              <a:rPr lang="en-US" sz="1600" b="1" dirty="0" err="1"/>
              <a:t>qiymətləri</a:t>
            </a:r>
            <a:r>
              <a:rPr lang="en-US" sz="1600" b="1" dirty="0"/>
              <a:t> (eigenvalues)</a:t>
            </a:r>
            <a:r>
              <a:rPr lang="en-US" sz="1600" dirty="0"/>
              <a:t> </a:t>
            </a:r>
            <a:r>
              <a:rPr lang="en-US" sz="1600" dirty="0" err="1"/>
              <a:t>əs.əsaslandırılır</a:t>
            </a:r>
            <a:r>
              <a:rPr lang="en-US" sz="1600" dirty="0"/>
              <a:t>. </a:t>
            </a:r>
            <a:r>
              <a:rPr lang="en-US" sz="1600" dirty="0" err="1"/>
              <a:t>Xülasə</a:t>
            </a:r>
            <a:r>
              <a:rPr lang="en-US" sz="1600" dirty="0"/>
              <a:t> </a:t>
            </a:r>
            <a:r>
              <a:rPr lang="en-US" sz="1600" dirty="0" err="1"/>
              <a:t>olaraq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Bütün</a:t>
            </a:r>
            <a:r>
              <a:rPr lang="en-US" sz="1600" dirty="0"/>
              <a:t> </a:t>
            </a:r>
            <a:r>
              <a:rPr lang="en-US" sz="1600" dirty="0" err="1"/>
              <a:t>öz</a:t>
            </a:r>
            <a:r>
              <a:rPr lang="en-US" sz="1600" dirty="0"/>
              <a:t> </a:t>
            </a:r>
            <a:r>
              <a:rPr lang="en-US" sz="1600" dirty="0" err="1"/>
              <a:t>qiymətlər</a:t>
            </a:r>
            <a:r>
              <a:rPr lang="en-US" sz="1600" dirty="0"/>
              <a:t> </a:t>
            </a:r>
            <a:r>
              <a:rPr lang="en-US" sz="1600" b="1" dirty="0" err="1"/>
              <a:t>xaricidirsə</a:t>
            </a:r>
            <a:r>
              <a:rPr lang="en-US" sz="1600" dirty="0"/>
              <a:t> → </a:t>
            </a:r>
            <a:r>
              <a:rPr lang="en-US" sz="1600" b="1" dirty="0" err="1"/>
              <a:t>xarici</a:t>
            </a:r>
            <a:r>
              <a:rPr lang="en-US" sz="1600" b="1" dirty="0"/>
              <a:t> </a:t>
            </a:r>
            <a:r>
              <a:rPr lang="en-US" sz="1600" b="1" dirty="0" err="1"/>
              <a:t>təriflidir</a:t>
            </a:r>
            <a:r>
              <a:rPr lang="en-US" sz="1600" dirty="0"/>
              <a:t> (</a:t>
            </a:r>
            <a:r>
              <a:rPr lang="en-US" sz="1600" dirty="0" err="1"/>
              <a:t>pozitiv</a:t>
            </a:r>
            <a:r>
              <a:rPr lang="en-US" sz="1600" dirty="0"/>
              <a:t> </a:t>
            </a:r>
            <a:r>
              <a:rPr lang="en-US" sz="1600" dirty="0" err="1"/>
              <a:t>müəyyən</a:t>
            </a:r>
            <a:r>
              <a:rPr lang="en-US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Bütün</a:t>
            </a:r>
            <a:r>
              <a:rPr lang="en-US" sz="1600" dirty="0"/>
              <a:t> </a:t>
            </a:r>
            <a:r>
              <a:rPr lang="en-US" sz="1600" dirty="0" err="1"/>
              <a:t>öz</a:t>
            </a:r>
            <a:r>
              <a:rPr lang="en-US" sz="1600" dirty="0"/>
              <a:t> </a:t>
            </a:r>
            <a:r>
              <a:rPr lang="en-US" sz="1600" dirty="0" err="1"/>
              <a:t>qiymətlər</a:t>
            </a:r>
            <a:r>
              <a:rPr lang="en-US" sz="1600" dirty="0"/>
              <a:t> </a:t>
            </a:r>
            <a:r>
              <a:rPr lang="en-US" sz="1600" b="1" dirty="0" err="1"/>
              <a:t>fərqlidirsə</a:t>
            </a:r>
            <a:r>
              <a:rPr lang="en-US" sz="1600" dirty="0"/>
              <a:t> → </a:t>
            </a:r>
            <a:r>
              <a:rPr lang="en-US" sz="1600" b="1" dirty="0" err="1"/>
              <a:t>bütün</a:t>
            </a:r>
            <a:r>
              <a:rPr lang="en-US" sz="1600" b="1" dirty="0"/>
              <a:t> </a:t>
            </a:r>
            <a:r>
              <a:rPr lang="en-US" sz="1600" b="1" dirty="0" err="1"/>
              <a:t>təriflidir</a:t>
            </a:r>
            <a:r>
              <a:rPr lang="en-US" sz="1600" dirty="0"/>
              <a:t> (</a:t>
            </a:r>
            <a:r>
              <a:rPr lang="en-US" sz="1600" dirty="0" err="1"/>
              <a:t>mənfi</a:t>
            </a:r>
            <a:r>
              <a:rPr lang="en-US" sz="1600" dirty="0"/>
              <a:t> </a:t>
            </a:r>
            <a:r>
              <a:rPr lang="en-US" sz="1600" dirty="0" err="1"/>
              <a:t>müəyyən</a:t>
            </a:r>
            <a:r>
              <a:rPr lang="en-US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Öz </a:t>
            </a:r>
            <a:r>
              <a:rPr lang="en-US" sz="1600" dirty="0" err="1"/>
              <a:t>qiymətlər</a:t>
            </a:r>
            <a:r>
              <a:rPr lang="en-US" sz="1600" dirty="0"/>
              <a:t> </a:t>
            </a:r>
            <a:r>
              <a:rPr lang="en-US" sz="1600" b="1" dirty="0" err="1"/>
              <a:t>cəmidirsə</a:t>
            </a:r>
            <a:r>
              <a:rPr lang="en-US" sz="1600" dirty="0"/>
              <a:t> (</a:t>
            </a:r>
            <a:r>
              <a:rPr lang="en-US" sz="1600" dirty="0" err="1"/>
              <a:t>bəziləri</a:t>
            </a:r>
            <a:r>
              <a:rPr lang="en-US" sz="1600" dirty="0"/>
              <a:t>, </a:t>
            </a:r>
            <a:r>
              <a:rPr lang="en-US" sz="1600" dirty="0" err="1"/>
              <a:t>bəziləri</a:t>
            </a:r>
            <a:r>
              <a:rPr lang="en-US" sz="1600" dirty="0"/>
              <a:t> </a:t>
            </a:r>
            <a:r>
              <a:rPr lang="en-US" sz="1600" dirty="0" err="1"/>
              <a:t>böyük</a:t>
            </a:r>
            <a:r>
              <a:rPr lang="en-US" sz="1600" dirty="0"/>
              <a:t>) → </a:t>
            </a:r>
            <a:r>
              <a:rPr lang="en-US" sz="1600" b="1" dirty="0" err="1"/>
              <a:t>qeyri-müəyyən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Bəzi</a:t>
            </a:r>
            <a:r>
              <a:rPr lang="en-US" sz="1600" dirty="0"/>
              <a:t> </a:t>
            </a:r>
            <a:r>
              <a:rPr lang="en-US" sz="1600" dirty="0" err="1"/>
              <a:t>öz</a:t>
            </a:r>
            <a:r>
              <a:rPr lang="en-US" sz="1600" dirty="0"/>
              <a:t> </a:t>
            </a:r>
            <a:r>
              <a:rPr lang="en-US" sz="1600" dirty="0" err="1"/>
              <a:t>qiymətlər</a:t>
            </a:r>
            <a:r>
              <a:rPr lang="en-US" sz="1600" dirty="0"/>
              <a:t> </a:t>
            </a:r>
            <a:r>
              <a:rPr lang="en-US" sz="1600" b="1" dirty="0"/>
              <a:t>0</a:t>
            </a:r>
            <a:r>
              <a:rPr lang="en-US" sz="1600" dirty="0"/>
              <a:t> , </a:t>
            </a:r>
            <a:r>
              <a:rPr lang="en-US" sz="1600" dirty="0" err="1"/>
              <a:t>digərləri</a:t>
            </a:r>
            <a:r>
              <a:rPr lang="en-US" sz="1600" dirty="0"/>
              <a:t> </a:t>
            </a:r>
            <a:r>
              <a:rPr lang="en-US" sz="1600" b="1" dirty="0" err="1"/>
              <a:t>eyni</a:t>
            </a:r>
            <a:r>
              <a:rPr lang="en-US" sz="1600" b="1" dirty="0"/>
              <a:t> </a:t>
            </a:r>
            <a:r>
              <a:rPr lang="en-US" sz="1600" b="1" dirty="0" err="1"/>
              <a:t>işarəlidirsə</a:t>
            </a:r>
            <a:r>
              <a:rPr lang="en-US" sz="1600" dirty="0"/>
              <a:t> → </a:t>
            </a:r>
            <a:r>
              <a:rPr lang="en-US" sz="1600" dirty="0" err="1"/>
              <a:t>yarım</a:t>
            </a:r>
            <a:r>
              <a:rPr lang="en-US" sz="1600" dirty="0"/>
              <a:t> </a:t>
            </a:r>
            <a:r>
              <a:rPr lang="en-US" sz="1600" b="1" dirty="0" err="1"/>
              <a:t>tərifli</a:t>
            </a:r>
            <a:r>
              <a:rPr lang="en-US" sz="1600" dirty="0"/>
              <a:t> (semidefinite)</a:t>
            </a:r>
          </a:p>
          <a:p>
            <a:r>
              <a:rPr lang="en-US" sz="1600" dirty="0"/>
              <a:t>İndi </a:t>
            </a:r>
            <a:r>
              <a:rPr lang="en-US" sz="1600" dirty="0" err="1"/>
              <a:t>ətrafında</a:t>
            </a:r>
            <a:r>
              <a:rPr lang="en-US" sz="1600" dirty="0"/>
              <a:t> </a:t>
            </a:r>
            <a:r>
              <a:rPr lang="en-US" sz="1600" dirty="0" err="1"/>
              <a:t>məşqdəki</a:t>
            </a:r>
            <a:r>
              <a:rPr lang="en-US" sz="1600" dirty="0"/>
              <a:t> </a:t>
            </a:r>
            <a:r>
              <a:rPr lang="en-US" sz="1600" dirty="0" err="1"/>
              <a:t>hər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kvadrat</a:t>
            </a:r>
            <a:r>
              <a:rPr lang="en-US" sz="1600" dirty="0"/>
              <a:t> forma </a:t>
            </a:r>
            <a:r>
              <a:rPr lang="en-US" sz="1600" dirty="0" err="1"/>
              <a:t>üçün</a:t>
            </a:r>
            <a:r>
              <a:rPr lang="en-US" sz="1600" dirty="0"/>
              <a:t> </a:t>
            </a:r>
            <a:r>
              <a:rPr lang="en-US" sz="1600" dirty="0" err="1"/>
              <a:t>tərif</a:t>
            </a:r>
            <a:r>
              <a:rPr lang="en-US" sz="1600" dirty="0"/>
              <a:t> </a:t>
            </a:r>
            <a:r>
              <a:rPr lang="en-US" sz="1600" dirty="0" err="1"/>
              <a:t>xarakterini</a:t>
            </a:r>
            <a:r>
              <a:rPr lang="en-US" sz="1600" dirty="0"/>
              <a:t> </a:t>
            </a:r>
            <a:r>
              <a:rPr lang="en-US" sz="1600" dirty="0" err="1"/>
              <a:t>tapaq</a:t>
            </a:r>
            <a:r>
              <a:rPr lang="en-US" sz="1600" dirty="0"/>
              <a:t>:</a:t>
            </a:r>
          </a:p>
        </p:txBody>
      </p:sp>
      <p:pic>
        <p:nvPicPr>
          <p:cNvPr id="7" name="Şəkil 6">
            <a:extLst>
              <a:ext uri="{FF2B5EF4-FFF2-40B4-BE49-F238E27FC236}">
                <a16:creationId xmlns:a16="http://schemas.microsoft.com/office/drawing/2014/main" id="{782103C0-24B5-6F5C-E17E-99E661CC3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404" y="1157405"/>
            <a:ext cx="3735596" cy="1600070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D9943CEC-10A1-1718-A6B7-69FD275A2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405" y="2757475"/>
            <a:ext cx="3735595" cy="2016507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465CFD3A-BC16-96F5-21CE-13F2F17CF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404" y="4773982"/>
            <a:ext cx="3735596" cy="2056745"/>
          </a:xfrm>
          <a:prstGeom prst="rect">
            <a:avLst/>
          </a:prstGeom>
        </p:spPr>
      </p:pic>
      <p:sp>
        <p:nvSpPr>
          <p:cNvPr id="13" name="Mətn Qutusu 12">
            <a:extLst>
              <a:ext uri="{FF2B5EF4-FFF2-40B4-BE49-F238E27FC236}">
                <a16:creationId xmlns:a16="http://schemas.microsoft.com/office/drawing/2014/main" id="{CF8A659F-9650-47E5-D624-068A0E8B6D70}"/>
              </a:ext>
            </a:extLst>
          </p:cNvPr>
          <p:cNvSpPr txBox="1"/>
          <p:nvPr/>
        </p:nvSpPr>
        <p:spPr>
          <a:xfrm>
            <a:off x="-30480" y="4389478"/>
            <a:ext cx="6126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/>
              <a:t>Yekun</a:t>
            </a:r>
            <a:r>
              <a:rPr lang="en-US" b="1" dirty="0"/>
              <a:t> </a:t>
            </a:r>
            <a:r>
              <a:rPr lang="en-US" b="1" dirty="0" err="1"/>
              <a:t>Cavab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(a)</a:t>
            </a:r>
            <a:r>
              <a:rPr lang="en-US" dirty="0"/>
              <a:t> </a:t>
            </a:r>
            <a:r>
              <a:rPr lang="en-US" dirty="0" err="1"/>
              <a:t>Qeyri-müəyyən</a:t>
            </a:r>
            <a:r>
              <a:rPr lang="en-US" dirty="0"/>
              <a:t> (</a:t>
            </a:r>
            <a:r>
              <a:rPr lang="en-US" dirty="0" err="1"/>
              <a:t>qeyri-tərifli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(b)</a:t>
            </a:r>
            <a:r>
              <a:rPr lang="en-US" dirty="0"/>
              <a:t> </a:t>
            </a:r>
            <a:r>
              <a:rPr lang="en-US" dirty="0" err="1"/>
              <a:t>Qeyri-müəyyən</a:t>
            </a:r>
            <a:r>
              <a:rPr lang="en-US" dirty="0"/>
              <a:t> (</a:t>
            </a:r>
            <a:r>
              <a:rPr lang="en-US" dirty="0" err="1"/>
              <a:t>qeyri-tərifli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(c)</a:t>
            </a:r>
            <a:r>
              <a:rPr lang="en-US" dirty="0"/>
              <a:t> </a:t>
            </a:r>
            <a:r>
              <a:rPr lang="en-US" dirty="0" err="1"/>
              <a:t>Müsbət</a:t>
            </a:r>
            <a:r>
              <a:rPr lang="en-US" dirty="0"/>
              <a:t> </a:t>
            </a:r>
            <a:r>
              <a:rPr lang="en-US" dirty="0" err="1"/>
              <a:t>təyin</a:t>
            </a:r>
            <a:r>
              <a:rPr lang="en-US" dirty="0"/>
              <a:t> (</a:t>
            </a:r>
            <a:r>
              <a:rPr lang="en-US" dirty="0" err="1"/>
              <a:t>müsbət</a:t>
            </a:r>
            <a:r>
              <a:rPr lang="en-US" dirty="0"/>
              <a:t> </a:t>
            </a:r>
            <a:r>
              <a:rPr lang="en-US" dirty="0" err="1"/>
              <a:t>tərifli</a:t>
            </a:r>
            <a:r>
              <a:rPr lang="en-US" dirty="0"/>
              <a:t>)</a:t>
            </a:r>
          </a:p>
        </p:txBody>
      </p:sp>
      <p:pic>
        <p:nvPicPr>
          <p:cNvPr id="15" name="Şəkil 14">
            <a:extLst>
              <a:ext uri="{FF2B5EF4-FFF2-40B4-BE49-F238E27FC236}">
                <a16:creationId xmlns:a16="http://schemas.microsoft.com/office/drawing/2014/main" id="{8071DC95-DA38-1709-E46F-69BA76AA4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82" y="236792"/>
            <a:ext cx="11492635" cy="5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4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6D62B-FA87-A8FC-F4A7-1B052EB03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236CFEA0-D414-609F-194A-4E7F135E3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321"/>
            <a:ext cx="12192000" cy="16459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Şəkil 4">
            <a:extLst>
              <a:ext uri="{FF2B5EF4-FFF2-40B4-BE49-F238E27FC236}">
                <a16:creationId xmlns:a16="http://schemas.microsoft.com/office/drawing/2014/main" id="{B97C429F-CC8E-861E-AF5F-71E8CED5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1638599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D4FD7D6B-82BA-316A-48E1-16128092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218" y="1645920"/>
            <a:ext cx="1552792" cy="619211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DFE2064B-0C97-51E2-56DE-7F573A464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5131"/>
            <a:ext cx="6697010" cy="619211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503BF46C-DD85-0D32-BE36-A6CE601C9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84342"/>
            <a:ext cx="2591162" cy="3334215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99D7771A-0E2F-E5A0-FEC9-4B67BF980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6167" y="1763085"/>
            <a:ext cx="2896004" cy="657317"/>
          </a:xfrm>
          <a:prstGeom prst="rect">
            <a:avLst/>
          </a:prstGeom>
        </p:spPr>
      </p:pic>
      <p:pic>
        <p:nvPicPr>
          <p:cNvPr id="17" name="Şəkil 16">
            <a:extLst>
              <a:ext uri="{FF2B5EF4-FFF2-40B4-BE49-F238E27FC236}">
                <a16:creationId xmlns:a16="http://schemas.microsoft.com/office/drawing/2014/main" id="{F04FBD83-6570-A505-E11E-62099D1E1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6167" y="2411888"/>
            <a:ext cx="1686160" cy="819264"/>
          </a:xfrm>
          <a:prstGeom prst="rect">
            <a:avLst/>
          </a:prstGeom>
        </p:spPr>
      </p:pic>
      <p:pic>
        <p:nvPicPr>
          <p:cNvPr id="19" name="Şəkil 18">
            <a:extLst>
              <a:ext uri="{FF2B5EF4-FFF2-40B4-BE49-F238E27FC236}">
                <a16:creationId xmlns:a16="http://schemas.microsoft.com/office/drawing/2014/main" id="{37FF7CCC-1450-8350-F3D1-F3E9A7C98A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6167" y="3208348"/>
            <a:ext cx="1800476" cy="342948"/>
          </a:xfrm>
          <a:prstGeom prst="rect">
            <a:avLst/>
          </a:prstGeom>
        </p:spPr>
      </p:pic>
      <p:pic>
        <p:nvPicPr>
          <p:cNvPr id="21" name="Şəkil 20">
            <a:extLst>
              <a:ext uri="{FF2B5EF4-FFF2-40B4-BE49-F238E27FC236}">
                <a16:creationId xmlns:a16="http://schemas.microsoft.com/office/drawing/2014/main" id="{02B73C39-9753-1698-C4F0-2AE765725C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6167" y="3551296"/>
            <a:ext cx="2648320" cy="381053"/>
          </a:xfrm>
          <a:prstGeom prst="rect">
            <a:avLst/>
          </a:prstGeom>
        </p:spPr>
      </p:pic>
      <p:pic>
        <p:nvPicPr>
          <p:cNvPr id="23" name="Şəkil 22">
            <a:extLst>
              <a:ext uri="{FF2B5EF4-FFF2-40B4-BE49-F238E27FC236}">
                <a16:creationId xmlns:a16="http://schemas.microsoft.com/office/drawing/2014/main" id="{B12D2989-5061-818A-469A-C4CABE5B0F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3106" y="3691137"/>
            <a:ext cx="5144218" cy="2886478"/>
          </a:xfrm>
          <a:prstGeom prst="rect">
            <a:avLst/>
          </a:prstGeom>
        </p:spPr>
      </p:pic>
      <p:cxnSp>
        <p:nvCxnSpPr>
          <p:cNvPr id="25" name="Birbaşa Birləşdirici 24">
            <a:extLst>
              <a:ext uri="{FF2B5EF4-FFF2-40B4-BE49-F238E27FC236}">
                <a16:creationId xmlns:a16="http://schemas.microsoft.com/office/drawing/2014/main" id="{2D4F2B6C-E483-34C6-D8BB-3EAD3A214770}"/>
              </a:ext>
            </a:extLst>
          </p:cNvPr>
          <p:cNvCxnSpPr/>
          <p:nvPr/>
        </p:nvCxnSpPr>
        <p:spPr>
          <a:xfrm>
            <a:off x="3025833" y="3281505"/>
            <a:ext cx="0" cy="3576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Birbaşa Birləşdirici 25">
            <a:extLst>
              <a:ext uri="{FF2B5EF4-FFF2-40B4-BE49-F238E27FC236}">
                <a16:creationId xmlns:a16="http://schemas.microsoft.com/office/drawing/2014/main" id="{57B26EC6-A7E6-1480-FE5A-344C6CA92D31}"/>
              </a:ext>
            </a:extLst>
          </p:cNvPr>
          <p:cNvCxnSpPr>
            <a:cxnSpLocks/>
          </p:cNvCxnSpPr>
          <p:nvPr/>
        </p:nvCxnSpPr>
        <p:spPr>
          <a:xfrm>
            <a:off x="3025833" y="3279483"/>
            <a:ext cx="46606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Birbaşa Birləşdirici 27">
            <a:extLst>
              <a:ext uri="{FF2B5EF4-FFF2-40B4-BE49-F238E27FC236}">
                <a16:creationId xmlns:a16="http://schemas.microsoft.com/office/drawing/2014/main" id="{9886ABDD-D852-7A89-B9DF-6A055F4FE9AD}"/>
              </a:ext>
            </a:extLst>
          </p:cNvPr>
          <p:cNvCxnSpPr>
            <a:cxnSpLocks/>
          </p:cNvCxnSpPr>
          <p:nvPr/>
        </p:nvCxnSpPr>
        <p:spPr>
          <a:xfrm>
            <a:off x="7686502" y="1645920"/>
            <a:ext cx="0" cy="16335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Birbaşa Birləşdirici 29">
            <a:extLst>
              <a:ext uri="{FF2B5EF4-FFF2-40B4-BE49-F238E27FC236}">
                <a16:creationId xmlns:a16="http://schemas.microsoft.com/office/drawing/2014/main" id="{502ACB27-D79A-AB29-0113-491BF72C3835}"/>
              </a:ext>
            </a:extLst>
          </p:cNvPr>
          <p:cNvCxnSpPr/>
          <p:nvPr/>
        </p:nvCxnSpPr>
        <p:spPr>
          <a:xfrm>
            <a:off x="9080269" y="3281505"/>
            <a:ext cx="0" cy="3576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Birbaşa Birləşdirici 30">
            <a:extLst>
              <a:ext uri="{FF2B5EF4-FFF2-40B4-BE49-F238E27FC236}">
                <a16:creationId xmlns:a16="http://schemas.microsoft.com/office/drawing/2014/main" id="{13FD9522-A4E2-AE00-CA31-4461C3065833}"/>
              </a:ext>
            </a:extLst>
          </p:cNvPr>
          <p:cNvCxnSpPr>
            <a:cxnSpLocks/>
          </p:cNvCxnSpPr>
          <p:nvPr/>
        </p:nvCxnSpPr>
        <p:spPr>
          <a:xfrm flipV="1">
            <a:off x="7686502" y="3279483"/>
            <a:ext cx="1393767" cy="20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Birbaşa Birləşdirici 32">
            <a:extLst>
              <a:ext uri="{FF2B5EF4-FFF2-40B4-BE49-F238E27FC236}">
                <a16:creationId xmlns:a16="http://schemas.microsoft.com/office/drawing/2014/main" id="{11F9CE35-5E29-44E6-F101-403CDC52CBB1}"/>
              </a:ext>
            </a:extLst>
          </p:cNvPr>
          <p:cNvCxnSpPr>
            <a:cxnSpLocks/>
          </p:cNvCxnSpPr>
          <p:nvPr/>
        </p:nvCxnSpPr>
        <p:spPr>
          <a:xfrm>
            <a:off x="9080269" y="4256116"/>
            <a:ext cx="31117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Şəkil 38">
            <a:extLst>
              <a:ext uri="{FF2B5EF4-FFF2-40B4-BE49-F238E27FC236}">
                <a16:creationId xmlns:a16="http://schemas.microsoft.com/office/drawing/2014/main" id="{FCF0C163-44E3-0A4D-0666-6E8894F97A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16684" y="5069752"/>
            <a:ext cx="3038899" cy="1038370"/>
          </a:xfrm>
          <a:prstGeom prst="rect">
            <a:avLst/>
          </a:prstGeom>
        </p:spPr>
      </p:pic>
      <p:pic>
        <p:nvPicPr>
          <p:cNvPr id="41" name="Şəkil 40">
            <a:extLst>
              <a:ext uri="{FF2B5EF4-FFF2-40B4-BE49-F238E27FC236}">
                <a16:creationId xmlns:a16="http://schemas.microsoft.com/office/drawing/2014/main" id="{109307A0-F152-181E-DB4B-26631FB148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16684" y="4774287"/>
            <a:ext cx="60968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8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FC54F-2AD9-B2C2-2705-2A00E3444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F61D5F52-1B7D-B14A-A7B7-450CD5238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98674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Şəkil 4">
            <a:extLst>
              <a:ext uri="{FF2B5EF4-FFF2-40B4-BE49-F238E27FC236}">
                <a16:creationId xmlns:a16="http://schemas.microsoft.com/office/drawing/2014/main" id="{AEC961F9-D6C4-E76C-0793-04CE0E061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86741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1AD1BD4A-E862-2552-272F-FEBF15EE1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47" y="2189662"/>
            <a:ext cx="2388083" cy="872837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DC131A27-F259-576B-6091-8AFEEC2CB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19395"/>
            <a:ext cx="3839111" cy="581106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19E4E328-9A3C-674F-AEE3-9E9CD77F9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111" y="3019394"/>
            <a:ext cx="6163535" cy="569423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39BB23DB-C000-7137-1553-6D9BF55D3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7168" y="2187730"/>
            <a:ext cx="1562318" cy="1086002"/>
          </a:xfrm>
          <a:prstGeom prst="rect">
            <a:avLst/>
          </a:prstGeom>
        </p:spPr>
      </p:pic>
      <p:cxnSp>
        <p:nvCxnSpPr>
          <p:cNvPr id="17" name="Birbaşa Birləşdirici 16">
            <a:extLst>
              <a:ext uri="{FF2B5EF4-FFF2-40B4-BE49-F238E27FC236}">
                <a16:creationId xmlns:a16="http://schemas.microsoft.com/office/drawing/2014/main" id="{E7D7E64A-954A-A238-BE15-BB5B49757F63}"/>
              </a:ext>
            </a:extLst>
          </p:cNvPr>
          <p:cNvCxnSpPr>
            <a:cxnSpLocks/>
          </p:cNvCxnSpPr>
          <p:nvPr/>
        </p:nvCxnSpPr>
        <p:spPr>
          <a:xfrm>
            <a:off x="0" y="3724102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Düzbucaqlı 17">
            <a:extLst>
              <a:ext uri="{FF2B5EF4-FFF2-40B4-BE49-F238E27FC236}">
                <a16:creationId xmlns:a16="http://schemas.microsoft.com/office/drawing/2014/main" id="{2347BD1E-1EDB-D851-F985-2AA52740CD0E}"/>
              </a:ext>
            </a:extLst>
          </p:cNvPr>
          <p:cNvSpPr/>
          <p:nvPr/>
        </p:nvSpPr>
        <p:spPr>
          <a:xfrm>
            <a:off x="0" y="2187730"/>
            <a:ext cx="357447" cy="3812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Mətn Qutusu 20">
            <a:extLst>
              <a:ext uri="{FF2B5EF4-FFF2-40B4-BE49-F238E27FC236}">
                <a16:creationId xmlns:a16="http://schemas.microsoft.com/office/drawing/2014/main" id="{CF256214-9101-8453-7F0C-65A2A5BF4A4C}"/>
              </a:ext>
            </a:extLst>
          </p:cNvPr>
          <p:cNvSpPr txBox="1"/>
          <p:nvPr/>
        </p:nvSpPr>
        <p:spPr>
          <a:xfrm>
            <a:off x="2983584" y="2252445"/>
            <a:ext cx="6576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</a:t>
            </a:r>
            <a:r>
              <a:rPr lang="en-US" dirty="0"/>
              <a:t> </a:t>
            </a:r>
            <a:r>
              <a:rPr lang="en-US" dirty="0" err="1"/>
              <a:t>kvadratik</a:t>
            </a:r>
            <a:r>
              <a:rPr lang="en-US" dirty="0"/>
              <a:t> </a:t>
            </a:r>
            <a:r>
              <a:rPr lang="en-US" dirty="0" err="1"/>
              <a:t>formasının</a:t>
            </a:r>
            <a:r>
              <a:rPr lang="en-US" dirty="0"/>
              <a:t> </a:t>
            </a:r>
            <a:r>
              <a:rPr lang="en-US" dirty="0" err="1"/>
              <a:t>müəyyənlik</a:t>
            </a:r>
            <a:r>
              <a:rPr lang="en-US" dirty="0"/>
              <a:t> </a:t>
            </a:r>
            <a:r>
              <a:rPr lang="en-US" dirty="0" err="1"/>
              <a:t>xarakteri</a:t>
            </a:r>
            <a:r>
              <a:rPr lang="en-US" dirty="0"/>
              <a:t> (character of definition)</a:t>
            </a:r>
          </a:p>
        </p:txBody>
      </p:sp>
      <p:sp>
        <p:nvSpPr>
          <p:cNvPr id="22" name="Düzbucaqlı 21">
            <a:extLst>
              <a:ext uri="{FF2B5EF4-FFF2-40B4-BE49-F238E27FC236}">
                <a16:creationId xmlns:a16="http://schemas.microsoft.com/office/drawing/2014/main" id="{B2AD329A-9EB8-D2F3-3CBE-14AC902A25BD}"/>
              </a:ext>
            </a:extLst>
          </p:cNvPr>
          <p:cNvSpPr/>
          <p:nvPr/>
        </p:nvSpPr>
        <p:spPr>
          <a:xfrm>
            <a:off x="16624" y="3945915"/>
            <a:ext cx="357447" cy="3812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pic>
        <p:nvPicPr>
          <p:cNvPr id="24" name="Şəkil 23">
            <a:extLst>
              <a:ext uri="{FF2B5EF4-FFF2-40B4-BE49-F238E27FC236}">
                <a16:creationId xmlns:a16="http://schemas.microsoft.com/office/drawing/2014/main" id="{961352DA-2F01-3F80-978F-2BA9340AB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071" y="3945915"/>
            <a:ext cx="2476846" cy="609685"/>
          </a:xfrm>
          <a:prstGeom prst="rect">
            <a:avLst/>
          </a:prstGeom>
        </p:spPr>
      </p:pic>
      <p:pic>
        <p:nvPicPr>
          <p:cNvPr id="26" name="Şəkil 25">
            <a:extLst>
              <a:ext uri="{FF2B5EF4-FFF2-40B4-BE49-F238E27FC236}">
                <a16:creationId xmlns:a16="http://schemas.microsoft.com/office/drawing/2014/main" id="{A7EC5D48-BCE2-8469-BC03-C22434A89E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633154"/>
            <a:ext cx="1838582" cy="409632"/>
          </a:xfrm>
          <a:prstGeom prst="rect">
            <a:avLst/>
          </a:prstGeom>
        </p:spPr>
      </p:pic>
      <p:pic>
        <p:nvPicPr>
          <p:cNvPr id="28" name="Şəkil 27">
            <a:extLst>
              <a:ext uri="{FF2B5EF4-FFF2-40B4-BE49-F238E27FC236}">
                <a16:creationId xmlns:a16="http://schemas.microsoft.com/office/drawing/2014/main" id="{B672CDD9-02B2-1058-9739-FC419DAA4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042786"/>
            <a:ext cx="5229955" cy="771633"/>
          </a:xfrm>
          <a:prstGeom prst="rect">
            <a:avLst/>
          </a:prstGeom>
        </p:spPr>
      </p:pic>
      <p:pic>
        <p:nvPicPr>
          <p:cNvPr id="30" name="Şəkil 29">
            <a:extLst>
              <a:ext uri="{FF2B5EF4-FFF2-40B4-BE49-F238E27FC236}">
                <a16:creationId xmlns:a16="http://schemas.microsoft.com/office/drawing/2014/main" id="{2107F710-5521-7F0A-8F3B-AA88980547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6651" y="3908766"/>
            <a:ext cx="1686160" cy="352474"/>
          </a:xfrm>
          <a:prstGeom prst="rect">
            <a:avLst/>
          </a:prstGeom>
        </p:spPr>
      </p:pic>
      <p:pic>
        <p:nvPicPr>
          <p:cNvPr id="32" name="Şəkil 31">
            <a:extLst>
              <a:ext uri="{FF2B5EF4-FFF2-40B4-BE49-F238E27FC236}">
                <a16:creationId xmlns:a16="http://schemas.microsoft.com/office/drawing/2014/main" id="{0BB23788-8999-16D5-4D7F-388B909601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6651" y="4245179"/>
            <a:ext cx="5620534" cy="752580"/>
          </a:xfrm>
          <a:prstGeom prst="rect">
            <a:avLst/>
          </a:prstGeom>
        </p:spPr>
      </p:pic>
      <p:pic>
        <p:nvPicPr>
          <p:cNvPr id="34" name="Şəkil 33">
            <a:extLst>
              <a:ext uri="{FF2B5EF4-FFF2-40B4-BE49-F238E27FC236}">
                <a16:creationId xmlns:a16="http://schemas.microsoft.com/office/drawing/2014/main" id="{2F9A6214-700B-8048-3C19-3E4A3810F4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6651" y="5050474"/>
            <a:ext cx="3159141" cy="936722"/>
          </a:xfrm>
          <a:prstGeom prst="rect">
            <a:avLst/>
          </a:prstGeom>
        </p:spPr>
      </p:pic>
      <p:pic>
        <p:nvPicPr>
          <p:cNvPr id="36" name="Şəkil 35">
            <a:extLst>
              <a:ext uri="{FF2B5EF4-FFF2-40B4-BE49-F238E27FC236}">
                <a16:creationId xmlns:a16="http://schemas.microsoft.com/office/drawing/2014/main" id="{6D6CA93A-D98D-532E-C415-93514BD71E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96651" y="5987196"/>
            <a:ext cx="327705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6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88669-710C-8246-2044-0133B7822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6A87EB4B-B7E3-F079-96E3-B8E402C20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304"/>
            <a:ext cx="12192000" cy="1329045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Şəkil 6">
            <a:extLst>
              <a:ext uri="{FF2B5EF4-FFF2-40B4-BE49-F238E27FC236}">
                <a16:creationId xmlns:a16="http://schemas.microsoft.com/office/drawing/2014/main" id="{CA0165AC-5B73-1A5A-1E48-2494777A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4"/>
            <a:ext cx="12192000" cy="1329045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2712E854-17C8-49FB-D45F-1FE3C565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8349"/>
            <a:ext cx="1952898" cy="457264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99DCDDCA-5843-AECA-0B47-D91F80283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95613"/>
            <a:ext cx="3639058" cy="371527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4EFA0BF8-1CC7-1385-1EE6-374C72667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19588"/>
            <a:ext cx="1476581" cy="409632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D8D64C08-2ADD-A571-76BE-9D1B6EDAB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773826"/>
            <a:ext cx="3591426" cy="371527"/>
          </a:xfrm>
          <a:prstGeom prst="rect">
            <a:avLst/>
          </a:prstGeom>
        </p:spPr>
      </p:pic>
      <p:pic>
        <p:nvPicPr>
          <p:cNvPr id="19" name="Şəkil 18">
            <a:extLst>
              <a:ext uri="{FF2B5EF4-FFF2-40B4-BE49-F238E27FC236}">
                <a16:creationId xmlns:a16="http://schemas.microsoft.com/office/drawing/2014/main" id="{0EDDFABF-6370-7252-C336-BAF178B1F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11676"/>
            <a:ext cx="3010320" cy="342948"/>
          </a:xfrm>
          <a:prstGeom prst="rect">
            <a:avLst/>
          </a:prstGeom>
        </p:spPr>
      </p:pic>
      <p:pic>
        <p:nvPicPr>
          <p:cNvPr id="21" name="Şəkil 20">
            <a:extLst>
              <a:ext uri="{FF2B5EF4-FFF2-40B4-BE49-F238E27FC236}">
                <a16:creationId xmlns:a16="http://schemas.microsoft.com/office/drawing/2014/main" id="{77548057-3BCB-7F6F-8BF0-D36D973CF0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854624"/>
            <a:ext cx="2943636" cy="381053"/>
          </a:xfrm>
          <a:prstGeom prst="rect">
            <a:avLst/>
          </a:prstGeom>
        </p:spPr>
      </p:pic>
      <p:pic>
        <p:nvPicPr>
          <p:cNvPr id="23" name="Şəkil 22">
            <a:extLst>
              <a:ext uri="{FF2B5EF4-FFF2-40B4-BE49-F238E27FC236}">
                <a16:creationId xmlns:a16="http://schemas.microsoft.com/office/drawing/2014/main" id="{FA6E0D1F-0A06-69FD-0B5B-FC5D7AB657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252" y="3112686"/>
            <a:ext cx="2676899" cy="409632"/>
          </a:xfrm>
          <a:prstGeom prst="rect">
            <a:avLst/>
          </a:prstGeom>
        </p:spPr>
      </p:pic>
      <p:pic>
        <p:nvPicPr>
          <p:cNvPr id="25" name="Şəkil 24">
            <a:extLst>
              <a:ext uri="{FF2B5EF4-FFF2-40B4-BE49-F238E27FC236}">
                <a16:creationId xmlns:a16="http://schemas.microsoft.com/office/drawing/2014/main" id="{6325F784-093D-CFAF-DA45-6DDE3BA80C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242730"/>
            <a:ext cx="3734321" cy="409632"/>
          </a:xfrm>
          <a:prstGeom prst="rect">
            <a:avLst/>
          </a:prstGeom>
        </p:spPr>
      </p:pic>
      <p:pic>
        <p:nvPicPr>
          <p:cNvPr id="27" name="Şəkil 26">
            <a:extLst>
              <a:ext uri="{FF2B5EF4-FFF2-40B4-BE49-F238E27FC236}">
                <a16:creationId xmlns:a16="http://schemas.microsoft.com/office/drawing/2014/main" id="{8D40F56B-24A9-899C-51E8-B273EEF427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634767"/>
            <a:ext cx="4820323" cy="295316"/>
          </a:xfrm>
          <a:prstGeom prst="rect">
            <a:avLst/>
          </a:prstGeom>
        </p:spPr>
      </p:pic>
      <p:pic>
        <p:nvPicPr>
          <p:cNvPr id="29" name="Şəkil 28">
            <a:extLst>
              <a:ext uri="{FF2B5EF4-FFF2-40B4-BE49-F238E27FC236}">
                <a16:creationId xmlns:a16="http://schemas.microsoft.com/office/drawing/2014/main" id="{5ADA0E48-BD00-FA63-9663-1ECBCDCC1E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252" y="4913896"/>
            <a:ext cx="2486372" cy="419158"/>
          </a:xfrm>
          <a:prstGeom prst="rect">
            <a:avLst/>
          </a:prstGeom>
        </p:spPr>
      </p:pic>
      <p:pic>
        <p:nvPicPr>
          <p:cNvPr id="31" name="Şəkil 30">
            <a:extLst>
              <a:ext uri="{FF2B5EF4-FFF2-40B4-BE49-F238E27FC236}">
                <a16:creationId xmlns:a16="http://schemas.microsoft.com/office/drawing/2014/main" id="{2E3AFE88-5E45-04C0-1979-DC6B4C3F20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252" y="5330581"/>
            <a:ext cx="5563376" cy="304843"/>
          </a:xfrm>
          <a:prstGeom prst="rect">
            <a:avLst/>
          </a:prstGeom>
        </p:spPr>
      </p:pic>
      <p:pic>
        <p:nvPicPr>
          <p:cNvPr id="33" name="Şəkil 32">
            <a:extLst>
              <a:ext uri="{FF2B5EF4-FFF2-40B4-BE49-F238E27FC236}">
                <a16:creationId xmlns:a16="http://schemas.microsoft.com/office/drawing/2014/main" id="{30655D4B-6407-722B-26EB-3D9577CDE36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5611210"/>
            <a:ext cx="4610743" cy="990738"/>
          </a:xfrm>
          <a:prstGeom prst="rect">
            <a:avLst/>
          </a:prstGeom>
        </p:spPr>
      </p:pic>
      <p:pic>
        <p:nvPicPr>
          <p:cNvPr id="35" name="Şəkil 34">
            <a:extLst>
              <a:ext uri="{FF2B5EF4-FFF2-40B4-BE49-F238E27FC236}">
                <a16:creationId xmlns:a16="http://schemas.microsoft.com/office/drawing/2014/main" id="{A587B234-94F0-2C1D-3774-7B3A1402D46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47340" y="1862297"/>
            <a:ext cx="2981741" cy="304843"/>
          </a:xfrm>
          <a:prstGeom prst="rect">
            <a:avLst/>
          </a:prstGeom>
        </p:spPr>
      </p:pic>
      <p:pic>
        <p:nvPicPr>
          <p:cNvPr id="37" name="Şəkil 36">
            <a:extLst>
              <a:ext uri="{FF2B5EF4-FFF2-40B4-BE49-F238E27FC236}">
                <a16:creationId xmlns:a16="http://schemas.microsoft.com/office/drawing/2014/main" id="{99231289-F528-6308-7251-CC6C73A4E1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7340" y="2167140"/>
            <a:ext cx="1219370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9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87B4D-E726-C785-F2E4-31095ACDE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F055BB4D-5D30-5650-7BDC-045603E92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12655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Şəkil 4">
            <a:extLst>
              <a:ext uri="{FF2B5EF4-FFF2-40B4-BE49-F238E27FC236}">
                <a16:creationId xmlns:a16="http://schemas.microsoft.com/office/drawing/2014/main" id="{38091E97-27D8-F30B-6360-806AD94E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720735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7855C6BB-54E5-2BB7-0982-B9BDDA5A2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23289"/>
            <a:ext cx="3677163" cy="266737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23389261-43B8-00B6-31C0-A5BDDCCA8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62" y="2490026"/>
            <a:ext cx="3400900" cy="352474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51DEAD02-9960-D4D3-0895-0A6D0A422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951" y="3202159"/>
            <a:ext cx="1428949" cy="819264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A263F25A-2049-F66E-6F7A-193CF5EE1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2842500"/>
            <a:ext cx="6839905" cy="304843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65326879-DB8F-E51C-0EA1-FB08EAF1B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9904" y="2842501"/>
            <a:ext cx="1105054" cy="304842"/>
          </a:xfrm>
          <a:prstGeom prst="rect">
            <a:avLst/>
          </a:prstGeom>
        </p:spPr>
      </p:pic>
      <p:pic>
        <p:nvPicPr>
          <p:cNvPr id="17" name="Şəkil 16">
            <a:extLst>
              <a:ext uri="{FF2B5EF4-FFF2-40B4-BE49-F238E27FC236}">
                <a16:creationId xmlns:a16="http://schemas.microsoft.com/office/drawing/2014/main" id="{ECDEB659-A503-9D79-6956-37B1C7E999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422612"/>
            <a:ext cx="7001852" cy="257211"/>
          </a:xfrm>
          <a:prstGeom prst="rect">
            <a:avLst/>
          </a:prstGeom>
        </p:spPr>
      </p:pic>
      <p:pic>
        <p:nvPicPr>
          <p:cNvPr id="19" name="Şəkil 18">
            <a:extLst>
              <a:ext uri="{FF2B5EF4-FFF2-40B4-BE49-F238E27FC236}">
                <a16:creationId xmlns:a16="http://schemas.microsoft.com/office/drawing/2014/main" id="{41DD6BF5-0049-18AF-BA4B-2147CBF4F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1852" y="4422612"/>
            <a:ext cx="704948" cy="257211"/>
          </a:xfrm>
          <a:prstGeom prst="rect">
            <a:avLst/>
          </a:prstGeom>
        </p:spPr>
      </p:pic>
      <p:pic>
        <p:nvPicPr>
          <p:cNvPr id="21" name="Şəkil 20">
            <a:extLst>
              <a:ext uri="{FF2B5EF4-FFF2-40B4-BE49-F238E27FC236}">
                <a16:creationId xmlns:a16="http://schemas.microsoft.com/office/drawing/2014/main" id="{68B81ED2-682B-EF0E-7314-085AFAB55B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5144270"/>
            <a:ext cx="5687219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3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DDDB8-D67B-CF46-40D4-160B4BD41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9B10D6EF-90DF-0490-EA68-24ACA71E6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13134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Şəkil 4">
            <a:extLst>
              <a:ext uri="{FF2B5EF4-FFF2-40B4-BE49-F238E27FC236}">
                <a16:creationId xmlns:a16="http://schemas.microsoft.com/office/drawing/2014/main" id="{B0CF0EA3-FA49-8524-0B85-BD0ACEAD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67108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FEB63695-408A-D642-70FC-5E0715DD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02" y="1699319"/>
            <a:ext cx="1848108" cy="828791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0AE71511-D1D0-258C-FF8B-00DD6B3F1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02" y="2521646"/>
            <a:ext cx="943107" cy="293040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C2582864-DA55-C741-1007-0ABF3691A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02" y="2805389"/>
            <a:ext cx="2495898" cy="362001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8AB7BD3F-9C79-B053-AEC3-F8D311196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710" y="3159087"/>
            <a:ext cx="5286895" cy="534182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1E02D0A6-D1A2-ACBA-AC1A-7CD30FDA3E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102" y="3689196"/>
            <a:ext cx="1600423" cy="924054"/>
          </a:xfrm>
          <a:prstGeom prst="rect">
            <a:avLst/>
          </a:prstGeom>
        </p:spPr>
      </p:pic>
      <p:pic>
        <p:nvPicPr>
          <p:cNvPr id="17" name="Şəkil 16">
            <a:extLst>
              <a:ext uri="{FF2B5EF4-FFF2-40B4-BE49-F238E27FC236}">
                <a16:creationId xmlns:a16="http://schemas.microsoft.com/office/drawing/2014/main" id="{8066F0E6-C3E9-D1B0-8D91-EDC1726B55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7031" y="1667109"/>
            <a:ext cx="1625646" cy="893212"/>
          </a:xfrm>
          <a:prstGeom prst="rect">
            <a:avLst/>
          </a:prstGeom>
        </p:spPr>
      </p:pic>
      <p:pic>
        <p:nvPicPr>
          <p:cNvPr id="19" name="Şəkil 18">
            <a:extLst>
              <a:ext uri="{FF2B5EF4-FFF2-40B4-BE49-F238E27FC236}">
                <a16:creationId xmlns:a16="http://schemas.microsoft.com/office/drawing/2014/main" id="{15177459-16A5-BF52-05DF-2FC22D85BB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7031" y="2560321"/>
            <a:ext cx="752580" cy="362001"/>
          </a:xfrm>
          <a:prstGeom prst="rect">
            <a:avLst/>
          </a:prstGeom>
        </p:spPr>
      </p:pic>
      <p:pic>
        <p:nvPicPr>
          <p:cNvPr id="21" name="Şəkil 20">
            <a:extLst>
              <a:ext uri="{FF2B5EF4-FFF2-40B4-BE49-F238E27FC236}">
                <a16:creationId xmlns:a16="http://schemas.microsoft.com/office/drawing/2014/main" id="{0778E55B-101A-C809-CD56-D4F0F36ADC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7031" y="2862696"/>
            <a:ext cx="2819794" cy="504895"/>
          </a:xfrm>
          <a:prstGeom prst="rect">
            <a:avLst/>
          </a:prstGeom>
        </p:spPr>
      </p:pic>
      <p:pic>
        <p:nvPicPr>
          <p:cNvPr id="23" name="Şəkil 22">
            <a:extLst>
              <a:ext uri="{FF2B5EF4-FFF2-40B4-BE49-F238E27FC236}">
                <a16:creationId xmlns:a16="http://schemas.microsoft.com/office/drawing/2014/main" id="{EF5684DB-66C5-58D8-78A5-EABF7BB82A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7031" y="3337216"/>
            <a:ext cx="981212" cy="381053"/>
          </a:xfrm>
          <a:prstGeom prst="rect">
            <a:avLst/>
          </a:prstGeom>
        </p:spPr>
      </p:pic>
      <p:pic>
        <p:nvPicPr>
          <p:cNvPr id="25" name="Şəkil 24">
            <a:extLst>
              <a:ext uri="{FF2B5EF4-FFF2-40B4-BE49-F238E27FC236}">
                <a16:creationId xmlns:a16="http://schemas.microsoft.com/office/drawing/2014/main" id="{86041F3F-ACAB-1EEA-880F-6DA9E07D1F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87031" y="3718269"/>
            <a:ext cx="3248478" cy="666843"/>
          </a:xfrm>
          <a:prstGeom prst="rect">
            <a:avLst/>
          </a:prstGeom>
        </p:spPr>
      </p:pic>
      <p:pic>
        <p:nvPicPr>
          <p:cNvPr id="27" name="Şəkil 26">
            <a:extLst>
              <a:ext uri="{FF2B5EF4-FFF2-40B4-BE49-F238E27FC236}">
                <a16:creationId xmlns:a16="http://schemas.microsoft.com/office/drawing/2014/main" id="{1A5C9FA8-A70A-DE81-A2E7-46ACD9295A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7031" y="4385112"/>
            <a:ext cx="1981477" cy="285790"/>
          </a:xfrm>
          <a:prstGeom prst="rect">
            <a:avLst/>
          </a:prstGeom>
        </p:spPr>
      </p:pic>
      <p:pic>
        <p:nvPicPr>
          <p:cNvPr id="29" name="Şəkil 28">
            <a:extLst>
              <a:ext uri="{FF2B5EF4-FFF2-40B4-BE49-F238E27FC236}">
                <a16:creationId xmlns:a16="http://schemas.microsoft.com/office/drawing/2014/main" id="{3D0D4DB3-9D88-FB70-0C5D-1FADF9B1F66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2102" y="4613250"/>
            <a:ext cx="1038370" cy="228632"/>
          </a:xfrm>
          <a:prstGeom prst="rect">
            <a:avLst/>
          </a:prstGeom>
        </p:spPr>
      </p:pic>
      <p:cxnSp>
        <p:nvCxnSpPr>
          <p:cNvPr id="31" name="Birbaşa Birləşdirici 30">
            <a:extLst>
              <a:ext uri="{FF2B5EF4-FFF2-40B4-BE49-F238E27FC236}">
                <a16:creationId xmlns:a16="http://schemas.microsoft.com/office/drawing/2014/main" id="{D19AF657-4076-870F-E78C-85E4A3730D24}"/>
              </a:ext>
            </a:extLst>
          </p:cNvPr>
          <p:cNvCxnSpPr>
            <a:cxnSpLocks/>
          </p:cNvCxnSpPr>
          <p:nvPr/>
        </p:nvCxnSpPr>
        <p:spPr>
          <a:xfrm>
            <a:off x="6736080" y="1638014"/>
            <a:ext cx="0" cy="3312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Birbaşa Birləşdirici 31">
            <a:extLst>
              <a:ext uri="{FF2B5EF4-FFF2-40B4-BE49-F238E27FC236}">
                <a16:creationId xmlns:a16="http://schemas.microsoft.com/office/drawing/2014/main" id="{C2E40F5B-4BE9-F454-A021-DB8341BFEFD0}"/>
              </a:ext>
            </a:extLst>
          </p:cNvPr>
          <p:cNvCxnSpPr>
            <a:cxnSpLocks/>
          </p:cNvCxnSpPr>
          <p:nvPr/>
        </p:nvCxnSpPr>
        <p:spPr>
          <a:xfrm flipH="1">
            <a:off x="6096000" y="4950230"/>
            <a:ext cx="6096000" cy="290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Birbaşa Birləşdirici 32">
            <a:extLst>
              <a:ext uri="{FF2B5EF4-FFF2-40B4-BE49-F238E27FC236}">
                <a16:creationId xmlns:a16="http://schemas.microsoft.com/office/drawing/2014/main" id="{FA54A2D9-7C86-6E07-6454-4456EE989704}"/>
              </a:ext>
            </a:extLst>
          </p:cNvPr>
          <p:cNvCxnSpPr>
            <a:cxnSpLocks/>
          </p:cNvCxnSpPr>
          <p:nvPr/>
        </p:nvCxnSpPr>
        <p:spPr>
          <a:xfrm>
            <a:off x="0" y="4979324"/>
            <a:ext cx="609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Düzbucaqlı 38">
            <a:extLst>
              <a:ext uri="{FF2B5EF4-FFF2-40B4-BE49-F238E27FC236}">
                <a16:creationId xmlns:a16="http://schemas.microsoft.com/office/drawing/2014/main" id="{031E1480-243A-88D1-320D-811D32CD304A}"/>
              </a:ext>
            </a:extLst>
          </p:cNvPr>
          <p:cNvSpPr/>
          <p:nvPr/>
        </p:nvSpPr>
        <p:spPr>
          <a:xfrm>
            <a:off x="66502" y="1878676"/>
            <a:ext cx="374073" cy="3906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Düzbucaqlı 39">
            <a:extLst>
              <a:ext uri="{FF2B5EF4-FFF2-40B4-BE49-F238E27FC236}">
                <a16:creationId xmlns:a16="http://schemas.microsoft.com/office/drawing/2014/main" id="{7DDB9066-1911-C371-0639-011E18FF3591}"/>
              </a:ext>
            </a:extLst>
          </p:cNvPr>
          <p:cNvSpPr/>
          <p:nvPr/>
        </p:nvSpPr>
        <p:spPr>
          <a:xfrm>
            <a:off x="66502" y="5150052"/>
            <a:ext cx="374073" cy="3906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Düzbucaqlı 40">
            <a:extLst>
              <a:ext uri="{FF2B5EF4-FFF2-40B4-BE49-F238E27FC236}">
                <a16:creationId xmlns:a16="http://schemas.microsoft.com/office/drawing/2014/main" id="{74D383F8-D5F9-7934-EDE2-F59000BCC5B9}"/>
              </a:ext>
            </a:extLst>
          </p:cNvPr>
          <p:cNvSpPr/>
          <p:nvPr/>
        </p:nvSpPr>
        <p:spPr>
          <a:xfrm>
            <a:off x="8412958" y="1718714"/>
            <a:ext cx="374073" cy="4297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43" name="Şəkil 42">
            <a:extLst>
              <a:ext uri="{FF2B5EF4-FFF2-40B4-BE49-F238E27FC236}">
                <a16:creationId xmlns:a16="http://schemas.microsoft.com/office/drawing/2014/main" id="{1ACE98A2-9C08-EB2C-A19D-1CF7064939E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244" y="4964777"/>
            <a:ext cx="1383824" cy="764544"/>
          </a:xfrm>
          <a:prstGeom prst="rect">
            <a:avLst/>
          </a:prstGeom>
        </p:spPr>
      </p:pic>
      <p:pic>
        <p:nvPicPr>
          <p:cNvPr id="45" name="Şəkil 44">
            <a:extLst>
              <a:ext uri="{FF2B5EF4-FFF2-40B4-BE49-F238E27FC236}">
                <a16:creationId xmlns:a16="http://schemas.microsoft.com/office/drawing/2014/main" id="{0F186F28-03A6-12E3-AD51-610CB6C6F47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8701" y="5700258"/>
            <a:ext cx="1383824" cy="565122"/>
          </a:xfrm>
          <a:prstGeom prst="rect">
            <a:avLst/>
          </a:prstGeom>
        </p:spPr>
      </p:pic>
      <p:pic>
        <p:nvPicPr>
          <p:cNvPr id="47" name="Şəkil 46">
            <a:extLst>
              <a:ext uri="{FF2B5EF4-FFF2-40B4-BE49-F238E27FC236}">
                <a16:creationId xmlns:a16="http://schemas.microsoft.com/office/drawing/2014/main" id="{737E78F4-A3A3-0D42-4992-68A842F6DD4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8701" y="6239263"/>
            <a:ext cx="6215072" cy="618737"/>
          </a:xfrm>
          <a:prstGeom prst="rect">
            <a:avLst/>
          </a:prstGeom>
        </p:spPr>
      </p:pic>
      <p:pic>
        <p:nvPicPr>
          <p:cNvPr id="49" name="Şəkil 48">
            <a:extLst>
              <a:ext uri="{FF2B5EF4-FFF2-40B4-BE49-F238E27FC236}">
                <a16:creationId xmlns:a16="http://schemas.microsoft.com/office/drawing/2014/main" id="{2519BDDB-0D36-53A8-FED9-584934D1493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83773" y="6325529"/>
            <a:ext cx="1038370" cy="472867"/>
          </a:xfrm>
          <a:prstGeom prst="rect">
            <a:avLst/>
          </a:prstGeom>
        </p:spPr>
      </p:pic>
      <p:pic>
        <p:nvPicPr>
          <p:cNvPr id="53" name="Şəkil 52">
            <a:extLst>
              <a:ext uri="{FF2B5EF4-FFF2-40B4-BE49-F238E27FC236}">
                <a16:creationId xmlns:a16="http://schemas.microsoft.com/office/drawing/2014/main" id="{4DCC9939-0212-D166-9B04-E8DD642D8ED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00155" y="5345398"/>
            <a:ext cx="2295845" cy="276264"/>
          </a:xfrm>
          <a:prstGeom prst="rect">
            <a:avLst/>
          </a:prstGeom>
        </p:spPr>
      </p:pic>
      <p:cxnSp>
        <p:nvCxnSpPr>
          <p:cNvPr id="54" name="Birbaşa Birləşdirici 53">
            <a:extLst>
              <a:ext uri="{FF2B5EF4-FFF2-40B4-BE49-F238E27FC236}">
                <a16:creationId xmlns:a16="http://schemas.microsoft.com/office/drawing/2014/main" id="{DB356367-C5A5-C018-B902-AF86DA689657}"/>
              </a:ext>
            </a:extLst>
          </p:cNvPr>
          <p:cNvCxnSpPr>
            <a:cxnSpLocks/>
          </p:cNvCxnSpPr>
          <p:nvPr/>
        </p:nvCxnSpPr>
        <p:spPr>
          <a:xfrm>
            <a:off x="8185266" y="4979324"/>
            <a:ext cx="0" cy="1878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8" name="Şəkil 57">
            <a:extLst>
              <a:ext uri="{FF2B5EF4-FFF2-40B4-BE49-F238E27FC236}">
                <a16:creationId xmlns:a16="http://schemas.microsoft.com/office/drawing/2014/main" id="{69773D3E-8BFE-E4E8-304F-564A32847A4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70884" y="5388521"/>
            <a:ext cx="191479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58953-747E-C1C6-B321-782C0B997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A43E2BD9-10A3-09D2-F0B7-0304C39E0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3834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Şəkil 3">
            <a:extLst>
              <a:ext uri="{FF2B5EF4-FFF2-40B4-BE49-F238E27FC236}">
                <a16:creationId xmlns:a16="http://schemas.microsoft.com/office/drawing/2014/main" id="{F99BC297-4642-98D6-46B5-4F25FD07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66" y="3168664"/>
            <a:ext cx="3648584" cy="314369"/>
          </a:xfrm>
          <a:prstGeom prst="rect">
            <a:avLst/>
          </a:prstGeom>
        </p:spPr>
      </p:pic>
      <p:pic>
        <p:nvPicPr>
          <p:cNvPr id="6" name="Şəkil 5">
            <a:extLst>
              <a:ext uri="{FF2B5EF4-FFF2-40B4-BE49-F238E27FC236}">
                <a16:creationId xmlns:a16="http://schemas.microsoft.com/office/drawing/2014/main" id="{F3F549C1-0B97-FD65-EA82-CC9B396D0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99" y="3429000"/>
            <a:ext cx="1924319" cy="857370"/>
          </a:xfrm>
          <a:prstGeom prst="rect">
            <a:avLst/>
          </a:prstGeom>
        </p:spPr>
      </p:pic>
      <p:pic>
        <p:nvPicPr>
          <p:cNvPr id="8" name="Şəkil 7">
            <a:extLst>
              <a:ext uri="{FF2B5EF4-FFF2-40B4-BE49-F238E27FC236}">
                <a16:creationId xmlns:a16="http://schemas.microsoft.com/office/drawing/2014/main" id="{5E085230-1D2D-F281-99A1-7072C20DA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323" y="3011479"/>
            <a:ext cx="2800741" cy="314369"/>
          </a:xfrm>
          <a:prstGeom prst="rect">
            <a:avLst/>
          </a:prstGeom>
        </p:spPr>
      </p:pic>
      <p:pic>
        <p:nvPicPr>
          <p:cNvPr id="10" name="Şəkil 9">
            <a:extLst>
              <a:ext uri="{FF2B5EF4-FFF2-40B4-BE49-F238E27FC236}">
                <a16:creationId xmlns:a16="http://schemas.microsoft.com/office/drawing/2014/main" id="{1544F497-4236-8609-7744-59B08CC54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693" y="3325848"/>
            <a:ext cx="1810003" cy="857370"/>
          </a:xfrm>
          <a:prstGeom prst="rect">
            <a:avLst/>
          </a:prstGeom>
        </p:spPr>
      </p:pic>
      <p:pic>
        <p:nvPicPr>
          <p:cNvPr id="12" name="Şəkil 11">
            <a:extLst>
              <a:ext uri="{FF2B5EF4-FFF2-40B4-BE49-F238E27FC236}">
                <a16:creationId xmlns:a16="http://schemas.microsoft.com/office/drawing/2014/main" id="{CC6304E2-AB47-BF25-FC5A-6D9572CAA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979" y="5000862"/>
            <a:ext cx="2810267" cy="314369"/>
          </a:xfrm>
          <a:prstGeom prst="rect">
            <a:avLst/>
          </a:prstGeom>
        </p:spPr>
      </p:pic>
      <p:pic>
        <p:nvPicPr>
          <p:cNvPr id="14" name="Şəkil 13">
            <a:extLst>
              <a:ext uri="{FF2B5EF4-FFF2-40B4-BE49-F238E27FC236}">
                <a16:creationId xmlns:a16="http://schemas.microsoft.com/office/drawing/2014/main" id="{E699C45B-3031-87EB-61D7-57EE7DAF6F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7507" y="5315231"/>
            <a:ext cx="1705213" cy="809738"/>
          </a:xfrm>
          <a:prstGeom prst="rect">
            <a:avLst/>
          </a:prstGeom>
        </p:spPr>
      </p:pic>
      <p:pic>
        <p:nvPicPr>
          <p:cNvPr id="16" name="Şəkil 15">
            <a:extLst>
              <a:ext uri="{FF2B5EF4-FFF2-40B4-BE49-F238E27FC236}">
                <a16:creationId xmlns:a16="http://schemas.microsoft.com/office/drawing/2014/main" id="{36540253-1532-F101-3A92-C95D6372DB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11644" cy="2208142"/>
          </a:xfrm>
          <a:prstGeom prst="rect">
            <a:avLst/>
          </a:prstGeom>
        </p:spPr>
      </p:pic>
      <p:sp>
        <p:nvSpPr>
          <p:cNvPr id="17" name="Düzbucaqlı 16">
            <a:extLst>
              <a:ext uri="{FF2B5EF4-FFF2-40B4-BE49-F238E27FC236}">
                <a16:creationId xmlns:a16="http://schemas.microsoft.com/office/drawing/2014/main" id="{0D9013BC-AA91-688C-E94D-2404FDCCB16E}"/>
              </a:ext>
            </a:extLst>
          </p:cNvPr>
          <p:cNvSpPr/>
          <p:nvPr/>
        </p:nvSpPr>
        <p:spPr>
          <a:xfrm>
            <a:off x="55801" y="3135412"/>
            <a:ext cx="381350" cy="3808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Düzbucaqlı 17">
            <a:extLst>
              <a:ext uri="{FF2B5EF4-FFF2-40B4-BE49-F238E27FC236}">
                <a16:creationId xmlns:a16="http://schemas.microsoft.com/office/drawing/2014/main" id="{65952046-EE4F-4AEA-AB0B-36D4FF4D529D}"/>
              </a:ext>
            </a:extLst>
          </p:cNvPr>
          <p:cNvSpPr/>
          <p:nvPr/>
        </p:nvSpPr>
        <p:spPr>
          <a:xfrm>
            <a:off x="3993629" y="5158046"/>
            <a:ext cx="381350" cy="3808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Düzbucaqlı 18">
            <a:extLst>
              <a:ext uri="{FF2B5EF4-FFF2-40B4-BE49-F238E27FC236}">
                <a16:creationId xmlns:a16="http://schemas.microsoft.com/office/drawing/2014/main" id="{D3102CAF-D0F1-C244-E8A1-42A37A2BC0B1}"/>
              </a:ext>
            </a:extLst>
          </p:cNvPr>
          <p:cNvSpPr/>
          <p:nvPr/>
        </p:nvSpPr>
        <p:spPr>
          <a:xfrm>
            <a:off x="6933963" y="3102162"/>
            <a:ext cx="381350" cy="3808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9127073"/>
      </p:ext>
    </p:extLst>
  </p:cSld>
  <p:clrMapOvr>
    <a:masterClrMapping/>
  </p:clrMapOvr>
</p:sld>
</file>

<file path=ppt/theme/theme1.xml><?xml version="1.0" encoding="utf-8"?>
<a:theme xmlns:a="http://schemas.openxmlformats.org/drawingml/2006/main" name="Bağlama">
  <a:themeElements>
    <a:clrScheme name="Bağlama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ğlam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ğlam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70</TotalTime>
  <Words>156</Words>
  <Application>Microsoft Office PowerPoint</Application>
  <PresentationFormat>Geniş ekran</PresentationFormat>
  <Paragraphs>30</Paragraphs>
  <Slides>12</Slides>
  <Notes>0</Notes>
  <HiddenSlides>0</HiddenSlides>
  <MMClips>0</MMClips>
  <ScaleCrop>false</ScaleCrop>
  <HeadingPairs>
    <vt:vector size="6" baseType="variant">
      <vt:variant>
        <vt:lpstr>İstifadə olunmuş Şriftlər</vt:lpstr>
      </vt:variant>
      <vt:variant>
        <vt:i4>3</vt:i4>
      </vt:variant>
      <vt:variant>
        <vt:lpstr>Mövzu</vt:lpstr>
      </vt:variant>
      <vt:variant>
        <vt:i4>1</vt:i4>
      </vt:variant>
      <vt:variant>
        <vt:lpstr>Slayd Başlıqları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ui-sans-serif</vt:lpstr>
      <vt:lpstr>Bağlama</vt:lpstr>
      <vt:lpstr>Azərbaycan Texniki Universiteti</vt:lpstr>
      <vt:lpstr>PowerPoint Təqdimatı</vt:lpstr>
      <vt:lpstr>.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Diqqətiniz üçün təşəkkürlər!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Malik Ismayilov</dc:creator>
  <cp:lastModifiedBy>Malik Ismayilov</cp:lastModifiedBy>
  <cp:revision>1</cp:revision>
  <dcterms:created xsi:type="dcterms:W3CDTF">2025-05-17T13:01:21Z</dcterms:created>
  <dcterms:modified xsi:type="dcterms:W3CDTF">2025-05-18T16:43:58Z</dcterms:modified>
</cp:coreProperties>
</file>