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675" r:id="rId2"/>
    <p:sldId id="638" r:id="rId3"/>
    <p:sldId id="997" r:id="rId4"/>
    <p:sldId id="617" r:id="rId5"/>
    <p:sldId id="998" r:id="rId6"/>
    <p:sldId id="604" r:id="rId7"/>
    <p:sldId id="999" r:id="rId8"/>
    <p:sldId id="648" r:id="rId9"/>
    <p:sldId id="1001" r:id="rId10"/>
    <p:sldId id="1000" r:id="rId11"/>
    <p:sldId id="1003" r:id="rId12"/>
    <p:sldId id="100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67EE1-7206-425F-B537-EB33ED14CAAB}" v="6" dt="2024-11-26T10:58:30.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59" d="100"/>
          <a:sy n="59" d="100"/>
        </p:scale>
        <p:origin x="1052" y="136"/>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el-Bolarinwa, Oreayo" userId="4105e3ab-f257-4630-a390-d57d3d0efad9" providerId="ADAL" clId="{02967EE1-7206-425F-B537-EB33ED14CAAB}"/>
    <pc:docChg chg="undo custSel addSld delSld modSld sldOrd">
      <pc:chgData name="Israel-Bolarinwa, Oreayo" userId="4105e3ab-f257-4630-a390-d57d3d0efad9" providerId="ADAL" clId="{02967EE1-7206-425F-B537-EB33ED14CAAB}" dt="2024-11-26T11:00:51.977" v="3747" actId="20577"/>
      <pc:docMkLst>
        <pc:docMk/>
      </pc:docMkLst>
      <pc:sldChg chg="add">
        <pc:chgData name="Israel-Bolarinwa, Oreayo" userId="4105e3ab-f257-4630-a390-d57d3d0efad9" providerId="ADAL" clId="{02967EE1-7206-425F-B537-EB33ED14CAAB}" dt="2024-11-26T09:14:04.522" v="3440"/>
        <pc:sldMkLst>
          <pc:docMk/>
          <pc:sldMk cId="1185245159" sldId="268"/>
        </pc:sldMkLst>
      </pc:sldChg>
      <pc:sldChg chg="addSp delSp modSp mod ord">
        <pc:chgData name="Israel-Bolarinwa, Oreayo" userId="4105e3ab-f257-4630-a390-d57d3d0efad9" providerId="ADAL" clId="{02967EE1-7206-425F-B537-EB33ED14CAAB}" dt="2024-11-26T11:00:51.977" v="3747" actId="20577"/>
        <pc:sldMkLst>
          <pc:docMk/>
          <pc:sldMk cId="2906748608" sldId="617"/>
        </pc:sldMkLst>
        <pc:spChg chg="add del">
          <ac:chgData name="Israel-Bolarinwa, Oreayo" userId="4105e3ab-f257-4630-a390-d57d3d0efad9" providerId="ADAL" clId="{02967EE1-7206-425F-B537-EB33ED14CAAB}" dt="2024-11-26T10:58:30.268" v="3743" actId="478"/>
          <ac:spMkLst>
            <pc:docMk/>
            <pc:sldMk cId="2906748608" sldId="617"/>
            <ac:spMk id="2" creationId="{AAB3F522-CB36-E85C-0D01-390F62EA4270}"/>
          </ac:spMkLst>
        </pc:spChg>
        <pc:spChg chg="add mod">
          <ac:chgData name="Israel-Bolarinwa, Oreayo" userId="4105e3ab-f257-4630-a390-d57d3d0efad9" providerId="ADAL" clId="{02967EE1-7206-425F-B537-EB33ED14CAAB}" dt="2024-11-26T10:58:08.758" v="3734"/>
          <ac:spMkLst>
            <pc:docMk/>
            <pc:sldMk cId="2906748608" sldId="617"/>
            <ac:spMk id="7" creationId="{ED7B0F6C-1B35-0203-55DE-5A545CD0CF3D}"/>
          </ac:spMkLst>
        </pc:spChg>
        <pc:spChg chg="mod">
          <ac:chgData name="Israel-Bolarinwa, Oreayo" userId="4105e3ab-f257-4630-a390-d57d3d0efad9" providerId="ADAL" clId="{02967EE1-7206-425F-B537-EB33ED14CAAB}" dt="2024-11-26T08:03:02.924" v="817" actId="20577"/>
          <ac:spMkLst>
            <pc:docMk/>
            <pc:sldMk cId="2906748608" sldId="617"/>
            <ac:spMk id="19" creationId="{390FB91C-975C-4461-9D1F-C4D148EB37D8}"/>
          </ac:spMkLst>
        </pc:spChg>
        <pc:spChg chg="mod">
          <ac:chgData name="Israel-Bolarinwa, Oreayo" userId="4105e3ab-f257-4630-a390-d57d3d0efad9" providerId="ADAL" clId="{02967EE1-7206-425F-B537-EB33ED14CAAB}" dt="2024-11-26T08:02:29.971" v="805" actId="20577"/>
          <ac:spMkLst>
            <pc:docMk/>
            <pc:sldMk cId="2906748608" sldId="617"/>
            <ac:spMk id="135170" creationId="{00000000-0000-0000-0000-000000000000}"/>
          </ac:spMkLst>
        </pc:spChg>
        <pc:spChg chg="mod">
          <ac:chgData name="Israel-Bolarinwa, Oreayo" userId="4105e3ab-f257-4630-a390-d57d3d0efad9" providerId="ADAL" clId="{02967EE1-7206-425F-B537-EB33ED14CAAB}" dt="2024-11-26T11:00:51.977" v="3747" actId="20577"/>
          <ac:spMkLst>
            <pc:docMk/>
            <pc:sldMk cId="2906748608" sldId="617"/>
            <ac:spMk id="135171" creationId="{00000000-0000-0000-0000-000000000000}"/>
          </ac:spMkLst>
        </pc:spChg>
      </pc:sldChg>
      <pc:sldChg chg="modSp mod">
        <pc:chgData name="Israel-Bolarinwa, Oreayo" userId="4105e3ab-f257-4630-a390-d57d3d0efad9" providerId="ADAL" clId="{02967EE1-7206-425F-B537-EB33ED14CAAB}" dt="2024-11-25T19:20:57.205" v="277" actId="20577"/>
        <pc:sldMkLst>
          <pc:docMk/>
          <pc:sldMk cId="1122972644" sldId="638"/>
        </pc:sldMkLst>
        <pc:spChg chg="mod">
          <ac:chgData name="Israel-Bolarinwa, Oreayo" userId="4105e3ab-f257-4630-a390-d57d3d0efad9" providerId="ADAL" clId="{02967EE1-7206-425F-B537-EB33ED14CAAB}" dt="2024-11-25T19:20:57.205" v="277" actId="20577"/>
          <ac:spMkLst>
            <pc:docMk/>
            <pc:sldMk cId="1122972644" sldId="638"/>
            <ac:spMk id="26" creationId="{8001CE1D-8BCE-4B05-9CC6-E2C8DD7583BD}"/>
          </ac:spMkLst>
        </pc:spChg>
        <pc:spChg chg="mod">
          <ac:chgData name="Israel-Bolarinwa, Oreayo" userId="4105e3ab-f257-4630-a390-d57d3d0efad9" providerId="ADAL" clId="{02967EE1-7206-425F-B537-EB33ED14CAAB}" dt="2024-11-25T19:20:50.927" v="271" actId="21"/>
          <ac:spMkLst>
            <pc:docMk/>
            <pc:sldMk cId="1122972644" sldId="638"/>
            <ac:spMk id="27" creationId="{CB0131DD-65C5-42BA-8602-3AB99CF577B4}"/>
          </ac:spMkLst>
        </pc:spChg>
      </pc:sldChg>
      <pc:sldChg chg="addSp delSp modSp mod">
        <pc:chgData name="Israel-Bolarinwa, Oreayo" userId="4105e3ab-f257-4630-a390-d57d3d0efad9" providerId="ADAL" clId="{02967EE1-7206-425F-B537-EB33ED14CAAB}" dt="2024-11-26T09:01:24.901" v="2991" actId="242"/>
        <pc:sldMkLst>
          <pc:docMk/>
          <pc:sldMk cId="1659438817" sldId="648"/>
        </pc:sldMkLst>
        <pc:spChg chg="mod">
          <ac:chgData name="Israel-Bolarinwa, Oreayo" userId="4105e3ab-f257-4630-a390-d57d3d0efad9" providerId="ADAL" clId="{02967EE1-7206-425F-B537-EB33ED14CAAB}" dt="2024-11-25T19:29:01.044" v="667" actId="1036"/>
          <ac:spMkLst>
            <pc:docMk/>
            <pc:sldMk cId="1659438817" sldId="648"/>
            <ac:spMk id="3" creationId="{1CE28AD9-A9C0-4DB0-A91F-4BF5BF498C9D}"/>
          </ac:spMkLst>
        </pc:spChg>
        <pc:spChg chg="del">
          <ac:chgData name="Israel-Bolarinwa, Oreayo" userId="4105e3ab-f257-4630-a390-d57d3d0efad9" providerId="ADAL" clId="{02967EE1-7206-425F-B537-EB33ED14CAAB}" dt="2024-11-25T19:22:16.081" v="280" actId="478"/>
          <ac:spMkLst>
            <pc:docMk/>
            <pc:sldMk cId="1659438817" sldId="648"/>
            <ac:spMk id="4" creationId="{66D594E9-15C9-43DC-A51B-59A979D06B69}"/>
          </ac:spMkLst>
        </pc:spChg>
        <pc:spChg chg="add del mod">
          <ac:chgData name="Israel-Bolarinwa, Oreayo" userId="4105e3ab-f257-4630-a390-d57d3d0efad9" providerId="ADAL" clId="{02967EE1-7206-425F-B537-EB33ED14CAAB}" dt="2024-11-25T19:22:17.566" v="281" actId="478"/>
          <ac:spMkLst>
            <pc:docMk/>
            <pc:sldMk cId="1659438817" sldId="648"/>
            <ac:spMk id="7" creationId="{666EA57F-6561-1675-B152-F774B7D56816}"/>
          </ac:spMkLst>
        </pc:spChg>
        <pc:spChg chg="add mod">
          <ac:chgData name="Israel-Bolarinwa, Oreayo" userId="4105e3ab-f257-4630-a390-d57d3d0efad9" providerId="ADAL" clId="{02967EE1-7206-425F-B537-EB33ED14CAAB}" dt="2024-11-26T09:01:24.901" v="2991" actId="242"/>
          <ac:spMkLst>
            <pc:docMk/>
            <pc:sldMk cId="1659438817" sldId="648"/>
            <ac:spMk id="10" creationId="{326145AD-74F1-4AF2-55AB-0CD20E316E02}"/>
          </ac:spMkLst>
        </pc:spChg>
        <pc:picChg chg="add mod">
          <ac:chgData name="Israel-Bolarinwa, Oreayo" userId="4105e3ab-f257-4630-a390-d57d3d0efad9" providerId="ADAL" clId="{02967EE1-7206-425F-B537-EB33ED14CAAB}" dt="2024-11-25T19:22:31.725" v="285" actId="1076"/>
          <ac:picMkLst>
            <pc:docMk/>
            <pc:sldMk cId="1659438817" sldId="648"/>
            <ac:picMk id="9" creationId="{0366802E-5D21-8A90-B957-77EB760ECF79}"/>
          </ac:picMkLst>
        </pc:picChg>
      </pc:sldChg>
      <pc:sldChg chg="addSp delSp modSp new mod">
        <pc:chgData name="Israel-Bolarinwa, Oreayo" userId="4105e3ab-f257-4630-a390-d57d3d0efad9" providerId="ADAL" clId="{02967EE1-7206-425F-B537-EB33ED14CAAB}" dt="2024-11-26T08:31:17.243" v="1848" actId="113"/>
        <pc:sldMkLst>
          <pc:docMk/>
          <pc:sldMk cId="1548678152" sldId="1000"/>
        </pc:sldMkLst>
        <pc:spChg chg="mod">
          <ac:chgData name="Israel-Bolarinwa, Oreayo" userId="4105e3ab-f257-4630-a390-d57d3d0efad9" providerId="ADAL" clId="{02967EE1-7206-425F-B537-EB33ED14CAAB}" dt="2024-11-25T19:31:24.697" v="713" actId="20577"/>
          <ac:spMkLst>
            <pc:docMk/>
            <pc:sldMk cId="1548678152" sldId="1000"/>
            <ac:spMk id="2" creationId="{83B49817-C56D-A374-4B22-56BCC1105A9B}"/>
          </ac:spMkLst>
        </pc:spChg>
        <pc:spChg chg="mod">
          <ac:chgData name="Israel-Bolarinwa, Oreayo" userId="4105e3ab-f257-4630-a390-d57d3d0efad9" providerId="ADAL" clId="{02967EE1-7206-425F-B537-EB33ED14CAAB}" dt="2024-11-26T08:31:17.243" v="1848" actId="113"/>
          <ac:spMkLst>
            <pc:docMk/>
            <pc:sldMk cId="1548678152" sldId="1000"/>
            <ac:spMk id="4" creationId="{3B9E9145-693F-ADCB-29A1-45E0F92539DB}"/>
          </ac:spMkLst>
        </pc:spChg>
        <pc:spChg chg="del">
          <ac:chgData name="Israel-Bolarinwa, Oreayo" userId="4105e3ab-f257-4630-a390-d57d3d0efad9" providerId="ADAL" clId="{02967EE1-7206-425F-B537-EB33ED14CAAB}" dt="2024-11-25T19:30:59.554" v="673" actId="478"/>
          <ac:spMkLst>
            <pc:docMk/>
            <pc:sldMk cId="1548678152" sldId="1000"/>
            <ac:spMk id="5" creationId="{818A717D-FCC4-CC08-6E3C-38B4D3290DF2}"/>
          </ac:spMkLst>
        </pc:spChg>
        <pc:picChg chg="add del mod">
          <ac:chgData name="Israel-Bolarinwa, Oreayo" userId="4105e3ab-f257-4630-a390-d57d3d0efad9" providerId="ADAL" clId="{02967EE1-7206-425F-B537-EB33ED14CAAB}" dt="2024-11-26T08:25:45.928" v="1462" actId="478"/>
          <ac:picMkLst>
            <pc:docMk/>
            <pc:sldMk cId="1548678152" sldId="1000"/>
            <ac:picMk id="7" creationId="{69EEC37A-E896-EAB9-7E4E-3321863F2114}"/>
          </ac:picMkLst>
        </pc:picChg>
        <pc:picChg chg="add mod">
          <ac:chgData name="Israel-Bolarinwa, Oreayo" userId="4105e3ab-f257-4630-a390-d57d3d0efad9" providerId="ADAL" clId="{02967EE1-7206-425F-B537-EB33ED14CAAB}" dt="2024-11-26T08:26:03.248" v="1466" actId="208"/>
          <ac:picMkLst>
            <pc:docMk/>
            <pc:sldMk cId="1548678152" sldId="1000"/>
            <ac:picMk id="9" creationId="{27F74953-907E-0BDC-C362-7084C8FEAB4E}"/>
          </ac:picMkLst>
        </pc:picChg>
      </pc:sldChg>
      <pc:sldChg chg="del">
        <pc:chgData name="Israel-Bolarinwa, Oreayo" userId="4105e3ab-f257-4630-a390-d57d3d0efad9" providerId="ADAL" clId="{02967EE1-7206-425F-B537-EB33ED14CAAB}" dt="2024-11-25T19:25:26.487" v="415" actId="2696"/>
        <pc:sldMkLst>
          <pc:docMk/>
          <pc:sldMk cId="2120223572" sldId="1000"/>
        </pc:sldMkLst>
      </pc:sldChg>
      <pc:sldChg chg="addSp delSp modSp add mod ord">
        <pc:chgData name="Israel-Bolarinwa, Oreayo" userId="4105e3ab-f257-4630-a390-d57d3d0efad9" providerId="ADAL" clId="{02967EE1-7206-425F-B537-EB33ED14CAAB}" dt="2024-11-26T09:18:37.781" v="3453" actId="20577"/>
        <pc:sldMkLst>
          <pc:docMk/>
          <pc:sldMk cId="2557593492" sldId="1001"/>
        </pc:sldMkLst>
        <pc:spChg chg="mod">
          <ac:chgData name="Israel-Bolarinwa, Oreayo" userId="4105e3ab-f257-4630-a390-d57d3d0efad9" providerId="ADAL" clId="{02967EE1-7206-425F-B537-EB33ED14CAAB}" dt="2024-11-25T19:33:04.009" v="743" actId="20577"/>
          <ac:spMkLst>
            <pc:docMk/>
            <pc:sldMk cId="2557593492" sldId="1001"/>
            <ac:spMk id="2" creationId="{83B49817-C56D-A374-4B22-56BCC1105A9B}"/>
          </ac:spMkLst>
        </pc:spChg>
        <pc:spChg chg="mod">
          <ac:chgData name="Israel-Bolarinwa, Oreayo" userId="4105e3ab-f257-4630-a390-d57d3d0efad9" providerId="ADAL" clId="{02967EE1-7206-425F-B537-EB33ED14CAAB}" dt="2024-11-26T09:18:37.781" v="3453" actId="20577"/>
          <ac:spMkLst>
            <pc:docMk/>
            <pc:sldMk cId="2557593492" sldId="1001"/>
            <ac:spMk id="4" creationId="{3B9E9145-693F-ADCB-29A1-45E0F92539DB}"/>
          </ac:spMkLst>
        </pc:spChg>
        <pc:picChg chg="add mod">
          <ac:chgData name="Israel-Bolarinwa, Oreayo" userId="4105e3ab-f257-4630-a390-d57d3d0efad9" providerId="ADAL" clId="{02967EE1-7206-425F-B537-EB33ED14CAAB}" dt="2024-11-25T19:32:46.812" v="722" actId="208"/>
          <ac:picMkLst>
            <pc:docMk/>
            <pc:sldMk cId="2557593492" sldId="1001"/>
            <ac:picMk id="6" creationId="{C653734E-B513-D786-03B1-01EC09D0DDB9}"/>
          </ac:picMkLst>
        </pc:picChg>
        <pc:picChg chg="del">
          <ac:chgData name="Israel-Bolarinwa, Oreayo" userId="4105e3ab-f257-4630-a390-d57d3d0efad9" providerId="ADAL" clId="{02967EE1-7206-425F-B537-EB33ED14CAAB}" dt="2024-11-25T19:31:55.298" v="717" actId="478"/>
          <ac:picMkLst>
            <pc:docMk/>
            <pc:sldMk cId="2557593492" sldId="1001"/>
            <ac:picMk id="7" creationId="{69EEC37A-E896-EAB9-7E4E-3321863F2114}"/>
          </ac:picMkLst>
        </pc:picChg>
      </pc:sldChg>
      <pc:sldChg chg="modSp new mod">
        <pc:chgData name="Israel-Bolarinwa, Oreayo" userId="4105e3ab-f257-4630-a390-d57d3d0efad9" providerId="ADAL" clId="{02967EE1-7206-425F-B537-EB33ED14CAAB}" dt="2024-11-26T10:46:03.371" v="3730" actId="20577"/>
        <pc:sldMkLst>
          <pc:docMk/>
          <pc:sldMk cId="2625733623" sldId="1002"/>
        </pc:sldMkLst>
        <pc:spChg chg="mod">
          <ac:chgData name="Israel-Bolarinwa, Oreayo" userId="4105e3ab-f257-4630-a390-d57d3d0efad9" providerId="ADAL" clId="{02967EE1-7206-425F-B537-EB33ED14CAAB}" dt="2024-11-26T08:42:05.419" v="2436" actId="20577"/>
          <ac:spMkLst>
            <pc:docMk/>
            <pc:sldMk cId="2625733623" sldId="1002"/>
            <ac:spMk id="2" creationId="{E096E25C-5F46-60B6-0D09-24AB222BFE80}"/>
          </ac:spMkLst>
        </pc:spChg>
        <pc:spChg chg="mod">
          <ac:chgData name="Israel-Bolarinwa, Oreayo" userId="4105e3ab-f257-4630-a390-d57d3d0efad9" providerId="ADAL" clId="{02967EE1-7206-425F-B537-EB33ED14CAAB}" dt="2024-11-26T10:46:03.371" v="3730" actId="20577"/>
          <ac:spMkLst>
            <pc:docMk/>
            <pc:sldMk cId="2625733623" sldId="1002"/>
            <ac:spMk id="4" creationId="{881FE01C-5E8F-BB58-0FD7-0ABD83EC8889}"/>
          </ac:spMkLst>
        </pc:spChg>
        <pc:spChg chg="mod">
          <ac:chgData name="Israel-Bolarinwa, Oreayo" userId="4105e3ab-f257-4630-a390-d57d3d0efad9" providerId="ADAL" clId="{02967EE1-7206-425F-B537-EB33ED14CAAB}" dt="2024-11-26T10:40:41.591" v="3461" actId="20577"/>
          <ac:spMkLst>
            <pc:docMk/>
            <pc:sldMk cId="2625733623" sldId="1002"/>
            <ac:spMk id="5" creationId="{42686261-2AAE-98E3-3125-78283BE219D3}"/>
          </ac:spMkLst>
        </pc:spChg>
      </pc:sldChg>
      <pc:sldChg chg="addSp delSp modSp add mod">
        <pc:chgData name="Israel-Bolarinwa, Oreayo" userId="4105e3ab-f257-4630-a390-d57d3d0efad9" providerId="ADAL" clId="{02967EE1-7206-425F-B537-EB33ED14CAAB}" dt="2024-11-26T08:44:51.600" v="2698" actId="20577"/>
        <pc:sldMkLst>
          <pc:docMk/>
          <pc:sldMk cId="560061307" sldId="1003"/>
        </pc:sldMkLst>
        <pc:spChg chg="mod">
          <ac:chgData name="Israel-Bolarinwa, Oreayo" userId="4105e3ab-f257-4630-a390-d57d3d0efad9" providerId="ADAL" clId="{02967EE1-7206-425F-B537-EB33ED14CAAB}" dt="2024-11-26T08:07:28.691" v="833" actId="20577"/>
          <ac:spMkLst>
            <pc:docMk/>
            <pc:sldMk cId="560061307" sldId="1003"/>
            <ac:spMk id="2" creationId="{83B49817-C56D-A374-4B22-56BCC1105A9B}"/>
          </ac:spMkLst>
        </pc:spChg>
        <pc:spChg chg="mod">
          <ac:chgData name="Israel-Bolarinwa, Oreayo" userId="4105e3ab-f257-4630-a390-d57d3d0efad9" providerId="ADAL" clId="{02967EE1-7206-425F-B537-EB33ED14CAAB}" dt="2024-11-26T08:44:51.600" v="2698" actId="20577"/>
          <ac:spMkLst>
            <pc:docMk/>
            <pc:sldMk cId="560061307" sldId="1003"/>
            <ac:spMk id="4" creationId="{3B9E9145-693F-ADCB-29A1-45E0F92539DB}"/>
          </ac:spMkLst>
        </pc:spChg>
        <pc:picChg chg="add mod">
          <ac:chgData name="Israel-Bolarinwa, Oreayo" userId="4105e3ab-f257-4630-a390-d57d3d0efad9" providerId="ADAL" clId="{02967EE1-7206-425F-B537-EB33ED14CAAB}" dt="2024-11-26T08:41:39.648" v="2423" actId="1037"/>
          <ac:picMkLst>
            <pc:docMk/>
            <pc:sldMk cId="560061307" sldId="1003"/>
            <ac:picMk id="6" creationId="{AF45FA4D-E61A-1196-4FED-E1ECDFE7F468}"/>
          </ac:picMkLst>
        </pc:picChg>
        <pc:picChg chg="del">
          <ac:chgData name="Israel-Bolarinwa, Oreayo" userId="4105e3ab-f257-4630-a390-d57d3d0efad9" providerId="ADAL" clId="{02967EE1-7206-425F-B537-EB33ED14CAAB}" dt="2024-11-26T08:32:32.171" v="1850" actId="478"/>
          <ac:picMkLst>
            <pc:docMk/>
            <pc:sldMk cId="560061307" sldId="1003"/>
            <ac:picMk id="7" creationId="{69EEC37A-E896-EAB9-7E4E-3321863F2114}"/>
          </ac:picMkLst>
        </pc:picChg>
      </pc:sldChg>
      <pc:sldChg chg="addSp new del mod ord">
        <pc:chgData name="Israel-Bolarinwa, Oreayo" userId="4105e3ab-f257-4630-a390-d57d3d0efad9" providerId="ADAL" clId="{02967EE1-7206-425F-B537-EB33ED14CAAB}" dt="2024-11-25T19:35:31.121" v="749" actId="2696"/>
        <pc:sldMkLst>
          <pc:docMk/>
          <pc:sldMk cId="3510432717" sldId="1003"/>
        </pc:sldMkLst>
        <pc:picChg chg="add">
          <ac:chgData name="Israel-Bolarinwa, Oreayo" userId="4105e3ab-f257-4630-a390-d57d3d0efad9" providerId="ADAL" clId="{02967EE1-7206-425F-B537-EB33ED14CAAB}" dt="2024-11-25T19:35:18.864" v="748" actId="22"/>
          <ac:picMkLst>
            <pc:docMk/>
            <pc:sldMk cId="3510432717" sldId="1003"/>
            <ac:picMk id="5" creationId="{DAF8C516-84F2-C60A-50F4-18E4F5F1B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1D822-2E4B-4634-BDB5-C24632FBEF1E}"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4483D-F31F-4380-9D67-356EF65D1766}" type="slidenum">
              <a:rPr lang="en-GB" smtClean="0"/>
              <a:t>‹#›</a:t>
            </a:fld>
            <a:endParaRPr lang="en-GB"/>
          </a:p>
        </p:txBody>
      </p:sp>
    </p:spTree>
    <p:extLst>
      <p:ext uri="{BB962C8B-B14F-4D97-AF65-F5344CB8AC3E}">
        <p14:creationId xmlns:p14="http://schemas.microsoft.com/office/powerpoint/2010/main" val="359870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Cover Accenture solid</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387164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A137696-E999-4D9C-AC51-EA16827A7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Agenda </a:t>
            </a:r>
            <a:r>
              <a:rPr lang="es-ES" dirty="0" err="1"/>
              <a:t>pictures</a:t>
            </a:r>
            <a:endParaRPr lang="es-ES" dirty="0"/>
          </a:p>
          <a:p>
            <a:endParaRPr lang="en-US" dirty="0"/>
          </a:p>
        </p:txBody>
      </p:sp>
    </p:spTree>
    <p:extLst>
      <p:ext uri="{BB962C8B-B14F-4D97-AF65-F5344CB8AC3E}">
        <p14:creationId xmlns:p14="http://schemas.microsoft.com/office/powerpoint/2010/main" val="360931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Key Points Comparison Text</a:t>
            </a:r>
            <a:endParaRPr lang="en-GB" dirty="0"/>
          </a:p>
          <a:p>
            <a:endParaRPr lang="de-DE"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3599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Key Points Comparison Text Line Connection</a:t>
            </a:r>
            <a:endParaRPr lang="de-DE" dirty="0"/>
          </a:p>
          <a:p>
            <a:endParaRPr lang="en-US" dirty="0"/>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44FAA9-51FA-4F6B-AC6F-9EF5239E7D33}" type="slidenum">
              <a:rPr kumimoji="0" lang="de-DE"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76831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Key Points Comparison Text Bubbles Line</a:t>
            </a:r>
            <a:endParaRPr lang="de-DE" dirty="0"/>
          </a:p>
          <a:p>
            <a:endParaRPr lang="de-DE"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4704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Key Points Comparison Text</a:t>
            </a:r>
            <a:endParaRPr lang="en-GB" dirty="0"/>
          </a:p>
        </p:txBody>
      </p:sp>
    </p:spTree>
    <p:extLst>
      <p:ext uri="{BB962C8B-B14F-4D97-AF65-F5344CB8AC3E}">
        <p14:creationId xmlns:p14="http://schemas.microsoft.com/office/powerpoint/2010/main" val="427383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C4483D-F31F-4380-9D67-356EF65D1766}" type="slidenum">
              <a:rPr lang="en-GB" smtClean="0"/>
              <a:t>10</a:t>
            </a:fld>
            <a:endParaRPr lang="en-GB"/>
          </a:p>
        </p:txBody>
      </p:sp>
    </p:spTree>
    <p:extLst>
      <p:ext uri="{BB962C8B-B14F-4D97-AF65-F5344CB8AC3E}">
        <p14:creationId xmlns:p14="http://schemas.microsoft.com/office/powerpoint/2010/main" val="306354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C4483D-F31F-4380-9D67-356EF65D1766}" type="slidenum">
              <a:rPr lang="en-GB" smtClean="0"/>
              <a:t>12</a:t>
            </a:fld>
            <a:endParaRPr lang="en-GB"/>
          </a:p>
        </p:txBody>
      </p:sp>
    </p:spTree>
    <p:extLst>
      <p:ext uri="{BB962C8B-B14F-4D97-AF65-F5344CB8AC3E}">
        <p14:creationId xmlns:p14="http://schemas.microsoft.com/office/powerpoint/2010/main" val="2226638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14.jpeg"/><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6.emf"/><Relationship Id="rId4" Type="http://schemas.openxmlformats.org/officeDocument/2006/relationships/oleObject" Target="../embeddings/oleObject6.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7.bin"/><Relationship Id="rId7" Type="http://schemas.openxmlformats.org/officeDocument/2006/relationships/image" Target="../media/image25.png"/><Relationship Id="rId12" Type="http://schemas.openxmlformats.org/officeDocument/2006/relationships/image" Target="../media/image30.emf"/><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4.jpe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480412"/>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cxnSp>
        <p:nvCxnSpPr>
          <p:cNvPr id="5" name="Straight Connector 41">
            <a:extLst>
              <a:ext uri="{FF2B5EF4-FFF2-40B4-BE49-F238E27FC236}">
                <a16:creationId xmlns:a16="http://schemas.microsoft.com/office/drawing/2014/main" id="{9CF0FD41-FCCC-454F-A31F-4174E4EF415C}"/>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6" name="Straight Connector 50">
            <a:extLst>
              <a:ext uri="{FF2B5EF4-FFF2-40B4-BE49-F238E27FC236}">
                <a16:creationId xmlns:a16="http://schemas.microsoft.com/office/drawing/2014/main" id="{C060F3EC-18BE-4AD9-821C-C99B060A219D}"/>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7" name="TextBox 51">
            <a:extLst>
              <a:ext uri="{FF2B5EF4-FFF2-40B4-BE49-F238E27FC236}">
                <a16:creationId xmlns:a16="http://schemas.microsoft.com/office/drawing/2014/main" id="{1984EA81-D5E4-4C40-A19B-AB6245C58C13}"/>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8" name="TextBox 52">
            <a:extLst>
              <a:ext uri="{FF2B5EF4-FFF2-40B4-BE49-F238E27FC236}">
                <a16:creationId xmlns:a16="http://schemas.microsoft.com/office/drawing/2014/main" id="{B20E1402-B517-408E-8992-1B3D7AF98289}"/>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9" name="Straight Connector 53">
            <a:extLst>
              <a:ext uri="{FF2B5EF4-FFF2-40B4-BE49-F238E27FC236}">
                <a16:creationId xmlns:a16="http://schemas.microsoft.com/office/drawing/2014/main" id="{C50995A9-96DC-4D64-8F80-4A829628211D}"/>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4">
            <a:extLst>
              <a:ext uri="{FF2B5EF4-FFF2-40B4-BE49-F238E27FC236}">
                <a16:creationId xmlns:a16="http://schemas.microsoft.com/office/drawing/2014/main" id="{BE9407F1-D805-4B6E-8BB3-6BDDCF81601E}"/>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2" name="Rectangle 55">
            <a:extLst>
              <a:ext uri="{FF2B5EF4-FFF2-40B4-BE49-F238E27FC236}">
                <a16:creationId xmlns:a16="http://schemas.microsoft.com/office/drawing/2014/main" id="{83656B9C-EA7C-4157-A72C-55335C49EDD2}"/>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3" name="TextBox 56">
            <a:extLst>
              <a:ext uri="{FF2B5EF4-FFF2-40B4-BE49-F238E27FC236}">
                <a16:creationId xmlns:a16="http://schemas.microsoft.com/office/drawing/2014/main" id="{8E82CA4F-E9D4-4C66-94A7-327215122DA0}"/>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4" name="Rectangle 57">
            <a:extLst>
              <a:ext uri="{FF2B5EF4-FFF2-40B4-BE49-F238E27FC236}">
                <a16:creationId xmlns:a16="http://schemas.microsoft.com/office/drawing/2014/main" id="{8704FA1C-7EC9-4287-AF2C-76D7B144C77D}"/>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00CF208E-4FEF-4BEC-B5D9-25B3285DDBDB}"/>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9">
            <a:extLst>
              <a:ext uri="{FF2B5EF4-FFF2-40B4-BE49-F238E27FC236}">
                <a16:creationId xmlns:a16="http://schemas.microsoft.com/office/drawing/2014/main" id="{F3205C63-D015-4149-AB3C-D4356344A6CE}"/>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7" name="TextBox 65">
            <a:extLst>
              <a:ext uri="{FF2B5EF4-FFF2-40B4-BE49-F238E27FC236}">
                <a16:creationId xmlns:a16="http://schemas.microsoft.com/office/drawing/2014/main" id="{8529AB2E-A4D1-4FA0-9CA9-0B3105A56184}"/>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18" name="Rectangle 67">
            <a:extLst>
              <a:ext uri="{FF2B5EF4-FFF2-40B4-BE49-F238E27FC236}">
                <a16:creationId xmlns:a16="http://schemas.microsoft.com/office/drawing/2014/main" id="{85D54C41-956E-4498-BD61-B5B800EBA136}"/>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Rectangle 68">
            <a:extLst>
              <a:ext uri="{FF2B5EF4-FFF2-40B4-BE49-F238E27FC236}">
                <a16:creationId xmlns:a16="http://schemas.microsoft.com/office/drawing/2014/main" id="{7C27D844-7F81-4611-A9B6-FB07105CED06}"/>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69">
            <a:extLst>
              <a:ext uri="{FF2B5EF4-FFF2-40B4-BE49-F238E27FC236}">
                <a16:creationId xmlns:a16="http://schemas.microsoft.com/office/drawing/2014/main" id="{6EC01CF3-C74D-43AC-A466-920B93A23165}"/>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1" name="TextBox 70">
            <a:extLst>
              <a:ext uri="{FF2B5EF4-FFF2-40B4-BE49-F238E27FC236}">
                <a16:creationId xmlns:a16="http://schemas.microsoft.com/office/drawing/2014/main" id="{FF49BE68-A2C1-4D8A-AB76-6786F419A009}"/>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2" name="Straight Connector 71">
            <a:extLst>
              <a:ext uri="{FF2B5EF4-FFF2-40B4-BE49-F238E27FC236}">
                <a16:creationId xmlns:a16="http://schemas.microsoft.com/office/drawing/2014/main" id="{17F8AC75-31A8-4EB9-AFD5-0CF0585D254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3" name="TextBox 54">
            <a:extLst>
              <a:ext uri="{FF2B5EF4-FFF2-40B4-BE49-F238E27FC236}">
                <a16:creationId xmlns:a16="http://schemas.microsoft.com/office/drawing/2014/main" id="{4AC05E66-4E0F-4271-B5D7-1C23EE39DD0D}"/>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4" name="Rectangle 55">
            <a:extLst>
              <a:ext uri="{FF2B5EF4-FFF2-40B4-BE49-F238E27FC236}">
                <a16:creationId xmlns:a16="http://schemas.microsoft.com/office/drawing/2014/main" id="{D5791D29-07A9-4FFB-9926-BDCDF48CF635}"/>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TextBox 56">
            <a:extLst>
              <a:ext uri="{FF2B5EF4-FFF2-40B4-BE49-F238E27FC236}">
                <a16:creationId xmlns:a16="http://schemas.microsoft.com/office/drawing/2014/main" id="{801F00B7-C868-4B8E-90E2-DEA62CF124B2}"/>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6" name="Rectangle 57">
            <a:extLst>
              <a:ext uri="{FF2B5EF4-FFF2-40B4-BE49-F238E27FC236}">
                <a16:creationId xmlns:a16="http://schemas.microsoft.com/office/drawing/2014/main" id="{D6561317-3AB8-4423-BC5C-C2A87E4681F4}"/>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7" name="Rectangle 58">
            <a:extLst>
              <a:ext uri="{FF2B5EF4-FFF2-40B4-BE49-F238E27FC236}">
                <a16:creationId xmlns:a16="http://schemas.microsoft.com/office/drawing/2014/main" id="{01F103E4-065D-489A-8B69-AA676A2EB4F1}"/>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TextBox 59">
            <a:extLst>
              <a:ext uri="{FF2B5EF4-FFF2-40B4-BE49-F238E27FC236}">
                <a16:creationId xmlns:a16="http://schemas.microsoft.com/office/drawing/2014/main" id="{85796846-9E0C-4963-83FF-C18FB915A9E5}"/>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29" name="Rectangle 66">
            <a:extLst>
              <a:ext uri="{FF2B5EF4-FFF2-40B4-BE49-F238E27FC236}">
                <a16:creationId xmlns:a16="http://schemas.microsoft.com/office/drawing/2014/main" id="{EF97481A-7AF4-4189-9B54-98F5323230D5}"/>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0" name="TextBox 54">
            <a:extLst>
              <a:ext uri="{FF2B5EF4-FFF2-40B4-BE49-F238E27FC236}">
                <a16:creationId xmlns:a16="http://schemas.microsoft.com/office/drawing/2014/main" id="{CB7C0186-31B4-4F26-ABDB-31E66969AA74}"/>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1" name="Rectangle 60">
            <a:extLst>
              <a:ext uri="{FF2B5EF4-FFF2-40B4-BE49-F238E27FC236}">
                <a16:creationId xmlns:a16="http://schemas.microsoft.com/office/drawing/2014/main" id="{6BB98C42-5827-4362-A115-1CFA5D905261}"/>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2" name="TextBox 56">
            <a:extLst>
              <a:ext uri="{FF2B5EF4-FFF2-40B4-BE49-F238E27FC236}">
                <a16:creationId xmlns:a16="http://schemas.microsoft.com/office/drawing/2014/main" id="{DE21F82E-1A9D-4DC9-A095-F52AAF424A84}"/>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3" name="Rectangle 61">
            <a:extLst>
              <a:ext uri="{FF2B5EF4-FFF2-40B4-BE49-F238E27FC236}">
                <a16:creationId xmlns:a16="http://schemas.microsoft.com/office/drawing/2014/main" id="{A4A9A207-8DF6-4C03-8FC6-6EF1F95023AC}"/>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9">
            <a:extLst>
              <a:ext uri="{FF2B5EF4-FFF2-40B4-BE49-F238E27FC236}">
                <a16:creationId xmlns:a16="http://schemas.microsoft.com/office/drawing/2014/main" id="{69046421-1154-49FB-B0F3-B4A50D43B8DB}"/>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5" name="TextBox 73">
            <a:extLst>
              <a:ext uri="{FF2B5EF4-FFF2-40B4-BE49-F238E27FC236}">
                <a16:creationId xmlns:a16="http://schemas.microsoft.com/office/drawing/2014/main" id="{DA9ABA7D-DF9C-4AAA-BB64-619118122C27}"/>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6" name="TextBox 74">
            <a:extLst>
              <a:ext uri="{FF2B5EF4-FFF2-40B4-BE49-F238E27FC236}">
                <a16:creationId xmlns:a16="http://schemas.microsoft.com/office/drawing/2014/main" id="{D0BE63E7-9028-445E-AE35-1CF94D62F741}"/>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7" name="TextBox 75">
            <a:extLst>
              <a:ext uri="{FF2B5EF4-FFF2-40B4-BE49-F238E27FC236}">
                <a16:creationId xmlns:a16="http://schemas.microsoft.com/office/drawing/2014/main" id="{A68F478C-33EC-403A-B51E-2A5FA15A3CF9}"/>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38" name="Straight Connector 77">
            <a:extLst>
              <a:ext uri="{FF2B5EF4-FFF2-40B4-BE49-F238E27FC236}">
                <a16:creationId xmlns:a16="http://schemas.microsoft.com/office/drawing/2014/main" id="{C3F6D15E-93F2-4BDE-948E-69B099AE68D4}"/>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76">
            <a:extLst>
              <a:ext uri="{FF2B5EF4-FFF2-40B4-BE49-F238E27FC236}">
                <a16:creationId xmlns:a16="http://schemas.microsoft.com/office/drawing/2014/main" id="{0C90D6AC-1CE5-4403-916A-38E7F1300349}"/>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0" name="TextBox 70">
            <a:extLst>
              <a:ext uri="{FF2B5EF4-FFF2-40B4-BE49-F238E27FC236}">
                <a16:creationId xmlns:a16="http://schemas.microsoft.com/office/drawing/2014/main" id="{1CC130EF-B1AA-4BE0-B63D-7313EBDFD88C}"/>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1" name="Straight Connector 71">
            <a:extLst>
              <a:ext uri="{FF2B5EF4-FFF2-40B4-BE49-F238E27FC236}">
                <a16:creationId xmlns:a16="http://schemas.microsoft.com/office/drawing/2014/main" id="{58B5C170-93CA-4091-837D-BF0E7E5CE15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A9AA7E-3B44-4066-A355-81A1B995E55A}"/>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54">
            <a:extLst>
              <a:ext uri="{FF2B5EF4-FFF2-40B4-BE49-F238E27FC236}">
                <a16:creationId xmlns:a16="http://schemas.microsoft.com/office/drawing/2014/main" id="{6ABD9DD9-5500-4D97-AB7F-F442F9D4E831}"/>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4" name="Rectangle 55">
            <a:extLst>
              <a:ext uri="{FF2B5EF4-FFF2-40B4-BE49-F238E27FC236}">
                <a16:creationId xmlns:a16="http://schemas.microsoft.com/office/drawing/2014/main" id="{2D83EF96-EDF3-4419-BC87-FFD28F49FFF0}"/>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5" name="Rectangle 58">
            <a:extLst>
              <a:ext uri="{FF2B5EF4-FFF2-40B4-BE49-F238E27FC236}">
                <a16:creationId xmlns:a16="http://schemas.microsoft.com/office/drawing/2014/main" id="{D090AC68-CF68-4796-99FE-7B0EEC5483B2}"/>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6" name="TextBox 59">
            <a:extLst>
              <a:ext uri="{FF2B5EF4-FFF2-40B4-BE49-F238E27FC236}">
                <a16:creationId xmlns:a16="http://schemas.microsoft.com/office/drawing/2014/main" id="{B041069D-4006-4B57-8E03-58BFCFED0347}"/>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7" name="Straight Connector 77">
            <a:extLst>
              <a:ext uri="{FF2B5EF4-FFF2-40B4-BE49-F238E27FC236}">
                <a16:creationId xmlns:a16="http://schemas.microsoft.com/office/drawing/2014/main" id="{4AAE20E2-BF56-4D33-9E3C-517B29683F8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8" name="TextBox 72">
            <a:extLst>
              <a:ext uri="{FF2B5EF4-FFF2-40B4-BE49-F238E27FC236}">
                <a16:creationId xmlns:a16="http://schemas.microsoft.com/office/drawing/2014/main" id="{68009C43-F56F-4501-A9E2-C282BFEE631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21419025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5643563" cy="4602418"/>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6167438" y="1667257"/>
            <a:ext cx="5643562" cy="4602418"/>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61925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3620043" cy="4604149"/>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4284933" y="1671383"/>
            <a:ext cx="3620043" cy="4608512"/>
          </a:xfrm>
        </p:spPr>
        <p:txBody>
          <a:bodyPr/>
          <a:lstStyle>
            <a:lvl1pPr>
              <a:defRPr sz="160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a:extLst>
              <a:ext uri="{FF2B5EF4-FFF2-40B4-BE49-F238E27FC236}">
                <a16:creationId xmlns:a16="http://schemas.microsoft.com/office/drawing/2014/main" id="{6EE10A5B-DD9B-429C-B6F9-C07A0C81A6CA}"/>
              </a:ext>
            </a:extLst>
          </p:cNvPr>
          <p:cNvSpPr>
            <a:spLocks noGrp="1"/>
          </p:cNvSpPr>
          <p:nvPr>
            <p:ph type="body" sz="quarter" idx="14"/>
          </p:nvPr>
        </p:nvSpPr>
        <p:spPr>
          <a:xfrm>
            <a:off x="8188868" y="1671383"/>
            <a:ext cx="3620043" cy="4608512"/>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75772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2767774" cy="4608512"/>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3265625" y="1671383"/>
            <a:ext cx="2767774" cy="4608512"/>
          </a:xfrm>
        </p:spPr>
        <p:txBody>
          <a:bodyPr/>
          <a:lstStyle>
            <a:lvl1pPr>
              <a:defRPr sz="160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a:extLst>
              <a:ext uri="{FF2B5EF4-FFF2-40B4-BE49-F238E27FC236}">
                <a16:creationId xmlns:a16="http://schemas.microsoft.com/office/drawing/2014/main" id="{6EE10A5B-DD9B-429C-B6F9-C07A0C81A6CA}"/>
              </a:ext>
            </a:extLst>
          </p:cNvPr>
          <p:cNvSpPr>
            <a:spLocks noGrp="1"/>
          </p:cNvSpPr>
          <p:nvPr>
            <p:ph type="body" sz="quarter" idx="14"/>
          </p:nvPr>
        </p:nvSpPr>
        <p:spPr>
          <a:xfrm>
            <a:off x="6150250" y="1671383"/>
            <a:ext cx="2767774" cy="4612880"/>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37EF0017-63BF-401A-ABEA-6E98A15C0124}"/>
              </a:ext>
            </a:extLst>
          </p:cNvPr>
          <p:cNvSpPr>
            <a:spLocks noGrp="1"/>
          </p:cNvSpPr>
          <p:nvPr>
            <p:ph type="body" sz="quarter" idx="15"/>
          </p:nvPr>
        </p:nvSpPr>
        <p:spPr>
          <a:xfrm>
            <a:off x="9034876" y="1671383"/>
            <a:ext cx="2767774" cy="4612880"/>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0080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52556925"/>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ayout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2441430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Layout 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376363"/>
            <a:ext cx="11429999" cy="4913312"/>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51793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Standard Layout 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378991"/>
            <a:ext cx="5643563" cy="4910684"/>
          </a:xfrm>
        </p:spPr>
        <p:txBody>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10">
            <a:extLst>
              <a:ext uri="{FF2B5EF4-FFF2-40B4-BE49-F238E27FC236}">
                <a16:creationId xmlns:a16="http://schemas.microsoft.com/office/drawing/2014/main" id="{CC6140CD-3C09-4F41-8C9C-FA8BF2E39417}"/>
              </a:ext>
            </a:extLst>
          </p:cNvPr>
          <p:cNvSpPr>
            <a:spLocks noGrp="1"/>
          </p:cNvSpPr>
          <p:nvPr>
            <p:ph type="body" sz="quarter" idx="13"/>
          </p:nvPr>
        </p:nvSpPr>
        <p:spPr>
          <a:xfrm>
            <a:off x="6167438" y="1378991"/>
            <a:ext cx="5643562" cy="4940301"/>
          </a:xfrm>
        </p:spPr>
        <p:txBody>
          <a:bodyPr/>
          <a:lstStyle>
            <a:lvl1pPr>
              <a:defRPr sz="1600"/>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081650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andard Layout Title">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2524053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Ref idx="1001">
        <a:schemeClr val="bg1"/>
      </p:bgRef>
    </p:bg>
    <p:spTree>
      <p:nvGrpSpPr>
        <p:cNvPr id="1" name=""/>
        <p:cNvGrpSpPr/>
        <p:nvPr/>
      </p:nvGrpSpPr>
      <p:grpSpPr>
        <a:xfrm>
          <a:off x="0" y="0"/>
          <a:ext cx="0" cy="0"/>
          <a:chOff x="0" y="0"/>
          <a:chExt cx="0" cy="0"/>
        </a:xfrm>
      </p:grpSpPr>
      <p:pic>
        <p:nvPicPr>
          <p:cNvPr id="26" name="Picture 13">
            <a:extLst>
              <a:ext uri="{FF2B5EF4-FFF2-40B4-BE49-F238E27FC236}">
                <a16:creationId xmlns:a16="http://schemas.microsoft.com/office/drawing/2014/main" id="{80179324-EB0C-4576-B518-F17F0C8C557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vert="horz" lIns="0" tIns="0" rIns="0" bIns="0" rtlCol="0" anchor="b">
            <a:noAutofit/>
          </a:bodyPr>
          <a:lstStyle>
            <a:lvl1pPr>
              <a:defRPr lang="en-US" sz="5400" dirty="0">
                <a:solidFill>
                  <a:schemeClr val="bg1"/>
                </a:solidFill>
              </a:defRPr>
            </a:lvl1pPr>
          </a:lstStyle>
          <a:p>
            <a:pPr lvl="0"/>
            <a:r>
              <a:rPr lang="en-US" dirty="0"/>
              <a:t>Section title 54pt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1143000" y="4610099"/>
            <a:ext cx="4953000" cy="1474215"/>
          </a:xfrm>
        </p:spPr>
        <p:txBody>
          <a:bodyPr>
            <a:noAutofit/>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Picture Placeholder 18">
            <a:extLst>
              <a:ext uri="{FF2B5EF4-FFF2-40B4-BE49-F238E27FC236}">
                <a16:creationId xmlns:a16="http://schemas.microsoft.com/office/drawing/2014/main" id="{C3D9D425-112F-438E-9DB4-384FDE30ABDF}"/>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bg1"/>
                </a:solidFill>
              </a:defRPr>
            </a:lvl1pPr>
          </a:lstStyle>
          <a:p>
            <a:r>
              <a:rPr lang="en-GB" dirty="0"/>
              <a:t>Add image, then ‘Send to Back’</a:t>
            </a:r>
            <a:endParaRPr lang="en-US" dirty="0"/>
          </a:p>
        </p:txBody>
      </p:sp>
    </p:spTree>
    <p:extLst>
      <p:ext uri="{BB962C8B-B14F-4D97-AF65-F5344CB8AC3E}">
        <p14:creationId xmlns:p14="http://schemas.microsoft.com/office/powerpoint/2010/main" val="8869403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Cor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bg1">
                    <a:lumMod val="100000"/>
                  </a:schemeClr>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bg1">
                    <a:lumMod val="100000"/>
                  </a:schemeClr>
                </a:solidFill>
              </a:defRPr>
            </a:lvl1pPr>
          </a:lstStyle>
          <a:p>
            <a:r>
              <a:rPr lang="en-US" dirty="0"/>
              <a:t>Section title 54pt</a:t>
            </a:r>
          </a:p>
        </p:txBody>
      </p:sp>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spcAft>
                <a:spcPts val="0"/>
              </a:spcAft>
              <a:buNone/>
              <a:tabLst/>
              <a:defRPr lang="en-US" sz="2400" b="0" kern="1200" dirty="0">
                <a:solidFill>
                  <a:schemeClr val="bg1">
                    <a:lumMod val="100000"/>
                  </a:schemeClr>
                </a:solidFill>
                <a:latin typeface="GT Sectra Fine" pitchFamily="2" charset="77"/>
                <a:ea typeface="+mn-ea"/>
                <a:cs typeface="+mn-cs"/>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dirty="0"/>
              <a:t>Place subtitle here in GT </a:t>
            </a:r>
            <a:r>
              <a:rPr lang="en-GB" dirty="0" err="1"/>
              <a:t>Sectra</a:t>
            </a:r>
            <a:r>
              <a:rPr lang="en-GB" dirty="0"/>
              <a:t> Fine 24pt</a:t>
            </a:r>
            <a:endParaRPr lang="en-US" dirty="0"/>
          </a:p>
        </p:txBody>
      </p:sp>
    </p:spTree>
    <p:extLst>
      <p:ext uri="{BB962C8B-B14F-4D97-AF65-F5344CB8AC3E}">
        <p14:creationId xmlns:p14="http://schemas.microsoft.com/office/powerpoint/2010/main" val="557827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Tuesday, November 26, 2024</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18" name="TextBox 17">
            <a:extLst>
              <a:ext uri="{FF2B5EF4-FFF2-40B4-BE49-F238E27FC236}">
                <a16:creationId xmlns:a16="http://schemas.microsoft.com/office/drawing/2014/main" id="{6A165409-AACC-4605-8892-1A883468FD7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cxnSp>
        <p:nvCxnSpPr>
          <p:cNvPr id="8" name="Straight Connector 41">
            <a:extLst>
              <a:ext uri="{FF2B5EF4-FFF2-40B4-BE49-F238E27FC236}">
                <a16:creationId xmlns:a16="http://schemas.microsoft.com/office/drawing/2014/main" id="{D54C5C3C-33FE-4335-95BC-D4F73A1E08A8}"/>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12AFB23A-429F-4E86-A5BC-BF43EC06AAA3}"/>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D61D2A9E-617D-487D-A9C9-8A2DD0B06998}"/>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D2C61D0-9536-4454-921F-2EADAE0F6EC3}"/>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C18BD777-5A16-4E9C-BC6A-BC7D704354CB}"/>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B81EA84C-9057-4662-B55C-4BE5AF33B706}"/>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1DC78AE6-D0A3-4790-8609-78B1101EFB68}"/>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5" name="TextBox 56">
            <a:extLst>
              <a:ext uri="{FF2B5EF4-FFF2-40B4-BE49-F238E27FC236}">
                <a16:creationId xmlns:a16="http://schemas.microsoft.com/office/drawing/2014/main" id="{6CB3DE26-84F4-4E13-98D9-CEB2F21D7A66}"/>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A29EB6AA-3D16-41B2-AC93-0720D976797C}"/>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0D06D685-A847-45BE-8EF6-99F334F720DD}"/>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10C91A3F-7951-4945-958B-CB9020210580}"/>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A62CD478-E649-4E12-8EB2-A53DC10E5660}"/>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7AFCA4F6-3212-45DE-9CB0-3FE639D0E8AF}"/>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C1E9379F-A404-412B-89DB-FF36D7CC7B7F}"/>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5AC28EC5-11A0-4E97-8CAD-D9689486BCA6}"/>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0B0B6153-BDD2-4F07-91E6-04748D865A30}"/>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AEDB50B8-0335-4D7C-93A8-6C5C89768107}"/>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178DC5C6-387B-4823-BE8A-438125313E91}"/>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CAA8F92D-C312-493F-85BD-29348048D8C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053DEB70-0093-4395-8E41-4EACAAD61949}"/>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54D9ABC5-058F-4063-9F04-D68E311ECBB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4D6DFB67-FBA5-4C0C-AAF3-5F79DECE53DC}"/>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45702787-343A-42EF-A113-C4B997E615B9}"/>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5BD06804-22FC-4BD9-8E5B-A13A400929DB}"/>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88F0D31A-9577-4E52-9846-470F163FC44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E1E83751-0B52-4919-B882-DCA23BCE5F56}"/>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754A93D0-2F5D-4981-8AC1-EB3CC8DE6048}"/>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D134F22B-688B-4335-A5D7-7797A51F8C6A}"/>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3FCE0DFD-3A8B-4AF6-891C-5FBCC41FB12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674FEC4A-A3DE-4C59-889A-70CF1F9D8889}"/>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8C8A760A-7784-4913-93C3-67FBDEEEEEA5}"/>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66F7FA83-22A9-4BAE-9AF8-397EFABC4E5F}"/>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A98D48C4-2C03-4819-BB1E-AF4FA5234666}"/>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A3101EEF-5B5A-4B14-AF1B-C02F0B58700C}"/>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8DA6E808-D38D-46B6-8E04-9F1F17DE3AAF}"/>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C0F5BB74-64A1-42FB-96C9-81B9E8159F6F}"/>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2EDB4F9C-2E6E-4C00-B998-DBCAE878FB7D}"/>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561B8E4A-018D-4FFA-A413-242E65F5E5EB}"/>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4ADE3913-8CAB-4BFD-88B8-436C172F0DEC}"/>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2091D76D-644E-46B1-8C7D-5F37B914FB0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6229788B-6689-4406-BA68-780C308F29D5}"/>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618144C4-A74E-45B9-97FE-328C26DFA262}"/>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D5C25AD4-AB6F-4354-9153-BE472D79C83A}"/>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510937297"/>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dirty="0"/>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lang="en-US" sz="2400" b="0" kern="1200" dirty="0">
                <a:solidFill>
                  <a:schemeClr val="tx1"/>
                </a:solidFill>
                <a:latin typeface="GT Sectra Fine Rg" panose="00000500000000000000" pitchFamily="50" charset="0"/>
                <a:ea typeface="+mn-ea"/>
                <a:cs typeface="+mn-cs"/>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dirty="0"/>
              <a:t>Place subtitle here in GT Sectra Fine 24pt</a:t>
            </a:r>
            <a:endParaRPr lang="en-US" dirty="0"/>
          </a:p>
        </p:txBody>
      </p:sp>
    </p:spTree>
    <p:extLst>
      <p:ext uri="{BB962C8B-B14F-4D97-AF65-F5344CB8AC3E}">
        <p14:creationId xmlns:p14="http://schemas.microsoft.com/office/powerpoint/2010/main" val="267528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Divider - Numbered, Gradient Mid Purple">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75482026-1AA6-4189-BB1D-47D0BEFBCEDB}"/>
              </a:ext>
            </a:extLst>
          </p:cNvPr>
          <p:cNvGraphicFramePr>
            <a:graphicFrameLocks noChangeAspect="1"/>
          </p:cNvGraphicFramePr>
          <p:nvPr userDrawn="1">
            <p:custDataLst>
              <p:tags r:id="rId1"/>
            </p:custDataLst>
            <p:extLst>
              <p:ext uri="{D42A27DB-BD31-4B8C-83A1-F6EECF244321}">
                <p14:modId xmlns:p14="http://schemas.microsoft.com/office/powerpoint/2010/main" val="3426795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8" name="Objekt 7" hidden="1">
                        <a:extLst>
                          <a:ext uri="{FF2B5EF4-FFF2-40B4-BE49-F238E27FC236}">
                            <a16:creationId xmlns:a16="http://schemas.microsoft.com/office/drawing/2014/main" id="{75482026-1AA6-4189-BB1D-47D0BEFBCE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13">
            <a:extLst>
              <a:ext uri="{FF2B5EF4-FFF2-40B4-BE49-F238E27FC236}">
                <a16:creationId xmlns:a16="http://schemas.microsoft.com/office/drawing/2014/main" id="{983EB5EE-AC70-47E6-ADD3-0068DA436971}"/>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vert="horz"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3323876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36748819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ection Divider - Numbered, Gradient Mid Purple">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9F3FB2FC-0495-47FA-8D1A-036D255CA700}"/>
              </a:ext>
            </a:extLst>
          </p:cNvPr>
          <p:cNvGraphicFramePr>
            <a:graphicFrameLocks noChangeAspect="1"/>
          </p:cNvGraphicFramePr>
          <p:nvPr userDrawn="1">
            <p:custDataLst>
              <p:tags r:id="rId1"/>
            </p:custDataLst>
            <p:extLst>
              <p:ext uri="{D42A27DB-BD31-4B8C-83A1-F6EECF244321}">
                <p14:modId xmlns:p14="http://schemas.microsoft.com/office/powerpoint/2010/main" val="426185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8" name="Objekt 7" hidden="1">
                        <a:extLst>
                          <a:ext uri="{FF2B5EF4-FFF2-40B4-BE49-F238E27FC236}">
                            <a16:creationId xmlns:a16="http://schemas.microsoft.com/office/drawing/2014/main" id="{9F3FB2FC-0495-47FA-8D1A-036D255CA7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13">
            <a:extLst>
              <a:ext uri="{FF2B5EF4-FFF2-40B4-BE49-F238E27FC236}">
                <a16:creationId xmlns:a16="http://schemas.microsoft.com/office/drawing/2014/main" id="{A6212C8A-650C-489B-8A14-7C9B6CD228C5}"/>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vert="horz" anchor="t"/>
          <a:lstStyle>
            <a:lvl1pPr>
              <a:defRPr sz="5400">
                <a:solidFill>
                  <a:schemeClr val="bg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bg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solidFill>
                  <a:schemeClr val="bg1"/>
                </a:solidFill>
                <a:latin typeface="GT Sectra Fine Rg" panose="00000500000000000000" pitchFamily="50"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US" dirty="0"/>
              <a:t>Place subtitle here in GT Sectra Fine </a:t>
            </a:r>
            <a:r>
              <a:rPr lang="en-US" dirty="0" err="1"/>
              <a:t>Rg</a:t>
            </a:r>
            <a:r>
              <a:rPr lang="en-US" dirty="0"/>
              <a:t> </a:t>
            </a:r>
            <a:r>
              <a:rPr lang="en-GB" dirty="0"/>
              <a:t>24pt</a:t>
            </a:r>
            <a:endParaRPr lang="en-US" dirty="0"/>
          </a:p>
        </p:txBody>
      </p:sp>
      <p:sp>
        <p:nvSpPr>
          <p:cNvPr id="10" name="Rectangle 55">
            <a:extLst>
              <a:ext uri="{FF2B5EF4-FFF2-40B4-BE49-F238E27FC236}">
                <a16:creationId xmlns:a16="http://schemas.microsoft.com/office/drawing/2014/main" id="{A1D1ED5C-EF3F-423A-A087-079681F2699B}"/>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2" name="Rectangle 57">
            <a:extLst>
              <a:ext uri="{FF2B5EF4-FFF2-40B4-BE49-F238E27FC236}">
                <a16:creationId xmlns:a16="http://schemas.microsoft.com/office/drawing/2014/main" id="{0EFF6FD9-20C0-454C-9189-030C19A3DE3A}"/>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5" name="Rectangle 58">
            <a:extLst>
              <a:ext uri="{FF2B5EF4-FFF2-40B4-BE49-F238E27FC236}">
                <a16:creationId xmlns:a16="http://schemas.microsoft.com/office/drawing/2014/main" id="{EB7DF302-99DD-47B1-A89D-F9A8464ACF7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7">
            <a:extLst>
              <a:ext uri="{FF2B5EF4-FFF2-40B4-BE49-F238E27FC236}">
                <a16:creationId xmlns:a16="http://schemas.microsoft.com/office/drawing/2014/main" id="{1CD6D743-0BD2-4E22-9BCB-7F4E51461473}"/>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8">
            <a:extLst>
              <a:ext uri="{FF2B5EF4-FFF2-40B4-BE49-F238E27FC236}">
                <a16:creationId xmlns:a16="http://schemas.microsoft.com/office/drawing/2014/main" id="{565D1BB8-6A43-4659-9ED9-E503A0B70E8F}"/>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E4A04983-25B8-4254-9D7B-BFAFBF2C2BE4}"/>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7">
            <a:extLst>
              <a:ext uri="{FF2B5EF4-FFF2-40B4-BE49-F238E27FC236}">
                <a16:creationId xmlns:a16="http://schemas.microsoft.com/office/drawing/2014/main" id="{F8A8C749-F716-418B-ACCB-E3180C2FD37B}"/>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0" name="Rectangle 58">
            <a:extLst>
              <a:ext uri="{FF2B5EF4-FFF2-40B4-BE49-F238E27FC236}">
                <a16:creationId xmlns:a16="http://schemas.microsoft.com/office/drawing/2014/main" id="{EBE9BA42-AE12-48AB-981B-8B7316FA27DF}"/>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1" name="Rectangle 66">
            <a:extLst>
              <a:ext uri="{FF2B5EF4-FFF2-40B4-BE49-F238E27FC236}">
                <a16:creationId xmlns:a16="http://schemas.microsoft.com/office/drawing/2014/main" id="{D3B1F508-66EF-4ACA-854A-ECADC67FCD1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0">
            <a:extLst>
              <a:ext uri="{FF2B5EF4-FFF2-40B4-BE49-F238E27FC236}">
                <a16:creationId xmlns:a16="http://schemas.microsoft.com/office/drawing/2014/main" id="{A9DAAF92-F9ED-4509-AD0B-C5D7B68A5516}"/>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1">
            <a:extLst>
              <a:ext uri="{FF2B5EF4-FFF2-40B4-BE49-F238E27FC236}">
                <a16:creationId xmlns:a16="http://schemas.microsoft.com/office/drawing/2014/main" id="{1801BE55-78D5-480B-AF1D-41EF2E4287CD}"/>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55">
            <a:extLst>
              <a:ext uri="{FF2B5EF4-FFF2-40B4-BE49-F238E27FC236}">
                <a16:creationId xmlns:a16="http://schemas.microsoft.com/office/drawing/2014/main" id="{81E018E6-3E67-4374-ABE3-9D7AE83EC3FC}"/>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5" name="Rectangle 58">
            <a:extLst>
              <a:ext uri="{FF2B5EF4-FFF2-40B4-BE49-F238E27FC236}">
                <a16:creationId xmlns:a16="http://schemas.microsoft.com/office/drawing/2014/main" id="{59DEA991-B3F7-40F1-BB0B-8E5D8E35D7AB}"/>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Tree>
    <p:extLst>
      <p:ext uri="{BB962C8B-B14F-4D97-AF65-F5344CB8AC3E}">
        <p14:creationId xmlns:p14="http://schemas.microsoft.com/office/powerpoint/2010/main" val="1451494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F26B43"/>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02199"/>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5">
            <a:extLst>
              <a:ext uri="{FF2B5EF4-FFF2-40B4-BE49-F238E27FC236}">
                <a16:creationId xmlns:a16="http://schemas.microsoft.com/office/drawing/2014/main" id="{386E28C3-B22B-442A-A669-055CCAB8825F}"/>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 name="Rectangle 57">
            <a:extLst>
              <a:ext uri="{FF2B5EF4-FFF2-40B4-BE49-F238E27FC236}">
                <a16:creationId xmlns:a16="http://schemas.microsoft.com/office/drawing/2014/main" id="{25C7BB8F-FF4A-4EB0-916C-6D6DCD037593}"/>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8" name="Rectangle 58">
            <a:extLst>
              <a:ext uri="{FF2B5EF4-FFF2-40B4-BE49-F238E27FC236}">
                <a16:creationId xmlns:a16="http://schemas.microsoft.com/office/drawing/2014/main" id="{BC54DA54-BF7C-4A8B-846C-B2B155890BBB}"/>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0" name="Rectangle 67">
            <a:extLst>
              <a:ext uri="{FF2B5EF4-FFF2-40B4-BE49-F238E27FC236}">
                <a16:creationId xmlns:a16="http://schemas.microsoft.com/office/drawing/2014/main" id="{262B77F4-991B-40F4-B5D4-627A10A3C18E}"/>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1" name="Rectangle 68">
            <a:extLst>
              <a:ext uri="{FF2B5EF4-FFF2-40B4-BE49-F238E27FC236}">
                <a16:creationId xmlns:a16="http://schemas.microsoft.com/office/drawing/2014/main" id="{E7935B88-141A-4A90-9594-6C862470A0FB}"/>
              </a:ext>
            </a:extLst>
          </p:cNvPr>
          <p:cNvSpPr>
            <a:spLocks/>
          </p:cNvSpPr>
          <p:nvPr userDrawn="1"/>
        </p:nvSpPr>
        <p:spPr bwMode="gray">
          <a:xfrm>
            <a:off x="-324884" y="4962759"/>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R="0" lvl="0" indent="0" algn="ctr" fontAlgn="auto">
              <a:lnSpc>
                <a:spcPct val="100000"/>
              </a:lnSpc>
              <a:spcBef>
                <a:spcPts val="0"/>
              </a:spcBef>
              <a:spcAft>
                <a:spcPts val="0"/>
              </a:spcAft>
              <a:buClrTx/>
              <a:buSzTx/>
              <a:buFontTx/>
              <a:buNone/>
              <a:tabLst>
                <a:tab pos="265852" algn="l"/>
              </a:tabLst>
            </a:pPr>
            <a:endParaRPr kumimoji="0" lang="en-US" sz="985" b="0" i="0" u="none" strike="noStrike" cap="none" spc="0" normalizeH="0" baseline="0" noProof="0">
              <a:ln>
                <a:noFill/>
              </a:ln>
              <a:solidFill>
                <a:prstClr val="white"/>
              </a:solidFill>
              <a:effectLst/>
              <a:uLnTx/>
              <a:uFillTx/>
              <a:latin typeface="Graphik"/>
            </a:endParaRPr>
          </a:p>
        </p:txBody>
      </p:sp>
      <p:sp>
        <p:nvSpPr>
          <p:cNvPr id="12" name="Rectangle 55">
            <a:extLst>
              <a:ext uri="{FF2B5EF4-FFF2-40B4-BE49-F238E27FC236}">
                <a16:creationId xmlns:a16="http://schemas.microsoft.com/office/drawing/2014/main" id="{1806B045-7647-49D3-826C-B37613BD0F03}"/>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3" name="Rectangle 57">
            <a:extLst>
              <a:ext uri="{FF2B5EF4-FFF2-40B4-BE49-F238E27FC236}">
                <a16:creationId xmlns:a16="http://schemas.microsoft.com/office/drawing/2014/main" id="{808A08CF-6BAB-445B-B17E-F38D22937FF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4" name="Rectangle 58">
            <a:extLst>
              <a:ext uri="{FF2B5EF4-FFF2-40B4-BE49-F238E27FC236}">
                <a16:creationId xmlns:a16="http://schemas.microsoft.com/office/drawing/2014/main" id="{2A630F26-D1EF-4EBE-8943-A09A80198FF9}"/>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5" name="Rectangle 66">
            <a:extLst>
              <a:ext uri="{FF2B5EF4-FFF2-40B4-BE49-F238E27FC236}">
                <a16:creationId xmlns:a16="http://schemas.microsoft.com/office/drawing/2014/main" id="{121D21C2-AD0A-4DA9-A0E1-C684ABFC4ECE}"/>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Rectangle 60">
            <a:extLst>
              <a:ext uri="{FF2B5EF4-FFF2-40B4-BE49-F238E27FC236}">
                <a16:creationId xmlns:a16="http://schemas.microsoft.com/office/drawing/2014/main" id="{73230E51-A754-4317-B9ED-D509B0ED7FE8}"/>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Rectangle 61">
            <a:extLst>
              <a:ext uri="{FF2B5EF4-FFF2-40B4-BE49-F238E27FC236}">
                <a16:creationId xmlns:a16="http://schemas.microsoft.com/office/drawing/2014/main" id="{2C562D18-C05C-4A7B-AAFB-EB3385F659B5}"/>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Rectangle 55">
            <a:extLst>
              <a:ext uri="{FF2B5EF4-FFF2-40B4-BE49-F238E27FC236}">
                <a16:creationId xmlns:a16="http://schemas.microsoft.com/office/drawing/2014/main" id="{7351B8C9-AF2B-4AE2-8D43-DB5F41251076}"/>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19" name="Rectangle 58">
            <a:extLst>
              <a:ext uri="{FF2B5EF4-FFF2-40B4-BE49-F238E27FC236}">
                <a16:creationId xmlns:a16="http://schemas.microsoft.com/office/drawing/2014/main" id="{8D7DD80F-09CA-4BA3-B0F1-BC1F8E7CD428}"/>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cxnSp>
        <p:nvCxnSpPr>
          <p:cNvPr id="20" name="Straight Connector 41">
            <a:extLst>
              <a:ext uri="{FF2B5EF4-FFF2-40B4-BE49-F238E27FC236}">
                <a16:creationId xmlns:a16="http://schemas.microsoft.com/office/drawing/2014/main" id="{3FCF1829-61D7-4076-BC85-A32284CEC504}"/>
              </a:ext>
            </a:extLst>
          </p:cNvPr>
          <p:cNvCxnSpPr/>
          <p:nvPr userDrawn="1"/>
        </p:nvCxnSpPr>
        <p:spPr>
          <a:xfrm>
            <a:off x="-252640" y="1663889"/>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50">
            <a:extLst>
              <a:ext uri="{FF2B5EF4-FFF2-40B4-BE49-F238E27FC236}">
                <a16:creationId xmlns:a16="http://schemas.microsoft.com/office/drawing/2014/main" id="{D0AF1562-E8B1-4766-A621-BA37903B45E0}"/>
              </a:ext>
            </a:extLst>
          </p:cNvPr>
          <p:cNvCxnSpPr/>
          <p:nvPr userDrawn="1"/>
        </p:nvCxnSpPr>
        <p:spPr>
          <a:xfrm>
            <a:off x="-252640" y="1917046"/>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AAEEC055-004E-40AE-9B9E-3C956AB8B07C}"/>
              </a:ext>
            </a:extLst>
          </p:cNvPr>
          <p:cNvCxnSpPr>
            <a:cxnSpLocks/>
          </p:cNvCxnSpPr>
          <p:nvPr userDrawn="1"/>
        </p:nvCxnSpPr>
        <p:spPr>
          <a:xfrm flipV="1">
            <a:off x="-252640" y="3832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80">
            <a:extLst>
              <a:ext uri="{FF2B5EF4-FFF2-40B4-BE49-F238E27FC236}">
                <a16:creationId xmlns:a16="http://schemas.microsoft.com/office/drawing/2014/main" id="{B6B07F19-249A-40A4-B04E-F4DD72D8F2E9}"/>
              </a:ext>
            </a:extLst>
          </p:cNvPr>
          <p:cNvCxnSpPr/>
          <p:nvPr userDrawn="1"/>
        </p:nvCxnSpPr>
        <p:spPr>
          <a:xfrm>
            <a:off x="-249485" y="342900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4" name="Straight Connector 77">
            <a:extLst>
              <a:ext uri="{FF2B5EF4-FFF2-40B4-BE49-F238E27FC236}">
                <a16:creationId xmlns:a16="http://schemas.microsoft.com/office/drawing/2014/main" id="{388AA1FD-3812-4DCB-878F-FE1BBD0053AB}"/>
              </a:ext>
            </a:extLst>
          </p:cNvPr>
          <p:cNvCxnSpPr>
            <a:cxnSpLocks/>
          </p:cNvCxnSpPr>
          <p:nvPr userDrawn="1"/>
        </p:nvCxnSpPr>
        <p:spPr>
          <a:xfrm flipV="1">
            <a:off x="6096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76">
            <a:extLst>
              <a:ext uri="{FF2B5EF4-FFF2-40B4-BE49-F238E27FC236}">
                <a16:creationId xmlns:a16="http://schemas.microsoft.com/office/drawing/2014/main" id="{A35FB610-C0E0-4C3D-9F57-B188B08F52D2}"/>
              </a:ext>
            </a:extLst>
          </p:cNvPr>
          <p:cNvCxnSpPr>
            <a:cxnSpLocks/>
          </p:cNvCxnSpPr>
          <p:nvPr userDrawn="1"/>
        </p:nvCxnSpPr>
        <p:spPr>
          <a:xfrm flipV="1">
            <a:off x="381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6" name="Straight Connector 41">
            <a:extLst>
              <a:ext uri="{FF2B5EF4-FFF2-40B4-BE49-F238E27FC236}">
                <a16:creationId xmlns:a16="http://schemas.microsoft.com/office/drawing/2014/main" id="{C1C72119-F7B9-47AC-A580-ABB53C5E6468}"/>
              </a:ext>
            </a:extLst>
          </p:cNvPr>
          <p:cNvCxnSpPr/>
          <p:nvPr userDrawn="1"/>
        </p:nvCxnSpPr>
        <p:spPr>
          <a:xfrm>
            <a:off x="-252640" y="13771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77">
            <a:extLst>
              <a:ext uri="{FF2B5EF4-FFF2-40B4-BE49-F238E27FC236}">
                <a16:creationId xmlns:a16="http://schemas.microsoft.com/office/drawing/2014/main" id="{0028D648-D2AC-42DD-ABF6-EC158E99CDC1}"/>
              </a:ext>
            </a:extLst>
          </p:cNvPr>
          <p:cNvCxnSpPr>
            <a:cxnSpLocks/>
          </p:cNvCxnSpPr>
          <p:nvPr userDrawn="1"/>
        </p:nvCxnSpPr>
        <p:spPr>
          <a:xfrm flipV="1">
            <a:off x="11807951"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8" name="Straight Connector 71">
            <a:extLst>
              <a:ext uri="{FF2B5EF4-FFF2-40B4-BE49-F238E27FC236}">
                <a16:creationId xmlns:a16="http://schemas.microsoft.com/office/drawing/2014/main" id="{76416C1C-5573-4FB6-8230-210D1B3CDC8E}"/>
              </a:ext>
            </a:extLst>
          </p:cNvPr>
          <p:cNvCxnSpPr/>
          <p:nvPr userDrawn="1"/>
        </p:nvCxnSpPr>
        <p:spPr>
          <a:xfrm>
            <a:off x="-272960" y="6275072"/>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29" name="Straight Connector 71">
            <a:extLst>
              <a:ext uri="{FF2B5EF4-FFF2-40B4-BE49-F238E27FC236}">
                <a16:creationId xmlns:a16="http://schemas.microsoft.com/office/drawing/2014/main" id="{BD369FB9-89D8-4DEF-A64D-0A5D6258505B}"/>
              </a:ext>
            </a:extLst>
          </p:cNvPr>
          <p:cNvCxnSpPr/>
          <p:nvPr userDrawn="1"/>
        </p:nvCxnSpPr>
        <p:spPr>
          <a:xfrm>
            <a:off x="-272960" y="645319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32" name="Rectangle 66">
            <a:extLst>
              <a:ext uri="{FF2B5EF4-FFF2-40B4-BE49-F238E27FC236}">
                <a16:creationId xmlns:a16="http://schemas.microsoft.com/office/drawing/2014/main" id="{CB7ECAD8-8B35-4326-84A3-00606C071A8A}"/>
              </a:ext>
            </a:extLst>
          </p:cNvPr>
          <p:cNvSpPr/>
          <p:nvPr userDrawn="1"/>
        </p:nvSpPr>
        <p:spPr bwMode="gray">
          <a:xfrm>
            <a:off x="-324884" y="5608521"/>
            <a:ext cx="180000" cy="180000"/>
          </a:xfrm>
          <a:prstGeom prst="rect">
            <a:avLst/>
          </a:prstGeom>
          <a:solidFill>
            <a:srgbClr val="000000">
              <a:lumMod val="65000"/>
              <a:lumOff val="35000"/>
            </a:srgbClr>
          </a:solidFill>
          <a:ln w="6350">
            <a:solidFill>
              <a:srgbClr val="FFFFFF"/>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0" cap="none" spc="0" normalizeH="0" baseline="0" noProof="0">
              <a:ln>
                <a:noFill/>
              </a:ln>
              <a:solidFill>
                <a:prstClr val="white"/>
              </a:solidFill>
              <a:effectLst/>
              <a:uLnTx/>
              <a:uFillTx/>
            </a:endParaRPr>
          </a:p>
        </p:txBody>
      </p:sp>
    </p:spTree>
    <p:extLst>
      <p:ext uri="{BB962C8B-B14F-4D97-AF65-F5344CB8AC3E}">
        <p14:creationId xmlns:p14="http://schemas.microsoft.com/office/powerpoint/2010/main" val="316229986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with Image - Gradient Light">
    <p:bg>
      <p:bgRef idx="1001">
        <a:schemeClr val="bg1"/>
      </p:bgRef>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975E2BAC-B9DA-4268-862E-629DA9ED4F3F}"/>
              </a:ext>
            </a:extLst>
          </p:cNvPr>
          <p:cNvGraphicFramePr>
            <a:graphicFrameLocks noChangeAspect="1"/>
          </p:cNvGraphicFramePr>
          <p:nvPr userDrawn="1">
            <p:custDataLst>
              <p:tags r:id="rId1"/>
            </p:custDataLst>
            <p:extLst>
              <p:ext uri="{D42A27DB-BD31-4B8C-83A1-F6EECF244321}">
                <p14:modId xmlns:p14="http://schemas.microsoft.com/office/powerpoint/2010/main" val="2457325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4" imgH="424" progId="TCLayout.ActiveDocument.1">
                  <p:embed/>
                </p:oleObj>
              </mc:Choice>
              <mc:Fallback>
                <p:oleObj name="think-cell Folie" r:id="rId3" imgW="424" imgH="424" progId="TCLayout.ActiveDocument.1">
                  <p:embed/>
                  <p:pic>
                    <p:nvPicPr>
                      <p:cNvPr id="3" name="Objekt 2" hidden="1">
                        <a:extLst>
                          <a:ext uri="{FF2B5EF4-FFF2-40B4-BE49-F238E27FC236}">
                            <a16:creationId xmlns:a16="http://schemas.microsoft.com/office/drawing/2014/main" id="{975E2BAC-B9DA-4268-862E-629DA9ED4F3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2394B85-B39D-4BE7-A334-787162CB4A41}"/>
              </a:ext>
            </a:extLst>
          </p:cNvPr>
          <p:cNvSpPr>
            <a:spLocks noGrp="1"/>
          </p:cNvSpPr>
          <p:nvPr>
            <p:ph type="title"/>
          </p:nvPr>
        </p:nvSpPr>
        <p:spPr>
          <a:xfrm>
            <a:off x="1143001" y="1089024"/>
            <a:ext cx="4952998" cy="1605408"/>
          </a:xfrm>
        </p:spPr>
        <p:txBody>
          <a:bodyPr vert="horz" anchor="b"/>
          <a:lstStyle>
            <a:lvl1pPr>
              <a:defRPr sz="5400">
                <a:solidFill>
                  <a:schemeClr val="tx1"/>
                </a:solidFill>
              </a:defRPr>
            </a:lvl1pPr>
          </a:lstStyle>
          <a:p>
            <a:endParaRPr lang="en-US" dirty="0"/>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22170705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02199"/>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169303"/>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80CEA8-F357-4804-8BA8-8264C4964A79}"/>
              </a:ext>
            </a:extLst>
          </p:cNvPr>
          <p:cNvGraphicFramePr>
            <a:graphicFrameLocks noChangeAspect="1"/>
          </p:cNvGraphicFramePr>
          <p:nvPr userDrawn="1">
            <p:custDataLst>
              <p:tags r:id="rId1"/>
            </p:custDataLst>
            <p:extLst>
              <p:ext uri="{D42A27DB-BD31-4B8C-83A1-F6EECF244321}">
                <p14:modId xmlns:p14="http://schemas.microsoft.com/office/powerpoint/2010/main" val="2056392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kt 3" hidden="1">
                        <a:extLst>
                          <a:ext uri="{FF2B5EF4-FFF2-40B4-BE49-F238E27FC236}">
                            <a16:creationId xmlns:a16="http://schemas.microsoft.com/office/drawing/2014/main" id="{F780CEA8-F357-4804-8BA8-8264C4964A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C204DD3-8CA4-4793-97F5-5628FB4D97E2}"/>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3000" b="1" i="0" baseline="0" dirty="0" err="1">
              <a:latin typeface="Graphik" panose="020B0503030202060203" pitchFamily="34" charset="0"/>
              <a:ea typeface="+mj-ea"/>
              <a:cs typeface="+mj-cs"/>
              <a:sym typeface="Graphik" panose="020B0503030202060203" pitchFamily="34" charset="0"/>
            </a:endParaRPr>
          </a:p>
        </p:txBody>
      </p:sp>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atin typeface="+mn-lt"/>
              </a:defRPr>
            </a:lvl2pPr>
            <a:lvl3pPr marL="182563" indent="-182563">
              <a:buFont typeface="Arial" panose="020B0604020202020204" pitchFamily="34" charset="0"/>
              <a:buChar char="•"/>
              <a:defRPr sz="1800">
                <a:latin typeface="+mn-lt"/>
              </a:defRPr>
            </a:lvl3pPr>
            <a:lvl4pPr marL="355600" indent="-173038">
              <a:buFont typeface="System Font"/>
              <a:buChar char="–"/>
              <a:defRPr sz="1600">
                <a:latin typeface="+mn-lt"/>
              </a:defRPr>
            </a:lvl4pPr>
            <a:lvl5pPr marL="538163" indent="-182563">
              <a:buFont typeface="Arial" panose="020B0604020202020204" pitchFamily="34" charset="0"/>
              <a:buChar char="•"/>
              <a:defRPr sz="1600">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lvl1pPr>
              <a:defRPr/>
            </a:lvl1pPr>
          </a:lstStyle>
          <a:p>
            <a:r>
              <a:rPr lang="en-GB" dirty="0"/>
              <a:t>Place headline here </a:t>
            </a:r>
            <a:br>
              <a:rPr lang="en-GB" dirty="0"/>
            </a:br>
            <a:r>
              <a:rPr lang="en-GB" dirty="0"/>
              <a:t>(36pt, min 30pt)</a:t>
            </a:r>
            <a:endParaRPr lang="en-US" dirty="0"/>
          </a:p>
        </p:txBody>
      </p:sp>
    </p:spTree>
    <p:extLst>
      <p:ext uri="{BB962C8B-B14F-4D97-AF65-F5344CB8AC3E}">
        <p14:creationId xmlns:p14="http://schemas.microsoft.com/office/powerpoint/2010/main" val="392173203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418441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2382564626"/>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Tuesday, November 26,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cxnSp>
        <p:nvCxnSpPr>
          <p:cNvPr id="8" name="Straight Connector 41">
            <a:extLst>
              <a:ext uri="{FF2B5EF4-FFF2-40B4-BE49-F238E27FC236}">
                <a16:creationId xmlns:a16="http://schemas.microsoft.com/office/drawing/2014/main" id="{F8169337-1B5A-49BB-8C2B-7D2FE3E3A6FC}"/>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DF29DCF2-8460-442D-9360-B9BC3463F017}"/>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23994F89-4600-4424-A10F-E6E6B6B484F7}"/>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2" name="TextBox 52">
            <a:extLst>
              <a:ext uri="{FF2B5EF4-FFF2-40B4-BE49-F238E27FC236}">
                <a16:creationId xmlns:a16="http://schemas.microsoft.com/office/drawing/2014/main" id="{BF391748-71DB-4EF8-8A85-9E653A89E32B}"/>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4" name="Straight Connector 53">
            <a:extLst>
              <a:ext uri="{FF2B5EF4-FFF2-40B4-BE49-F238E27FC236}">
                <a16:creationId xmlns:a16="http://schemas.microsoft.com/office/drawing/2014/main" id="{92EB42AA-6B57-4070-9EA7-DABA5E548242}"/>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5" name="TextBox 54">
            <a:extLst>
              <a:ext uri="{FF2B5EF4-FFF2-40B4-BE49-F238E27FC236}">
                <a16:creationId xmlns:a16="http://schemas.microsoft.com/office/drawing/2014/main" id="{9DBBCF2E-0448-410B-A80B-CEAF019F4060}"/>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6" name="Rectangle 55">
            <a:extLst>
              <a:ext uri="{FF2B5EF4-FFF2-40B4-BE49-F238E27FC236}">
                <a16:creationId xmlns:a16="http://schemas.microsoft.com/office/drawing/2014/main" id="{008A49C9-F52B-4121-9A6A-E8DB018020C3}"/>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6">
            <a:extLst>
              <a:ext uri="{FF2B5EF4-FFF2-40B4-BE49-F238E27FC236}">
                <a16:creationId xmlns:a16="http://schemas.microsoft.com/office/drawing/2014/main" id="{B73BFD5A-453A-41C5-BD8F-8368BC87C655}"/>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8" name="Rectangle 57">
            <a:extLst>
              <a:ext uri="{FF2B5EF4-FFF2-40B4-BE49-F238E27FC236}">
                <a16:creationId xmlns:a16="http://schemas.microsoft.com/office/drawing/2014/main" id="{821C9BAF-D117-42F7-91E2-A79FBCFBFDEE}"/>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21DBF6FF-BE20-4024-8DD2-2BCD3F00F058}"/>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0D8A01F1-21AA-4CB3-8122-A2FF3248BD7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2932518E-BFE4-4BFF-BAE5-0D2EE8138208}"/>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FB292936-F725-4870-96F0-443ED4E76F0A}"/>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C8C48417-67F9-4601-916B-9F531D3EF28B}"/>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E981E706-1859-4EB7-B43B-2F2D64659724}"/>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1C25CCD1-810C-4037-9BF3-B4F81569BD1C}"/>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3D9DFFD7-7E53-4248-BC2D-AB516E6CE69C}"/>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367BD9AD-A767-4252-A54F-D025F854610F}"/>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B1A3C8B0-9F72-4950-B30A-BAECC85BD77E}"/>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7759F9C9-9954-4261-965B-951DD858454F}"/>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4EC927F7-961E-4DD3-8EB0-C1CB445CE87D}"/>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7B0A5EFA-7600-45FF-B6B5-47C9CBC3C455}"/>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E6E1ABB4-93AA-412D-A0A8-211796B43BF8}"/>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6E002555-44FA-44FA-B74A-7A3869C17A06}"/>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BCB76E81-FF8C-49CD-BA18-B2F6527566E5}"/>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13E8AC7D-D8AB-42C9-83B7-8D3D70DA6C2C}"/>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48EF8079-D72E-46D9-A598-D9465F660F1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48C6743C-ADEB-48B4-8BA9-60220EFC2A33}"/>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7FCDFFEB-9943-4595-B897-31A2A8209D0B}"/>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71989F75-7872-454C-9F14-CB4F6846BB44}"/>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6F001A61-690D-4A96-9917-A04D19ACC01C}"/>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F5534E15-E6EB-455B-A31F-A2401E68932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E9670B49-754B-4DE2-9C21-75800FD2333C}"/>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35734CD7-CD2C-4013-A4C4-04954D0539D4}"/>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3F354334-0E5A-4E4A-BF3F-8B336DB2687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1ED2DD23-4420-4ACF-8BB8-F263C435FDD9}"/>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D682C1F4-5FB5-483B-A626-399E805CEF8E}"/>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9F2BCCF2-0057-4F51-959B-CD7993B998A5}"/>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945F087B-DE77-4F24-89F8-286BD086CBB6}"/>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93EC0018-D164-4EEB-8639-6DE54039696A}"/>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D2434C9A-2811-4439-89F9-E0FAEBA572A0}"/>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8FDCEE54-D388-4379-A701-A146BBE8E39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83F45AEC-46FA-4736-8455-7DC914E9A8A0}"/>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9496479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672572"/>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200047134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106213953"/>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57066990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am 6 - Ligh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solidFill>
                  <a:schemeClr val="bg1"/>
                </a:solidFill>
              </a:defRPr>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solidFill>
                  <a:schemeClr val="bg1"/>
                </a:solidFill>
                <a:latin typeface="GT Sectra Fine" pitchFamily="2" charset="77"/>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3" name="Picture 3">
            <a:extLst>
              <a:ext uri="{FF2B5EF4-FFF2-40B4-BE49-F238E27FC236}">
                <a16:creationId xmlns:a16="http://schemas.microsoft.com/office/drawing/2014/main" id="{C135696F-930F-4A37-B5DA-B7836E0CE18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4">
            <a:extLst>
              <a:ext uri="{FF2B5EF4-FFF2-40B4-BE49-F238E27FC236}">
                <a16:creationId xmlns:a16="http://schemas.microsoft.com/office/drawing/2014/main" id="{20120EF3-3540-4F02-928A-143B01E4B1E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5">
            <a:extLst>
              <a:ext uri="{FF2B5EF4-FFF2-40B4-BE49-F238E27FC236}">
                <a16:creationId xmlns:a16="http://schemas.microsoft.com/office/drawing/2014/main" id="{4E44F63B-9FC9-42A4-A655-67387F579697}"/>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376393373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atin typeface="+mn-lt"/>
              </a:defRPr>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93239913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271206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 </a:t>
            </a:r>
            <a:r>
              <a:rPr lang="en-US" dirty="0" err="1"/>
              <a:t>Graphik</a:t>
            </a:r>
            <a:r>
              <a:rPr lang="en-US" dirty="0"/>
              <a:t>,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30364584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4229938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981704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tx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313EF52-1E9D-4B0B-AB41-E206002F3879}"/>
              </a:ext>
            </a:extLst>
          </p:cNvPr>
          <p:cNvGraphicFramePr>
            <a:graphicFrameLocks noChangeAspect="1"/>
          </p:cNvGraphicFramePr>
          <p:nvPr userDrawn="1">
            <p:custDataLst>
              <p:tags r:id="rId1"/>
            </p:custDataLst>
            <p:extLst>
              <p:ext uri="{D42A27DB-BD31-4B8C-83A1-F6EECF244321}">
                <p14:modId xmlns:p14="http://schemas.microsoft.com/office/powerpoint/2010/main" val="2623226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5" name="Objekt 4" hidden="1">
                        <a:extLst>
                          <a:ext uri="{FF2B5EF4-FFF2-40B4-BE49-F238E27FC236}">
                            <a16:creationId xmlns:a16="http://schemas.microsoft.com/office/drawing/2014/main" id="{B313EF52-1E9D-4B0B-AB41-E206002F38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02EFED5-A7B8-4B24-A53B-1865D11A9DB3}"/>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1" i="0" baseline="0" dirty="0" err="1">
              <a:latin typeface="Graphik" panose="020B0503030202060203" pitchFamily="34" charset="0"/>
              <a:ea typeface="+mj-ea"/>
              <a:cs typeface="+mj-cs"/>
              <a:sym typeface="Graphik" panose="020B0503030202060203" pitchFamily="34" charset="0"/>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de-DE" smtClean="0"/>
              <a:pPr/>
              <a:t>Dienstag, 26. November 2024</a:t>
            </a:fld>
            <a:endParaRPr lang="de-DE"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pic>
        <p:nvPicPr>
          <p:cNvPr id="12" name="Graphic 7">
            <a:extLst>
              <a:ext uri="{FF2B5EF4-FFF2-40B4-BE49-F238E27FC236}">
                <a16:creationId xmlns:a16="http://schemas.microsoft.com/office/drawing/2014/main" id="{D7B0E976-000C-49A3-AB6F-2C73A4992A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381001" y="5813884"/>
            <a:ext cx="1884233" cy="498015"/>
          </a:xfrm>
          <a:prstGeom prst="rect">
            <a:avLst/>
          </a:prstGeom>
        </p:spPr>
      </p:pic>
      <p:cxnSp>
        <p:nvCxnSpPr>
          <p:cNvPr id="53" name="Straight Connector 41">
            <a:extLst>
              <a:ext uri="{FF2B5EF4-FFF2-40B4-BE49-F238E27FC236}">
                <a16:creationId xmlns:a16="http://schemas.microsoft.com/office/drawing/2014/main" id="{A992349B-ECBD-464E-9D5E-BCF8A8DE840F}"/>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50">
            <a:extLst>
              <a:ext uri="{FF2B5EF4-FFF2-40B4-BE49-F238E27FC236}">
                <a16:creationId xmlns:a16="http://schemas.microsoft.com/office/drawing/2014/main" id="{941A3F7C-6912-4681-A9F8-6979688DBBB8}"/>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5" name="TextBox 51">
            <a:extLst>
              <a:ext uri="{FF2B5EF4-FFF2-40B4-BE49-F238E27FC236}">
                <a16:creationId xmlns:a16="http://schemas.microsoft.com/office/drawing/2014/main" id="{DDE3CABF-5B6D-4794-AF71-B401572EDA80}"/>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56" name="TextBox 52">
            <a:extLst>
              <a:ext uri="{FF2B5EF4-FFF2-40B4-BE49-F238E27FC236}">
                <a16:creationId xmlns:a16="http://schemas.microsoft.com/office/drawing/2014/main" id="{7670461C-219C-4C76-8239-5CC222F62CE0}"/>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57" name="Straight Connector 53">
            <a:extLst>
              <a:ext uri="{FF2B5EF4-FFF2-40B4-BE49-F238E27FC236}">
                <a16:creationId xmlns:a16="http://schemas.microsoft.com/office/drawing/2014/main" id="{349091B3-B556-478B-9692-DA6839B96EDF}"/>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8" name="TextBox 54">
            <a:extLst>
              <a:ext uri="{FF2B5EF4-FFF2-40B4-BE49-F238E27FC236}">
                <a16:creationId xmlns:a16="http://schemas.microsoft.com/office/drawing/2014/main" id="{42B4B126-52F4-4D85-A74B-024503B66D4C}"/>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59" name="Rectangle 55">
            <a:extLst>
              <a:ext uri="{FF2B5EF4-FFF2-40B4-BE49-F238E27FC236}">
                <a16:creationId xmlns:a16="http://schemas.microsoft.com/office/drawing/2014/main" id="{C59C44DE-DEB3-4FAC-9920-EEA417A3B98E}"/>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0" name="TextBox 56">
            <a:extLst>
              <a:ext uri="{FF2B5EF4-FFF2-40B4-BE49-F238E27FC236}">
                <a16:creationId xmlns:a16="http://schemas.microsoft.com/office/drawing/2014/main" id="{13CBA4D2-6393-4050-8020-AF964108D800}"/>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61" name="Rectangle 57">
            <a:extLst>
              <a:ext uri="{FF2B5EF4-FFF2-40B4-BE49-F238E27FC236}">
                <a16:creationId xmlns:a16="http://schemas.microsoft.com/office/drawing/2014/main" id="{75EA7697-A6A3-4A0C-A82A-08F8CA4224FD}"/>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62" name="Rectangle 58">
            <a:extLst>
              <a:ext uri="{FF2B5EF4-FFF2-40B4-BE49-F238E27FC236}">
                <a16:creationId xmlns:a16="http://schemas.microsoft.com/office/drawing/2014/main" id="{B3F6A532-E0D0-4CAA-B78D-311B909660FA}"/>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3" name="TextBox 59">
            <a:extLst>
              <a:ext uri="{FF2B5EF4-FFF2-40B4-BE49-F238E27FC236}">
                <a16:creationId xmlns:a16="http://schemas.microsoft.com/office/drawing/2014/main" id="{49AD7A11-9130-4123-962D-20DF60BD6486}"/>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64" name="TextBox 65">
            <a:extLst>
              <a:ext uri="{FF2B5EF4-FFF2-40B4-BE49-F238E27FC236}">
                <a16:creationId xmlns:a16="http://schemas.microsoft.com/office/drawing/2014/main" id="{F613B6B1-1D18-4B61-8C91-87DFB2F0D54E}"/>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65" name="Rectangle 67">
            <a:extLst>
              <a:ext uri="{FF2B5EF4-FFF2-40B4-BE49-F238E27FC236}">
                <a16:creationId xmlns:a16="http://schemas.microsoft.com/office/drawing/2014/main" id="{28002E52-4915-475E-86EC-4C3C1DC4E302}"/>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6" name="Rectangle 68">
            <a:extLst>
              <a:ext uri="{FF2B5EF4-FFF2-40B4-BE49-F238E27FC236}">
                <a16:creationId xmlns:a16="http://schemas.microsoft.com/office/drawing/2014/main" id="{A83442CB-B7B4-4E41-9701-2B1B71507C75}"/>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67" name="TextBox 69">
            <a:extLst>
              <a:ext uri="{FF2B5EF4-FFF2-40B4-BE49-F238E27FC236}">
                <a16:creationId xmlns:a16="http://schemas.microsoft.com/office/drawing/2014/main" id="{75AEC258-1443-4CF5-8EC4-6102A2A86659}"/>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68" name="TextBox 70">
            <a:extLst>
              <a:ext uri="{FF2B5EF4-FFF2-40B4-BE49-F238E27FC236}">
                <a16:creationId xmlns:a16="http://schemas.microsoft.com/office/drawing/2014/main" id="{41093817-F3EB-4536-97DB-775D304E3301}"/>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69" name="Straight Connector 71">
            <a:extLst>
              <a:ext uri="{FF2B5EF4-FFF2-40B4-BE49-F238E27FC236}">
                <a16:creationId xmlns:a16="http://schemas.microsoft.com/office/drawing/2014/main" id="{3E231109-BE13-4BF8-9FED-5FCD1ED1D56D}"/>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70" name="TextBox 54">
            <a:extLst>
              <a:ext uri="{FF2B5EF4-FFF2-40B4-BE49-F238E27FC236}">
                <a16:creationId xmlns:a16="http://schemas.microsoft.com/office/drawing/2014/main" id="{75237948-CC65-46FC-9F35-7FA735015840}"/>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71" name="Rectangle 55">
            <a:extLst>
              <a:ext uri="{FF2B5EF4-FFF2-40B4-BE49-F238E27FC236}">
                <a16:creationId xmlns:a16="http://schemas.microsoft.com/office/drawing/2014/main" id="{CD621539-A9E3-4BD0-813C-67B48FF30012}"/>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2" name="TextBox 56">
            <a:extLst>
              <a:ext uri="{FF2B5EF4-FFF2-40B4-BE49-F238E27FC236}">
                <a16:creationId xmlns:a16="http://schemas.microsoft.com/office/drawing/2014/main" id="{860BF607-A6BD-4BDF-BC9C-26816B97F994}"/>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73" name="Rectangle 57">
            <a:extLst>
              <a:ext uri="{FF2B5EF4-FFF2-40B4-BE49-F238E27FC236}">
                <a16:creationId xmlns:a16="http://schemas.microsoft.com/office/drawing/2014/main" id="{A7B59265-3ACB-4B2F-AA40-8A3D01560CC8}"/>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4" name="Rectangle 58">
            <a:extLst>
              <a:ext uri="{FF2B5EF4-FFF2-40B4-BE49-F238E27FC236}">
                <a16:creationId xmlns:a16="http://schemas.microsoft.com/office/drawing/2014/main" id="{45F05F41-9CCB-4356-8ECF-62AF47B5B12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5" name="TextBox 59">
            <a:extLst>
              <a:ext uri="{FF2B5EF4-FFF2-40B4-BE49-F238E27FC236}">
                <a16:creationId xmlns:a16="http://schemas.microsoft.com/office/drawing/2014/main" id="{BA2DD229-DEED-4FAE-B24B-E5900817798B}"/>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76" name="Rectangle 66">
            <a:extLst>
              <a:ext uri="{FF2B5EF4-FFF2-40B4-BE49-F238E27FC236}">
                <a16:creationId xmlns:a16="http://schemas.microsoft.com/office/drawing/2014/main" id="{CF93F858-F5B9-4DC9-AA59-0D9970D546C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7" name="TextBox 54">
            <a:extLst>
              <a:ext uri="{FF2B5EF4-FFF2-40B4-BE49-F238E27FC236}">
                <a16:creationId xmlns:a16="http://schemas.microsoft.com/office/drawing/2014/main" id="{76703E12-0543-491B-B255-E3AE23A20DB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78" name="Rectangle 60">
            <a:extLst>
              <a:ext uri="{FF2B5EF4-FFF2-40B4-BE49-F238E27FC236}">
                <a16:creationId xmlns:a16="http://schemas.microsoft.com/office/drawing/2014/main" id="{F23288C7-7DC3-4645-9621-08B0E94E4E3B}"/>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79" name="TextBox 56">
            <a:extLst>
              <a:ext uri="{FF2B5EF4-FFF2-40B4-BE49-F238E27FC236}">
                <a16:creationId xmlns:a16="http://schemas.microsoft.com/office/drawing/2014/main" id="{7528B779-FA66-4944-AFA5-FFE589570880}"/>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80" name="Rectangle 61">
            <a:extLst>
              <a:ext uri="{FF2B5EF4-FFF2-40B4-BE49-F238E27FC236}">
                <a16:creationId xmlns:a16="http://schemas.microsoft.com/office/drawing/2014/main" id="{D7D703CB-ACBE-455E-A377-D864D92174BB}"/>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81" name="TextBox 59">
            <a:extLst>
              <a:ext uri="{FF2B5EF4-FFF2-40B4-BE49-F238E27FC236}">
                <a16:creationId xmlns:a16="http://schemas.microsoft.com/office/drawing/2014/main" id="{793B9989-11BC-455E-A7B5-F0800D4B6F50}"/>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82" name="TextBox 73">
            <a:extLst>
              <a:ext uri="{FF2B5EF4-FFF2-40B4-BE49-F238E27FC236}">
                <a16:creationId xmlns:a16="http://schemas.microsoft.com/office/drawing/2014/main" id="{D2EEAA86-E9AF-4B42-B343-70E33BAD79E0}"/>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83" name="TextBox 74">
            <a:extLst>
              <a:ext uri="{FF2B5EF4-FFF2-40B4-BE49-F238E27FC236}">
                <a16:creationId xmlns:a16="http://schemas.microsoft.com/office/drawing/2014/main" id="{5BD7362C-8314-4626-8C62-9B201CA49C57}"/>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84" name="TextBox 75">
            <a:extLst>
              <a:ext uri="{FF2B5EF4-FFF2-40B4-BE49-F238E27FC236}">
                <a16:creationId xmlns:a16="http://schemas.microsoft.com/office/drawing/2014/main" id="{C615562B-630E-4FDD-A34F-44CE467489FF}"/>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85" name="Straight Connector 77">
            <a:extLst>
              <a:ext uri="{FF2B5EF4-FFF2-40B4-BE49-F238E27FC236}">
                <a16:creationId xmlns:a16="http://schemas.microsoft.com/office/drawing/2014/main" id="{830F8911-C961-44E6-BF63-19C7976FDAFE}"/>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Connector 76">
            <a:extLst>
              <a:ext uri="{FF2B5EF4-FFF2-40B4-BE49-F238E27FC236}">
                <a16:creationId xmlns:a16="http://schemas.microsoft.com/office/drawing/2014/main" id="{912E2C25-23D1-4EEB-B4CE-39CA4D781369}"/>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87" name="TextBox 70">
            <a:extLst>
              <a:ext uri="{FF2B5EF4-FFF2-40B4-BE49-F238E27FC236}">
                <a16:creationId xmlns:a16="http://schemas.microsoft.com/office/drawing/2014/main" id="{2BBFC182-AFA7-42F5-BDF2-B3EAFF5D1ACA}"/>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88" name="Straight Connector 71">
            <a:extLst>
              <a:ext uri="{FF2B5EF4-FFF2-40B4-BE49-F238E27FC236}">
                <a16:creationId xmlns:a16="http://schemas.microsoft.com/office/drawing/2014/main" id="{3A00C7A6-0F85-4132-BC3C-72DA8A958B63}"/>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9" name="Straight Connector 41">
            <a:extLst>
              <a:ext uri="{FF2B5EF4-FFF2-40B4-BE49-F238E27FC236}">
                <a16:creationId xmlns:a16="http://schemas.microsoft.com/office/drawing/2014/main" id="{36AF4D6A-5780-41BC-A372-9CC1FEEDA73D}"/>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0" name="TextBox 54">
            <a:extLst>
              <a:ext uri="{FF2B5EF4-FFF2-40B4-BE49-F238E27FC236}">
                <a16:creationId xmlns:a16="http://schemas.microsoft.com/office/drawing/2014/main" id="{2874B8C2-A4A5-4C63-A1B8-DA60735C8DDF}"/>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91" name="Rectangle 55">
            <a:extLst>
              <a:ext uri="{FF2B5EF4-FFF2-40B4-BE49-F238E27FC236}">
                <a16:creationId xmlns:a16="http://schemas.microsoft.com/office/drawing/2014/main" id="{FC280685-BDD9-4DE8-8F54-BCA28518EFFD}"/>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92" name="Rectangle 58">
            <a:extLst>
              <a:ext uri="{FF2B5EF4-FFF2-40B4-BE49-F238E27FC236}">
                <a16:creationId xmlns:a16="http://schemas.microsoft.com/office/drawing/2014/main" id="{5FE76186-0C5C-4D89-959F-36F18A541BF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93" name="TextBox 59">
            <a:extLst>
              <a:ext uri="{FF2B5EF4-FFF2-40B4-BE49-F238E27FC236}">
                <a16:creationId xmlns:a16="http://schemas.microsoft.com/office/drawing/2014/main" id="{E27B8678-4AFB-41A8-8ED0-9F6EC3F0EEBC}"/>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94" name="Straight Connector 77">
            <a:extLst>
              <a:ext uri="{FF2B5EF4-FFF2-40B4-BE49-F238E27FC236}">
                <a16:creationId xmlns:a16="http://schemas.microsoft.com/office/drawing/2014/main" id="{63D76BCF-20C7-481C-9497-092D739471F7}"/>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5" name="TextBox 72">
            <a:extLst>
              <a:ext uri="{FF2B5EF4-FFF2-40B4-BE49-F238E27FC236}">
                <a16:creationId xmlns:a16="http://schemas.microsoft.com/office/drawing/2014/main" id="{8D47BAD7-7638-4FEB-B5E7-2B5A8EB09515}"/>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4649807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25148998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cxnSp>
        <p:nvCxnSpPr>
          <p:cNvPr id="8" name="Straight Connector 41">
            <a:extLst>
              <a:ext uri="{FF2B5EF4-FFF2-40B4-BE49-F238E27FC236}">
                <a16:creationId xmlns:a16="http://schemas.microsoft.com/office/drawing/2014/main" id="{078C07C1-551F-4AAE-8B41-271FD6C44491}"/>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792C5396-7EA2-417E-9F8C-17F606EE0E62}"/>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61041389-1F9C-4DC9-B7E8-6A1767596B18}"/>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3E93547-D28A-4ED7-8435-98F986CAD2A6}"/>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A81079E3-37A3-4C31-AFE8-A8385B82713C}"/>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0ED34561-138A-4716-A216-1A7CF7BA6703}"/>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B5F0178F-B62F-4B38-A604-97479AEA9C2D}"/>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6">
            <a:extLst>
              <a:ext uri="{FF2B5EF4-FFF2-40B4-BE49-F238E27FC236}">
                <a16:creationId xmlns:a16="http://schemas.microsoft.com/office/drawing/2014/main" id="{4C645998-651D-4BA5-BA7D-C488B2F3CD06}"/>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D29EE68C-AF9C-4A4C-AC73-51BC8B2B4C65}"/>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8" name="Rectangle 58">
            <a:extLst>
              <a:ext uri="{FF2B5EF4-FFF2-40B4-BE49-F238E27FC236}">
                <a16:creationId xmlns:a16="http://schemas.microsoft.com/office/drawing/2014/main" id="{6DF04AC0-8C20-4DD3-A9DD-7C81B8444EEE}"/>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9">
            <a:extLst>
              <a:ext uri="{FF2B5EF4-FFF2-40B4-BE49-F238E27FC236}">
                <a16:creationId xmlns:a16="http://schemas.microsoft.com/office/drawing/2014/main" id="{DAD2B414-9DE2-428B-8F3C-D6E279535288}"/>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0" name="TextBox 65">
            <a:extLst>
              <a:ext uri="{FF2B5EF4-FFF2-40B4-BE49-F238E27FC236}">
                <a16:creationId xmlns:a16="http://schemas.microsoft.com/office/drawing/2014/main" id="{EB7954A0-BB5F-449F-83EB-18DEF908575A}"/>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1" name="Rectangle 67">
            <a:extLst>
              <a:ext uri="{FF2B5EF4-FFF2-40B4-BE49-F238E27FC236}">
                <a16:creationId xmlns:a16="http://schemas.microsoft.com/office/drawing/2014/main" id="{4B68D771-17B4-44F4-A9D2-734672BB4056}"/>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8">
            <a:extLst>
              <a:ext uri="{FF2B5EF4-FFF2-40B4-BE49-F238E27FC236}">
                <a16:creationId xmlns:a16="http://schemas.microsoft.com/office/drawing/2014/main" id="{906E4161-7178-4BDD-9ABB-6991A6C28237}"/>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TextBox 69">
            <a:extLst>
              <a:ext uri="{FF2B5EF4-FFF2-40B4-BE49-F238E27FC236}">
                <a16:creationId xmlns:a16="http://schemas.microsoft.com/office/drawing/2014/main" id="{D944F459-8C34-49FC-86D8-7BF8841AF5D7}"/>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4" name="TextBox 70">
            <a:extLst>
              <a:ext uri="{FF2B5EF4-FFF2-40B4-BE49-F238E27FC236}">
                <a16:creationId xmlns:a16="http://schemas.microsoft.com/office/drawing/2014/main" id="{3EA1FA29-D2E5-4E87-BFA2-3A3234DFC1DF}"/>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5" name="Straight Connector 71">
            <a:extLst>
              <a:ext uri="{FF2B5EF4-FFF2-40B4-BE49-F238E27FC236}">
                <a16:creationId xmlns:a16="http://schemas.microsoft.com/office/drawing/2014/main" id="{7DAF8E0F-69A8-46C0-A553-8F7AEB8DE9F8}"/>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6" name="TextBox 54">
            <a:extLst>
              <a:ext uri="{FF2B5EF4-FFF2-40B4-BE49-F238E27FC236}">
                <a16:creationId xmlns:a16="http://schemas.microsoft.com/office/drawing/2014/main" id="{C3BF8CAB-2B52-4268-A0F8-7C3911F1884E}"/>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7" name="Rectangle 55">
            <a:extLst>
              <a:ext uri="{FF2B5EF4-FFF2-40B4-BE49-F238E27FC236}">
                <a16:creationId xmlns:a16="http://schemas.microsoft.com/office/drawing/2014/main" id="{9C8ABB66-0F3D-452F-9D5C-84728B06FEA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TextBox 56">
            <a:extLst>
              <a:ext uri="{FF2B5EF4-FFF2-40B4-BE49-F238E27FC236}">
                <a16:creationId xmlns:a16="http://schemas.microsoft.com/office/drawing/2014/main" id="{CECA7EC2-36A2-484A-B6D2-098E572F54CC}"/>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9" name="Rectangle 57">
            <a:extLst>
              <a:ext uri="{FF2B5EF4-FFF2-40B4-BE49-F238E27FC236}">
                <a16:creationId xmlns:a16="http://schemas.microsoft.com/office/drawing/2014/main" id="{BF1416A3-67B1-4A11-9530-7D420FB4B25E}"/>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0" name="Rectangle 58">
            <a:extLst>
              <a:ext uri="{FF2B5EF4-FFF2-40B4-BE49-F238E27FC236}">
                <a16:creationId xmlns:a16="http://schemas.microsoft.com/office/drawing/2014/main" id="{ED469E8A-F7B6-4C6C-9002-9F30A16BB313}"/>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9">
            <a:extLst>
              <a:ext uri="{FF2B5EF4-FFF2-40B4-BE49-F238E27FC236}">
                <a16:creationId xmlns:a16="http://schemas.microsoft.com/office/drawing/2014/main" id="{30754393-B662-466F-90E3-E5C3A2116B1E}"/>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2" name="Rectangle 66">
            <a:extLst>
              <a:ext uri="{FF2B5EF4-FFF2-40B4-BE49-F238E27FC236}">
                <a16:creationId xmlns:a16="http://schemas.microsoft.com/office/drawing/2014/main" id="{C3AB98F8-963F-4AA1-8E85-631653F5C3A9}"/>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4">
            <a:extLst>
              <a:ext uri="{FF2B5EF4-FFF2-40B4-BE49-F238E27FC236}">
                <a16:creationId xmlns:a16="http://schemas.microsoft.com/office/drawing/2014/main" id="{66E416EE-BFA8-4699-98D6-4BB87BEDB994}"/>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4" name="Rectangle 60">
            <a:extLst>
              <a:ext uri="{FF2B5EF4-FFF2-40B4-BE49-F238E27FC236}">
                <a16:creationId xmlns:a16="http://schemas.microsoft.com/office/drawing/2014/main" id="{6CD9662E-4002-4CEE-B538-DADB2F958DB6}"/>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6">
            <a:extLst>
              <a:ext uri="{FF2B5EF4-FFF2-40B4-BE49-F238E27FC236}">
                <a16:creationId xmlns:a16="http://schemas.microsoft.com/office/drawing/2014/main" id="{ABAE4B02-322B-4630-AA3D-3C24BC62B292}"/>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6" name="Rectangle 61">
            <a:extLst>
              <a:ext uri="{FF2B5EF4-FFF2-40B4-BE49-F238E27FC236}">
                <a16:creationId xmlns:a16="http://schemas.microsoft.com/office/drawing/2014/main" id="{2B4069F8-6CF5-4D6B-9CAB-FC596587F35D}"/>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7" name="TextBox 59">
            <a:extLst>
              <a:ext uri="{FF2B5EF4-FFF2-40B4-BE49-F238E27FC236}">
                <a16:creationId xmlns:a16="http://schemas.microsoft.com/office/drawing/2014/main" id="{BEA551D9-B919-4578-8384-C858F5A7D73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8" name="TextBox 73">
            <a:extLst>
              <a:ext uri="{FF2B5EF4-FFF2-40B4-BE49-F238E27FC236}">
                <a16:creationId xmlns:a16="http://schemas.microsoft.com/office/drawing/2014/main" id="{F70C6268-9316-402C-9F74-B5C242CA1B99}"/>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9" name="TextBox 74">
            <a:extLst>
              <a:ext uri="{FF2B5EF4-FFF2-40B4-BE49-F238E27FC236}">
                <a16:creationId xmlns:a16="http://schemas.microsoft.com/office/drawing/2014/main" id="{3B2681FE-B05A-4DC6-A6CE-2D6D53AE237B}"/>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0" name="TextBox 75">
            <a:extLst>
              <a:ext uri="{FF2B5EF4-FFF2-40B4-BE49-F238E27FC236}">
                <a16:creationId xmlns:a16="http://schemas.microsoft.com/office/drawing/2014/main" id="{F5660B5B-CEA6-478B-B0A8-E04317E25060}"/>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1" name="Straight Connector 77">
            <a:extLst>
              <a:ext uri="{FF2B5EF4-FFF2-40B4-BE49-F238E27FC236}">
                <a16:creationId xmlns:a16="http://schemas.microsoft.com/office/drawing/2014/main" id="{7B6333BB-4C76-49CC-8398-2E47EBF0E6D5}"/>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76">
            <a:extLst>
              <a:ext uri="{FF2B5EF4-FFF2-40B4-BE49-F238E27FC236}">
                <a16:creationId xmlns:a16="http://schemas.microsoft.com/office/drawing/2014/main" id="{DFA9F1EC-3869-4908-B543-F6E8BB7954F5}"/>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70">
            <a:extLst>
              <a:ext uri="{FF2B5EF4-FFF2-40B4-BE49-F238E27FC236}">
                <a16:creationId xmlns:a16="http://schemas.microsoft.com/office/drawing/2014/main" id="{8DDD5E7A-53D8-4C19-930F-0C240C39DB7E}"/>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4" name="Straight Connector 71">
            <a:extLst>
              <a:ext uri="{FF2B5EF4-FFF2-40B4-BE49-F238E27FC236}">
                <a16:creationId xmlns:a16="http://schemas.microsoft.com/office/drawing/2014/main" id="{EE860C1A-0543-4B1D-8368-6897A7EC6D8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1">
            <a:extLst>
              <a:ext uri="{FF2B5EF4-FFF2-40B4-BE49-F238E27FC236}">
                <a16:creationId xmlns:a16="http://schemas.microsoft.com/office/drawing/2014/main" id="{EB996C1E-D37F-44CE-BC75-F006793749F0}"/>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54">
            <a:extLst>
              <a:ext uri="{FF2B5EF4-FFF2-40B4-BE49-F238E27FC236}">
                <a16:creationId xmlns:a16="http://schemas.microsoft.com/office/drawing/2014/main" id="{723C54E6-F15E-40E9-BA40-3E6B79647CED}"/>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7" name="Rectangle 55">
            <a:extLst>
              <a:ext uri="{FF2B5EF4-FFF2-40B4-BE49-F238E27FC236}">
                <a16:creationId xmlns:a16="http://schemas.microsoft.com/office/drawing/2014/main" id="{DDFDD0E5-1D4A-41C9-A3AF-778B3C57EA43}"/>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8" name="Rectangle 58">
            <a:extLst>
              <a:ext uri="{FF2B5EF4-FFF2-40B4-BE49-F238E27FC236}">
                <a16:creationId xmlns:a16="http://schemas.microsoft.com/office/drawing/2014/main" id="{2CB8800B-B132-40C4-B9C1-534E3E39922A}"/>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TextBox 59">
            <a:extLst>
              <a:ext uri="{FF2B5EF4-FFF2-40B4-BE49-F238E27FC236}">
                <a16:creationId xmlns:a16="http://schemas.microsoft.com/office/drawing/2014/main" id="{6ED75C68-0418-4675-8D74-D913F119451F}"/>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0" name="Straight Connector 77">
            <a:extLst>
              <a:ext uri="{FF2B5EF4-FFF2-40B4-BE49-F238E27FC236}">
                <a16:creationId xmlns:a16="http://schemas.microsoft.com/office/drawing/2014/main" id="{5A7C8021-455A-455B-B9DB-C12CAAED8A4C}"/>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72">
            <a:extLst>
              <a:ext uri="{FF2B5EF4-FFF2-40B4-BE49-F238E27FC236}">
                <a16:creationId xmlns:a16="http://schemas.microsoft.com/office/drawing/2014/main" id="{309029D0-FBD1-4081-8F3F-1E9D71335AED}"/>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4027372627"/>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cxnSp>
        <p:nvCxnSpPr>
          <p:cNvPr id="8" name="Straight Connector 41">
            <a:extLst>
              <a:ext uri="{FF2B5EF4-FFF2-40B4-BE49-F238E27FC236}">
                <a16:creationId xmlns:a16="http://schemas.microsoft.com/office/drawing/2014/main" id="{58B62990-9180-4BAE-AE46-7CE08E3DFB9D}"/>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3F9EA11E-EE24-4E71-9A80-0E40835188B0}"/>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970B292E-D0C9-44EC-9014-4419AF05ED27}"/>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354411A6-92A4-4A68-A6D6-69D863F3D97A}"/>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1EB72874-8451-4B0B-B966-39D7B2A9035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F9DFD633-D081-4345-AA77-8C01C7B9FD3F}"/>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0FF208EB-193A-4B29-9735-26F56C2EC258}"/>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5" name="TextBox 56">
            <a:extLst>
              <a:ext uri="{FF2B5EF4-FFF2-40B4-BE49-F238E27FC236}">
                <a16:creationId xmlns:a16="http://schemas.microsoft.com/office/drawing/2014/main" id="{8D0C5B19-5D49-47B6-97EE-DE4257B480FB}"/>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6" name="Rectangle 57">
            <a:extLst>
              <a:ext uri="{FF2B5EF4-FFF2-40B4-BE49-F238E27FC236}">
                <a16:creationId xmlns:a16="http://schemas.microsoft.com/office/drawing/2014/main" id="{B009A2B0-FA39-418A-BE69-F234CDB06605}"/>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7" name="Rectangle 58">
            <a:extLst>
              <a:ext uri="{FF2B5EF4-FFF2-40B4-BE49-F238E27FC236}">
                <a16:creationId xmlns:a16="http://schemas.microsoft.com/office/drawing/2014/main" id="{0040C602-AA4E-41C4-800A-0ABF6F830BA3}"/>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9">
            <a:extLst>
              <a:ext uri="{FF2B5EF4-FFF2-40B4-BE49-F238E27FC236}">
                <a16:creationId xmlns:a16="http://schemas.microsoft.com/office/drawing/2014/main" id="{1AA5130B-9D88-4154-9F50-271A53BF1A96}"/>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9" name="TextBox 65">
            <a:extLst>
              <a:ext uri="{FF2B5EF4-FFF2-40B4-BE49-F238E27FC236}">
                <a16:creationId xmlns:a16="http://schemas.microsoft.com/office/drawing/2014/main" id="{55A94336-3C54-442D-9B94-96874F0C1C98}"/>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0" name="Rectangle 67">
            <a:extLst>
              <a:ext uri="{FF2B5EF4-FFF2-40B4-BE49-F238E27FC236}">
                <a16:creationId xmlns:a16="http://schemas.microsoft.com/office/drawing/2014/main" id="{D4D526DD-DF69-4571-8B7C-FD61657A834B}"/>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Rectangle 68">
            <a:extLst>
              <a:ext uri="{FF2B5EF4-FFF2-40B4-BE49-F238E27FC236}">
                <a16:creationId xmlns:a16="http://schemas.microsoft.com/office/drawing/2014/main" id="{E5C03225-120E-4145-932C-860490DC42FD}"/>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TextBox 69">
            <a:extLst>
              <a:ext uri="{FF2B5EF4-FFF2-40B4-BE49-F238E27FC236}">
                <a16:creationId xmlns:a16="http://schemas.microsoft.com/office/drawing/2014/main" id="{6AF6D1BF-95E0-48CA-8D63-78CB8664C37E}"/>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3" name="TextBox 70">
            <a:extLst>
              <a:ext uri="{FF2B5EF4-FFF2-40B4-BE49-F238E27FC236}">
                <a16:creationId xmlns:a16="http://schemas.microsoft.com/office/drawing/2014/main" id="{23B30447-FA4B-4FAD-A1ED-93B1BFA75F95}"/>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4" name="Straight Connector 71">
            <a:extLst>
              <a:ext uri="{FF2B5EF4-FFF2-40B4-BE49-F238E27FC236}">
                <a16:creationId xmlns:a16="http://schemas.microsoft.com/office/drawing/2014/main" id="{2265AC62-808D-41DA-B540-3E48DF3128E2}"/>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id="{AFCBBC7F-F5E0-4A94-A5A4-6D0E3BCF1F34}"/>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6" name="Rectangle 55">
            <a:extLst>
              <a:ext uri="{FF2B5EF4-FFF2-40B4-BE49-F238E27FC236}">
                <a16:creationId xmlns:a16="http://schemas.microsoft.com/office/drawing/2014/main" id="{EC018FE7-07F0-40F5-A094-013312027531}"/>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7" name="TextBox 56">
            <a:extLst>
              <a:ext uri="{FF2B5EF4-FFF2-40B4-BE49-F238E27FC236}">
                <a16:creationId xmlns:a16="http://schemas.microsoft.com/office/drawing/2014/main" id="{4C8FA51D-EAE0-4EE9-A069-6AD2A027993E}"/>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8" name="Rectangle 57">
            <a:extLst>
              <a:ext uri="{FF2B5EF4-FFF2-40B4-BE49-F238E27FC236}">
                <a16:creationId xmlns:a16="http://schemas.microsoft.com/office/drawing/2014/main" id="{0830AD99-08A8-416B-9EB0-C45173D03134}"/>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Rectangle 58">
            <a:extLst>
              <a:ext uri="{FF2B5EF4-FFF2-40B4-BE49-F238E27FC236}">
                <a16:creationId xmlns:a16="http://schemas.microsoft.com/office/drawing/2014/main" id="{7351D2BD-3FC1-4FAF-95DD-404EF22C4307}"/>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0" name="TextBox 59">
            <a:extLst>
              <a:ext uri="{FF2B5EF4-FFF2-40B4-BE49-F238E27FC236}">
                <a16:creationId xmlns:a16="http://schemas.microsoft.com/office/drawing/2014/main" id="{5CF0D829-E7FA-4D9F-84F8-5E09B34FC309}"/>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1" name="Rectangle 66">
            <a:extLst>
              <a:ext uri="{FF2B5EF4-FFF2-40B4-BE49-F238E27FC236}">
                <a16:creationId xmlns:a16="http://schemas.microsoft.com/office/drawing/2014/main" id="{06267E1F-4013-4344-8B60-6F6BCF9C6355}"/>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2" name="TextBox 54">
            <a:extLst>
              <a:ext uri="{FF2B5EF4-FFF2-40B4-BE49-F238E27FC236}">
                <a16:creationId xmlns:a16="http://schemas.microsoft.com/office/drawing/2014/main" id="{4BAEB6AD-B1A8-4B8A-A58D-B039BF6CC7A7}"/>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3" name="Rectangle 60">
            <a:extLst>
              <a:ext uri="{FF2B5EF4-FFF2-40B4-BE49-F238E27FC236}">
                <a16:creationId xmlns:a16="http://schemas.microsoft.com/office/drawing/2014/main" id="{A19F8C75-6F5D-4FB3-899A-F6CDBAEEC55A}"/>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6">
            <a:extLst>
              <a:ext uri="{FF2B5EF4-FFF2-40B4-BE49-F238E27FC236}">
                <a16:creationId xmlns:a16="http://schemas.microsoft.com/office/drawing/2014/main" id="{085AFC88-7B85-41CA-89F2-D75A049E58D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5" name="Rectangle 61">
            <a:extLst>
              <a:ext uri="{FF2B5EF4-FFF2-40B4-BE49-F238E27FC236}">
                <a16:creationId xmlns:a16="http://schemas.microsoft.com/office/drawing/2014/main" id="{F6EF2DC1-969E-4E8B-B7EB-23CFCDC2CBBB}"/>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9">
            <a:extLst>
              <a:ext uri="{FF2B5EF4-FFF2-40B4-BE49-F238E27FC236}">
                <a16:creationId xmlns:a16="http://schemas.microsoft.com/office/drawing/2014/main" id="{6F4BD4ED-1647-4580-8730-1CE8CFE7376F}"/>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7" name="TextBox 73">
            <a:extLst>
              <a:ext uri="{FF2B5EF4-FFF2-40B4-BE49-F238E27FC236}">
                <a16:creationId xmlns:a16="http://schemas.microsoft.com/office/drawing/2014/main" id="{A75B4ED0-A73A-4FD8-AF83-81D90B46F58D}"/>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8" name="TextBox 74">
            <a:extLst>
              <a:ext uri="{FF2B5EF4-FFF2-40B4-BE49-F238E27FC236}">
                <a16:creationId xmlns:a16="http://schemas.microsoft.com/office/drawing/2014/main" id="{92D29D93-2DC2-4763-877F-9065E05735A6}"/>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9" name="TextBox 75">
            <a:extLst>
              <a:ext uri="{FF2B5EF4-FFF2-40B4-BE49-F238E27FC236}">
                <a16:creationId xmlns:a16="http://schemas.microsoft.com/office/drawing/2014/main" id="{C3E43EBF-6D15-4832-BA17-AD566CA313E6}"/>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0" name="Straight Connector 77">
            <a:extLst>
              <a:ext uri="{FF2B5EF4-FFF2-40B4-BE49-F238E27FC236}">
                <a16:creationId xmlns:a16="http://schemas.microsoft.com/office/drawing/2014/main" id="{8C39DF4D-6F73-4336-8003-53009ED35281}"/>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1" name="Straight Connector 76">
            <a:extLst>
              <a:ext uri="{FF2B5EF4-FFF2-40B4-BE49-F238E27FC236}">
                <a16:creationId xmlns:a16="http://schemas.microsoft.com/office/drawing/2014/main" id="{7B4BFCCA-76D0-477C-858D-49759D77BC8C}"/>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2" name="TextBox 70">
            <a:extLst>
              <a:ext uri="{FF2B5EF4-FFF2-40B4-BE49-F238E27FC236}">
                <a16:creationId xmlns:a16="http://schemas.microsoft.com/office/drawing/2014/main" id="{4FC49C0D-F237-43E2-A1DE-C1170B14C441}"/>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3" name="Straight Connector 71">
            <a:extLst>
              <a:ext uri="{FF2B5EF4-FFF2-40B4-BE49-F238E27FC236}">
                <a16:creationId xmlns:a16="http://schemas.microsoft.com/office/drawing/2014/main" id="{EA25C298-C7F1-40D7-9C77-EEBB44B25974}"/>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4" name="Straight Connector 41">
            <a:extLst>
              <a:ext uri="{FF2B5EF4-FFF2-40B4-BE49-F238E27FC236}">
                <a16:creationId xmlns:a16="http://schemas.microsoft.com/office/drawing/2014/main" id="{2B785839-9A42-4A90-9D35-50656EA191DB}"/>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5" name="TextBox 54">
            <a:extLst>
              <a:ext uri="{FF2B5EF4-FFF2-40B4-BE49-F238E27FC236}">
                <a16:creationId xmlns:a16="http://schemas.microsoft.com/office/drawing/2014/main" id="{EC009B53-3160-48B9-A03C-84B63183FB76}"/>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6" name="Rectangle 55">
            <a:extLst>
              <a:ext uri="{FF2B5EF4-FFF2-40B4-BE49-F238E27FC236}">
                <a16:creationId xmlns:a16="http://schemas.microsoft.com/office/drawing/2014/main" id="{9ED7FA91-05C1-4778-B5BC-5266E5302092}"/>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7" name="Rectangle 58">
            <a:extLst>
              <a:ext uri="{FF2B5EF4-FFF2-40B4-BE49-F238E27FC236}">
                <a16:creationId xmlns:a16="http://schemas.microsoft.com/office/drawing/2014/main" id="{638AB988-F198-4439-BC31-44838B078D6D}"/>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8" name="TextBox 59">
            <a:extLst>
              <a:ext uri="{FF2B5EF4-FFF2-40B4-BE49-F238E27FC236}">
                <a16:creationId xmlns:a16="http://schemas.microsoft.com/office/drawing/2014/main" id="{FE468CD5-2A63-496B-BC7D-3397A681F1BB}"/>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9" name="Straight Connector 77">
            <a:extLst>
              <a:ext uri="{FF2B5EF4-FFF2-40B4-BE49-F238E27FC236}">
                <a16:creationId xmlns:a16="http://schemas.microsoft.com/office/drawing/2014/main" id="{01888FDD-B8BA-4651-8614-921B231D5969}"/>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0" name="TextBox 72">
            <a:extLst>
              <a:ext uri="{FF2B5EF4-FFF2-40B4-BE49-F238E27FC236}">
                <a16:creationId xmlns:a16="http://schemas.microsoft.com/office/drawing/2014/main" id="{675DA513-531D-4462-B74C-BB419946C89E}"/>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264023916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cxnSp>
        <p:nvCxnSpPr>
          <p:cNvPr id="9" name="Straight Connector 41">
            <a:extLst>
              <a:ext uri="{FF2B5EF4-FFF2-40B4-BE49-F238E27FC236}">
                <a16:creationId xmlns:a16="http://schemas.microsoft.com/office/drawing/2014/main" id="{E32624C2-502F-4571-9721-F68903AB6308}"/>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F0FAEB87-98E6-4E4A-A02E-028701B7A237}"/>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C16CC4D1-8076-4EF5-B629-690D43A9B1A0}"/>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3" name="TextBox 52">
            <a:extLst>
              <a:ext uri="{FF2B5EF4-FFF2-40B4-BE49-F238E27FC236}">
                <a16:creationId xmlns:a16="http://schemas.microsoft.com/office/drawing/2014/main" id="{EA0B1E89-F547-47DB-B104-2AA17957875B}"/>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4" name="Straight Connector 53">
            <a:extLst>
              <a:ext uri="{FF2B5EF4-FFF2-40B4-BE49-F238E27FC236}">
                <a16:creationId xmlns:a16="http://schemas.microsoft.com/office/drawing/2014/main" id="{3BECA3E4-BA7F-4447-AA32-8F97E7A8366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5" name="TextBox 54">
            <a:extLst>
              <a:ext uri="{FF2B5EF4-FFF2-40B4-BE49-F238E27FC236}">
                <a16:creationId xmlns:a16="http://schemas.microsoft.com/office/drawing/2014/main" id="{A74D5A04-BC3A-4331-ADD6-1E3494D5128A}"/>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6" name="Rectangle 55">
            <a:extLst>
              <a:ext uri="{FF2B5EF4-FFF2-40B4-BE49-F238E27FC236}">
                <a16:creationId xmlns:a16="http://schemas.microsoft.com/office/drawing/2014/main" id="{7B438817-132D-469F-B16F-7DE01E689986}"/>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6">
            <a:extLst>
              <a:ext uri="{FF2B5EF4-FFF2-40B4-BE49-F238E27FC236}">
                <a16:creationId xmlns:a16="http://schemas.microsoft.com/office/drawing/2014/main" id="{C01D1B98-AF7A-4A78-920E-0C0144C742DD}"/>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8" name="Rectangle 57">
            <a:extLst>
              <a:ext uri="{FF2B5EF4-FFF2-40B4-BE49-F238E27FC236}">
                <a16:creationId xmlns:a16="http://schemas.microsoft.com/office/drawing/2014/main" id="{BD265B16-7C7C-4A0B-A2F7-C1D10EA8754B}"/>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9" name="Rectangle 58">
            <a:extLst>
              <a:ext uri="{FF2B5EF4-FFF2-40B4-BE49-F238E27FC236}">
                <a16:creationId xmlns:a16="http://schemas.microsoft.com/office/drawing/2014/main" id="{C36589F5-A3A7-4837-B281-F4B91559B858}"/>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TextBox 59">
            <a:extLst>
              <a:ext uri="{FF2B5EF4-FFF2-40B4-BE49-F238E27FC236}">
                <a16:creationId xmlns:a16="http://schemas.microsoft.com/office/drawing/2014/main" id="{63F08FB3-8BC9-4B6B-A503-A5A9B6AAE293}"/>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1" name="TextBox 65">
            <a:extLst>
              <a:ext uri="{FF2B5EF4-FFF2-40B4-BE49-F238E27FC236}">
                <a16:creationId xmlns:a16="http://schemas.microsoft.com/office/drawing/2014/main" id="{B9B76539-AADE-4131-8D69-C72D1B47181E}"/>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2" name="Rectangle 67">
            <a:extLst>
              <a:ext uri="{FF2B5EF4-FFF2-40B4-BE49-F238E27FC236}">
                <a16:creationId xmlns:a16="http://schemas.microsoft.com/office/drawing/2014/main" id="{43C94743-BD9F-4826-974C-BBE7CA5026E8}"/>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3" name="Rectangle 68">
            <a:extLst>
              <a:ext uri="{FF2B5EF4-FFF2-40B4-BE49-F238E27FC236}">
                <a16:creationId xmlns:a16="http://schemas.microsoft.com/office/drawing/2014/main" id="{16837CDF-5EB7-4984-9DD3-C0079F84BD03}"/>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69">
            <a:extLst>
              <a:ext uri="{FF2B5EF4-FFF2-40B4-BE49-F238E27FC236}">
                <a16:creationId xmlns:a16="http://schemas.microsoft.com/office/drawing/2014/main" id="{066CE304-A3C4-49E8-8598-2922203DBA82}"/>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5" name="TextBox 70">
            <a:extLst>
              <a:ext uri="{FF2B5EF4-FFF2-40B4-BE49-F238E27FC236}">
                <a16:creationId xmlns:a16="http://schemas.microsoft.com/office/drawing/2014/main" id="{5B9213CA-D874-4D21-85A7-AF7F7E97D631}"/>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6" name="Straight Connector 71">
            <a:extLst>
              <a:ext uri="{FF2B5EF4-FFF2-40B4-BE49-F238E27FC236}">
                <a16:creationId xmlns:a16="http://schemas.microsoft.com/office/drawing/2014/main" id="{7C4E77BD-AA1A-49A2-8A61-1EB7BA4ACCD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7" name="TextBox 54">
            <a:extLst>
              <a:ext uri="{FF2B5EF4-FFF2-40B4-BE49-F238E27FC236}">
                <a16:creationId xmlns:a16="http://schemas.microsoft.com/office/drawing/2014/main" id="{708EF2CA-FD87-4697-9894-1767CF71108B}"/>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8" name="Rectangle 55">
            <a:extLst>
              <a:ext uri="{FF2B5EF4-FFF2-40B4-BE49-F238E27FC236}">
                <a16:creationId xmlns:a16="http://schemas.microsoft.com/office/drawing/2014/main" id="{EBC282DA-7621-4843-B3B0-9F4FD92686FF}"/>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6">
            <a:extLst>
              <a:ext uri="{FF2B5EF4-FFF2-40B4-BE49-F238E27FC236}">
                <a16:creationId xmlns:a16="http://schemas.microsoft.com/office/drawing/2014/main" id="{3E259599-1FB8-474F-8FB0-286DF193003D}"/>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0" name="Rectangle 57">
            <a:extLst>
              <a:ext uri="{FF2B5EF4-FFF2-40B4-BE49-F238E27FC236}">
                <a16:creationId xmlns:a16="http://schemas.microsoft.com/office/drawing/2014/main" id="{EF72B74E-C29E-416E-BCDC-8FF346A02730}"/>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Rectangle 58">
            <a:extLst>
              <a:ext uri="{FF2B5EF4-FFF2-40B4-BE49-F238E27FC236}">
                <a16:creationId xmlns:a16="http://schemas.microsoft.com/office/drawing/2014/main" id="{6AC0A857-D837-40C8-98D8-032BFAA3A67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2" name="TextBox 59">
            <a:extLst>
              <a:ext uri="{FF2B5EF4-FFF2-40B4-BE49-F238E27FC236}">
                <a16:creationId xmlns:a16="http://schemas.microsoft.com/office/drawing/2014/main" id="{636CE5C3-5083-4ADA-817F-6A57728C7E71}"/>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3" name="Rectangle 66">
            <a:extLst>
              <a:ext uri="{FF2B5EF4-FFF2-40B4-BE49-F238E27FC236}">
                <a16:creationId xmlns:a16="http://schemas.microsoft.com/office/drawing/2014/main" id="{BA780F61-2B2E-4A44-BACC-907C4E3CCCAE}"/>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4" name="TextBox 54">
            <a:extLst>
              <a:ext uri="{FF2B5EF4-FFF2-40B4-BE49-F238E27FC236}">
                <a16:creationId xmlns:a16="http://schemas.microsoft.com/office/drawing/2014/main" id="{B987A636-9E40-4DF6-9602-5687A48832E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5" name="Rectangle 60">
            <a:extLst>
              <a:ext uri="{FF2B5EF4-FFF2-40B4-BE49-F238E27FC236}">
                <a16:creationId xmlns:a16="http://schemas.microsoft.com/office/drawing/2014/main" id="{ACF87B46-91B7-4019-A4F8-8E66ADE7CE0A}"/>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6">
            <a:extLst>
              <a:ext uri="{FF2B5EF4-FFF2-40B4-BE49-F238E27FC236}">
                <a16:creationId xmlns:a16="http://schemas.microsoft.com/office/drawing/2014/main" id="{E22CD146-8E87-4E52-BCC9-6B1CBAA9207E}"/>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7" name="Rectangle 61">
            <a:extLst>
              <a:ext uri="{FF2B5EF4-FFF2-40B4-BE49-F238E27FC236}">
                <a16:creationId xmlns:a16="http://schemas.microsoft.com/office/drawing/2014/main" id="{FCF6B87B-CFBA-4D8E-B7B8-039E7020EDEE}"/>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9">
            <a:extLst>
              <a:ext uri="{FF2B5EF4-FFF2-40B4-BE49-F238E27FC236}">
                <a16:creationId xmlns:a16="http://schemas.microsoft.com/office/drawing/2014/main" id="{B09054CF-0410-433C-BCC7-3A2FDF30CF11}"/>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9" name="TextBox 73">
            <a:extLst>
              <a:ext uri="{FF2B5EF4-FFF2-40B4-BE49-F238E27FC236}">
                <a16:creationId xmlns:a16="http://schemas.microsoft.com/office/drawing/2014/main" id="{910B654E-8CB8-4A98-A064-D4B4E44203C5}"/>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0" name="TextBox 74">
            <a:extLst>
              <a:ext uri="{FF2B5EF4-FFF2-40B4-BE49-F238E27FC236}">
                <a16:creationId xmlns:a16="http://schemas.microsoft.com/office/drawing/2014/main" id="{5F9B4A54-5782-4E0F-958C-824A9B4527B1}"/>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1" name="TextBox 75">
            <a:extLst>
              <a:ext uri="{FF2B5EF4-FFF2-40B4-BE49-F238E27FC236}">
                <a16:creationId xmlns:a16="http://schemas.microsoft.com/office/drawing/2014/main" id="{E6D205CD-7EA4-4BDA-A0F9-8AD21EA0E145}"/>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2" name="Straight Connector 77">
            <a:extLst>
              <a:ext uri="{FF2B5EF4-FFF2-40B4-BE49-F238E27FC236}">
                <a16:creationId xmlns:a16="http://schemas.microsoft.com/office/drawing/2014/main" id="{99778A48-A485-40FC-8738-E6FAA68F0229}"/>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B98B15A1-9207-4D68-8A3A-B2A4CD409370}"/>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70">
            <a:extLst>
              <a:ext uri="{FF2B5EF4-FFF2-40B4-BE49-F238E27FC236}">
                <a16:creationId xmlns:a16="http://schemas.microsoft.com/office/drawing/2014/main" id="{8F2DD297-E2D6-4F95-A389-41FB58A4D18B}"/>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5" name="Straight Connector 71">
            <a:extLst>
              <a:ext uri="{FF2B5EF4-FFF2-40B4-BE49-F238E27FC236}">
                <a16:creationId xmlns:a16="http://schemas.microsoft.com/office/drawing/2014/main" id="{55A43332-FD95-4EB0-9E8A-322DCA70D45B}"/>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B6822119-A2A7-411F-8D05-3055F1B607A0}"/>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7" name="TextBox 54">
            <a:extLst>
              <a:ext uri="{FF2B5EF4-FFF2-40B4-BE49-F238E27FC236}">
                <a16:creationId xmlns:a16="http://schemas.microsoft.com/office/drawing/2014/main" id="{4B9EF318-F738-48EA-83C3-F7B719FE4EEC}"/>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8" name="Rectangle 55">
            <a:extLst>
              <a:ext uri="{FF2B5EF4-FFF2-40B4-BE49-F238E27FC236}">
                <a16:creationId xmlns:a16="http://schemas.microsoft.com/office/drawing/2014/main" id="{27243005-25E0-43C5-8588-652A3711E622}"/>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9" name="Rectangle 58">
            <a:extLst>
              <a:ext uri="{FF2B5EF4-FFF2-40B4-BE49-F238E27FC236}">
                <a16:creationId xmlns:a16="http://schemas.microsoft.com/office/drawing/2014/main" id="{DB598ED2-BA1B-4289-AC13-72E7028C0827}"/>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0" name="TextBox 59">
            <a:extLst>
              <a:ext uri="{FF2B5EF4-FFF2-40B4-BE49-F238E27FC236}">
                <a16:creationId xmlns:a16="http://schemas.microsoft.com/office/drawing/2014/main" id="{F2B71FE7-115F-4BBD-AF44-304691AC949E}"/>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1" name="Straight Connector 77">
            <a:extLst>
              <a:ext uri="{FF2B5EF4-FFF2-40B4-BE49-F238E27FC236}">
                <a16:creationId xmlns:a16="http://schemas.microsoft.com/office/drawing/2014/main" id="{62527BB5-ED0F-4F50-9F96-6D0B5863CF94}"/>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2" name="TextBox 72">
            <a:extLst>
              <a:ext uri="{FF2B5EF4-FFF2-40B4-BE49-F238E27FC236}">
                <a16:creationId xmlns:a16="http://schemas.microsoft.com/office/drawing/2014/main" id="{FCDCE674-CF8E-41C2-B775-BAE2BCC93229}"/>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1153547663"/>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cxnSp>
        <p:nvCxnSpPr>
          <p:cNvPr id="6" name="Straight Connector 41">
            <a:extLst>
              <a:ext uri="{FF2B5EF4-FFF2-40B4-BE49-F238E27FC236}">
                <a16:creationId xmlns:a16="http://schemas.microsoft.com/office/drawing/2014/main" id="{A27C3B66-0731-4161-95A4-61EC1DC1F31D}"/>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50">
            <a:extLst>
              <a:ext uri="{FF2B5EF4-FFF2-40B4-BE49-F238E27FC236}">
                <a16:creationId xmlns:a16="http://schemas.microsoft.com/office/drawing/2014/main" id="{E1097699-B815-4932-A5E4-A289254E7F24}"/>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9" name="TextBox 51">
            <a:extLst>
              <a:ext uri="{FF2B5EF4-FFF2-40B4-BE49-F238E27FC236}">
                <a16:creationId xmlns:a16="http://schemas.microsoft.com/office/drawing/2014/main" id="{5D755AE4-32CE-4010-9881-BED7BC1C9D3E}"/>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0" name="TextBox 52">
            <a:extLst>
              <a:ext uri="{FF2B5EF4-FFF2-40B4-BE49-F238E27FC236}">
                <a16:creationId xmlns:a16="http://schemas.microsoft.com/office/drawing/2014/main" id="{A89472BF-68B2-4731-9EFE-BC3D143D8FA7}"/>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1" name="Straight Connector 53">
            <a:extLst>
              <a:ext uri="{FF2B5EF4-FFF2-40B4-BE49-F238E27FC236}">
                <a16:creationId xmlns:a16="http://schemas.microsoft.com/office/drawing/2014/main" id="{ADA37468-C94B-42B6-AD4C-6A25F52AF174}"/>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4">
            <a:extLst>
              <a:ext uri="{FF2B5EF4-FFF2-40B4-BE49-F238E27FC236}">
                <a16:creationId xmlns:a16="http://schemas.microsoft.com/office/drawing/2014/main" id="{C1E61D33-A08F-4E9F-AE83-9FE349D7D060}"/>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3" name="Rectangle 55">
            <a:extLst>
              <a:ext uri="{FF2B5EF4-FFF2-40B4-BE49-F238E27FC236}">
                <a16:creationId xmlns:a16="http://schemas.microsoft.com/office/drawing/2014/main" id="{41E98D59-F847-469C-B8D1-28561BF623F7}"/>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4" name="TextBox 56">
            <a:extLst>
              <a:ext uri="{FF2B5EF4-FFF2-40B4-BE49-F238E27FC236}">
                <a16:creationId xmlns:a16="http://schemas.microsoft.com/office/drawing/2014/main" id="{D2BC0C6C-A68A-4B91-8EE9-25162CD93FCC}"/>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5" name="Rectangle 57">
            <a:extLst>
              <a:ext uri="{FF2B5EF4-FFF2-40B4-BE49-F238E27FC236}">
                <a16:creationId xmlns:a16="http://schemas.microsoft.com/office/drawing/2014/main" id="{A207B84C-E35D-45C1-A3DE-8390016AC312}"/>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6" name="Rectangle 58">
            <a:extLst>
              <a:ext uri="{FF2B5EF4-FFF2-40B4-BE49-F238E27FC236}">
                <a16:creationId xmlns:a16="http://schemas.microsoft.com/office/drawing/2014/main" id="{CC672C61-2EBC-459F-A94C-B04D1CD45A71}"/>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7" name="TextBox 59">
            <a:extLst>
              <a:ext uri="{FF2B5EF4-FFF2-40B4-BE49-F238E27FC236}">
                <a16:creationId xmlns:a16="http://schemas.microsoft.com/office/drawing/2014/main" id="{BEE69FC9-7065-4492-AC4C-FE257E7FF64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18" name="TextBox 65">
            <a:extLst>
              <a:ext uri="{FF2B5EF4-FFF2-40B4-BE49-F238E27FC236}">
                <a16:creationId xmlns:a16="http://schemas.microsoft.com/office/drawing/2014/main" id="{CDB836D3-B86C-4358-B27E-130B5EC02A25}"/>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19" name="Rectangle 67">
            <a:extLst>
              <a:ext uri="{FF2B5EF4-FFF2-40B4-BE49-F238E27FC236}">
                <a16:creationId xmlns:a16="http://schemas.microsoft.com/office/drawing/2014/main" id="{DDD0527A-16BB-4A70-BB5A-10EC0D78D625}"/>
              </a:ext>
            </a:extLst>
          </p:cNvPr>
          <p:cNvSpPr/>
          <p:nvPr userDrawn="1"/>
        </p:nvSpPr>
        <p:spPr bwMode="gray">
          <a:xfrm>
            <a:off x="-324720" y="5819903"/>
            <a:ext cx="180000" cy="180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0" name="Rectangle 68">
            <a:extLst>
              <a:ext uri="{FF2B5EF4-FFF2-40B4-BE49-F238E27FC236}">
                <a16:creationId xmlns:a16="http://schemas.microsoft.com/office/drawing/2014/main" id="{B5A99054-8AB4-469A-891D-28A8643A6A25}"/>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69">
            <a:extLst>
              <a:ext uri="{FF2B5EF4-FFF2-40B4-BE49-F238E27FC236}">
                <a16:creationId xmlns:a16="http://schemas.microsoft.com/office/drawing/2014/main" id="{D718EC78-0D29-408B-8BAA-CE5062D05C9A}"/>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2" name="TextBox 70">
            <a:extLst>
              <a:ext uri="{FF2B5EF4-FFF2-40B4-BE49-F238E27FC236}">
                <a16:creationId xmlns:a16="http://schemas.microsoft.com/office/drawing/2014/main" id="{02450FDF-DD7C-42BE-B08B-5B27C3B79193}"/>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3" name="Straight Connector 71">
            <a:extLst>
              <a:ext uri="{FF2B5EF4-FFF2-40B4-BE49-F238E27FC236}">
                <a16:creationId xmlns:a16="http://schemas.microsoft.com/office/drawing/2014/main" id="{51AB054B-DB2C-49BF-9091-5EDF9BFD3955}"/>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4" name="TextBox 54">
            <a:extLst>
              <a:ext uri="{FF2B5EF4-FFF2-40B4-BE49-F238E27FC236}">
                <a16:creationId xmlns:a16="http://schemas.microsoft.com/office/drawing/2014/main" id="{6E424CB0-799E-4455-8903-5541B7C66A50}"/>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25" name="Rectangle 55">
            <a:extLst>
              <a:ext uri="{FF2B5EF4-FFF2-40B4-BE49-F238E27FC236}">
                <a16:creationId xmlns:a16="http://schemas.microsoft.com/office/drawing/2014/main" id="{DC5602D0-176B-4FE7-9D75-6A21AFA9A5CE}"/>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6" name="TextBox 56">
            <a:extLst>
              <a:ext uri="{FF2B5EF4-FFF2-40B4-BE49-F238E27FC236}">
                <a16:creationId xmlns:a16="http://schemas.microsoft.com/office/drawing/2014/main" id="{13B94141-CFA1-4D34-A82C-0F99874C0FB8}"/>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27" name="Rectangle 57">
            <a:extLst>
              <a:ext uri="{FF2B5EF4-FFF2-40B4-BE49-F238E27FC236}">
                <a16:creationId xmlns:a16="http://schemas.microsoft.com/office/drawing/2014/main" id="{327DBD43-45A2-43FA-900A-A376EFE447A5}"/>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8" name="Rectangle 58">
            <a:extLst>
              <a:ext uri="{FF2B5EF4-FFF2-40B4-BE49-F238E27FC236}">
                <a16:creationId xmlns:a16="http://schemas.microsoft.com/office/drawing/2014/main" id="{41E8F0A4-3B29-4C12-936A-A8C8BE1A6203}"/>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29" name="TextBox 59">
            <a:extLst>
              <a:ext uri="{FF2B5EF4-FFF2-40B4-BE49-F238E27FC236}">
                <a16:creationId xmlns:a16="http://schemas.microsoft.com/office/drawing/2014/main" id="{640A2491-9D5D-4DE6-9492-25D252316570}"/>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0" name="Rectangle 66">
            <a:extLst>
              <a:ext uri="{FF2B5EF4-FFF2-40B4-BE49-F238E27FC236}">
                <a16:creationId xmlns:a16="http://schemas.microsoft.com/office/drawing/2014/main" id="{709919AC-A103-4E6C-80E2-4A7BE80E8BCF}"/>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1" name="TextBox 54">
            <a:extLst>
              <a:ext uri="{FF2B5EF4-FFF2-40B4-BE49-F238E27FC236}">
                <a16:creationId xmlns:a16="http://schemas.microsoft.com/office/drawing/2014/main" id="{D27BD87D-F7AF-41AB-BC3C-3290AB37C84A}"/>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2" name="Rectangle 60">
            <a:extLst>
              <a:ext uri="{FF2B5EF4-FFF2-40B4-BE49-F238E27FC236}">
                <a16:creationId xmlns:a16="http://schemas.microsoft.com/office/drawing/2014/main" id="{9266AD0F-B4AD-4F8C-B99D-DD60D1F1006D}"/>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6">
            <a:extLst>
              <a:ext uri="{FF2B5EF4-FFF2-40B4-BE49-F238E27FC236}">
                <a16:creationId xmlns:a16="http://schemas.microsoft.com/office/drawing/2014/main" id="{F90CEE73-4E9C-4F7F-AFC3-4C61E0CE78D5}"/>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4" name="Rectangle 61">
            <a:extLst>
              <a:ext uri="{FF2B5EF4-FFF2-40B4-BE49-F238E27FC236}">
                <a16:creationId xmlns:a16="http://schemas.microsoft.com/office/drawing/2014/main" id="{3EA47EA9-2084-4638-B6F9-E1C6A7A36BC5}"/>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9">
            <a:extLst>
              <a:ext uri="{FF2B5EF4-FFF2-40B4-BE49-F238E27FC236}">
                <a16:creationId xmlns:a16="http://schemas.microsoft.com/office/drawing/2014/main" id="{6E62D4B7-87AB-4F71-B51B-024563BCDDB0}"/>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36" name="TextBox 73">
            <a:extLst>
              <a:ext uri="{FF2B5EF4-FFF2-40B4-BE49-F238E27FC236}">
                <a16:creationId xmlns:a16="http://schemas.microsoft.com/office/drawing/2014/main" id="{24AC79EA-B105-43C4-A77D-A3C55838D94B}"/>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37" name="TextBox 74">
            <a:extLst>
              <a:ext uri="{FF2B5EF4-FFF2-40B4-BE49-F238E27FC236}">
                <a16:creationId xmlns:a16="http://schemas.microsoft.com/office/drawing/2014/main" id="{7D3F665C-9B9C-4A32-8C34-94A1EE4F65BB}"/>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38" name="TextBox 75">
            <a:extLst>
              <a:ext uri="{FF2B5EF4-FFF2-40B4-BE49-F238E27FC236}">
                <a16:creationId xmlns:a16="http://schemas.microsoft.com/office/drawing/2014/main" id="{3C052BDA-F91D-4D5A-8989-9F51EF420BBC}"/>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39" name="Straight Connector 77">
            <a:extLst>
              <a:ext uri="{FF2B5EF4-FFF2-40B4-BE49-F238E27FC236}">
                <a16:creationId xmlns:a16="http://schemas.microsoft.com/office/drawing/2014/main" id="{E306A8D7-61E5-4F05-9A38-120FA640712A}"/>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0" name="Straight Connector 76">
            <a:extLst>
              <a:ext uri="{FF2B5EF4-FFF2-40B4-BE49-F238E27FC236}">
                <a16:creationId xmlns:a16="http://schemas.microsoft.com/office/drawing/2014/main" id="{333F40C1-7E2C-4183-AE99-86762D17AF33}"/>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1" name="TextBox 70">
            <a:extLst>
              <a:ext uri="{FF2B5EF4-FFF2-40B4-BE49-F238E27FC236}">
                <a16:creationId xmlns:a16="http://schemas.microsoft.com/office/drawing/2014/main" id="{B893EC3A-7AFD-4134-B6BF-E0A9978706F5}"/>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2" name="Straight Connector 71">
            <a:extLst>
              <a:ext uri="{FF2B5EF4-FFF2-40B4-BE49-F238E27FC236}">
                <a16:creationId xmlns:a16="http://schemas.microsoft.com/office/drawing/2014/main" id="{F1092562-8DD9-45B6-BB1D-6D1CDD4E6E4E}"/>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Connector 41">
            <a:extLst>
              <a:ext uri="{FF2B5EF4-FFF2-40B4-BE49-F238E27FC236}">
                <a16:creationId xmlns:a16="http://schemas.microsoft.com/office/drawing/2014/main" id="{C02E7F76-49B3-4628-8850-F39BF053FFB6}"/>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54">
            <a:extLst>
              <a:ext uri="{FF2B5EF4-FFF2-40B4-BE49-F238E27FC236}">
                <a16:creationId xmlns:a16="http://schemas.microsoft.com/office/drawing/2014/main" id="{5056E6F0-F180-474F-80E1-CFD31A9E2F13}"/>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45" name="Rectangle 55">
            <a:extLst>
              <a:ext uri="{FF2B5EF4-FFF2-40B4-BE49-F238E27FC236}">
                <a16:creationId xmlns:a16="http://schemas.microsoft.com/office/drawing/2014/main" id="{AEF20B61-4B10-4712-B49E-C14916C40D90}"/>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6" name="Rectangle 58">
            <a:extLst>
              <a:ext uri="{FF2B5EF4-FFF2-40B4-BE49-F238E27FC236}">
                <a16:creationId xmlns:a16="http://schemas.microsoft.com/office/drawing/2014/main" id="{01A33374-989C-480F-939F-918B90E75926}"/>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47" name="TextBox 59">
            <a:extLst>
              <a:ext uri="{FF2B5EF4-FFF2-40B4-BE49-F238E27FC236}">
                <a16:creationId xmlns:a16="http://schemas.microsoft.com/office/drawing/2014/main" id="{B276FEED-7F0C-4343-BB85-86756100B634}"/>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48" name="Straight Connector 77">
            <a:extLst>
              <a:ext uri="{FF2B5EF4-FFF2-40B4-BE49-F238E27FC236}">
                <a16:creationId xmlns:a16="http://schemas.microsoft.com/office/drawing/2014/main" id="{7CA90819-E991-47BE-B15A-2AE8D42BE760}"/>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72">
            <a:extLst>
              <a:ext uri="{FF2B5EF4-FFF2-40B4-BE49-F238E27FC236}">
                <a16:creationId xmlns:a16="http://schemas.microsoft.com/office/drawing/2014/main" id="{04978E39-A4F7-4BD8-A37D-67BD7CF90F5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41256847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Only w/ Subtitl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lnSpc>
                <a:spcPct val="80000"/>
              </a:lnSpc>
              <a:defRPr/>
            </a:lvl1pPr>
          </a:lstStyle>
          <a:p>
            <a:r>
              <a:rPr lang="en-US"/>
              <a:t>CLICK TO EDIT MASTER TITLE</a:t>
            </a:r>
          </a:p>
        </p:txBody>
      </p:sp>
      <p:sp>
        <p:nvSpPr>
          <p:cNvPr id="5" name="Footer Placeholder 4">
            <a:extLst>
              <a:ext uri="{FF2B5EF4-FFF2-40B4-BE49-F238E27FC236}">
                <a16:creationId xmlns:a16="http://schemas.microsoft.com/office/drawing/2014/main" id="{AF2C7F2F-4B58-4797-AC3B-FF8A19F9635E}"/>
              </a:ext>
            </a:extLst>
          </p:cNvPr>
          <p:cNvSpPr>
            <a:spLocks noGrp="1"/>
          </p:cNvSpPr>
          <p:nvPr>
            <p:ph type="ftr" sz="quarter" idx="10"/>
          </p:nvPr>
        </p:nvSpPr>
        <p:spPr/>
        <p:txBody>
          <a:bodyPr/>
          <a:lstStyle/>
          <a:p>
            <a:r>
              <a:rPr lang="en-US"/>
              <a:t>Copyright © 2019 Accenture. All rights reserved.</a:t>
            </a:r>
            <a:endParaRPr lang="en-GB"/>
          </a:p>
        </p:txBody>
      </p:sp>
      <p:sp>
        <p:nvSpPr>
          <p:cNvPr id="6" name="Slide Number Placeholder 5">
            <a:extLst>
              <a:ext uri="{FF2B5EF4-FFF2-40B4-BE49-F238E27FC236}">
                <a16:creationId xmlns:a16="http://schemas.microsoft.com/office/drawing/2014/main" id="{F47FF644-D109-46AB-AACD-1FDB22259563}"/>
              </a:ext>
            </a:extLst>
          </p:cNvPr>
          <p:cNvSpPr>
            <a:spLocks noGrp="1"/>
          </p:cNvSpPr>
          <p:nvPr>
            <p:ph type="sldNum" sz="quarter" idx="11"/>
          </p:nvPr>
        </p:nvSpPr>
        <p:spPr/>
        <p:txBody>
          <a:bodyPr/>
          <a:lstStyle/>
          <a:p>
            <a:fld id="{EF2F7A32-C1EA-4F7E-B0A2-7FCB5BFE90DE}" type="slidenum">
              <a:rPr lang="en-AU" smtClean="0"/>
              <a:pPr/>
              <a:t>‹#›</a:t>
            </a:fld>
            <a:endParaRPr lang="en-AU"/>
          </a:p>
        </p:txBody>
      </p:sp>
      <p:sp>
        <p:nvSpPr>
          <p:cNvPr id="7" name="Subtitle">
            <a:extLst>
              <a:ext uri="{FF2B5EF4-FFF2-40B4-BE49-F238E27FC236}">
                <a16:creationId xmlns:a16="http://schemas.microsoft.com/office/drawing/2014/main" id="{ADA27662-0458-48EE-BA0D-FDBA1DD392DA}"/>
              </a:ext>
            </a:extLst>
          </p:cNvPr>
          <p:cNvSpPr>
            <a:spLocks noGrp="1"/>
          </p:cNvSpPr>
          <p:nvPr>
            <p:ph type="body" sz="quarter" idx="36" hasCustomPrompt="1"/>
          </p:nvPr>
        </p:nvSpPr>
        <p:spPr>
          <a:xfrm>
            <a:off x="334964" y="1030425"/>
            <a:ext cx="10027707" cy="422405"/>
          </a:xfrm>
          <a:prstGeom prst="rect">
            <a:avLst/>
          </a:prstGeom>
        </p:spPr>
        <p:txBody>
          <a:bodyPr wrap="square" tIns="14400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a:solidFill>
                  <a:schemeClr val="tx1"/>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Insert subtitle here at 20pt, align to the baseline of the title</a:t>
            </a:r>
          </a:p>
        </p:txBody>
      </p:sp>
    </p:spTree>
    <p:extLst>
      <p:ext uri="{BB962C8B-B14F-4D97-AF65-F5344CB8AC3E}">
        <p14:creationId xmlns:p14="http://schemas.microsoft.com/office/powerpoint/2010/main" val="1096410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8_Title&amp;Subtitle_Purple">
    <p:bg>
      <p:bgPr>
        <a:solidFill>
          <a:schemeClr val="accent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r>
              <a:rPr>
                <a:solidFill>
                  <a:srgbClr val="FFFFFF">
                    <a:alpha val="50000"/>
                  </a:srgbClr>
                </a:solidFill>
              </a:rPr>
              <a:t>Copyright © 2017 Accenture. All rights reserved.</a:t>
            </a:r>
            <a:endParaRPr lang="en-AU">
              <a:solidFill>
                <a:srgbClr val="FFFFFF">
                  <a:alpha val="50000"/>
                </a:srgbClr>
              </a:solidFill>
            </a:endParaRPr>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solidFill>
                  <a:srgbClr val="FFFFFF">
                    <a:alpha val="50000"/>
                  </a:srgbClr>
                </a:solidFill>
              </a:rPr>
              <a:pPr>
                <a:defRPr/>
              </a:pPr>
              <a:t>‹#›</a:t>
            </a:fld>
            <a:endParaRPr lang="en-US">
              <a:solidFill>
                <a:srgbClr val="FFFFFF">
                  <a:alpha val="50000"/>
                </a:srgbClr>
              </a:solidFill>
            </a:endParaRPr>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a:t>INSERT MAIN TITLE AT 36PT MIN 30PT</a:t>
            </a:r>
            <a:endParaRPr lang="en-AU"/>
          </a:p>
        </p:txBody>
      </p:sp>
      <p:sp>
        <p:nvSpPr>
          <p:cNvPr id="10"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a:t>Insert sub-title here at 22pt, min 18pt</a:t>
            </a:r>
          </a:p>
        </p:txBody>
      </p:sp>
    </p:spTree>
    <p:extLst>
      <p:ext uri="{BB962C8B-B14F-4D97-AF65-F5344CB8AC3E}">
        <p14:creationId xmlns:p14="http://schemas.microsoft.com/office/powerpoint/2010/main" val="4753102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5c_iPhone_Gradient">
    <p:bg>
      <p:bgPr>
        <a:gradFill>
          <a:gsLst>
            <a:gs pos="83000">
              <a:srgbClr val="5F0095">
                <a:lumMod val="96000"/>
              </a:srgbClr>
            </a:gs>
            <a:gs pos="0">
              <a:srgbClr val="A100FF"/>
            </a:gs>
          </a:gsLst>
          <a:lin ang="2700000" scaled="0"/>
        </a:gra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34" hasCustomPrompt="1"/>
          </p:nvPr>
        </p:nvSpPr>
        <p:spPr>
          <a:xfrm>
            <a:off x="4191226" y="1412165"/>
            <a:ext cx="5589383" cy="2076241"/>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STATEMENT AT 28PT AND UPPERCASE, MINIMUM 20PT. AS SE ENI OLESTOTATE CON RAERUM ES INI EREPUDI ODIT EHENDIAM EUM.</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r>
              <a:rPr lang="en-US"/>
              <a:t>Copyright © 2017 Accenture. All rights reserved.</a:t>
            </a:r>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178018040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7a_iMac_Gradient">
    <p:bg>
      <p:bgPr>
        <a:gradFill>
          <a:gsLst>
            <a:gs pos="83000">
              <a:srgbClr val="5F0095">
                <a:lumMod val="96000"/>
              </a:srgbClr>
            </a:gs>
            <a:gs pos="0">
              <a:srgbClr val="A100FF"/>
            </a:gs>
          </a:gsLst>
          <a:lin ang="2700000" scaled="0"/>
        </a:gradFill>
        <a:effectLst/>
      </p:bgPr>
    </p:bg>
    <p:spTree>
      <p:nvGrpSpPr>
        <p:cNvPr id="1" name=""/>
        <p:cNvGrpSpPr/>
        <p:nvPr/>
      </p:nvGrpSpPr>
      <p:grpSpPr>
        <a:xfrm>
          <a:off x="0" y="0"/>
          <a:ext cx="0" cy="0"/>
          <a:chOff x="0" y="0"/>
          <a:chExt cx="0" cy="0"/>
        </a:xfrm>
      </p:grpSpPr>
      <p:sp>
        <p:nvSpPr>
          <p:cNvPr id="15" name="Picture Placeholder 2"/>
          <p:cNvSpPr>
            <a:spLocks noGrp="1"/>
          </p:cNvSpPr>
          <p:nvPr>
            <p:ph type="pic" sz="quarter" idx="33" hasCustomPrompt="1"/>
          </p:nvPr>
        </p:nvSpPr>
        <p:spPr>
          <a:xfrm>
            <a:off x="622215" y="887120"/>
            <a:ext cx="6104384" cy="3653154"/>
          </a:xfrm>
          <a:solidFill>
            <a:schemeClr val="bg2">
              <a:lumMod val="20000"/>
              <a:lumOff val="80000"/>
            </a:schemeClr>
          </a:solidFill>
        </p:spPr>
        <p:txBody>
          <a:bodyPr lIns="0" tIns="900000" anchor="t"/>
          <a:lstStyle>
            <a:lvl1pPr algn="ctr">
              <a:lnSpc>
                <a:spcPct val="110000"/>
              </a:lnSpc>
              <a:spcBef>
                <a:spcPts val="0"/>
              </a:spcBef>
              <a:defRPr sz="1200" baseline="0">
                <a:solidFill>
                  <a:schemeClr val="bg2"/>
                </a:solidFill>
              </a:defRPr>
            </a:lvl1pPr>
          </a:lstStyle>
          <a:p>
            <a:r>
              <a:rPr lang="en-AU"/>
              <a:t>INSERT 10.15 x 16.95CM</a:t>
            </a:r>
            <a:br>
              <a:rPr lang="en-AU"/>
            </a:br>
            <a:r>
              <a:rPr lang="en-AU"/>
              <a:t>OR 3.97” X 6.67” </a:t>
            </a:r>
            <a:br>
              <a:rPr lang="en-AU"/>
            </a:br>
            <a:r>
              <a:rPr lang="en-AU"/>
              <a:t>SCREENSHOT HERE</a:t>
            </a:r>
          </a:p>
        </p:txBody>
      </p:sp>
      <p:sp>
        <p:nvSpPr>
          <p:cNvPr id="12" name="Text Placeholder 5"/>
          <p:cNvSpPr>
            <a:spLocks noGrp="1"/>
          </p:cNvSpPr>
          <p:nvPr>
            <p:ph type="body" sz="quarter" idx="34" hasCustomPrompt="1"/>
          </p:nvPr>
        </p:nvSpPr>
        <p:spPr>
          <a:xfrm>
            <a:off x="7518385" y="1287165"/>
            <a:ext cx="3636795" cy="3101670"/>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a:t>INSERT STATEMENT </a:t>
            </a:r>
            <a:br>
              <a:rPr lang="en-US"/>
            </a:br>
            <a:r>
              <a:rPr lang="en-US"/>
              <a:t>AT 28PT AND UPPERCASE, MINIMUM 20PT. AS SE ENI OLESTOTATE CON RAERUM ES INI EREPUDI ODIT.</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r>
              <a:rPr lang="en-US"/>
              <a:t>Copyright © 2017 Accenture. All rights reserved.</a:t>
            </a:r>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3102368324"/>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C47E4362-508E-4981-8236-82379D34C80D}"/>
              </a:ext>
            </a:extLst>
          </p:cNvPr>
          <p:cNvSpPr>
            <a:spLocks noGrp="1"/>
          </p:cNvSpPr>
          <p:nvPr>
            <p:ph type="sldNum" sz="quarter" idx="11"/>
          </p:nvPr>
        </p:nvSpPr>
        <p:spPr/>
        <p:txBody>
          <a:bodyPr/>
          <a:lstStyle/>
          <a:p>
            <a:fld id="{4F9AC08D-23A9-440E-BCB9-AA1E9877CC38}" type="slidenum">
              <a:rPr lang="en-US" smtClean="0"/>
              <a:pPr/>
              <a:t>‹#›</a:t>
            </a:fld>
            <a:endParaRPr lang="en-US"/>
          </a:p>
        </p:txBody>
      </p:sp>
      <p:sp>
        <p:nvSpPr>
          <p:cNvPr id="2" name="Footer Placeholder 1">
            <a:extLst>
              <a:ext uri="{FF2B5EF4-FFF2-40B4-BE49-F238E27FC236}">
                <a16:creationId xmlns:a16="http://schemas.microsoft.com/office/drawing/2014/main" id="{B213A250-05AC-47CB-8FBD-8A499AC49A60}"/>
              </a:ext>
            </a:extLst>
          </p:cNvPr>
          <p:cNvSpPr>
            <a:spLocks noGrp="1"/>
          </p:cNvSpPr>
          <p:nvPr>
            <p:ph type="ftr" sz="quarter" idx="12"/>
          </p:nvPr>
        </p:nvSpPr>
        <p:spPr/>
        <p:txBody>
          <a:bodyPr/>
          <a:lstStyle/>
          <a:p>
            <a:r>
              <a:rPr lang="en-AU"/>
              <a:t>Copyright © 2019 Accenture. All rights reserved.</a:t>
            </a:r>
            <a:endParaRPr lang="en-US"/>
          </a:p>
        </p:txBody>
      </p:sp>
    </p:spTree>
    <p:extLst>
      <p:ext uri="{BB962C8B-B14F-4D97-AF65-F5344CB8AC3E}">
        <p14:creationId xmlns:p14="http://schemas.microsoft.com/office/powerpoint/2010/main" val="44145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Tuesday, November 26,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a:spLocks/>
          </p:cNvSpPr>
          <p:nvPr userDrawn="1"/>
        </p:nvSpPr>
        <p:spPr>
          <a:xfrm>
            <a:off x="0" y="-480412"/>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tabLst/>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a:t>
            </a:r>
            <a:br>
              <a:rPr lang="en-US" dirty="0"/>
            </a:br>
            <a:r>
              <a:rPr lang="en-US" dirty="0"/>
              <a:t>Fine </a:t>
            </a:r>
            <a:r>
              <a:rPr lang="en-US" dirty="0" err="1"/>
              <a:t>Rg</a:t>
            </a:r>
            <a:r>
              <a:rPr lang="en-US" dirty="0"/>
              <a:t> 24pt</a:t>
            </a:r>
          </a:p>
        </p:txBody>
      </p:sp>
      <p:cxnSp>
        <p:nvCxnSpPr>
          <p:cNvPr id="9" name="Straight Connector 41">
            <a:extLst>
              <a:ext uri="{FF2B5EF4-FFF2-40B4-BE49-F238E27FC236}">
                <a16:creationId xmlns:a16="http://schemas.microsoft.com/office/drawing/2014/main" id="{278F4A6A-0463-495C-9BC4-E5815E8ED789}"/>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AA85B32C-FC44-41FC-950F-47678BF90D21}"/>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D99ED35F-8097-4185-A2EC-842F9B7012A6}"/>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5" name="TextBox 52">
            <a:extLst>
              <a:ext uri="{FF2B5EF4-FFF2-40B4-BE49-F238E27FC236}">
                <a16:creationId xmlns:a16="http://schemas.microsoft.com/office/drawing/2014/main" id="{5AEAE82D-F390-4458-97D7-AE10C6D158E2}"/>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7" name="Straight Connector 53">
            <a:extLst>
              <a:ext uri="{FF2B5EF4-FFF2-40B4-BE49-F238E27FC236}">
                <a16:creationId xmlns:a16="http://schemas.microsoft.com/office/drawing/2014/main" id="{7B7D4519-6A9A-451C-A1B4-E16EF8F2C71E}"/>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8" name="TextBox 54">
            <a:extLst>
              <a:ext uri="{FF2B5EF4-FFF2-40B4-BE49-F238E27FC236}">
                <a16:creationId xmlns:a16="http://schemas.microsoft.com/office/drawing/2014/main" id="{E5F1F44D-4408-4CCC-B1D8-38DD63383A27}"/>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20" name="Rectangle 55">
            <a:extLst>
              <a:ext uri="{FF2B5EF4-FFF2-40B4-BE49-F238E27FC236}">
                <a16:creationId xmlns:a16="http://schemas.microsoft.com/office/drawing/2014/main" id="{931B1FCF-E787-451F-A5FB-66FB681F38D7}"/>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6">
            <a:extLst>
              <a:ext uri="{FF2B5EF4-FFF2-40B4-BE49-F238E27FC236}">
                <a16:creationId xmlns:a16="http://schemas.microsoft.com/office/drawing/2014/main" id="{69FBAFDD-62EB-46BA-9FBF-418EDE542901}"/>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22" name="Rectangle 57">
            <a:extLst>
              <a:ext uri="{FF2B5EF4-FFF2-40B4-BE49-F238E27FC236}">
                <a16:creationId xmlns:a16="http://schemas.microsoft.com/office/drawing/2014/main" id="{47B57F67-3E68-4021-AED5-1EF2E161791F}"/>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3" name="Rectangle 58">
            <a:extLst>
              <a:ext uri="{FF2B5EF4-FFF2-40B4-BE49-F238E27FC236}">
                <a16:creationId xmlns:a16="http://schemas.microsoft.com/office/drawing/2014/main" id="{F076AA08-4030-4561-B8A8-901B03462154}"/>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TextBox 59">
            <a:extLst>
              <a:ext uri="{FF2B5EF4-FFF2-40B4-BE49-F238E27FC236}">
                <a16:creationId xmlns:a16="http://schemas.microsoft.com/office/drawing/2014/main" id="{8F9674CD-67D0-4F3D-971D-0DCA37386127}"/>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5" name="TextBox 65">
            <a:extLst>
              <a:ext uri="{FF2B5EF4-FFF2-40B4-BE49-F238E27FC236}">
                <a16:creationId xmlns:a16="http://schemas.microsoft.com/office/drawing/2014/main" id="{E3630C19-7ED6-40E8-BFD4-30B887DBB57A}"/>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6" name="Rectangle 67">
            <a:extLst>
              <a:ext uri="{FF2B5EF4-FFF2-40B4-BE49-F238E27FC236}">
                <a16:creationId xmlns:a16="http://schemas.microsoft.com/office/drawing/2014/main" id="{CA24D0C7-38E5-4BCB-9DEA-6F87E81E1D03}"/>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7" name="Rectangle 68">
            <a:extLst>
              <a:ext uri="{FF2B5EF4-FFF2-40B4-BE49-F238E27FC236}">
                <a16:creationId xmlns:a16="http://schemas.microsoft.com/office/drawing/2014/main" id="{2502D120-1761-4803-98E5-13AE4B8CDFB4}"/>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8" name="TextBox 69">
            <a:extLst>
              <a:ext uri="{FF2B5EF4-FFF2-40B4-BE49-F238E27FC236}">
                <a16:creationId xmlns:a16="http://schemas.microsoft.com/office/drawing/2014/main" id="{76849F4A-D5AE-4DF8-9A2B-37CD1BBA034B}"/>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9" name="TextBox 70">
            <a:extLst>
              <a:ext uri="{FF2B5EF4-FFF2-40B4-BE49-F238E27FC236}">
                <a16:creationId xmlns:a16="http://schemas.microsoft.com/office/drawing/2014/main" id="{740CF279-D566-4EBC-80EE-E73BCB82454E}"/>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30" name="Straight Connector 71">
            <a:extLst>
              <a:ext uri="{FF2B5EF4-FFF2-40B4-BE49-F238E27FC236}">
                <a16:creationId xmlns:a16="http://schemas.microsoft.com/office/drawing/2014/main" id="{8A4A2932-C64C-4F12-9FB2-E72C9C203637}"/>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31" name="TextBox 54">
            <a:extLst>
              <a:ext uri="{FF2B5EF4-FFF2-40B4-BE49-F238E27FC236}">
                <a16:creationId xmlns:a16="http://schemas.microsoft.com/office/drawing/2014/main" id="{72A9D98F-FC02-4985-B055-8D9921AE3C61}"/>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2" name="Rectangle 55">
            <a:extLst>
              <a:ext uri="{FF2B5EF4-FFF2-40B4-BE49-F238E27FC236}">
                <a16:creationId xmlns:a16="http://schemas.microsoft.com/office/drawing/2014/main" id="{CE62EEA9-6AF6-4F7D-B1EB-EE2D38CAE3F1}"/>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TextBox 56">
            <a:extLst>
              <a:ext uri="{FF2B5EF4-FFF2-40B4-BE49-F238E27FC236}">
                <a16:creationId xmlns:a16="http://schemas.microsoft.com/office/drawing/2014/main" id="{471BA5B7-65EF-40AB-A1AF-69EB426E9F8B}"/>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4" name="Rectangle 57">
            <a:extLst>
              <a:ext uri="{FF2B5EF4-FFF2-40B4-BE49-F238E27FC236}">
                <a16:creationId xmlns:a16="http://schemas.microsoft.com/office/drawing/2014/main" id="{9AFB478A-6595-4BED-A316-40F81E13133A}"/>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5" name="Rectangle 58">
            <a:extLst>
              <a:ext uri="{FF2B5EF4-FFF2-40B4-BE49-F238E27FC236}">
                <a16:creationId xmlns:a16="http://schemas.microsoft.com/office/drawing/2014/main" id="{4E561DC0-81D3-4A40-BC58-9F21A3356C00}"/>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6" name="TextBox 59">
            <a:extLst>
              <a:ext uri="{FF2B5EF4-FFF2-40B4-BE49-F238E27FC236}">
                <a16:creationId xmlns:a16="http://schemas.microsoft.com/office/drawing/2014/main" id="{DDFE4213-91C1-4B20-8BB6-489F402BBDF4}"/>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7" name="Rectangle 66">
            <a:extLst>
              <a:ext uri="{FF2B5EF4-FFF2-40B4-BE49-F238E27FC236}">
                <a16:creationId xmlns:a16="http://schemas.microsoft.com/office/drawing/2014/main" id="{21E76975-26E7-49CC-8551-275F130F6F3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4">
            <a:extLst>
              <a:ext uri="{FF2B5EF4-FFF2-40B4-BE49-F238E27FC236}">
                <a16:creationId xmlns:a16="http://schemas.microsoft.com/office/drawing/2014/main" id="{3BEA5BBC-3109-4066-ABD2-641BDCF93AFF}"/>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9" name="Rectangle 60">
            <a:extLst>
              <a:ext uri="{FF2B5EF4-FFF2-40B4-BE49-F238E27FC236}">
                <a16:creationId xmlns:a16="http://schemas.microsoft.com/office/drawing/2014/main" id="{D8D0C654-854D-4354-8F69-052D53B4EB52}"/>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6">
            <a:extLst>
              <a:ext uri="{FF2B5EF4-FFF2-40B4-BE49-F238E27FC236}">
                <a16:creationId xmlns:a16="http://schemas.microsoft.com/office/drawing/2014/main" id="{B8911FE9-5D45-4F04-A364-C75FA641F6E2}"/>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41" name="Rectangle 61">
            <a:extLst>
              <a:ext uri="{FF2B5EF4-FFF2-40B4-BE49-F238E27FC236}">
                <a16:creationId xmlns:a16="http://schemas.microsoft.com/office/drawing/2014/main" id="{01191A3B-C73B-4858-9C7C-56B34E2A6EEA}"/>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2" name="TextBox 59">
            <a:extLst>
              <a:ext uri="{FF2B5EF4-FFF2-40B4-BE49-F238E27FC236}">
                <a16:creationId xmlns:a16="http://schemas.microsoft.com/office/drawing/2014/main" id="{F700EE99-81C3-456E-8B2F-551EEAFB5D72}"/>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3" name="TextBox 73">
            <a:extLst>
              <a:ext uri="{FF2B5EF4-FFF2-40B4-BE49-F238E27FC236}">
                <a16:creationId xmlns:a16="http://schemas.microsoft.com/office/drawing/2014/main" id="{983923C0-76E2-4DE4-A623-A9E9AE76EBCA}"/>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4" name="TextBox 74">
            <a:extLst>
              <a:ext uri="{FF2B5EF4-FFF2-40B4-BE49-F238E27FC236}">
                <a16:creationId xmlns:a16="http://schemas.microsoft.com/office/drawing/2014/main" id="{AD17BA90-2181-406F-869C-FD13A874C7F4}"/>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5" name="TextBox 75">
            <a:extLst>
              <a:ext uri="{FF2B5EF4-FFF2-40B4-BE49-F238E27FC236}">
                <a16:creationId xmlns:a16="http://schemas.microsoft.com/office/drawing/2014/main" id="{161A4427-F013-4F11-958E-8AEBA8215413}"/>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6" name="Straight Connector 77">
            <a:extLst>
              <a:ext uri="{FF2B5EF4-FFF2-40B4-BE49-F238E27FC236}">
                <a16:creationId xmlns:a16="http://schemas.microsoft.com/office/drawing/2014/main" id="{FA999424-5F7B-432C-A49E-880181471B8A}"/>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76">
            <a:extLst>
              <a:ext uri="{FF2B5EF4-FFF2-40B4-BE49-F238E27FC236}">
                <a16:creationId xmlns:a16="http://schemas.microsoft.com/office/drawing/2014/main" id="{05A920A7-4B97-4EED-956C-D6B816AF0AC4}"/>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8" name="TextBox 70">
            <a:extLst>
              <a:ext uri="{FF2B5EF4-FFF2-40B4-BE49-F238E27FC236}">
                <a16:creationId xmlns:a16="http://schemas.microsoft.com/office/drawing/2014/main" id="{E8B8C375-B50E-4E5C-ABAA-F6F3BDA6534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9" name="Straight Connector 71">
            <a:extLst>
              <a:ext uri="{FF2B5EF4-FFF2-40B4-BE49-F238E27FC236}">
                <a16:creationId xmlns:a16="http://schemas.microsoft.com/office/drawing/2014/main" id="{C9A3FD8E-5B88-48B1-99C1-830600B20F5F}"/>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F5136DCE-4611-4720-B469-116F4B7A2842}"/>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54">
            <a:extLst>
              <a:ext uri="{FF2B5EF4-FFF2-40B4-BE49-F238E27FC236}">
                <a16:creationId xmlns:a16="http://schemas.microsoft.com/office/drawing/2014/main" id="{7C325F72-9A35-4302-80E8-D6C0D99AF7CC}"/>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2" name="Rectangle 55">
            <a:extLst>
              <a:ext uri="{FF2B5EF4-FFF2-40B4-BE49-F238E27FC236}">
                <a16:creationId xmlns:a16="http://schemas.microsoft.com/office/drawing/2014/main" id="{7A81709F-E0A8-4D16-8713-506B3060F83F}"/>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3" name="Rectangle 58">
            <a:extLst>
              <a:ext uri="{FF2B5EF4-FFF2-40B4-BE49-F238E27FC236}">
                <a16:creationId xmlns:a16="http://schemas.microsoft.com/office/drawing/2014/main" id="{948A5282-F1BA-4B8D-9BDB-1ED52CB41C9B}"/>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4" name="TextBox 59">
            <a:extLst>
              <a:ext uri="{FF2B5EF4-FFF2-40B4-BE49-F238E27FC236}">
                <a16:creationId xmlns:a16="http://schemas.microsoft.com/office/drawing/2014/main" id="{51F043B8-925D-4ED1-9BF3-B0E485B9F240}"/>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5" name="Straight Connector 77">
            <a:extLst>
              <a:ext uri="{FF2B5EF4-FFF2-40B4-BE49-F238E27FC236}">
                <a16:creationId xmlns:a16="http://schemas.microsoft.com/office/drawing/2014/main" id="{4A24FC59-240A-4A1D-9F95-E2E677352036}"/>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6" name="TextBox 72">
            <a:extLst>
              <a:ext uri="{FF2B5EF4-FFF2-40B4-BE49-F238E27FC236}">
                <a16:creationId xmlns:a16="http://schemas.microsoft.com/office/drawing/2014/main" id="{BDD3DBA3-4FF3-4C18-B72F-CBBFD4EC021B}"/>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12788845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2EFE7771-D92F-4246-A1E8-23F46E10E7F6}"/>
              </a:ext>
            </a:extLst>
          </p:cNvPr>
          <p:cNvSpPr>
            <a:spLocks noGrp="1"/>
          </p:cNvSpPr>
          <p:nvPr>
            <p:ph type="sldNum" sz="quarter" idx="11"/>
          </p:nvPr>
        </p:nvSpPr>
        <p:spPr/>
        <p:txBody>
          <a:bodyPr/>
          <a:lstStyle/>
          <a:p>
            <a:fld id="{4F9AC08D-23A9-440E-BCB9-AA1E9877CC38}" type="slidenum">
              <a:rPr lang="en-US" smtClean="0"/>
              <a:pPr/>
              <a:t>‹#›</a:t>
            </a:fld>
            <a:endParaRPr lang="en-US"/>
          </a:p>
        </p:txBody>
      </p:sp>
      <p:sp>
        <p:nvSpPr>
          <p:cNvPr id="2" name="Footer Placeholder 1">
            <a:extLst>
              <a:ext uri="{FF2B5EF4-FFF2-40B4-BE49-F238E27FC236}">
                <a16:creationId xmlns:a16="http://schemas.microsoft.com/office/drawing/2014/main" id="{81925F4E-AABD-4EE5-B5F9-1B30D979D192}"/>
              </a:ext>
            </a:extLst>
          </p:cNvPr>
          <p:cNvSpPr>
            <a:spLocks noGrp="1"/>
          </p:cNvSpPr>
          <p:nvPr>
            <p:ph type="ftr" sz="quarter" idx="12"/>
          </p:nvPr>
        </p:nvSpPr>
        <p:spPr/>
        <p:txBody>
          <a:bodyPr/>
          <a:lstStyle/>
          <a:p>
            <a:r>
              <a:rPr lang="en-AU"/>
              <a:t>Copyright © 2019 Accenture. All rights reserved.</a:t>
            </a:r>
            <a:endParaRPr lang="en-US"/>
          </a:p>
        </p:txBody>
      </p:sp>
    </p:spTree>
    <p:extLst>
      <p:ext uri="{BB962C8B-B14F-4D97-AF65-F5344CB8AC3E}">
        <p14:creationId xmlns:p14="http://schemas.microsoft.com/office/powerpoint/2010/main" val="126381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Cover">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C3BEAD3-6CB6-4D60-AD9F-5974690CC6AE}"/>
              </a:ext>
            </a:extLst>
          </p:cNvPr>
          <p:cNvGraphicFramePr>
            <a:graphicFrameLocks noChangeAspect="1"/>
          </p:cNvGraphicFramePr>
          <p:nvPr userDrawn="1">
            <p:custDataLst>
              <p:tags r:id="rId1"/>
            </p:custDataLst>
            <p:extLst>
              <p:ext uri="{D42A27DB-BD31-4B8C-83A1-F6EECF244321}">
                <p14:modId xmlns:p14="http://schemas.microsoft.com/office/powerpoint/2010/main" val="9092039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96" imgH="396" progId="TCLayout.ActiveDocument.1">
                  <p:embed/>
                </p:oleObj>
              </mc:Choice>
              <mc:Fallback>
                <p:oleObj name="think-cell Folie" r:id="rId3" imgW="396" imgH="396" progId="TCLayout.ActiveDocument.1">
                  <p:embed/>
                  <p:pic>
                    <p:nvPicPr>
                      <p:cNvPr id="7" name="Object 6" hidden="1">
                        <a:extLst>
                          <a:ext uri="{FF2B5EF4-FFF2-40B4-BE49-F238E27FC236}">
                            <a16:creationId xmlns:a16="http://schemas.microsoft.com/office/drawing/2014/main" id="{AC3BEAD3-6CB6-4D60-AD9F-5974690CC6A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3">
            <a:extLst>
              <a:ext uri="{FF2B5EF4-FFF2-40B4-BE49-F238E27FC236}">
                <a16:creationId xmlns:a16="http://schemas.microsoft.com/office/drawing/2014/main" id="{31C31CBD-631D-4D2C-AEA4-24E8DAD7BAB0}"/>
              </a:ext>
            </a:extLst>
          </p:cNvPr>
          <p:cNvSpPr>
            <a:spLocks noGrp="1"/>
          </p:cNvSpPr>
          <p:nvPr>
            <p:ph type="body" sz="quarter" idx="10" hasCustomPrompt="1"/>
          </p:nvPr>
        </p:nvSpPr>
        <p:spPr>
          <a:xfrm>
            <a:off x="380998" y="2467110"/>
            <a:ext cx="6435081" cy="1714500"/>
          </a:xfrm>
          <a:prstGeom prst="rect">
            <a:avLst/>
          </a:prstGeom>
        </p:spPr>
        <p:txBody>
          <a:bodyPr lIns="0" tIns="0" rIns="0" bIns="0">
            <a:noAutofit/>
          </a:bodyPr>
          <a:lstStyle>
            <a:lvl1pPr>
              <a:lnSpc>
                <a:spcPct val="70000"/>
              </a:lnSpc>
              <a:defRPr sz="6000" cap="all" baseline="0">
                <a:latin typeface="+mj-lt"/>
              </a:defRPr>
            </a:lvl1pPr>
          </a:lstStyle>
          <a:p>
            <a:pPr lvl="0"/>
            <a:r>
              <a:rPr lang="en-US"/>
              <a:t>Presentation Title</a:t>
            </a:r>
            <a:endParaRPr lang="en-US" dirty="0"/>
          </a:p>
        </p:txBody>
      </p:sp>
      <p:sp>
        <p:nvSpPr>
          <p:cNvPr id="6" name="Text Placeholder 4">
            <a:extLst>
              <a:ext uri="{FF2B5EF4-FFF2-40B4-BE49-F238E27FC236}">
                <a16:creationId xmlns:a16="http://schemas.microsoft.com/office/drawing/2014/main" id="{81E93F67-3BF5-42D3-ACB4-E4E895D29A5F}"/>
              </a:ext>
            </a:extLst>
          </p:cNvPr>
          <p:cNvSpPr>
            <a:spLocks noGrp="1"/>
          </p:cNvSpPr>
          <p:nvPr>
            <p:ph type="body" sz="quarter" idx="11" hasCustomPrompt="1"/>
          </p:nvPr>
        </p:nvSpPr>
        <p:spPr>
          <a:xfrm>
            <a:off x="380998" y="4209159"/>
            <a:ext cx="6435081" cy="507831"/>
          </a:xfrm>
          <a:prstGeom prst="rect">
            <a:avLst/>
          </a:prstGeom>
        </p:spPr>
        <p:txBody>
          <a:bodyPr lIns="0" tIns="0" rIns="0" bIns="0">
            <a:noAutofit/>
          </a:bodyPr>
          <a:lstStyle>
            <a:lvl1pPr>
              <a:lnSpc>
                <a:spcPct val="70000"/>
              </a:lnSpc>
              <a:defRPr sz="3000" cap="all" baseline="0">
                <a:solidFill>
                  <a:schemeClr val="tx1"/>
                </a:solidFill>
                <a:latin typeface="+mj-lt"/>
              </a:defRPr>
            </a:lvl1pPr>
            <a:lvl2pPr>
              <a:defRPr sz="3000">
                <a:latin typeface="Graphik Black" panose="020B0A03030202060203" pitchFamily="34" charset="0"/>
              </a:defRPr>
            </a:lvl2pPr>
            <a:lvl3pPr>
              <a:defRPr sz="3000">
                <a:latin typeface="Graphik Black" panose="020B0A03030202060203" pitchFamily="34" charset="0"/>
              </a:defRPr>
            </a:lvl3pPr>
            <a:lvl4pPr>
              <a:defRPr sz="3000">
                <a:latin typeface="Graphik Black" panose="020B0A03030202060203" pitchFamily="34" charset="0"/>
              </a:defRPr>
            </a:lvl4pPr>
            <a:lvl5pPr>
              <a:defRPr sz="3000">
                <a:latin typeface="Graphik Black" panose="020B0A03030202060203" pitchFamily="34" charset="0"/>
              </a:defRPr>
            </a:lvl5pPr>
          </a:lstStyle>
          <a:p>
            <a:pPr lvl="0"/>
            <a:r>
              <a:rPr lang="en-US"/>
              <a:t>Subtitle</a:t>
            </a:r>
            <a:endParaRPr lang="en-US" dirty="0"/>
          </a:p>
        </p:txBody>
      </p:sp>
      <p:pic>
        <p:nvPicPr>
          <p:cNvPr id="16" name="Picture 3">
            <a:extLst>
              <a:ext uri="{FF2B5EF4-FFF2-40B4-BE49-F238E27FC236}">
                <a16:creationId xmlns:a16="http://schemas.microsoft.com/office/drawing/2014/main" id="{212EC201-1685-40FD-B03E-3A8F05898942}"/>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a:xfrm>
            <a:off x="320712" y="6162747"/>
            <a:ext cx="1560799" cy="583465"/>
          </a:xfrm>
          <a:prstGeom prst="rect">
            <a:avLst/>
          </a:prstGeom>
        </p:spPr>
      </p:pic>
      <p:pic>
        <p:nvPicPr>
          <p:cNvPr id="8" name="Picture 2" descr="A picture containing snow, white, photo, table&#10;&#10;Description automatically generated">
            <a:extLst>
              <a:ext uri="{FF2B5EF4-FFF2-40B4-BE49-F238E27FC236}">
                <a16:creationId xmlns:a16="http://schemas.microsoft.com/office/drawing/2014/main" id="{42DFEA1E-E542-41B4-B4CB-798ED0770068}"/>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2"/>
          <a:stretch/>
        </p:blipFill>
        <p:spPr>
          <a:xfrm>
            <a:off x="0" y="0"/>
            <a:ext cx="12192000" cy="6858000"/>
          </a:xfrm>
          <a:prstGeom prst="rect">
            <a:avLst/>
          </a:prstGeom>
        </p:spPr>
      </p:pic>
      <p:pic>
        <p:nvPicPr>
          <p:cNvPr id="9" name="Picture 3">
            <a:extLst>
              <a:ext uri="{FF2B5EF4-FFF2-40B4-BE49-F238E27FC236}">
                <a16:creationId xmlns:a16="http://schemas.microsoft.com/office/drawing/2014/main" id="{5388776C-87B2-4E2F-9251-6C415E112F16}"/>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360677" y="5729328"/>
            <a:ext cx="2368827" cy="825500"/>
          </a:xfrm>
          <a:prstGeom prst="rect">
            <a:avLst/>
          </a:prstGeom>
        </p:spPr>
      </p:pic>
      <p:grpSp>
        <p:nvGrpSpPr>
          <p:cNvPr id="10" name="Group 101">
            <a:extLst>
              <a:ext uri="{FF2B5EF4-FFF2-40B4-BE49-F238E27FC236}">
                <a16:creationId xmlns:a16="http://schemas.microsoft.com/office/drawing/2014/main" id="{8C0B8345-68BC-4187-8BFC-EBE761133C84}"/>
              </a:ext>
            </a:extLst>
          </p:cNvPr>
          <p:cNvGrpSpPr/>
          <p:nvPr userDrawn="1"/>
        </p:nvGrpSpPr>
        <p:grpSpPr>
          <a:xfrm>
            <a:off x="8176840" y="1124745"/>
            <a:ext cx="3634159" cy="3725012"/>
            <a:chOff x="7824192" y="3447860"/>
            <a:chExt cx="381000" cy="390525"/>
          </a:xfrm>
        </p:grpSpPr>
        <p:pic>
          <p:nvPicPr>
            <p:cNvPr id="11" name="Graphic 102">
              <a:extLst>
                <a:ext uri="{FF2B5EF4-FFF2-40B4-BE49-F238E27FC236}">
                  <a16:creationId xmlns:a16="http://schemas.microsoft.com/office/drawing/2014/main" id="{C9B0AB54-95B6-455F-A0DF-05024882179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7824192" y="3600260"/>
              <a:ext cx="381000" cy="238125"/>
            </a:xfrm>
            <a:prstGeom prst="rect">
              <a:avLst/>
            </a:prstGeom>
          </p:spPr>
        </p:pic>
        <p:pic>
          <p:nvPicPr>
            <p:cNvPr id="12" name="Graphic 103">
              <a:extLst>
                <a:ext uri="{FF2B5EF4-FFF2-40B4-BE49-F238E27FC236}">
                  <a16:creationId xmlns:a16="http://schemas.microsoft.com/office/drawing/2014/main" id="{F59CD92B-2C03-4CE7-A698-1D44611C3DED}"/>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824192" y="3447860"/>
              <a:ext cx="381000" cy="238125"/>
            </a:xfrm>
            <a:prstGeom prst="rect">
              <a:avLst/>
            </a:prstGeom>
          </p:spPr>
        </p:pic>
      </p:grpSp>
      <p:grpSp>
        <p:nvGrpSpPr>
          <p:cNvPr id="13" name="Group 9">
            <a:extLst>
              <a:ext uri="{FF2B5EF4-FFF2-40B4-BE49-F238E27FC236}">
                <a16:creationId xmlns:a16="http://schemas.microsoft.com/office/drawing/2014/main" id="{4C64210E-D53A-428E-B213-AEC8498498A5}"/>
              </a:ext>
            </a:extLst>
          </p:cNvPr>
          <p:cNvGrpSpPr>
            <a:grpSpLocks noChangeAspect="1"/>
          </p:cNvGrpSpPr>
          <p:nvPr userDrawn="1"/>
        </p:nvGrpSpPr>
        <p:grpSpPr>
          <a:xfrm>
            <a:off x="9921239" y="6007865"/>
            <a:ext cx="1889761" cy="507235"/>
            <a:chOff x="9563100" y="1673029"/>
            <a:chExt cx="1389888" cy="373063"/>
          </a:xfrm>
        </p:grpSpPr>
        <p:pic>
          <p:nvPicPr>
            <p:cNvPr id="14" name="Accenture Logo">
              <a:extLst>
                <a:ext uri="{FF2B5EF4-FFF2-40B4-BE49-F238E27FC236}">
                  <a16:creationId xmlns:a16="http://schemas.microsoft.com/office/drawing/2014/main" id="{0D7F019F-E112-4859-9B0B-996DABB73273}"/>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9563100" y="1825994"/>
              <a:ext cx="1389888" cy="220098"/>
            </a:xfrm>
            <a:prstGeom prst="rect">
              <a:avLst/>
            </a:prstGeom>
            <a:noFill/>
            <a:extLst>
              <a:ext uri="{909E8E84-426E-40DD-AFC4-6F175D3DCCD1}">
                <a14:hiddenFill xmlns:a14="http://schemas.microsoft.com/office/drawing/2010/main">
                  <a:solidFill>
                    <a:schemeClr val="bg1">
                      <a:lumMod val="100000"/>
                    </a:schemeClr>
                  </a:solidFill>
                </a14:hiddenFill>
              </a:ext>
            </a:extLst>
          </p:spPr>
        </p:pic>
        <p:sp>
          <p:nvSpPr>
            <p:cNvPr id="15" name="Freeform 5">
              <a:extLst>
                <a:ext uri="{FF2B5EF4-FFF2-40B4-BE49-F238E27FC236}">
                  <a16:creationId xmlns:a16="http://schemas.microsoft.com/office/drawing/2014/main" id="{74BE0979-528E-45A1-8C3C-2B6560A3363C}"/>
                </a:ext>
              </a:extLst>
            </p:cNvPr>
            <p:cNvSpPr>
              <a:spLocks/>
            </p:cNvSpPr>
            <p:nvPr/>
          </p:nvSpPr>
          <p:spPr bwMode="auto">
            <a:xfrm>
              <a:off x="10373551"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08714299"/>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D935D4-1CD0-47DA-A23C-F9A53716256E}"/>
              </a:ext>
            </a:extLst>
          </p:cNvPr>
          <p:cNvSpPr>
            <a:spLocks noGrp="1"/>
          </p:cNvSpPr>
          <p:nvPr>
            <p:ph type="body" sz="quarter" idx="10"/>
          </p:nvPr>
        </p:nvSpPr>
        <p:spPr>
          <a:xfrm>
            <a:off x="381000" y="381000"/>
            <a:ext cx="11430000" cy="311150"/>
          </a:xfrm>
        </p:spPr>
        <p:txBody>
          <a:bodyPr tIns="0" bIns="0">
            <a:noAutofit/>
          </a:bodyPr>
          <a:lstStyle>
            <a:lvl1pPr marL="0">
              <a:lnSpc>
                <a:spcPct val="80000"/>
              </a:lnSpc>
              <a:spcAft>
                <a:spcPts val="0"/>
              </a:spcAft>
              <a:defRPr sz="2800" cap="all" baseline="0"/>
            </a:lvl1pPr>
          </a:lstStyle>
          <a:p>
            <a:pPr lvl="0"/>
            <a:r>
              <a:rPr lang="en-US" dirty="0"/>
              <a:t>Click to edit Master text styles</a:t>
            </a:r>
          </a:p>
        </p:txBody>
      </p:sp>
      <p:sp>
        <p:nvSpPr>
          <p:cNvPr id="10" name="Picture Placeholder 3">
            <a:extLst>
              <a:ext uri="{FF2B5EF4-FFF2-40B4-BE49-F238E27FC236}">
                <a16:creationId xmlns:a16="http://schemas.microsoft.com/office/drawing/2014/main" id="{7ABFF2D3-F800-463E-946B-FC899418D321}"/>
              </a:ext>
            </a:extLst>
          </p:cNvPr>
          <p:cNvSpPr>
            <a:spLocks noGrp="1"/>
          </p:cNvSpPr>
          <p:nvPr>
            <p:ph type="pic" sz="quarter" idx="11"/>
          </p:nvPr>
        </p:nvSpPr>
        <p:spPr>
          <a:xfrm>
            <a:off x="623392" y="912019"/>
            <a:ext cx="1811338" cy="1833562"/>
          </a:xfrm>
          <a:prstGeom prst="rect">
            <a:avLst/>
          </a:prstGeom>
        </p:spPr>
      </p:sp>
      <p:sp>
        <p:nvSpPr>
          <p:cNvPr id="4" name="Slide Number Placeholder 5">
            <a:extLst>
              <a:ext uri="{FF2B5EF4-FFF2-40B4-BE49-F238E27FC236}">
                <a16:creationId xmlns:a16="http://schemas.microsoft.com/office/drawing/2014/main" id="{1EC25E54-B5CA-4841-A8F7-F807AE883A74}"/>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134477780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hort Headline Only">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381000" y="380999"/>
            <a:ext cx="11430000" cy="990601"/>
          </a:xfrm>
        </p:spPr>
        <p:txBody>
          <a:bodyPr/>
          <a:lstStyle>
            <a:lvl1pPr>
              <a:defRPr/>
            </a:lvl1pPr>
          </a:lstStyle>
          <a:p>
            <a:r>
              <a:rPr lang="en-US" dirty="0"/>
              <a:t>Click to edit Master title style</a:t>
            </a:r>
            <a:br>
              <a:rPr lang="en-US" dirty="0"/>
            </a:br>
            <a:r>
              <a:rPr lang="en-US" dirty="0"/>
              <a:t>Click to edit Master title style</a:t>
            </a:r>
          </a:p>
        </p:txBody>
      </p:sp>
      <p:sp>
        <p:nvSpPr>
          <p:cNvPr id="3" name="Text Placeholder 7">
            <a:extLst>
              <a:ext uri="{FF2B5EF4-FFF2-40B4-BE49-F238E27FC236}">
                <a16:creationId xmlns:a16="http://schemas.microsoft.com/office/drawing/2014/main" id="{8855443E-F2D4-4267-90CB-58E896A23141}"/>
              </a:ext>
            </a:extLst>
          </p:cNvPr>
          <p:cNvSpPr>
            <a:spLocks noGrp="1"/>
          </p:cNvSpPr>
          <p:nvPr>
            <p:ph type="body" sz="quarter" idx="14" hasCustomPrompt="1"/>
          </p:nvPr>
        </p:nvSpPr>
        <p:spPr>
          <a:xfrm>
            <a:off x="381000" y="1202376"/>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4" name="Slide Number Placeholder 5">
            <a:extLst>
              <a:ext uri="{FF2B5EF4-FFF2-40B4-BE49-F238E27FC236}">
                <a16:creationId xmlns:a16="http://schemas.microsoft.com/office/drawing/2014/main" id="{019D3503-0537-4286-8E06-9CD3F52D12F7}"/>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724467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hort Headline and 1 Column">
    <p:spTree>
      <p:nvGrpSpPr>
        <p:cNvPr id="1" name=""/>
        <p:cNvGrpSpPr/>
        <p:nvPr/>
      </p:nvGrpSpPr>
      <p:grpSpPr>
        <a:xfrm>
          <a:off x="0" y="0"/>
          <a:ext cx="0" cy="0"/>
          <a:chOff x="0" y="0"/>
          <a:chExt cx="0" cy="0"/>
        </a:xfrm>
      </p:grpSpPr>
      <p:sp>
        <p:nvSpPr>
          <p:cNvPr id="92" name="Picture Placeholder 4">
            <a:extLst>
              <a:ext uri="{FF2B5EF4-FFF2-40B4-BE49-F238E27FC236}">
                <a16:creationId xmlns:a16="http://schemas.microsoft.com/office/drawing/2014/main" id="{25E584C6-36F2-4CE8-9323-BAF7483663FC}"/>
              </a:ext>
            </a:extLst>
          </p:cNvPr>
          <p:cNvSpPr>
            <a:spLocks noGrp="1"/>
          </p:cNvSpPr>
          <p:nvPr>
            <p:ph type="pic" sz="quarter" idx="22"/>
          </p:nvPr>
        </p:nvSpPr>
        <p:spPr>
          <a:xfrm>
            <a:off x="392902" y="1661961"/>
            <a:ext cx="360000" cy="458788"/>
          </a:xfrm>
        </p:spPr>
        <p:txBody>
          <a:bodyPr>
            <a:normAutofit/>
          </a:bodyPr>
          <a:lstStyle>
            <a:lvl1pPr>
              <a:defRPr sz="500"/>
            </a:lvl1pPr>
          </a:lstStyle>
          <a:p>
            <a:endParaRPr lang="de-DE" dirty="0"/>
          </a:p>
        </p:txBody>
      </p:sp>
      <p:sp>
        <p:nvSpPr>
          <p:cNvPr id="93" name="Picture Placeholder 4">
            <a:extLst>
              <a:ext uri="{FF2B5EF4-FFF2-40B4-BE49-F238E27FC236}">
                <a16:creationId xmlns:a16="http://schemas.microsoft.com/office/drawing/2014/main" id="{7209A1FF-4B35-4241-AF86-335D4A96BACD}"/>
              </a:ext>
            </a:extLst>
          </p:cNvPr>
          <p:cNvSpPr>
            <a:spLocks noGrp="1"/>
          </p:cNvSpPr>
          <p:nvPr>
            <p:ph type="pic" sz="quarter" idx="23"/>
          </p:nvPr>
        </p:nvSpPr>
        <p:spPr>
          <a:xfrm>
            <a:off x="392902" y="4106641"/>
            <a:ext cx="360000" cy="458788"/>
          </a:xfrm>
        </p:spPr>
        <p:txBody>
          <a:bodyPr>
            <a:normAutofit/>
          </a:bodyPr>
          <a:lstStyle>
            <a:lvl1pPr>
              <a:defRPr sz="500"/>
            </a:lvl1pPr>
          </a:lstStyle>
          <a:p>
            <a:endParaRPr lang="de-DE"/>
          </a:p>
        </p:txBody>
      </p:sp>
      <p:sp>
        <p:nvSpPr>
          <p:cNvPr id="94" name="Picture Placeholder 4">
            <a:extLst>
              <a:ext uri="{FF2B5EF4-FFF2-40B4-BE49-F238E27FC236}">
                <a16:creationId xmlns:a16="http://schemas.microsoft.com/office/drawing/2014/main" id="{19933367-58C2-4511-9E32-C5174FB05D97}"/>
              </a:ext>
            </a:extLst>
          </p:cNvPr>
          <p:cNvSpPr>
            <a:spLocks noGrp="1"/>
          </p:cNvSpPr>
          <p:nvPr>
            <p:ph type="pic" sz="quarter" idx="24"/>
          </p:nvPr>
        </p:nvSpPr>
        <p:spPr>
          <a:xfrm>
            <a:off x="392902" y="2150897"/>
            <a:ext cx="360000" cy="458788"/>
          </a:xfrm>
        </p:spPr>
        <p:txBody>
          <a:bodyPr>
            <a:normAutofit/>
          </a:bodyPr>
          <a:lstStyle>
            <a:lvl1pPr>
              <a:defRPr sz="500"/>
            </a:lvl1pPr>
          </a:lstStyle>
          <a:p>
            <a:endParaRPr lang="de-DE" dirty="0"/>
          </a:p>
        </p:txBody>
      </p:sp>
      <p:sp>
        <p:nvSpPr>
          <p:cNvPr id="95" name="Picture Placeholder 4">
            <a:extLst>
              <a:ext uri="{FF2B5EF4-FFF2-40B4-BE49-F238E27FC236}">
                <a16:creationId xmlns:a16="http://schemas.microsoft.com/office/drawing/2014/main" id="{66CACBAD-CA15-44DE-BF80-76EAC3E48883}"/>
              </a:ext>
            </a:extLst>
          </p:cNvPr>
          <p:cNvSpPr>
            <a:spLocks noGrp="1"/>
          </p:cNvSpPr>
          <p:nvPr>
            <p:ph type="pic" sz="quarter" idx="25"/>
          </p:nvPr>
        </p:nvSpPr>
        <p:spPr>
          <a:xfrm>
            <a:off x="392902" y="2639833"/>
            <a:ext cx="360000" cy="458788"/>
          </a:xfrm>
        </p:spPr>
        <p:txBody>
          <a:bodyPr>
            <a:normAutofit/>
          </a:bodyPr>
          <a:lstStyle>
            <a:lvl1pPr>
              <a:defRPr sz="500"/>
            </a:lvl1pPr>
          </a:lstStyle>
          <a:p>
            <a:endParaRPr lang="de-DE"/>
          </a:p>
        </p:txBody>
      </p:sp>
      <p:sp>
        <p:nvSpPr>
          <p:cNvPr id="96" name="Picture Placeholder 4">
            <a:extLst>
              <a:ext uri="{FF2B5EF4-FFF2-40B4-BE49-F238E27FC236}">
                <a16:creationId xmlns:a16="http://schemas.microsoft.com/office/drawing/2014/main" id="{BF5085E0-BD7D-4E7A-B6E3-DE08FB164B13}"/>
              </a:ext>
            </a:extLst>
          </p:cNvPr>
          <p:cNvSpPr>
            <a:spLocks noGrp="1"/>
          </p:cNvSpPr>
          <p:nvPr>
            <p:ph type="pic" sz="quarter" idx="26"/>
          </p:nvPr>
        </p:nvSpPr>
        <p:spPr>
          <a:xfrm>
            <a:off x="392902" y="3128769"/>
            <a:ext cx="360000" cy="458788"/>
          </a:xfrm>
        </p:spPr>
        <p:txBody>
          <a:bodyPr>
            <a:normAutofit/>
          </a:bodyPr>
          <a:lstStyle>
            <a:lvl1pPr>
              <a:defRPr sz="500"/>
            </a:lvl1pPr>
          </a:lstStyle>
          <a:p>
            <a:endParaRPr lang="de-DE"/>
          </a:p>
        </p:txBody>
      </p:sp>
      <p:sp>
        <p:nvSpPr>
          <p:cNvPr id="97" name="Picture Placeholder 4">
            <a:extLst>
              <a:ext uri="{FF2B5EF4-FFF2-40B4-BE49-F238E27FC236}">
                <a16:creationId xmlns:a16="http://schemas.microsoft.com/office/drawing/2014/main" id="{5E2C2F3C-00C2-458C-94A0-0A23A9E5C1FB}"/>
              </a:ext>
            </a:extLst>
          </p:cNvPr>
          <p:cNvSpPr>
            <a:spLocks noGrp="1"/>
          </p:cNvSpPr>
          <p:nvPr>
            <p:ph type="pic" sz="quarter" idx="27"/>
          </p:nvPr>
        </p:nvSpPr>
        <p:spPr>
          <a:xfrm>
            <a:off x="392902" y="4595577"/>
            <a:ext cx="360000" cy="458788"/>
          </a:xfrm>
        </p:spPr>
        <p:txBody>
          <a:bodyPr>
            <a:normAutofit/>
          </a:bodyPr>
          <a:lstStyle>
            <a:lvl1pPr>
              <a:defRPr sz="500"/>
            </a:lvl1pPr>
          </a:lstStyle>
          <a:p>
            <a:endParaRPr lang="de-DE"/>
          </a:p>
        </p:txBody>
      </p:sp>
      <p:sp>
        <p:nvSpPr>
          <p:cNvPr id="98" name="Picture Placeholder 4">
            <a:extLst>
              <a:ext uri="{FF2B5EF4-FFF2-40B4-BE49-F238E27FC236}">
                <a16:creationId xmlns:a16="http://schemas.microsoft.com/office/drawing/2014/main" id="{0D509787-0F32-4E20-9585-B84BB6B41C83}"/>
              </a:ext>
            </a:extLst>
          </p:cNvPr>
          <p:cNvSpPr>
            <a:spLocks noGrp="1"/>
          </p:cNvSpPr>
          <p:nvPr>
            <p:ph type="pic" sz="quarter" idx="28"/>
          </p:nvPr>
        </p:nvSpPr>
        <p:spPr>
          <a:xfrm>
            <a:off x="392902" y="6062387"/>
            <a:ext cx="360000" cy="458788"/>
          </a:xfrm>
        </p:spPr>
        <p:txBody>
          <a:bodyPr>
            <a:normAutofit/>
          </a:bodyPr>
          <a:lstStyle>
            <a:lvl1pPr>
              <a:defRPr sz="500"/>
            </a:lvl1pPr>
          </a:lstStyle>
          <a:p>
            <a:endParaRPr lang="de-DE"/>
          </a:p>
        </p:txBody>
      </p:sp>
      <p:sp>
        <p:nvSpPr>
          <p:cNvPr id="99" name="Picture Placeholder 4">
            <a:extLst>
              <a:ext uri="{FF2B5EF4-FFF2-40B4-BE49-F238E27FC236}">
                <a16:creationId xmlns:a16="http://schemas.microsoft.com/office/drawing/2014/main" id="{2757DCF2-047B-42B1-94ED-1F413FFB4490}"/>
              </a:ext>
            </a:extLst>
          </p:cNvPr>
          <p:cNvSpPr>
            <a:spLocks noGrp="1"/>
          </p:cNvSpPr>
          <p:nvPr>
            <p:ph type="pic" sz="quarter" idx="29"/>
          </p:nvPr>
        </p:nvSpPr>
        <p:spPr>
          <a:xfrm>
            <a:off x="392902" y="5084513"/>
            <a:ext cx="360000" cy="458788"/>
          </a:xfrm>
        </p:spPr>
        <p:txBody>
          <a:bodyPr>
            <a:normAutofit/>
          </a:bodyPr>
          <a:lstStyle>
            <a:lvl1pPr>
              <a:defRPr sz="500"/>
            </a:lvl1pPr>
          </a:lstStyle>
          <a:p>
            <a:endParaRPr lang="de-DE"/>
          </a:p>
        </p:txBody>
      </p:sp>
      <p:sp>
        <p:nvSpPr>
          <p:cNvPr id="100" name="Picture Placeholder 4">
            <a:extLst>
              <a:ext uri="{FF2B5EF4-FFF2-40B4-BE49-F238E27FC236}">
                <a16:creationId xmlns:a16="http://schemas.microsoft.com/office/drawing/2014/main" id="{A1FA8327-7122-4557-8016-D7E01EAC022C}"/>
              </a:ext>
            </a:extLst>
          </p:cNvPr>
          <p:cNvSpPr>
            <a:spLocks noGrp="1"/>
          </p:cNvSpPr>
          <p:nvPr>
            <p:ph type="pic" sz="quarter" idx="30"/>
          </p:nvPr>
        </p:nvSpPr>
        <p:spPr>
          <a:xfrm>
            <a:off x="392902" y="5573449"/>
            <a:ext cx="360000" cy="458788"/>
          </a:xfrm>
        </p:spPr>
        <p:txBody>
          <a:bodyPr>
            <a:normAutofit/>
          </a:bodyPr>
          <a:lstStyle>
            <a:lvl1pPr>
              <a:defRPr sz="500"/>
            </a:lvl1pPr>
          </a:lstStyle>
          <a:p>
            <a:endParaRPr lang="de-DE"/>
          </a:p>
        </p:txBody>
      </p:sp>
      <p:sp>
        <p:nvSpPr>
          <p:cNvPr id="101" name="Picture Placeholder 4">
            <a:extLst>
              <a:ext uri="{FF2B5EF4-FFF2-40B4-BE49-F238E27FC236}">
                <a16:creationId xmlns:a16="http://schemas.microsoft.com/office/drawing/2014/main" id="{BE8EB451-2EA1-4675-A26C-DCEA4F356EF5}"/>
              </a:ext>
            </a:extLst>
          </p:cNvPr>
          <p:cNvSpPr>
            <a:spLocks noGrp="1"/>
          </p:cNvSpPr>
          <p:nvPr>
            <p:ph type="pic" sz="quarter" idx="31"/>
          </p:nvPr>
        </p:nvSpPr>
        <p:spPr>
          <a:xfrm>
            <a:off x="392902" y="3617705"/>
            <a:ext cx="360000" cy="458788"/>
          </a:xfrm>
        </p:spPr>
        <p:txBody>
          <a:bodyPr>
            <a:normAutofit/>
          </a:bodyPr>
          <a:lstStyle>
            <a:lvl1pPr>
              <a:defRPr sz="500"/>
            </a:lvl1pPr>
          </a:lstStyle>
          <a:p>
            <a:endParaRPr lang="de-DE"/>
          </a:p>
        </p:txBody>
      </p:sp>
      <p:sp>
        <p:nvSpPr>
          <p:cNvPr id="14" name="Title 10">
            <a:extLst>
              <a:ext uri="{FF2B5EF4-FFF2-40B4-BE49-F238E27FC236}">
                <a16:creationId xmlns:a16="http://schemas.microsoft.com/office/drawing/2014/main" id="{72CAFDCB-E45A-4F79-8B0E-32B209640A22}"/>
              </a:ext>
            </a:extLst>
          </p:cNvPr>
          <p:cNvSpPr>
            <a:spLocks noGrp="1"/>
          </p:cNvSpPr>
          <p:nvPr>
            <p:ph type="title"/>
          </p:nvPr>
        </p:nvSpPr>
        <p:spPr>
          <a:xfrm>
            <a:off x="381000" y="380999"/>
            <a:ext cx="11430000" cy="990601"/>
          </a:xfrm>
        </p:spPr>
        <p:txBody>
          <a:bodyPr/>
          <a:lstStyle/>
          <a:p>
            <a:r>
              <a:rPr lang="en-US" dirty="0"/>
              <a:t>Click to edit Master title style</a:t>
            </a:r>
          </a:p>
        </p:txBody>
      </p:sp>
      <p:sp>
        <p:nvSpPr>
          <p:cNvPr id="13" name="Slide Number Placeholder 5">
            <a:extLst>
              <a:ext uri="{FF2B5EF4-FFF2-40B4-BE49-F238E27FC236}">
                <a16:creationId xmlns:a16="http://schemas.microsoft.com/office/drawing/2014/main" id="{7383F00E-127D-4CA4-84DA-052319E5439F}"/>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69578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Short Headlin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9F8A5D-5A11-4D27-8F7B-6A7872C5EF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48144" y="2322576"/>
            <a:ext cx="4943856" cy="4535424"/>
          </a:xfrm>
          <a:prstGeom prst="rect">
            <a:avLst/>
          </a:prstGeom>
        </p:spPr>
      </p:pic>
      <p:pic>
        <p:nvPicPr>
          <p:cNvPr id="5" name="Picture 4">
            <a:extLst>
              <a:ext uri="{FF2B5EF4-FFF2-40B4-BE49-F238E27FC236}">
                <a16:creationId xmlns:a16="http://schemas.microsoft.com/office/drawing/2014/main" id="{99C7B04B-9FE9-447B-A045-FB9AB990B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96443" y="0"/>
            <a:ext cx="7374208" cy="6858000"/>
          </a:xfrm>
          <a:prstGeom prst="rect">
            <a:avLst/>
          </a:prstGeom>
        </p:spPr>
      </p:pic>
      <p:sp>
        <p:nvSpPr>
          <p:cNvPr id="11" name="Title 10"/>
          <p:cNvSpPr>
            <a:spLocks noGrp="1"/>
          </p:cNvSpPr>
          <p:nvPr>
            <p:ph type="title"/>
          </p:nvPr>
        </p:nvSpPr>
        <p:spPr>
          <a:xfrm>
            <a:off x="381000" y="380999"/>
            <a:ext cx="11430000" cy="990601"/>
          </a:xfrm>
        </p:spPr>
        <p:txBody>
          <a:bodyPr/>
          <a:lstStyle>
            <a:lvl1pPr>
              <a:defRPr/>
            </a:lvl1pPr>
          </a:lstStyle>
          <a:p>
            <a:r>
              <a:rPr lang="en-US" dirty="0"/>
              <a:t>Click to edit Master title style</a:t>
            </a:r>
          </a:p>
        </p:txBody>
      </p:sp>
      <p:sp>
        <p:nvSpPr>
          <p:cNvPr id="8" name="Text Placeholder 7">
            <a:extLst>
              <a:ext uri="{FF2B5EF4-FFF2-40B4-BE49-F238E27FC236}">
                <a16:creationId xmlns:a16="http://schemas.microsoft.com/office/drawing/2014/main" id="{50E5A863-35C5-4001-B004-9EC558A66088}"/>
              </a:ext>
            </a:extLst>
          </p:cNvPr>
          <p:cNvSpPr>
            <a:spLocks noGrp="1"/>
          </p:cNvSpPr>
          <p:nvPr>
            <p:ph type="body" sz="quarter" idx="14" hasCustomPrompt="1"/>
          </p:nvPr>
        </p:nvSpPr>
        <p:spPr>
          <a:xfrm>
            <a:off x="381000" y="831921"/>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9" name="Slide Number Placeholder 5">
            <a:extLst>
              <a:ext uri="{FF2B5EF4-FFF2-40B4-BE49-F238E27FC236}">
                <a16:creationId xmlns:a16="http://schemas.microsoft.com/office/drawing/2014/main" id="{8587C765-FCCF-4FE1-803E-BEE5D52D79E1}"/>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solidFill>
                <a:latin typeface="+mn-lt"/>
              </a:defRPr>
            </a:lvl1pPr>
          </a:lstStyle>
          <a:p>
            <a:pPr>
              <a:defRPr/>
            </a:pPr>
            <a:fld id="{4F9AC08D-23A9-440E-BCB9-AA1E9877CC38}" type="slidenum">
              <a:rPr lang="en-US" smtClean="0"/>
              <a:pPr>
                <a:defRPr/>
              </a:pPr>
              <a:t>‹#›</a:t>
            </a:fld>
            <a:endParaRPr lang="en-US" dirty="0"/>
          </a:p>
        </p:txBody>
      </p:sp>
    </p:spTree>
    <p:extLst>
      <p:ext uri="{BB962C8B-B14F-4D97-AF65-F5344CB8AC3E}">
        <p14:creationId xmlns:p14="http://schemas.microsoft.com/office/powerpoint/2010/main" val="16388785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3" name="Text Placeholder 7">
            <a:extLst>
              <a:ext uri="{FF2B5EF4-FFF2-40B4-BE49-F238E27FC236}">
                <a16:creationId xmlns:a16="http://schemas.microsoft.com/office/drawing/2014/main" id="{8855443E-F2D4-4267-90CB-58E896A23141}"/>
              </a:ext>
            </a:extLst>
          </p:cNvPr>
          <p:cNvSpPr>
            <a:spLocks noGrp="1"/>
          </p:cNvSpPr>
          <p:nvPr>
            <p:ph type="body" sz="quarter" idx="14" hasCustomPrompt="1"/>
          </p:nvPr>
        </p:nvSpPr>
        <p:spPr>
          <a:xfrm>
            <a:off x="381000" y="769575"/>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dirty="0"/>
              <a:t>First subtitle</a:t>
            </a:r>
          </a:p>
        </p:txBody>
      </p:sp>
      <p:sp>
        <p:nvSpPr>
          <p:cNvPr id="4" name="Slide Number Placeholder 5">
            <a:extLst>
              <a:ext uri="{FF2B5EF4-FFF2-40B4-BE49-F238E27FC236}">
                <a16:creationId xmlns:a16="http://schemas.microsoft.com/office/drawing/2014/main" id="{B70C0DEA-BDBA-45AC-95A2-8DB4D8159F9D}"/>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8361903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bwMode="auto">
          <a:xfrm>
            <a:off x="381000" y="380999"/>
            <a:ext cx="11430000" cy="399340"/>
          </a:xfrm>
        </p:spPr>
        <p:txBody>
          <a:bodyPr>
            <a:spAutoFit/>
          </a:bodyPr>
          <a:lstStyle>
            <a:lvl1pPr>
              <a:lnSpc>
                <a:spcPct val="80000"/>
              </a:lnSpc>
              <a:defRPr sz="2800"/>
            </a:lvl1pPr>
          </a:lstStyle>
          <a:p>
            <a:r>
              <a:rPr lang="en-US"/>
              <a:t>CLICK TO EDIT MASTER TITLE</a:t>
            </a:r>
          </a:p>
        </p:txBody>
      </p:sp>
      <p:sp>
        <p:nvSpPr>
          <p:cNvPr id="4" name="Slide Number Placeholder 5">
            <a:extLst>
              <a:ext uri="{FF2B5EF4-FFF2-40B4-BE49-F238E27FC236}">
                <a16:creationId xmlns:a16="http://schemas.microsoft.com/office/drawing/2014/main" id="{87A8438D-1E88-41FC-B5DB-BCCC3E7175D4}"/>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179687013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436">
          <p15:clr>
            <a:srgbClr val="FBAE40"/>
          </p15:clr>
        </p15:guide>
        <p15:guide id="3" orient="horz" pos="709">
          <p15:clr>
            <a:srgbClr val="FBAE40"/>
          </p15:clr>
        </p15:guide>
        <p15:guide id="4" orient="horz" pos="3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a1_Short Headline Only">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11430000" cy="990601"/>
          </a:xfrm>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A7FB1A48-22AA-4702-89A1-E6A66DEA4CE8}"/>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39453558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13_Short Headline Onl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A444CB-25B8-49C8-A389-F335C57D4548}"/>
              </a:ext>
            </a:extLst>
          </p:cNvPr>
          <p:cNvSpPr>
            <a:spLocks noGrp="1"/>
          </p:cNvSpPr>
          <p:nvPr>
            <p:ph type="pic" sz="quarter" idx="21"/>
          </p:nvPr>
        </p:nvSpPr>
        <p:spPr>
          <a:xfrm>
            <a:off x="8112336"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4" name="Picture Placeholder 2">
            <a:extLst>
              <a:ext uri="{FF2B5EF4-FFF2-40B4-BE49-F238E27FC236}">
                <a16:creationId xmlns:a16="http://schemas.microsoft.com/office/drawing/2014/main" id="{A23CA948-AE86-4D04-BBF1-CB83CA298E3E}"/>
              </a:ext>
            </a:extLst>
          </p:cNvPr>
          <p:cNvSpPr>
            <a:spLocks noGrp="1"/>
          </p:cNvSpPr>
          <p:nvPr>
            <p:ph type="pic" sz="quarter" idx="23"/>
          </p:nvPr>
        </p:nvSpPr>
        <p:spPr>
          <a:xfrm>
            <a:off x="8112336"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5" name="Picture Placeholder 2">
            <a:extLst>
              <a:ext uri="{FF2B5EF4-FFF2-40B4-BE49-F238E27FC236}">
                <a16:creationId xmlns:a16="http://schemas.microsoft.com/office/drawing/2014/main" id="{A281B106-02BB-4834-9192-C977C15D3C4F}"/>
              </a:ext>
            </a:extLst>
          </p:cNvPr>
          <p:cNvSpPr>
            <a:spLocks noGrp="1"/>
          </p:cNvSpPr>
          <p:nvPr>
            <p:ph type="pic" sz="quarter" idx="17"/>
          </p:nvPr>
        </p:nvSpPr>
        <p:spPr>
          <a:xfrm>
            <a:off x="407480"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6" name="Picture Placeholder 2">
            <a:extLst>
              <a:ext uri="{FF2B5EF4-FFF2-40B4-BE49-F238E27FC236}">
                <a16:creationId xmlns:a16="http://schemas.microsoft.com/office/drawing/2014/main" id="{04410BCA-A809-4AC8-A26F-DD278D44D6A1}"/>
              </a:ext>
            </a:extLst>
          </p:cNvPr>
          <p:cNvSpPr>
            <a:spLocks noGrp="1"/>
          </p:cNvSpPr>
          <p:nvPr>
            <p:ph type="pic" sz="quarter" idx="16"/>
          </p:nvPr>
        </p:nvSpPr>
        <p:spPr>
          <a:xfrm>
            <a:off x="407480"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7" name="Picture Placeholder 2">
            <a:extLst>
              <a:ext uri="{FF2B5EF4-FFF2-40B4-BE49-F238E27FC236}">
                <a16:creationId xmlns:a16="http://schemas.microsoft.com/office/drawing/2014/main" id="{14975450-BC46-43A4-9CC7-0AFC0C012FA8}"/>
              </a:ext>
            </a:extLst>
          </p:cNvPr>
          <p:cNvSpPr>
            <a:spLocks noGrp="1"/>
          </p:cNvSpPr>
          <p:nvPr>
            <p:ph type="pic" sz="quarter" idx="15"/>
          </p:nvPr>
        </p:nvSpPr>
        <p:spPr>
          <a:xfrm>
            <a:off x="407480"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8" name="Picture Placeholder 2">
            <a:extLst>
              <a:ext uri="{FF2B5EF4-FFF2-40B4-BE49-F238E27FC236}">
                <a16:creationId xmlns:a16="http://schemas.microsoft.com/office/drawing/2014/main" id="{17D77940-0721-47DB-84C6-2428417FC576}"/>
              </a:ext>
            </a:extLst>
          </p:cNvPr>
          <p:cNvSpPr>
            <a:spLocks noGrp="1"/>
          </p:cNvSpPr>
          <p:nvPr>
            <p:ph type="pic" sz="quarter" idx="25"/>
          </p:nvPr>
        </p:nvSpPr>
        <p:spPr>
          <a:xfrm>
            <a:off x="8112336"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9" name="Picture Placeholder 2">
            <a:extLst>
              <a:ext uri="{FF2B5EF4-FFF2-40B4-BE49-F238E27FC236}">
                <a16:creationId xmlns:a16="http://schemas.microsoft.com/office/drawing/2014/main" id="{19B5BE0A-DAA9-4C11-AB98-CC9C96F1DE8D}"/>
              </a:ext>
            </a:extLst>
          </p:cNvPr>
          <p:cNvSpPr>
            <a:spLocks noGrp="1"/>
          </p:cNvSpPr>
          <p:nvPr>
            <p:ph type="pic" sz="quarter" idx="26"/>
          </p:nvPr>
        </p:nvSpPr>
        <p:spPr>
          <a:xfrm>
            <a:off x="4295800" y="5157304"/>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0" name="Picture Placeholder 2">
            <a:extLst>
              <a:ext uri="{FF2B5EF4-FFF2-40B4-BE49-F238E27FC236}">
                <a16:creationId xmlns:a16="http://schemas.microsoft.com/office/drawing/2014/main" id="{035FA609-5369-478C-9F64-443573A14BE9}"/>
              </a:ext>
            </a:extLst>
          </p:cNvPr>
          <p:cNvSpPr>
            <a:spLocks noGrp="1"/>
          </p:cNvSpPr>
          <p:nvPr>
            <p:ph type="pic" sz="quarter" idx="27"/>
          </p:nvPr>
        </p:nvSpPr>
        <p:spPr>
          <a:xfrm>
            <a:off x="4295800" y="2285638"/>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2" name="Picture Placeholder 2">
            <a:extLst>
              <a:ext uri="{FF2B5EF4-FFF2-40B4-BE49-F238E27FC236}">
                <a16:creationId xmlns:a16="http://schemas.microsoft.com/office/drawing/2014/main" id="{7F42664D-5207-455A-954A-D5AB6D433703}"/>
              </a:ext>
            </a:extLst>
          </p:cNvPr>
          <p:cNvSpPr>
            <a:spLocks noGrp="1"/>
          </p:cNvSpPr>
          <p:nvPr>
            <p:ph type="pic" sz="quarter" idx="28"/>
          </p:nvPr>
        </p:nvSpPr>
        <p:spPr>
          <a:xfrm>
            <a:off x="4295800" y="3732386"/>
            <a:ext cx="1008000" cy="1008000"/>
          </a:xfrm>
          <a:prstGeom prst="ellipse">
            <a:avLst/>
          </a:prstGeom>
          <a:solidFill>
            <a:schemeClr val="bg1"/>
          </a:solidFill>
          <a:ln>
            <a:solidFill>
              <a:schemeClr val="accent1"/>
            </a:solidFill>
          </a:ln>
        </p:spPr>
        <p:txBody>
          <a:bodyPr>
            <a:normAutofit/>
          </a:bodyPr>
          <a:lstStyle>
            <a:lvl1pPr>
              <a:defRPr sz="1000"/>
            </a:lvl1pPr>
          </a:lstStyle>
          <a:p>
            <a:endParaRPr lang="de-DE"/>
          </a:p>
        </p:txBody>
      </p:sp>
      <p:sp>
        <p:nvSpPr>
          <p:cNvPr id="13" name="Title 10">
            <a:extLst>
              <a:ext uri="{FF2B5EF4-FFF2-40B4-BE49-F238E27FC236}">
                <a16:creationId xmlns:a16="http://schemas.microsoft.com/office/drawing/2014/main" id="{97B554E1-909A-439B-8551-9E97B4E10017}"/>
              </a:ext>
            </a:extLst>
          </p:cNvPr>
          <p:cNvSpPr>
            <a:spLocks noGrp="1"/>
          </p:cNvSpPr>
          <p:nvPr>
            <p:ph type="title" hasCustomPrompt="1"/>
          </p:nvPr>
        </p:nvSpPr>
        <p:spPr>
          <a:xfrm>
            <a:off x="381000" y="380999"/>
            <a:ext cx="11430000" cy="990601"/>
          </a:xfrm>
        </p:spPr>
        <p:txBody>
          <a:bodyPr/>
          <a:lstStyle>
            <a:lvl1pPr>
              <a:defRPr/>
            </a:lvl1pPr>
          </a:lstStyle>
          <a:p>
            <a:r>
              <a:rPr lang="en-US"/>
              <a:t>Click to edit Master title style</a:t>
            </a:r>
            <a:br>
              <a:rPr lang="en-US"/>
            </a:br>
            <a:r>
              <a:rPr lang="en-US"/>
              <a:t>Click to edit Master title style</a:t>
            </a:r>
          </a:p>
        </p:txBody>
      </p:sp>
      <p:sp>
        <p:nvSpPr>
          <p:cNvPr id="14" name="Text Placeholder 7">
            <a:extLst>
              <a:ext uri="{FF2B5EF4-FFF2-40B4-BE49-F238E27FC236}">
                <a16:creationId xmlns:a16="http://schemas.microsoft.com/office/drawing/2014/main" id="{21E84B62-6EBA-468E-A82F-634D53EF3CA4}"/>
              </a:ext>
            </a:extLst>
          </p:cNvPr>
          <p:cNvSpPr>
            <a:spLocks noGrp="1"/>
          </p:cNvSpPr>
          <p:nvPr>
            <p:ph type="body" sz="quarter" idx="14" hasCustomPrompt="1"/>
          </p:nvPr>
        </p:nvSpPr>
        <p:spPr>
          <a:xfrm>
            <a:off x="381000" y="1052736"/>
            <a:ext cx="11430000" cy="360040"/>
          </a:xfrm>
        </p:spPr>
        <p:txBody>
          <a:bodyPr lIns="0" tIns="0" rIns="0" bIns="0">
            <a:normAutofit/>
          </a:bodyPr>
          <a:lstStyle>
            <a:lvl1pPr marL="0" indent="0">
              <a:lnSpc>
                <a:spcPct val="85000"/>
              </a:lnSpc>
              <a:spcBef>
                <a:spcPts val="0"/>
              </a:spcBef>
              <a:spcAft>
                <a:spcPts val="0"/>
              </a:spcAft>
              <a:defRPr sz="1800" b="1" cap="none" baseline="0">
                <a:solidFill>
                  <a:schemeClr val="accent1"/>
                </a:solidFill>
              </a:defRPr>
            </a:lvl1pPr>
            <a:lvl2pPr marL="0" indent="0">
              <a:lnSpc>
                <a:spcPct val="76000"/>
              </a:lnSpc>
              <a:spcBef>
                <a:spcPts val="0"/>
              </a:spcBef>
              <a:spcAft>
                <a:spcPts val="0"/>
              </a:spcAft>
              <a:buNone/>
              <a:defRPr sz="2600" b="0" cap="all" baseline="0">
                <a:solidFill>
                  <a:srgbClr val="FF0000"/>
                </a:solidFill>
                <a:latin typeface="Arial Black" panose="020B0A04020102020204" pitchFamily="34" charset="0"/>
              </a:defRPr>
            </a:lvl2pPr>
            <a:lvl3pPr>
              <a:lnSpc>
                <a:spcPct val="75000"/>
              </a:lnSpc>
              <a:spcAft>
                <a:spcPts val="0"/>
              </a:spcAft>
              <a:defRPr sz="2400" cap="all" baseline="0">
                <a:latin typeface="+mj-lt"/>
              </a:defRPr>
            </a:lvl3pPr>
          </a:lstStyle>
          <a:p>
            <a:pPr lvl="0"/>
            <a:r>
              <a:rPr lang="en-US"/>
              <a:t>First subtitle</a:t>
            </a:r>
          </a:p>
        </p:txBody>
      </p:sp>
      <p:sp>
        <p:nvSpPr>
          <p:cNvPr id="15" name="Slide Number Placeholder 5">
            <a:extLst>
              <a:ext uri="{FF2B5EF4-FFF2-40B4-BE49-F238E27FC236}">
                <a16:creationId xmlns:a16="http://schemas.microsoft.com/office/drawing/2014/main" id="{475F063C-DC18-4468-9C08-B605FFAE91FE}"/>
              </a:ext>
            </a:extLst>
          </p:cNvPr>
          <p:cNvSpPr>
            <a:spLocks noGrp="1"/>
          </p:cNvSpPr>
          <p:nvPr>
            <p:ph type="sldNum" sz="quarter" idx="4"/>
          </p:nvPr>
        </p:nvSpPr>
        <p:spPr>
          <a:xfrm>
            <a:off x="11506202" y="6529169"/>
            <a:ext cx="304799" cy="206375"/>
          </a:xfrm>
          <a:prstGeom prst="rect">
            <a:avLst/>
          </a:prstGeom>
        </p:spPr>
        <p:txBody>
          <a:bodyPr vert="horz" lIns="0" tIns="0" rIns="0" bIns="0" rtlCol="0" anchor="ctr" anchorCtr="0"/>
          <a:lstStyle>
            <a:lvl1pPr algn="r">
              <a:defRPr sz="1000">
                <a:solidFill>
                  <a:schemeClr val="bg1">
                    <a:lumMod val="6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FFFFFF">
                    <a:lumMod val="6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FFFFFF">
                  <a:lumMod val="65000"/>
                </a:srgbClr>
              </a:solidFill>
              <a:effectLst/>
              <a:uLnTx/>
              <a:uFillTx/>
              <a:latin typeface="Graphik"/>
              <a:ea typeface="+mn-ea"/>
              <a:cs typeface="+mn-cs"/>
            </a:endParaRPr>
          </a:p>
        </p:txBody>
      </p:sp>
    </p:spTree>
    <p:extLst>
      <p:ext uri="{BB962C8B-B14F-4D97-AF65-F5344CB8AC3E}">
        <p14:creationId xmlns:p14="http://schemas.microsoft.com/office/powerpoint/2010/main" val="232585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Tuesday, November 26,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2020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cxnSp>
        <p:nvCxnSpPr>
          <p:cNvPr id="9" name="Straight Connector 41">
            <a:extLst>
              <a:ext uri="{FF2B5EF4-FFF2-40B4-BE49-F238E27FC236}">
                <a16:creationId xmlns:a16="http://schemas.microsoft.com/office/drawing/2014/main" id="{60DFAEDB-869C-4DD5-9F9C-47D0CB3A13DF}"/>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EC32AA61-FCE7-42BA-906F-90BAD485A6FF}"/>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01F8398E-59CB-4957-A121-4F01792440BD}"/>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4" name="TextBox 52">
            <a:extLst>
              <a:ext uri="{FF2B5EF4-FFF2-40B4-BE49-F238E27FC236}">
                <a16:creationId xmlns:a16="http://schemas.microsoft.com/office/drawing/2014/main" id="{ED51CB43-A250-4882-AC7D-3EFD3ADDCAF0}"/>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5" name="Straight Connector 53">
            <a:extLst>
              <a:ext uri="{FF2B5EF4-FFF2-40B4-BE49-F238E27FC236}">
                <a16:creationId xmlns:a16="http://schemas.microsoft.com/office/drawing/2014/main" id="{A62887A7-8E61-4190-8B13-2CFAAA2B7535}"/>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6" name="TextBox 54">
            <a:extLst>
              <a:ext uri="{FF2B5EF4-FFF2-40B4-BE49-F238E27FC236}">
                <a16:creationId xmlns:a16="http://schemas.microsoft.com/office/drawing/2014/main" id="{893FBA25-BC36-43B9-9183-0947C6BF56D6}"/>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7" name="Rectangle 55">
            <a:extLst>
              <a:ext uri="{FF2B5EF4-FFF2-40B4-BE49-F238E27FC236}">
                <a16:creationId xmlns:a16="http://schemas.microsoft.com/office/drawing/2014/main" id="{4CA47459-D6D1-4361-B30C-2DD65621DAC4}"/>
              </a:ext>
            </a:extLst>
          </p:cNvPr>
          <p:cNvSpPr/>
          <p:nvPr userDrawn="1"/>
        </p:nvSpPr>
        <p:spPr bwMode="gray">
          <a:xfrm>
            <a:off x="-324720" y="3102598"/>
            <a:ext cx="180000" cy="180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6">
            <a:extLst>
              <a:ext uri="{FF2B5EF4-FFF2-40B4-BE49-F238E27FC236}">
                <a16:creationId xmlns:a16="http://schemas.microsoft.com/office/drawing/2014/main" id="{FC7F73A9-5B5B-45BB-BAC3-07A7364BCDB9}"/>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9" name="Rectangle 57">
            <a:extLst>
              <a:ext uri="{FF2B5EF4-FFF2-40B4-BE49-F238E27FC236}">
                <a16:creationId xmlns:a16="http://schemas.microsoft.com/office/drawing/2014/main" id="{F3CEFCF3-A2F1-4307-9457-446467B6BF20}"/>
              </a:ext>
            </a:extLst>
          </p:cNvPr>
          <p:cNvSpPr/>
          <p:nvPr userDrawn="1"/>
        </p:nvSpPr>
        <p:spPr bwMode="gray">
          <a:xfrm>
            <a:off x="-324720" y="2673934"/>
            <a:ext cx="180000" cy="180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0" name="Rectangle 58">
            <a:extLst>
              <a:ext uri="{FF2B5EF4-FFF2-40B4-BE49-F238E27FC236}">
                <a16:creationId xmlns:a16="http://schemas.microsoft.com/office/drawing/2014/main" id="{65454586-898D-4467-839A-8EA3B77F4B6F}"/>
              </a:ext>
            </a:extLst>
          </p:cNvPr>
          <p:cNvSpPr/>
          <p:nvPr userDrawn="1"/>
        </p:nvSpPr>
        <p:spPr bwMode="gray">
          <a:xfrm>
            <a:off x="-324720" y="2888266"/>
            <a:ext cx="180000" cy="180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9">
            <a:extLst>
              <a:ext uri="{FF2B5EF4-FFF2-40B4-BE49-F238E27FC236}">
                <a16:creationId xmlns:a16="http://schemas.microsoft.com/office/drawing/2014/main" id="{78F9F7EC-F029-4E82-8518-B5985DECCF53}"/>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2" name="TextBox 65">
            <a:extLst>
              <a:ext uri="{FF2B5EF4-FFF2-40B4-BE49-F238E27FC236}">
                <a16:creationId xmlns:a16="http://schemas.microsoft.com/office/drawing/2014/main" id="{698C9F53-7F13-47EE-B334-E4776D7F6B97}"/>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3" name="Rectangle 67">
            <a:extLst>
              <a:ext uri="{FF2B5EF4-FFF2-40B4-BE49-F238E27FC236}">
                <a16:creationId xmlns:a16="http://schemas.microsoft.com/office/drawing/2014/main" id="{37F5D4FE-2279-4711-BE25-DB7E47C9E2ED}"/>
              </a:ext>
            </a:extLst>
          </p:cNvPr>
          <p:cNvSpPr/>
          <p:nvPr userDrawn="1"/>
        </p:nvSpPr>
        <p:spPr bwMode="gray">
          <a:xfrm>
            <a:off x="-324720" y="5819903"/>
            <a:ext cx="180000" cy="180000"/>
          </a:xfrm>
          <a:prstGeom prst="rect">
            <a:avLst/>
          </a:prstGeom>
          <a:solidFill>
            <a:schemeClr val="tx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68">
            <a:extLst>
              <a:ext uri="{FF2B5EF4-FFF2-40B4-BE49-F238E27FC236}">
                <a16:creationId xmlns:a16="http://schemas.microsoft.com/office/drawing/2014/main" id="{840F8527-D75D-423A-8BEB-E7C54F814F3B}"/>
              </a:ext>
            </a:extLst>
          </p:cNvPr>
          <p:cNvSpPr>
            <a:spLocks/>
          </p:cNvSpPr>
          <p:nvPr userDrawn="1"/>
        </p:nvSpPr>
        <p:spPr bwMode="gray">
          <a:xfrm>
            <a:off x="-324884" y="4962578"/>
            <a:ext cx="180000" cy="180000"/>
          </a:xfrm>
          <a:prstGeom prst="rect">
            <a:avLst/>
          </a:prstGeom>
          <a:solidFill>
            <a:schemeClr val="bg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5" name="TextBox 69">
            <a:extLst>
              <a:ext uri="{FF2B5EF4-FFF2-40B4-BE49-F238E27FC236}">
                <a16:creationId xmlns:a16="http://schemas.microsoft.com/office/drawing/2014/main" id="{AC5E515F-B2CA-46C2-B8D3-C647B256C261}"/>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7" name="TextBox 70">
            <a:extLst>
              <a:ext uri="{FF2B5EF4-FFF2-40B4-BE49-F238E27FC236}">
                <a16:creationId xmlns:a16="http://schemas.microsoft.com/office/drawing/2014/main" id="{8435E41D-09FA-4B11-94ED-34AD43B9D04E}"/>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8" name="Straight Connector 71">
            <a:extLst>
              <a:ext uri="{FF2B5EF4-FFF2-40B4-BE49-F238E27FC236}">
                <a16:creationId xmlns:a16="http://schemas.microsoft.com/office/drawing/2014/main" id="{C6B651F5-9C3D-49FE-99F3-987C5375DFFE}"/>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9" name="TextBox 54">
            <a:extLst>
              <a:ext uri="{FF2B5EF4-FFF2-40B4-BE49-F238E27FC236}">
                <a16:creationId xmlns:a16="http://schemas.microsoft.com/office/drawing/2014/main" id="{22A80358-8C89-4FB6-9EA4-A890A08DBFAF}"/>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0" name="Rectangle 55">
            <a:extLst>
              <a:ext uri="{FF2B5EF4-FFF2-40B4-BE49-F238E27FC236}">
                <a16:creationId xmlns:a16="http://schemas.microsoft.com/office/drawing/2014/main" id="{FCFFC4F3-B7FA-431B-AA39-44F1B598F539}"/>
              </a:ext>
            </a:extLst>
          </p:cNvPr>
          <p:cNvSpPr/>
          <p:nvPr userDrawn="1"/>
        </p:nvSpPr>
        <p:spPr bwMode="gray">
          <a:xfrm>
            <a:off x="-324884" y="3972625"/>
            <a:ext cx="180000" cy="180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6">
            <a:extLst>
              <a:ext uri="{FF2B5EF4-FFF2-40B4-BE49-F238E27FC236}">
                <a16:creationId xmlns:a16="http://schemas.microsoft.com/office/drawing/2014/main" id="{4B593964-0864-49BC-931A-3EFF1CDEA6A5}"/>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2" name="Rectangle 57">
            <a:extLst>
              <a:ext uri="{FF2B5EF4-FFF2-40B4-BE49-F238E27FC236}">
                <a16:creationId xmlns:a16="http://schemas.microsoft.com/office/drawing/2014/main" id="{7F76CEE8-FAB0-444C-867E-27350C68B177}"/>
              </a:ext>
            </a:extLst>
          </p:cNvPr>
          <p:cNvSpPr/>
          <p:nvPr userDrawn="1"/>
        </p:nvSpPr>
        <p:spPr bwMode="gray">
          <a:xfrm>
            <a:off x="-324884" y="3535805"/>
            <a:ext cx="180000" cy="180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Rectangle 58">
            <a:extLst>
              <a:ext uri="{FF2B5EF4-FFF2-40B4-BE49-F238E27FC236}">
                <a16:creationId xmlns:a16="http://schemas.microsoft.com/office/drawing/2014/main" id="{E3B128BA-A93B-44FF-AB89-6161BDD55042}"/>
              </a:ext>
            </a:extLst>
          </p:cNvPr>
          <p:cNvSpPr/>
          <p:nvPr userDrawn="1"/>
        </p:nvSpPr>
        <p:spPr bwMode="gray">
          <a:xfrm>
            <a:off x="-324884" y="3754215"/>
            <a:ext cx="180000" cy="180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4" name="TextBox 59">
            <a:extLst>
              <a:ext uri="{FF2B5EF4-FFF2-40B4-BE49-F238E27FC236}">
                <a16:creationId xmlns:a16="http://schemas.microsoft.com/office/drawing/2014/main" id="{458F6294-DD14-4224-9EF5-1DA9E0E248BC}"/>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5" name="Rectangle 66">
            <a:extLst>
              <a:ext uri="{FF2B5EF4-FFF2-40B4-BE49-F238E27FC236}">
                <a16:creationId xmlns:a16="http://schemas.microsoft.com/office/drawing/2014/main" id="{0EBB16B7-5231-4B1D-B9DC-6C4308BEB41C}"/>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4">
            <a:extLst>
              <a:ext uri="{FF2B5EF4-FFF2-40B4-BE49-F238E27FC236}">
                <a16:creationId xmlns:a16="http://schemas.microsoft.com/office/drawing/2014/main" id="{0A1C7181-547C-4E19-ACE5-C818B263969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7" name="Rectangle 60">
            <a:extLst>
              <a:ext uri="{FF2B5EF4-FFF2-40B4-BE49-F238E27FC236}">
                <a16:creationId xmlns:a16="http://schemas.microsoft.com/office/drawing/2014/main" id="{17FA2766-80C4-4375-9CE9-0240870227F7}"/>
              </a:ext>
            </a:extLst>
          </p:cNvPr>
          <p:cNvSpPr/>
          <p:nvPr userDrawn="1"/>
        </p:nvSpPr>
        <p:spPr bwMode="gray">
          <a:xfrm>
            <a:off x="-324720" y="5183545"/>
            <a:ext cx="180000" cy="180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6">
            <a:extLst>
              <a:ext uri="{FF2B5EF4-FFF2-40B4-BE49-F238E27FC236}">
                <a16:creationId xmlns:a16="http://schemas.microsoft.com/office/drawing/2014/main" id="{01B2B92D-29EE-4839-9C9B-86B0C84F415F}"/>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9" name="Rectangle 61">
            <a:extLst>
              <a:ext uri="{FF2B5EF4-FFF2-40B4-BE49-F238E27FC236}">
                <a16:creationId xmlns:a16="http://schemas.microsoft.com/office/drawing/2014/main" id="{E903CE1F-9CE6-4D5B-856F-D7034F993B64}"/>
              </a:ext>
            </a:extLst>
          </p:cNvPr>
          <p:cNvSpPr/>
          <p:nvPr userDrawn="1"/>
        </p:nvSpPr>
        <p:spPr bwMode="gray">
          <a:xfrm>
            <a:off x="-324884" y="5396033"/>
            <a:ext cx="180000" cy="180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9">
            <a:extLst>
              <a:ext uri="{FF2B5EF4-FFF2-40B4-BE49-F238E27FC236}">
                <a16:creationId xmlns:a16="http://schemas.microsoft.com/office/drawing/2014/main" id="{7E01FCA9-E73C-4226-8FEE-02E6C4F25D6E}"/>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1" name="TextBox 73">
            <a:extLst>
              <a:ext uri="{FF2B5EF4-FFF2-40B4-BE49-F238E27FC236}">
                <a16:creationId xmlns:a16="http://schemas.microsoft.com/office/drawing/2014/main" id="{B69FF71A-B2E9-4977-9CAC-850D8E43CA21}"/>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2" name="TextBox 74">
            <a:extLst>
              <a:ext uri="{FF2B5EF4-FFF2-40B4-BE49-F238E27FC236}">
                <a16:creationId xmlns:a16="http://schemas.microsoft.com/office/drawing/2014/main" id="{85E2AAEC-82DC-4480-BB81-AA172ADB445E}"/>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3" name="TextBox 75">
            <a:extLst>
              <a:ext uri="{FF2B5EF4-FFF2-40B4-BE49-F238E27FC236}">
                <a16:creationId xmlns:a16="http://schemas.microsoft.com/office/drawing/2014/main" id="{DAF455AD-326B-477E-9971-13E48B88020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4" name="Straight Connector 77">
            <a:extLst>
              <a:ext uri="{FF2B5EF4-FFF2-40B4-BE49-F238E27FC236}">
                <a16:creationId xmlns:a16="http://schemas.microsoft.com/office/drawing/2014/main" id="{34EE86A2-4210-4D8D-98B0-D42189F551D8}"/>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76">
            <a:extLst>
              <a:ext uri="{FF2B5EF4-FFF2-40B4-BE49-F238E27FC236}">
                <a16:creationId xmlns:a16="http://schemas.microsoft.com/office/drawing/2014/main" id="{03D8E6D0-F3E3-48F3-981A-39D52C2F75F1}"/>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70">
            <a:extLst>
              <a:ext uri="{FF2B5EF4-FFF2-40B4-BE49-F238E27FC236}">
                <a16:creationId xmlns:a16="http://schemas.microsoft.com/office/drawing/2014/main" id="{DB4BA8B3-51EA-4668-89A9-0BC3AC09B284}"/>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7" name="Straight Connector 71">
            <a:extLst>
              <a:ext uri="{FF2B5EF4-FFF2-40B4-BE49-F238E27FC236}">
                <a16:creationId xmlns:a16="http://schemas.microsoft.com/office/drawing/2014/main" id="{C8A29750-FE39-4446-99B5-07B3D3408078}"/>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1">
            <a:extLst>
              <a:ext uri="{FF2B5EF4-FFF2-40B4-BE49-F238E27FC236}">
                <a16:creationId xmlns:a16="http://schemas.microsoft.com/office/drawing/2014/main" id="{FD632E63-F50E-42A3-B863-A46E6DF4F02F}"/>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B7869A23-350B-4103-A0F1-33A9FA0835FF}"/>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0" name="Rectangle 55">
            <a:extLst>
              <a:ext uri="{FF2B5EF4-FFF2-40B4-BE49-F238E27FC236}">
                <a16:creationId xmlns:a16="http://schemas.microsoft.com/office/drawing/2014/main" id="{38C74485-E8AB-4862-AA61-BE148478ABB4}"/>
              </a:ext>
            </a:extLst>
          </p:cNvPr>
          <p:cNvSpPr/>
          <p:nvPr userDrawn="1"/>
        </p:nvSpPr>
        <p:spPr bwMode="gray">
          <a:xfrm>
            <a:off x="-324884" y="4409445"/>
            <a:ext cx="180000" cy="180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1" name="Rectangle 58">
            <a:extLst>
              <a:ext uri="{FF2B5EF4-FFF2-40B4-BE49-F238E27FC236}">
                <a16:creationId xmlns:a16="http://schemas.microsoft.com/office/drawing/2014/main" id="{0CE4D947-B607-4020-B375-D55D736882AF}"/>
              </a:ext>
            </a:extLst>
          </p:cNvPr>
          <p:cNvSpPr/>
          <p:nvPr userDrawn="1"/>
        </p:nvSpPr>
        <p:spPr bwMode="gray">
          <a:xfrm>
            <a:off x="-324884" y="4191035"/>
            <a:ext cx="180000" cy="180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2" name="TextBox 59">
            <a:extLst>
              <a:ext uri="{FF2B5EF4-FFF2-40B4-BE49-F238E27FC236}">
                <a16:creationId xmlns:a16="http://schemas.microsoft.com/office/drawing/2014/main" id="{7EF2E88E-DA91-4483-9345-578AE15E4CF5}"/>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3" name="Straight Connector 77">
            <a:extLst>
              <a:ext uri="{FF2B5EF4-FFF2-40B4-BE49-F238E27FC236}">
                <a16:creationId xmlns:a16="http://schemas.microsoft.com/office/drawing/2014/main" id="{7FC1227B-7F8E-45C4-8A20-B7EC99ED4A57}"/>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4" name="TextBox 72">
            <a:extLst>
              <a:ext uri="{FF2B5EF4-FFF2-40B4-BE49-F238E27FC236}">
                <a16:creationId xmlns:a16="http://schemas.microsoft.com/office/drawing/2014/main" id="{3669A99F-0177-4B74-9638-728AE0657C5D}"/>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3394314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a:t>
            </a:r>
            <a:r>
              <a:rPr lang="en-US" dirty="0" err="1"/>
              <a:t>Rg</a:t>
            </a:r>
            <a:r>
              <a:rPr lang="en-US" dirty="0"/>
              <a:t>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Tuesday, November 26, 2024</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cxnSp>
        <p:nvCxnSpPr>
          <p:cNvPr id="9" name="Straight Connector 41">
            <a:extLst>
              <a:ext uri="{FF2B5EF4-FFF2-40B4-BE49-F238E27FC236}">
                <a16:creationId xmlns:a16="http://schemas.microsoft.com/office/drawing/2014/main" id="{FA624B5E-094E-4F2B-A841-E64BD1E44006}"/>
              </a:ext>
            </a:extLst>
          </p:cNvPr>
          <p:cNvCxnSpPr/>
          <p:nvPr userDrawn="1"/>
        </p:nvCxnSpPr>
        <p:spPr>
          <a:xfrm>
            <a:off x="-252640" y="1380044"/>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 name="Straight Connector 50">
            <a:extLst>
              <a:ext uri="{FF2B5EF4-FFF2-40B4-BE49-F238E27FC236}">
                <a16:creationId xmlns:a16="http://schemas.microsoft.com/office/drawing/2014/main" id="{2AD8F443-3B58-4514-BD8D-CC994519E1E3}"/>
              </a:ext>
            </a:extLst>
          </p:cNvPr>
          <p:cNvCxnSpPr/>
          <p:nvPr userDrawn="1"/>
        </p:nvCxnSpPr>
        <p:spPr>
          <a:xfrm>
            <a:off x="-252640" y="1662728"/>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2" name="TextBox 51">
            <a:extLst>
              <a:ext uri="{FF2B5EF4-FFF2-40B4-BE49-F238E27FC236}">
                <a16:creationId xmlns:a16="http://schemas.microsoft.com/office/drawing/2014/main" id="{52488E69-30F5-42DE-88F0-E63961D163C1}"/>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4" name="TextBox 52">
            <a:extLst>
              <a:ext uri="{FF2B5EF4-FFF2-40B4-BE49-F238E27FC236}">
                <a16:creationId xmlns:a16="http://schemas.microsoft.com/office/drawing/2014/main" id="{00D10C0E-8FFF-4A89-9BEB-7123435E6B67}"/>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5" name="Straight Connector 53">
            <a:extLst>
              <a:ext uri="{FF2B5EF4-FFF2-40B4-BE49-F238E27FC236}">
                <a16:creationId xmlns:a16="http://schemas.microsoft.com/office/drawing/2014/main" id="{0AE25522-29D8-4BBF-9EFC-CB66EE3CD05C}"/>
              </a:ext>
            </a:extLst>
          </p:cNvPr>
          <p:cNvCxnSpPr>
            <a:cxnSpLocks/>
          </p:cNvCxnSpPr>
          <p:nvPr userDrawn="1"/>
        </p:nvCxnSpPr>
        <p:spPr>
          <a:xfrm flipV="1">
            <a:off x="-252640" y="38328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6" name="TextBox 54">
            <a:extLst>
              <a:ext uri="{FF2B5EF4-FFF2-40B4-BE49-F238E27FC236}">
                <a16:creationId xmlns:a16="http://schemas.microsoft.com/office/drawing/2014/main" id="{5A30116C-0035-4DE9-9B74-31F937CDB1A8}"/>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7" name="Rectangle 55">
            <a:extLst>
              <a:ext uri="{FF2B5EF4-FFF2-40B4-BE49-F238E27FC236}">
                <a16:creationId xmlns:a16="http://schemas.microsoft.com/office/drawing/2014/main" id="{02399FB7-70B3-4352-850A-2AE641FC1F24}"/>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8" name="TextBox 56">
            <a:extLst>
              <a:ext uri="{FF2B5EF4-FFF2-40B4-BE49-F238E27FC236}">
                <a16:creationId xmlns:a16="http://schemas.microsoft.com/office/drawing/2014/main" id="{22000F4B-8E24-4EB1-A1F1-503231E82317}"/>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19" name="Rectangle 57">
            <a:extLst>
              <a:ext uri="{FF2B5EF4-FFF2-40B4-BE49-F238E27FC236}">
                <a16:creationId xmlns:a16="http://schemas.microsoft.com/office/drawing/2014/main" id="{166D4A35-FCAF-457F-BF1F-3C15EB43E900}"/>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0" name="Rectangle 58">
            <a:extLst>
              <a:ext uri="{FF2B5EF4-FFF2-40B4-BE49-F238E27FC236}">
                <a16:creationId xmlns:a16="http://schemas.microsoft.com/office/drawing/2014/main" id="{E55438B5-6F35-4582-84AA-E1908617E413}"/>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1" name="TextBox 59">
            <a:extLst>
              <a:ext uri="{FF2B5EF4-FFF2-40B4-BE49-F238E27FC236}">
                <a16:creationId xmlns:a16="http://schemas.microsoft.com/office/drawing/2014/main" id="{A839B8A0-104E-490E-A28F-A3A7201071FF}"/>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2" name="TextBox 65">
            <a:extLst>
              <a:ext uri="{FF2B5EF4-FFF2-40B4-BE49-F238E27FC236}">
                <a16:creationId xmlns:a16="http://schemas.microsoft.com/office/drawing/2014/main" id="{203B8F41-656B-47FD-97B3-68A43DC5B6E0}"/>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3" name="Rectangle 67">
            <a:extLst>
              <a:ext uri="{FF2B5EF4-FFF2-40B4-BE49-F238E27FC236}">
                <a16:creationId xmlns:a16="http://schemas.microsoft.com/office/drawing/2014/main" id="{85ECA417-22F2-4B19-A2AA-EE10568CD115}"/>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4" name="Rectangle 68">
            <a:extLst>
              <a:ext uri="{FF2B5EF4-FFF2-40B4-BE49-F238E27FC236}">
                <a16:creationId xmlns:a16="http://schemas.microsoft.com/office/drawing/2014/main" id="{3F119DD3-535E-43E1-943A-BFD7EE89972A}"/>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5" name="TextBox 69">
            <a:extLst>
              <a:ext uri="{FF2B5EF4-FFF2-40B4-BE49-F238E27FC236}">
                <a16:creationId xmlns:a16="http://schemas.microsoft.com/office/drawing/2014/main" id="{309BA89A-846A-4316-B799-08763F9A5EA8}"/>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7" name="TextBox 70">
            <a:extLst>
              <a:ext uri="{FF2B5EF4-FFF2-40B4-BE49-F238E27FC236}">
                <a16:creationId xmlns:a16="http://schemas.microsoft.com/office/drawing/2014/main" id="{DE5614BB-01A7-4363-A36E-97CABCBFDD48}"/>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28" name="Straight Connector 71">
            <a:extLst>
              <a:ext uri="{FF2B5EF4-FFF2-40B4-BE49-F238E27FC236}">
                <a16:creationId xmlns:a16="http://schemas.microsoft.com/office/drawing/2014/main" id="{83A8F7B9-A7CC-45E8-997F-401C6D4D8D4F}"/>
              </a:ext>
            </a:extLst>
          </p:cNvPr>
          <p:cNvCxnSpPr/>
          <p:nvPr userDrawn="1"/>
        </p:nvCxnSpPr>
        <p:spPr>
          <a:xfrm>
            <a:off x="-272960" y="6275072"/>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9" name="TextBox 54">
            <a:extLst>
              <a:ext uri="{FF2B5EF4-FFF2-40B4-BE49-F238E27FC236}">
                <a16:creationId xmlns:a16="http://schemas.microsoft.com/office/drawing/2014/main" id="{67BAF850-542B-490C-B465-5A3EB1B7404C}"/>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0" name="Rectangle 55">
            <a:extLst>
              <a:ext uri="{FF2B5EF4-FFF2-40B4-BE49-F238E27FC236}">
                <a16:creationId xmlns:a16="http://schemas.microsoft.com/office/drawing/2014/main" id="{78E9890F-C175-4A6E-9773-044531C47F0C}"/>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1" name="TextBox 56">
            <a:extLst>
              <a:ext uri="{FF2B5EF4-FFF2-40B4-BE49-F238E27FC236}">
                <a16:creationId xmlns:a16="http://schemas.microsoft.com/office/drawing/2014/main" id="{38A09489-CC0F-41FD-B2EE-CAA650653575}"/>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2" name="Rectangle 57">
            <a:extLst>
              <a:ext uri="{FF2B5EF4-FFF2-40B4-BE49-F238E27FC236}">
                <a16:creationId xmlns:a16="http://schemas.microsoft.com/office/drawing/2014/main" id="{2CB39B4C-1350-4F44-85D9-B2684359A8BC}"/>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3" name="Rectangle 58">
            <a:extLst>
              <a:ext uri="{FF2B5EF4-FFF2-40B4-BE49-F238E27FC236}">
                <a16:creationId xmlns:a16="http://schemas.microsoft.com/office/drawing/2014/main" id="{06F2BB25-4011-4475-A2C4-5DBFA0A58534}"/>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4" name="TextBox 59">
            <a:extLst>
              <a:ext uri="{FF2B5EF4-FFF2-40B4-BE49-F238E27FC236}">
                <a16:creationId xmlns:a16="http://schemas.microsoft.com/office/drawing/2014/main" id="{7917C8D3-A26D-4DB1-B9C0-E79157C70667}"/>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5" name="Rectangle 66">
            <a:extLst>
              <a:ext uri="{FF2B5EF4-FFF2-40B4-BE49-F238E27FC236}">
                <a16:creationId xmlns:a16="http://schemas.microsoft.com/office/drawing/2014/main" id="{FA93F776-398E-4B9F-9EB5-09E6F8BB3626}"/>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6" name="TextBox 54">
            <a:extLst>
              <a:ext uri="{FF2B5EF4-FFF2-40B4-BE49-F238E27FC236}">
                <a16:creationId xmlns:a16="http://schemas.microsoft.com/office/drawing/2014/main" id="{DF56E8ED-DDEA-4071-B67C-3D22DABA5040}"/>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37" name="Rectangle 60">
            <a:extLst>
              <a:ext uri="{FF2B5EF4-FFF2-40B4-BE49-F238E27FC236}">
                <a16:creationId xmlns:a16="http://schemas.microsoft.com/office/drawing/2014/main" id="{17DE5569-4502-4BA2-8DEC-CA34888B346B}"/>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38" name="TextBox 56">
            <a:extLst>
              <a:ext uri="{FF2B5EF4-FFF2-40B4-BE49-F238E27FC236}">
                <a16:creationId xmlns:a16="http://schemas.microsoft.com/office/drawing/2014/main" id="{31CAB2BA-3AC3-4169-B0D6-752D10AC0010}"/>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39" name="Rectangle 61">
            <a:extLst>
              <a:ext uri="{FF2B5EF4-FFF2-40B4-BE49-F238E27FC236}">
                <a16:creationId xmlns:a16="http://schemas.microsoft.com/office/drawing/2014/main" id="{96F0B975-4603-46FF-8676-0E5BAD892BF3}"/>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9">
            <a:extLst>
              <a:ext uri="{FF2B5EF4-FFF2-40B4-BE49-F238E27FC236}">
                <a16:creationId xmlns:a16="http://schemas.microsoft.com/office/drawing/2014/main" id="{25279F80-B970-4E77-BBB5-5DCC74C2D199}"/>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1" name="TextBox 73">
            <a:extLst>
              <a:ext uri="{FF2B5EF4-FFF2-40B4-BE49-F238E27FC236}">
                <a16:creationId xmlns:a16="http://schemas.microsoft.com/office/drawing/2014/main" id="{3787E359-3AA6-4395-B599-C70E1A91EA36}"/>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2" name="TextBox 74">
            <a:extLst>
              <a:ext uri="{FF2B5EF4-FFF2-40B4-BE49-F238E27FC236}">
                <a16:creationId xmlns:a16="http://schemas.microsoft.com/office/drawing/2014/main" id="{0F24CBE6-ABAC-4257-A457-AAAC83B0311C}"/>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3" name="TextBox 75">
            <a:extLst>
              <a:ext uri="{FF2B5EF4-FFF2-40B4-BE49-F238E27FC236}">
                <a16:creationId xmlns:a16="http://schemas.microsoft.com/office/drawing/2014/main" id="{716AE85F-6E9C-4A33-A8B0-2E58C4CBDB7C}"/>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4" name="Straight Connector 77">
            <a:extLst>
              <a:ext uri="{FF2B5EF4-FFF2-40B4-BE49-F238E27FC236}">
                <a16:creationId xmlns:a16="http://schemas.microsoft.com/office/drawing/2014/main" id="{4EB86F0C-3049-49C5-ADB6-25E8BA52E5E4}"/>
              </a:ext>
            </a:extLst>
          </p:cNvPr>
          <p:cNvCxnSpPr>
            <a:cxnSpLocks/>
          </p:cNvCxnSpPr>
          <p:nvPr userDrawn="1"/>
        </p:nvCxnSpPr>
        <p:spPr>
          <a:xfrm flipV="1">
            <a:off x="6096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76">
            <a:extLst>
              <a:ext uri="{FF2B5EF4-FFF2-40B4-BE49-F238E27FC236}">
                <a16:creationId xmlns:a16="http://schemas.microsoft.com/office/drawing/2014/main" id="{2470D015-3234-4FBC-A87B-69C06A0F9E73}"/>
              </a:ext>
            </a:extLst>
          </p:cNvPr>
          <p:cNvCxnSpPr>
            <a:cxnSpLocks/>
          </p:cNvCxnSpPr>
          <p:nvPr userDrawn="1"/>
        </p:nvCxnSpPr>
        <p:spPr>
          <a:xfrm flipV="1">
            <a:off x="381000"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70">
            <a:extLst>
              <a:ext uri="{FF2B5EF4-FFF2-40B4-BE49-F238E27FC236}">
                <a16:creationId xmlns:a16="http://schemas.microsoft.com/office/drawing/2014/main" id="{87EAC917-777C-4BFD-9B88-D8EE9BDE518A}"/>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47" name="Straight Connector 71">
            <a:extLst>
              <a:ext uri="{FF2B5EF4-FFF2-40B4-BE49-F238E27FC236}">
                <a16:creationId xmlns:a16="http://schemas.microsoft.com/office/drawing/2014/main" id="{375243F0-FC80-42C2-A349-19BE6F983800}"/>
              </a:ext>
            </a:extLst>
          </p:cNvPr>
          <p:cNvCxnSpPr/>
          <p:nvPr userDrawn="1"/>
        </p:nvCxnSpPr>
        <p:spPr>
          <a:xfrm>
            <a:off x="-272960" y="6453190"/>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1">
            <a:extLst>
              <a:ext uri="{FF2B5EF4-FFF2-40B4-BE49-F238E27FC236}">
                <a16:creationId xmlns:a16="http://schemas.microsoft.com/office/drawing/2014/main" id="{757CEC86-7989-408A-B447-B8478EF9189C}"/>
              </a:ext>
            </a:extLst>
          </p:cNvPr>
          <p:cNvCxnSpPr/>
          <p:nvPr userDrawn="1"/>
        </p:nvCxnSpPr>
        <p:spPr>
          <a:xfrm>
            <a:off x="-252640" y="1087627"/>
            <a:ext cx="18288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4EFD1BA4-1D6D-48E9-8D0B-D882C240A5EB}"/>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50" name="Rectangle 55">
            <a:extLst>
              <a:ext uri="{FF2B5EF4-FFF2-40B4-BE49-F238E27FC236}">
                <a16:creationId xmlns:a16="http://schemas.microsoft.com/office/drawing/2014/main" id="{54FFCA90-FD66-4D3E-9F7D-6DEBFD02BD63}"/>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1" name="Rectangle 58">
            <a:extLst>
              <a:ext uri="{FF2B5EF4-FFF2-40B4-BE49-F238E27FC236}">
                <a16:creationId xmlns:a16="http://schemas.microsoft.com/office/drawing/2014/main" id="{DFE1D5B7-4CC8-4937-80DD-CE49255C4A50}"/>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52" name="TextBox 59">
            <a:extLst>
              <a:ext uri="{FF2B5EF4-FFF2-40B4-BE49-F238E27FC236}">
                <a16:creationId xmlns:a16="http://schemas.microsoft.com/office/drawing/2014/main" id="{0EEBE0D2-F76C-4772-88C2-FB571521F641}"/>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53" name="Straight Connector 77">
            <a:extLst>
              <a:ext uri="{FF2B5EF4-FFF2-40B4-BE49-F238E27FC236}">
                <a16:creationId xmlns:a16="http://schemas.microsoft.com/office/drawing/2014/main" id="{A0102C9C-ED9F-4D1C-B606-400CC81388BF}"/>
              </a:ext>
            </a:extLst>
          </p:cNvPr>
          <p:cNvCxnSpPr>
            <a:cxnSpLocks/>
          </p:cNvCxnSpPr>
          <p:nvPr userDrawn="1"/>
        </p:nvCxnSpPr>
        <p:spPr>
          <a:xfrm flipV="1">
            <a:off x="11807951" y="-195414"/>
            <a:ext cx="0" cy="180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4" name="TextBox 72">
            <a:extLst>
              <a:ext uri="{FF2B5EF4-FFF2-40B4-BE49-F238E27FC236}">
                <a16:creationId xmlns:a16="http://schemas.microsoft.com/office/drawing/2014/main" id="{59583407-EBD9-4F6A-9CE9-407054574D66}"/>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9618631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Layout Title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a:xfrm>
            <a:off x="381000" y="381000"/>
            <a:ext cx="11430000" cy="705803"/>
          </a:xfrm>
        </p:spPr>
        <p:txBody>
          <a:bodyPr/>
          <a:lstStyle>
            <a:lvl1pPr>
              <a:defRPr/>
            </a:lvl1p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Tree>
    <p:extLst>
      <p:ext uri="{BB962C8B-B14F-4D97-AF65-F5344CB8AC3E}">
        <p14:creationId xmlns:p14="http://schemas.microsoft.com/office/powerpoint/2010/main" val="226256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 Layout Title Subtitl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a:xfrm>
            <a:off x="381000" y="381000"/>
            <a:ext cx="11430000" cy="705803"/>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extplatzhalter 5">
            <a:extLst>
              <a:ext uri="{FF2B5EF4-FFF2-40B4-BE49-F238E27FC236}">
                <a16:creationId xmlns:a16="http://schemas.microsoft.com/office/drawing/2014/main" id="{3F7D01DB-9EBF-4251-A87F-391D09060E4B}"/>
              </a:ext>
            </a:extLst>
          </p:cNvPr>
          <p:cNvSpPr>
            <a:spLocks noGrp="1"/>
          </p:cNvSpPr>
          <p:nvPr>
            <p:ph type="body" sz="quarter" idx="11"/>
          </p:nvPr>
        </p:nvSpPr>
        <p:spPr>
          <a:xfrm>
            <a:off x="381000" y="1671383"/>
            <a:ext cx="11429999" cy="4602418"/>
          </a:xfrm>
        </p:spPr>
        <p:txBody>
          <a:bodyPr>
            <a:noAutofit/>
          </a:bodyPr>
          <a:lstStyle>
            <a:lvl1pPr>
              <a:defRPr sz="1600" b="0"/>
            </a:lvl1pPr>
            <a:lvl2pPr>
              <a:defRPr sz="1400"/>
            </a:lvl2pPr>
            <a:lvl3pPr>
              <a:defRPr sz="14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381000" y="1086803"/>
            <a:ext cx="11430000" cy="288925"/>
          </a:xfrm>
        </p:spPr>
        <p:txBody>
          <a:bodyPr>
            <a:noAutofit/>
          </a:bodyPr>
          <a:lstStyle>
            <a:lvl1pPr>
              <a:lnSpc>
                <a:spcPct val="80000"/>
              </a:lnSpc>
              <a:defRPr sz="2000" b="1">
                <a:solidFill>
                  <a:schemeClr val="accent1"/>
                </a:solidFill>
              </a:defRPr>
            </a:lvl1pPr>
          </a:lstStyle>
          <a:p>
            <a:pPr lvl="0"/>
            <a:r>
              <a:rPr lang="de-DE" dirty="0"/>
              <a:t>Mastertextformat bearbeiten</a:t>
            </a:r>
          </a:p>
        </p:txBody>
      </p:sp>
    </p:spTree>
    <p:extLst>
      <p:ext uri="{BB962C8B-B14F-4D97-AF65-F5344CB8AC3E}">
        <p14:creationId xmlns:p14="http://schemas.microsoft.com/office/powerpoint/2010/main" val="3294023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65"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794C989-BBAA-4EE9-9994-5A82DE1695F1}"/>
              </a:ext>
            </a:extLst>
          </p:cNvPr>
          <p:cNvGraphicFramePr>
            <a:graphicFrameLocks noChangeAspect="1"/>
          </p:cNvGraphicFramePr>
          <p:nvPr userDrawn="1">
            <p:custDataLst>
              <p:tags r:id="rId61"/>
            </p:custDataLst>
            <p:extLst>
              <p:ext uri="{D42A27DB-BD31-4B8C-83A1-F6EECF244321}">
                <p14:modId xmlns:p14="http://schemas.microsoft.com/office/powerpoint/2010/main" val="3839409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3" imgW="424" imgH="424" progId="TCLayout.ActiveDocument.1">
                  <p:embed/>
                </p:oleObj>
              </mc:Choice>
              <mc:Fallback>
                <p:oleObj name="think-cell Folie" r:id="rId63" imgW="424" imgH="424" progId="TCLayout.ActiveDocument.1">
                  <p:embed/>
                  <p:pic>
                    <p:nvPicPr>
                      <p:cNvPr id="5" name="Objekt 4" hidden="1">
                        <a:extLst>
                          <a:ext uri="{FF2B5EF4-FFF2-40B4-BE49-F238E27FC236}">
                            <a16:creationId xmlns:a16="http://schemas.microsoft.com/office/drawing/2014/main" id="{1794C989-BBAA-4EE9-9994-5A82DE1695F1}"/>
                          </a:ext>
                        </a:extLst>
                      </p:cNvPr>
                      <p:cNvPicPr/>
                      <p:nvPr/>
                    </p:nvPicPr>
                    <p:blipFill>
                      <a:blip r:embed="rId64"/>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5E367C1E-D07A-4CEE-8735-8E2C61BD021E}"/>
              </a:ext>
            </a:extLst>
          </p:cNvPr>
          <p:cNvSpPr/>
          <p:nvPr userDrawn="1">
            <p:custDataLst>
              <p:tags r:id="rId6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000" b="1" i="0" baseline="0" dirty="0" err="1">
              <a:latin typeface="Graphik" panose="020B0503030202060203" pitchFamily="34" charset="0"/>
              <a:ea typeface="+mj-ea"/>
              <a:cs typeface="+mj-cs"/>
              <a:sym typeface="Graphik" panose="020B0503030202060203" pitchFamily="34" charset="0"/>
            </a:endParaRPr>
          </a:p>
        </p:txBody>
      </p:sp>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1000"/>
            <a:ext cx="11430000" cy="705803"/>
          </a:xfrm>
          <a:prstGeom prst="rect">
            <a:avLst/>
          </a:prstGeom>
        </p:spPr>
        <p:txBody>
          <a:bodyPr vert="horz" lIns="0" tIns="0" rIns="0" bIns="0" rtlCol="0" anchor="t">
            <a:noAutofit/>
          </a:bodyPr>
          <a:lstStyle/>
          <a:p>
            <a:r>
              <a:rPr lang="en-US" dirty="0"/>
              <a:t>Place headline here (30pt)</a:t>
            </a:r>
            <a:br>
              <a:rPr lang="en-US" dirty="0"/>
            </a:br>
            <a:endParaRPr lang="en-US" dirty="0"/>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6678"/>
            <a:ext cx="11430000" cy="4897123"/>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6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cxnSp>
        <p:nvCxnSpPr>
          <p:cNvPr id="12" name="Straight Connector 41">
            <a:extLst>
              <a:ext uri="{FF2B5EF4-FFF2-40B4-BE49-F238E27FC236}">
                <a16:creationId xmlns:a16="http://schemas.microsoft.com/office/drawing/2014/main" id="{8B5CF7D3-9D11-43C8-9C96-352C50278771}"/>
              </a:ext>
            </a:extLst>
          </p:cNvPr>
          <p:cNvCxnSpPr/>
          <p:nvPr userDrawn="1"/>
        </p:nvCxnSpPr>
        <p:spPr>
          <a:xfrm>
            <a:off x="-252640" y="1380044"/>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3" name="Straight Connector 50">
            <a:extLst>
              <a:ext uri="{FF2B5EF4-FFF2-40B4-BE49-F238E27FC236}">
                <a16:creationId xmlns:a16="http://schemas.microsoft.com/office/drawing/2014/main" id="{88AE0773-EE52-4910-9A72-00D0E5988EB0}"/>
              </a:ext>
            </a:extLst>
          </p:cNvPr>
          <p:cNvCxnSpPr/>
          <p:nvPr userDrawn="1"/>
        </p:nvCxnSpPr>
        <p:spPr>
          <a:xfrm>
            <a:off x="-252640" y="1662728"/>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4" name="TextBox 51">
            <a:extLst>
              <a:ext uri="{FF2B5EF4-FFF2-40B4-BE49-F238E27FC236}">
                <a16:creationId xmlns:a16="http://schemas.microsoft.com/office/drawing/2014/main" id="{3F278CEE-58D7-4347-8A48-AC347988EF73}"/>
              </a:ext>
            </a:extLst>
          </p:cNvPr>
          <p:cNvSpPr txBox="1"/>
          <p:nvPr userDrawn="1"/>
        </p:nvSpPr>
        <p:spPr>
          <a:xfrm>
            <a:off x="-2102745" y="1549691"/>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15" name="TextBox 52">
            <a:extLst>
              <a:ext uri="{FF2B5EF4-FFF2-40B4-BE49-F238E27FC236}">
                <a16:creationId xmlns:a16="http://schemas.microsoft.com/office/drawing/2014/main" id="{72837ACB-C53A-4B19-B46C-12F0BD14D74D}"/>
              </a:ext>
            </a:extLst>
          </p:cNvPr>
          <p:cNvSpPr txBox="1"/>
          <p:nvPr userDrawn="1"/>
        </p:nvSpPr>
        <p:spPr>
          <a:xfrm>
            <a:off x="-2099880" y="30840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16" name="Straight Connector 53">
            <a:extLst>
              <a:ext uri="{FF2B5EF4-FFF2-40B4-BE49-F238E27FC236}">
                <a16:creationId xmlns:a16="http://schemas.microsoft.com/office/drawing/2014/main" id="{88641946-2B20-4A59-89E2-45EA2C30F3C7}"/>
              </a:ext>
            </a:extLst>
          </p:cNvPr>
          <p:cNvCxnSpPr>
            <a:cxnSpLocks/>
          </p:cNvCxnSpPr>
          <p:nvPr userDrawn="1"/>
        </p:nvCxnSpPr>
        <p:spPr>
          <a:xfrm flipV="1">
            <a:off x="-252640" y="38328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7" name="TextBox 54">
            <a:extLst>
              <a:ext uri="{FF2B5EF4-FFF2-40B4-BE49-F238E27FC236}">
                <a16:creationId xmlns:a16="http://schemas.microsoft.com/office/drawing/2014/main" id="{89A408B4-95CF-45CC-B30E-DCC3DFABDFB3}"/>
              </a:ext>
            </a:extLst>
          </p:cNvPr>
          <p:cNvSpPr txBox="1">
            <a:spLocks/>
          </p:cNvSpPr>
          <p:nvPr userDrawn="1"/>
        </p:nvSpPr>
        <p:spPr>
          <a:xfrm>
            <a:off x="-1859880" y="310259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3</a:t>
            </a:r>
          </a:p>
        </p:txBody>
      </p:sp>
      <p:sp>
        <p:nvSpPr>
          <p:cNvPr id="18" name="Rectangle 55">
            <a:extLst>
              <a:ext uri="{FF2B5EF4-FFF2-40B4-BE49-F238E27FC236}">
                <a16:creationId xmlns:a16="http://schemas.microsoft.com/office/drawing/2014/main" id="{3769ACFA-9470-41B4-9729-E3F76DBF5BCE}"/>
              </a:ext>
            </a:extLst>
          </p:cNvPr>
          <p:cNvSpPr/>
          <p:nvPr userDrawn="1"/>
        </p:nvSpPr>
        <p:spPr bwMode="gray">
          <a:xfrm>
            <a:off x="-324720" y="31025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6">
            <a:extLst>
              <a:ext uri="{FF2B5EF4-FFF2-40B4-BE49-F238E27FC236}">
                <a16:creationId xmlns:a16="http://schemas.microsoft.com/office/drawing/2014/main" id="{7AAC5BC3-3691-44AA-8748-7A93CC0912CF}"/>
              </a:ext>
            </a:extLst>
          </p:cNvPr>
          <p:cNvSpPr txBox="1">
            <a:spLocks/>
          </p:cNvSpPr>
          <p:nvPr userDrawn="1"/>
        </p:nvSpPr>
        <p:spPr>
          <a:xfrm>
            <a:off x="-1859880" y="2673934"/>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1</a:t>
            </a:r>
          </a:p>
        </p:txBody>
      </p:sp>
      <p:sp>
        <p:nvSpPr>
          <p:cNvPr id="20" name="Rectangle 57">
            <a:extLst>
              <a:ext uri="{FF2B5EF4-FFF2-40B4-BE49-F238E27FC236}">
                <a16:creationId xmlns:a16="http://schemas.microsoft.com/office/drawing/2014/main" id="{0CDD69FD-794D-4C03-8423-ED265820553B}"/>
              </a:ext>
            </a:extLst>
          </p:cNvPr>
          <p:cNvSpPr/>
          <p:nvPr userDrawn="1"/>
        </p:nvSpPr>
        <p:spPr bwMode="gray">
          <a:xfrm>
            <a:off x="-324720" y="2673934"/>
            <a:ext cx="180000" cy="180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1" name="Rectangle 58">
            <a:extLst>
              <a:ext uri="{FF2B5EF4-FFF2-40B4-BE49-F238E27FC236}">
                <a16:creationId xmlns:a16="http://schemas.microsoft.com/office/drawing/2014/main" id="{2751F756-AE43-4D0B-BAED-2D185E1F57CB}"/>
              </a:ext>
            </a:extLst>
          </p:cNvPr>
          <p:cNvSpPr/>
          <p:nvPr userDrawn="1"/>
        </p:nvSpPr>
        <p:spPr bwMode="gray">
          <a:xfrm>
            <a:off x="-324720" y="28882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2" name="TextBox 59">
            <a:extLst>
              <a:ext uri="{FF2B5EF4-FFF2-40B4-BE49-F238E27FC236}">
                <a16:creationId xmlns:a16="http://schemas.microsoft.com/office/drawing/2014/main" id="{F591BCA9-2B98-4642-B284-E42591051701}"/>
              </a:ext>
            </a:extLst>
          </p:cNvPr>
          <p:cNvSpPr txBox="1">
            <a:spLocks/>
          </p:cNvSpPr>
          <p:nvPr userDrawn="1"/>
        </p:nvSpPr>
        <p:spPr>
          <a:xfrm>
            <a:off x="-1859880" y="288826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Primary color 2</a:t>
            </a:r>
          </a:p>
        </p:txBody>
      </p:sp>
      <p:sp>
        <p:nvSpPr>
          <p:cNvPr id="23" name="TextBox 65">
            <a:extLst>
              <a:ext uri="{FF2B5EF4-FFF2-40B4-BE49-F238E27FC236}">
                <a16:creationId xmlns:a16="http://schemas.microsoft.com/office/drawing/2014/main" id="{F13441F1-4B5D-44E6-99C3-7816583211E9}"/>
              </a:ext>
            </a:extLst>
          </p:cNvPr>
          <p:cNvSpPr txBox="1"/>
          <p:nvPr userDrawn="1"/>
        </p:nvSpPr>
        <p:spPr>
          <a:xfrm>
            <a:off x="-1859880" y="58199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24" name="Rectangle 67">
            <a:extLst>
              <a:ext uri="{FF2B5EF4-FFF2-40B4-BE49-F238E27FC236}">
                <a16:creationId xmlns:a16="http://schemas.microsoft.com/office/drawing/2014/main" id="{50159B7A-57FC-4CA5-9162-09658FE5B727}"/>
              </a:ext>
            </a:extLst>
          </p:cNvPr>
          <p:cNvSpPr/>
          <p:nvPr userDrawn="1"/>
        </p:nvSpPr>
        <p:spPr bwMode="gray">
          <a:xfrm>
            <a:off x="-324720" y="5819903"/>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7" name="Rectangle 68">
            <a:extLst>
              <a:ext uri="{FF2B5EF4-FFF2-40B4-BE49-F238E27FC236}">
                <a16:creationId xmlns:a16="http://schemas.microsoft.com/office/drawing/2014/main" id="{134B466C-711D-4048-880C-A55E92C1E482}"/>
              </a:ext>
            </a:extLst>
          </p:cNvPr>
          <p:cNvSpPr>
            <a:spLocks/>
          </p:cNvSpPr>
          <p:nvPr userDrawn="1"/>
        </p:nvSpPr>
        <p:spPr bwMode="gray">
          <a:xfrm>
            <a:off x="-324884" y="4962578"/>
            <a:ext cx="180000" cy="180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28" name="TextBox 69">
            <a:extLst>
              <a:ext uri="{FF2B5EF4-FFF2-40B4-BE49-F238E27FC236}">
                <a16:creationId xmlns:a16="http://schemas.microsoft.com/office/drawing/2014/main" id="{3C12579F-9A74-44A9-868A-D3ABCA9173E5}"/>
              </a:ext>
            </a:extLst>
          </p:cNvPr>
          <p:cNvSpPr txBox="1">
            <a:spLocks/>
          </p:cNvSpPr>
          <p:nvPr userDrawn="1"/>
        </p:nvSpPr>
        <p:spPr>
          <a:xfrm>
            <a:off x="-1859880" y="4962575"/>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9" name="TextBox 70">
            <a:extLst>
              <a:ext uri="{FF2B5EF4-FFF2-40B4-BE49-F238E27FC236}">
                <a16:creationId xmlns:a16="http://schemas.microsoft.com/office/drawing/2014/main" id="{7193BC93-6750-439C-8E80-7E4265A0FCA9}"/>
              </a:ext>
            </a:extLst>
          </p:cNvPr>
          <p:cNvSpPr txBox="1"/>
          <p:nvPr userDrawn="1"/>
        </p:nvSpPr>
        <p:spPr>
          <a:xfrm>
            <a:off x="-2099880" y="1302877"/>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Sub-Headline Line</a:t>
            </a:r>
          </a:p>
        </p:txBody>
      </p:sp>
      <p:cxnSp>
        <p:nvCxnSpPr>
          <p:cNvPr id="30" name="Straight Connector 71">
            <a:extLst>
              <a:ext uri="{FF2B5EF4-FFF2-40B4-BE49-F238E27FC236}">
                <a16:creationId xmlns:a16="http://schemas.microsoft.com/office/drawing/2014/main" id="{53DA90D0-56E5-41B8-B4C8-F24B30636CDA}"/>
              </a:ext>
            </a:extLst>
          </p:cNvPr>
          <p:cNvCxnSpPr/>
          <p:nvPr userDrawn="1"/>
        </p:nvCxnSpPr>
        <p:spPr>
          <a:xfrm>
            <a:off x="-272960" y="6275072"/>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31" name="TextBox 72">
            <a:extLst>
              <a:ext uri="{FF2B5EF4-FFF2-40B4-BE49-F238E27FC236}">
                <a16:creationId xmlns:a16="http://schemas.microsoft.com/office/drawing/2014/main" id="{D3C70D1E-1583-446E-8B57-E0C623B29BEF}"/>
              </a:ext>
            </a:extLst>
          </p:cNvPr>
          <p:cNvSpPr txBox="1"/>
          <p:nvPr userDrawn="1"/>
        </p:nvSpPr>
        <p:spPr>
          <a:xfrm>
            <a:off x="-2099880" y="620462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sp>
        <p:nvSpPr>
          <p:cNvPr id="33" name="TextBox 54">
            <a:extLst>
              <a:ext uri="{FF2B5EF4-FFF2-40B4-BE49-F238E27FC236}">
                <a16:creationId xmlns:a16="http://schemas.microsoft.com/office/drawing/2014/main" id="{A52D8D4E-1A24-43F5-B72E-0386AB2C7308}"/>
              </a:ext>
            </a:extLst>
          </p:cNvPr>
          <p:cNvSpPr txBox="1">
            <a:spLocks/>
          </p:cNvSpPr>
          <p:nvPr userDrawn="1"/>
        </p:nvSpPr>
        <p:spPr>
          <a:xfrm>
            <a:off x="-1259880" y="397262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34" name="Rectangle 55">
            <a:extLst>
              <a:ext uri="{FF2B5EF4-FFF2-40B4-BE49-F238E27FC236}">
                <a16:creationId xmlns:a16="http://schemas.microsoft.com/office/drawing/2014/main" id="{695C2899-C1E6-4D25-AA61-13D5FC8706B9}"/>
              </a:ext>
            </a:extLst>
          </p:cNvPr>
          <p:cNvSpPr/>
          <p:nvPr userDrawn="1"/>
        </p:nvSpPr>
        <p:spPr bwMode="gray">
          <a:xfrm>
            <a:off x="-324884" y="3972625"/>
            <a:ext cx="180000" cy="180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5" name="TextBox 56">
            <a:extLst>
              <a:ext uri="{FF2B5EF4-FFF2-40B4-BE49-F238E27FC236}">
                <a16:creationId xmlns:a16="http://schemas.microsoft.com/office/drawing/2014/main" id="{7D017051-A8C8-41B8-9620-0E06CC21A658}"/>
              </a:ext>
            </a:extLst>
          </p:cNvPr>
          <p:cNvSpPr txBox="1">
            <a:spLocks/>
          </p:cNvSpPr>
          <p:nvPr userDrawn="1"/>
        </p:nvSpPr>
        <p:spPr>
          <a:xfrm>
            <a:off x="-1259880" y="353580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36" name="Rectangle 57">
            <a:extLst>
              <a:ext uri="{FF2B5EF4-FFF2-40B4-BE49-F238E27FC236}">
                <a16:creationId xmlns:a16="http://schemas.microsoft.com/office/drawing/2014/main" id="{788FCADF-A5EF-41FC-90E1-79BAAA396C82}"/>
              </a:ext>
            </a:extLst>
          </p:cNvPr>
          <p:cNvSpPr/>
          <p:nvPr userDrawn="1"/>
        </p:nvSpPr>
        <p:spPr bwMode="gray">
          <a:xfrm>
            <a:off x="-324884" y="3535805"/>
            <a:ext cx="180000" cy="180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7" name="Rectangle 58">
            <a:extLst>
              <a:ext uri="{FF2B5EF4-FFF2-40B4-BE49-F238E27FC236}">
                <a16:creationId xmlns:a16="http://schemas.microsoft.com/office/drawing/2014/main" id="{B6E85F73-B1D9-4669-95D7-F51B365CFC04}"/>
              </a:ext>
            </a:extLst>
          </p:cNvPr>
          <p:cNvSpPr/>
          <p:nvPr userDrawn="1"/>
        </p:nvSpPr>
        <p:spPr bwMode="gray">
          <a:xfrm>
            <a:off x="-324884" y="3754215"/>
            <a:ext cx="180000" cy="180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38" name="TextBox 59">
            <a:extLst>
              <a:ext uri="{FF2B5EF4-FFF2-40B4-BE49-F238E27FC236}">
                <a16:creationId xmlns:a16="http://schemas.microsoft.com/office/drawing/2014/main" id="{E4F5FCBB-3CE0-485D-A4BD-E6093B4C1908}"/>
              </a:ext>
            </a:extLst>
          </p:cNvPr>
          <p:cNvSpPr txBox="1">
            <a:spLocks/>
          </p:cNvSpPr>
          <p:nvPr userDrawn="1"/>
        </p:nvSpPr>
        <p:spPr>
          <a:xfrm>
            <a:off x="-1259880" y="3754215"/>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39" name="Rectangle 66">
            <a:extLst>
              <a:ext uri="{FF2B5EF4-FFF2-40B4-BE49-F238E27FC236}">
                <a16:creationId xmlns:a16="http://schemas.microsoft.com/office/drawing/2014/main" id="{C49B7019-A660-4B20-906E-D629FC10F854}"/>
              </a:ext>
            </a:extLst>
          </p:cNvPr>
          <p:cNvSpPr/>
          <p:nvPr userDrawn="1"/>
        </p:nvSpPr>
        <p:spPr bwMode="gray">
          <a:xfrm>
            <a:off x="-324720" y="5608521"/>
            <a:ext cx="180000" cy="180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4">
            <a:extLst>
              <a:ext uri="{FF2B5EF4-FFF2-40B4-BE49-F238E27FC236}">
                <a16:creationId xmlns:a16="http://schemas.microsoft.com/office/drawing/2014/main" id="{D091C4F6-D1AC-43B7-B422-654BA1679C32}"/>
              </a:ext>
            </a:extLst>
          </p:cNvPr>
          <p:cNvSpPr txBox="1"/>
          <p:nvPr userDrawn="1"/>
        </p:nvSpPr>
        <p:spPr>
          <a:xfrm>
            <a:off x="-863880" y="5608521"/>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3</a:t>
            </a:r>
          </a:p>
        </p:txBody>
      </p:sp>
      <p:sp>
        <p:nvSpPr>
          <p:cNvPr id="41" name="Rectangle 60">
            <a:extLst>
              <a:ext uri="{FF2B5EF4-FFF2-40B4-BE49-F238E27FC236}">
                <a16:creationId xmlns:a16="http://schemas.microsoft.com/office/drawing/2014/main" id="{DE6B737B-200D-44DC-950E-DF7B3A020B5C}"/>
              </a:ext>
            </a:extLst>
          </p:cNvPr>
          <p:cNvSpPr/>
          <p:nvPr userDrawn="1"/>
        </p:nvSpPr>
        <p:spPr bwMode="gray">
          <a:xfrm>
            <a:off x="-324720" y="5183545"/>
            <a:ext cx="180000" cy="180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2" name="TextBox 56">
            <a:extLst>
              <a:ext uri="{FF2B5EF4-FFF2-40B4-BE49-F238E27FC236}">
                <a16:creationId xmlns:a16="http://schemas.microsoft.com/office/drawing/2014/main" id="{5FC7FE5F-030B-466E-BF8C-5EAD8D6D9557}"/>
              </a:ext>
            </a:extLst>
          </p:cNvPr>
          <p:cNvSpPr txBox="1"/>
          <p:nvPr userDrawn="1"/>
        </p:nvSpPr>
        <p:spPr>
          <a:xfrm>
            <a:off x="-863880" y="5183545"/>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1</a:t>
            </a:r>
          </a:p>
        </p:txBody>
      </p:sp>
      <p:sp>
        <p:nvSpPr>
          <p:cNvPr id="43" name="Rectangle 61">
            <a:extLst>
              <a:ext uri="{FF2B5EF4-FFF2-40B4-BE49-F238E27FC236}">
                <a16:creationId xmlns:a16="http://schemas.microsoft.com/office/drawing/2014/main" id="{E983DA1B-2E00-4ECE-8876-EF5C0B01CA13}"/>
              </a:ext>
            </a:extLst>
          </p:cNvPr>
          <p:cNvSpPr/>
          <p:nvPr userDrawn="1"/>
        </p:nvSpPr>
        <p:spPr bwMode="gray">
          <a:xfrm>
            <a:off x="-324884" y="5396033"/>
            <a:ext cx="180000" cy="180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a:ln>
                <a:noFill/>
              </a:ln>
              <a:solidFill>
                <a:prstClr val="white"/>
              </a:solidFill>
              <a:effectLst/>
              <a:uLnTx/>
              <a:uFillTx/>
              <a:latin typeface="Graphik"/>
              <a:ea typeface="+mn-ea"/>
              <a:cs typeface="+mn-cs"/>
            </a:endParaRPr>
          </a:p>
        </p:txBody>
      </p:sp>
      <p:sp>
        <p:nvSpPr>
          <p:cNvPr id="44" name="TextBox 59">
            <a:extLst>
              <a:ext uri="{FF2B5EF4-FFF2-40B4-BE49-F238E27FC236}">
                <a16:creationId xmlns:a16="http://schemas.microsoft.com/office/drawing/2014/main" id="{3D49303F-4DD2-44AC-83F9-41375D864621}"/>
              </a:ext>
            </a:extLst>
          </p:cNvPr>
          <p:cNvSpPr txBox="1"/>
          <p:nvPr userDrawn="1"/>
        </p:nvSpPr>
        <p:spPr>
          <a:xfrm>
            <a:off x="-863880" y="5396033"/>
            <a:ext cx="540000" cy="180000"/>
          </a:xfrm>
          <a:prstGeom prst="rect">
            <a:avLst/>
          </a:prstGeom>
          <a:noFill/>
        </p:spPr>
        <p:txBody>
          <a:bodyPr wrap="square" lIns="0" tIns="0" rIns="132923"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Grey 2</a:t>
            </a:r>
          </a:p>
        </p:txBody>
      </p:sp>
      <p:sp>
        <p:nvSpPr>
          <p:cNvPr id="45" name="TextBox 73">
            <a:extLst>
              <a:ext uri="{FF2B5EF4-FFF2-40B4-BE49-F238E27FC236}">
                <a16:creationId xmlns:a16="http://schemas.microsoft.com/office/drawing/2014/main" id="{212372A9-BD2D-48C3-801D-82EF38D423BA}"/>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46" name="TextBox 74">
            <a:extLst>
              <a:ext uri="{FF2B5EF4-FFF2-40B4-BE49-F238E27FC236}">
                <a16:creationId xmlns:a16="http://schemas.microsoft.com/office/drawing/2014/main" id="{A40A2785-F6E5-4102-B50C-9379EEC4A667}"/>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47" name="TextBox 75">
            <a:extLst>
              <a:ext uri="{FF2B5EF4-FFF2-40B4-BE49-F238E27FC236}">
                <a16:creationId xmlns:a16="http://schemas.microsoft.com/office/drawing/2014/main" id="{EAD8716C-FF3D-4B3C-AE09-B668EAD0E3DA}"/>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8" name="Straight Connector 77">
            <a:extLst>
              <a:ext uri="{FF2B5EF4-FFF2-40B4-BE49-F238E27FC236}">
                <a16:creationId xmlns:a16="http://schemas.microsoft.com/office/drawing/2014/main" id="{F5067342-DAC4-45AB-9B35-7BBDA44E1A7C}"/>
              </a:ext>
            </a:extLst>
          </p:cNvPr>
          <p:cNvCxnSpPr>
            <a:cxnSpLocks/>
          </p:cNvCxnSpPr>
          <p:nvPr userDrawn="1"/>
        </p:nvCxnSpPr>
        <p:spPr>
          <a:xfrm flipV="1">
            <a:off x="6096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76">
            <a:extLst>
              <a:ext uri="{FF2B5EF4-FFF2-40B4-BE49-F238E27FC236}">
                <a16:creationId xmlns:a16="http://schemas.microsoft.com/office/drawing/2014/main" id="{1721202A-D225-46BA-A581-EE3758FAF593}"/>
              </a:ext>
            </a:extLst>
          </p:cNvPr>
          <p:cNvCxnSpPr>
            <a:cxnSpLocks/>
          </p:cNvCxnSpPr>
          <p:nvPr userDrawn="1"/>
        </p:nvCxnSpPr>
        <p:spPr>
          <a:xfrm flipV="1">
            <a:off x="381000"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70">
            <a:extLst>
              <a:ext uri="{FF2B5EF4-FFF2-40B4-BE49-F238E27FC236}">
                <a16:creationId xmlns:a16="http://schemas.microsoft.com/office/drawing/2014/main" id="{3B65EA9A-1C0C-4754-8423-9AB40802F9BB}"/>
              </a:ext>
            </a:extLst>
          </p:cNvPr>
          <p:cNvSpPr txBox="1"/>
          <p:nvPr userDrawn="1"/>
        </p:nvSpPr>
        <p:spPr>
          <a:xfrm>
            <a:off x="-2099880" y="1018146"/>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cxnSp>
        <p:nvCxnSpPr>
          <p:cNvPr id="52" name="Straight Connector 71">
            <a:extLst>
              <a:ext uri="{FF2B5EF4-FFF2-40B4-BE49-F238E27FC236}">
                <a16:creationId xmlns:a16="http://schemas.microsoft.com/office/drawing/2014/main" id="{ABC7E73C-8028-4C63-B187-F1D1D2906A36}"/>
              </a:ext>
            </a:extLst>
          </p:cNvPr>
          <p:cNvCxnSpPr/>
          <p:nvPr userDrawn="1"/>
        </p:nvCxnSpPr>
        <p:spPr>
          <a:xfrm>
            <a:off x="-272960" y="6453190"/>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41">
            <a:extLst>
              <a:ext uri="{FF2B5EF4-FFF2-40B4-BE49-F238E27FC236}">
                <a16:creationId xmlns:a16="http://schemas.microsoft.com/office/drawing/2014/main" id="{CF534E76-33C6-447D-8424-22CBE9F88928}"/>
              </a:ext>
            </a:extLst>
          </p:cNvPr>
          <p:cNvCxnSpPr/>
          <p:nvPr userDrawn="1"/>
        </p:nvCxnSpPr>
        <p:spPr>
          <a:xfrm>
            <a:off x="-252640" y="1087627"/>
            <a:ext cx="18288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75" name="TextBox 54">
            <a:extLst>
              <a:ext uri="{FF2B5EF4-FFF2-40B4-BE49-F238E27FC236}">
                <a16:creationId xmlns:a16="http://schemas.microsoft.com/office/drawing/2014/main" id="{6CCAA815-27D9-4460-A77D-610A60C14775}"/>
              </a:ext>
            </a:extLst>
          </p:cNvPr>
          <p:cNvSpPr txBox="1">
            <a:spLocks/>
          </p:cNvSpPr>
          <p:nvPr userDrawn="1"/>
        </p:nvSpPr>
        <p:spPr>
          <a:xfrm>
            <a:off x="-1259880" y="4409443"/>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5</a:t>
            </a:r>
          </a:p>
        </p:txBody>
      </p:sp>
      <p:sp>
        <p:nvSpPr>
          <p:cNvPr id="76" name="Rectangle 55">
            <a:extLst>
              <a:ext uri="{FF2B5EF4-FFF2-40B4-BE49-F238E27FC236}">
                <a16:creationId xmlns:a16="http://schemas.microsoft.com/office/drawing/2014/main" id="{79F9B763-F9B7-4EB5-8C66-61103B4F3C5A}"/>
              </a:ext>
            </a:extLst>
          </p:cNvPr>
          <p:cNvSpPr/>
          <p:nvPr userDrawn="1"/>
        </p:nvSpPr>
        <p:spPr bwMode="gray">
          <a:xfrm>
            <a:off x="-324884" y="4409445"/>
            <a:ext cx="180000" cy="180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7" name="Rectangle 58">
            <a:extLst>
              <a:ext uri="{FF2B5EF4-FFF2-40B4-BE49-F238E27FC236}">
                <a16:creationId xmlns:a16="http://schemas.microsoft.com/office/drawing/2014/main" id="{7DC62BEE-1EBA-400C-AAB8-AFC0C6A94B7C}"/>
              </a:ext>
            </a:extLst>
          </p:cNvPr>
          <p:cNvSpPr/>
          <p:nvPr userDrawn="1"/>
        </p:nvSpPr>
        <p:spPr bwMode="gray">
          <a:xfrm>
            <a:off x="-324884" y="4191035"/>
            <a:ext cx="180000" cy="180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200" b="0" i="0" u="none" strike="noStrike" cap="none" spc="0" normalizeH="0" baseline="0" noProof="0">
              <a:ln>
                <a:noFill/>
              </a:ln>
              <a:solidFill>
                <a:srgbClr val="FFFFFF"/>
              </a:solidFill>
              <a:effectLst/>
              <a:uLnTx/>
              <a:uFillTx/>
              <a:latin typeface="Graphik"/>
            </a:endParaRPr>
          </a:p>
        </p:txBody>
      </p:sp>
      <p:sp>
        <p:nvSpPr>
          <p:cNvPr id="78" name="TextBox 59">
            <a:extLst>
              <a:ext uri="{FF2B5EF4-FFF2-40B4-BE49-F238E27FC236}">
                <a16:creationId xmlns:a16="http://schemas.microsoft.com/office/drawing/2014/main" id="{C1BC6C5F-EAEC-4F76-9561-5411D3DAAA24}"/>
              </a:ext>
            </a:extLst>
          </p:cNvPr>
          <p:cNvSpPr txBox="1">
            <a:spLocks/>
          </p:cNvSpPr>
          <p:nvPr userDrawn="1"/>
        </p:nvSpPr>
        <p:spPr>
          <a:xfrm>
            <a:off x="-1259880" y="4191034"/>
            <a:ext cx="9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4</a:t>
            </a:r>
          </a:p>
        </p:txBody>
      </p:sp>
      <p:cxnSp>
        <p:nvCxnSpPr>
          <p:cNvPr id="79" name="Straight Connector 77">
            <a:extLst>
              <a:ext uri="{FF2B5EF4-FFF2-40B4-BE49-F238E27FC236}">
                <a16:creationId xmlns:a16="http://schemas.microsoft.com/office/drawing/2014/main" id="{5BC861BD-FBB5-4583-86D2-62624DFB0584}"/>
              </a:ext>
            </a:extLst>
          </p:cNvPr>
          <p:cNvCxnSpPr>
            <a:cxnSpLocks/>
          </p:cNvCxnSpPr>
          <p:nvPr userDrawn="1"/>
        </p:nvCxnSpPr>
        <p:spPr>
          <a:xfrm flipV="1">
            <a:off x="11807951" y="-195414"/>
            <a:ext cx="0" cy="180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14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Lst>
  <p:hf hdr="0" ftr="0"/>
  <p:txStyles>
    <p:titleStyle>
      <a:lvl1pPr algn="l" defTabSz="914400" rtl="0" eaLnBrk="1" latinLnBrk="0" hangingPunct="1">
        <a:lnSpc>
          <a:spcPct val="80000"/>
        </a:lnSpc>
        <a:spcBef>
          <a:spcPct val="0"/>
        </a:spcBef>
        <a:buNone/>
        <a:defRPr sz="30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600"/>
        </a:spcAft>
        <a:buFont typeface="Arial" panose="020B0604020202020204" pitchFamily="34" charset="0"/>
        <a:buNone/>
        <a:defRPr sz="2000" b="0" kern="1200">
          <a:solidFill>
            <a:schemeClr val="tx1"/>
          </a:solidFill>
          <a:latin typeface="+mn-lt"/>
          <a:ea typeface="+mn-ea"/>
          <a:cs typeface="+mn-cs"/>
        </a:defRPr>
      </a:lvl1pPr>
      <a:lvl2pPr marL="180000" indent="-180000" algn="l" defTabSz="2286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mn-ea"/>
          <a:cs typeface="+mn-cs"/>
        </a:defRPr>
      </a:lvl2pPr>
      <a:lvl3pPr marL="36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3pPr>
      <a:lvl4pPr marL="540000" indent="-180000" algn="l" defTabSz="2286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72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orient="horz" pos="3952">
          <p15:clr>
            <a:srgbClr val="F26B43"/>
          </p15:clr>
        </p15:guide>
        <p15:guide id="3" pos="240">
          <p15:clr>
            <a:srgbClr val="F26B43"/>
          </p15:clr>
        </p15:guide>
        <p15:guide id="4" pos="7440">
          <p15:clr>
            <a:srgbClr val="F26B43"/>
          </p15:clr>
        </p15:guide>
        <p15:guide id="5" orient="horz" pos="4065">
          <p15:clr>
            <a:srgbClr val="F26B43"/>
          </p15:clr>
        </p15:guide>
        <p15:guide id="6" orient="horz" pos="1049">
          <p15:clr>
            <a:srgbClr val="F26B43"/>
          </p15:clr>
        </p15:guide>
        <p15:guide id="7" pos="3840">
          <p15:clr>
            <a:srgbClr val="F26B43"/>
          </p15:clr>
        </p15:guide>
        <p15:guide id="8" orient="horz" pos="867">
          <p15:clr>
            <a:srgbClr val="F26B43"/>
          </p15:clr>
        </p15:guide>
        <p15:guide id="9" orient="horz" pos="686">
          <p15:clr>
            <a:srgbClr val="F26B43"/>
          </p15:clr>
        </p15:guide>
        <p15:guide id="10" pos="3885">
          <p15:clr>
            <a:srgbClr val="F26B43"/>
          </p15:clr>
        </p15:guide>
        <p15:guide id="11" pos="37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xml"/><Relationship Id="rId7" Type="http://schemas.openxmlformats.org/officeDocument/2006/relationships/image" Target="../media/image34.svg"/><Relationship Id="rId2" Type="http://schemas.openxmlformats.org/officeDocument/2006/relationships/slideLayout" Target="../slideLayouts/slideLayout14.xml"/><Relationship Id="rId1" Type="http://schemas.openxmlformats.org/officeDocument/2006/relationships/tags" Target="../tags/tag1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1.emf"/><Relationship Id="rId10" Type="http://schemas.openxmlformats.org/officeDocument/2006/relationships/image" Target="../media/image37.svg"/><Relationship Id="rId4" Type="http://schemas.openxmlformats.org/officeDocument/2006/relationships/oleObject" Target="../embeddings/oleObject9.bin"/><Relationship Id="rId9" Type="http://schemas.openxmlformats.org/officeDocument/2006/relationships/image" Target="../media/image36.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6.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06C1142-990E-443D-A4A9-7C0B20CAB3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206C1142-990E-443D-A4A9-7C0B20CAB3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platzhalter 5">
            <a:extLst>
              <a:ext uri="{FF2B5EF4-FFF2-40B4-BE49-F238E27FC236}">
                <a16:creationId xmlns:a16="http://schemas.microsoft.com/office/drawing/2014/main" id="{256302E3-58E5-476B-85B6-5D2330B974DD}"/>
              </a:ext>
            </a:extLst>
          </p:cNvPr>
          <p:cNvSpPr>
            <a:spLocks noGrp="1"/>
          </p:cNvSpPr>
          <p:nvPr>
            <p:ph type="body" sz="quarter" idx="12"/>
          </p:nvPr>
        </p:nvSpPr>
        <p:spPr/>
        <p:txBody>
          <a:bodyPr/>
          <a:lstStyle/>
          <a:p>
            <a:r>
              <a:rPr lang="de-DE" dirty="0"/>
              <a:t>Oreayo Israel-Bolarinwa</a:t>
            </a:r>
          </a:p>
          <a:p>
            <a:r>
              <a:rPr lang="de-DE" dirty="0"/>
              <a:t>Malik Alam</a:t>
            </a:r>
          </a:p>
          <a:p>
            <a:endParaRPr lang="de-DE" dirty="0"/>
          </a:p>
        </p:txBody>
      </p:sp>
      <p:sp>
        <p:nvSpPr>
          <p:cNvPr id="2" name="Title 1">
            <a:extLst>
              <a:ext uri="{FF2B5EF4-FFF2-40B4-BE49-F238E27FC236}">
                <a16:creationId xmlns:a16="http://schemas.microsoft.com/office/drawing/2014/main" id="{A616343B-6A84-4DE6-9AFD-6AB0023BD785}"/>
              </a:ext>
            </a:extLst>
          </p:cNvPr>
          <p:cNvSpPr>
            <a:spLocks noGrp="1"/>
          </p:cNvSpPr>
          <p:nvPr>
            <p:ph type="ctrTitle"/>
          </p:nvPr>
        </p:nvSpPr>
        <p:spPr/>
        <p:txBody>
          <a:bodyPr vert="horz"/>
          <a:lstStyle/>
          <a:p>
            <a:r>
              <a:rPr lang="en-US" dirty="0" err="1"/>
              <a:t>Datathon</a:t>
            </a:r>
            <a:r>
              <a:rPr lang="en-US" dirty="0"/>
              <a:t> – Team 8 </a:t>
            </a:r>
          </a:p>
        </p:txBody>
      </p:sp>
      <p:sp>
        <p:nvSpPr>
          <p:cNvPr id="7" name="Textplatzhalter 6">
            <a:extLst>
              <a:ext uri="{FF2B5EF4-FFF2-40B4-BE49-F238E27FC236}">
                <a16:creationId xmlns:a16="http://schemas.microsoft.com/office/drawing/2014/main" id="{2557782D-7BCD-4746-9A29-063046B2913B}"/>
              </a:ext>
            </a:extLst>
          </p:cNvPr>
          <p:cNvSpPr>
            <a:spLocks noGrp="1"/>
          </p:cNvSpPr>
          <p:nvPr>
            <p:ph type="body" sz="quarter" idx="13"/>
          </p:nvPr>
        </p:nvSpPr>
        <p:spPr/>
        <p:txBody>
          <a:bodyPr/>
          <a:lstStyle/>
          <a:p>
            <a:r>
              <a:rPr lang="de-DE" dirty="0"/>
              <a:t>Project Overview</a:t>
            </a:r>
          </a:p>
        </p:txBody>
      </p:sp>
    </p:spTree>
    <p:extLst>
      <p:ext uri="{BB962C8B-B14F-4D97-AF65-F5344CB8AC3E}">
        <p14:creationId xmlns:p14="http://schemas.microsoft.com/office/powerpoint/2010/main" val="231734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Feature Distribution</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10</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785257"/>
            <a:ext cx="3251200" cy="4504418"/>
          </a:xfrm>
        </p:spPr>
        <p:txBody>
          <a:bodyPr/>
          <a:lstStyle/>
          <a:p>
            <a:r>
              <a:rPr lang="en-GB" dirty="0"/>
              <a:t>Used this page to show distribution of columns in the dataset.</a:t>
            </a:r>
          </a:p>
          <a:p>
            <a:r>
              <a:rPr lang="en-GB" b="1" dirty="0"/>
              <a:t>Findings:</a:t>
            </a:r>
          </a:p>
          <a:p>
            <a:pPr marL="285750" indent="-285750">
              <a:buFont typeface="Arial" panose="020B0604020202020204" pitchFamily="34" charset="0"/>
              <a:buChar char="•"/>
            </a:pPr>
            <a:r>
              <a:rPr lang="en-GB" dirty="0"/>
              <a:t>95% of the dataset population have diabetes. This is most likely a biased dataset so not too many conclusions can be taken from analysis of the data (Around 6.5% of the UK population have diabetes).</a:t>
            </a:r>
          </a:p>
          <a:p>
            <a:pPr marL="285750" indent="-285750">
              <a:buFont typeface="Arial" panose="020B0604020202020204" pitchFamily="34" charset="0"/>
              <a:buChar char="•"/>
            </a:pPr>
            <a:r>
              <a:rPr lang="en-GB" dirty="0"/>
              <a:t>BMI was group into categories using a calculated column. Most individuals are overweight (BMI &gt; 25). </a:t>
            </a:r>
          </a:p>
        </p:txBody>
      </p:sp>
      <p:pic>
        <p:nvPicPr>
          <p:cNvPr id="9" name="Picture 8">
            <a:extLst>
              <a:ext uri="{FF2B5EF4-FFF2-40B4-BE49-F238E27FC236}">
                <a16:creationId xmlns:a16="http://schemas.microsoft.com/office/drawing/2014/main" id="{27F74953-907E-0BDC-C362-7084C8FEAB4E}"/>
              </a:ext>
            </a:extLst>
          </p:cNvPr>
          <p:cNvPicPr>
            <a:picLocks noChangeAspect="1"/>
          </p:cNvPicPr>
          <p:nvPr/>
        </p:nvPicPr>
        <p:blipFill>
          <a:blip r:embed="rId3"/>
          <a:stretch>
            <a:fillRect/>
          </a:stretch>
        </p:blipFill>
        <p:spPr>
          <a:xfrm>
            <a:off x="4127713" y="1651345"/>
            <a:ext cx="7492785" cy="4261114"/>
          </a:xfrm>
          <a:prstGeom prst="rect">
            <a:avLst/>
          </a:prstGeom>
          <a:ln>
            <a:solidFill>
              <a:schemeClr val="tx1"/>
            </a:solidFill>
          </a:ln>
        </p:spPr>
      </p:pic>
    </p:spTree>
    <p:extLst>
      <p:ext uri="{BB962C8B-B14F-4D97-AF65-F5344CB8AC3E}">
        <p14:creationId xmlns:p14="http://schemas.microsoft.com/office/powerpoint/2010/main" val="154867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Ad Hoc Analysis</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11</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574238"/>
            <a:ext cx="3251200" cy="4619741"/>
          </a:xfrm>
        </p:spPr>
        <p:txBody>
          <a:bodyPr/>
          <a:lstStyle/>
          <a:p>
            <a:r>
              <a:rPr lang="en-GB" dirty="0"/>
              <a:t>Added Q&amp;A, Key Influencers and Decomposition visualisations to allow individuals to conduct their own analysis.</a:t>
            </a:r>
          </a:p>
          <a:p>
            <a:r>
              <a:rPr lang="en-GB" dirty="0"/>
              <a:t>Using Key Influencers we found the following were the biggest causes of diabetes:</a:t>
            </a:r>
          </a:p>
          <a:p>
            <a:pPr marL="285750" indent="-285750">
              <a:buFont typeface="Arial" panose="020B0604020202020204" pitchFamily="34" charset="0"/>
              <a:buChar char="•"/>
            </a:pPr>
            <a:r>
              <a:rPr lang="en-GB" dirty="0"/>
              <a:t>High BMI/Weight (BMI over 30 &gt; +6%)</a:t>
            </a:r>
          </a:p>
          <a:p>
            <a:pPr marL="285750" indent="-285750">
              <a:buFont typeface="Arial" panose="020B0604020202020204" pitchFamily="34" charset="0"/>
              <a:buChar char="•"/>
            </a:pPr>
            <a:r>
              <a:rPr lang="en-GB" dirty="0"/>
              <a:t>High levels of stress (elevated &amp; extreme &gt; +6%)</a:t>
            </a:r>
          </a:p>
          <a:p>
            <a:pPr marL="285750" indent="-285750">
              <a:buFont typeface="Arial" panose="020B0604020202020204" pitchFamily="34" charset="0"/>
              <a:buChar char="•"/>
            </a:pPr>
            <a:r>
              <a:rPr lang="en-GB" dirty="0"/>
              <a:t>Low level of physical activity (sedentary &gt; +6%)</a:t>
            </a:r>
          </a:p>
          <a:p>
            <a:pPr marL="285750" indent="-285750">
              <a:buFont typeface="Arial" panose="020B0604020202020204" pitchFamily="34" charset="0"/>
              <a:buChar char="•"/>
            </a:pPr>
            <a:r>
              <a:rPr lang="en-GB" dirty="0"/>
              <a:t>High levels of social media use (excessive &gt; + 6%)</a:t>
            </a:r>
          </a:p>
          <a:p>
            <a:pPr marL="285750" indent="-285750">
              <a:buFont typeface="Arial" panose="020B0604020202020204" pitchFamily="34" charset="0"/>
              <a:buChar char="•"/>
            </a:pPr>
            <a:r>
              <a:rPr lang="en-GB" dirty="0"/>
              <a:t>High levels of alcohol consumption (heavy &gt; +5%)</a:t>
            </a:r>
          </a:p>
        </p:txBody>
      </p:sp>
      <p:pic>
        <p:nvPicPr>
          <p:cNvPr id="6" name="Picture 5">
            <a:extLst>
              <a:ext uri="{FF2B5EF4-FFF2-40B4-BE49-F238E27FC236}">
                <a16:creationId xmlns:a16="http://schemas.microsoft.com/office/drawing/2014/main" id="{AF45FA4D-E61A-1196-4FED-E1ECDFE7F468}"/>
              </a:ext>
            </a:extLst>
          </p:cNvPr>
          <p:cNvPicPr>
            <a:picLocks noChangeAspect="1"/>
          </p:cNvPicPr>
          <p:nvPr/>
        </p:nvPicPr>
        <p:blipFill>
          <a:blip r:embed="rId2"/>
          <a:stretch>
            <a:fillRect/>
          </a:stretch>
        </p:blipFill>
        <p:spPr>
          <a:xfrm>
            <a:off x="4126169" y="1711695"/>
            <a:ext cx="7425970" cy="4199248"/>
          </a:xfrm>
          <a:prstGeom prst="rect">
            <a:avLst/>
          </a:prstGeom>
          <a:ln>
            <a:solidFill>
              <a:schemeClr val="tx1"/>
            </a:solidFill>
          </a:ln>
        </p:spPr>
      </p:pic>
    </p:spTree>
    <p:extLst>
      <p:ext uri="{BB962C8B-B14F-4D97-AF65-F5344CB8AC3E}">
        <p14:creationId xmlns:p14="http://schemas.microsoft.com/office/powerpoint/2010/main" val="56006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E25C-5F46-60B6-0D09-24AB222BFE80}"/>
              </a:ext>
            </a:extLst>
          </p:cNvPr>
          <p:cNvSpPr>
            <a:spLocks noGrp="1"/>
          </p:cNvSpPr>
          <p:nvPr>
            <p:ph type="title"/>
          </p:nvPr>
        </p:nvSpPr>
        <p:spPr/>
        <p:txBody>
          <a:bodyPr/>
          <a:lstStyle/>
          <a:p>
            <a:r>
              <a:rPr lang="en-GB" dirty="0"/>
              <a:t>Conclusions</a:t>
            </a:r>
          </a:p>
        </p:txBody>
      </p:sp>
      <p:sp>
        <p:nvSpPr>
          <p:cNvPr id="3" name="Slide Number Placeholder 2">
            <a:extLst>
              <a:ext uri="{FF2B5EF4-FFF2-40B4-BE49-F238E27FC236}">
                <a16:creationId xmlns:a16="http://schemas.microsoft.com/office/drawing/2014/main" id="{C371E0B5-4490-0011-B3A2-3A2F62505F43}"/>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12</a:t>
            </a:fld>
            <a:endParaRPr lang="en-US" dirty="0"/>
          </a:p>
        </p:txBody>
      </p:sp>
      <p:sp>
        <p:nvSpPr>
          <p:cNvPr id="4" name="Text Placeholder 3">
            <a:extLst>
              <a:ext uri="{FF2B5EF4-FFF2-40B4-BE49-F238E27FC236}">
                <a16:creationId xmlns:a16="http://schemas.microsoft.com/office/drawing/2014/main" id="{881FE01C-5E8F-BB58-0FD7-0ABD83EC8889}"/>
              </a:ext>
            </a:extLst>
          </p:cNvPr>
          <p:cNvSpPr>
            <a:spLocks noGrp="1"/>
          </p:cNvSpPr>
          <p:nvPr>
            <p:ph type="body" sz="quarter" idx="11"/>
          </p:nvPr>
        </p:nvSpPr>
        <p:spPr>
          <a:ln>
            <a:solidFill>
              <a:schemeClr val="tx1"/>
            </a:solidFill>
          </a:ln>
        </p:spPr>
        <p:txBody>
          <a:bodyPr/>
          <a:lstStyle/>
          <a:p>
            <a:r>
              <a:rPr lang="en-GB" dirty="0"/>
              <a:t>Based on our findings, we would advise focusing on the following to reduce diabetes prevalence:</a:t>
            </a:r>
          </a:p>
          <a:p>
            <a:pPr marL="285750" indent="-285750">
              <a:buFont typeface="Arial" panose="020B0604020202020204" pitchFamily="34" charset="0"/>
              <a:buChar char="•"/>
            </a:pPr>
            <a:r>
              <a:rPr lang="en-GB" dirty="0"/>
              <a:t>High levels of Exercise (at least moderately active – reduces diabetes prevalence by 2 times. 26 times for very active individuals).</a:t>
            </a:r>
          </a:p>
          <a:p>
            <a:pPr marL="285750" indent="-285750">
              <a:buFont typeface="Arial" panose="020B0604020202020204" pitchFamily="34" charset="0"/>
              <a:buChar char="•"/>
            </a:pPr>
            <a:r>
              <a:rPr lang="en-GB" dirty="0"/>
              <a:t>Reduce Stress Levels (2.67 times less likely to have diabetes with low stress levels).</a:t>
            </a:r>
          </a:p>
          <a:p>
            <a:pPr marL="285750" indent="-285750">
              <a:buFont typeface="Arial" panose="020B0604020202020204" pitchFamily="34" charset="0"/>
              <a:buChar char="•"/>
            </a:pPr>
            <a:r>
              <a:rPr lang="en-GB" dirty="0"/>
              <a:t>Reduce Social Media Use.</a:t>
            </a:r>
          </a:p>
          <a:p>
            <a:pPr marL="285750" indent="-285750">
              <a:buFont typeface="Arial" panose="020B0604020202020204" pitchFamily="34" charset="0"/>
              <a:buChar char="•"/>
            </a:pPr>
            <a:r>
              <a:rPr lang="en-GB" dirty="0"/>
              <a:t>Look to reduce weight and in turn BMI.</a:t>
            </a:r>
          </a:p>
          <a:p>
            <a:pPr marL="285750" indent="-285750">
              <a:buFont typeface="Arial" panose="020B0604020202020204" pitchFamily="34" charset="0"/>
              <a:buChar char="•"/>
            </a:pPr>
            <a:r>
              <a:rPr lang="en-GB" dirty="0"/>
              <a:t>Reduce Alcohol Consumption More Emphasis needs to be made on the above points to individuals with a family history of diabetes.</a:t>
            </a:r>
          </a:p>
          <a:p>
            <a:pPr marL="285750" indent="-285750">
              <a:buFont typeface="Arial" panose="020B0604020202020204" pitchFamily="34" charset="0"/>
              <a:buChar char="•"/>
            </a:pPr>
            <a:endParaRPr lang="en-GB" dirty="0"/>
          </a:p>
        </p:txBody>
      </p:sp>
      <p:sp>
        <p:nvSpPr>
          <p:cNvPr id="5" name="Text Placeholder 4">
            <a:extLst>
              <a:ext uri="{FF2B5EF4-FFF2-40B4-BE49-F238E27FC236}">
                <a16:creationId xmlns:a16="http://schemas.microsoft.com/office/drawing/2014/main" id="{42686261-2AAE-98E3-3125-78283BE219D3}"/>
              </a:ext>
            </a:extLst>
          </p:cNvPr>
          <p:cNvSpPr>
            <a:spLocks noGrp="1"/>
          </p:cNvSpPr>
          <p:nvPr>
            <p:ph type="body" sz="quarter" idx="13"/>
          </p:nvPr>
        </p:nvSpPr>
        <p:spPr>
          <a:ln>
            <a:solidFill>
              <a:schemeClr val="tx1"/>
            </a:solidFill>
          </a:ln>
        </p:spPr>
        <p:txBody>
          <a:bodyPr/>
          <a:lstStyle/>
          <a:p>
            <a:r>
              <a:rPr lang="en-GB" dirty="0"/>
              <a:t>Although we’ve been able to produce actionable insights, the data isn’t perfect. The following should be considered:</a:t>
            </a:r>
          </a:p>
          <a:p>
            <a:pPr marL="285750" indent="-285750">
              <a:buFont typeface="Arial" panose="020B0604020202020204" pitchFamily="34" charset="0"/>
              <a:buChar char="•"/>
            </a:pPr>
            <a:r>
              <a:rPr lang="en-GB" dirty="0"/>
              <a:t>Data is most likely heavily biased. 95% of the dataset population have diabetes. This is most likely a biased dataset so not too many conclusions can be taken from analysis of the data (Around 6.5% of the UK &amp; 10% of the global population have diabetes).</a:t>
            </a:r>
          </a:p>
          <a:p>
            <a:pPr marL="285750" indent="-285750">
              <a:buFont typeface="Arial" panose="020B0604020202020204" pitchFamily="34" charset="0"/>
              <a:buChar char="•"/>
            </a:pPr>
            <a:r>
              <a:rPr lang="en-GB" dirty="0"/>
              <a:t>Data may be subject to recall bias if not fully observed by data collectors. Users may self-report about past information or experiences incorrectly.</a:t>
            </a:r>
          </a:p>
          <a:p>
            <a:pPr marL="285750" indent="-285750">
              <a:buFont typeface="Arial" panose="020B0604020202020204" pitchFamily="34" charset="0"/>
              <a:buChar char="•"/>
            </a:pPr>
            <a:r>
              <a:rPr lang="en-GB" dirty="0"/>
              <a:t>Difficult to measure the causal influence of the independent variables on diabetes classification e.g. are stress and diabetes just correlated or does stress directly cause diabetes. Difficult to determine with just cross-sectional data.</a:t>
            </a:r>
          </a:p>
          <a:p>
            <a:endParaRPr lang="en-GB" dirty="0"/>
          </a:p>
        </p:txBody>
      </p:sp>
    </p:spTree>
    <p:extLst>
      <p:ext uri="{BB962C8B-B14F-4D97-AF65-F5344CB8AC3E}">
        <p14:creationId xmlns:p14="http://schemas.microsoft.com/office/powerpoint/2010/main" val="262573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0B082CE-538A-4A14-8607-060DDF19775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90B082CE-538A-4A14-8607-060DDF1977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4F2D2FA2-0DE4-471E-A7C5-ACA20C0927A3}"/>
              </a:ext>
            </a:extLst>
          </p:cNvPr>
          <p:cNvGrpSpPr/>
          <p:nvPr/>
        </p:nvGrpSpPr>
        <p:grpSpPr>
          <a:xfrm>
            <a:off x="1632857" y="2514600"/>
            <a:ext cx="659608" cy="659608"/>
            <a:chOff x="5087888" y="2964748"/>
            <a:chExt cx="485608" cy="485608"/>
          </a:xfrm>
          <a:solidFill>
            <a:schemeClr val="accent2"/>
          </a:solidFill>
        </p:grpSpPr>
        <p:pic>
          <p:nvPicPr>
            <p:cNvPr id="29" name="Graphic 28">
              <a:extLst>
                <a:ext uri="{FF2B5EF4-FFF2-40B4-BE49-F238E27FC236}">
                  <a16:creationId xmlns:a16="http://schemas.microsoft.com/office/drawing/2014/main" id="{EA53C8FF-5B04-4263-8696-D7661F90CFD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087888" y="2964748"/>
              <a:ext cx="485608" cy="485608"/>
            </a:xfrm>
            <a:prstGeom prst="rect">
              <a:avLst/>
            </a:prstGeom>
          </p:spPr>
        </p:pic>
        <p:pic>
          <p:nvPicPr>
            <p:cNvPr id="31" name="Graphic 30">
              <a:extLst>
                <a:ext uri="{FF2B5EF4-FFF2-40B4-BE49-F238E27FC236}">
                  <a16:creationId xmlns:a16="http://schemas.microsoft.com/office/drawing/2014/main" id="{60786853-C27D-4ED1-AAD0-3D04D02A06F7}"/>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196220" y="3023524"/>
              <a:ext cx="156592" cy="117444"/>
            </a:xfrm>
            <a:prstGeom prst="rect">
              <a:avLst/>
            </a:prstGeom>
          </p:spPr>
        </p:pic>
      </p:grpSp>
      <p:sp>
        <p:nvSpPr>
          <p:cNvPr id="47" name="Rectangle 46">
            <a:extLst>
              <a:ext uri="{FF2B5EF4-FFF2-40B4-BE49-F238E27FC236}">
                <a16:creationId xmlns:a16="http://schemas.microsoft.com/office/drawing/2014/main" id="{AD3E5384-E57E-4A92-99D7-8EA23202FB62}"/>
              </a:ext>
            </a:extLst>
          </p:cNvPr>
          <p:cNvSpPr/>
          <p:nvPr/>
        </p:nvSpPr>
        <p:spPr>
          <a:xfrm>
            <a:off x="8688607"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59" name="Rectangle 58">
            <a:extLst>
              <a:ext uri="{FF2B5EF4-FFF2-40B4-BE49-F238E27FC236}">
                <a16:creationId xmlns:a16="http://schemas.microsoft.com/office/drawing/2014/main" id="{68105479-BF29-41A2-82B5-A12BEFB438D3}"/>
              </a:ext>
            </a:extLst>
          </p:cNvPr>
          <p:cNvSpPr/>
          <p:nvPr/>
        </p:nvSpPr>
        <p:spPr>
          <a:xfrm>
            <a:off x="6336690"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62" name="Rectangle 61">
            <a:extLst>
              <a:ext uri="{FF2B5EF4-FFF2-40B4-BE49-F238E27FC236}">
                <a16:creationId xmlns:a16="http://schemas.microsoft.com/office/drawing/2014/main" id="{117A2674-214B-4B86-9EF9-790B65089BA1}"/>
              </a:ext>
            </a:extLst>
          </p:cNvPr>
          <p:cNvSpPr/>
          <p:nvPr/>
        </p:nvSpPr>
        <p:spPr>
          <a:xfrm>
            <a:off x="1632857" y="3351442"/>
            <a:ext cx="2022332" cy="8598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65" name="TextBox 331">
            <a:extLst>
              <a:ext uri="{FF2B5EF4-FFF2-40B4-BE49-F238E27FC236}">
                <a16:creationId xmlns:a16="http://schemas.microsoft.com/office/drawing/2014/main" id="{F728BF74-D512-4ECF-8246-0AFB6191CC46}"/>
              </a:ext>
            </a:extLst>
          </p:cNvPr>
          <p:cNvSpPr txBox="1"/>
          <p:nvPr/>
        </p:nvSpPr>
        <p:spPr>
          <a:xfrm>
            <a:off x="8688607" y="3513568"/>
            <a:ext cx="282129"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4</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6" name="TextBox 332">
            <a:extLst>
              <a:ext uri="{FF2B5EF4-FFF2-40B4-BE49-F238E27FC236}">
                <a16:creationId xmlns:a16="http://schemas.microsoft.com/office/drawing/2014/main" id="{BCEE66F7-0B4F-4244-AAD1-A831913C8E03}"/>
              </a:ext>
            </a:extLst>
          </p:cNvPr>
          <p:cNvSpPr txBox="1"/>
          <p:nvPr/>
        </p:nvSpPr>
        <p:spPr>
          <a:xfrm>
            <a:off x="3984773" y="3513568"/>
            <a:ext cx="256480"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2</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7" name="TextBox 333">
            <a:extLst>
              <a:ext uri="{FF2B5EF4-FFF2-40B4-BE49-F238E27FC236}">
                <a16:creationId xmlns:a16="http://schemas.microsoft.com/office/drawing/2014/main" id="{10EC8A3D-1C2B-493C-B176-FFE2D4401E6A}"/>
              </a:ext>
            </a:extLst>
          </p:cNvPr>
          <p:cNvSpPr txBox="1"/>
          <p:nvPr/>
        </p:nvSpPr>
        <p:spPr>
          <a:xfrm>
            <a:off x="6336690" y="3513568"/>
            <a:ext cx="270908"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Graphik Black" panose="020B0A03030202060203" pitchFamily="34" charset="0"/>
              </a:rPr>
              <a:t>3</a:t>
            </a:r>
            <a:endParaRPr kumimoji="0" lang="id-ID" sz="3200" b="0" i="0" u="none" strike="noStrike" kern="1200" cap="none" spc="0" normalizeH="0" baseline="0" noProof="0">
              <a:ln>
                <a:noFill/>
              </a:ln>
              <a:solidFill>
                <a:srgbClr val="000000"/>
              </a:solidFill>
              <a:effectLst/>
              <a:uLnTx/>
              <a:uFillTx/>
              <a:latin typeface="Graphik Black" panose="020B0A03030202060203" pitchFamily="34" charset="0"/>
            </a:endParaRPr>
          </a:p>
        </p:txBody>
      </p:sp>
      <p:sp>
        <p:nvSpPr>
          <p:cNvPr id="68" name="TextBox 334">
            <a:extLst>
              <a:ext uri="{FF2B5EF4-FFF2-40B4-BE49-F238E27FC236}">
                <a16:creationId xmlns:a16="http://schemas.microsoft.com/office/drawing/2014/main" id="{8AF09785-8379-4AF3-944F-B84CCA9E52BB}"/>
              </a:ext>
            </a:extLst>
          </p:cNvPr>
          <p:cNvSpPr txBox="1"/>
          <p:nvPr/>
        </p:nvSpPr>
        <p:spPr>
          <a:xfrm>
            <a:off x="1632857" y="3513568"/>
            <a:ext cx="189154" cy="492443"/>
          </a:xfrm>
          <a:prstGeom prst="rect">
            <a:avLst/>
          </a:prstGeom>
          <a:noFill/>
        </p:spPr>
        <p:txBody>
          <a:bodyPr wrap="none" lIns="0" tIns="0" rIns="0" bIns="0"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0" marR="0" lvl="0" indent="0" defTabSz="1828434"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raphik Black" panose="020B0A03030202060203" pitchFamily="34" charset="0"/>
              </a:rPr>
              <a:t>1</a:t>
            </a:r>
            <a:endParaRPr kumimoji="0" lang="id-ID" sz="3200" b="0" i="0" u="none" strike="noStrike" kern="1200" cap="none" spc="0" normalizeH="0" baseline="0" noProof="0" dirty="0">
              <a:ln>
                <a:noFill/>
              </a:ln>
              <a:solidFill>
                <a:srgbClr val="000000"/>
              </a:solidFill>
              <a:effectLst/>
              <a:uLnTx/>
              <a:uFillTx/>
              <a:latin typeface="Graphik Black" panose="020B0A03030202060203" pitchFamily="34" charset="0"/>
            </a:endParaRPr>
          </a:p>
        </p:txBody>
      </p:sp>
      <p:sp>
        <p:nvSpPr>
          <p:cNvPr id="6" name="Rectangle 5">
            <a:extLst>
              <a:ext uri="{FF2B5EF4-FFF2-40B4-BE49-F238E27FC236}">
                <a16:creationId xmlns:a16="http://schemas.microsoft.com/office/drawing/2014/main" id="{E746866D-B5E0-497A-B55B-F01BBDA5D4B7}"/>
              </a:ext>
            </a:extLst>
          </p:cNvPr>
          <p:cNvSpPr/>
          <p:nvPr/>
        </p:nvSpPr>
        <p:spPr>
          <a:xfrm>
            <a:off x="1632857" y="4044478"/>
            <a:ext cx="2022332"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Arial" panose="020B0604020202020204" pitchFamily="34" charset="0"/>
              </a:rPr>
              <a:t>Data Extraction, Cleaning and EDA</a:t>
            </a:r>
            <a:endParaRPr kumimoji="0" lang="en-US" sz="1200" b="1" i="0" u="none" strike="noStrike" kern="1200" cap="none" spc="0" normalizeH="0" baseline="0" noProof="0" dirty="0">
              <a:ln>
                <a:noFill/>
              </a:ln>
              <a:effectLst/>
              <a:uLnTx/>
              <a:uFillTx/>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 </a:t>
            </a:r>
          </a:p>
        </p:txBody>
      </p:sp>
      <p:sp>
        <p:nvSpPr>
          <p:cNvPr id="25" name="Rectangle 24">
            <a:extLst>
              <a:ext uri="{FF2B5EF4-FFF2-40B4-BE49-F238E27FC236}">
                <a16:creationId xmlns:a16="http://schemas.microsoft.com/office/drawing/2014/main" id="{D18E1E82-424C-4522-A794-FF60B19F342C}"/>
              </a:ext>
            </a:extLst>
          </p:cNvPr>
          <p:cNvSpPr/>
          <p:nvPr/>
        </p:nvSpPr>
        <p:spPr>
          <a:xfrm>
            <a:off x="3984773" y="4044478"/>
            <a:ext cx="2022332"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Loading Cleaned Data into SQL Database</a:t>
            </a:r>
          </a:p>
        </p:txBody>
      </p:sp>
      <p:sp>
        <p:nvSpPr>
          <p:cNvPr id="26" name="Rectangle 25">
            <a:extLst>
              <a:ext uri="{FF2B5EF4-FFF2-40B4-BE49-F238E27FC236}">
                <a16:creationId xmlns:a16="http://schemas.microsoft.com/office/drawing/2014/main" id="{8001CE1D-8BCE-4B05-9CC6-E2C8DD7583BD}"/>
              </a:ext>
            </a:extLst>
          </p:cNvPr>
          <p:cNvSpPr/>
          <p:nvPr/>
        </p:nvSpPr>
        <p:spPr>
          <a:xfrm>
            <a:off x="6336690" y="4044478"/>
            <a:ext cx="2022332"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cs typeface="Arial" panose="020B0604020202020204" pitchFamily="34" charset="0"/>
              </a:rPr>
              <a:t>Data Modelling Using SQL Queries, Importing Data </a:t>
            </a:r>
            <a:r>
              <a:rPr lang="en-US" sz="1200" b="1" dirty="0">
                <a:cs typeface="Arial" panose="020B0604020202020204" pitchFamily="34" charset="0"/>
              </a:rPr>
              <a:t>M</a:t>
            </a:r>
            <a:r>
              <a:rPr kumimoji="0" lang="en-US" sz="1200" b="1" i="0" u="none" strike="noStrike" kern="1200" cap="none" spc="0" normalizeH="0" baseline="0" noProof="0" dirty="0" err="1">
                <a:ln>
                  <a:noFill/>
                </a:ln>
                <a:effectLst/>
                <a:uLnTx/>
                <a:uFillTx/>
                <a:cs typeface="Arial" panose="020B0604020202020204" pitchFamily="34" charset="0"/>
              </a:rPr>
              <a:t>odel</a:t>
            </a:r>
            <a:endParaRPr kumimoji="0" lang="en-US" sz="1200" b="1" i="0" u="none" strike="noStrike" kern="1200" cap="none" spc="0" normalizeH="0" baseline="0" noProof="0" dirty="0">
              <a:ln>
                <a:noFill/>
              </a:ln>
              <a:effectLst/>
              <a:uLnTx/>
              <a:uFillTx/>
              <a:cs typeface="Arial" panose="020B0604020202020204" pitchFamily="34" charset="0"/>
            </a:endParaRPr>
          </a:p>
        </p:txBody>
      </p:sp>
      <p:sp>
        <p:nvSpPr>
          <p:cNvPr id="27" name="Rectangle 26">
            <a:extLst>
              <a:ext uri="{FF2B5EF4-FFF2-40B4-BE49-F238E27FC236}">
                <a16:creationId xmlns:a16="http://schemas.microsoft.com/office/drawing/2014/main" id="{CB0131DD-65C5-42BA-8602-3AB99CF577B4}"/>
              </a:ext>
            </a:extLst>
          </p:cNvPr>
          <p:cNvSpPr/>
          <p:nvPr/>
        </p:nvSpPr>
        <p:spPr>
          <a:xfrm>
            <a:off x="8677721" y="4044478"/>
            <a:ext cx="2022332" cy="36933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effectLst/>
                <a:uLnTx/>
                <a:uFillTx/>
                <a:cs typeface="Arial" panose="020B0604020202020204" pitchFamily="34" charset="0"/>
              </a:rPr>
              <a:t>Visualising</a:t>
            </a:r>
            <a:r>
              <a:rPr kumimoji="0" lang="en-US" sz="1200" b="1" i="0" u="none" strike="noStrike" kern="1200" cap="none" spc="0" normalizeH="0" baseline="0" noProof="0" dirty="0">
                <a:ln>
                  <a:noFill/>
                </a:ln>
                <a:effectLst/>
                <a:uLnTx/>
                <a:uFillTx/>
                <a:cs typeface="Arial" panose="020B0604020202020204" pitchFamily="34" charset="0"/>
              </a:rPr>
              <a:t> Data Using Power BI</a:t>
            </a:r>
          </a:p>
        </p:txBody>
      </p:sp>
      <p:grpSp>
        <p:nvGrpSpPr>
          <p:cNvPr id="32" name="Group 31">
            <a:extLst>
              <a:ext uri="{FF2B5EF4-FFF2-40B4-BE49-F238E27FC236}">
                <a16:creationId xmlns:a16="http://schemas.microsoft.com/office/drawing/2014/main" id="{374FEC61-907D-45F2-9DEB-E6E51E3F3BE3}"/>
              </a:ext>
            </a:extLst>
          </p:cNvPr>
          <p:cNvGrpSpPr/>
          <p:nvPr/>
        </p:nvGrpSpPr>
        <p:grpSpPr>
          <a:xfrm>
            <a:off x="3984773" y="2514600"/>
            <a:ext cx="659608" cy="659608"/>
            <a:chOff x="5087888" y="2964748"/>
            <a:chExt cx="485608" cy="485608"/>
          </a:xfrm>
          <a:solidFill>
            <a:schemeClr val="accent2"/>
          </a:solidFill>
        </p:grpSpPr>
        <p:pic>
          <p:nvPicPr>
            <p:cNvPr id="33" name="Graphic 32">
              <a:extLst>
                <a:ext uri="{FF2B5EF4-FFF2-40B4-BE49-F238E27FC236}">
                  <a16:creationId xmlns:a16="http://schemas.microsoft.com/office/drawing/2014/main" id="{73DDC851-38AB-4585-9CAB-15093E22AB2E}"/>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34" name="Graphic 33">
              <a:extLst>
                <a:ext uri="{FF2B5EF4-FFF2-40B4-BE49-F238E27FC236}">
                  <a16:creationId xmlns:a16="http://schemas.microsoft.com/office/drawing/2014/main" id="{27E6EF3E-5B5C-4A41-AA52-E8EEF9A17FD2}"/>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grpSp>
        <p:nvGrpSpPr>
          <p:cNvPr id="35" name="Group 34">
            <a:extLst>
              <a:ext uri="{FF2B5EF4-FFF2-40B4-BE49-F238E27FC236}">
                <a16:creationId xmlns:a16="http://schemas.microsoft.com/office/drawing/2014/main" id="{4B18BB1D-12CB-4181-8072-1043AC05EBF6}"/>
              </a:ext>
            </a:extLst>
          </p:cNvPr>
          <p:cNvGrpSpPr/>
          <p:nvPr/>
        </p:nvGrpSpPr>
        <p:grpSpPr>
          <a:xfrm>
            <a:off x="6336690" y="2514600"/>
            <a:ext cx="659608" cy="659608"/>
            <a:chOff x="5087888" y="2964748"/>
            <a:chExt cx="485608" cy="485608"/>
          </a:xfrm>
          <a:solidFill>
            <a:schemeClr val="accent2"/>
          </a:solidFill>
        </p:grpSpPr>
        <p:pic>
          <p:nvPicPr>
            <p:cNvPr id="36" name="Graphic 35">
              <a:extLst>
                <a:ext uri="{FF2B5EF4-FFF2-40B4-BE49-F238E27FC236}">
                  <a16:creationId xmlns:a16="http://schemas.microsoft.com/office/drawing/2014/main" id="{37E04E81-249F-4F9F-854F-027E359E4EF9}"/>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37" name="Graphic 36">
              <a:extLst>
                <a:ext uri="{FF2B5EF4-FFF2-40B4-BE49-F238E27FC236}">
                  <a16:creationId xmlns:a16="http://schemas.microsoft.com/office/drawing/2014/main" id="{6E5EA90B-F297-4156-BCDC-F627C28F3F4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grpSp>
        <p:nvGrpSpPr>
          <p:cNvPr id="38" name="Group 37">
            <a:extLst>
              <a:ext uri="{FF2B5EF4-FFF2-40B4-BE49-F238E27FC236}">
                <a16:creationId xmlns:a16="http://schemas.microsoft.com/office/drawing/2014/main" id="{6815022C-100E-4EAE-B442-2F00E01C481F}"/>
              </a:ext>
            </a:extLst>
          </p:cNvPr>
          <p:cNvGrpSpPr/>
          <p:nvPr/>
        </p:nvGrpSpPr>
        <p:grpSpPr>
          <a:xfrm>
            <a:off x="8688607" y="2514600"/>
            <a:ext cx="659608" cy="659608"/>
            <a:chOff x="5087888" y="2964748"/>
            <a:chExt cx="485608" cy="485608"/>
          </a:xfrm>
          <a:solidFill>
            <a:schemeClr val="accent2"/>
          </a:solidFill>
        </p:grpSpPr>
        <p:pic>
          <p:nvPicPr>
            <p:cNvPr id="39" name="Graphic 38">
              <a:extLst>
                <a:ext uri="{FF2B5EF4-FFF2-40B4-BE49-F238E27FC236}">
                  <a16:creationId xmlns:a16="http://schemas.microsoft.com/office/drawing/2014/main" id="{A002409D-1295-4A84-805A-9F469B964EAF}"/>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087888" y="2964748"/>
              <a:ext cx="485608" cy="485608"/>
            </a:xfrm>
            <a:prstGeom prst="rect">
              <a:avLst/>
            </a:prstGeom>
          </p:spPr>
        </p:pic>
        <p:pic>
          <p:nvPicPr>
            <p:cNvPr id="40" name="Graphic 39">
              <a:extLst>
                <a:ext uri="{FF2B5EF4-FFF2-40B4-BE49-F238E27FC236}">
                  <a16:creationId xmlns:a16="http://schemas.microsoft.com/office/drawing/2014/main" id="{EB705D0F-2206-4ED9-8CF5-124301BC8C4A}"/>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196220" y="3023524"/>
              <a:ext cx="156592" cy="117444"/>
            </a:xfrm>
            <a:prstGeom prst="rect">
              <a:avLst/>
            </a:prstGeom>
          </p:spPr>
        </p:pic>
      </p:grpSp>
      <p:sp>
        <p:nvSpPr>
          <p:cNvPr id="45" name="Rectangle 44">
            <a:extLst>
              <a:ext uri="{FF2B5EF4-FFF2-40B4-BE49-F238E27FC236}">
                <a16:creationId xmlns:a16="http://schemas.microsoft.com/office/drawing/2014/main" id="{F3C0BDC0-6F66-46CC-BE76-2E428FF8669C}"/>
              </a:ext>
            </a:extLst>
          </p:cNvPr>
          <p:cNvSpPr/>
          <p:nvPr/>
        </p:nvSpPr>
        <p:spPr>
          <a:xfrm>
            <a:off x="3984773" y="3351442"/>
            <a:ext cx="2022332" cy="859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SimSun" panose="02010600030101010101" pitchFamily="2" charset="-122"/>
              <a:ea typeface="+mn-ea"/>
              <a:cs typeface="+mn-cs"/>
            </a:endParaRPr>
          </a:p>
        </p:txBody>
      </p:sp>
      <p:sp>
        <p:nvSpPr>
          <p:cNvPr id="48" name="Title 4">
            <a:extLst>
              <a:ext uri="{FF2B5EF4-FFF2-40B4-BE49-F238E27FC236}">
                <a16:creationId xmlns:a16="http://schemas.microsoft.com/office/drawing/2014/main" id="{F104ACF1-B8C1-44B9-8E83-F136A597026D}"/>
              </a:ext>
            </a:extLst>
          </p:cNvPr>
          <p:cNvSpPr txBox="1">
            <a:spLocks/>
          </p:cNvSpPr>
          <p:nvPr/>
        </p:nvSpPr>
        <p:spPr>
          <a:xfrm>
            <a:off x="381000" y="380999"/>
            <a:ext cx="11430000" cy="990601"/>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endParaRPr kumimoji="0" lang="en-US" sz="4000" b="1" i="0" u="none" strike="noStrike" kern="1200" cap="all" spc="0" normalizeH="0" baseline="0" noProof="0" dirty="0">
              <a:ln>
                <a:noFill/>
              </a:ln>
              <a:solidFill>
                <a:srgbClr val="000000"/>
              </a:solidFill>
              <a:effectLst/>
              <a:uLnTx/>
              <a:uFillTx/>
              <a:latin typeface="Graphik"/>
              <a:ea typeface="+mj-ea"/>
              <a:cs typeface="+mj-cs"/>
            </a:endParaRPr>
          </a:p>
        </p:txBody>
      </p:sp>
      <p:sp>
        <p:nvSpPr>
          <p:cNvPr id="3" name="Titel 2">
            <a:extLst>
              <a:ext uri="{FF2B5EF4-FFF2-40B4-BE49-F238E27FC236}">
                <a16:creationId xmlns:a16="http://schemas.microsoft.com/office/drawing/2014/main" id="{490296BB-EBB4-4DE9-8D0C-AC8190486F17}"/>
              </a:ext>
            </a:extLst>
          </p:cNvPr>
          <p:cNvSpPr>
            <a:spLocks noGrp="1"/>
          </p:cNvSpPr>
          <p:nvPr>
            <p:ph type="title"/>
          </p:nvPr>
        </p:nvSpPr>
        <p:spPr/>
        <p:txBody>
          <a:bodyPr vert="horz"/>
          <a:lstStyle/>
          <a:p>
            <a:r>
              <a:rPr lang="en-US" dirty="0"/>
              <a:t>Agenda</a:t>
            </a:r>
            <a:endParaRPr lang="de-DE" dirty="0"/>
          </a:p>
        </p:txBody>
      </p:sp>
    </p:spTree>
    <p:extLst>
      <p:ext uri="{BB962C8B-B14F-4D97-AF65-F5344CB8AC3E}">
        <p14:creationId xmlns:p14="http://schemas.microsoft.com/office/powerpoint/2010/main" val="112297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A40B092-DD07-414A-8341-99463A453EC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FA40B092-DD07-414A-8341-99463A453E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7" name="Group 63">
            <a:extLst>
              <a:ext uri="{FF2B5EF4-FFF2-40B4-BE49-F238E27FC236}">
                <a16:creationId xmlns:a16="http://schemas.microsoft.com/office/drawing/2014/main" id="{8B8B505E-5DBC-408E-B133-D89D4D958E98}"/>
              </a:ext>
            </a:extLst>
          </p:cNvPr>
          <p:cNvGrpSpPr>
            <a:grpSpLocks noChangeAspect="1"/>
          </p:cNvGrpSpPr>
          <p:nvPr/>
        </p:nvGrpSpPr>
        <p:grpSpPr bwMode="auto">
          <a:xfrm>
            <a:off x="8689348" y="381000"/>
            <a:ext cx="3121652" cy="2414224"/>
            <a:chOff x="1355" y="1749"/>
            <a:chExt cx="426" cy="372"/>
          </a:xfrm>
          <a:solidFill>
            <a:schemeClr val="accent2"/>
          </a:solidFill>
        </p:grpSpPr>
        <p:sp>
          <p:nvSpPr>
            <p:cNvPr id="8" name="Freeform 64">
              <a:extLst>
                <a:ext uri="{FF2B5EF4-FFF2-40B4-BE49-F238E27FC236}">
                  <a16:creationId xmlns:a16="http://schemas.microsoft.com/office/drawing/2014/main" id="{0DB4D8F7-FB1C-4F71-AFE0-B493AC835172}"/>
                </a:ext>
              </a:extLst>
            </p:cNvPr>
            <p:cNvSpPr>
              <a:spLocks noEditPoints="1"/>
            </p:cNvSpPr>
            <p:nvPr/>
          </p:nvSpPr>
          <p:spPr bwMode="auto">
            <a:xfrm>
              <a:off x="1355" y="1749"/>
              <a:ext cx="426" cy="372"/>
            </a:xfrm>
            <a:custGeom>
              <a:avLst/>
              <a:gdLst>
                <a:gd name="T0" fmla="*/ 90 w 288"/>
                <a:gd name="T1" fmla="*/ 252 h 252"/>
                <a:gd name="T2" fmla="*/ 87 w 288"/>
                <a:gd name="T3" fmla="*/ 251 h 252"/>
                <a:gd name="T4" fmla="*/ 84 w 288"/>
                <a:gd name="T5" fmla="*/ 246 h 252"/>
                <a:gd name="T6" fmla="*/ 84 w 288"/>
                <a:gd name="T7" fmla="*/ 204 h 252"/>
                <a:gd name="T8" fmla="*/ 6 w 288"/>
                <a:gd name="T9" fmla="*/ 204 h 252"/>
                <a:gd name="T10" fmla="*/ 0 w 288"/>
                <a:gd name="T11" fmla="*/ 198 h 252"/>
                <a:gd name="T12" fmla="*/ 0 w 288"/>
                <a:gd name="T13" fmla="*/ 6 h 252"/>
                <a:gd name="T14" fmla="*/ 6 w 288"/>
                <a:gd name="T15" fmla="*/ 0 h 252"/>
                <a:gd name="T16" fmla="*/ 282 w 288"/>
                <a:gd name="T17" fmla="*/ 0 h 252"/>
                <a:gd name="T18" fmla="*/ 288 w 288"/>
                <a:gd name="T19" fmla="*/ 6 h 252"/>
                <a:gd name="T20" fmla="*/ 288 w 288"/>
                <a:gd name="T21" fmla="*/ 198 h 252"/>
                <a:gd name="T22" fmla="*/ 282 w 288"/>
                <a:gd name="T23" fmla="*/ 204 h 252"/>
                <a:gd name="T24" fmla="*/ 140 w 288"/>
                <a:gd name="T25" fmla="*/ 204 h 252"/>
                <a:gd name="T26" fmla="*/ 94 w 288"/>
                <a:gd name="T27" fmla="*/ 250 h 252"/>
                <a:gd name="T28" fmla="*/ 90 w 288"/>
                <a:gd name="T29" fmla="*/ 252 h 252"/>
                <a:gd name="T30" fmla="*/ 12 w 288"/>
                <a:gd name="T31" fmla="*/ 192 h 252"/>
                <a:gd name="T32" fmla="*/ 90 w 288"/>
                <a:gd name="T33" fmla="*/ 192 h 252"/>
                <a:gd name="T34" fmla="*/ 96 w 288"/>
                <a:gd name="T35" fmla="*/ 198 h 252"/>
                <a:gd name="T36" fmla="*/ 96 w 288"/>
                <a:gd name="T37" fmla="*/ 231 h 252"/>
                <a:gd name="T38" fmla="*/ 133 w 288"/>
                <a:gd name="T39" fmla="*/ 194 h 252"/>
                <a:gd name="T40" fmla="*/ 138 w 288"/>
                <a:gd name="T41" fmla="*/ 192 h 252"/>
                <a:gd name="T42" fmla="*/ 276 w 288"/>
                <a:gd name="T43" fmla="*/ 192 h 252"/>
                <a:gd name="T44" fmla="*/ 276 w 288"/>
                <a:gd name="T45" fmla="*/ 12 h 252"/>
                <a:gd name="T46" fmla="*/ 12 w 288"/>
                <a:gd name="T47" fmla="*/ 12 h 252"/>
                <a:gd name="T48" fmla="*/ 12 w 288"/>
                <a:gd name="T49" fmla="*/ 19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52">
                  <a:moveTo>
                    <a:pt x="90" y="252"/>
                  </a:moveTo>
                  <a:cubicBezTo>
                    <a:pt x="89" y="252"/>
                    <a:pt x="88" y="252"/>
                    <a:pt x="87" y="251"/>
                  </a:cubicBezTo>
                  <a:cubicBezTo>
                    <a:pt x="85" y="250"/>
                    <a:pt x="84" y="248"/>
                    <a:pt x="84" y="246"/>
                  </a:cubicBezTo>
                  <a:cubicBezTo>
                    <a:pt x="84" y="204"/>
                    <a:pt x="84" y="204"/>
                    <a:pt x="84" y="204"/>
                  </a:cubicBezTo>
                  <a:cubicBezTo>
                    <a:pt x="6" y="204"/>
                    <a:pt x="6" y="204"/>
                    <a:pt x="6" y="204"/>
                  </a:cubicBezTo>
                  <a:cubicBezTo>
                    <a:pt x="2" y="204"/>
                    <a:pt x="0" y="201"/>
                    <a:pt x="0" y="198"/>
                  </a:cubicBezTo>
                  <a:cubicBezTo>
                    <a:pt x="0" y="6"/>
                    <a:pt x="0" y="6"/>
                    <a:pt x="0" y="6"/>
                  </a:cubicBezTo>
                  <a:cubicBezTo>
                    <a:pt x="0" y="3"/>
                    <a:pt x="2" y="0"/>
                    <a:pt x="6" y="0"/>
                  </a:cubicBezTo>
                  <a:cubicBezTo>
                    <a:pt x="282" y="0"/>
                    <a:pt x="282" y="0"/>
                    <a:pt x="282" y="0"/>
                  </a:cubicBezTo>
                  <a:cubicBezTo>
                    <a:pt x="285" y="0"/>
                    <a:pt x="288" y="3"/>
                    <a:pt x="288" y="6"/>
                  </a:cubicBezTo>
                  <a:cubicBezTo>
                    <a:pt x="288" y="198"/>
                    <a:pt x="288" y="198"/>
                    <a:pt x="288" y="198"/>
                  </a:cubicBezTo>
                  <a:cubicBezTo>
                    <a:pt x="288" y="201"/>
                    <a:pt x="285" y="204"/>
                    <a:pt x="282" y="204"/>
                  </a:cubicBezTo>
                  <a:cubicBezTo>
                    <a:pt x="140" y="204"/>
                    <a:pt x="140" y="204"/>
                    <a:pt x="140" y="204"/>
                  </a:cubicBezTo>
                  <a:cubicBezTo>
                    <a:pt x="94" y="250"/>
                    <a:pt x="94" y="250"/>
                    <a:pt x="94" y="250"/>
                  </a:cubicBezTo>
                  <a:cubicBezTo>
                    <a:pt x="93" y="251"/>
                    <a:pt x="91" y="252"/>
                    <a:pt x="90" y="252"/>
                  </a:cubicBezTo>
                  <a:close/>
                  <a:moveTo>
                    <a:pt x="12" y="192"/>
                  </a:moveTo>
                  <a:cubicBezTo>
                    <a:pt x="90" y="192"/>
                    <a:pt x="90" y="192"/>
                    <a:pt x="90" y="192"/>
                  </a:cubicBezTo>
                  <a:cubicBezTo>
                    <a:pt x="93" y="192"/>
                    <a:pt x="96" y="195"/>
                    <a:pt x="96" y="198"/>
                  </a:cubicBezTo>
                  <a:cubicBezTo>
                    <a:pt x="96" y="231"/>
                    <a:pt x="96" y="231"/>
                    <a:pt x="96" y="231"/>
                  </a:cubicBezTo>
                  <a:cubicBezTo>
                    <a:pt x="133" y="194"/>
                    <a:pt x="133" y="194"/>
                    <a:pt x="133" y="194"/>
                  </a:cubicBezTo>
                  <a:cubicBezTo>
                    <a:pt x="135" y="192"/>
                    <a:pt x="136" y="192"/>
                    <a:pt x="138" y="192"/>
                  </a:cubicBezTo>
                  <a:cubicBezTo>
                    <a:pt x="276" y="192"/>
                    <a:pt x="276" y="192"/>
                    <a:pt x="276" y="192"/>
                  </a:cubicBezTo>
                  <a:cubicBezTo>
                    <a:pt x="276" y="12"/>
                    <a:pt x="276" y="12"/>
                    <a:pt x="276" y="12"/>
                  </a:cubicBezTo>
                  <a:cubicBezTo>
                    <a:pt x="12" y="12"/>
                    <a:pt x="12" y="12"/>
                    <a:pt x="12" y="12"/>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9" name="Freeform 65">
              <a:extLst>
                <a:ext uri="{FF2B5EF4-FFF2-40B4-BE49-F238E27FC236}">
                  <a16:creationId xmlns:a16="http://schemas.microsoft.com/office/drawing/2014/main" id="{9A392B1E-924E-492C-833B-1F5FCB22698A}"/>
                </a:ext>
              </a:extLst>
            </p:cNvPr>
            <p:cNvSpPr>
              <a:spLocks/>
            </p:cNvSpPr>
            <p:nvPr/>
          </p:nvSpPr>
          <p:spPr bwMode="auto">
            <a:xfrm>
              <a:off x="1444" y="1838"/>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2" y="12"/>
                    <a:pt x="0" y="9"/>
                    <a:pt x="0" y="6"/>
                  </a:cubicBezTo>
                  <a:cubicBezTo>
                    <a:pt x="0" y="3"/>
                    <a:pt x="2" y="0"/>
                    <a:pt x="6" y="0"/>
                  </a:cubicBezTo>
                  <a:cubicBezTo>
                    <a:pt x="114" y="0"/>
                    <a:pt x="114" y="0"/>
                    <a:pt x="114" y="0"/>
                  </a:cubicBezTo>
                  <a:cubicBezTo>
                    <a:pt x="117" y="0"/>
                    <a:pt x="120" y="3"/>
                    <a:pt x="120" y="6"/>
                  </a:cubicBezTo>
                  <a:cubicBezTo>
                    <a:pt x="120" y="9"/>
                    <a:pt x="117"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10" name="Freeform 66">
              <a:extLst>
                <a:ext uri="{FF2B5EF4-FFF2-40B4-BE49-F238E27FC236}">
                  <a16:creationId xmlns:a16="http://schemas.microsoft.com/office/drawing/2014/main" id="{D7312450-49DF-4717-A31E-F684BDE296C0}"/>
                </a:ext>
              </a:extLst>
            </p:cNvPr>
            <p:cNvSpPr>
              <a:spLocks/>
            </p:cNvSpPr>
            <p:nvPr/>
          </p:nvSpPr>
          <p:spPr bwMode="auto">
            <a:xfrm>
              <a:off x="1444" y="1891"/>
              <a:ext cx="248" cy="17"/>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sp>
          <p:nvSpPr>
            <p:cNvPr id="11" name="Freeform 67">
              <a:extLst>
                <a:ext uri="{FF2B5EF4-FFF2-40B4-BE49-F238E27FC236}">
                  <a16:creationId xmlns:a16="http://schemas.microsoft.com/office/drawing/2014/main" id="{CF10AC37-F8FB-4543-A85B-A8379367AF47}"/>
                </a:ext>
              </a:extLst>
            </p:cNvPr>
            <p:cNvSpPr>
              <a:spLocks/>
            </p:cNvSpPr>
            <p:nvPr/>
          </p:nvSpPr>
          <p:spPr bwMode="auto">
            <a:xfrm>
              <a:off x="1444" y="1944"/>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raphik Regular" panose="020B0503030202060203" pitchFamily="34" charset="77"/>
                <a:cs typeface="Arial" charset="0"/>
              </a:endParaRPr>
            </a:p>
          </p:txBody>
        </p:sp>
      </p:grpSp>
      <p:sp>
        <p:nvSpPr>
          <p:cNvPr id="2" name="Titel 1">
            <a:extLst>
              <a:ext uri="{FF2B5EF4-FFF2-40B4-BE49-F238E27FC236}">
                <a16:creationId xmlns:a16="http://schemas.microsoft.com/office/drawing/2014/main" id="{33D4756D-DC82-45DC-A7F0-F529E15CC918}"/>
              </a:ext>
            </a:extLst>
          </p:cNvPr>
          <p:cNvSpPr>
            <a:spLocks noGrp="1"/>
          </p:cNvSpPr>
          <p:nvPr>
            <p:ph type="title"/>
          </p:nvPr>
        </p:nvSpPr>
        <p:spPr/>
        <p:txBody>
          <a:bodyPr/>
          <a:lstStyle/>
          <a:p>
            <a:r>
              <a:rPr lang="en-US" dirty="0"/>
              <a:t>Problem Statement</a:t>
            </a:r>
            <a:endParaRPr lang="de-DE" dirty="0"/>
          </a:p>
        </p:txBody>
      </p:sp>
      <p:sp>
        <p:nvSpPr>
          <p:cNvPr id="19" name="Text Placeholder 6">
            <a:extLst>
              <a:ext uri="{FF2B5EF4-FFF2-40B4-BE49-F238E27FC236}">
                <a16:creationId xmlns:a16="http://schemas.microsoft.com/office/drawing/2014/main" id="{D347D948-F18C-400C-A116-C3E7193D9DA1}"/>
              </a:ext>
            </a:extLst>
          </p:cNvPr>
          <p:cNvSpPr txBox="1">
            <a:spLocks/>
          </p:cNvSpPr>
          <p:nvPr/>
        </p:nvSpPr>
        <p:spPr>
          <a:xfrm>
            <a:off x="381000" y="1676294"/>
            <a:ext cx="3600000" cy="4294187"/>
          </a:xfrm>
          <a:prstGeom prst="rect">
            <a:avLst/>
          </a:prstGeom>
        </p:spPr>
        <p:txBody>
          <a:bodyPr vert="horz" lIns="0" tIns="0" rIns="0" bIns="0" rtlCol="0">
            <a:noAutofit/>
          </a:bodyPr>
          <a:lstStyle>
            <a:lvl1pPr marL="0" indent="0" algn="l" defTabSz="1734634" rtl="0" eaLnBrk="1" latinLnBrk="0" hangingPunct="1">
              <a:lnSpc>
                <a:spcPct val="80000"/>
              </a:lnSpc>
              <a:spcBef>
                <a:spcPts val="600"/>
              </a:spcBef>
              <a:buFont typeface="Arial" charset="0"/>
              <a:buNone/>
              <a:defRPr lang="en-US" sz="2000" b="0" i="0" kern="1200" cap="all" baseline="0" dirty="0" smtClean="0">
                <a:solidFill>
                  <a:schemeClr val="accent2"/>
                </a:solidFill>
                <a:latin typeface="+mj-lt"/>
                <a:ea typeface="Arial Black" charset="0"/>
                <a:cs typeface="Arial Black" charset="0"/>
              </a:defRPr>
            </a:lvl1pPr>
            <a:lvl2pPr marL="182563"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2pPr>
            <a:lvl3pPr marL="3619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smtClean="0">
                <a:solidFill>
                  <a:schemeClr val="tx1"/>
                </a:solidFill>
                <a:latin typeface="+mn-lt"/>
                <a:ea typeface="Arial Black" charset="0"/>
                <a:cs typeface="Arial Black" charset="0"/>
              </a:defRPr>
            </a:lvl3pPr>
            <a:lvl4pPr marL="536575"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4pPr>
            <a:lvl5pPr marL="7175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a:solidFill>
                  <a:schemeClr val="tx1"/>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b="1" cap="none" dirty="0"/>
              <a:t>Task</a:t>
            </a:r>
          </a:p>
          <a:p>
            <a:pPr marL="0" lvl="1" indent="0">
              <a:lnSpc>
                <a:spcPct val="110000"/>
              </a:lnSpc>
              <a:buNone/>
            </a:pPr>
            <a:r>
              <a:rPr lang="en-GB" sz="1400" dirty="0"/>
              <a:t>Diabetes is a complex, chronic endocrine disorder, affecting millions of British people per year. November is Diabetes Awareness month, and your client - a drug manufacturer, have just secured funding to break ground in the critical disease segment: Diabetes. So, in preparation to launch the novel product, and in honour of Diabetes awareness month (November), and they want you to analyse the impact of the disease on the human body. </a:t>
            </a:r>
          </a:p>
          <a:p>
            <a:pPr marL="0" lvl="1" indent="0">
              <a:lnSpc>
                <a:spcPct val="110000"/>
              </a:lnSpc>
              <a:buNone/>
            </a:pPr>
            <a:r>
              <a:rPr lang="en-GB" sz="1400" dirty="0"/>
              <a:t>They have hired you, a team of Data Enthusiasts, to spend two weeks performing data analysis and visualisation, to inform their approach. </a:t>
            </a:r>
          </a:p>
        </p:txBody>
      </p:sp>
      <p:sp>
        <p:nvSpPr>
          <p:cNvPr id="20" name="Text Placeholder 6">
            <a:extLst>
              <a:ext uri="{FF2B5EF4-FFF2-40B4-BE49-F238E27FC236}">
                <a16:creationId xmlns:a16="http://schemas.microsoft.com/office/drawing/2014/main" id="{443CF538-33BC-4E3D-871E-A380A298474F}"/>
              </a:ext>
            </a:extLst>
          </p:cNvPr>
          <p:cNvSpPr txBox="1">
            <a:spLocks/>
          </p:cNvSpPr>
          <p:nvPr/>
        </p:nvSpPr>
        <p:spPr>
          <a:xfrm>
            <a:off x="4296000" y="1676294"/>
            <a:ext cx="3600000" cy="4294187"/>
          </a:xfrm>
          <a:prstGeom prst="rect">
            <a:avLst/>
          </a:prstGeom>
        </p:spPr>
        <p:txBody>
          <a:bodyPr vert="horz" lIns="0" tIns="0" rIns="0" bIns="0" rtlCol="0">
            <a:noAutofit/>
          </a:bodyPr>
          <a:lstStyle>
            <a:lvl1pPr marL="0" indent="0" algn="l" defTabSz="1734634" rtl="0" eaLnBrk="1" latinLnBrk="0" hangingPunct="1">
              <a:lnSpc>
                <a:spcPct val="80000"/>
              </a:lnSpc>
              <a:spcBef>
                <a:spcPts val="600"/>
              </a:spcBef>
              <a:buFont typeface="Arial" charset="0"/>
              <a:buNone/>
              <a:defRPr lang="en-US" sz="2000" b="0" i="0" kern="1200" cap="all" baseline="0" dirty="0" smtClean="0">
                <a:solidFill>
                  <a:schemeClr val="accent2"/>
                </a:solidFill>
                <a:latin typeface="+mj-lt"/>
                <a:ea typeface="Arial Black" charset="0"/>
                <a:cs typeface="Arial Black" charset="0"/>
              </a:defRPr>
            </a:lvl1pPr>
            <a:lvl2pPr marL="182563"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2pPr>
            <a:lvl3pPr marL="3619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smtClean="0">
                <a:solidFill>
                  <a:schemeClr val="tx1"/>
                </a:solidFill>
                <a:latin typeface="+mn-lt"/>
                <a:ea typeface="Arial Black" charset="0"/>
                <a:cs typeface="Arial Black" charset="0"/>
              </a:defRPr>
            </a:lvl3pPr>
            <a:lvl4pPr marL="536575" indent="-182563" algn="l" defTabSz="1734634" rtl="0" eaLnBrk="1" latinLnBrk="0" hangingPunct="1">
              <a:lnSpc>
                <a:spcPct val="100000"/>
              </a:lnSpc>
              <a:spcBef>
                <a:spcPts val="600"/>
              </a:spcBef>
              <a:buFont typeface="Arial" panose="020B0604020202020204" pitchFamily="34" charset="0"/>
              <a:buChar char="•"/>
              <a:defRPr lang="en-US" sz="1800" b="0" i="0" kern="1200" cap="none" baseline="0" dirty="0" smtClean="0">
                <a:solidFill>
                  <a:schemeClr val="tx1"/>
                </a:solidFill>
                <a:latin typeface="+mn-lt"/>
                <a:ea typeface="Arial Black" charset="0"/>
                <a:cs typeface="Arial Black" charset="0"/>
              </a:defRPr>
            </a:lvl4pPr>
            <a:lvl5pPr marL="717550" indent="-182563" algn="l" defTabSz="1734634" rtl="0" eaLnBrk="1" latinLnBrk="0" hangingPunct="1">
              <a:lnSpc>
                <a:spcPct val="100000"/>
              </a:lnSpc>
              <a:spcBef>
                <a:spcPts val="600"/>
              </a:spcBef>
              <a:buFont typeface="Symbol" panose="05050102010706020507" pitchFamily="18" charset="2"/>
              <a:buChar char="-"/>
              <a:defRPr lang="en-US" sz="1800" b="0" i="0" kern="1200" cap="none" baseline="0" dirty="0">
                <a:solidFill>
                  <a:schemeClr val="tx1"/>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b="1" cap="none" dirty="0"/>
              <a:t>Deliverables</a:t>
            </a:r>
            <a:endParaRPr lang="en-US" b="1" dirty="0"/>
          </a:p>
          <a:p>
            <a:pPr marL="0" lvl="1" indent="0">
              <a:lnSpc>
                <a:spcPct val="110000"/>
              </a:lnSpc>
              <a:buNone/>
            </a:pPr>
            <a:r>
              <a:rPr lang="en-GB" sz="1400" dirty="0"/>
              <a:t>• A detailed report outlining the data cleaning and preprocessing steps taken, with justifications for each decision.</a:t>
            </a:r>
          </a:p>
          <a:p>
            <a:pPr marL="0" lvl="1" indent="0">
              <a:lnSpc>
                <a:spcPct val="110000"/>
              </a:lnSpc>
              <a:buNone/>
            </a:pPr>
            <a:r>
              <a:rPr lang="en-GB" sz="1400" dirty="0"/>
              <a:t>• An initial EDA report that includes key insights and visualizations (e.g., histograms, scatter plots, heatmaps) generated using Python libraries like Matplotlib or Seaborn. </a:t>
            </a:r>
          </a:p>
          <a:p>
            <a:pPr marL="0" lvl="1" indent="0">
              <a:lnSpc>
                <a:spcPct val="110000"/>
              </a:lnSpc>
              <a:buNone/>
            </a:pPr>
            <a:r>
              <a:rPr lang="en-GB" sz="1400" dirty="0"/>
              <a:t>• A clean, well-prepared dataset stored as a new CSV file or as Data frame.</a:t>
            </a:r>
          </a:p>
          <a:p>
            <a:pPr marL="0" lvl="1" indent="0">
              <a:lnSpc>
                <a:spcPct val="110000"/>
              </a:lnSpc>
              <a:buNone/>
            </a:pPr>
            <a:r>
              <a:rPr lang="en-GB" sz="1400" dirty="0"/>
              <a:t>• A brief report explaining schema design with implemented SQLs.</a:t>
            </a:r>
          </a:p>
          <a:p>
            <a:pPr marL="0" lvl="1" indent="0">
              <a:lnSpc>
                <a:spcPct val="110000"/>
              </a:lnSpc>
              <a:buNone/>
            </a:pPr>
            <a:r>
              <a:rPr lang="en-GB" sz="1400" dirty="0"/>
              <a:t>• A visualisation report that translates the data analysis into actionable insights for stakeholders.</a:t>
            </a:r>
          </a:p>
        </p:txBody>
      </p:sp>
    </p:spTree>
    <p:extLst>
      <p:ext uri="{BB962C8B-B14F-4D97-AF65-F5344CB8AC3E}">
        <p14:creationId xmlns:p14="http://schemas.microsoft.com/office/powerpoint/2010/main" val="337126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5AAECA7E-3270-481C-A765-33ED3FB56E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9" name="Objekt 8" hidden="1">
                        <a:extLst>
                          <a:ext uri="{FF2B5EF4-FFF2-40B4-BE49-F238E27FC236}">
                            <a16:creationId xmlns:a16="http://schemas.microsoft.com/office/drawing/2014/main" id="{5AAECA7E-3270-481C-A765-33ED3FB56E3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5170" name="Rectangle 2"/>
          <p:cNvSpPr>
            <a:spLocks noChangeArrowheads="1"/>
          </p:cNvSpPr>
          <p:nvPr/>
        </p:nvSpPr>
        <p:spPr bwMode="auto">
          <a:xfrm>
            <a:off x="381000" y="3457562"/>
            <a:ext cx="3600000" cy="1819922"/>
          </a:xfrm>
          <a:prstGeom prst="rect">
            <a:avLst/>
          </a:prstGeom>
          <a:noFill/>
          <a:ln w="6350">
            <a:noFill/>
            <a:miter lim="800000"/>
            <a:headEnd/>
            <a:tailEnd/>
          </a:ln>
          <a:effectLst/>
        </p:spPr>
        <p:txBody>
          <a:bodyPr wrap="square" lIns="0" tIns="0" rIns="0" bIns="0">
            <a:spAutoFit/>
          </a:bodyPr>
          <a:lstStyle/>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Looked at number of null values in each column (</a:t>
            </a:r>
            <a:r>
              <a:rPr lang="en-US" sz="1200" dirty="0">
                <a:solidFill>
                  <a:srgbClr val="000000"/>
                </a:solidFill>
                <a:cs typeface="Calibri" panose="020F0502020204030204" pitchFamily="34" charset="0"/>
              </a:rPr>
              <a:t>high missingness - </a:t>
            </a: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approx. 20% missing values for each column).</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Looked at general distribution of each column using bar charts.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Looked at odd values/contaminated data (e.g. weight having a mixture of kg and pounds).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Graphik Light" panose="020B0403030202060203" pitchFamily="34" charset="0"/>
              <a:cs typeface="Calibri" panose="020F0502020204030204" pitchFamily="34" charset="0"/>
            </a:endParaRPr>
          </a:p>
        </p:txBody>
      </p:sp>
      <p:sp>
        <p:nvSpPr>
          <p:cNvPr id="135171" name="Rectangle 3"/>
          <p:cNvSpPr>
            <a:spLocks noChangeArrowheads="1"/>
          </p:cNvSpPr>
          <p:nvPr/>
        </p:nvSpPr>
        <p:spPr bwMode="auto">
          <a:xfrm>
            <a:off x="8200114" y="3481132"/>
            <a:ext cx="3600000" cy="2322559"/>
          </a:xfrm>
          <a:prstGeom prst="rect">
            <a:avLst/>
          </a:prstGeom>
          <a:noFill/>
          <a:ln w="6350">
            <a:noFill/>
            <a:miter lim="800000"/>
            <a:headEnd/>
            <a:tailEnd/>
          </a:ln>
          <a:effectLst/>
        </p:spPr>
        <p:txBody>
          <a:bodyPr wrap="square" lIns="0" tIns="0" rIns="0" bIns="0">
            <a:spAutoFit/>
          </a:bodyPr>
          <a:lstStyle/>
          <a:p>
            <a:pPr marL="144000" indent="-144000">
              <a:lnSpc>
                <a:spcPct val="110000"/>
              </a:lnSpc>
              <a:spcBef>
                <a:spcPts val="300"/>
              </a:spcBef>
              <a:spcAft>
                <a:spcPts val="300"/>
              </a:spcAft>
              <a:buFont typeface="Arial" panose="020B0604020202020204" pitchFamily="34" charset="0"/>
              <a:buChar char="•"/>
              <a:defRPr/>
            </a:pPr>
            <a:r>
              <a:rPr lang="en-US" sz="1200" dirty="0">
                <a:solidFill>
                  <a:srgbClr val="000000"/>
                </a:solidFill>
                <a:cs typeface="Calibri" panose="020F0502020204030204" pitchFamily="34" charset="0"/>
              </a:rPr>
              <a:t>Reversed engineered BMI (</a:t>
            </a:r>
            <a:r>
              <a:rPr kumimoji="0" lang="en-US" altLang="en-US" sz="1200" b="0" i="1" u="none" strike="noStrike" cap="none" normalizeH="0" baseline="0" dirty="0">
                <a:ln>
                  <a:noFill/>
                </a:ln>
                <a:solidFill>
                  <a:srgbClr val="212121"/>
                </a:solidFill>
                <a:effectLst/>
                <a:latin typeface="Arial Unicode MS"/>
              </a:rPr>
              <a:t>kg/m^2 = BMI</a:t>
            </a:r>
            <a:r>
              <a:rPr lang="en-US" sz="1200" dirty="0">
                <a:solidFill>
                  <a:srgbClr val="000000"/>
                </a:solidFill>
                <a:cs typeface="Calibri" panose="020F0502020204030204" pitchFamily="34" charset="0"/>
              </a:rPr>
              <a:t>) to create a predicted height for each observation, converting to kg if the height was deemed to be unrealistic.</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Using capping/flooring to deal with outliers for continuous variables.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Grouped ages into categorical columns instead of continuous variable (e.g. 18-34).</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Removed columns irrelevant to diabetes prediction (e.g. star signs).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p:txBody>
      </p:sp>
      <p:sp>
        <p:nvSpPr>
          <p:cNvPr id="135172" name="AutoShape 4"/>
          <p:cNvSpPr>
            <a:spLocks noChangeArrowheads="1"/>
          </p:cNvSpPr>
          <p:nvPr/>
        </p:nvSpPr>
        <p:spPr bwMode="auto">
          <a:xfrm rot="5400000" flipH="1">
            <a:off x="3894045" y="3349307"/>
            <a:ext cx="488910" cy="128682"/>
          </a:xfrm>
          <a:prstGeom prst="triangle">
            <a:avLst>
              <a:gd name="adj" fmla="val 48206"/>
            </a:avLst>
          </a:prstGeom>
          <a:noFill/>
          <a:ln w="6350">
            <a:solidFill>
              <a:schemeClr val="accent2"/>
            </a:solidFill>
            <a:miter lim="800000"/>
            <a:headEnd/>
            <a:tailEnd/>
          </a:ln>
          <a:effectLst/>
        </p:spPr>
        <p:txBody>
          <a:bodyPr wrap="none" lIns="72000" tIns="72000" rIns="72000" bIns="72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imSun" panose="02010600030101010101" pitchFamily="2" charset="-122"/>
              <a:ea typeface="+mn-ea"/>
              <a:cs typeface="+mn-cs"/>
            </a:endParaRPr>
          </a:p>
        </p:txBody>
      </p:sp>
      <p:sp>
        <p:nvSpPr>
          <p:cNvPr id="19" name="Rectangle 3">
            <a:extLst>
              <a:ext uri="{FF2B5EF4-FFF2-40B4-BE49-F238E27FC236}">
                <a16:creationId xmlns:a16="http://schemas.microsoft.com/office/drawing/2014/main" id="{390FB91C-975C-4461-9D1F-C4D148EB37D8}"/>
              </a:ext>
            </a:extLst>
          </p:cNvPr>
          <p:cNvSpPr>
            <a:spLocks noChangeArrowheads="1"/>
          </p:cNvSpPr>
          <p:nvPr/>
        </p:nvSpPr>
        <p:spPr bwMode="auto">
          <a:xfrm>
            <a:off x="4296001" y="3470490"/>
            <a:ext cx="3600000" cy="2801601"/>
          </a:xfrm>
          <a:prstGeom prst="rect">
            <a:avLst/>
          </a:prstGeom>
          <a:noFill/>
          <a:ln w="6350">
            <a:noFill/>
            <a:miter lim="800000"/>
            <a:headEnd/>
            <a:tailEnd/>
          </a:ln>
          <a:effectLst/>
        </p:spPr>
        <p:txBody>
          <a:bodyPr wrap="square" lIns="0" tIns="0" rIns="0" bIns="0">
            <a:spAutoFit/>
          </a:bodyPr>
          <a:lstStyle/>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Removed all rows with a missing value for diabetes (our target variable).</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Replaced nulls with median for skewed </a:t>
            </a:r>
            <a:r>
              <a:rPr lang="en-US" sz="1200" dirty="0">
                <a:solidFill>
                  <a:srgbClr val="000000"/>
                </a:solidFill>
                <a:cs typeface="Calibri" panose="020F0502020204030204" pitchFamily="34" charset="0"/>
              </a:rPr>
              <a:t>continuous variables (e.g. BMI, Age), mode for categorical columns.</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Replaced nulls with mean for uniformly distributed numerical columns (e.g. </a:t>
            </a:r>
            <a:r>
              <a:rPr kumimoji="0" lang="en-US" sz="1200" b="0" i="0" u="none" strike="noStrike" kern="1200" cap="none" spc="0" normalizeH="0" baseline="0" noProof="0" dirty="0" err="1">
                <a:ln>
                  <a:noFill/>
                </a:ln>
                <a:solidFill>
                  <a:srgbClr val="000000"/>
                </a:solidFill>
                <a:effectLst/>
                <a:uLnTx/>
                <a:uFillTx/>
                <a:cs typeface="Calibri" panose="020F0502020204030204" pitchFamily="34" charset="0"/>
              </a:rPr>
              <a:t>diabetes_pedigree_function</a:t>
            </a:r>
            <a:r>
              <a:rPr kumimoji="0" lang="en-US" sz="1200" b="0" i="0" u="none" strike="noStrike" kern="1200" cap="none" spc="0" normalizeH="0" baseline="0" noProof="0" dirty="0">
                <a:ln>
                  <a:noFill/>
                </a:ln>
                <a:solidFill>
                  <a:srgbClr val="000000"/>
                </a:solidFill>
                <a:effectLst/>
                <a:uLnTx/>
                <a:uFillTx/>
                <a:cs typeface="Calibri" panose="020F0502020204030204" pitchFamily="34" charset="0"/>
              </a:rPr>
              <a:t>).</a:t>
            </a: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r>
              <a:rPr lang="en-US" sz="1200" dirty="0">
                <a:solidFill>
                  <a:srgbClr val="000000"/>
                </a:solidFill>
                <a:cs typeface="Calibri" panose="020F0502020204030204" pitchFamily="34" charset="0"/>
              </a:rPr>
              <a:t>Replaced nulls with ‘unknown’ for uniformly distributed categorical columns.</a:t>
            </a:r>
            <a:endParaRPr kumimoji="0" 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44000" marR="0" lvl="0" indent="-14400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cs typeface="Calibri" panose="020F0502020204030204" pitchFamily="34" charset="0"/>
            </a:endParaRPr>
          </a:p>
          <a:p>
            <a:pPr marL="171450" marR="0" lvl="0" indent="-17145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en-US" sz="1100" b="1" i="0" u="none" strike="noStrike" kern="1200" cap="none" spc="0" normalizeH="0" baseline="0" noProof="0" dirty="0">
              <a:ln>
                <a:noFill/>
              </a:ln>
              <a:solidFill>
                <a:srgbClr val="000000"/>
              </a:solidFill>
              <a:effectLst/>
              <a:uLnTx/>
              <a:uFillTx/>
              <a:latin typeface="Graphik Light" panose="020B0403030202060203" pitchFamily="34" charset="0"/>
              <a:cs typeface="Calibri" panose="020F0502020204030204" pitchFamily="34" charset="0"/>
            </a:endParaRPr>
          </a:p>
        </p:txBody>
      </p:sp>
      <p:sp>
        <p:nvSpPr>
          <p:cNvPr id="20" name="AutoShape 4">
            <a:extLst>
              <a:ext uri="{FF2B5EF4-FFF2-40B4-BE49-F238E27FC236}">
                <a16:creationId xmlns:a16="http://schemas.microsoft.com/office/drawing/2014/main" id="{FF984BD1-DCD7-4C42-8A40-AE58F42E631F}"/>
              </a:ext>
            </a:extLst>
          </p:cNvPr>
          <p:cNvSpPr>
            <a:spLocks noChangeArrowheads="1"/>
          </p:cNvSpPr>
          <p:nvPr/>
        </p:nvSpPr>
        <p:spPr bwMode="auto">
          <a:xfrm rot="5400000" flipH="1">
            <a:off x="7809045" y="3349307"/>
            <a:ext cx="488910" cy="128682"/>
          </a:xfrm>
          <a:prstGeom prst="triangle">
            <a:avLst>
              <a:gd name="adj" fmla="val 48206"/>
            </a:avLst>
          </a:prstGeom>
          <a:noFill/>
          <a:ln w="6350">
            <a:solidFill>
              <a:schemeClr val="accent2"/>
            </a:solidFill>
            <a:miter lim="800000"/>
            <a:headEnd/>
            <a:tailEnd/>
          </a:ln>
          <a:effectLst/>
        </p:spPr>
        <p:txBody>
          <a:bodyPr wrap="none" lIns="72000" tIns="72000" rIns="72000" bIns="72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imSun" panose="02010600030101010101" pitchFamily="2" charset="-122"/>
              <a:ea typeface="+mn-ea"/>
              <a:cs typeface="+mn-cs"/>
            </a:endParaRPr>
          </a:p>
        </p:txBody>
      </p:sp>
      <p:sp>
        <p:nvSpPr>
          <p:cNvPr id="8" name="Rectangle 7">
            <a:extLst>
              <a:ext uri="{FF2B5EF4-FFF2-40B4-BE49-F238E27FC236}">
                <a16:creationId xmlns:a16="http://schemas.microsoft.com/office/drawing/2014/main" id="{9F688B97-133B-481E-97D9-B957130D4900}"/>
              </a:ext>
            </a:extLst>
          </p:cNvPr>
          <p:cNvSpPr/>
          <p:nvPr/>
        </p:nvSpPr>
        <p:spPr>
          <a:xfrm>
            <a:off x="381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86A71584-1798-49DA-A797-ED806F1EF147}"/>
              </a:ext>
            </a:extLst>
          </p:cNvPr>
          <p:cNvSpPr/>
          <p:nvPr/>
        </p:nvSpPr>
        <p:spPr>
          <a:xfrm>
            <a:off x="4296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C1E9C403-A4C5-4413-BE76-432B264F41ED}"/>
              </a:ext>
            </a:extLst>
          </p:cNvPr>
          <p:cNvSpPr/>
          <p:nvPr/>
        </p:nvSpPr>
        <p:spPr>
          <a:xfrm>
            <a:off x="8211000" y="3099111"/>
            <a:ext cx="3600000" cy="276999"/>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latin typeface="Graphik Black" panose="020B0A03030202060203" pitchFamily="34" charset="0"/>
                <a:cs typeface="Calibri" panose="020F0502020204030204" pitchFamily="34" charset="0"/>
              </a:rPr>
              <a:t>Tasks Completed</a:t>
            </a:r>
            <a:endParaRPr kumimoji="0" lang="en-US" b="1" i="0" u="none" strike="noStrike" kern="1200" cap="none" spc="0" normalizeH="0" baseline="0" noProof="0" dirty="0">
              <a:ln>
                <a:noFill/>
              </a:ln>
              <a:solidFill>
                <a:schemeClr val="accent2"/>
              </a:solidFill>
              <a:effectLst/>
              <a:uLnTx/>
              <a:uFillTx/>
              <a:latin typeface="Graphik Black" panose="020B0A03030202060203"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995E94FA-BA1F-481B-A81E-B2920AF9519B}"/>
              </a:ext>
            </a:extLst>
          </p:cNvPr>
          <p:cNvCxnSpPr>
            <a:cxnSpLocks/>
          </p:cNvCxnSpPr>
          <p:nvPr/>
        </p:nvCxnSpPr>
        <p:spPr>
          <a:xfrm>
            <a:off x="381000" y="3413648"/>
            <a:ext cx="360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4F45F5-3193-4D1F-8CE5-86C0185CBB74}"/>
              </a:ext>
            </a:extLst>
          </p:cNvPr>
          <p:cNvCxnSpPr>
            <a:cxnSpLocks/>
          </p:cNvCxnSpPr>
          <p:nvPr/>
        </p:nvCxnSpPr>
        <p:spPr>
          <a:xfrm rot="16200000">
            <a:off x="6096000" y="1613649"/>
            <a:ext cx="0" cy="3600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624F0B-7B55-4D13-B396-F83F76384885}"/>
              </a:ext>
            </a:extLst>
          </p:cNvPr>
          <p:cNvCxnSpPr>
            <a:cxnSpLocks/>
          </p:cNvCxnSpPr>
          <p:nvPr/>
        </p:nvCxnSpPr>
        <p:spPr>
          <a:xfrm>
            <a:off x="8211000" y="3413648"/>
            <a:ext cx="360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AB91DB-9515-4836-8553-4A5B94A81058}"/>
              </a:ext>
            </a:extLst>
          </p:cNvPr>
          <p:cNvSpPr txBox="1"/>
          <p:nvPr/>
        </p:nvSpPr>
        <p:spPr>
          <a:xfrm>
            <a:off x="1060726" y="1646964"/>
            <a:ext cx="2931160" cy="974819"/>
          </a:xfrm>
          <a:prstGeom prst="rect">
            <a:avLst/>
          </a:prstGeom>
          <a:noFill/>
        </p:spPr>
        <p:txBody>
          <a:bodyPr wrap="square" lIns="0" tIns="0" rIns="0" bIns="45720"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rPr>
              <a:t>Data Profiling – looked at type, data quality and distribution of all data columns in the original dataset.</a:t>
            </a:r>
          </a:p>
        </p:txBody>
      </p:sp>
      <p:sp>
        <p:nvSpPr>
          <p:cNvPr id="5" name="Arrow: Pentagon 4">
            <a:extLst>
              <a:ext uri="{FF2B5EF4-FFF2-40B4-BE49-F238E27FC236}">
                <a16:creationId xmlns:a16="http://schemas.microsoft.com/office/drawing/2014/main" id="{57E0C622-A92B-40A5-902D-C6B653FBEE64}"/>
              </a:ext>
            </a:extLst>
          </p:cNvPr>
          <p:cNvSpPr/>
          <p:nvPr/>
        </p:nvSpPr>
        <p:spPr>
          <a:xfrm>
            <a:off x="381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rPr>
              <a:t>1.</a:t>
            </a:r>
          </a:p>
        </p:txBody>
      </p:sp>
      <p:sp>
        <p:nvSpPr>
          <p:cNvPr id="42" name="TextBox 41">
            <a:extLst>
              <a:ext uri="{FF2B5EF4-FFF2-40B4-BE49-F238E27FC236}">
                <a16:creationId xmlns:a16="http://schemas.microsoft.com/office/drawing/2014/main" id="{5DC5396D-444D-44C9-9BD5-8D979DECD973}"/>
              </a:ext>
            </a:extLst>
          </p:cNvPr>
          <p:cNvSpPr txBox="1"/>
          <p:nvPr/>
        </p:nvSpPr>
        <p:spPr>
          <a:xfrm>
            <a:off x="4964840" y="1646964"/>
            <a:ext cx="2931160" cy="974819"/>
          </a:xfrm>
          <a:prstGeom prst="rect">
            <a:avLst/>
          </a:prstGeom>
          <a:noFill/>
        </p:spPr>
        <p:txBody>
          <a:bodyPr wrap="square" lIns="0" tIns="0" rIns="0" bIns="45720" rtlCol="0">
            <a:spAutoFit/>
          </a:bodyPr>
          <a:lstStyle/>
          <a:p>
            <a:pPr lvl="0">
              <a:lnSpc>
                <a:spcPct val="110000"/>
              </a:lnSpc>
              <a:defRPr/>
            </a:pPr>
            <a:r>
              <a:rPr lang="en-US" sz="1400" dirty="0">
                <a:solidFill>
                  <a:srgbClr val="000000"/>
                </a:solidFill>
              </a:rPr>
              <a:t>Treatment of Missing Values – Applied several techniques to deal with missing values where appropriate.</a:t>
            </a:r>
          </a:p>
        </p:txBody>
      </p:sp>
      <p:sp>
        <p:nvSpPr>
          <p:cNvPr id="43" name="Arrow: Pentagon 42">
            <a:extLst>
              <a:ext uri="{FF2B5EF4-FFF2-40B4-BE49-F238E27FC236}">
                <a16:creationId xmlns:a16="http://schemas.microsoft.com/office/drawing/2014/main" id="{F74C70A7-8B85-471E-A8F8-001E0F948AA9}"/>
              </a:ext>
            </a:extLst>
          </p:cNvPr>
          <p:cNvSpPr/>
          <p:nvPr/>
        </p:nvSpPr>
        <p:spPr>
          <a:xfrm>
            <a:off x="4296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rPr>
              <a:t>2.</a:t>
            </a:r>
          </a:p>
        </p:txBody>
      </p:sp>
      <p:sp>
        <p:nvSpPr>
          <p:cNvPr id="4" name="TextBox 3">
            <a:extLst>
              <a:ext uri="{FF2B5EF4-FFF2-40B4-BE49-F238E27FC236}">
                <a16:creationId xmlns:a16="http://schemas.microsoft.com/office/drawing/2014/main" id="{1500F58B-C441-49CB-98BF-5BBA6BEF8E2E}"/>
              </a:ext>
            </a:extLst>
          </p:cNvPr>
          <p:cNvSpPr txBox="1"/>
          <p:nvPr/>
        </p:nvSpPr>
        <p:spPr>
          <a:xfrm>
            <a:off x="8879840" y="1646964"/>
            <a:ext cx="2931160" cy="1211807"/>
          </a:xfrm>
          <a:prstGeom prst="rect">
            <a:avLst/>
          </a:prstGeom>
          <a:noFill/>
        </p:spPr>
        <p:txBody>
          <a:bodyPr wrap="square" lIns="0" tIns="0" rIns="0" bIns="45720" rtlCol="0">
            <a:spAutoFit/>
          </a:bodyPr>
          <a:lstStyle/>
          <a:p>
            <a:pPr>
              <a:lnSpc>
                <a:spcPct val="110000"/>
              </a:lnSpc>
              <a:defRPr/>
            </a:pPr>
            <a:r>
              <a:rPr lang="en-US" sz="1400" dirty="0">
                <a:solidFill>
                  <a:srgbClr val="000000"/>
                </a:solidFill>
              </a:rPr>
              <a:t>Adjusting/Removing Columns – calculation of adjusted values of old columns to more accurately represent the population. Removal of irrelevant columns.</a:t>
            </a:r>
          </a:p>
        </p:txBody>
      </p:sp>
      <p:sp>
        <p:nvSpPr>
          <p:cNvPr id="44" name="Arrow: Pentagon 43">
            <a:extLst>
              <a:ext uri="{FF2B5EF4-FFF2-40B4-BE49-F238E27FC236}">
                <a16:creationId xmlns:a16="http://schemas.microsoft.com/office/drawing/2014/main" id="{75064E30-904E-49E7-B743-1E88FFBB3667}"/>
              </a:ext>
            </a:extLst>
          </p:cNvPr>
          <p:cNvSpPr/>
          <p:nvPr/>
        </p:nvSpPr>
        <p:spPr>
          <a:xfrm>
            <a:off x="8211000" y="1646964"/>
            <a:ext cx="591457" cy="52424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rPr>
              <a:t>3.</a:t>
            </a:r>
          </a:p>
        </p:txBody>
      </p:sp>
      <p:sp>
        <p:nvSpPr>
          <p:cNvPr id="6" name="Titel 5">
            <a:extLst>
              <a:ext uri="{FF2B5EF4-FFF2-40B4-BE49-F238E27FC236}">
                <a16:creationId xmlns:a16="http://schemas.microsoft.com/office/drawing/2014/main" id="{2A56B476-83D5-4579-B240-FEE0D44C2C99}"/>
              </a:ext>
            </a:extLst>
          </p:cNvPr>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cs typeface="Arial" panose="020B0604020202020204" pitchFamily="34" charset="0"/>
              </a:rPr>
              <a:t>Data Extraction, Cleaning and EDA</a:t>
            </a:r>
            <a:br>
              <a:rPr kumimoji="0" lang="en-US" sz="3200" b="1" i="0" u="none" strike="noStrike" kern="1200" cap="none" spc="0" normalizeH="0" baseline="0" noProof="0" dirty="0">
                <a:ln>
                  <a:noFill/>
                </a:ln>
                <a:effectLst/>
                <a:uLnTx/>
                <a:uFillTx/>
                <a:cs typeface="Arial" panose="020B0604020202020204" pitchFamily="34" charset="0"/>
              </a:rPr>
            </a:br>
            <a:r>
              <a:rPr kumimoji="0" lang="en-US" sz="3200" b="1" i="0" u="none" strike="noStrike" kern="1200" cap="none" spc="0" normalizeH="0" baseline="0" noProof="0" dirty="0">
                <a:ln>
                  <a:noFill/>
                </a:ln>
                <a:effectLst/>
                <a:uLnTx/>
                <a:uFillTx/>
                <a:cs typeface="Arial" panose="020B0604020202020204" pitchFamily="34" charset="0"/>
              </a:rPr>
              <a:t> </a:t>
            </a:r>
          </a:p>
        </p:txBody>
      </p:sp>
    </p:spTree>
    <p:extLst>
      <p:ext uri="{BB962C8B-B14F-4D97-AF65-F5344CB8AC3E}">
        <p14:creationId xmlns:p14="http://schemas.microsoft.com/office/powerpoint/2010/main" val="290674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B8AF-F6B2-0ADC-2389-E45F08042ED4}"/>
              </a:ext>
            </a:extLst>
          </p:cNvPr>
          <p:cNvSpPr>
            <a:spLocks noGrp="1"/>
          </p:cNvSpPr>
          <p:nvPr>
            <p:ph type="title"/>
          </p:nvPr>
        </p:nvSpPr>
        <p:spPr/>
        <p:txBody>
          <a:bodyPr/>
          <a:lstStyle/>
          <a:p>
            <a:r>
              <a:rPr lang="en-US" sz="2800" b="1" dirty="0">
                <a:cs typeface="Arial" panose="020B0604020202020204" pitchFamily="34" charset="0"/>
              </a:rPr>
              <a:t>Data Extraction, Cleaning and EDA (Cont.)</a:t>
            </a:r>
            <a:br>
              <a:rPr kumimoji="0" lang="en-US" sz="2800" b="1" i="0" u="none" strike="noStrike" kern="1200" cap="none" spc="0" normalizeH="0" baseline="0" noProof="0" dirty="0">
                <a:ln>
                  <a:noFill/>
                </a:ln>
                <a:effectLst/>
                <a:uLnTx/>
                <a:uFillTx/>
                <a:cs typeface="Arial" panose="020B0604020202020204" pitchFamily="34" charset="0"/>
              </a:rPr>
            </a:br>
            <a:r>
              <a:rPr kumimoji="0" lang="en-US" sz="2800" b="1" i="0" u="none" strike="noStrike" kern="1200" cap="none" spc="0" normalizeH="0" baseline="0" noProof="0" dirty="0">
                <a:ln>
                  <a:noFill/>
                </a:ln>
                <a:effectLst/>
                <a:uLnTx/>
                <a:uFillTx/>
                <a:cs typeface="Arial" panose="020B0604020202020204" pitchFamily="34" charset="0"/>
              </a:rPr>
              <a:t> </a:t>
            </a:r>
            <a:endParaRPr lang="en-GB" dirty="0"/>
          </a:p>
        </p:txBody>
      </p:sp>
      <p:sp>
        <p:nvSpPr>
          <p:cNvPr id="3" name="Slide Number Placeholder 2">
            <a:extLst>
              <a:ext uri="{FF2B5EF4-FFF2-40B4-BE49-F238E27FC236}">
                <a16:creationId xmlns:a16="http://schemas.microsoft.com/office/drawing/2014/main" id="{3A7D25C5-53E8-B23D-BE18-59FF4EFB9353}"/>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pic>
        <p:nvPicPr>
          <p:cNvPr id="5" name="Picture 4">
            <a:extLst>
              <a:ext uri="{FF2B5EF4-FFF2-40B4-BE49-F238E27FC236}">
                <a16:creationId xmlns:a16="http://schemas.microsoft.com/office/drawing/2014/main" id="{EC8E7CB3-E72C-15BD-D728-E439FE167745}"/>
              </a:ext>
            </a:extLst>
          </p:cNvPr>
          <p:cNvPicPr>
            <a:picLocks noChangeAspect="1"/>
          </p:cNvPicPr>
          <p:nvPr/>
        </p:nvPicPr>
        <p:blipFill>
          <a:blip r:embed="rId2"/>
          <a:stretch>
            <a:fillRect/>
          </a:stretch>
        </p:blipFill>
        <p:spPr>
          <a:xfrm>
            <a:off x="914400" y="1563629"/>
            <a:ext cx="4890740" cy="3298942"/>
          </a:xfrm>
          <a:prstGeom prst="rect">
            <a:avLst/>
          </a:prstGeom>
          <a:ln>
            <a:solidFill>
              <a:schemeClr val="tx1"/>
            </a:solidFill>
          </a:ln>
        </p:spPr>
      </p:pic>
      <p:pic>
        <p:nvPicPr>
          <p:cNvPr id="7" name="Picture 6">
            <a:extLst>
              <a:ext uri="{FF2B5EF4-FFF2-40B4-BE49-F238E27FC236}">
                <a16:creationId xmlns:a16="http://schemas.microsoft.com/office/drawing/2014/main" id="{F9B66802-DB08-B5F3-53D6-A25AB94BC5EC}"/>
              </a:ext>
            </a:extLst>
          </p:cNvPr>
          <p:cNvPicPr>
            <a:picLocks noChangeAspect="1"/>
          </p:cNvPicPr>
          <p:nvPr/>
        </p:nvPicPr>
        <p:blipFill>
          <a:blip r:embed="rId3"/>
          <a:stretch>
            <a:fillRect/>
          </a:stretch>
        </p:blipFill>
        <p:spPr>
          <a:xfrm>
            <a:off x="6818662" y="1365695"/>
            <a:ext cx="4324503" cy="3694810"/>
          </a:xfrm>
          <a:prstGeom prst="rect">
            <a:avLst/>
          </a:prstGeom>
          <a:ln>
            <a:solidFill>
              <a:schemeClr val="tx1"/>
            </a:solidFill>
          </a:ln>
        </p:spPr>
      </p:pic>
    </p:spTree>
    <p:extLst>
      <p:ext uri="{BB962C8B-B14F-4D97-AF65-F5344CB8AC3E}">
        <p14:creationId xmlns:p14="http://schemas.microsoft.com/office/powerpoint/2010/main" val="98541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66B400A-C3A6-4531-9E87-01AA8ACFAC2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766B400A-C3A6-4531-9E87-01AA8ACFAC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2" name="Straight Connector 51">
            <a:extLst>
              <a:ext uri="{FF2B5EF4-FFF2-40B4-BE49-F238E27FC236}">
                <a16:creationId xmlns:a16="http://schemas.microsoft.com/office/drawing/2014/main" id="{FD23B714-07E3-49C4-97D3-AA7CB77082E5}"/>
              </a:ext>
            </a:extLst>
          </p:cNvPr>
          <p:cNvCxnSpPr>
            <a:cxnSpLocks/>
          </p:cNvCxnSpPr>
          <p:nvPr/>
        </p:nvCxnSpPr>
        <p:spPr>
          <a:xfrm>
            <a:off x="381000" y="2732324"/>
            <a:ext cx="11430000"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F023976-3D41-441C-BE2A-63662BE3347E}"/>
              </a:ext>
            </a:extLst>
          </p:cNvPr>
          <p:cNvSpPr/>
          <p:nvPr/>
        </p:nvSpPr>
        <p:spPr>
          <a:xfrm>
            <a:off x="1282966" y="1834056"/>
            <a:ext cx="1796068" cy="179653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2" name="Oval 31">
            <a:extLst>
              <a:ext uri="{FF2B5EF4-FFF2-40B4-BE49-F238E27FC236}">
                <a16:creationId xmlns:a16="http://schemas.microsoft.com/office/drawing/2014/main" id="{21AB0865-B8CD-4C88-BD6D-7782CB82A250}"/>
              </a:ext>
            </a:extLst>
          </p:cNvPr>
          <p:cNvSpPr/>
          <p:nvPr/>
        </p:nvSpPr>
        <p:spPr>
          <a:xfrm>
            <a:off x="1428095" y="1979223"/>
            <a:ext cx="1505810" cy="1506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Graphik Black" panose="020B0A03030202060203" pitchFamily="34" charset="0"/>
              </a:rPr>
              <a:t>01</a:t>
            </a:r>
            <a:endParaRPr kumimoji="0" lang="en-US" sz="3600" b="0" i="0" u="none" strike="noStrike" kern="1200" cap="none" spc="0" normalizeH="0" baseline="0" noProof="0" dirty="0">
              <a:ln>
                <a:noFill/>
              </a:ln>
              <a:solidFill>
                <a:schemeClr val="bg1"/>
              </a:solidFill>
              <a:effectLst/>
              <a:uLnTx/>
              <a:uFillTx/>
              <a:latin typeface="Arial Black" panose="020B0A04020102020204" pitchFamily="34" charset="0"/>
            </a:endParaRPr>
          </a:p>
        </p:txBody>
      </p:sp>
      <p:sp>
        <p:nvSpPr>
          <p:cNvPr id="34" name="Oval 33">
            <a:extLst>
              <a:ext uri="{FF2B5EF4-FFF2-40B4-BE49-F238E27FC236}">
                <a16:creationId xmlns:a16="http://schemas.microsoft.com/office/drawing/2014/main" id="{1EAE0630-1989-47D4-AD38-B80B692F321A}"/>
              </a:ext>
            </a:extLst>
          </p:cNvPr>
          <p:cNvSpPr/>
          <p:nvPr/>
        </p:nvSpPr>
        <p:spPr>
          <a:xfrm>
            <a:off x="5197966" y="1834056"/>
            <a:ext cx="1796068" cy="179653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5" name="Oval 34">
            <a:extLst>
              <a:ext uri="{FF2B5EF4-FFF2-40B4-BE49-F238E27FC236}">
                <a16:creationId xmlns:a16="http://schemas.microsoft.com/office/drawing/2014/main" id="{1C2094C2-530B-4BF4-9C97-BCA8D9DD15A3}"/>
              </a:ext>
            </a:extLst>
          </p:cNvPr>
          <p:cNvSpPr/>
          <p:nvPr/>
        </p:nvSpPr>
        <p:spPr>
          <a:xfrm>
            <a:off x="5343095" y="1979223"/>
            <a:ext cx="1505810" cy="15062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Graphik Black" panose="020B0A03030202060203" pitchFamily="34" charset="0"/>
              </a:rPr>
              <a:t>02</a:t>
            </a:r>
            <a:endParaRPr kumimoji="0" lang="en-US" sz="3600" b="0" i="0" u="none" strike="noStrike" kern="1200" cap="none" spc="0" normalizeH="0" baseline="0" noProof="0" dirty="0">
              <a:ln>
                <a:noFill/>
              </a:ln>
              <a:solidFill>
                <a:srgbClr val="FFFFFF"/>
              </a:solidFill>
              <a:effectLst/>
              <a:uLnTx/>
              <a:uFillTx/>
              <a:latin typeface="Arial Black" panose="020B0A04020102020204" pitchFamily="34" charset="0"/>
            </a:endParaRPr>
          </a:p>
        </p:txBody>
      </p:sp>
      <p:sp>
        <p:nvSpPr>
          <p:cNvPr id="37" name="Oval 36">
            <a:extLst>
              <a:ext uri="{FF2B5EF4-FFF2-40B4-BE49-F238E27FC236}">
                <a16:creationId xmlns:a16="http://schemas.microsoft.com/office/drawing/2014/main" id="{593932DF-3D8C-4175-9338-E32C4793F9B8}"/>
              </a:ext>
            </a:extLst>
          </p:cNvPr>
          <p:cNvSpPr/>
          <p:nvPr/>
        </p:nvSpPr>
        <p:spPr>
          <a:xfrm>
            <a:off x="9112800" y="1834124"/>
            <a:ext cx="1796400" cy="179640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ndParaRPr>
          </a:p>
        </p:txBody>
      </p:sp>
      <p:sp>
        <p:nvSpPr>
          <p:cNvPr id="38" name="Oval 37">
            <a:extLst>
              <a:ext uri="{FF2B5EF4-FFF2-40B4-BE49-F238E27FC236}">
                <a16:creationId xmlns:a16="http://schemas.microsoft.com/office/drawing/2014/main" id="{58AA7723-FAB9-436C-B88D-9E8213844066}"/>
              </a:ext>
            </a:extLst>
          </p:cNvPr>
          <p:cNvSpPr/>
          <p:nvPr/>
        </p:nvSpPr>
        <p:spPr>
          <a:xfrm>
            <a:off x="9242203" y="1979280"/>
            <a:ext cx="1537595" cy="15060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Graphik Black" panose="020B0A03030202060203" pitchFamily="34" charset="0"/>
              </a:rPr>
              <a:t>03</a:t>
            </a:r>
            <a:endParaRPr kumimoji="0" lang="en-US" sz="3600" b="0" i="0" u="none" strike="noStrike" kern="1200" cap="none" spc="0" normalizeH="0" baseline="0" noProof="0" dirty="0">
              <a:ln>
                <a:noFill/>
              </a:ln>
              <a:solidFill>
                <a:srgbClr val="FFFFFF"/>
              </a:solidFill>
              <a:effectLst/>
              <a:uLnTx/>
              <a:uFillTx/>
              <a:latin typeface="Arial Black" panose="020B0A04020102020204" pitchFamily="34" charset="0"/>
            </a:endParaRPr>
          </a:p>
        </p:txBody>
      </p:sp>
      <p:sp>
        <p:nvSpPr>
          <p:cNvPr id="39" name="TextBox 31">
            <a:extLst>
              <a:ext uri="{FF2B5EF4-FFF2-40B4-BE49-F238E27FC236}">
                <a16:creationId xmlns:a16="http://schemas.microsoft.com/office/drawing/2014/main" id="{241ADDB3-9C5F-4F1E-8340-DE66BE2ECD65}"/>
              </a:ext>
            </a:extLst>
          </p:cNvPr>
          <p:cNvSpPr txBox="1">
            <a:spLocks noChangeArrowheads="1"/>
          </p:cNvSpPr>
          <p:nvPr/>
        </p:nvSpPr>
        <p:spPr bwMode="auto">
          <a:xfrm>
            <a:off x="381000" y="4159285"/>
            <a:ext cx="3600000" cy="1487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lang="en-US" sz="1800" b="1" dirty="0">
                <a:solidFill>
                  <a:schemeClr val="accent3"/>
                </a:solidFill>
                <a:latin typeface="+mj-lt"/>
                <a:cs typeface="Lato Regular"/>
              </a:rPr>
              <a:t>Created Empty Database</a:t>
            </a:r>
            <a:endParaRPr kumimoji="0" lang="en-US" sz="1800" b="1" i="0" u="none" strike="noStrike" kern="1200" cap="none" spc="0" normalizeH="0" baseline="0" noProof="0" dirty="0">
              <a:ln>
                <a:noFill/>
              </a:ln>
              <a:solidFill>
                <a:schemeClr val="accent3"/>
              </a:solidFill>
              <a:effectLst/>
              <a:uLnTx/>
              <a:uFillTx/>
              <a:latin typeface="+mj-lt"/>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r>
              <a:rPr lang="en-US" sz="1400" dirty="0">
                <a:solidFill>
                  <a:srgbClr val="000000"/>
                </a:solidFill>
                <a:latin typeface="+mn-lt"/>
                <a:cs typeface="Arial" panose="020B0604020202020204" pitchFamily="34" charset="0"/>
              </a:rPr>
              <a:t>Using DB Browser, we created an empty database that our clean data would be housed in. </a:t>
            </a:r>
            <a:endParaRPr kumimoji="0" lang="en-US" sz="1400" b="0" i="0" u="none" strike="noStrike" kern="1200" cap="none" spc="0" normalizeH="0" baseline="0" noProof="0" dirty="0">
              <a:ln>
                <a:noFill/>
              </a:ln>
              <a:solidFill>
                <a:srgbClr val="000000"/>
              </a:solidFill>
              <a:effectLst/>
              <a:uLnTx/>
              <a:uFillTx/>
              <a:latin typeface="+mn-lt"/>
              <a:cs typeface="Arial" panose="020B0604020202020204" pitchFamily="34" charset="0"/>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kumimoji="0" lang="id-ID" sz="1600" b="1" i="0" u="none" strike="noStrike" kern="1200" cap="none" spc="0" normalizeH="0" baseline="0" noProof="0" dirty="0">
              <a:ln>
                <a:noFill/>
              </a:ln>
              <a:solidFill>
                <a:srgbClr val="969696"/>
              </a:solidFill>
              <a:effectLst/>
              <a:uLnTx/>
              <a:uFillTx/>
              <a:latin typeface="Arial Black" panose="020B0A04020102020204" pitchFamily="34" charset="0"/>
              <a:ea typeface="ＭＳ Ｐゴシック" charset="0"/>
              <a:cs typeface="Lato Regular"/>
            </a:endParaRPr>
          </a:p>
        </p:txBody>
      </p:sp>
      <p:sp>
        <p:nvSpPr>
          <p:cNvPr id="41" name="TextBox 31">
            <a:extLst>
              <a:ext uri="{FF2B5EF4-FFF2-40B4-BE49-F238E27FC236}">
                <a16:creationId xmlns:a16="http://schemas.microsoft.com/office/drawing/2014/main" id="{817EC3BA-165A-40D0-9BB6-B440E48BD80D}"/>
              </a:ext>
            </a:extLst>
          </p:cNvPr>
          <p:cNvSpPr txBox="1">
            <a:spLocks noChangeArrowheads="1"/>
          </p:cNvSpPr>
          <p:nvPr/>
        </p:nvSpPr>
        <p:spPr bwMode="auto">
          <a:xfrm>
            <a:off x="4296000" y="4159285"/>
            <a:ext cx="3600000" cy="2165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US" sz="1800" b="1" i="0" u="none" strike="noStrike" kern="1200" cap="none" spc="0" normalizeH="0" baseline="0" noProof="0" dirty="0">
                <a:ln>
                  <a:noFill/>
                </a:ln>
                <a:solidFill>
                  <a:schemeClr val="accent2"/>
                </a:solidFill>
                <a:effectLst/>
                <a:uLnTx/>
                <a:uFillTx/>
                <a:latin typeface="+mj-lt"/>
                <a:cs typeface="Lato Regular"/>
              </a:rPr>
              <a:t>Imported </a:t>
            </a:r>
            <a:r>
              <a:rPr lang="en-US" sz="1800" b="1" dirty="0">
                <a:solidFill>
                  <a:schemeClr val="accent2"/>
                </a:solidFill>
                <a:latin typeface="+mj-lt"/>
                <a:cs typeface="Lato Regular"/>
              </a:rPr>
              <a:t>C</a:t>
            </a:r>
            <a:r>
              <a:rPr kumimoji="0" lang="en-US" sz="1800" b="1" i="0" u="none" strike="noStrike" kern="1200" cap="none" spc="0" normalizeH="0" baseline="0" noProof="0" dirty="0">
                <a:ln>
                  <a:noFill/>
                </a:ln>
                <a:solidFill>
                  <a:schemeClr val="accent2"/>
                </a:solidFill>
                <a:effectLst/>
                <a:uLnTx/>
                <a:uFillTx/>
                <a:latin typeface="+mj-lt"/>
                <a:cs typeface="Lato Regular"/>
              </a:rPr>
              <a:t>leaned </a:t>
            </a:r>
            <a:r>
              <a:rPr lang="en-US" sz="1800" b="1" dirty="0">
                <a:solidFill>
                  <a:schemeClr val="accent2"/>
                </a:solidFill>
                <a:latin typeface="+mj-lt"/>
                <a:cs typeface="Lato Regular"/>
              </a:rPr>
              <a:t>D</a:t>
            </a:r>
            <a:r>
              <a:rPr kumimoji="0" lang="en-US" sz="1800" b="1" i="0" u="none" strike="noStrike" kern="1200" cap="none" spc="0" normalizeH="0" baseline="0" noProof="0" dirty="0" err="1">
                <a:ln>
                  <a:noFill/>
                </a:ln>
                <a:solidFill>
                  <a:schemeClr val="accent2"/>
                </a:solidFill>
                <a:effectLst/>
                <a:uLnTx/>
                <a:uFillTx/>
                <a:latin typeface="+mj-lt"/>
                <a:cs typeface="Lato Regular"/>
              </a:rPr>
              <a:t>ata</a:t>
            </a:r>
            <a:r>
              <a:rPr kumimoji="0" lang="en-US" sz="1800" b="1" i="0" u="none" strike="noStrike" kern="1200" cap="none" spc="0" normalizeH="0" baseline="0" noProof="0" dirty="0">
                <a:ln>
                  <a:noFill/>
                </a:ln>
                <a:solidFill>
                  <a:schemeClr val="accent2"/>
                </a:solidFill>
                <a:effectLst/>
                <a:uLnTx/>
                <a:uFillTx/>
                <a:latin typeface="+mj-lt"/>
                <a:cs typeface="Lato Regular"/>
              </a:rPr>
              <a:t> </a:t>
            </a:r>
          </a:p>
          <a:p>
            <a:pPr marL="0" marR="0" lvl="0" indent="0" algn="l" defTabSz="914400" rtl="0" eaLnBrk="1" fontAlgn="auto" latinLnBrk="0" hangingPunct="1">
              <a:lnSpc>
                <a:spcPct val="110000"/>
              </a:lnSpc>
              <a:spcBef>
                <a:spcPts val="300"/>
              </a:spcBef>
              <a:spcAft>
                <a:spcPts val="300"/>
              </a:spcAft>
              <a:buClrTx/>
              <a:buSzTx/>
              <a:buFontTx/>
              <a:buNone/>
              <a:tabLst/>
              <a:defRPr/>
            </a:pPr>
            <a:r>
              <a:rPr lang="en-GB" sz="1400" dirty="0">
                <a:latin typeface="Graphik" panose="020B0503030202060203" pitchFamily="34" charset="0"/>
                <a:cs typeface="Lato Regular"/>
              </a:rPr>
              <a:t>R</a:t>
            </a:r>
            <a:r>
              <a:rPr kumimoji="0" lang="en-GB" sz="1400" i="0" u="none" strike="noStrike" kern="1200" cap="none" spc="0" normalizeH="0" baseline="0" noProof="0" dirty="0" err="1">
                <a:ln>
                  <a:noFill/>
                </a:ln>
                <a:effectLst/>
                <a:uLnTx/>
                <a:uFillTx/>
                <a:latin typeface="Graphik" panose="020B0503030202060203" pitchFamily="34" charset="0"/>
                <a:cs typeface="Lato Regular"/>
              </a:rPr>
              <a:t>ead</a:t>
            </a:r>
            <a:r>
              <a:rPr kumimoji="0" lang="en-GB" sz="1400" i="0" u="none" strike="noStrike" kern="1200" cap="none" spc="0" normalizeH="0" baseline="0" noProof="0" dirty="0">
                <a:ln>
                  <a:noFill/>
                </a:ln>
                <a:effectLst/>
                <a:uLnTx/>
                <a:uFillTx/>
                <a:latin typeface="Graphik" panose="020B0503030202060203" pitchFamily="34" charset="0"/>
                <a:cs typeface="Lato Regular"/>
              </a:rPr>
              <a:t> cleaned diabetes data ingested from git hub as a </a:t>
            </a:r>
            <a:r>
              <a:rPr kumimoji="0" lang="en-GB" sz="1400" i="0" u="none" strike="noStrike" kern="1200" cap="none" spc="0" normalizeH="0" baseline="0" noProof="0" dirty="0" err="1">
                <a:ln>
                  <a:noFill/>
                </a:ln>
                <a:effectLst/>
                <a:uLnTx/>
                <a:uFillTx/>
                <a:latin typeface="Graphik" panose="020B0503030202060203" pitchFamily="34" charset="0"/>
                <a:cs typeface="Lato Regular"/>
              </a:rPr>
              <a:t>dataframe</a:t>
            </a:r>
            <a:r>
              <a:rPr kumimoji="0" lang="en-GB" sz="1400" i="0" u="none" strike="noStrike" kern="1200" cap="none" spc="0" normalizeH="0" baseline="0" noProof="0" dirty="0">
                <a:ln>
                  <a:noFill/>
                </a:ln>
                <a:effectLst/>
                <a:uLnTx/>
                <a:uFillTx/>
                <a:latin typeface="Graphik" panose="020B0503030202060203" pitchFamily="34" charset="0"/>
                <a:cs typeface="Lato Regular"/>
              </a:rPr>
              <a:t> (</a:t>
            </a:r>
            <a:r>
              <a:rPr kumimoji="0" lang="en-GB" sz="1400" i="0" u="none" strike="noStrike" kern="1200" cap="none" spc="0" normalizeH="0" baseline="0" noProof="0" dirty="0" err="1">
                <a:ln>
                  <a:noFill/>
                </a:ln>
                <a:effectLst/>
                <a:uLnTx/>
                <a:uFillTx/>
                <a:latin typeface="Graphik" panose="020B0503030202060203" pitchFamily="34" charset="0"/>
                <a:cs typeface="Lato Regular"/>
              </a:rPr>
              <a:t>read_csv</a:t>
            </a:r>
            <a:r>
              <a:rPr kumimoji="0" lang="en-GB" sz="1400" i="0" u="none" strike="noStrike" kern="1200" cap="none" spc="0" normalizeH="0" baseline="0" noProof="0" dirty="0">
                <a:ln>
                  <a:noFill/>
                </a:ln>
                <a:effectLst/>
                <a:uLnTx/>
                <a:uFillTx/>
                <a:latin typeface="Graphik" panose="020B0503030202060203" pitchFamily="34" charset="0"/>
                <a:cs typeface="Lato Regular"/>
              </a:rPr>
              <a:t> from pandas).</a:t>
            </a:r>
            <a:endParaRPr kumimoji="0" lang="id-ID" sz="1400" i="0" u="none" strike="noStrike" kern="1200" cap="none" spc="0" normalizeH="0" baseline="0" noProof="0" dirty="0">
              <a:ln>
                <a:noFill/>
              </a:ln>
              <a:effectLst/>
              <a:uLnTx/>
              <a:uFillTx/>
              <a:latin typeface="Graphik" panose="020B0503030202060203" pitchFamily="34" charset="0"/>
              <a:cs typeface="Lato Regular"/>
            </a:endParaRPr>
          </a:p>
        </p:txBody>
      </p:sp>
      <p:sp>
        <p:nvSpPr>
          <p:cNvPr id="42" name="TextBox 31">
            <a:extLst>
              <a:ext uri="{FF2B5EF4-FFF2-40B4-BE49-F238E27FC236}">
                <a16:creationId xmlns:a16="http://schemas.microsoft.com/office/drawing/2014/main" id="{F7899B46-F790-40C3-9A94-7DD700580901}"/>
              </a:ext>
            </a:extLst>
          </p:cNvPr>
          <p:cNvSpPr txBox="1">
            <a:spLocks noChangeArrowheads="1"/>
          </p:cNvSpPr>
          <p:nvPr/>
        </p:nvSpPr>
        <p:spPr bwMode="auto">
          <a:xfrm>
            <a:off x="8211000" y="4159285"/>
            <a:ext cx="3600000" cy="1487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rPr>
              <a:t>Saved Data into Database</a:t>
            </a:r>
          </a:p>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400" i="0" u="none" strike="noStrike" kern="1200" cap="none" spc="0" normalizeH="0" baseline="0" dirty="0">
                <a:ln>
                  <a:noFill/>
                </a:ln>
                <a:effectLst/>
                <a:uLnTx/>
                <a:uFillTx/>
                <a:latin typeface="Graphik" panose="020B0503030202060203" pitchFamily="34" charset="0"/>
                <a:cs typeface="Lato Regular"/>
              </a:rPr>
              <a:t>Connected the created database to </a:t>
            </a:r>
            <a:r>
              <a:rPr kumimoji="0" lang="en-GB" sz="1400" i="0" u="none" strike="noStrike" kern="1200" cap="none" spc="0" normalizeH="0" baseline="0" dirty="0" err="1">
                <a:ln>
                  <a:noFill/>
                </a:ln>
                <a:effectLst/>
                <a:uLnTx/>
                <a:uFillTx/>
                <a:latin typeface="Graphik" panose="020B0503030202060203" pitchFamily="34" charset="0"/>
                <a:cs typeface="Lato Regular"/>
              </a:rPr>
              <a:t>jupyter</a:t>
            </a:r>
            <a:r>
              <a:rPr kumimoji="0" lang="en-GB" sz="1400" i="0" u="none" strike="noStrike" kern="1200" cap="none" spc="0" normalizeH="0" baseline="0" dirty="0">
                <a:ln>
                  <a:noFill/>
                </a:ln>
                <a:effectLst/>
                <a:uLnTx/>
                <a:uFillTx/>
                <a:latin typeface="Graphik" panose="020B0503030202060203" pitchFamily="34" charset="0"/>
                <a:cs typeface="Lato Regular"/>
              </a:rPr>
              <a:t> notebook (using sqlite3 library) and saved </a:t>
            </a:r>
            <a:r>
              <a:rPr kumimoji="0" lang="en-GB" sz="1400" i="0" u="none" strike="noStrike" kern="1200" cap="none" spc="0" normalizeH="0" baseline="0" dirty="0" err="1">
                <a:ln>
                  <a:noFill/>
                </a:ln>
                <a:effectLst/>
                <a:uLnTx/>
                <a:uFillTx/>
                <a:latin typeface="Graphik" panose="020B0503030202060203" pitchFamily="34" charset="0"/>
                <a:cs typeface="Lato Regular"/>
              </a:rPr>
              <a:t>dataframe</a:t>
            </a:r>
            <a:r>
              <a:rPr kumimoji="0" lang="en-GB" sz="1400" i="0" u="none" strike="noStrike" kern="1200" cap="none" spc="0" normalizeH="0" baseline="0" dirty="0">
                <a:ln>
                  <a:noFill/>
                </a:ln>
                <a:effectLst/>
                <a:uLnTx/>
                <a:uFillTx/>
                <a:latin typeface="Graphik" panose="020B0503030202060203" pitchFamily="34" charset="0"/>
                <a:cs typeface="Lato Regular"/>
              </a:rPr>
              <a:t> to the database.</a:t>
            </a:r>
            <a:endParaRPr kumimoji="0" lang="en-GB" sz="1400" i="0" u="none" strike="noStrike" kern="1200" cap="none" spc="0" normalizeH="0" baseline="0" noProof="0" dirty="0">
              <a:ln>
                <a:noFill/>
              </a:ln>
              <a:effectLst/>
              <a:uLnTx/>
              <a:uFillTx/>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lang="en-GB" sz="1800" b="1" dirty="0">
              <a:solidFill>
                <a:srgbClr val="969696"/>
              </a:solidFill>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endPar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endParaRPr>
          </a:p>
          <a:p>
            <a:pPr marL="0" marR="0" lvl="0" indent="0" algn="l" defTabSz="914400" rtl="0" eaLnBrk="1" fontAlgn="auto" latinLnBrk="0" hangingPunct="1">
              <a:lnSpc>
                <a:spcPct val="110000"/>
              </a:lnSpc>
              <a:spcBef>
                <a:spcPts val="300"/>
              </a:spcBef>
              <a:spcAft>
                <a:spcPts val="300"/>
              </a:spcAft>
              <a:buClrTx/>
              <a:buSzTx/>
              <a:buFontTx/>
              <a:buNone/>
              <a:tabLst/>
              <a:defRPr/>
            </a:pPr>
            <a:r>
              <a:rPr kumimoji="0" lang="en-GB" sz="1800" b="1" i="0" u="none" strike="noStrike" kern="1200" cap="none" spc="0" normalizeH="0" baseline="0" noProof="0" dirty="0">
                <a:ln>
                  <a:noFill/>
                </a:ln>
                <a:solidFill>
                  <a:srgbClr val="969696"/>
                </a:solidFill>
                <a:effectLst/>
                <a:uLnTx/>
                <a:uFillTx/>
                <a:latin typeface="Graphik" panose="020B0503030202060203" pitchFamily="34" charset="0"/>
                <a:cs typeface="Lato Regular"/>
              </a:rPr>
              <a:t> </a:t>
            </a:r>
            <a:endParaRPr kumimoji="0" lang="id-ID" sz="1800" b="1" i="0" u="none" strike="noStrike" kern="1200" cap="none" spc="0" normalizeH="0" baseline="0" noProof="0" dirty="0">
              <a:ln>
                <a:noFill/>
              </a:ln>
              <a:solidFill>
                <a:srgbClr val="969696"/>
              </a:solidFill>
              <a:effectLst/>
              <a:uLnTx/>
              <a:uFillTx/>
              <a:latin typeface="Graphik" panose="020B0503030202060203" pitchFamily="34" charset="0"/>
              <a:cs typeface="Lato Regular"/>
            </a:endParaRPr>
          </a:p>
        </p:txBody>
      </p:sp>
      <p:cxnSp>
        <p:nvCxnSpPr>
          <p:cNvPr id="5" name="Straight Connector 4">
            <a:extLst>
              <a:ext uri="{FF2B5EF4-FFF2-40B4-BE49-F238E27FC236}">
                <a16:creationId xmlns:a16="http://schemas.microsoft.com/office/drawing/2014/main" id="{2C27CFAF-CF3E-45F8-9C9C-26B6BBBCAF7B}"/>
              </a:ext>
            </a:extLst>
          </p:cNvPr>
          <p:cNvCxnSpPr>
            <a:cxnSpLocks/>
          </p:cNvCxnSpPr>
          <p:nvPr/>
        </p:nvCxnSpPr>
        <p:spPr>
          <a:xfrm>
            <a:off x="8211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17FB0E-F7B1-44BA-B4A5-D26E5C9A8D40}"/>
              </a:ext>
            </a:extLst>
          </p:cNvPr>
          <p:cNvCxnSpPr>
            <a:cxnSpLocks/>
          </p:cNvCxnSpPr>
          <p:nvPr/>
        </p:nvCxnSpPr>
        <p:spPr>
          <a:xfrm>
            <a:off x="4296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533E09-A003-4458-9B75-1679D91EE0A7}"/>
              </a:ext>
            </a:extLst>
          </p:cNvPr>
          <p:cNvCxnSpPr>
            <a:cxnSpLocks/>
          </p:cNvCxnSpPr>
          <p:nvPr/>
        </p:nvCxnSpPr>
        <p:spPr>
          <a:xfrm>
            <a:off x="381000" y="3887125"/>
            <a:ext cx="360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EA7EC17B-20FE-4C63-A0CE-901FBEDFCC66}"/>
              </a:ext>
            </a:extLst>
          </p:cNvPr>
          <p:cNvSpPr>
            <a:spLocks noGrp="1"/>
          </p:cNvSpPr>
          <p:nvPr>
            <p:ph type="title"/>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cs typeface="Arial" panose="020B0604020202020204" pitchFamily="34" charset="0"/>
              </a:rPr>
              <a:t>Loading Cleaned Data into SQL Database</a:t>
            </a:r>
          </a:p>
        </p:txBody>
      </p:sp>
    </p:spTree>
    <p:extLst>
      <p:ext uri="{BB962C8B-B14F-4D97-AF65-F5344CB8AC3E}">
        <p14:creationId xmlns:p14="http://schemas.microsoft.com/office/powerpoint/2010/main" val="322159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3FCF-4601-326C-011F-A08D65EDDF55}"/>
              </a:ext>
            </a:extLst>
          </p:cNvPr>
          <p:cNvSpPr>
            <a:spLocks noGrp="1"/>
          </p:cNvSpPr>
          <p:nvPr>
            <p:ph type="title"/>
          </p:nvPr>
        </p:nvSpPr>
        <p:spPr/>
        <p:txBody>
          <a:bodyPr/>
          <a:lstStyle/>
          <a:p>
            <a:r>
              <a:rPr kumimoji="0" lang="en-US" sz="2800" b="1" i="0" u="none" strike="noStrike" kern="1200" cap="none" spc="0" normalizeH="0" baseline="0" noProof="0" dirty="0">
                <a:ln>
                  <a:noFill/>
                </a:ln>
                <a:effectLst/>
                <a:uLnTx/>
                <a:uFillTx/>
                <a:cs typeface="Arial" panose="020B0604020202020204" pitchFamily="34" charset="0"/>
              </a:rPr>
              <a:t>Loading Cleaned Data into SQL Database (Cont.)</a:t>
            </a:r>
            <a:endParaRPr lang="en-GB" dirty="0"/>
          </a:p>
        </p:txBody>
      </p:sp>
      <p:sp>
        <p:nvSpPr>
          <p:cNvPr id="3" name="Slide Number Placeholder 2">
            <a:extLst>
              <a:ext uri="{FF2B5EF4-FFF2-40B4-BE49-F238E27FC236}">
                <a16:creationId xmlns:a16="http://schemas.microsoft.com/office/drawing/2014/main" id="{8E8823EA-8B53-665A-D90E-C1A097EAB201}"/>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pic>
        <p:nvPicPr>
          <p:cNvPr id="5" name="Picture 4">
            <a:extLst>
              <a:ext uri="{FF2B5EF4-FFF2-40B4-BE49-F238E27FC236}">
                <a16:creationId xmlns:a16="http://schemas.microsoft.com/office/drawing/2014/main" id="{885DD133-705D-70DF-4C80-8ACDF674C0A1}"/>
              </a:ext>
            </a:extLst>
          </p:cNvPr>
          <p:cNvPicPr>
            <a:picLocks noChangeAspect="1"/>
          </p:cNvPicPr>
          <p:nvPr/>
        </p:nvPicPr>
        <p:blipFill>
          <a:blip r:embed="rId2"/>
          <a:srcRect t="4681"/>
          <a:stretch/>
        </p:blipFill>
        <p:spPr>
          <a:xfrm>
            <a:off x="2276383" y="1892300"/>
            <a:ext cx="7639233" cy="2781299"/>
          </a:xfrm>
          <a:prstGeom prst="rect">
            <a:avLst/>
          </a:prstGeom>
          <a:ln>
            <a:solidFill>
              <a:schemeClr val="tx1"/>
            </a:solidFill>
          </a:ln>
        </p:spPr>
      </p:pic>
    </p:spTree>
    <p:extLst>
      <p:ext uri="{BB962C8B-B14F-4D97-AF65-F5344CB8AC3E}">
        <p14:creationId xmlns:p14="http://schemas.microsoft.com/office/powerpoint/2010/main" val="399763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E331D5A-BDEB-4348-8B9D-A292C02546C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6" name="Objekt 5" hidden="1">
                        <a:extLst>
                          <a:ext uri="{FF2B5EF4-FFF2-40B4-BE49-F238E27FC236}">
                            <a16:creationId xmlns:a16="http://schemas.microsoft.com/office/drawing/2014/main" id="{3E331D5A-BDEB-4348-8B9D-A292C02546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A4ADC75-728D-4621-A546-742EC8B7EE0A}"/>
              </a:ext>
            </a:extLst>
          </p:cNvPr>
          <p:cNvSpPr>
            <a:spLocks noGrp="1"/>
          </p:cNvSpPr>
          <p:nvPr>
            <p:ph type="title"/>
          </p:nvPr>
        </p:nvSpPr>
        <p:spPr/>
        <p:txBody>
          <a:bodyPr/>
          <a:lstStyle/>
          <a:p>
            <a:r>
              <a:rPr kumimoji="0" lang="en-US" sz="3200" b="1" i="0" u="none" strike="noStrike" kern="1200" cap="none" spc="0" normalizeH="0" baseline="0" noProof="0" dirty="0">
                <a:ln>
                  <a:noFill/>
                </a:ln>
                <a:effectLst/>
                <a:uLnTx/>
                <a:uFillTx/>
                <a:cs typeface="Arial" panose="020B0604020202020204" pitchFamily="34" charset="0"/>
              </a:rPr>
              <a:t>Data Modelling Using SQL Queries</a:t>
            </a:r>
            <a:br>
              <a:rPr kumimoji="0" lang="en-US" sz="3200" b="1" i="0" u="none" strike="noStrike" kern="1200" cap="none" spc="0" normalizeH="0" baseline="0" noProof="0" dirty="0">
                <a:ln>
                  <a:noFill/>
                </a:ln>
                <a:effectLst/>
                <a:uLnTx/>
                <a:uFillTx/>
                <a:cs typeface="Arial" panose="020B0604020202020204" pitchFamily="34" charset="0"/>
              </a:rPr>
            </a:br>
            <a:endParaRPr lang="de-DE" dirty="0"/>
          </a:p>
        </p:txBody>
      </p:sp>
      <p:sp>
        <p:nvSpPr>
          <p:cNvPr id="3" name="Textplatzhalter 2">
            <a:extLst>
              <a:ext uri="{FF2B5EF4-FFF2-40B4-BE49-F238E27FC236}">
                <a16:creationId xmlns:a16="http://schemas.microsoft.com/office/drawing/2014/main" id="{1CE28AD9-A9C0-4DB0-A91F-4BF5BF498C9D}"/>
              </a:ext>
            </a:extLst>
          </p:cNvPr>
          <p:cNvSpPr>
            <a:spLocks noGrp="1"/>
          </p:cNvSpPr>
          <p:nvPr>
            <p:ph type="body" sz="quarter" idx="11"/>
          </p:nvPr>
        </p:nvSpPr>
        <p:spPr>
          <a:xfrm>
            <a:off x="381000" y="1340891"/>
            <a:ext cx="4686300" cy="4910684"/>
          </a:xfrm>
        </p:spPr>
        <p:txBody>
          <a:bodyPr/>
          <a:lstStyle/>
          <a:p>
            <a:r>
              <a:rPr lang="en-US" sz="2000" b="1" dirty="0">
                <a:solidFill>
                  <a:schemeClr val="accent1"/>
                </a:solidFill>
              </a:rPr>
              <a:t>The following tasks were completed using the SQL database.</a:t>
            </a:r>
          </a:p>
          <a:p>
            <a:pPr marL="285750" indent="-285750">
              <a:buFont typeface="Arial" panose="020B0604020202020204" pitchFamily="34" charset="0"/>
              <a:buChar char="•"/>
            </a:pPr>
            <a:r>
              <a:rPr lang="en-US" sz="1400" dirty="0"/>
              <a:t>Investigative queries to further understand the diabetes population. </a:t>
            </a:r>
          </a:p>
          <a:p>
            <a:pPr marL="285750" indent="-285750">
              <a:buFont typeface="Arial" panose="020B0604020202020204" pitchFamily="34" charset="0"/>
              <a:buChar char="•"/>
            </a:pPr>
            <a:r>
              <a:rPr lang="en-US" sz="1400" dirty="0"/>
              <a:t>Data Modelled using a Star Schema approach.</a:t>
            </a:r>
          </a:p>
          <a:p>
            <a:pPr marL="285750" indent="-285750">
              <a:buFont typeface="Arial" panose="020B0604020202020204" pitchFamily="34" charset="0"/>
              <a:buChar char="•"/>
            </a:pPr>
            <a:r>
              <a:rPr lang="en-US" sz="1400" dirty="0"/>
              <a:t>Creation of dimension tables for categorical columns (age group, diet type, alcohol consumption etc.) and corresponding ids for each unique value. </a:t>
            </a:r>
          </a:p>
          <a:p>
            <a:pPr marL="285750" indent="-285750">
              <a:buFont typeface="Arial" panose="020B0604020202020204" pitchFamily="34" charset="0"/>
              <a:buChar char="•"/>
            </a:pPr>
            <a:r>
              <a:rPr lang="en-US" sz="1400" dirty="0"/>
              <a:t>Creation of a fact table containing </a:t>
            </a:r>
            <a:r>
              <a:rPr lang="en-US" sz="1400" dirty="0" err="1"/>
              <a:t>normalised</a:t>
            </a:r>
            <a:r>
              <a:rPr lang="en-US" sz="1400" dirty="0"/>
              <a:t> values for categorical columns in addition to continuous variables.</a:t>
            </a:r>
          </a:p>
          <a:p>
            <a:pPr marL="285750" indent="-285750">
              <a:buFont typeface="Arial" panose="020B0604020202020204" pitchFamily="34" charset="0"/>
              <a:buChar char="•"/>
            </a:pPr>
            <a:r>
              <a:rPr lang="en-US" sz="1400" dirty="0"/>
              <a:t>Connection of the final database to a Power BI (Get Data) using an ODBC driver.</a:t>
            </a:r>
          </a:p>
          <a:p>
            <a:pPr marL="285750" indent="-285750">
              <a:buFont typeface="Arial" panose="020B0604020202020204" pitchFamily="34" charset="0"/>
              <a:buChar char="•"/>
            </a:pPr>
            <a:r>
              <a:rPr lang="en-US" sz="1400" dirty="0"/>
              <a:t>One to many relationships created between dimension tables and fact table.</a:t>
            </a:r>
          </a:p>
          <a:p>
            <a:endParaRPr lang="de-DE" dirty="0"/>
          </a:p>
        </p:txBody>
      </p:sp>
      <p:pic>
        <p:nvPicPr>
          <p:cNvPr id="9" name="Picture 8">
            <a:extLst>
              <a:ext uri="{FF2B5EF4-FFF2-40B4-BE49-F238E27FC236}">
                <a16:creationId xmlns:a16="http://schemas.microsoft.com/office/drawing/2014/main" id="{0366802E-5D21-8A90-B957-77EB760ECF79}"/>
              </a:ext>
            </a:extLst>
          </p:cNvPr>
          <p:cNvPicPr>
            <a:picLocks noChangeAspect="1"/>
          </p:cNvPicPr>
          <p:nvPr/>
        </p:nvPicPr>
        <p:blipFill>
          <a:blip r:embed="rId6"/>
          <a:stretch>
            <a:fillRect/>
          </a:stretch>
        </p:blipFill>
        <p:spPr>
          <a:xfrm>
            <a:off x="5194138" y="1034936"/>
            <a:ext cx="6324925" cy="4426177"/>
          </a:xfrm>
          <a:prstGeom prst="rect">
            <a:avLst/>
          </a:prstGeom>
          <a:ln>
            <a:solidFill>
              <a:schemeClr val="tx1"/>
            </a:solidFill>
          </a:ln>
        </p:spPr>
      </p:pic>
      <p:sp>
        <p:nvSpPr>
          <p:cNvPr id="10" name="TextBox 9">
            <a:extLst>
              <a:ext uri="{FF2B5EF4-FFF2-40B4-BE49-F238E27FC236}">
                <a16:creationId xmlns:a16="http://schemas.microsoft.com/office/drawing/2014/main" id="{326145AD-74F1-4AF2-55AB-0CD20E316E02}"/>
              </a:ext>
            </a:extLst>
          </p:cNvPr>
          <p:cNvSpPr txBox="1"/>
          <p:nvPr/>
        </p:nvSpPr>
        <p:spPr>
          <a:xfrm>
            <a:off x="5194138" y="5721407"/>
            <a:ext cx="6426362" cy="653936"/>
          </a:xfrm>
          <a:prstGeom prst="rect">
            <a:avLst/>
          </a:prstGeom>
          <a:noFill/>
          <a:ln>
            <a:solidFill>
              <a:schemeClr val="tx1"/>
            </a:solidFill>
          </a:ln>
        </p:spPr>
        <p:txBody>
          <a:bodyPr wrap="square" lIns="0" tIns="0" rIns="0" bIns="0" rtlCol="0" anchor="ctr">
            <a:noAutofit/>
          </a:bodyPr>
          <a:lstStyle/>
          <a:p>
            <a:pPr algn="l" defTabSz="228600">
              <a:spcAft>
                <a:spcPts val="1200"/>
              </a:spcAft>
            </a:pPr>
            <a:r>
              <a:rPr lang="en-GB" sz="1600" noProof="0" dirty="0"/>
              <a:t>Data model in Power BI after being imported from the DB Browser database.</a:t>
            </a:r>
          </a:p>
        </p:txBody>
      </p:sp>
    </p:spTree>
    <p:extLst>
      <p:ext uri="{BB962C8B-B14F-4D97-AF65-F5344CB8AC3E}">
        <p14:creationId xmlns:p14="http://schemas.microsoft.com/office/powerpoint/2010/main" val="165943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7-C56D-A374-4B22-56BCC1105A9B}"/>
              </a:ext>
            </a:extLst>
          </p:cNvPr>
          <p:cNvSpPr>
            <a:spLocks noGrp="1"/>
          </p:cNvSpPr>
          <p:nvPr>
            <p:ph type="title"/>
          </p:nvPr>
        </p:nvSpPr>
        <p:spPr/>
        <p:txBody>
          <a:bodyPr anchor="ctr"/>
          <a:lstStyle/>
          <a:p>
            <a:r>
              <a:rPr kumimoji="0" lang="en-US" sz="3200" b="1" i="0" u="none" strike="noStrike" kern="1200" cap="none" spc="0" normalizeH="0" baseline="0" noProof="0" dirty="0" err="1">
                <a:ln>
                  <a:noFill/>
                </a:ln>
                <a:effectLst/>
                <a:uLnTx/>
                <a:uFillTx/>
                <a:cs typeface="Arial" panose="020B0604020202020204" pitchFamily="34" charset="0"/>
              </a:rPr>
              <a:t>Visualising</a:t>
            </a:r>
            <a:r>
              <a:rPr kumimoji="0" lang="en-US" sz="3200" b="1" i="0" u="none" strike="noStrike" kern="1200" cap="none" spc="0" normalizeH="0" baseline="0" noProof="0" dirty="0">
                <a:ln>
                  <a:noFill/>
                </a:ln>
                <a:effectLst/>
                <a:uLnTx/>
                <a:uFillTx/>
                <a:cs typeface="Arial" panose="020B0604020202020204" pitchFamily="34" charset="0"/>
              </a:rPr>
              <a:t> Data Using Power BI – Diabetes Prevalence</a:t>
            </a:r>
            <a:endParaRPr lang="en-GB" dirty="0"/>
          </a:p>
        </p:txBody>
      </p:sp>
      <p:sp>
        <p:nvSpPr>
          <p:cNvPr id="3" name="Slide Number Placeholder 2">
            <a:extLst>
              <a:ext uri="{FF2B5EF4-FFF2-40B4-BE49-F238E27FC236}">
                <a16:creationId xmlns:a16="http://schemas.microsoft.com/office/drawing/2014/main" id="{EB2B7CB0-FEB4-FE30-8EA0-0F227CF2FA95}"/>
              </a:ext>
            </a:extLst>
          </p:cNvPr>
          <p:cNvSpPr>
            <a:spLocks noGrp="1"/>
          </p:cNvSpPr>
          <p:nvPr>
            <p:ph type="sldNum" sz="quarter" idx="10"/>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4" name="Text Placeholder 3">
            <a:extLst>
              <a:ext uri="{FF2B5EF4-FFF2-40B4-BE49-F238E27FC236}">
                <a16:creationId xmlns:a16="http://schemas.microsoft.com/office/drawing/2014/main" id="{3B9E9145-693F-ADCB-29A1-45E0F92539DB}"/>
              </a:ext>
            </a:extLst>
          </p:cNvPr>
          <p:cNvSpPr>
            <a:spLocks noGrp="1"/>
          </p:cNvSpPr>
          <p:nvPr>
            <p:ph type="body" sz="quarter" idx="11"/>
          </p:nvPr>
        </p:nvSpPr>
        <p:spPr>
          <a:xfrm>
            <a:off x="381001" y="1677665"/>
            <a:ext cx="3251200" cy="4612010"/>
          </a:xfrm>
        </p:spPr>
        <p:txBody>
          <a:bodyPr/>
          <a:lstStyle/>
          <a:p>
            <a:r>
              <a:rPr lang="en-GB" dirty="0"/>
              <a:t>Used bar charts to display comparison of diabetes prevalence (% of individuals with diabetes – calculated via DAX) by different categories (Activity Level, Stress Level, Gender, Age Group).</a:t>
            </a:r>
          </a:p>
          <a:p>
            <a:r>
              <a:rPr lang="en-GB" b="1" dirty="0"/>
              <a:t>Findings:</a:t>
            </a:r>
          </a:p>
          <a:p>
            <a:pPr marL="285750" indent="-285750">
              <a:buFont typeface="Arial" panose="020B0604020202020204" pitchFamily="34" charset="0"/>
              <a:buChar char="•"/>
            </a:pPr>
            <a:r>
              <a:rPr lang="en-GB" dirty="0"/>
              <a:t>No noticeable difference in diabetes prevalence by age group &amp; and Gender.</a:t>
            </a:r>
          </a:p>
          <a:p>
            <a:pPr marL="285750" indent="-285750">
              <a:buFont typeface="Arial" panose="020B0604020202020204" pitchFamily="34" charset="0"/>
              <a:buChar char="•"/>
            </a:pPr>
            <a:r>
              <a:rPr lang="en-GB" dirty="0"/>
              <a:t>Increased activity level reduces the likelihood of having diabetes.</a:t>
            </a:r>
          </a:p>
          <a:p>
            <a:pPr marL="285750" indent="-285750">
              <a:buFont typeface="Arial" panose="020B0604020202020204" pitchFamily="34" charset="0"/>
              <a:buChar char="•"/>
            </a:pPr>
            <a:r>
              <a:rPr lang="en-GB" dirty="0"/>
              <a:t>Individuals with Elevated &amp; Extreme levels of stress were more likely to have diabetes. </a:t>
            </a:r>
          </a:p>
        </p:txBody>
      </p:sp>
      <p:pic>
        <p:nvPicPr>
          <p:cNvPr id="6" name="Picture 5">
            <a:extLst>
              <a:ext uri="{FF2B5EF4-FFF2-40B4-BE49-F238E27FC236}">
                <a16:creationId xmlns:a16="http://schemas.microsoft.com/office/drawing/2014/main" id="{C653734E-B513-D786-03B1-01EC09D0DDB9}"/>
              </a:ext>
            </a:extLst>
          </p:cNvPr>
          <p:cNvPicPr>
            <a:picLocks noChangeAspect="1"/>
          </p:cNvPicPr>
          <p:nvPr/>
        </p:nvPicPr>
        <p:blipFill>
          <a:blip r:embed="rId2"/>
          <a:stretch>
            <a:fillRect/>
          </a:stretch>
        </p:blipFill>
        <p:spPr>
          <a:xfrm>
            <a:off x="4073303" y="1677665"/>
            <a:ext cx="7547195" cy="4208473"/>
          </a:xfrm>
          <a:prstGeom prst="rect">
            <a:avLst/>
          </a:prstGeom>
          <a:ln>
            <a:solidFill>
              <a:schemeClr val="tx1"/>
            </a:solidFill>
          </a:ln>
        </p:spPr>
      </p:pic>
    </p:spTree>
    <p:extLst>
      <p:ext uri="{BB962C8B-B14F-4D97-AF65-F5344CB8AC3E}">
        <p14:creationId xmlns:p14="http://schemas.microsoft.com/office/powerpoint/2010/main" val="25575934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cVjnPhkwuM.nQDMUF38Z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GOsTq3g6vemAvE4EiuSJ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a84y1e.9AeDYiZWdlZJaQ"/>
</p:tagLst>
</file>

<file path=ppt/theme/theme1.xml><?xml version="1.0" encoding="utf-8"?>
<a:theme xmlns:a="http://schemas.openxmlformats.org/drawingml/2006/main" name="1_Offic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CoreTemplate_Graphik_100820" id="{49DBA5FE-D7D0-7E4B-91FA-5CF7CE14D163}" vid="{DBC2176E-0E90-094E-B41E-2DF55F504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959</TotalTime>
  <Words>1277</Words>
  <Application>Microsoft Office PowerPoint</Application>
  <PresentationFormat>Widescreen</PresentationFormat>
  <Paragraphs>118</Paragraphs>
  <Slides>13</Slides>
  <Notes>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8" baseType="lpstr">
      <vt:lpstr>SimSun</vt:lpstr>
      <vt:lpstr>Aptos</vt:lpstr>
      <vt:lpstr>Arial</vt:lpstr>
      <vt:lpstr>Arial Black</vt:lpstr>
      <vt:lpstr>Arial Unicode MS</vt:lpstr>
      <vt:lpstr>Calibri</vt:lpstr>
      <vt:lpstr>Graphik</vt:lpstr>
      <vt:lpstr>Graphik Black</vt:lpstr>
      <vt:lpstr>Graphik Light</vt:lpstr>
      <vt:lpstr>Graphik Regular</vt:lpstr>
      <vt:lpstr>GT Sectra Fine</vt:lpstr>
      <vt:lpstr>GT Sectra Fine Rg</vt:lpstr>
      <vt:lpstr>System Font</vt:lpstr>
      <vt:lpstr>1_Office</vt:lpstr>
      <vt:lpstr>think-cell Folie</vt:lpstr>
      <vt:lpstr>Datathon – Team 8 </vt:lpstr>
      <vt:lpstr>Agenda</vt:lpstr>
      <vt:lpstr>Problem Statement</vt:lpstr>
      <vt:lpstr>Data Extraction, Cleaning and EDA  </vt:lpstr>
      <vt:lpstr>Data Extraction, Cleaning and EDA (Cont.)  </vt:lpstr>
      <vt:lpstr>Loading Cleaned Data into SQL Database</vt:lpstr>
      <vt:lpstr>Loading Cleaned Data into SQL Database (Cont.)</vt:lpstr>
      <vt:lpstr>Data Modelling Using SQL Queries </vt:lpstr>
      <vt:lpstr>Visualising Data Using Power BI – Diabetes Prevalence</vt:lpstr>
      <vt:lpstr>Visualising Data Using Power BI – Feature Distribution</vt:lpstr>
      <vt:lpstr>Visualising Data Using Power BI – Ad Hoc Analysis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Israel-Bolarinwa, Oreayo</dc:creator>
  <cp:lastModifiedBy>Israel-Bolarinwa, Oreayo</cp:lastModifiedBy>
  <cp:revision>6</cp:revision>
  <dcterms:created xsi:type="dcterms:W3CDTF">2024-11-25T17:49:54Z</dcterms:created>
  <dcterms:modified xsi:type="dcterms:W3CDTF">2024-11-26T11:00:55Z</dcterms:modified>
</cp:coreProperties>
</file>