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heme/theme2.xml" ContentType="application/vnd.openxmlformats-officedocument.theme+xml"/>
  <Override PartName="/ppt/tags/tag11.xml" ContentType="application/vnd.openxmlformats-officedocument.presentationml.tags+xml"/>
  <Override PartName="/ppt/notesSlides/notesSlide1.xml" ContentType="application/vnd.openxmlformats-officedocument.presentationml.notesSlide+xml"/>
  <Override PartName="/ppt/tags/tag12.xml" ContentType="application/vnd.openxmlformats-officedocument.presentationml.tags+xml"/>
  <Override PartName="/ppt/notesSlides/notesSlide2.xml" ContentType="application/vnd.openxmlformats-officedocument.presentationml.notesSlide+xml"/>
  <Override PartName="/ppt/tags/tag13.xml" ContentType="application/vnd.openxmlformats-officedocument.presentationml.tags+xml"/>
  <Override PartName="/ppt/notesSlides/notesSlide3.xml" ContentType="application/vnd.openxmlformats-officedocument.presentationml.notesSlide+xml"/>
  <Override PartName="/ppt/tags/tag14.xml" ContentType="application/vnd.openxmlformats-officedocument.presentationml.tags+xml"/>
  <Override PartName="/ppt/notesSlides/notesSlide4.xml" ContentType="application/vnd.openxmlformats-officedocument.presentationml.notesSlide+xml"/>
  <Override PartName="/ppt/tags/tag15.xml" ContentType="application/vnd.openxmlformats-officedocument.presentationml.tags+xml"/>
  <Override PartName="/ppt/notesSlides/notesSlide5.xml" ContentType="application/vnd.openxmlformats-officedocument.presentationml.notesSlide+xml"/>
  <Override PartName="/ppt/tags/tag16.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15"/>
  </p:notesMasterIdLst>
  <p:sldIdLst>
    <p:sldId id="675" r:id="rId2"/>
    <p:sldId id="638" r:id="rId3"/>
    <p:sldId id="997" r:id="rId4"/>
    <p:sldId id="617" r:id="rId5"/>
    <p:sldId id="998" r:id="rId6"/>
    <p:sldId id="604" r:id="rId7"/>
    <p:sldId id="999" r:id="rId8"/>
    <p:sldId id="648" r:id="rId9"/>
    <p:sldId id="1001" r:id="rId10"/>
    <p:sldId id="1000" r:id="rId11"/>
    <p:sldId id="1003" r:id="rId12"/>
    <p:sldId id="1002"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967EE1-7206-425F-B537-EB33ED14CAAB}" v="2" dt="2024-11-26T09:14:04.57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696" autoAdjust="0"/>
    <p:restoredTop sz="94660"/>
  </p:normalViewPr>
  <p:slideViewPr>
    <p:cSldViewPr snapToGrid="0">
      <p:cViewPr>
        <p:scale>
          <a:sx n="66" d="100"/>
          <a:sy n="66" d="100"/>
        </p:scale>
        <p:origin x="904" y="-164"/>
      </p:cViewPr>
      <p:guideLst/>
    </p:cSldViewPr>
  </p:slideViewPr>
  <p:notesTextViewPr>
    <p:cViewPr>
      <p:scale>
        <a:sx n="50" d="100"/>
        <a:sy n="5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srael-Bolarinwa, Oreayo" userId="4105e3ab-f257-4630-a390-d57d3d0efad9" providerId="ADAL" clId="{02967EE1-7206-425F-B537-EB33ED14CAAB}"/>
    <pc:docChg chg="undo custSel addSld delSld modSld sldOrd">
      <pc:chgData name="Israel-Bolarinwa, Oreayo" userId="4105e3ab-f257-4630-a390-d57d3d0efad9" providerId="ADAL" clId="{02967EE1-7206-425F-B537-EB33ED14CAAB}" dt="2024-11-26T09:28:43.051" v="3457" actId="20577"/>
      <pc:docMkLst>
        <pc:docMk/>
      </pc:docMkLst>
      <pc:sldChg chg="add">
        <pc:chgData name="Israel-Bolarinwa, Oreayo" userId="4105e3ab-f257-4630-a390-d57d3d0efad9" providerId="ADAL" clId="{02967EE1-7206-425F-B537-EB33ED14CAAB}" dt="2024-11-26T09:14:04.522" v="3440"/>
        <pc:sldMkLst>
          <pc:docMk/>
          <pc:sldMk cId="1185245159" sldId="268"/>
        </pc:sldMkLst>
      </pc:sldChg>
      <pc:sldChg chg="modSp mod ord">
        <pc:chgData name="Israel-Bolarinwa, Oreayo" userId="4105e3ab-f257-4630-a390-d57d3d0efad9" providerId="ADAL" clId="{02967EE1-7206-425F-B537-EB33ED14CAAB}" dt="2024-11-26T09:16:19.114" v="3441" actId="20577"/>
        <pc:sldMkLst>
          <pc:docMk/>
          <pc:sldMk cId="2906748608" sldId="617"/>
        </pc:sldMkLst>
        <pc:spChg chg="mod">
          <ac:chgData name="Israel-Bolarinwa, Oreayo" userId="4105e3ab-f257-4630-a390-d57d3d0efad9" providerId="ADAL" clId="{02967EE1-7206-425F-B537-EB33ED14CAAB}" dt="2024-11-26T08:03:02.924" v="817" actId="20577"/>
          <ac:spMkLst>
            <pc:docMk/>
            <pc:sldMk cId="2906748608" sldId="617"/>
            <ac:spMk id="19" creationId="{390FB91C-975C-4461-9D1F-C4D148EB37D8}"/>
          </ac:spMkLst>
        </pc:spChg>
        <pc:spChg chg="mod">
          <ac:chgData name="Israel-Bolarinwa, Oreayo" userId="4105e3ab-f257-4630-a390-d57d3d0efad9" providerId="ADAL" clId="{02967EE1-7206-425F-B537-EB33ED14CAAB}" dt="2024-11-26T08:02:29.971" v="805" actId="20577"/>
          <ac:spMkLst>
            <pc:docMk/>
            <pc:sldMk cId="2906748608" sldId="617"/>
            <ac:spMk id="135170" creationId="{00000000-0000-0000-0000-000000000000}"/>
          </ac:spMkLst>
        </pc:spChg>
        <pc:spChg chg="mod">
          <ac:chgData name="Israel-Bolarinwa, Oreayo" userId="4105e3ab-f257-4630-a390-d57d3d0efad9" providerId="ADAL" clId="{02967EE1-7206-425F-B537-EB33ED14CAAB}" dt="2024-11-26T09:16:19.114" v="3441" actId="20577"/>
          <ac:spMkLst>
            <pc:docMk/>
            <pc:sldMk cId="2906748608" sldId="617"/>
            <ac:spMk id="135171" creationId="{00000000-0000-0000-0000-000000000000}"/>
          </ac:spMkLst>
        </pc:spChg>
      </pc:sldChg>
      <pc:sldChg chg="modSp mod">
        <pc:chgData name="Israel-Bolarinwa, Oreayo" userId="4105e3ab-f257-4630-a390-d57d3d0efad9" providerId="ADAL" clId="{02967EE1-7206-425F-B537-EB33ED14CAAB}" dt="2024-11-25T19:20:57.205" v="277" actId="20577"/>
        <pc:sldMkLst>
          <pc:docMk/>
          <pc:sldMk cId="1122972644" sldId="638"/>
        </pc:sldMkLst>
        <pc:spChg chg="mod">
          <ac:chgData name="Israel-Bolarinwa, Oreayo" userId="4105e3ab-f257-4630-a390-d57d3d0efad9" providerId="ADAL" clId="{02967EE1-7206-425F-B537-EB33ED14CAAB}" dt="2024-11-25T19:20:57.205" v="277" actId="20577"/>
          <ac:spMkLst>
            <pc:docMk/>
            <pc:sldMk cId="1122972644" sldId="638"/>
            <ac:spMk id="26" creationId="{8001CE1D-8BCE-4B05-9CC6-E2C8DD7583BD}"/>
          </ac:spMkLst>
        </pc:spChg>
        <pc:spChg chg="mod">
          <ac:chgData name="Israel-Bolarinwa, Oreayo" userId="4105e3ab-f257-4630-a390-d57d3d0efad9" providerId="ADAL" clId="{02967EE1-7206-425F-B537-EB33ED14CAAB}" dt="2024-11-25T19:20:50.927" v="271" actId="21"/>
          <ac:spMkLst>
            <pc:docMk/>
            <pc:sldMk cId="1122972644" sldId="638"/>
            <ac:spMk id="27" creationId="{CB0131DD-65C5-42BA-8602-3AB99CF577B4}"/>
          </ac:spMkLst>
        </pc:spChg>
      </pc:sldChg>
      <pc:sldChg chg="addSp delSp modSp mod">
        <pc:chgData name="Israel-Bolarinwa, Oreayo" userId="4105e3ab-f257-4630-a390-d57d3d0efad9" providerId="ADAL" clId="{02967EE1-7206-425F-B537-EB33ED14CAAB}" dt="2024-11-26T09:01:24.901" v="2991" actId="242"/>
        <pc:sldMkLst>
          <pc:docMk/>
          <pc:sldMk cId="1659438817" sldId="648"/>
        </pc:sldMkLst>
        <pc:spChg chg="mod">
          <ac:chgData name="Israel-Bolarinwa, Oreayo" userId="4105e3ab-f257-4630-a390-d57d3d0efad9" providerId="ADAL" clId="{02967EE1-7206-425F-B537-EB33ED14CAAB}" dt="2024-11-25T19:29:01.044" v="667" actId="1036"/>
          <ac:spMkLst>
            <pc:docMk/>
            <pc:sldMk cId="1659438817" sldId="648"/>
            <ac:spMk id="3" creationId="{1CE28AD9-A9C0-4DB0-A91F-4BF5BF498C9D}"/>
          </ac:spMkLst>
        </pc:spChg>
        <pc:spChg chg="del">
          <ac:chgData name="Israel-Bolarinwa, Oreayo" userId="4105e3ab-f257-4630-a390-d57d3d0efad9" providerId="ADAL" clId="{02967EE1-7206-425F-B537-EB33ED14CAAB}" dt="2024-11-25T19:22:16.081" v="280" actId="478"/>
          <ac:spMkLst>
            <pc:docMk/>
            <pc:sldMk cId="1659438817" sldId="648"/>
            <ac:spMk id="4" creationId="{66D594E9-15C9-43DC-A51B-59A979D06B69}"/>
          </ac:spMkLst>
        </pc:spChg>
        <pc:spChg chg="add del mod">
          <ac:chgData name="Israel-Bolarinwa, Oreayo" userId="4105e3ab-f257-4630-a390-d57d3d0efad9" providerId="ADAL" clId="{02967EE1-7206-425F-B537-EB33ED14CAAB}" dt="2024-11-25T19:22:17.566" v="281" actId="478"/>
          <ac:spMkLst>
            <pc:docMk/>
            <pc:sldMk cId="1659438817" sldId="648"/>
            <ac:spMk id="7" creationId="{666EA57F-6561-1675-B152-F774B7D56816}"/>
          </ac:spMkLst>
        </pc:spChg>
        <pc:spChg chg="add mod">
          <ac:chgData name="Israel-Bolarinwa, Oreayo" userId="4105e3ab-f257-4630-a390-d57d3d0efad9" providerId="ADAL" clId="{02967EE1-7206-425F-B537-EB33ED14CAAB}" dt="2024-11-26T09:01:24.901" v="2991" actId="242"/>
          <ac:spMkLst>
            <pc:docMk/>
            <pc:sldMk cId="1659438817" sldId="648"/>
            <ac:spMk id="10" creationId="{326145AD-74F1-4AF2-55AB-0CD20E316E02}"/>
          </ac:spMkLst>
        </pc:spChg>
        <pc:picChg chg="add mod">
          <ac:chgData name="Israel-Bolarinwa, Oreayo" userId="4105e3ab-f257-4630-a390-d57d3d0efad9" providerId="ADAL" clId="{02967EE1-7206-425F-B537-EB33ED14CAAB}" dt="2024-11-25T19:22:31.725" v="285" actId="1076"/>
          <ac:picMkLst>
            <pc:docMk/>
            <pc:sldMk cId="1659438817" sldId="648"/>
            <ac:picMk id="9" creationId="{0366802E-5D21-8A90-B957-77EB760ECF79}"/>
          </ac:picMkLst>
        </pc:picChg>
      </pc:sldChg>
      <pc:sldChg chg="addSp delSp modSp new mod">
        <pc:chgData name="Israel-Bolarinwa, Oreayo" userId="4105e3ab-f257-4630-a390-d57d3d0efad9" providerId="ADAL" clId="{02967EE1-7206-425F-B537-EB33ED14CAAB}" dt="2024-11-26T08:31:17.243" v="1848" actId="113"/>
        <pc:sldMkLst>
          <pc:docMk/>
          <pc:sldMk cId="1548678152" sldId="1000"/>
        </pc:sldMkLst>
        <pc:spChg chg="mod">
          <ac:chgData name="Israel-Bolarinwa, Oreayo" userId="4105e3ab-f257-4630-a390-d57d3d0efad9" providerId="ADAL" clId="{02967EE1-7206-425F-B537-EB33ED14CAAB}" dt="2024-11-25T19:31:24.697" v="713" actId="20577"/>
          <ac:spMkLst>
            <pc:docMk/>
            <pc:sldMk cId="1548678152" sldId="1000"/>
            <ac:spMk id="2" creationId="{83B49817-C56D-A374-4B22-56BCC1105A9B}"/>
          </ac:spMkLst>
        </pc:spChg>
        <pc:spChg chg="mod">
          <ac:chgData name="Israel-Bolarinwa, Oreayo" userId="4105e3ab-f257-4630-a390-d57d3d0efad9" providerId="ADAL" clId="{02967EE1-7206-425F-B537-EB33ED14CAAB}" dt="2024-11-26T08:31:17.243" v="1848" actId="113"/>
          <ac:spMkLst>
            <pc:docMk/>
            <pc:sldMk cId="1548678152" sldId="1000"/>
            <ac:spMk id="4" creationId="{3B9E9145-693F-ADCB-29A1-45E0F92539DB}"/>
          </ac:spMkLst>
        </pc:spChg>
        <pc:spChg chg="del">
          <ac:chgData name="Israel-Bolarinwa, Oreayo" userId="4105e3ab-f257-4630-a390-d57d3d0efad9" providerId="ADAL" clId="{02967EE1-7206-425F-B537-EB33ED14CAAB}" dt="2024-11-25T19:30:59.554" v="673" actId="478"/>
          <ac:spMkLst>
            <pc:docMk/>
            <pc:sldMk cId="1548678152" sldId="1000"/>
            <ac:spMk id="5" creationId="{818A717D-FCC4-CC08-6E3C-38B4D3290DF2}"/>
          </ac:spMkLst>
        </pc:spChg>
        <pc:picChg chg="add del mod">
          <ac:chgData name="Israel-Bolarinwa, Oreayo" userId="4105e3ab-f257-4630-a390-d57d3d0efad9" providerId="ADAL" clId="{02967EE1-7206-425F-B537-EB33ED14CAAB}" dt="2024-11-26T08:25:45.928" v="1462" actId="478"/>
          <ac:picMkLst>
            <pc:docMk/>
            <pc:sldMk cId="1548678152" sldId="1000"/>
            <ac:picMk id="7" creationId="{69EEC37A-E896-EAB9-7E4E-3321863F2114}"/>
          </ac:picMkLst>
        </pc:picChg>
        <pc:picChg chg="add mod">
          <ac:chgData name="Israel-Bolarinwa, Oreayo" userId="4105e3ab-f257-4630-a390-d57d3d0efad9" providerId="ADAL" clId="{02967EE1-7206-425F-B537-EB33ED14CAAB}" dt="2024-11-26T08:26:03.248" v="1466" actId="208"/>
          <ac:picMkLst>
            <pc:docMk/>
            <pc:sldMk cId="1548678152" sldId="1000"/>
            <ac:picMk id="9" creationId="{27F74953-907E-0BDC-C362-7084C8FEAB4E}"/>
          </ac:picMkLst>
        </pc:picChg>
      </pc:sldChg>
      <pc:sldChg chg="del">
        <pc:chgData name="Israel-Bolarinwa, Oreayo" userId="4105e3ab-f257-4630-a390-d57d3d0efad9" providerId="ADAL" clId="{02967EE1-7206-425F-B537-EB33ED14CAAB}" dt="2024-11-25T19:25:26.487" v="415" actId="2696"/>
        <pc:sldMkLst>
          <pc:docMk/>
          <pc:sldMk cId="2120223572" sldId="1000"/>
        </pc:sldMkLst>
      </pc:sldChg>
      <pc:sldChg chg="addSp delSp modSp add mod ord">
        <pc:chgData name="Israel-Bolarinwa, Oreayo" userId="4105e3ab-f257-4630-a390-d57d3d0efad9" providerId="ADAL" clId="{02967EE1-7206-425F-B537-EB33ED14CAAB}" dt="2024-11-26T09:18:37.781" v="3453" actId="20577"/>
        <pc:sldMkLst>
          <pc:docMk/>
          <pc:sldMk cId="2557593492" sldId="1001"/>
        </pc:sldMkLst>
        <pc:spChg chg="mod">
          <ac:chgData name="Israel-Bolarinwa, Oreayo" userId="4105e3ab-f257-4630-a390-d57d3d0efad9" providerId="ADAL" clId="{02967EE1-7206-425F-B537-EB33ED14CAAB}" dt="2024-11-25T19:33:04.009" v="743" actId="20577"/>
          <ac:spMkLst>
            <pc:docMk/>
            <pc:sldMk cId="2557593492" sldId="1001"/>
            <ac:spMk id="2" creationId="{83B49817-C56D-A374-4B22-56BCC1105A9B}"/>
          </ac:spMkLst>
        </pc:spChg>
        <pc:spChg chg="mod">
          <ac:chgData name="Israel-Bolarinwa, Oreayo" userId="4105e3ab-f257-4630-a390-d57d3d0efad9" providerId="ADAL" clId="{02967EE1-7206-425F-B537-EB33ED14CAAB}" dt="2024-11-26T09:18:37.781" v="3453" actId="20577"/>
          <ac:spMkLst>
            <pc:docMk/>
            <pc:sldMk cId="2557593492" sldId="1001"/>
            <ac:spMk id="4" creationId="{3B9E9145-693F-ADCB-29A1-45E0F92539DB}"/>
          </ac:spMkLst>
        </pc:spChg>
        <pc:picChg chg="add mod">
          <ac:chgData name="Israel-Bolarinwa, Oreayo" userId="4105e3ab-f257-4630-a390-d57d3d0efad9" providerId="ADAL" clId="{02967EE1-7206-425F-B537-EB33ED14CAAB}" dt="2024-11-25T19:32:46.812" v="722" actId="208"/>
          <ac:picMkLst>
            <pc:docMk/>
            <pc:sldMk cId="2557593492" sldId="1001"/>
            <ac:picMk id="6" creationId="{C653734E-B513-D786-03B1-01EC09D0DDB9}"/>
          </ac:picMkLst>
        </pc:picChg>
        <pc:picChg chg="del">
          <ac:chgData name="Israel-Bolarinwa, Oreayo" userId="4105e3ab-f257-4630-a390-d57d3d0efad9" providerId="ADAL" clId="{02967EE1-7206-425F-B537-EB33ED14CAAB}" dt="2024-11-25T19:31:55.298" v="717" actId="478"/>
          <ac:picMkLst>
            <pc:docMk/>
            <pc:sldMk cId="2557593492" sldId="1001"/>
            <ac:picMk id="7" creationId="{69EEC37A-E896-EAB9-7E4E-3321863F2114}"/>
          </ac:picMkLst>
        </pc:picChg>
      </pc:sldChg>
      <pc:sldChg chg="modSp new mod">
        <pc:chgData name="Israel-Bolarinwa, Oreayo" userId="4105e3ab-f257-4630-a390-d57d3d0efad9" providerId="ADAL" clId="{02967EE1-7206-425F-B537-EB33ED14CAAB}" dt="2024-11-26T09:28:43.051" v="3457" actId="20577"/>
        <pc:sldMkLst>
          <pc:docMk/>
          <pc:sldMk cId="2625733623" sldId="1002"/>
        </pc:sldMkLst>
        <pc:spChg chg="mod">
          <ac:chgData name="Israel-Bolarinwa, Oreayo" userId="4105e3ab-f257-4630-a390-d57d3d0efad9" providerId="ADAL" clId="{02967EE1-7206-425F-B537-EB33ED14CAAB}" dt="2024-11-26T08:42:05.419" v="2436" actId="20577"/>
          <ac:spMkLst>
            <pc:docMk/>
            <pc:sldMk cId="2625733623" sldId="1002"/>
            <ac:spMk id="2" creationId="{E096E25C-5F46-60B6-0D09-24AB222BFE80}"/>
          </ac:spMkLst>
        </pc:spChg>
        <pc:spChg chg="mod">
          <ac:chgData name="Israel-Bolarinwa, Oreayo" userId="4105e3ab-f257-4630-a390-d57d3d0efad9" providerId="ADAL" clId="{02967EE1-7206-425F-B537-EB33ED14CAAB}" dt="2024-11-26T08:47:23.492" v="2989" actId="208"/>
          <ac:spMkLst>
            <pc:docMk/>
            <pc:sldMk cId="2625733623" sldId="1002"/>
            <ac:spMk id="4" creationId="{881FE01C-5E8F-BB58-0FD7-0ABD83EC8889}"/>
          </ac:spMkLst>
        </pc:spChg>
        <pc:spChg chg="mod">
          <ac:chgData name="Israel-Bolarinwa, Oreayo" userId="4105e3ab-f257-4630-a390-d57d3d0efad9" providerId="ADAL" clId="{02967EE1-7206-425F-B537-EB33ED14CAAB}" dt="2024-11-26T09:28:43.051" v="3457" actId="20577"/>
          <ac:spMkLst>
            <pc:docMk/>
            <pc:sldMk cId="2625733623" sldId="1002"/>
            <ac:spMk id="5" creationId="{42686261-2AAE-98E3-3125-78283BE219D3}"/>
          </ac:spMkLst>
        </pc:spChg>
      </pc:sldChg>
      <pc:sldChg chg="addSp delSp modSp add mod">
        <pc:chgData name="Israel-Bolarinwa, Oreayo" userId="4105e3ab-f257-4630-a390-d57d3d0efad9" providerId="ADAL" clId="{02967EE1-7206-425F-B537-EB33ED14CAAB}" dt="2024-11-26T08:44:51.600" v="2698" actId="20577"/>
        <pc:sldMkLst>
          <pc:docMk/>
          <pc:sldMk cId="560061307" sldId="1003"/>
        </pc:sldMkLst>
        <pc:spChg chg="mod">
          <ac:chgData name="Israel-Bolarinwa, Oreayo" userId="4105e3ab-f257-4630-a390-d57d3d0efad9" providerId="ADAL" clId="{02967EE1-7206-425F-B537-EB33ED14CAAB}" dt="2024-11-26T08:07:28.691" v="833" actId="20577"/>
          <ac:spMkLst>
            <pc:docMk/>
            <pc:sldMk cId="560061307" sldId="1003"/>
            <ac:spMk id="2" creationId="{83B49817-C56D-A374-4B22-56BCC1105A9B}"/>
          </ac:spMkLst>
        </pc:spChg>
        <pc:spChg chg="mod">
          <ac:chgData name="Israel-Bolarinwa, Oreayo" userId="4105e3ab-f257-4630-a390-d57d3d0efad9" providerId="ADAL" clId="{02967EE1-7206-425F-B537-EB33ED14CAAB}" dt="2024-11-26T08:44:51.600" v="2698" actId="20577"/>
          <ac:spMkLst>
            <pc:docMk/>
            <pc:sldMk cId="560061307" sldId="1003"/>
            <ac:spMk id="4" creationId="{3B9E9145-693F-ADCB-29A1-45E0F92539DB}"/>
          </ac:spMkLst>
        </pc:spChg>
        <pc:picChg chg="add mod">
          <ac:chgData name="Israel-Bolarinwa, Oreayo" userId="4105e3ab-f257-4630-a390-d57d3d0efad9" providerId="ADAL" clId="{02967EE1-7206-425F-B537-EB33ED14CAAB}" dt="2024-11-26T08:41:39.648" v="2423" actId="1037"/>
          <ac:picMkLst>
            <pc:docMk/>
            <pc:sldMk cId="560061307" sldId="1003"/>
            <ac:picMk id="6" creationId="{AF45FA4D-E61A-1196-4FED-E1ECDFE7F468}"/>
          </ac:picMkLst>
        </pc:picChg>
        <pc:picChg chg="del">
          <ac:chgData name="Israel-Bolarinwa, Oreayo" userId="4105e3ab-f257-4630-a390-d57d3d0efad9" providerId="ADAL" clId="{02967EE1-7206-425F-B537-EB33ED14CAAB}" dt="2024-11-26T08:32:32.171" v="1850" actId="478"/>
          <ac:picMkLst>
            <pc:docMk/>
            <pc:sldMk cId="560061307" sldId="1003"/>
            <ac:picMk id="7" creationId="{69EEC37A-E896-EAB9-7E4E-3321863F2114}"/>
          </ac:picMkLst>
        </pc:picChg>
      </pc:sldChg>
      <pc:sldChg chg="addSp new del mod ord">
        <pc:chgData name="Israel-Bolarinwa, Oreayo" userId="4105e3ab-f257-4630-a390-d57d3d0efad9" providerId="ADAL" clId="{02967EE1-7206-425F-B537-EB33ED14CAAB}" dt="2024-11-25T19:35:31.121" v="749" actId="2696"/>
        <pc:sldMkLst>
          <pc:docMk/>
          <pc:sldMk cId="3510432717" sldId="1003"/>
        </pc:sldMkLst>
        <pc:picChg chg="add">
          <ac:chgData name="Israel-Bolarinwa, Oreayo" userId="4105e3ab-f257-4630-a390-d57d3d0efad9" providerId="ADAL" clId="{02967EE1-7206-425F-B537-EB33ED14CAAB}" dt="2024-11-25T19:35:18.864" v="748" actId="22"/>
          <ac:picMkLst>
            <pc:docMk/>
            <pc:sldMk cId="3510432717" sldId="1003"/>
            <ac:picMk id="5" creationId="{DAF8C516-84F2-C60A-50F4-18E4F5F1B8F1}"/>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91D822-2E4B-4634-BDB5-C24632FBEF1E}" type="datetimeFigureOut">
              <a:rPr lang="en-GB" smtClean="0"/>
              <a:t>25/11/2024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C4483D-F31F-4380-9D67-356EF65D1766}" type="slidenum">
              <a:rPr lang="en-GB" smtClean="0"/>
              <a:t>‹#›</a:t>
            </a:fld>
            <a:endParaRPr lang="en-GB"/>
          </a:p>
        </p:txBody>
      </p:sp>
    </p:spTree>
    <p:extLst>
      <p:ext uri="{BB962C8B-B14F-4D97-AF65-F5344CB8AC3E}">
        <p14:creationId xmlns:p14="http://schemas.microsoft.com/office/powerpoint/2010/main" val="35987022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Cover Accenture solid</a:t>
            </a:r>
            <a:endParaRPr lang="en-GB" dirty="0"/>
          </a:p>
          <a:p>
            <a:endParaRPr lang="en-GB"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C157E0A-F321-48DC-AF94-681D4DCF344D}" type="slidenum">
              <a:rPr kumimoji="0" lang="en-US" sz="1200" b="0" i="0" u="none" strike="noStrike" kern="1200" cap="none" spc="0" normalizeH="0" baseline="0" noProof="0" smtClean="0">
                <a:ln>
                  <a:noFill/>
                </a:ln>
                <a:solidFill>
                  <a:prstClr val="black"/>
                </a:solidFill>
                <a:effectLst/>
                <a:uLnTx/>
                <a:uFillTx/>
                <a:latin typeface="Graphik" panose="020B0503030202060203"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Graphik" panose="020B0503030202060203" pitchFamily="34" charset="0"/>
              <a:ea typeface="+mn-ea"/>
              <a:cs typeface="+mn-cs"/>
            </a:endParaRPr>
          </a:p>
        </p:txBody>
      </p:sp>
    </p:spTree>
    <p:extLst>
      <p:ext uri="{BB962C8B-B14F-4D97-AF65-F5344CB8AC3E}">
        <p14:creationId xmlns:p14="http://schemas.microsoft.com/office/powerpoint/2010/main" val="38716449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8A137696-E999-4D9C-AC51-EA16827A7612}"/>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Agenda </a:t>
            </a:r>
            <a:r>
              <a:rPr lang="es-ES" dirty="0" err="1"/>
              <a:t>pictures</a:t>
            </a:r>
            <a:endParaRPr lang="es-ES" dirty="0"/>
          </a:p>
          <a:p>
            <a:endParaRPr lang="en-US" dirty="0"/>
          </a:p>
        </p:txBody>
      </p:sp>
    </p:spTree>
    <p:extLst>
      <p:ext uri="{BB962C8B-B14F-4D97-AF65-F5344CB8AC3E}">
        <p14:creationId xmlns:p14="http://schemas.microsoft.com/office/powerpoint/2010/main" val="36093100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Two Key Points Comparison Text</a:t>
            </a:r>
            <a:endParaRPr lang="en-GB" dirty="0"/>
          </a:p>
          <a:p>
            <a:endParaRPr lang="de-DE" dirty="0"/>
          </a:p>
        </p:txBody>
      </p:sp>
      <p:sp>
        <p:nvSpPr>
          <p:cNvPr id="4" name="Slide Number Placeholder 3"/>
          <p:cNvSpPr>
            <a:spLocks noGrp="1"/>
          </p:cNvSpPr>
          <p:nvPr>
            <p:ph type="sldNum" sz="quarter" idx="5"/>
          </p:nvPr>
        </p:nvSpPr>
        <p:spPr/>
        <p:txBody>
          <a:bodyPr/>
          <a:lstStyle/>
          <a:p>
            <a:fld id="{436E8A87-18DA-4CCE-A8C2-BDBC489258C6}" type="slidenum">
              <a:rPr lang="en-US" smtClean="0"/>
              <a:pPr/>
              <a:t>3</a:t>
            </a:fld>
            <a:endParaRPr lang="en-US" dirty="0"/>
          </a:p>
        </p:txBody>
      </p:sp>
    </p:spTree>
    <p:extLst>
      <p:ext uri="{BB962C8B-B14F-4D97-AF65-F5344CB8AC3E}">
        <p14:creationId xmlns:p14="http://schemas.microsoft.com/office/powerpoint/2010/main" val="3359938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Three Key Points Comparison Text Line Connection</a:t>
            </a:r>
            <a:endParaRPr lang="de-DE" dirty="0"/>
          </a:p>
          <a:p>
            <a:endParaRPr lang="en-US" dirty="0"/>
          </a:p>
        </p:txBody>
      </p:sp>
      <p:sp>
        <p:nvSpPr>
          <p:cNvPr id="4" name="Slide Number Placeholder 3"/>
          <p:cNvSpPr>
            <a:spLocks noGrp="1"/>
          </p:cNvSpPr>
          <p:nvPr>
            <p:ph type="sldNum" sz="quarter" idx="10"/>
          </p:nvPr>
        </p:nvSpPr>
        <p:spPr bwMode="auto"/>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A44FAA9-51FA-4F6B-AC6F-9EF5239E7D33}" type="slidenum">
              <a:rPr kumimoji="0" lang="de-DE" sz="1200" b="0" i="0" u="none" strike="noStrike" kern="1200" cap="none" spc="0" normalizeH="0" baseline="0" noProof="0" smtClean="0">
                <a:ln>
                  <a:noFill/>
                </a:ln>
                <a:solidFill>
                  <a:prstClr val="black"/>
                </a:solidFill>
                <a:effectLst/>
                <a:uLnTx/>
                <a:uFillTx/>
                <a:latin typeface="Graphik"/>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de-DE" sz="1200" b="0" i="0" u="none" strike="noStrike" kern="1200" cap="none" spc="0" normalizeH="0" baseline="0" noProof="0">
              <a:ln>
                <a:noFill/>
              </a:ln>
              <a:solidFill>
                <a:prstClr val="black"/>
              </a:solidFill>
              <a:effectLst/>
              <a:uLnTx/>
              <a:uFillTx/>
              <a:latin typeface="Graphik"/>
              <a:ea typeface="+mn-ea"/>
              <a:cs typeface="+mn-cs"/>
            </a:endParaRPr>
          </a:p>
        </p:txBody>
      </p:sp>
    </p:spTree>
    <p:extLst>
      <p:ext uri="{BB962C8B-B14F-4D97-AF65-F5344CB8AC3E}">
        <p14:creationId xmlns:p14="http://schemas.microsoft.com/office/powerpoint/2010/main" val="37683191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Three Key Points Comparison Text Bubbles Line</a:t>
            </a:r>
            <a:endParaRPr lang="de-DE" dirty="0"/>
          </a:p>
          <a:p>
            <a:endParaRPr lang="de-DE" dirty="0"/>
          </a:p>
        </p:txBody>
      </p:sp>
      <p:sp>
        <p:nvSpPr>
          <p:cNvPr id="4" name="Slide Number Placeholder 3"/>
          <p:cNvSpPr>
            <a:spLocks noGrp="1"/>
          </p:cNvSpPr>
          <p:nvPr>
            <p:ph type="sldNum" sz="quarter" idx="5"/>
          </p:nvPr>
        </p:nvSpPr>
        <p:spPr/>
        <p:txBody>
          <a:bodyPr/>
          <a:lstStyle/>
          <a:p>
            <a:fld id="{436E8A87-18DA-4CCE-A8C2-BDBC489258C6}" type="slidenum">
              <a:rPr lang="en-US" smtClean="0"/>
              <a:pPr/>
              <a:t>6</a:t>
            </a:fld>
            <a:endParaRPr lang="en-US" dirty="0"/>
          </a:p>
        </p:txBody>
      </p:sp>
    </p:spTree>
    <p:extLst>
      <p:ext uri="{BB962C8B-B14F-4D97-AF65-F5344CB8AC3E}">
        <p14:creationId xmlns:p14="http://schemas.microsoft.com/office/powerpoint/2010/main" val="2470428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Two Key Points Comparison Text</a:t>
            </a:r>
            <a:endParaRPr lang="en-GB" dirty="0"/>
          </a:p>
        </p:txBody>
      </p:sp>
    </p:spTree>
    <p:extLst>
      <p:ext uri="{BB962C8B-B14F-4D97-AF65-F5344CB8AC3E}">
        <p14:creationId xmlns:p14="http://schemas.microsoft.com/office/powerpoint/2010/main" val="42738373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8C4483D-F31F-4380-9D67-356EF65D1766}" type="slidenum">
              <a:rPr lang="en-GB" smtClean="0"/>
              <a:t>10</a:t>
            </a:fld>
            <a:endParaRPr lang="en-GB"/>
          </a:p>
        </p:txBody>
      </p:sp>
    </p:spTree>
    <p:extLst>
      <p:ext uri="{BB962C8B-B14F-4D97-AF65-F5344CB8AC3E}">
        <p14:creationId xmlns:p14="http://schemas.microsoft.com/office/powerpoint/2010/main" val="30635412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8C4483D-F31F-4380-9D67-356EF65D1766}" type="slidenum">
              <a:rPr lang="en-GB" smtClean="0"/>
              <a:t>12</a:t>
            </a:fld>
            <a:endParaRPr lang="en-GB"/>
          </a:p>
        </p:txBody>
      </p:sp>
    </p:spTree>
    <p:extLst>
      <p:ext uri="{BB962C8B-B14F-4D97-AF65-F5344CB8AC3E}">
        <p14:creationId xmlns:p14="http://schemas.microsoft.com/office/powerpoint/2010/main" val="222663875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5.xml"/><Relationship Id="rId6" Type="http://schemas.openxmlformats.org/officeDocument/2006/relationships/image" Target="../media/image9.png"/><Relationship Id="rId5" Type="http://schemas.openxmlformats.org/officeDocument/2006/relationships/image" Target="../media/image8.jpeg"/><Relationship Id="rId4" Type="http://schemas.openxmlformats.org/officeDocument/2006/relationships/image" Target="../media/image1.emf"/></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tags" Target="../tags/tag6.xml"/><Relationship Id="rId6" Type="http://schemas.openxmlformats.org/officeDocument/2006/relationships/image" Target="../media/image9.png"/><Relationship Id="rId5" Type="http://schemas.openxmlformats.org/officeDocument/2006/relationships/image" Target="../media/image14.jpeg"/><Relationship Id="rId4" Type="http://schemas.openxmlformats.org/officeDocument/2006/relationships/image" Target="../media/image1.emf"/></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1.xml"/><Relationship Id="rId1" Type="http://schemas.openxmlformats.org/officeDocument/2006/relationships/tags" Target="../tags/tag7.xml"/><Relationship Id="rId5" Type="http://schemas.openxmlformats.org/officeDocument/2006/relationships/image" Target="../media/image12.png"/><Relationship Id="rId4" Type="http://schemas.openxmlformats.org/officeDocument/2006/relationships/image" Target="../media/image1.emf"/></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xml"/><Relationship Id="rId1" Type="http://schemas.openxmlformats.org/officeDocument/2006/relationships/tags" Target="../tags/tag8.xml"/><Relationship Id="rId5" Type="http://schemas.openxmlformats.org/officeDocument/2006/relationships/image" Target="../media/image16.emf"/><Relationship Id="rId4" Type="http://schemas.openxmlformats.org/officeDocument/2006/relationships/oleObject" Target="../embeddings/oleObject6.bin"/></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image" Target="../media/image5.png"/><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9.jpe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0.jpeg"/><Relationship Id="rId1" Type="http://schemas.openxmlformats.org/officeDocument/2006/relationships/slideMaster" Target="../slideMasters/slideMaster1.xml"/><Relationship Id="rId4" Type="http://schemas.openxmlformats.org/officeDocument/2006/relationships/image" Target="../media/image21.svg"/></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oleObject" Target="../embeddings/oleObject7.bin"/><Relationship Id="rId7" Type="http://schemas.openxmlformats.org/officeDocument/2006/relationships/image" Target="../media/image25.png"/><Relationship Id="rId12" Type="http://schemas.openxmlformats.org/officeDocument/2006/relationships/image" Target="../media/image30.emf"/><Relationship Id="rId2" Type="http://schemas.openxmlformats.org/officeDocument/2006/relationships/slideMaster" Target="../slideMasters/slideMaster1.xml"/><Relationship Id="rId1" Type="http://schemas.openxmlformats.org/officeDocument/2006/relationships/tags" Target="../tags/tag10.xml"/><Relationship Id="rId6" Type="http://schemas.openxmlformats.org/officeDocument/2006/relationships/image" Target="../media/image24.jpeg"/><Relationship Id="rId11" Type="http://schemas.openxmlformats.org/officeDocument/2006/relationships/image" Target="../media/image29.svg"/><Relationship Id="rId5" Type="http://schemas.openxmlformats.org/officeDocument/2006/relationships/image" Target="../media/image23.png"/><Relationship Id="rId10" Type="http://schemas.openxmlformats.org/officeDocument/2006/relationships/image" Target="../media/image28.png"/><Relationship Id="rId4" Type="http://schemas.openxmlformats.org/officeDocument/2006/relationships/image" Target="../media/image22.emf"/><Relationship Id="rId9" Type="http://schemas.openxmlformats.org/officeDocument/2006/relationships/image" Target="../media/image27.svg"/></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jpeg"/><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Greetings Slide - Logo">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2575624" y="2318273"/>
            <a:ext cx="7040753" cy="2221454"/>
          </a:xfrm>
        </p:spPr>
        <p:txBody>
          <a:bodyPr anchor="ctr"/>
          <a:lstStyle>
            <a:lvl1pPr algn="ctr">
              <a:defRPr sz="8800">
                <a:solidFill>
                  <a:schemeClr val="tx1"/>
                </a:solidFill>
              </a:defRPr>
            </a:lvl1pPr>
          </a:lstStyle>
          <a:p>
            <a:r>
              <a:rPr lang="en-GB" dirty="0"/>
              <a:t>Welcome</a:t>
            </a:r>
            <a:endParaRPr lang="en-US" dirty="0"/>
          </a:p>
        </p:txBody>
      </p:sp>
      <p:pic>
        <p:nvPicPr>
          <p:cNvPr id="3" name="Graphic 5">
            <a:extLst>
              <a:ext uri="{FF2B5EF4-FFF2-40B4-BE49-F238E27FC236}">
                <a16:creationId xmlns:a16="http://schemas.microsoft.com/office/drawing/2014/main" id="{6B12DB67-2F55-4F91-ABD8-4E1201FECE7E}"/>
              </a:ext>
            </a:extLst>
          </p:cNvPr>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a:xfrm>
            <a:off x="5153884" y="5376231"/>
            <a:ext cx="1884233" cy="498015"/>
          </a:xfrm>
          <a:prstGeom prst="rect">
            <a:avLst/>
          </a:prstGeom>
        </p:spPr>
      </p:pic>
      <p:sp>
        <p:nvSpPr>
          <p:cNvPr id="11" name="TextBox 10">
            <a:extLst>
              <a:ext uri="{FF2B5EF4-FFF2-40B4-BE49-F238E27FC236}">
                <a16:creationId xmlns:a16="http://schemas.microsoft.com/office/drawing/2014/main" id="{0B104FBB-E799-42A8-A4FA-483DC489523D}"/>
              </a:ext>
            </a:extLst>
          </p:cNvPr>
          <p:cNvSpPr txBox="1"/>
          <p:nvPr userDrawn="1"/>
        </p:nvSpPr>
        <p:spPr>
          <a:xfrm>
            <a:off x="0" y="-480412"/>
            <a:ext cx="6096000" cy="257908"/>
          </a:xfrm>
          <a:prstGeom prst="rect">
            <a:avLst/>
          </a:prstGeom>
          <a:noFill/>
        </p:spPr>
        <p:txBody>
          <a:bodyPr wrap="square" lIns="0" tIns="0" rIns="0" bIns="0" rtlCol="0" anchor="ctr">
            <a:noAutofit/>
          </a:bodyPr>
          <a:lstStyle>
            <a:defPPr>
              <a:defRPr lang="en-US"/>
            </a:defPPr>
            <a:lvl1pPr marR="0" lvl="0" indent="0" fontAlgn="auto">
              <a:lnSpc>
                <a:spcPct val="100000"/>
              </a:lnSpc>
              <a:spcBef>
                <a:spcPts val="0"/>
              </a:spcBef>
              <a:spcAft>
                <a:spcPts val="0"/>
              </a:spcAft>
              <a:buClrTx/>
              <a:buSzTx/>
              <a:buFontTx/>
              <a:buNone/>
              <a:tabLst/>
              <a:defRPr kumimoji="0" sz="800" b="0" i="0" u="none" strike="noStrike" kern="0" cap="none" spc="0" normalizeH="0" baseline="0">
                <a:ln>
                  <a:noFill/>
                </a:ln>
                <a:solidFill>
                  <a:schemeClr val="bg2"/>
                </a:solidFill>
                <a:effectLst/>
                <a:uLnTx/>
                <a:uFillTx/>
              </a:defRPr>
            </a:lvl1pPr>
          </a:lstStyle>
          <a:p>
            <a:pPr lvl="0"/>
            <a:r>
              <a:rPr lang="en-GB" noProof="0" dirty="0"/>
              <a:t>Format Background… &gt; Picture or texture fill &gt; Set to one of the dark or mid gradient options</a:t>
            </a:r>
            <a:endParaRPr lang="en-US" noProof="0" dirty="0"/>
          </a:p>
        </p:txBody>
      </p:sp>
      <p:cxnSp>
        <p:nvCxnSpPr>
          <p:cNvPr id="5" name="Straight Connector 41">
            <a:extLst>
              <a:ext uri="{FF2B5EF4-FFF2-40B4-BE49-F238E27FC236}">
                <a16:creationId xmlns:a16="http://schemas.microsoft.com/office/drawing/2014/main" id="{9CF0FD41-FCCC-454F-A31F-4174E4EF415C}"/>
              </a:ext>
            </a:extLst>
          </p:cNvPr>
          <p:cNvCxnSpPr/>
          <p:nvPr userDrawn="1"/>
        </p:nvCxnSpPr>
        <p:spPr>
          <a:xfrm>
            <a:off x="-252640" y="1380044"/>
            <a:ext cx="182880" cy="0"/>
          </a:xfrm>
          <a:prstGeom prst="line">
            <a:avLst/>
          </a:prstGeom>
          <a:ln w="3175">
            <a:solidFill>
              <a:schemeClr val="bg1"/>
            </a:solidFill>
            <a:tailEnd type="none" w="sm" len="sm"/>
          </a:ln>
        </p:spPr>
        <p:style>
          <a:lnRef idx="1">
            <a:schemeClr val="accent1"/>
          </a:lnRef>
          <a:fillRef idx="0">
            <a:schemeClr val="accent1"/>
          </a:fillRef>
          <a:effectRef idx="0">
            <a:schemeClr val="accent1"/>
          </a:effectRef>
          <a:fontRef idx="minor">
            <a:schemeClr val="tx1"/>
          </a:fontRef>
        </p:style>
      </p:cxnSp>
      <p:cxnSp>
        <p:nvCxnSpPr>
          <p:cNvPr id="6" name="Straight Connector 50">
            <a:extLst>
              <a:ext uri="{FF2B5EF4-FFF2-40B4-BE49-F238E27FC236}">
                <a16:creationId xmlns:a16="http://schemas.microsoft.com/office/drawing/2014/main" id="{C060F3EC-18BE-4AD9-821C-C99B060A219D}"/>
              </a:ext>
            </a:extLst>
          </p:cNvPr>
          <p:cNvCxnSpPr/>
          <p:nvPr userDrawn="1"/>
        </p:nvCxnSpPr>
        <p:spPr>
          <a:xfrm>
            <a:off x="-252640" y="1662728"/>
            <a:ext cx="182880" cy="0"/>
          </a:xfrm>
          <a:prstGeom prst="line">
            <a:avLst/>
          </a:prstGeom>
          <a:ln w="3175">
            <a:solidFill>
              <a:schemeClr val="bg1"/>
            </a:solidFill>
            <a:tailEnd type="none" w="sm" len="sm"/>
          </a:ln>
        </p:spPr>
        <p:style>
          <a:lnRef idx="1">
            <a:schemeClr val="accent1"/>
          </a:lnRef>
          <a:fillRef idx="0">
            <a:schemeClr val="accent1"/>
          </a:fillRef>
          <a:effectRef idx="0">
            <a:schemeClr val="accent1"/>
          </a:effectRef>
          <a:fontRef idx="minor">
            <a:schemeClr val="tx1"/>
          </a:fontRef>
        </p:style>
      </p:cxnSp>
      <p:sp>
        <p:nvSpPr>
          <p:cNvPr id="7" name="TextBox 51">
            <a:extLst>
              <a:ext uri="{FF2B5EF4-FFF2-40B4-BE49-F238E27FC236}">
                <a16:creationId xmlns:a16="http://schemas.microsoft.com/office/drawing/2014/main" id="{1984EA81-D5E4-4C40-A19B-AB6245C58C13}"/>
              </a:ext>
            </a:extLst>
          </p:cNvPr>
          <p:cNvSpPr txBox="1"/>
          <p:nvPr userDrawn="1"/>
        </p:nvSpPr>
        <p:spPr>
          <a:xfrm>
            <a:off x="-2102745" y="1549691"/>
            <a:ext cx="1778865" cy="222546"/>
          </a:xfrm>
          <a:prstGeom prst="rect">
            <a:avLst/>
          </a:prstGeom>
          <a:noFill/>
        </p:spPr>
        <p:txBody>
          <a:bodyPr wrap="square" lIns="0" tIns="0" rIns="0"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Upper Guide Content</a:t>
            </a:r>
          </a:p>
        </p:txBody>
      </p:sp>
      <p:sp>
        <p:nvSpPr>
          <p:cNvPr id="8" name="TextBox 52">
            <a:extLst>
              <a:ext uri="{FF2B5EF4-FFF2-40B4-BE49-F238E27FC236}">
                <a16:creationId xmlns:a16="http://schemas.microsoft.com/office/drawing/2014/main" id="{B20E1402-B517-408E-8992-1B3D7AF98289}"/>
              </a:ext>
            </a:extLst>
          </p:cNvPr>
          <p:cNvSpPr txBox="1"/>
          <p:nvPr userDrawn="1"/>
        </p:nvSpPr>
        <p:spPr>
          <a:xfrm>
            <a:off x="-2099880" y="308408"/>
            <a:ext cx="1776000" cy="144000"/>
          </a:xfrm>
          <a:prstGeom prst="rect">
            <a:avLst/>
          </a:prstGeom>
          <a:noFill/>
        </p:spPr>
        <p:txBody>
          <a:bodyPr wrap="square" lIns="0" tIns="0" rIns="0"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Tagline</a:t>
            </a:r>
          </a:p>
        </p:txBody>
      </p:sp>
      <p:cxnSp>
        <p:nvCxnSpPr>
          <p:cNvPr id="9" name="Straight Connector 53">
            <a:extLst>
              <a:ext uri="{FF2B5EF4-FFF2-40B4-BE49-F238E27FC236}">
                <a16:creationId xmlns:a16="http://schemas.microsoft.com/office/drawing/2014/main" id="{C50995A9-96DC-4D64-8F80-4A829628211D}"/>
              </a:ext>
            </a:extLst>
          </p:cNvPr>
          <p:cNvCxnSpPr>
            <a:cxnSpLocks/>
          </p:cNvCxnSpPr>
          <p:nvPr userDrawn="1"/>
        </p:nvCxnSpPr>
        <p:spPr>
          <a:xfrm flipV="1">
            <a:off x="-252640" y="383287"/>
            <a:ext cx="182880" cy="0"/>
          </a:xfrm>
          <a:prstGeom prst="line">
            <a:avLst/>
          </a:prstGeom>
          <a:ln w="3175">
            <a:solidFill>
              <a:schemeClr val="bg1"/>
            </a:solidFill>
            <a:tailEnd type="none" w="sm" len="sm"/>
          </a:ln>
        </p:spPr>
        <p:style>
          <a:lnRef idx="1">
            <a:schemeClr val="accent1"/>
          </a:lnRef>
          <a:fillRef idx="0">
            <a:schemeClr val="accent1"/>
          </a:fillRef>
          <a:effectRef idx="0">
            <a:schemeClr val="accent1"/>
          </a:effectRef>
          <a:fontRef idx="minor">
            <a:schemeClr val="tx1"/>
          </a:fontRef>
        </p:style>
      </p:cxnSp>
      <p:sp>
        <p:nvSpPr>
          <p:cNvPr id="10" name="TextBox 54">
            <a:extLst>
              <a:ext uri="{FF2B5EF4-FFF2-40B4-BE49-F238E27FC236}">
                <a16:creationId xmlns:a16="http://schemas.microsoft.com/office/drawing/2014/main" id="{BE9407F1-D805-4B6E-8BB3-6BDDCF81601E}"/>
              </a:ext>
            </a:extLst>
          </p:cNvPr>
          <p:cNvSpPr txBox="1">
            <a:spLocks/>
          </p:cNvSpPr>
          <p:nvPr userDrawn="1"/>
        </p:nvSpPr>
        <p:spPr>
          <a:xfrm>
            <a:off x="-1859880" y="3102596"/>
            <a:ext cx="1536000" cy="180000"/>
          </a:xfrm>
          <a:prstGeom prst="rect">
            <a:avLst/>
          </a:prstGeom>
          <a:noFill/>
        </p:spPr>
        <p:txBody>
          <a:bodyPr wrap="square" lIns="0" tIns="0" rIns="132923"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Primary color 3</a:t>
            </a:r>
          </a:p>
        </p:txBody>
      </p:sp>
      <p:sp>
        <p:nvSpPr>
          <p:cNvPr id="12" name="Rectangle 55">
            <a:extLst>
              <a:ext uri="{FF2B5EF4-FFF2-40B4-BE49-F238E27FC236}">
                <a16:creationId xmlns:a16="http://schemas.microsoft.com/office/drawing/2014/main" id="{83656B9C-EA7C-4157-A72C-55335C49EDD2}"/>
              </a:ext>
            </a:extLst>
          </p:cNvPr>
          <p:cNvSpPr/>
          <p:nvPr userDrawn="1"/>
        </p:nvSpPr>
        <p:spPr bwMode="gray">
          <a:xfrm>
            <a:off x="-324720" y="3102598"/>
            <a:ext cx="180000" cy="180000"/>
          </a:xfrm>
          <a:prstGeom prst="rect">
            <a:avLst/>
          </a:prstGeom>
          <a:solidFill>
            <a:schemeClr val="accent3"/>
          </a:solidFill>
          <a:ln w="6350">
            <a:solidFill>
              <a:schemeClr val="tx1"/>
            </a:solidFill>
            <a:miter lim="800000"/>
            <a:headEnd/>
            <a:tailEnd/>
          </a:ln>
          <a:effectLst/>
        </p:spPr>
        <p:txBody>
          <a:bodyPr vert="horz" wrap="square" lIns="0" tIns="0" rIns="0" bIns="0" numCol="1" rtlCol="0" anchor="ctr" anchorCtr="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tab pos="265852" algn="l"/>
              </a:tabLst>
              <a:defRPr/>
            </a:pPr>
            <a:endParaRPr kumimoji="0" lang="en-US" sz="985" b="0" i="0" u="none" strike="noStrike" kern="1200" cap="none" spc="0" normalizeH="0" baseline="0" noProof="0">
              <a:ln>
                <a:noFill/>
              </a:ln>
              <a:solidFill>
                <a:prstClr val="white"/>
              </a:solidFill>
              <a:effectLst/>
              <a:uLnTx/>
              <a:uFillTx/>
              <a:latin typeface="Graphik"/>
              <a:ea typeface="+mn-ea"/>
              <a:cs typeface="+mn-cs"/>
            </a:endParaRPr>
          </a:p>
        </p:txBody>
      </p:sp>
      <p:sp>
        <p:nvSpPr>
          <p:cNvPr id="13" name="TextBox 56">
            <a:extLst>
              <a:ext uri="{FF2B5EF4-FFF2-40B4-BE49-F238E27FC236}">
                <a16:creationId xmlns:a16="http://schemas.microsoft.com/office/drawing/2014/main" id="{8E82CA4F-E9D4-4C66-94A7-327215122DA0}"/>
              </a:ext>
            </a:extLst>
          </p:cNvPr>
          <p:cNvSpPr txBox="1">
            <a:spLocks/>
          </p:cNvSpPr>
          <p:nvPr userDrawn="1"/>
        </p:nvSpPr>
        <p:spPr>
          <a:xfrm>
            <a:off x="-1859880" y="2673934"/>
            <a:ext cx="1536000" cy="180000"/>
          </a:xfrm>
          <a:prstGeom prst="rect">
            <a:avLst/>
          </a:prstGeom>
          <a:noFill/>
        </p:spPr>
        <p:txBody>
          <a:bodyPr wrap="square" lIns="0" tIns="0" rIns="132923"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Primary color 1</a:t>
            </a:r>
          </a:p>
        </p:txBody>
      </p:sp>
      <p:sp>
        <p:nvSpPr>
          <p:cNvPr id="14" name="Rectangle 57">
            <a:extLst>
              <a:ext uri="{FF2B5EF4-FFF2-40B4-BE49-F238E27FC236}">
                <a16:creationId xmlns:a16="http://schemas.microsoft.com/office/drawing/2014/main" id="{8704FA1C-7EC9-4287-AF2C-76D7B144C77D}"/>
              </a:ext>
            </a:extLst>
          </p:cNvPr>
          <p:cNvSpPr/>
          <p:nvPr userDrawn="1"/>
        </p:nvSpPr>
        <p:spPr bwMode="gray">
          <a:xfrm>
            <a:off x="-324720" y="2673934"/>
            <a:ext cx="180000" cy="180000"/>
          </a:xfrm>
          <a:prstGeom prst="rect">
            <a:avLst/>
          </a:prstGeom>
          <a:solidFill>
            <a:schemeClr val="accent1"/>
          </a:solidFill>
          <a:ln w="6350" cap="flat" cmpd="sng" algn="ctr">
            <a:solidFill>
              <a:schemeClr val="tx1"/>
            </a:solidFill>
            <a:prstDash val="solid"/>
            <a:miter lim="800000"/>
            <a:headEnd type="none" w="med" len="med"/>
            <a:tailEnd type="none" w="med" len="med"/>
          </a:ln>
          <a:effectLst/>
        </p:spPr>
        <p:txBody>
          <a:bodyPr vert="horz" wrap="square" lIns="0" tIns="0" rIns="0" bIns="0" numCol="1" rtlCol="0" anchor="ctr" anchorCtr="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tab pos="265852" algn="l"/>
              </a:tabLst>
              <a:defRPr/>
            </a:pPr>
            <a:endParaRPr kumimoji="0" lang="en-US" sz="985" b="0" i="0" u="none" strike="noStrike" kern="1200" cap="none" spc="0" normalizeH="0" baseline="0" noProof="0">
              <a:ln>
                <a:noFill/>
              </a:ln>
              <a:solidFill>
                <a:srgbClr val="BEBEBE">
                  <a:lumMod val="100000"/>
                </a:srgbClr>
              </a:solidFill>
              <a:effectLst/>
              <a:uLnTx/>
              <a:uFillTx/>
              <a:latin typeface="Graphik"/>
              <a:ea typeface="+mn-ea"/>
              <a:cs typeface="+mn-cs"/>
            </a:endParaRPr>
          </a:p>
        </p:txBody>
      </p:sp>
      <p:sp>
        <p:nvSpPr>
          <p:cNvPr id="15" name="Rectangle 58">
            <a:extLst>
              <a:ext uri="{FF2B5EF4-FFF2-40B4-BE49-F238E27FC236}">
                <a16:creationId xmlns:a16="http://schemas.microsoft.com/office/drawing/2014/main" id="{00CF208E-4FEF-4BEC-B5D9-25B3285DDBDB}"/>
              </a:ext>
            </a:extLst>
          </p:cNvPr>
          <p:cNvSpPr/>
          <p:nvPr userDrawn="1"/>
        </p:nvSpPr>
        <p:spPr bwMode="gray">
          <a:xfrm>
            <a:off x="-324720" y="2888266"/>
            <a:ext cx="180000" cy="180000"/>
          </a:xfrm>
          <a:prstGeom prst="rect">
            <a:avLst/>
          </a:prstGeom>
          <a:solidFill>
            <a:schemeClr val="accent2"/>
          </a:solidFill>
          <a:ln w="6350">
            <a:solidFill>
              <a:schemeClr val="tx1"/>
            </a:solidFill>
            <a:miter lim="800000"/>
            <a:headEnd/>
            <a:tailEnd/>
          </a:ln>
          <a:effectLst/>
        </p:spPr>
        <p:txBody>
          <a:bodyPr vert="horz" wrap="square" lIns="0" tIns="0" rIns="0" bIns="0" numCol="1" rtlCol="0" anchor="ctr" anchorCtr="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tab pos="265852" algn="l"/>
              </a:tabLst>
              <a:defRPr/>
            </a:pPr>
            <a:endParaRPr kumimoji="0" lang="en-US" sz="985" b="0" i="0" u="none" strike="noStrike" kern="1200" cap="none" spc="0" normalizeH="0" baseline="0" noProof="0">
              <a:ln>
                <a:noFill/>
              </a:ln>
              <a:solidFill>
                <a:prstClr val="white"/>
              </a:solidFill>
              <a:effectLst/>
              <a:uLnTx/>
              <a:uFillTx/>
              <a:latin typeface="Graphik"/>
              <a:ea typeface="+mn-ea"/>
              <a:cs typeface="+mn-cs"/>
            </a:endParaRPr>
          </a:p>
        </p:txBody>
      </p:sp>
      <p:sp>
        <p:nvSpPr>
          <p:cNvPr id="16" name="TextBox 59">
            <a:extLst>
              <a:ext uri="{FF2B5EF4-FFF2-40B4-BE49-F238E27FC236}">
                <a16:creationId xmlns:a16="http://schemas.microsoft.com/office/drawing/2014/main" id="{F3205C63-D015-4149-AB3C-D4356344A6CE}"/>
              </a:ext>
            </a:extLst>
          </p:cNvPr>
          <p:cNvSpPr txBox="1">
            <a:spLocks/>
          </p:cNvSpPr>
          <p:nvPr userDrawn="1"/>
        </p:nvSpPr>
        <p:spPr>
          <a:xfrm>
            <a:off x="-1859880" y="2888266"/>
            <a:ext cx="1536000" cy="180000"/>
          </a:xfrm>
          <a:prstGeom prst="rect">
            <a:avLst/>
          </a:prstGeom>
          <a:noFill/>
        </p:spPr>
        <p:txBody>
          <a:bodyPr wrap="square" lIns="0" tIns="0" rIns="132923"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Primary color 2</a:t>
            </a:r>
          </a:p>
        </p:txBody>
      </p:sp>
      <p:sp>
        <p:nvSpPr>
          <p:cNvPr id="17" name="TextBox 65">
            <a:extLst>
              <a:ext uri="{FF2B5EF4-FFF2-40B4-BE49-F238E27FC236}">
                <a16:creationId xmlns:a16="http://schemas.microsoft.com/office/drawing/2014/main" id="{8529AB2E-A4D1-4FA0-9CA9-0B3105A56184}"/>
              </a:ext>
            </a:extLst>
          </p:cNvPr>
          <p:cNvSpPr txBox="1"/>
          <p:nvPr userDrawn="1"/>
        </p:nvSpPr>
        <p:spPr>
          <a:xfrm>
            <a:off x="-1859880" y="5819900"/>
            <a:ext cx="1536000" cy="180000"/>
          </a:xfrm>
          <a:prstGeom prst="rect">
            <a:avLst/>
          </a:prstGeom>
          <a:noFill/>
        </p:spPr>
        <p:txBody>
          <a:bodyPr wrap="square" lIns="0" tIns="0" rIns="132923"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White</a:t>
            </a:r>
          </a:p>
        </p:txBody>
      </p:sp>
      <p:sp>
        <p:nvSpPr>
          <p:cNvPr id="18" name="Rectangle 67">
            <a:extLst>
              <a:ext uri="{FF2B5EF4-FFF2-40B4-BE49-F238E27FC236}">
                <a16:creationId xmlns:a16="http://schemas.microsoft.com/office/drawing/2014/main" id="{85D54C41-956E-4498-BD61-B5B800EBA136}"/>
              </a:ext>
            </a:extLst>
          </p:cNvPr>
          <p:cNvSpPr/>
          <p:nvPr userDrawn="1"/>
        </p:nvSpPr>
        <p:spPr bwMode="gray">
          <a:xfrm>
            <a:off x="-324720" y="5819903"/>
            <a:ext cx="180000" cy="180000"/>
          </a:xfrm>
          <a:prstGeom prst="rect">
            <a:avLst/>
          </a:prstGeom>
          <a:solidFill>
            <a:schemeClr val="tx1"/>
          </a:solidFill>
          <a:ln w="6350">
            <a:solidFill>
              <a:schemeClr val="tx1"/>
            </a:solidFill>
            <a:miter lim="800000"/>
            <a:headEnd/>
            <a:tailEnd/>
          </a:ln>
          <a:effectLst/>
        </p:spPr>
        <p:txBody>
          <a:bodyPr vert="horz" wrap="square" lIns="0" tIns="0" rIns="0" bIns="0" numCol="1" rtlCol="0" anchor="ctr" anchorCtr="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tab pos="265852" algn="l"/>
              </a:tabLst>
              <a:defRPr/>
            </a:pPr>
            <a:endParaRPr kumimoji="0" lang="en-US" sz="985" b="0" i="0" u="none" strike="noStrike" kern="1200" cap="none" spc="0" normalizeH="0" baseline="0" noProof="0">
              <a:ln>
                <a:noFill/>
              </a:ln>
              <a:solidFill>
                <a:prstClr val="white"/>
              </a:solidFill>
              <a:effectLst/>
              <a:uLnTx/>
              <a:uFillTx/>
              <a:latin typeface="Graphik"/>
              <a:ea typeface="+mn-ea"/>
              <a:cs typeface="+mn-cs"/>
            </a:endParaRPr>
          </a:p>
        </p:txBody>
      </p:sp>
      <p:sp>
        <p:nvSpPr>
          <p:cNvPr id="19" name="Rectangle 68">
            <a:extLst>
              <a:ext uri="{FF2B5EF4-FFF2-40B4-BE49-F238E27FC236}">
                <a16:creationId xmlns:a16="http://schemas.microsoft.com/office/drawing/2014/main" id="{7C27D844-7F81-4611-A9B6-FB07105CED06}"/>
              </a:ext>
            </a:extLst>
          </p:cNvPr>
          <p:cNvSpPr>
            <a:spLocks/>
          </p:cNvSpPr>
          <p:nvPr userDrawn="1"/>
        </p:nvSpPr>
        <p:spPr bwMode="gray">
          <a:xfrm>
            <a:off x="-324884" y="4962578"/>
            <a:ext cx="180000" cy="180000"/>
          </a:xfrm>
          <a:prstGeom prst="rect">
            <a:avLst/>
          </a:prstGeom>
          <a:solidFill>
            <a:schemeClr val="bg1"/>
          </a:solidFill>
          <a:ln w="6350" cap="flat" cmpd="sng" algn="ctr">
            <a:solidFill>
              <a:schemeClr val="tx1"/>
            </a:solidFill>
            <a:prstDash val="solid"/>
            <a:miter lim="800000"/>
            <a:headEnd type="none" w="med" len="med"/>
            <a:tailEnd type="none" w="med" len="med"/>
          </a:ln>
          <a:effectLst/>
        </p:spPr>
        <p:txBody>
          <a:bodyPr vert="horz" wrap="square" lIns="0" tIns="0" rIns="0" bIns="0" numCol="1" rtlCol="0" anchor="ctr" anchorCtr="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tab pos="265852" algn="l"/>
              </a:tabLst>
              <a:defRPr/>
            </a:pPr>
            <a:endParaRPr kumimoji="0" lang="en-US" sz="985" b="0" i="0" u="none" strike="noStrike" kern="1200" cap="none" spc="0" normalizeH="0" baseline="0" noProof="0">
              <a:ln>
                <a:noFill/>
              </a:ln>
              <a:solidFill>
                <a:prstClr val="white"/>
              </a:solidFill>
              <a:effectLst/>
              <a:uLnTx/>
              <a:uFillTx/>
              <a:latin typeface="Graphik"/>
              <a:ea typeface="+mn-ea"/>
              <a:cs typeface="+mn-cs"/>
            </a:endParaRPr>
          </a:p>
        </p:txBody>
      </p:sp>
      <p:sp>
        <p:nvSpPr>
          <p:cNvPr id="20" name="TextBox 69">
            <a:extLst>
              <a:ext uri="{FF2B5EF4-FFF2-40B4-BE49-F238E27FC236}">
                <a16:creationId xmlns:a16="http://schemas.microsoft.com/office/drawing/2014/main" id="{6EC01CF3-C74D-43AC-A466-920B93A23165}"/>
              </a:ext>
            </a:extLst>
          </p:cNvPr>
          <p:cNvSpPr txBox="1">
            <a:spLocks/>
          </p:cNvSpPr>
          <p:nvPr userDrawn="1"/>
        </p:nvSpPr>
        <p:spPr>
          <a:xfrm>
            <a:off x="-1859880" y="4962575"/>
            <a:ext cx="1536000" cy="180000"/>
          </a:xfrm>
          <a:prstGeom prst="rect">
            <a:avLst/>
          </a:prstGeom>
          <a:noFill/>
        </p:spPr>
        <p:txBody>
          <a:bodyPr wrap="square" lIns="0" tIns="0" rIns="132923"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Graphik"/>
                <a:ea typeface="+mn-ea"/>
                <a:cs typeface="+mn-cs"/>
              </a:rPr>
              <a:t>Black (Text)</a:t>
            </a:r>
          </a:p>
        </p:txBody>
      </p:sp>
      <p:sp>
        <p:nvSpPr>
          <p:cNvPr id="21" name="TextBox 70">
            <a:extLst>
              <a:ext uri="{FF2B5EF4-FFF2-40B4-BE49-F238E27FC236}">
                <a16:creationId xmlns:a16="http://schemas.microsoft.com/office/drawing/2014/main" id="{FF49BE68-A2C1-4D8A-AB76-6786F419A009}"/>
              </a:ext>
            </a:extLst>
          </p:cNvPr>
          <p:cNvSpPr txBox="1"/>
          <p:nvPr userDrawn="1"/>
        </p:nvSpPr>
        <p:spPr>
          <a:xfrm>
            <a:off x="-2099880" y="1302877"/>
            <a:ext cx="1776000" cy="144000"/>
          </a:xfrm>
          <a:prstGeom prst="rect">
            <a:avLst/>
          </a:prstGeom>
          <a:noFill/>
        </p:spPr>
        <p:txBody>
          <a:bodyPr wrap="square" lIns="0" tIns="0" rIns="0"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Sub-Headline Line</a:t>
            </a:r>
          </a:p>
        </p:txBody>
      </p:sp>
      <p:cxnSp>
        <p:nvCxnSpPr>
          <p:cNvPr id="22" name="Straight Connector 71">
            <a:extLst>
              <a:ext uri="{FF2B5EF4-FFF2-40B4-BE49-F238E27FC236}">
                <a16:creationId xmlns:a16="http://schemas.microsoft.com/office/drawing/2014/main" id="{17F8AC75-31A8-4EB9-AFD5-0CF0585D254F}"/>
              </a:ext>
            </a:extLst>
          </p:cNvPr>
          <p:cNvCxnSpPr/>
          <p:nvPr userDrawn="1"/>
        </p:nvCxnSpPr>
        <p:spPr>
          <a:xfrm>
            <a:off x="-272960" y="6275072"/>
            <a:ext cx="182880" cy="0"/>
          </a:xfrm>
          <a:prstGeom prst="line">
            <a:avLst/>
          </a:prstGeom>
          <a:ln w="3175">
            <a:solidFill>
              <a:schemeClr val="bg1"/>
            </a:solidFill>
            <a:tailEnd type="none" w="sm" len="sm"/>
          </a:ln>
        </p:spPr>
        <p:style>
          <a:lnRef idx="1">
            <a:schemeClr val="accent1"/>
          </a:lnRef>
          <a:fillRef idx="0">
            <a:schemeClr val="accent1"/>
          </a:fillRef>
          <a:effectRef idx="0">
            <a:schemeClr val="accent1"/>
          </a:effectRef>
          <a:fontRef idx="minor">
            <a:schemeClr val="tx1"/>
          </a:fontRef>
        </p:style>
      </p:cxnSp>
      <p:sp>
        <p:nvSpPr>
          <p:cNvPr id="23" name="TextBox 54">
            <a:extLst>
              <a:ext uri="{FF2B5EF4-FFF2-40B4-BE49-F238E27FC236}">
                <a16:creationId xmlns:a16="http://schemas.microsoft.com/office/drawing/2014/main" id="{4AC05E66-4E0F-4271-B5D7-1C23EE39DD0D}"/>
              </a:ext>
            </a:extLst>
          </p:cNvPr>
          <p:cNvSpPr txBox="1">
            <a:spLocks/>
          </p:cNvSpPr>
          <p:nvPr userDrawn="1"/>
        </p:nvSpPr>
        <p:spPr>
          <a:xfrm>
            <a:off x="-1259880" y="3972625"/>
            <a:ext cx="936000" cy="180000"/>
          </a:xfrm>
          <a:prstGeom prst="rect">
            <a:avLst/>
          </a:prstGeom>
          <a:noFill/>
        </p:spPr>
        <p:txBody>
          <a:bodyPr wrap="square" lIns="0" tIns="0" rIns="132923"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Accent 3</a:t>
            </a:r>
          </a:p>
        </p:txBody>
      </p:sp>
      <p:sp>
        <p:nvSpPr>
          <p:cNvPr id="24" name="Rectangle 55">
            <a:extLst>
              <a:ext uri="{FF2B5EF4-FFF2-40B4-BE49-F238E27FC236}">
                <a16:creationId xmlns:a16="http://schemas.microsoft.com/office/drawing/2014/main" id="{D5791D29-07A9-4FFB-9926-BDCDF48CF635}"/>
              </a:ext>
            </a:extLst>
          </p:cNvPr>
          <p:cNvSpPr/>
          <p:nvPr userDrawn="1"/>
        </p:nvSpPr>
        <p:spPr bwMode="gray">
          <a:xfrm>
            <a:off x="-324884" y="3972625"/>
            <a:ext cx="180000" cy="180000"/>
          </a:xfrm>
          <a:prstGeom prst="rect">
            <a:avLst/>
          </a:prstGeom>
          <a:solidFill>
            <a:srgbClr val="BE82FF"/>
          </a:solidFill>
          <a:ln w="9525" cap="flat" cmpd="sng" algn="ctr">
            <a:solidFill>
              <a:schemeClr val="tx1"/>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algn="ctr" fontAlgn="auto">
              <a:lnSpc>
                <a:spcPct val="100000"/>
              </a:lnSpc>
              <a:spcBef>
                <a:spcPts val="0"/>
              </a:spcBef>
              <a:spcAft>
                <a:spcPts val="0"/>
              </a:spcAft>
              <a:buClrTx/>
              <a:buSzTx/>
              <a:buFontTx/>
              <a:buNone/>
              <a:tabLst/>
            </a:pPr>
            <a:endParaRPr kumimoji="0" lang="en-US" sz="1200" b="0" i="0" u="none" strike="noStrike" cap="none" spc="0" normalizeH="0" baseline="0" noProof="0">
              <a:ln>
                <a:noFill/>
              </a:ln>
              <a:solidFill>
                <a:srgbClr val="FFFFFF"/>
              </a:solidFill>
              <a:effectLst/>
              <a:uLnTx/>
              <a:uFillTx/>
              <a:latin typeface="Graphik"/>
            </a:endParaRPr>
          </a:p>
        </p:txBody>
      </p:sp>
      <p:sp>
        <p:nvSpPr>
          <p:cNvPr id="25" name="TextBox 56">
            <a:extLst>
              <a:ext uri="{FF2B5EF4-FFF2-40B4-BE49-F238E27FC236}">
                <a16:creationId xmlns:a16="http://schemas.microsoft.com/office/drawing/2014/main" id="{801F00B7-C868-4B8E-90E2-DEA62CF124B2}"/>
              </a:ext>
            </a:extLst>
          </p:cNvPr>
          <p:cNvSpPr txBox="1">
            <a:spLocks/>
          </p:cNvSpPr>
          <p:nvPr userDrawn="1"/>
        </p:nvSpPr>
        <p:spPr>
          <a:xfrm>
            <a:off x="-1259880" y="3535805"/>
            <a:ext cx="936000" cy="180000"/>
          </a:xfrm>
          <a:prstGeom prst="rect">
            <a:avLst/>
          </a:prstGeom>
          <a:noFill/>
        </p:spPr>
        <p:txBody>
          <a:bodyPr wrap="square" lIns="0" tIns="0" rIns="132923"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Accent 1</a:t>
            </a:r>
          </a:p>
        </p:txBody>
      </p:sp>
      <p:sp>
        <p:nvSpPr>
          <p:cNvPr id="26" name="Rectangle 57">
            <a:extLst>
              <a:ext uri="{FF2B5EF4-FFF2-40B4-BE49-F238E27FC236}">
                <a16:creationId xmlns:a16="http://schemas.microsoft.com/office/drawing/2014/main" id="{D6561317-3AB8-4423-BC5C-C2A87E4681F4}"/>
              </a:ext>
            </a:extLst>
          </p:cNvPr>
          <p:cNvSpPr/>
          <p:nvPr userDrawn="1"/>
        </p:nvSpPr>
        <p:spPr bwMode="gray">
          <a:xfrm>
            <a:off x="-324884" y="3535805"/>
            <a:ext cx="180000" cy="180000"/>
          </a:xfrm>
          <a:prstGeom prst="rect">
            <a:avLst/>
          </a:prstGeom>
          <a:solidFill>
            <a:schemeClr val="accent4"/>
          </a:solidFill>
          <a:ln w="9525" cap="flat" cmpd="sng" algn="ctr">
            <a:solidFill>
              <a:schemeClr val="tx1"/>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algn="ctr" fontAlgn="auto">
              <a:lnSpc>
                <a:spcPct val="100000"/>
              </a:lnSpc>
              <a:spcBef>
                <a:spcPts val="0"/>
              </a:spcBef>
              <a:spcAft>
                <a:spcPts val="0"/>
              </a:spcAft>
              <a:buClrTx/>
              <a:buSzTx/>
              <a:buFontTx/>
              <a:buNone/>
              <a:tabLst/>
            </a:pPr>
            <a:endParaRPr kumimoji="0" lang="en-US" sz="1200" b="0" i="0" u="none" strike="noStrike" cap="none" spc="0" normalizeH="0" baseline="0" noProof="0">
              <a:ln>
                <a:noFill/>
              </a:ln>
              <a:solidFill>
                <a:srgbClr val="FFFFFF"/>
              </a:solidFill>
              <a:effectLst/>
              <a:uLnTx/>
              <a:uFillTx/>
              <a:latin typeface="Graphik"/>
            </a:endParaRPr>
          </a:p>
        </p:txBody>
      </p:sp>
      <p:sp>
        <p:nvSpPr>
          <p:cNvPr id="27" name="Rectangle 58">
            <a:extLst>
              <a:ext uri="{FF2B5EF4-FFF2-40B4-BE49-F238E27FC236}">
                <a16:creationId xmlns:a16="http://schemas.microsoft.com/office/drawing/2014/main" id="{01F103E4-065D-489A-8B69-AA676A2EB4F1}"/>
              </a:ext>
            </a:extLst>
          </p:cNvPr>
          <p:cNvSpPr/>
          <p:nvPr userDrawn="1"/>
        </p:nvSpPr>
        <p:spPr bwMode="gray">
          <a:xfrm>
            <a:off x="-324884" y="3754215"/>
            <a:ext cx="180000" cy="180000"/>
          </a:xfrm>
          <a:prstGeom prst="rect">
            <a:avLst/>
          </a:prstGeom>
          <a:solidFill>
            <a:srgbClr val="A055F5"/>
          </a:solidFill>
          <a:ln w="9525" cap="flat" cmpd="sng" algn="ctr">
            <a:solidFill>
              <a:schemeClr val="tx1"/>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algn="ctr" fontAlgn="auto">
              <a:lnSpc>
                <a:spcPct val="100000"/>
              </a:lnSpc>
              <a:spcBef>
                <a:spcPts val="0"/>
              </a:spcBef>
              <a:spcAft>
                <a:spcPts val="0"/>
              </a:spcAft>
              <a:buClrTx/>
              <a:buSzTx/>
              <a:buFontTx/>
              <a:buNone/>
              <a:tabLst/>
            </a:pPr>
            <a:endParaRPr kumimoji="0" lang="en-US" sz="1200" b="0" i="0" u="none" strike="noStrike" cap="none" spc="0" normalizeH="0" baseline="0" noProof="0">
              <a:ln>
                <a:noFill/>
              </a:ln>
              <a:solidFill>
                <a:srgbClr val="FFFFFF"/>
              </a:solidFill>
              <a:effectLst/>
              <a:uLnTx/>
              <a:uFillTx/>
              <a:latin typeface="Graphik"/>
            </a:endParaRPr>
          </a:p>
        </p:txBody>
      </p:sp>
      <p:sp>
        <p:nvSpPr>
          <p:cNvPr id="28" name="TextBox 59">
            <a:extLst>
              <a:ext uri="{FF2B5EF4-FFF2-40B4-BE49-F238E27FC236}">
                <a16:creationId xmlns:a16="http://schemas.microsoft.com/office/drawing/2014/main" id="{85796846-9E0C-4963-83FF-C18FB915A9E5}"/>
              </a:ext>
            </a:extLst>
          </p:cNvPr>
          <p:cNvSpPr txBox="1">
            <a:spLocks/>
          </p:cNvSpPr>
          <p:nvPr userDrawn="1"/>
        </p:nvSpPr>
        <p:spPr>
          <a:xfrm>
            <a:off x="-1259880" y="3754215"/>
            <a:ext cx="936000" cy="180000"/>
          </a:xfrm>
          <a:prstGeom prst="rect">
            <a:avLst/>
          </a:prstGeom>
          <a:noFill/>
        </p:spPr>
        <p:txBody>
          <a:bodyPr wrap="square" lIns="0" tIns="0" rIns="132923"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Accent 2</a:t>
            </a:r>
          </a:p>
        </p:txBody>
      </p:sp>
      <p:sp>
        <p:nvSpPr>
          <p:cNvPr id="29" name="Rectangle 66">
            <a:extLst>
              <a:ext uri="{FF2B5EF4-FFF2-40B4-BE49-F238E27FC236}">
                <a16:creationId xmlns:a16="http://schemas.microsoft.com/office/drawing/2014/main" id="{EF97481A-7AF4-4189-9B54-98F5323230D5}"/>
              </a:ext>
            </a:extLst>
          </p:cNvPr>
          <p:cNvSpPr/>
          <p:nvPr userDrawn="1"/>
        </p:nvSpPr>
        <p:spPr bwMode="gray">
          <a:xfrm>
            <a:off x="-324720" y="5608521"/>
            <a:ext cx="180000" cy="180000"/>
          </a:xfrm>
          <a:prstGeom prst="rect">
            <a:avLst/>
          </a:prstGeom>
          <a:solidFill>
            <a:schemeClr val="tx1">
              <a:lumMod val="65000"/>
              <a:lumOff val="35000"/>
            </a:schemeClr>
          </a:solidFill>
          <a:ln w="6350">
            <a:solidFill>
              <a:schemeClr val="tx1"/>
            </a:solidFill>
            <a:miter lim="800000"/>
            <a:headEnd/>
            <a:tailEnd/>
          </a:ln>
          <a:effectLst/>
        </p:spPr>
        <p:txBody>
          <a:bodyPr vert="horz" wrap="square" lIns="0" tIns="0" rIns="0" bIns="0" numCol="1" rtlCol="0" anchor="ctr" anchorCtr="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tab pos="265852" algn="l"/>
              </a:tabLst>
              <a:defRPr/>
            </a:pPr>
            <a:endParaRPr kumimoji="0" lang="en-US" sz="985" b="0" i="0" u="none" strike="noStrike" kern="1200" cap="none" spc="0" normalizeH="0" baseline="0" noProof="0">
              <a:ln>
                <a:noFill/>
              </a:ln>
              <a:solidFill>
                <a:prstClr val="white"/>
              </a:solidFill>
              <a:effectLst/>
              <a:uLnTx/>
              <a:uFillTx/>
              <a:latin typeface="Graphik"/>
              <a:ea typeface="+mn-ea"/>
              <a:cs typeface="+mn-cs"/>
            </a:endParaRPr>
          </a:p>
        </p:txBody>
      </p:sp>
      <p:sp>
        <p:nvSpPr>
          <p:cNvPr id="30" name="TextBox 54">
            <a:extLst>
              <a:ext uri="{FF2B5EF4-FFF2-40B4-BE49-F238E27FC236}">
                <a16:creationId xmlns:a16="http://schemas.microsoft.com/office/drawing/2014/main" id="{CB7C0186-31B4-4F26-ABDB-31E66969AA74}"/>
              </a:ext>
            </a:extLst>
          </p:cNvPr>
          <p:cNvSpPr txBox="1"/>
          <p:nvPr userDrawn="1"/>
        </p:nvSpPr>
        <p:spPr>
          <a:xfrm>
            <a:off x="-863880" y="5608521"/>
            <a:ext cx="540000" cy="180000"/>
          </a:xfrm>
          <a:prstGeom prst="rect">
            <a:avLst/>
          </a:prstGeom>
          <a:noFill/>
        </p:spPr>
        <p:txBody>
          <a:bodyPr wrap="square" lIns="0" tIns="0" rIns="132923" bIns="0"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Graphik"/>
                <a:ea typeface="+mn-ea"/>
                <a:cs typeface="+mn-cs"/>
              </a:rPr>
              <a:t>Grey 3</a:t>
            </a:r>
          </a:p>
        </p:txBody>
      </p:sp>
      <p:sp>
        <p:nvSpPr>
          <p:cNvPr id="31" name="Rectangle 60">
            <a:extLst>
              <a:ext uri="{FF2B5EF4-FFF2-40B4-BE49-F238E27FC236}">
                <a16:creationId xmlns:a16="http://schemas.microsoft.com/office/drawing/2014/main" id="{6BB98C42-5827-4362-A115-1CFA5D905261}"/>
              </a:ext>
            </a:extLst>
          </p:cNvPr>
          <p:cNvSpPr/>
          <p:nvPr userDrawn="1"/>
        </p:nvSpPr>
        <p:spPr bwMode="gray">
          <a:xfrm>
            <a:off x="-324720" y="5183545"/>
            <a:ext cx="180000" cy="180000"/>
          </a:xfrm>
          <a:prstGeom prst="rect">
            <a:avLst/>
          </a:prstGeom>
          <a:solidFill>
            <a:srgbClr val="96968C"/>
          </a:solidFill>
          <a:ln w="6350">
            <a:solidFill>
              <a:schemeClr val="tx1"/>
            </a:solidFill>
            <a:miter lim="800000"/>
            <a:headEnd/>
            <a:tailEnd/>
          </a:ln>
          <a:effectLst/>
        </p:spPr>
        <p:txBody>
          <a:bodyPr vert="horz" wrap="square" lIns="0" tIns="0" rIns="0" bIns="0" numCol="1" rtlCol="0" anchor="ctr" anchorCtr="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tab pos="265852" algn="l"/>
              </a:tabLst>
              <a:defRPr/>
            </a:pPr>
            <a:endParaRPr kumimoji="0" lang="en-US" sz="985" b="0" i="0" u="none" strike="noStrike" kern="1200" cap="none" spc="0" normalizeH="0" baseline="0" noProof="0">
              <a:ln>
                <a:noFill/>
              </a:ln>
              <a:solidFill>
                <a:prstClr val="white"/>
              </a:solidFill>
              <a:effectLst/>
              <a:uLnTx/>
              <a:uFillTx/>
              <a:latin typeface="Graphik"/>
              <a:ea typeface="+mn-ea"/>
              <a:cs typeface="+mn-cs"/>
            </a:endParaRPr>
          </a:p>
        </p:txBody>
      </p:sp>
      <p:sp>
        <p:nvSpPr>
          <p:cNvPr id="32" name="TextBox 56">
            <a:extLst>
              <a:ext uri="{FF2B5EF4-FFF2-40B4-BE49-F238E27FC236}">
                <a16:creationId xmlns:a16="http://schemas.microsoft.com/office/drawing/2014/main" id="{DE21F82E-1A9D-4DC9-A095-F52AAF424A84}"/>
              </a:ext>
            </a:extLst>
          </p:cNvPr>
          <p:cNvSpPr txBox="1"/>
          <p:nvPr userDrawn="1"/>
        </p:nvSpPr>
        <p:spPr>
          <a:xfrm>
            <a:off x="-863880" y="5183545"/>
            <a:ext cx="540000" cy="180000"/>
          </a:xfrm>
          <a:prstGeom prst="rect">
            <a:avLst/>
          </a:prstGeom>
          <a:noFill/>
        </p:spPr>
        <p:txBody>
          <a:bodyPr wrap="square" lIns="0" tIns="0" rIns="132923" bIns="0"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Graphik"/>
                <a:ea typeface="+mn-ea"/>
                <a:cs typeface="+mn-cs"/>
              </a:rPr>
              <a:t>Grey 1</a:t>
            </a:r>
          </a:p>
        </p:txBody>
      </p:sp>
      <p:sp>
        <p:nvSpPr>
          <p:cNvPr id="33" name="Rectangle 61">
            <a:extLst>
              <a:ext uri="{FF2B5EF4-FFF2-40B4-BE49-F238E27FC236}">
                <a16:creationId xmlns:a16="http://schemas.microsoft.com/office/drawing/2014/main" id="{A4A9A207-8DF6-4C03-8FC6-6EF1F95023AC}"/>
              </a:ext>
            </a:extLst>
          </p:cNvPr>
          <p:cNvSpPr/>
          <p:nvPr userDrawn="1"/>
        </p:nvSpPr>
        <p:spPr bwMode="gray">
          <a:xfrm>
            <a:off x="-324884" y="5396033"/>
            <a:ext cx="180000" cy="180000"/>
          </a:xfrm>
          <a:prstGeom prst="rect">
            <a:avLst/>
          </a:prstGeom>
          <a:solidFill>
            <a:srgbClr val="E6E6DC"/>
          </a:solidFill>
          <a:ln w="6350">
            <a:solidFill>
              <a:schemeClr val="tx1"/>
            </a:solidFill>
            <a:miter lim="800000"/>
            <a:headEnd/>
            <a:tailEnd/>
          </a:ln>
          <a:effectLst/>
        </p:spPr>
        <p:txBody>
          <a:bodyPr vert="horz" wrap="square" lIns="0" tIns="0" rIns="0" bIns="0" numCol="1" rtlCol="0" anchor="ctr" anchorCtr="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tab pos="265852" algn="l"/>
              </a:tabLst>
              <a:defRPr/>
            </a:pPr>
            <a:endParaRPr kumimoji="0" lang="en-US" sz="985" b="0" i="0" u="none" strike="noStrike" kern="1200" cap="none" spc="0" normalizeH="0" baseline="0" noProof="0">
              <a:ln>
                <a:noFill/>
              </a:ln>
              <a:solidFill>
                <a:prstClr val="white"/>
              </a:solidFill>
              <a:effectLst/>
              <a:uLnTx/>
              <a:uFillTx/>
              <a:latin typeface="Graphik"/>
              <a:ea typeface="+mn-ea"/>
              <a:cs typeface="+mn-cs"/>
            </a:endParaRPr>
          </a:p>
        </p:txBody>
      </p:sp>
      <p:sp>
        <p:nvSpPr>
          <p:cNvPr id="34" name="TextBox 59">
            <a:extLst>
              <a:ext uri="{FF2B5EF4-FFF2-40B4-BE49-F238E27FC236}">
                <a16:creationId xmlns:a16="http://schemas.microsoft.com/office/drawing/2014/main" id="{69046421-1154-49FB-B0F3-B4A50D43B8DB}"/>
              </a:ext>
            </a:extLst>
          </p:cNvPr>
          <p:cNvSpPr txBox="1"/>
          <p:nvPr userDrawn="1"/>
        </p:nvSpPr>
        <p:spPr>
          <a:xfrm>
            <a:off x="-863880" y="5396033"/>
            <a:ext cx="540000" cy="180000"/>
          </a:xfrm>
          <a:prstGeom prst="rect">
            <a:avLst/>
          </a:prstGeom>
          <a:noFill/>
        </p:spPr>
        <p:txBody>
          <a:bodyPr wrap="square" lIns="0" tIns="0" rIns="132923" bIns="0"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Graphik"/>
                <a:ea typeface="+mn-ea"/>
                <a:cs typeface="+mn-cs"/>
              </a:rPr>
              <a:t>Grey 2</a:t>
            </a:r>
          </a:p>
        </p:txBody>
      </p:sp>
      <p:sp>
        <p:nvSpPr>
          <p:cNvPr id="35" name="TextBox 73">
            <a:extLst>
              <a:ext uri="{FF2B5EF4-FFF2-40B4-BE49-F238E27FC236}">
                <a16:creationId xmlns:a16="http://schemas.microsoft.com/office/drawing/2014/main" id="{DA9ABA7D-DF9C-4AAA-BB64-619118122C27}"/>
              </a:ext>
            </a:extLst>
          </p:cNvPr>
          <p:cNvSpPr txBox="1"/>
          <p:nvPr userDrawn="1"/>
        </p:nvSpPr>
        <p:spPr>
          <a:xfrm>
            <a:off x="420713" y="-233053"/>
            <a:ext cx="1871812" cy="127639"/>
          </a:xfrm>
          <a:prstGeom prst="rect">
            <a:avLst/>
          </a:prstGeom>
          <a:noFill/>
        </p:spPr>
        <p:txBody>
          <a:bodyPr wrap="square" lIns="88615" tIns="0" rIns="0" bIns="0"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Begin Content Area</a:t>
            </a:r>
          </a:p>
        </p:txBody>
      </p:sp>
      <p:sp>
        <p:nvSpPr>
          <p:cNvPr id="36" name="TextBox 74">
            <a:extLst>
              <a:ext uri="{FF2B5EF4-FFF2-40B4-BE49-F238E27FC236}">
                <a16:creationId xmlns:a16="http://schemas.microsoft.com/office/drawing/2014/main" id="{D0BE63E7-9028-445E-AE35-1CF94D62F741}"/>
              </a:ext>
            </a:extLst>
          </p:cNvPr>
          <p:cNvSpPr txBox="1"/>
          <p:nvPr userDrawn="1"/>
        </p:nvSpPr>
        <p:spPr>
          <a:xfrm>
            <a:off x="10028974" y="-222232"/>
            <a:ext cx="1827269" cy="144000"/>
          </a:xfrm>
          <a:prstGeom prst="rect">
            <a:avLst/>
          </a:prstGeom>
          <a:noFill/>
        </p:spPr>
        <p:txBody>
          <a:bodyPr wrap="square" lIns="0" tIns="0" rIns="88615"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End Content Area</a:t>
            </a:r>
          </a:p>
        </p:txBody>
      </p:sp>
      <p:sp>
        <p:nvSpPr>
          <p:cNvPr id="37" name="TextBox 75">
            <a:extLst>
              <a:ext uri="{FF2B5EF4-FFF2-40B4-BE49-F238E27FC236}">
                <a16:creationId xmlns:a16="http://schemas.microsoft.com/office/drawing/2014/main" id="{A68F478C-33EC-403A-B51E-2A5FA15A3CF9}"/>
              </a:ext>
            </a:extLst>
          </p:cNvPr>
          <p:cNvSpPr txBox="1"/>
          <p:nvPr userDrawn="1"/>
        </p:nvSpPr>
        <p:spPr>
          <a:xfrm>
            <a:off x="6107205" y="-222232"/>
            <a:ext cx="1827269" cy="144000"/>
          </a:xfrm>
          <a:prstGeom prst="rect">
            <a:avLst/>
          </a:prstGeom>
          <a:noFill/>
        </p:spPr>
        <p:txBody>
          <a:bodyPr wrap="square" lIns="88615" tIns="0" rIns="0" bIns="0"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Graphik"/>
                <a:ea typeface="+mn-ea"/>
                <a:cs typeface="+mn-cs"/>
              </a:rPr>
              <a:t>Center Type Area</a:t>
            </a:r>
          </a:p>
        </p:txBody>
      </p:sp>
      <p:cxnSp>
        <p:nvCxnSpPr>
          <p:cNvPr id="38" name="Straight Connector 77">
            <a:extLst>
              <a:ext uri="{FF2B5EF4-FFF2-40B4-BE49-F238E27FC236}">
                <a16:creationId xmlns:a16="http://schemas.microsoft.com/office/drawing/2014/main" id="{C3F6D15E-93F2-4BDE-948E-69B099AE68D4}"/>
              </a:ext>
            </a:extLst>
          </p:cNvPr>
          <p:cNvCxnSpPr>
            <a:cxnSpLocks/>
          </p:cNvCxnSpPr>
          <p:nvPr userDrawn="1"/>
        </p:nvCxnSpPr>
        <p:spPr>
          <a:xfrm flipV="1">
            <a:off x="6096000" y="-195414"/>
            <a:ext cx="0" cy="180000"/>
          </a:xfrm>
          <a:prstGeom prst="line">
            <a:avLst/>
          </a:prstGeom>
          <a:ln w="3175">
            <a:solidFill>
              <a:schemeClr val="bg1"/>
            </a:solidFill>
            <a:tailEnd type="none" w="sm" len="sm"/>
          </a:ln>
        </p:spPr>
        <p:style>
          <a:lnRef idx="1">
            <a:schemeClr val="accent1"/>
          </a:lnRef>
          <a:fillRef idx="0">
            <a:schemeClr val="accent1"/>
          </a:fillRef>
          <a:effectRef idx="0">
            <a:schemeClr val="accent1"/>
          </a:effectRef>
          <a:fontRef idx="minor">
            <a:schemeClr val="tx1"/>
          </a:fontRef>
        </p:style>
      </p:cxnSp>
      <p:cxnSp>
        <p:nvCxnSpPr>
          <p:cNvPr id="39" name="Straight Connector 76">
            <a:extLst>
              <a:ext uri="{FF2B5EF4-FFF2-40B4-BE49-F238E27FC236}">
                <a16:creationId xmlns:a16="http://schemas.microsoft.com/office/drawing/2014/main" id="{0C90D6AC-1CE5-4403-916A-38E7F1300349}"/>
              </a:ext>
            </a:extLst>
          </p:cNvPr>
          <p:cNvCxnSpPr>
            <a:cxnSpLocks/>
          </p:cNvCxnSpPr>
          <p:nvPr userDrawn="1"/>
        </p:nvCxnSpPr>
        <p:spPr>
          <a:xfrm flipV="1">
            <a:off x="381000" y="-195414"/>
            <a:ext cx="0" cy="180000"/>
          </a:xfrm>
          <a:prstGeom prst="line">
            <a:avLst/>
          </a:prstGeom>
          <a:ln w="3175">
            <a:solidFill>
              <a:schemeClr val="bg1"/>
            </a:solidFill>
            <a:tailEnd type="none" w="sm" len="sm"/>
          </a:ln>
        </p:spPr>
        <p:style>
          <a:lnRef idx="1">
            <a:schemeClr val="accent1"/>
          </a:lnRef>
          <a:fillRef idx="0">
            <a:schemeClr val="accent1"/>
          </a:fillRef>
          <a:effectRef idx="0">
            <a:schemeClr val="accent1"/>
          </a:effectRef>
          <a:fontRef idx="minor">
            <a:schemeClr val="tx1"/>
          </a:fontRef>
        </p:style>
      </p:cxnSp>
      <p:sp>
        <p:nvSpPr>
          <p:cNvPr id="40" name="TextBox 70">
            <a:extLst>
              <a:ext uri="{FF2B5EF4-FFF2-40B4-BE49-F238E27FC236}">
                <a16:creationId xmlns:a16="http://schemas.microsoft.com/office/drawing/2014/main" id="{1CC130EF-B1AA-4BE0-B63D-7313EBDFD88C}"/>
              </a:ext>
            </a:extLst>
          </p:cNvPr>
          <p:cNvSpPr txBox="1"/>
          <p:nvPr userDrawn="1"/>
        </p:nvSpPr>
        <p:spPr>
          <a:xfrm>
            <a:off x="-2099880" y="1018146"/>
            <a:ext cx="1776000" cy="144000"/>
          </a:xfrm>
          <a:prstGeom prst="rect">
            <a:avLst/>
          </a:prstGeom>
          <a:noFill/>
        </p:spPr>
        <p:txBody>
          <a:bodyPr wrap="square" lIns="0" tIns="0" rIns="0"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Headline Line</a:t>
            </a:r>
          </a:p>
        </p:txBody>
      </p:sp>
      <p:cxnSp>
        <p:nvCxnSpPr>
          <p:cNvPr id="41" name="Straight Connector 71">
            <a:extLst>
              <a:ext uri="{FF2B5EF4-FFF2-40B4-BE49-F238E27FC236}">
                <a16:creationId xmlns:a16="http://schemas.microsoft.com/office/drawing/2014/main" id="{58B5C170-93CA-4091-837D-BF0E7E5CE15B}"/>
              </a:ext>
            </a:extLst>
          </p:cNvPr>
          <p:cNvCxnSpPr/>
          <p:nvPr userDrawn="1"/>
        </p:nvCxnSpPr>
        <p:spPr>
          <a:xfrm>
            <a:off x="-272960" y="6453190"/>
            <a:ext cx="182880" cy="0"/>
          </a:xfrm>
          <a:prstGeom prst="line">
            <a:avLst/>
          </a:prstGeom>
          <a:ln w="3175">
            <a:solidFill>
              <a:schemeClr val="bg1"/>
            </a:solidFill>
            <a:tailEnd type="none" w="sm" len="sm"/>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0FA9AA7E-3B44-4066-A355-81A1B995E55A}"/>
              </a:ext>
            </a:extLst>
          </p:cNvPr>
          <p:cNvCxnSpPr/>
          <p:nvPr userDrawn="1"/>
        </p:nvCxnSpPr>
        <p:spPr>
          <a:xfrm>
            <a:off x="-252640" y="1087627"/>
            <a:ext cx="182880" cy="0"/>
          </a:xfrm>
          <a:prstGeom prst="line">
            <a:avLst/>
          </a:prstGeom>
          <a:ln w="3175">
            <a:solidFill>
              <a:schemeClr val="bg1"/>
            </a:solidFill>
            <a:tailEnd type="none" w="sm" len="sm"/>
          </a:ln>
        </p:spPr>
        <p:style>
          <a:lnRef idx="1">
            <a:schemeClr val="accent1"/>
          </a:lnRef>
          <a:fillRef idx="0">
            <a:schemeClr val="accent1"/>
          </a:fillRef>
          <a:effectRef idx="0">
            <a:schemeClr val="accent1"/>
          </a:effectRef>
          <a:fontRef idx="minor">
            <a:schemeClr val="tx1"/>
          </a:fontRef>
        </p:style>
      </p:cxnSp>
      <p:sp>
        <p:nvSpPr>
          <p:cNvPr id="43" name="TextBox 54">
            <a:extLst>
              <a:ext uri="{FF2B5EF4-FFF2-40B4-BE49-F238E27FC236}">
                <a16:creationId xmlns:a16="http://schemas.microsoft.com/office/drawing/2014/main" id="{6ABD9DD9-5500-4D97-AB7F-F442F9D4E831}"/>
              </a:ext>
            </a:extLst>
          </p:cNvPr>
          <p:cNvSpPr txBox="1">
            <a:spLocks/>
          </p:cNvSpPr>
          <p:nvPr userDrawn="1"/>
        </p:nvSpPr>
        <p:spPr>
          <a:xfrm>
            <a:off x="-1259880" y="4409443"/>
            <a:ext cx="936000" cy="180000"/>
          </a:xfrm>
          <a:prstGeom prst="rect">
            <a:avLst/>
          </a:prstGeom>
          <a:noFill/>
        </p:spPr>
        <p:txBody>
          <a:bodyPr wrap="square" lIns="0" tIns="0" rIns="132923"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Accent 5</a:t>
            </a:r>
          </a:p>
        </p:txBody>
      </p:sp>
      <p:sp>
        <p:nvSpPr>
          <p:cNvPr id="44" name="Rectangle 55">
            <a:extLst>
              <a:ext uri="{FF2B5EF4-FFF2-40B4-BE49-F238E27FC236}">
                <a16:creationId xmlns:a16="http://schemas.microsoft.com/office/drawing/2014/main" id="{2D83EF96-EDF3-4419-BC87-FFD28F49FFF0}"/>
              </a:ext>
            </a:extLst>
          </p:cNvPr>
          <p:cNvSpPr/>
          <p:nvPr userDrawn="1"/>
        </p:nvSpPr>
        <p:spPr bwMode="gray">
          <a:xfrm>
            <a:off x="-324884" y="4409445"/>
            <a:ext cx="180000" cy="180000"/>
          </a:xfrm>
          <a:prstGeom prst="rect">
            <a:avLst/>
          </a:prstGeom>
          <a:solidFill>
            <a:srgbClr val="E6DCFF"/>
          </a:solidFill>
          <a:ln w="9525" cap="flat" cmpd="sng" algn="ctr">
            <a:solidFill>
              <a:schemeClr val="tx1"/>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algn="ctr" fontAlgn="auto">
              <a:lnSpc>
                <a:spcPct val="100000"/>
              </a:lnSpc>
              <a:spcBef>
                <a:spcPts val="0"/>
              </a:spcBef>
              <a:spcAft>
                <a:spcPts val="0"/>
              </a:spcAft>
              <a:buClrTx/>
              <a:buSzTx/>
              <a:buFontTx/>
              <a:buNone/>
              <a:tabLst/>
            </a:pPr>
            <a:endParaRPr kumimoji="0" lang="en-US" sz="1200" b="0" i="0" u="none" strike="noStrike" cap="none" spc="0" normalizeH="0" baseline="0" noProof="0">
              <a:ln>
                <a:noFill/>
              </a:ln>
              <a:solidFill>
                <a:srgbClr val="FFFFFF"/>
              </a:solidFill>
              <a:effectLst/>
              <a:uLnTx/>
              <a:uFillTx/>
              <a:latin typeface="Graphik"/>
            </a:endParaRPr>
          </a:p>
        </p:txBody>
      </p:sp>
      <p:sp>
        <p:nvSpPr>
          <p:cNvPr id="45" name="Rectangle 58">
            <a:extLst>
              <a:ext uri="{FF2B5EF4-FFF2-40B4-BE49-F238E27FC236}">
                <a16:creationId xmlns:a16="http://schemas.microsoft.com/office/drawing/2014/main" id="{D090AC68-CF68-4796-99FE-7B0EEC5483B2}"/>
              </a:ext>
            </a:extLst>
          </p:cNvPr>
          <p:cNvSpPr/>
          <p:nvPr userDrawn="1"/>
        </p:nvSpPr>
        <p:spPr bwMode="gray">
          <a:xfrm>
            <a:off x="-324884" y="4191035"/>
            <a:ext cx="180000" cy="180000"/>
          </a:xfrm>
          <a:prstGeom prst="rect">
            <a:avLst/>
          </a:prstGeom>
          <a:solidFill>
            <a:srgbClr val="DCAFFF"/>
          </a:solidFill>
          <a:ln w="9525" cap="flat" cmpd="sng" algn="ctr">
            <a:solidFill>
              <a:schemeClr val="tx1"/>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algn="ctr" fontAlgn="auto">
              <a:lnSpc>
                <a:spcPct val="100000"/>
              </a:lnSpc>
              <a:spcBef>
                <a:spcPts val="0"/>
              </a:spcBef>
              <a:spcAft>
                <a:spcPts val="0"/>
              </a:spcAft>
              <a:buClrTx/>
              <a:buSzTx/>
              <a:buFontTx/>
              <a:buNone/>
              <a:tabLst/>
            </a:pPr>
            <a:endParaRPr kumimoji="0" lang="en-US" sz="1200" b="0" i="0" u="none" strike="noStrike" cap="none" spc="0" normalizeH="0" baseline="0" noProof="0">
              <a:ln>
                <a:noFill/>
              </a:ln>
              <a:solidFill>
                <a:srgbClr val="FFFFFF"/>
              </a:solidFill>
              <a:effectLst/>
              <a:uLnTx/>
              <a:uFillTx/>
              <a:latin typeface="Graphik"/>
            </a:endParaRPr>
          </a:p>
        </p:txBody>
      </p:sp>
      <p:sp>
        <p:nvSpPr>
          <p:cNvPr id="46" name="TextBox 59">
            <a:extLst>
              <a:ext uri="{FF2B5EF4-FFF2-40B4-BE49-F238E27FC236}">
                <a16:creationId xmlns:a16="http://schemas.microsoft.com/office/drawing/2014/main" id="{B041069D-4006-4B57-8E03-58BFCFED0347}"/>
              </a:ext>
            </a:extLst>
          </p:cNvPr>
          <p:cNvSpPr txBox="1">
            <a:spLocks/>
          </p:cNvSpPr>
          <p:nvPr userDrawn="1"/>
        </p:nvSpPr>
        <p:spPr>
          <a:xfrm>
            <a:off x="-1259880" y="4191034"/>
            <a:ext cx="936000" cy="180000"/>
          </a:xfrm>
          <a:prstGeom prst="rect">
            <a:avLst/>
          </a:prstGeom>
          <a:noFill/>
        </p:spPr>
        <p:txBody>
          <a:bodyPr wrap="square" lIns="0" tIns="0" rIns="132923"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Accent 4</a:t>
            </a:r>
          </a:p>
        </p:txBody>
      </p:sp>
      <p:cxnSp>
        <p:nvCxnSpPr>
          <p:cNvPr id="47" name="Straight Connector 77">
            <a:extLst>
              <a:ext uri="{FF2B5EF4-FFF2-40B4-BE49-F238E27FC236}">
                <a16:creationId xmlns:a16="http://schemas.microsoft.com/office/drawing/2014/main" id="{4AAE20E2-BF56-4D33-9E3C-517B29683F8C}"/>
              </a:ext>
            </a:extLst>
          </p:cNvPr>
          <p:cNvCxnSpPr>
            <a:cxnSpLocks/>
          </p:cNvCxnSpPr>
          <p:nvPr userDrawn="1"/>
        </p:nvCxnSpPr>
        <p:spPr>
          <a:xfrm flipV="1">
            <a:off x="11807951" y="-195414"/>
            <a:ext cx="0" cy="180000"/>
          </a:xfrm>
          <a:prstGeom prst="line">
            <a:avLst/>
          </a:prstGeom>
          <a:ln w="3175">
            <a:solidFill>
              <a:schemeClr val="bg1"/>
            </a:solidFill>
            <a:tailEnd type="none" w="sm" len="sm"/>
          </a:ln>
        </p:spPr>
        <p:style>
          <a:lnRef idx="1">
            <a:schemeClr val="accent1"/>
          </a:lnRef>
          <a:fillRef idx="0">
            <a:schemeClr val="accent1"/>
          </a:fillRef>
          <a:effectRef idx="0">
            <a:schemeClr val="accent1"/>
          </a:effectRef>
          <a:fontRef idx="minor">
            <a:schemeClr val="tx1"/>
          </a:fontRef>
        </p:style>
      </p:cxnSp>
      <p:sp>
        <p:nvSpPr>
          <p:cNvPr id="48" name="TextBox 72">
            <a:extLst>
              <a:ext uri="{FF2B5EF4-FFF2-40B4-BE49-F238E27FC236}">
                <a16:creationId xmlns:a16="http://schemas.microsoft.com/office/drawing/2014/main" id="{68009C43-F56F-4501-A9E2-C282BFEE631B}"/>
              </a:ext>
            </a:extLst>
          </p:cNvPr>
          <p:cNvSpPr txBox="1"/>
          <p:nvPr userDrawn="1"/>
        </p:nvSpPr>
        <p:spPr>
          <a:xfrm>
            <a:off x="-2099880" y="6204621"/>
            <a:ext cx="1776000" cy="144000"/>
          </a:xfrm>
          <a:prstGeom prst="rect">
            <a:avLst/>
          </a:prstGeom>
          <a:noFill/>
        </p:spPr>
        <p:txBody>
          <a:bodyPr wrap="square" lIns="0" tIns="0" rIns="0"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Footer</a:t>
            </a:r>
          </a:p>
        </p:txBody>
      </p:sp>
    </p:spTree>
    <p:extLst>
      <p:ext uri="{BB962C8B-B14F-4D97-AF65-F5344CB8AC3E}">
        <p14:creationId xmlns:p14="http://schemas.microsoft.com/office/powerpoint/2010/main" val="2141902585"/>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Columns Standard Layout Title Subtitle Conten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9750BA6-3BD3-43D4-92C6-A1A38869B2D7}"/>
              </a:ext>
            </a:extLst>
          </p:cNvPr>
          <p:cNvSpPr>
            <a:spLocks noGrp="1"/>
          </p:cNvSpPr>
          <p:nvPr>
            <p:ph type="title"/>
          </p:nvPr>
        </p:nvSpPr>
        <p:spPr/>
        <p:txBody>
          <a:bodyPr/>
          <a:lstStyle/>
          <a:p>
            <a:r>
              <a:rPr lang="de-DE" dirty="0"/>
              <a:t>Mastertitelformat bearbeiten</a:t>
            </a:r>
          </a:p>
        </p:txBody>
      </p:sp>
      <p:sp>
        <p:nvSpPr>
          <p:cNvPr id="3" name="Foliennummernplatzhalter 2">
            <a:extLst>
              <a:ext uri="{FF2B5EF4-FFF2-40B4-BE49-F238E27FC236}">
                <a16:creationId xmlns:a16="http://schemas.microsoft.com/office/drawing/2014/main" id="{1CEEAADB-4671-465D-AE09-CF767FAB5707}"/>
              </a:ext>
            </a:extLst>
          </p:cNvPr>
          <p:cNvSpPr>
            <a:spLocks noGrp="1"/>
          </p:cNvSpPr>
          <p:nvPr>
            <p:ph type="sldNum" sz="quarter" idx="10"/>
          </p:nvPr>
        </p:nvSpPr>
        <p:spPr/>
        <p:txBody>
          <a:bodyPr/>
          <a:lstStyle/>
          <a:p>
            <a:pPr algn="r" defTabSz="228600">
              <a:spcAft>
                <a:spcPts val="1200"/>
              </a:spcAft>
            </a:pPr>
            <a:fld id="{CC9E6EB9-168E-4914-8CC7-2E853AFB4F1B}" type="slidenum">
              <a:rPr lang="en-US" smtClean="0"/>
              <a:pPr algn="r" defTabSz="228600">
                <a:spcAft>
                  <a:spcPts val="1200"/>
                </a:spcAft>
              </a:pPr>
              <a:t>‹#›</a:t>
            </a:fld>
            <a:endParaRPr lang="en-US" dirty="0"/>
          </a:p>
        </p:txBody>
      </p:sp>
      <p:sp>
        <p:nvSpPr>
          <p:cNvPr id="6" name="Textplatzhalter 5">
            <a:extLst>
              <a:ext uri="{FF2B5EF4-FFF2-40B4-BE49-F238E27FC236}">
                <a16:creationId xmlns:a16="http://schemas.microsoft.com/office/drawing/2014/main" id="{3F7D01DB-9EBF-4251-A87F-391D09060E4B}"/>
              </a:ext>
            </a:extLst>
          </p:cNvPr>
          <p:cNvSpPr>
            <a:spLocks noGrp="1"/>
          </p:cNvSpPr>
          <p:nvPr>
            <p:ph type="body" sz="quarter" idx="11"/>
          </p:nvPr>
        </p:nvSpPr>
        <p:spPr>
          <a:xfrm>
            <a:off x="381000" y="1671383"/>
            <a:ext cx="5643563" cy="4602418"/>
          </a:xfrm>
        </p:spPr>
        <p:txBody>
          <a:bodyPr/>
          <a:lstStyle>
            <a:lvl1pPr>
              <a:defRPr sz="1600" b="0"/>
            </a:lvl1pPr>
            <a:lvl2pPr>
              <a:defRPr sz="1400"/>
            </a:lvl2pPr>
            <a:lvl3pPr>
              <a:defRPr sz="1400"/>
            </a:lvl3pPr>
            <a:lvl4pPr>
              <a:defRPr sz="1400"/>
            </a:lvl4pPr>
            <a:lvl5pPr>
              <a:defRPr sz="1400"/>
            </a:lvl5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9" name="Textplatzhalter 8">
            <a:extLst>
              <a:ext uri="{FF2B5EF4-FFF2-40B4-BE49-F238E27FC236}">
                <a16:creationId xmlns:a16="http://schemas.microsoft.com/office/drawing/2014/main" id="{9B60DBB4-A363-4BD4-9110-F76AE704582C}"/>
              </a:ext>
            </a:extLst>
          </p:cNvPr>
          <p:cNvSpPr>
            <a:spLocks noGrp="1"/>
          </p:cNvSpPr>
          <p:nvPr>
            <p:ph type="body" sz="quarter" idx="12"/>
          </p:nvPr>
        </p:nvSpPr>
        <p:spPr>
          <a:xfrm>
            <a:off x="381000" y="1086803"/>
            <a:ext cx="11430000" cy="288925"/>
          </a:xfrm>
        </p:spPr>
        <p:txBody>
          <a:bodyPr>
            <a:noAutofit/>
          </a:bodyPr>
          <a:lstStyle>
            <a:lvl1pPr>
              <a:lnSpc>
                <a:spcPct val="80000"/>
              </a:lnSpc>
              <a:defRPr sz="2000" b="1">
                <a:solidFill>
                  <a:schemeClr val="accent1"/>
                </a:solidFill>
              </a:defRPr>
            </a:lvl1pPr>
          </a:lstStyle>
          <a:p>
            <a:pPr lvl="0"/>
            <a:r>
              <a:rPr lang="de-DE" dirty="0"/>
              <a:t>Mastertextformat bearbeiten</a:t>
            </a:r>
          </a:p>
        </p:txBody>
      </p:sp>
      <p:sp>
        <p:nvSpPr>
          <p:cNvPr id="11" name="Textplatzhalter 10">
            <a:extLst>
              <a:ext uri="{FF2B5EF4-FFF2-40B4-BE49-F238E27FC236}">
                <a16:creationId xmlns:a16="http://schemas.microsoft.com/office/drawing/2014/main" id="{CC6140CD-3C09-4F41-8C9C-FA8BF2E39417}"/>
              </a:ext>
            </a:extLst>
          </p:cNvPr>
          <p:cNvSpPr>
            <a:spLocks noGrp="1"/>
          </p:cNvSpPr>
          <p:nvPr>
            <p:ph type="body" sz="quarter" idx="13"/>
          </p:nvPr>
        </p:nvSpPr>
        <p:spPr>
          <a:xfrm>
            <a:off x="6167438" y="1667257"/>
            <a:ext cx="5643562" cy="4602418"/>
          </a:xfrm>
        </p:spPr>
        <p:txBody>
          <a:bodyPr/>
          <a:lstStyle>
            <a:lvl1pPr>
              <a:defRPr sz="1600"/>
            </a:lvl1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Tree>
    <p:extLst>
      <p:ext uri="{BB962C8B-B14F-4D97-AF65-F5344CB8AC3E}">
        <p14:creationId xmlns:p14="http://schemas.microsoft.com/office/powerpoint/2010/main" val="26192501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umns Standard Layout Title Subtitle Conten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9750BA6-3BD3-43D4-92C6-A1A38869B2D7}"/>
              </a:ext>
            </a:extLst>
          </p:cNvPr>
          <p:cNvSpPr>
            <a:spLocks noGrp="1"/>
          </p:cNvSpPr>
          <p:nvPr>
            <p:ph type="title"/>
          </p:nvPr>
        </p:nvSpPr>
        <p:spPr/>
        <p:txBody>
          <a:bodyPr/>
          <a:lstStyle/>
          <a:p>
            <a:r>
              <a:rPr lang="de-DE" dirty="0"/>
              <a:t>Mastertitelformat bearbeiten</a:t>
            </a:r>
          </a:p>
        </p:txBody>
      </p:sp>
      <p:sp>
        <p:nvSpPr>
          <p:cNvPr id="3" name="Foliennummernplatzhalter 2">
            <a:extLst>
              <a:ext uri="{FF2B5EF4-FFF2-40B4-BE49-F238E27FC236}">
                <a16:creationId xmlns:a16="http://schemas.microsoft.com/office/drawing/2014/main" id="{1CEEAADB-4671-465D-AE09-CF767FAB5707}"/>
              </a:ext>
            </a:extLst>
          </p:cNvPr>
          <p:cNvSpPr>
            <a:spLocks noGrp="1"/>
          </p:cNvSpPr>
          <p:nvPr>
            <p:ph type="sldNum" sz="quarter" idx="10"/>
          </p:nvPr>
        </p:nvSpPr>
        <p:spPr/>
        <p:txBody>
          <a:bodyPr/>
          <a:lstStyle/>
          <a:p>
            <a:pPr algn="r" defTabSz="228600">
              <a:spcAft>
                <a:spcPts val="1200"/>
              </a:spcAft>
            </a:pPr>
            <a:fld id="{CC9E6EB9-168E-4914-8CC7-2E853AFB4F1B}" type="slidenum">
              <a:rPr lang="en-US" smtClean="0"/>
              <a:pPr algn="r" defTabSz="228600">
                <a:spcAft>
                  <a:spcPts val="1200"/>
                </a:spcAft>
              </a:pPr>
              <a:t>‹#›</a:t>
            </a:fld>
            <a:endParaRPr lang="en-US" dirty="0"/>
          </a:p>
        </p:txBody>
      </p:sp>
      <p:sp>
        <p:nvSpPr>
          <p:cNvPr id="6" name="Textplatzhalter 5">
            <a:extLst>
              <a:ext uri="{FF2B5EF4-FFF2-40B4-BE49-F238E27FC236}">
                <a16:creationId xmlns:a16="http://schemas.microsoft.com/office/drawing/2014/main" id="{3F7D01DB-9EBF-4251-A87F-391D09060E4B}"/>
              </a:ext>
            </a:extLst>
          </p:cNvPr>
          <p:cNvSpPr>
            <a:spLocks noGrp="1"/>
          </p:cNvSpPr>
          <p:nvPr>
            <p:ph type="body" sz="quarter" idx="11"/>
          </p:nvPr>
        </p:nvSpPr>
        <p:spPr>
          <a:xfrm>
            <a:off x="381000" y="1671383"/>
            <a:ext cx="3620043" cy="4604149"/>
          </a:xfrm>
        </p:spPr>
        <p:txBody>
          <a:bodyPr/>
          <a:lstStyle>
            <a:lvl1pPr>
              <a:defRPr sz="1600" b="0"/>
            </a:lvl1pPr>
            <a:lvl2pPr>
              <a:defRPr sz="1400"/>
            </a:lvl2pPr>
            <a:lvl3pPr>
              <a:defRPr sz="1400"/>
            </a:lvl3pPr>
            <a:lvl4pPr>
              <a:defRPr sz="1400"/>
            </a:lvl4pPr>
            <a:lvl5pPr>
              <a:defRPr sz="1400"/>
            </a:lvl5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9" name="Textplatzhalter 8">
            <a:extLst>
              <a:ext uri="{FF2B5EF4-FFF2-40B4-BE49-F238E27FC236}">
                <a16:creationId xmlns:a16="http://schemas.microsoft.com/office/drawing/2014/main" id="{9B60DBB4-A363-4BD4-9110-F76AE704582C}"/>
              </a:ext>
            </a:extLst>
          </p:cNvPr>
          <p:cNvSpPr>
            <a:spLocks noGrp="1"/>
          </p:cNvSpPr>
          <p:nvPr>
            <p:ph type="body" sz="quarter" idx="12"/>
          </p:nvPr>
        </p:nvSpPr>
        <p:spPr>
          <a:xfrm>
            <a:off x="381000" y="1086803"/>
            <a:ext cx="11430000" cy="288925"/>
          </a:xfrm>
        </p:spPr>
        <p:txBody>
          <a:bodyPr>
            <a:noAutofit/>
          </a:bodyPr>
          <a:lstStyle>
            <a:lvl1pPr>
              <a:lnSpc>
                <a:spcPct val="80000"/>
              </a:lnSpc>
              <a:defRPr sz="2000" b="1">
                <a:solidFill>
                  <a:schemeClr val="accent1"/>
                </a:solidFill>
              </a:defRPr>
            </a:lvl1pPr>
          </a:lstStyle>
          <a:p>
            <a:pPr lvl="0"/>
            <a:r>
              <a:rPr lang="de-DE" dirty="0"/>
              <a:t>Mastertextformat bearbeiten</a:t>
            </a:r>
          </a:p>
        </p:txBody>
      </p:sp>
      <p:sp>
        <p:nvSpPr>
          <p:cNvPr id="11" name="Textplatzhalter 10">
            <a:extLst>
              <a:ext uri="{FF2B5EF4-FFF2-40B4-BE49-F238E27FC236}">
                <a16:creationId xmlns:a16="http://schemas.microsoft.com/office/drawing/2014/main" id="{CC6140CD-3C09-4F41-8C9C-FA8BF2E39417}"/>
              </a:ext>
            </a:extLst>
          </p:cNvPr>
          <p:cNvSpPr>
            <a:spLocks noGrp="1"/>
          </p:cNvSpPr>
          <p:nvPr>
            <p:ph type="body" sz="quarter" idx="13"/>
          </p:nvPr>
        </p:nvSpPr>
        <p:spPr>
          <a:xfrm>
            <a:off x="4284933" y="1671383"/>
            <a:ext cx="3620043" cy="4608512"/>
          </a:xfrm>
        </p:spPr>
        <p:txBody>
          <a:bodyPr/>
          <a:lstStyle>
            <a:lvl1pPr>
              <a:defRPr sz="1600"/>
            </a:lvl1pPr>
            <a:lvl2pPr>
              <a:defRPr sz="1400"/>
            </a:lvl2pPr>
            <a:lvl3pPr>
              <a:defRPr sz="1400"/>
            </a:lvl3pPr>
            <a:lvl4pPr>
              <a:defRPr sz="1400"/>
            </a:lvl4pPr>
            <a:lvl5pPr>
              <a:defRPr sz="1400"/>
            </a:lvl5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5" name="Textplatzhalter 4">
            <a:extLst>
              <a:ext uri="{FF2B5EF4-FFF2-40B4-BE49-F238E27FC236}">
                <a16:creationId xmlns:a16="http://schemas.microsoft.com/office/drawing/2014/main" id="{6EE10A5B-DD9B-429C-B6F9-C07A0C81A6CA}"/>
              </a:ext>
            </a:extLst>
          </p:cNvPr>
          <p:cNvSpPr>
            <a:spLocks noGrp="1"/>
          </p:cNvSpPr>
          <p:nvPr>
            <p:ph type="body" sz="quarter" idx="14"/>
          </p:nvPr>
        </p:nvSpPr>
        <p:spPr>
          <a:xfrm>
            <a:off x="8188868" y="1671383"/>
            <a:ext cx="3620043" cy="4608512"/>
          </a:xfrm>
        </p:spPr>
        <p:txBody>
          <a:bodyPr/>
          <a:lstStyle>
            <a:lvl1pPr>
              <a:defRPr sz="1600"/>
            </a:lvl1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Tree>
    <p:extLst>
      <p:ext uri="{BB962C8B-B14F-4D97-AF65-F5344CB8AC3E}">
        <p14:creationId xmlns:p14="http://schemas.microsoft.com/office/powerpoint/2010/main" val="7577251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 Columns Standard Layout Title Subtitle Conten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9750BA6-3BD3-43D4-92C6-A1A38869B2D7}"/>
              </a:ext>
            </a:extLst>
          </p:cNvPr>
          <p:cNvSpPr>
            <a:spLocks noGrp="1"/>
          </p:cNvSpPr>
          <p:nvPr>
            <p:ph type="title"/>
          </p:nvPr>
        </p:nvSpPr>
        <p:spPr/>
        <p:txBody>
          <a:bodyPr/>
          <a:lstStyle/>
          <a:p>
            <a:r>
              <a:rPr lang="de-DE" dirty="0"/>
              <a:t>Mastertitelformat bearbeiten</a:t>
            </a:r>
          </a:p>
        </p:txBody>
      </p:sp>
      <p:sp>
        <p:nvSpPr>
          <p:cNvPr id="3" name="Foliennummernplatzhalter 2">
            <a:extLst>
              <a:ext uri="{FF2B5EF4-FFF2-40B4-BE49-F238E27FC236}">
                <a16:creationId xmlns:a16="http://schemas.microsoft.com/office/drawing/2014/main" id="{1CEEAADB-4671-465D-AE09-CF767FAB5707}"/>
              </a:ext>
            </a:extLst>
          </p:cNvPr>
          <p:cNvSpPr>
            <a:spLocks noGrp="1"/>
          </p:cNvSpPr>
          <p:nvPr>
            <p:ph type="sldNum" sz="quarter" idx="10"/>
          </p:nvPr>
        </p:nvSpPr>
        <p:spPr/>
        <p:txBody>
          <a:bodyPr/>
          <a:lstStyle/>
          <a:p>
            <a:pPr algn="r" defTabSz="228600">
              <a:spcAft>
                <a:spcPts val="1200"/>
              </a:spcAft>
            </a:pPr>
            <a:fld id="{CC9E6EB9-168E-4914-8CC7-2E853AFB4F1B}" type="slidenum">
              <a:rPr lang="en-US" smtClean="0"/>
              <a:pPr algn="r" defTabSz="228600">
                <a:spcAft>
                  <a:spcPts val="1200"/>
                </a:spcAft>
              </a:pPr>
              <a:t>‹#›</a:t>
            </a:fld>
            <a:endParaRPr lang="en-US" dirty="0"/>
          </a:p>
        </p:txBody>
      </p:sp>
      <p:sp>
        <p:nvSpPr>
          <p:cNvPr id="6" name="Textplatzhalter 5">
            <a:extLst>
              <a:ext uri="{FF2B5EF4-FFF2-40B4-BE49-F238E27FC236}">
                <a16:creationId xmlns:a16="http://schemas.microsoft.com/office/drawing/2014/main" id="{3F7D01DB-9EBF-4251-A87F-391D09060E4B}"/>
              </a:ext>
            </a:extLst>
          </p:cNvPr>
          <p:cNvSpPr>
            <a:spLocks noGrp="1"/>
          </p:cNvSpPr>
          <p:nvPr>
            <p:ph type="body" sz="quarter" idx="11"/>
          </p:nvPr>
        </p:nvSpPr>
        <p:spPr>
          <a:xfrm>
            <a:off x="381000" y="1671383"/>
            <a:ext cx="2767774" cy="4608512"/>
          </a:xfrm>
        </p:spPr>
        <p:txBody>
          <a:bodyPr/>
          <a:lstStyle>
            <a:lvl1pPr>
              <a:defRPr sz="1600" b="0"/>
            </a:lvl1pPr>
            <a:lvl2pPr>
              <a:defRPr sz="1400"/>
            </a:lvl2pPr>
            <a:lvl3pPr>
              <a:defRPr sz="1400"/>
            </a:lvl3pPr>
            <a:lvl4pPr>
              <a:defRPr sz="1400"/>
            </a:lvl4pPr>
            <a:lvl5pPr>
              <a:defRPr sz="1400"/>
            </a:lvl5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9" name="Textplatzhalter 8">
            <a:extLst>
              <a:ext uri="{FF2B5EF4-FFF2-40B4-BE49-F238E27FC236}">
                <a16:creationId xmlns:a16="http://schemas.microsoft.com/office/drawing/2014/main" id="{9B60DBB4-A363-4BD4-9110-F76AE704582C}"/>
              </a:ext>
            </a:extLst>
          </p:cNvPr>
          <p:cNvSpPr>
            <a:spLocks noGrp="1"/>
          </p:cNvSpPr>
          <p:nvPr>
            <p:ph type="body" sz="quarter" idx="12"/>
          </p:nvPr>
        </p:nvSpPr>
        <p:spPr>
          <a:xfrm>
            <a:off x="381000" y="1086803"/>
            <a:ext cx="11430000" cy="288925"/>
          </a:xfrm>
        </p:spPr>
        <p:txBody>
          <a:bodyPr>
            <a:noAutofit/>
          </a:bodyPr>
          <a:lstStyle>
            <a:lvl1pPr>
              <a:lnSpc>
                <a:spcPct val="80000"/>
              </a:lnSpc>
              <a:defRPr sz="2000" b="1">
                <a:solidFill>
                  <a:schemeClr val="accent1"/>
                </a:solidFill>
              </a:defRPr>
            </a:lvl1pPr>
          </a:lstStyle>
          <a:p>
            <a:pPr lvl="0"/>
            <a:r>
              <a:rPr lang="de-DE" dirty="0"/>
              <a:t>Mastertextformat bearbeiten</a:t>
            </a:r>
          </a:p>
        </p:txBody>
      </p:sp>
      <p:sp>
        <p:nvSpPr>
          <p:cNvPr id="11" name="Textplatzhalter 10">
            <a:extLst>
              <a:ext uri="{FF2B5EF4-FFF2-40B4-BE49-F238E27FC236}">
                <a16:creationId xmlns:a16="http://schemas.microsoft.com/office/drawing/2014/main" id="{CC6140CD-3C09-4F41-8C9C-FA8BF2E39417}"/>
              </a:ext>
            </a:extLst>
          </p:cNvPr>
          <p:cNvSpPr>
            <a:spLocks noGrp="1"/>
          </p:cNvSpPr>
          <p:nvPr>
            <p:ph type="body" sz="quarter" idx="13"/>
          </p:nvPr>
        </p:nvSpPr>
        <p:spPr>
          <a:xfrm>
            <a:off x="3265625" y="1671383"/>
            <a:ext cx="2767774" cy="4608512"/>
          </a:xfrm>
        </p:spPr>
        <p:txBody>
          <a:bodyPr/>
          <a:lstStyle>
            <a:lvl1pPr>
              <a:defRPr sz="1600"/>
            </a:lvl1pPr>
            <a:lvl2pPr>
              <a:defRPr sz="1400"/>
            </a:lvl2pPr>
            <a:lvl3pPr>
              <a:defRPr sz="1400"/>
            </a:lvl3pPr>
            <a:lvl4pPr>
              <a:defRPr sz="1400"/>
            </a:lvl4pPr>
            <a:lvl5pPr>
              <a:defRPr sz="1400"/>
            </a:lvl5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5" name="Textplatzhalter 4">
            <a:extLst>
              <a:ext uri="{FF2B5EF4-FFF2-40B4-BE49-F238E27FC236}">
                <a16:creationId xmlns:a16="http://schemas.microsoft.com/office/drawing/2014/main" id="{6EE10A5B-DD9B-429C-B6F9-C07A0C81A6CA}"/>
              </a:ext>
            </a:extLst>
          </p:cNvPr>
          <p:cNvSpPr>
            <a:spLocks noGrp="1"/>
          </p:cNvSpPr>
          <p:nvPr>
            <p:ph type="body" sz="quarter" idx="14"/>
          </p:nvPr>
        </p:nvSpPr>
        <p:spPr>
          <a:xfrm>
            <a:off x="6150250" y="1671383"/>
            <a:ext cx="2767774" cy="4612880"/>
          </a:xfrm>
        </p:spPr>
        <p:txBody>
          <a:bodyPr/>
          <a:lstStyle>
            <a:lvl1pPr>
              <a:defRPr sz="1600"/>
            </a:lvl1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7" name="Textplatzhalter 6">
            <a:extLst>
              <a:ext uri="{FF2B5EF4-FFF2-40B4-BE49-F238E27FC236}">
                <a16:creationId xmlns:a16="http://schemas.microsoft.com/office/drawing/2014/main" id="{37EF0017-63BF-401A-ABEA-6E98A15C0124}"/>
              </a:ext>
            </a:extLst>
          </p:cNvPr>
          <p:cNvSpPr>
            <a:spLocks noGrp="1"/>
          </p:cNvSpPr>
          <p:nvPr>
            <p:ph type="body" sz="quarter" idx="15"/>
          </p:nvPr>
        </p:nvSpPr>
        <p:spPr>
          <a:xfrm>
            <a:off x="9034876" y="1671383"/>
            <a:ext cx="2767774" cy="4612880"/>
          </a:xfrm>
        </p:spPr>
        <p:txBody>
          <a:bodyPr/>
          <a:lstStyle>
            <a:lvl1pPr>
              <a:defRPr sz="1600"/>
            </a:lvl1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Tree>
    <p:extLst>
      <p:ext uri="{BB962C8B-B14F-4D97-AF65-F5344CB8AC3E}">
        <p14:creationId xmlns:p14="http://schemas.microsoft.com/office/powerpoint/2010/main" val="19008003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7" name="Text Placeholder 14">
            <a:extLst>
              <a:ext uri="{FF2B5EF4-FFF2-40B4-BE49-F238E27FC236}">
                <a16:creationId xmlns:a16="http://schemas.microsoft.com/office/drawing/2014/main" id="{1DC12A70-EB69-034B-A8B3-5A8F76E5FCC1}"/>
              </a:ext>
            </a:extLst>
          </p:cNvPr>
          <p:cNvSpPr>
            <a:spLocks noGrp="1"/>
          </p:cNvSpPr>
          <p:nvPr>
            <p:ph type="body" sz="quarter" idx="14" hasCustomPrompt="1"/>
          </p:nvPr>
        </p:nvSpPr>
        <p:spPr>
          <a:xfrm>
            <a:off x="381001" y="2182000"/>
            <a:ext cx="3267012" cy="2869570"/>
          </a:xfrm>
        </p:spPr>
        <p:txBody>
          <a:bodyPr/>
          <a:lstStyle>
            <a:lvl1pPr marL="0" indent="0">
              <a:lnSpc>
                <a:spcPct val="90000"/>
              </a:lnSpc>
              <a:buNone/>
              <a:defRPr sz="2400">
                <a:solidFill>
                  <a:schemeClr val="accent1"/>
                </a:solidFill>
                <a:latin typeface="GT Sectra Fine Rg" panose="00000500000000000000" pitchFamily="50" charset="0"/>
              </a:defRPr>
            </a:lvl1pPr>
            <a:lvl2pPr marL="0" indent="0">
              <a:buNone/>
              <a:defRPr sz="1800"/>
            </a:lvl2pPr>
            <a:lvl3pPr marL="228600">
              <a:buFont typeface="Arial" panose="020B0604020202020204" pitchFamily="34" charset="0"/>
              <a:buChar char="•"/>
              <a:defRPr sz="1800"/>
            </a:lvl3pPr>
            <a:lvl4pPr marL="457200">
              <a:buFont typeface="System Font"/>
              <a:buChar char="–"/>
              <a:defRPr sz="1600"/>
            </a:lvl4pPr>
            <a:lvl5pPr marL="685800">
              <a:buFont typeface="Arial" panose="020B0604020202020204" pitchFamily="34" charset="0"/>
              <a:buChar char="•"/>
              <a:defRPr sz="1600"/>
            </a:lvl5pPr>
          </a:lstStyle>
          <a:p>
            <a:pPr lvl="0"/>
            <a:r>
              <a:rPr lang="en-US" dirty="0"/>
              <a:t>Place agenda summary here in GT Sectra Fine</a:t>
            </a:r>
          </a:p>
        </p:txBody>
      </p:sp>
      <p:sp>
        <p:nvSpPr>
          <p:cNvPr id="2" name="Title 1">
            <a:extLst>
              <a:ext uri="{FF2B5EF4-FFF2-40B4-BE49-F238E27FC236}">
                <a16:creationId xmlns:a16="http://schemas.microsoft.com/office/drawing/2014/main" id="{F251A5E4-3909-4229-80CB-2E4CA2A5B2D3}"/>
              </a:ext>
            </a:extLst>
          </p:cNvPr>
          <p:cNvSpPr>
            <a:spLocks noGrp="1"/>
          </p:cNvSpPr>
          <p:nvPr>
            <p:ph type="title" hasCustomPrompt="1"/>
          </p:nvPr>
        </p:nvSpPr>
        <p:spPr>
          <a:xfrm>
            <a:off x="381002" y="1371601"/>
            <a:ext cx="3267011" cy="810399"/>
          </a:xfrm>
        </p:spPr>
        <p:txBody>
          <a:bodyPr/>
          <a:lstStyle/>
          <a:p>
            <a:r>
              <a:rPr lang="en-GB" dirty="0"/>
              <a:t>Agenda</a:t>
            </a:r>
            <a:endParaRPr lang="en-US" dirty="0"/>
          </a:p>
        </p:txBody>
      </p:sp>
      <p:sp>
        <p:nvSpPr>
          <p:cNvPr id="18" name="Text Placeholder 17">
            <a:extLst>
              <a:ext uri="{FF2B5EF4-FFF2-40B4-BE49-F238E27FC236}">
                <a16:creationId xmlns:a16="http://schemas.microsoft.com/office/drawing/2014/main" id="{257C0C72-781A-F24F-B1F2-0A290409F1F6}"/>
              </a:ext>
            </a:extLst>
          </p:cNvPr>
          <p:cNvSpPr>
            <a:spLocks noGrp="1"/>
          </p:cNvSpPr>
          <p:nvPr>
            <p:ph type="body" sz="quarter" idx="16" hasCustomPrompt="1"/>
          </p:nvPr>
        </p:nvSpPr>
        <p:spPr>
          <a:xfrm>
            <a:off x="4966971" y="1371600"/>
            <a:ext cx="2953039" cy="485340"/>
          </a:xfrm>
        </p:spPr>
        <p:txBody>
          <a:bodyPr anchor="ctr"/>
          <a:lstStyle>
            <a:lvl1pPr>
              <a:spcAft>
                <a:spcPts val="0"/>
              </a:spcAft>
              <a:defRPr sz="1600"/>
            </a:lvl1pPr>
          </a:lstStyle>
          <a:p>
            <a:pPr lvl="0"/>
            <a:r>
              <a:rPr lang="en-GB" dirty="0"/>
              <a:t>Agenda item</a:t>
            </a:r>
            <a:endParaRPr lang="en-US" dirty="0"/>
          </a:p>
        </p:txBody>
      </p:sp>
      <p:sp>
        <p:nvSpPr>
          <p:cNvPr id="57" name="Text Placeholder 17">
            <a:extLst>
              <a:ext uri="{FF2B5EF4-FFF2-40B4-BE49-F238E27FC236}">
                <a16:creationId xmlns:a16="http://schemas.microsoft.com/office/drawing/2014/main" id="{A5D4C4AC-7870-A641-AF65-6F3ECB9DA9CA}"/>
              </a:ext>
            </a:extLst>
          </p:cNvPr>
          <p:cNvSpPr>
            <a:spLocks noGrp="1"/>
          </p:cNvSpPr>
          <p:nvPr>
            <p:ph type="body" sz="quarter" idx="18" hasCustomPrompt="1"/>
          </p:nvPr>
        </p:nvSpPr>
        <p:spPr>
          <a:xfrm>
            <a:off x="4966971" y="1976478"/>
            <a:ext cx="2953039" cy="485340"/>
          </a:xfrm>
        </p:spPr>
        <p:txBody>
          <a:bodyPr anchor="ctr"/>
          <a:lstStyle>
            <a:lvl1pPr>
              <a:spcAft>
                <a:spcPts val="0"/>
              </a:spcAft>
              <a:defRPr sz="1600"/>
            </a:lvl1pPr>
          </a:lstStyle>
          <a:p>
            <a:pPr lvl="0"/>
            <a:r>
              <a:rPr lang="en-GB" dirty="0"/>
              <a:t>Agenda item</a:t>
            </a:r>
            <a:endParaRPr lang="en-US" dirty="0"/>
          </a:p>
        </p:txBody>
      </p:sp>
      <p:sp>
        <p:nvSpPr>
          <p:cNvPr id="59" name="Text Placeholder 17">
            <a:extLst>
              <a:ext uri="{FF2B5EF4-FFF2-40B4-BE49-F238E27FC236}">
                <a16:creationId xmlns:a16="http://schemas.microsoft.com/office/drawing/2014/main" id="{9F332AA7-2896-E24E-B21D-90FED54D4335}"/>
              </a:ext>
            </a:extLst>
          </p:cNvPr>
          <p:cNvSpPr>
            <a:spLocks noGrp="1"/>
          </p:cNvSpPr>
          <p:nvPr>
            <p:ph type="body" sz="quarter" idx="20" hasCustomPrompt="1"/>
          </p:nvPr>
        </p:nvSpPr>
        <p:spPr>
          <a:xfrm>
            <a:off x="4966971" y="2581356"/>
            <a:ext cx="2953039" cy="485340"/>
          </a:xfrm>
        </p:spPr>
        <p:txBody>
          <a:bodyPr anchor="ctr"/>
          <a:lstStyle>
            <a:lvl1pPr>
              <a:spcAft>
                <a:spcPts val="0"/>
              </a:spcAft>
              <a:defRPr sz="1600"/>
            </a:lvl1pPr>
          </a:lstStyle>
          <a:p>
            <a:pPr lvl="0"/>
            <a:r>
              <a:rPr lang="en-GB" dirty="0"/>
              <a:t>Agenda item</a:t>
            </a:r>
            <a:endParaRPr lang="en-US" dirty="0"/>
          </a:p>
        </p:txBody>
      </p:sp>
      <p:sp>
        <p:nvSpPr>
          <p:cNvPr id="61" name="Text Placeholder 17">
            <a:extLst>
              <a:ext uri="{FF2B5EF4-FFF2-40B4-BE49-F238E27FC236}">
                <a16:creationId xmlns:a16="http://schemas.microsoft.com/office/drawing/2014/main" id="{25D7BCB2-FC6B-2A46-AC11-482A4F731116}"/>
              </a:ext>
            </a:extLst>
          </p:cNvPr>
          <p:cNvSpPr>
            <a:spLocks noGrp="1"/>
          </p:cNvSpPr>
          <p:nvPr>
            <p:ph type="body" sz="quarter" idx="22" hasCustomPrompt="1"/>
          </p:nvPr>
        </p:nvSpPr>
        <p:spPr>
          <a:xfrm>
            <a:off x="4966971" y="3186234"/>
            <a:ext cx="2953039" cy="485340"/>
          </a:xfrm>
        </p:spPr>
        <p:txBody>
          <a:bodyPr anchor="ctr"/>
          <a:lstStyle>
            <a:lvl1pPr>
              <a:spcAft>
                <a:spcPts val="0"/>
              </a:spcAft>
              <a:defRPr sz="1600"/>
            </a:lvl1pPr>
          </a:lstStyle>
          <a:p>
            <a:pPr lvl="0"/>
            <a:r>
              <a:rPr lang="en-GB" dirty="0"/>
              <a:t>Agenda item</a:t>
            </a:r>
            <a:endParaRPr lang="en-US" dirty="0"/>
          </a:p>
        </p:txBody>
      </p:sp>
      <p:sp>
        <p:nvSpPr>
          <p:cNvPr id="63" name="Text Placeholder 17">
            <a:extLst>
              <a:ext uri="{FF2B5EF4-FFF2-40B4-BE49-F238E27FC236}">
                <a16:creationId xmlns:a16="http://schemas.microsoft.com/office/drawing/2014/main" id="{FD74906C-72A4-CF4A-A4F6-B28AE864B9B7}"/>
              </a:ext>
            </a:extLst>
          </p:cNvPr>
          <p:cNvSpPr>
            <a:spLocks noGrp="1"/>
          </p:cNvSpPr>
          <p:nvPr>
            <p:ph type="body" sz="quarter" idx="24" hasCustomPrompt="1"/>
          </p:nvPr>
        </p:nvSpPr>
        <p:spPr>
          <a:xfrm>
            <a:off x="4966971" y="3791112"/>
            <a:ext cx="2953039" cy="485340"/>
          </a:xfrm>
        </p:spPr>
        <p:txBody>
          <a:bodyPr anchor="ctr"/>
          <a:lstStyle>
            <a:lvl1pPr>
              <a:spcAft>
                <a:spcPts val="0"/>
              </a:spcAft>
              <a:defRPr sz="1600"/>
            </a:lvl1pPr>
          </a:lstStyle>
          <a:p>
            <a:pPr lvl="0"/>
            <a:r>
              <a:rPr lang="en-GB" dirty="0"/>
              <a:t>Agenda item</a:t>
            </a:r>
            <a:endParaRPr lang="en-US" dirty="0"/>
          </a:p>
        </p:txBody>
      </p:sp>
      <p:sp>
        <p:nvSpPr>
          <p:cNvPr id="65" name="Text Placeholder 17">
            <a:extLst>
              <a:ext uri="{FF2B5EF4-FFF2-40B4-BE49-F238E27FC236}">
                <a16:creationId xmlns:a16="http://schemas.microsoft.com/office/drawing/2014/main" id="{F28AA3EC-0083-2742-A4D0-0B32569FD766}"/>
              </a:ext>
            </a:extLst>
          </p:cNvPr>
          <p:cNvSpPr>
            <a:spLocks noGrp="1"/>
          </p:cNvSpPr>
          <p:nvPr>
            <p:ph type="body" sz="quarter" idx="26" hasCustomPrompt="1"/>
          </p:nvPr>
        </p:nvSpPr>
        <p:spPr>
          <a:xfrm>
            <a:off x="4966971" y="4395990"/>
            <a:ext cx="2953039" cy="485340"/>
          </a:xfrm>
        </p:spPr>
        <p:txBody>
          <a:bodyPr anchor="ctr"/>
          <a:lstStyle>
            <a:lvl1pPr>
              <a:spcAft>
                <a:spcPts val="0"/>
              </a:spcAft>
              <a:defRPr sz="1600"/>
            </a:lvl1pPr>
          </a:lstStyle>
          <a:p>
            <a:pPr lvl="0"/>
            <a:r>
              <a:rPr lang="en-GB" dirty="0"/>
              <a:t>Agenda item</a:t>
            </a:r>
            <a:endParaRPr lang="en-US" dirty="0"/>
          </a:p>
        </p:txBody>
      </p:sp>
      <p:sp>
        <p:nvSpPr>
          <p:cNvPr id="67" name="Text Placeholder 17">
            <a:extLst>
              <a:ext uri="{FF2B5EF4-FFF2-40B4-BE49-F238E27FC236}">
                <a16:creationId xmlns:a16="http://schemas.microsoft.com/office/drawing/2014/main" id="{D46DA866-B19E-684E-8A23-EEA295487841}"/>
              </a:ext>
            </a:extLst>
          </p:cNvPr>
          <p:cNvSpPr>
            <a:spLocks noGrp="1"/>
          </p:cNvSpPr>
          <p:nvPr>
            <p:ph type="body" sz="quarter" idx="28" hasCustomPrompt="1"/>
          </p:nvPr>
        </p:nvSpPr>
        <p:spPr>
          <a:xfrm>
            <a:off x="4966971" y="5000868"/>
            <a:ext cx="2953039" cy="485340"/>
          </a:xfrm>
        </p:spPr>
        <p:txBody>
          <a:bodyPr anchor="ctr"/>
          <a:lstStyle>
            <a:lvl1pPr>
              <a:spcAft>
                <a:spcPts val="0"/>
              </a:spcAft>
              <a:defRPr sz="1600"/>
            </a:lvl1pPr>
          </a:lstStyle>
          <a:p>
            <a:pPr lvl="0"/>
            <a:r>
              <a:rPr lang="en-GB" dirty="0"/>
              <a:t>Agenda item</a:t>
            </a:r>
            <a:endParaRPr lang="en-US" dirty="0"/>
          </a:p>
        </p:txBody>
      </p:sp>
      <p:sp>
        <p:nvSpPr>
          <p:cNvPr id="69" name="Text Placeholder 17">
            <a:extLst>
              <a:ext uri="{FF2B5EF4-FFF2-40B4-BE49-F238E27FC236}">
                <a16:creationId xmlns:a16="http://schemas.microsoft.com/office/drawing/2014/main" id="{A4A135E2-DF01-5543-BA57-DFBCCC446A3A}"/>
              </a:ext>
            </a:extLst>
          </p:cNvPr>
          <p:cNvSpPr>
            <a:spLocks noGrp="1"/>
          </p:cNvSpPr>
          <p:nvPr>
            <p:ph type="body" sz="quarter" idx="30" hasCustomPrompt="1"/>
          </p:nvPr>
        </p:nvSpPr>
        <p:spPr>
          <a:xfrm>
            <a:off x="4966971" y="5605747"/>
            <a:ext cx="2953039" cy="485340"/>
          </a:xfrm>
        </p:spPr>
        <p:txBody>
          <a:bodyPr anchor="ctr"/>
          <a:lstStyle>
            <a:lvl1pPr>
              <a:spcAft>
                <a:spcPts val="0"/>
              </a:spcAft>
              <a:defRPr sz="1600"/>
            </a:lvl1pPr>
          </a:lstStyle>
          <a:p>
            <a:pPr lvl="0"/>
            <a:r>
              <a:rPr lang="en-GB" dirty="0"/>
              <a:t>Agenda item</a:t>
            </a:r>
            <a:endParaRPr lang="en-US" dirty="0"/>
          </a:p>
        </p:txBody>
      </p:sp>
      <p:sp>
        <p:nvSpPr>
          <p:cNvPr id="29" name="Text Placeholder 17">
            <a:extLst>
              <a:ext uri="{FF2B5EF4-FFF2-40B4-BE49-F238E27FC236}">
                <a16:creationId xmlns:a16="http://schemas.microsoft.com/office/drawing/2014/main" id="{2F4C171E-3D12-FC48-87BB-B5005B4EE338}"/>
              </a:ext>
            </a:extLst>
          </p:cNvPr>
          <p:cNvSpPr>
            <a:spLocks noGrp="1"/>
          </p:cNvSpPr>
          <p:nvPr>
            <p:ph type="body" sz="quarter" idx="31" hasCustomPrompt="1"/>
          </p:nvPr>
        </p:nvSpPr>
        <p:spPr>
          <a:xfrm>
            <a:off x="4426242" y="1371600"/>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dirty="0"/>
              <a:t>##</a:t>
            </a:r>
            <a:endParaRPr lang="en-US" dirty="0"/>
          </a:p>
        </p:txBody>
      </p:sp>
      <p:sp>
        <p:nvSpPr>
          <p:cNvPr id="30" name="Text Placeholder 17">
            <a:extLst>
              <a:ext uri="{FF2B5EF4-FFF2-40B4-BE49-F238E27FC236}">
                <a16:creationId xmlns:a16="http://schemas.microsoft.com/office/drawing/2014/main" id="{E8AE9E02-9423-4748-8AD7-2BBB3B94A799}"/>
              </a:ext>
            </a:extLst>
          </p:cNvPr>
          <p:cNvSpPr>
            <a:spLocks noGrp="1"/>
          </p:cNvSpPr>
          <p:nvPr>
            <p:ph type="body" sz="quarter" idx="32" hasCustomPrompt="1"/>
          </p:nvPr>
        </p:nvSpPr>
        <p:spPr>
          <a:xfrm>
            <a:off x="4426242" y="1976478"/>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dirty="0"/>
              <a:t>##</a:t>
            </a:r>
            <a:endParaRPr lang="en-US" dirty="0"/>
          </a:p>
        </p:txBody>
      </p:sp>
      <p:sp>
        <p:nvSpPr>
          <p:cNvPr id="31" name="Text Placeholder 17">
            <a:extLst>
              <a:ext uri="{FF2B5EF4-FFF2-40B4-BE49-F238E27FC236}">
                <a16:creationId xmlns:a16="http://schemas.microsoft.com/office/drawing/2014/main" id="{7C692F47-FBF4-5842-A0CA-4B8B48DE4638}"/>
              </a:ext>
            </a:extLst>
          </p:cNvPr>
          <p:cNvSpPr>
            <a:spLocks noGrp="1"/>
          </p:cNvSpPr>
          <p:nvPr>
            <p:ph type="body" sz="quarter" idx="33" hasCustomPrompt="1"/>
          </p:nvPr>
        </p:nvSpPr>
        <p:spPr>
          <a:xfrm>
            <a:off x="4426242" y="2581356"/>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dirty="0"/>
              <a:t>##</a:t>
            </a:r>
            <a:endParaRPr lang="en-US" dirty="0"/>
          </a:p>
        </p:txBody>
      </p:sp>
      <p:sp>
        <p:nvSpPr>
          <p:cNvPr id="32" name="Text Placeholder 17">
            <a:extLst>
              <a:ext uri="{FF2B5EF4-FFF2-40B4-BE49-F238E27FC236}">
                <a16:creationId xmlns:a16="http://schemas.microsoft.com/office/drawing/2014/main" id="{BDE48124-A481-074B-9AD4-22EC49D172D0}"/>
              </a:ext>
            </a:extLst>
          </p:cNvPr>
          <p:cNvSpPr>
            <a:spLocks noGrp="1"/>
          </p:cNvSpPr>
          <p:nvPr>
            <p:ph type="body" sz="quarter" idx="34" hasCustomPrompt="1"/>
          </p:nvPr>
        </p:nvSpPr>
        <p:spPr>
          <a:xfrm>
            <a:off x="4426242" y="3186234"/>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dirty="0"/>
              <a:t>##</a:t>
            </a:r>
            <a:endParaRPr lang="en-US" dirty="0"/>
          </a:p>
        </p:txBody>
      </p:sp>
      <p:sp>
        <p:nvSpPr>
          <p:cNvPr id="33" name="Text Placeholder 17">
            <a:extLst>
              <a:ext uri="{FF2B5EF4-FFF2-40B4-BE49-F238E27FC236}">
                <a16:creationId xmlns:a16="http://schemas.microsoft.com/office/drawing/2014/main" id="{98E2B4B4-ED02-4945-B581-1A8D48D031AA}"/>
              </a:ext>
            </a:extLst>
          </p:cNvPr>
          <p:cNvSpPr>
            <a:spLocks noGrp="1"/>
          </p:cNvSpPr>
          <p:nvPr>
            <p:ph type="body" sz="quarter" idx="35" hasCustomPrompt="1"/>
          </p:nvPr>
        </p:nvSpPr>
        <p:spPr>
          <a:xfrm>
            <a:off x="4426242" y="3791112"/>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dirty="0"/>
              <a:t>##</a:t>
            </a:r>
            <a:endParaRPr lang="en-US" dirty="0"/>
          </a:p>
        </p:txBody>
      </p:sp>
      <p:sp>
        <p:nvSpPr>
          <p:cNvPr id="34" name="Text Placeholder 17">
            <a:extLst>
              <a:ext uri="{FF2B5EF4-FFF2-40B4-BE49-F238E27FC236}">
                <a16:creationId xmlns:a16="http://schemas.microsoft.com/office/drawing/2014/main" id="{B70B7DFE-5DE8-0F42-BF3C-DA43110C0D0E}"/>
              </a:ext>
            </a:extLst>
          </p:cNvPr>
          <p:cNvSpPr>
            <a:spLocks noGrp="1"/>
          </p:cNvSpPr>
          <p:nvPr>
            <p:ph type="body" sz="quarter" idx="36" hasCustomPrompt="1"/>
          </p:nvPr>
        </p:nvSpPr>
        <p:spPr>
          <a:xfrm>
            <a:off x="4426242" y="4395990"/>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dirty="0"/>
              <a:t>##</a:t>
            </a:r>
            <a:endParaRPr lang="en-US" dirty="0"/>
          </a:p>
        </p:txBody>
      </p:sp>
      <p:sp>
        <p:nvSpPr>
          <p:cNvPr id="35" name="Text Placeholder 17">
            <a:extLst>
              <a:ext uri="{FF2B5EF4-FFF2-40B4-BE49-F238E27FC236}">
                <a16:creationId xmlns:a16="http://schemas.microsoft.com/office/drawing/2014/main" id="{D63FCDAD-F7F9-774F-8EC9-A0777820ED0F}"/>
              </a:ext>
            </a:extLst>
          </p:cNvPr>
          <p:cNvSpPr>
            <a:spLocks noGrp="1"/>
          </p:cNvSpPr>
          <p:nvPr>
            <p:ph type="body" sz="quarter" idx="37" hasCustomPrompt="1"/>
          </p:nvPr>
        </p:nvSpPr>
        <p:spPr>
          <a:xfrm>
            <a:off x="4426242" y="5000868"/>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dirty="0"/>
              <a:t>##</a:t>
            </a:r>
            <a:endParaRPr lang="en-US" dirty="0"/>
          </a:p>
        </p:txBody>
      </p:sp>
      <p:sp>
        <p:nvSpPr>
          <p:cNvPr id="36" name="Text Placeholder 17">
            <a:extLst>
              <a:ext uri="{FF2B5EF4-FFF2-40B4-BE49-F238E27FC236}">
                <a16:creationId xmlns:a16="http://schemas.microsoft.com/office/drawing/2014/main" id="{AE66CCF5-C5F4-5645-A851-E4A7D572FDA7}"/>
              </a:ext>
            </a:extLst>
          </p:cNvPr>
          <p:cNvSpPr>
            <a:spLocks noGrp="1"/>
          </p:cNvSpPr>
          <p:nvPr>
            <p:ph type="body" sz="quarter" idx="38" hasCustomPrompt="1"/>
          </p:nvPr>
        </p:nvSpPr>
        <p:spPr>
          <a:xfrm>
            <a:off x="4426242" y="5605747"/>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dirty="0"/>
              <a:t>##</a:t>
            </a:r>
            <a:endParaRPr lang="en-US" dirty="0"/>
          </a:p>
        </p:txBody>
      </p:sp>
      <p:cxnSp>
        <p:nvCxnSpPr>
          <p:cNvPr id="4" name="Straight Connector 3">
            <a:extLst>
              <a:ext uri="{FF2B5EF4-FFF2-40B4-BE49-F238E27FC236}">
                <a16:creationId xmlns:a16="http://schemas.microsoft.com/office/drawing/2014/main" id="{D72EABDE-2DC7-B441-8D65-EC926DD10B85}"/>
              </a:ext>
            </a:extLst>
          </p:cNvPr>
          <p:cNvCxnSpPr/>
          <p:nvPr userDrawn="1"/>
        </p:nvCxnSpPr>
        <p:spPr>
          <a:xfrm>
            <a:off x="4045241" y="1371600"/>
            <a:ext cx="0" cy="4719487"/>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6" name="Text Placeholder 17">
            <a:extLst>
              <a:ext uri="{FF2B5EF4-FFF2-40B4-BE49-F238E27FC236}">
                <a16:creationId xmlns:a16="http://schemas.microsoft.com/office/drawing/2014/main" id="{C10680BC-1106-B24D-A63E-02912A27325E}"/>
              </a:ext>
            </a:extLst>
          </p:cNvPr>
          <p:cNvSpPr>
            <a:spLocks noGrp="1"/>
          </p:cNvSpPr>
          <p:nvPr>
            <p:ph type="body" sz="quarter" idx="39" hasCustomPrompt="1"/>
          </p:nvPr>
        </p:nvSpPr>
        <p:spPr>
          <a:xfrm>
            <a:off x="8857959" y="1371600"/>
            <a:ext cx="2953039" cy="485340"/>
          </a:xfrm>
        </p:spPr>
        <p:txBody>
          <a:bodyPr anchor="ctr"/>
          <a:lstStyle>
            <a:lvl1pPr>
              <a:spcAft>
                <a:spcPts val="0"/>
              </a:spcAft>
              <a:defRPr sz="1600"/>
            </a:lvl1pPr>
          </a:lstStyle>
          <a:p>
            <a:pPr lvl="0"/>
            <a:r>
              <a:rPr lang="en-GB" dirty="0"/>
              <a:t>Agenda item</a:t>
            </a:r>
            <a:endParaRPr lang="en-US" dirty="0"/>
          </a:p>
        </p:txBody>
      </p:sp>
      <p:sp>
        <p:nvSpPr>
          <p:cNvPr id="87" name="Text Placeholder 17">
            <a:extLst>
              <a:ext uri="{FF2B5EF4-FFF2-40B4-BE49-F238E27FC236}">
                <a16:creationId xmlns:a16="http://schemas.microsoft.com/office/drawing/2014/main" id="{194D437D-E8B7-694E-B60A-5A3D6E811713}"/>
              </a:ext>
            </a:extLst>
          </p:cNvPr>
          <p:cNvSpPr>
            <a:spLocks noGrp="1"/>
          </p:cNvSpPr>
          <p:nvPr>
            <p:ph type="body" sz="quarter" idx="40" hasCustomPrompt="1"/>
          </p:nvPr>
        </p:nvSpPr>
        <p:spPr>
          <a:xfrm>
            <a:off x="8857959" y="1976478"/>
            <a:ext cx="2953039" cy="485340"/>
          </a:xfrm>
        </p:spPr>
        <p:txBody>
          <a:bodyPr anchor="ctr"/>
          <a:lstStyle>
            <a:lvl1pPr>
              <a:spcAft>
                <a:spcPts val="0"/>
              </a:spcAft>
              <a:defRPr sz="1600"/>
            </a:lvl1pPr>
          </a:lstStyle>
          <a:p>
            <a:pPr lvl="0"/>
            <a:r>
              <a:rPr lang="en-GB" dirty="0"/>
              <a:t>Agenda item</a:t>
            </a:r>
            <a:endParaRPr lang="en-US" dirty="0"/>
          </a:p>
        </p:txBody>
      </p:sp>
      <p:sp>
        <p:nvSpPr>
          <p:cNvPr id="88" name="Text Placeholder 17">
            <a:extLst>
              <a:ext uri="{FF2B5EF4-FFF2-40B4-BE49-F238E27FC236}">
                <a16:creationId xmlns:a16="http://schemas.microsoft.com/office/drawing/2014/main" id="{D743CFF4-B173-B648-86A6-5021F5FB8C07}"/>
              </a:ext>
            </a:extLst>
          </p:cNvPr>
          <p:cNvSpPr>
            <a:spLocks noGrp="1"/>
          </p:cNvSpPr>
          <p:nvPr>
            <p:ph type="body" sz="quarter" idx="41" hasCustomPrompt="1"/>
          </p:nvPr>
        </p:nvSpPr>
        <p:spPr>
          <a:xfrm>
            <a:off x="8857959" y="2581356"/>
            <a:ext cx="2953039" cy="485340"/>
          </a:xfrm>
        </p:spPr>
        <p:txBody>
          <a:bodyPr anchor="ctr"/>
          <a:lstStyle>
            <a:lvl1pPr>
              <a:spcAft>
                <a:spcPts val="0"/>
              </a:spcAft>
              <a:defRPr sz="1600"/>
            </a:lvl1pPr>
          </a:lstStyle>
          <a:p>
            <a:pPr lvl="0"/>
            <a:r>
              <a:rPr lang="en-GB" dirty="0"/>
              <a:t>Agenda item</a:t>
            </a:r>
            <a:endParaRPr lang="en-US" dirty="0"/>
          </a:p>
        </p:txBody>
      </p:sp>
      <p:sp>
        <p:nvSpPr>
          <p:cNvPr id="89" name="Text Placeholder 17">
            <a:extLst>
              <a:ext uri="{FF2B5EF4-FFF2-40B4-BE49-F238E27FC236}">
                <a16:creationId xmlns:a16="http://schemas.microsoft.com/office/drawing/2014/main" id="{67B9EDF9-023B-A84C-B540-ABBA3E3BA5C0}"/>
              </a:ext>
            </a:extLst>
          </p:cNvPr>
          <p:cNvSpPr>
            <a:spLocks noGrp="1"/>
          </p:cNvSpPr>
          <p:nvPr>
            <p:ph type="body" sz="quarter" idx="42" hasCustomPrompt="1"/>
          </p:nvPr>
        </p:nvSpPr>
        <p:spPr>
          <a:xfrm>
            <a:off x="8857959" y="3186234"/>
            <a:ext cx="2953039" cy="485340"/>
          </a:xfrm>
        </p:spPr>
        <p:txBody>
          <a:bodyPr anchor="ctr"/>
          <a:lstStyle>
            <a:lvl1pPr>
              <a:spcAft>
                <a:spcPts val="0"/>
              </a:spcAft>
              <a:defRPr sz="1600"/>
            </a:lvl1pPr>
          </a:lstStyle>
          <a:p>
            <a:pPr lvl="0"/>
            <a:r>
              <a:rPr lang="en-GB" dirty="0"/>
              <a:t>Agenda item</a:t>
            </a:r>
            <a:endParaRPr lang="en-US" dirty="0"/>
          </a:p>
        </p:txBody>
      </p:sp>
      <p:sp>
        <p:nvSpPr>
          <p:cNvPr id="90" name="Text Placeholder 17">
            <a:extLst>
              <a:ext uri="{FF2B5EF4-FFF2-40B4-BE49-F238E27FC236}">
                <a16:creationId xmlns:a16="http://schemas.microsoft.com/office/drawing/2014/main" id="{EA82EDEB-3F03-7A48-BC36-8C7437083F46}"/>
              </a:ext>
            </a:extLst>
          </p:cNvPr>
          <p:cNvSpPr>
            <a:spLocks noGrp="1"/>
          </p:cNvSpPr>
          <p:nvPr>
            <p:ph type="body" sz="quarter" idx="43" hasCustomPrompt="1"/>
          </p:nvPr>
        </p:nvSpPr>
        <p:spPr>
          <a:xfrm>
            <a:off x="8857959" y="3791112"/>
            <a:ext cx="2953039" cy="485340"/>
          </a:xfrm>
        </p:spPr>
        <p:txBody>
          <a:bodyPr anchor="ctr"/>
          <a:lstStyle>
            <a:lvl1pPr>
              <a:spcAft>
                <a:spcPts val="0"/>
              </a:spcAft>
              <a:defRPr sz="1600"/>
            </a:lvl1pPr>
          </a:lstStyle>
          <a:p>
            <a:pPr lvl="0"/>
            <a:r>
              <a:rPr lang="en-GB" dirty="0"/>
              <a:t>Agenda item</a:t>
            </a:r>
            <a:endParaRPr lang="en-US" dirty="0"/>
          </a:p>
        </p:txBody>
      </p:sp>
      <p:sp>
        <p:nvSpPr>
          <p:cNvPr id="91" name="Text Placeholder 17">
            <a:extLst>
              <a:ext uri="{FF2B5EF4-FFF2-40B4-BE49-F238E27FC236}">
                <a16:creationId xmlns:a16="http://schemas.microsoft.com/office/drawing/2014/main" id="{8D7A3AD2-4413-D941-B944-D1D235AC6689}"/>
              </a:ext>
            </a:extLst>
          </p:cNvPr>
          <p:cNvSpPr>
            <a:spLocks noGrp="1"/>
          </p:cNvSpPr>
          <p:nvPr>
            <p:ph type="body" sz="quarter" idx="44" hasCustomPrompt="1"/>
          </p:nvPr>
        </p:nvSpPr>
        <p:spPr>
          <a:xfrm>
            <a:off x="8857959" y="4395990"/>
            <a:ext cx="2953039" cy="485340"/>
          </a:xfrm>
        </p:spPr>
        <p:txBody>
          <a:bodyPr anchor="ctr"/>
          <a:lstStyle>
            <a:lvl1pPr>
              <a:spcAft>
                <a:spcPts val="0"/>
              </a:spcAft>
              <a:defRPr sz="1600"/>
            </a:lvl1pPr>
          </a:lstStyle>
          <a:p>
            <a:pPr lvl="0"/>
            <a:r>
              <a:rPr lang="en-GB" dirty="0"/>
              <a:t>Agenda item</a:t>
            </a:r>
            <a:endParaRPr lang="en-US" dirty="0"/>
          </a:p>
        </p:txBody>
      </p:sp>
      <p:sp>
        <p:nvSpPr>
          <p:cNvPr id="92" name="Text Placeholder 17">
            <a:extLst>
              <a:ext uri="{FF2B5EF4-FFF2-40B4-BE49-F238E27FC236}">
                <a16:creationId xmlns:a16="http://schemas.microsoft.com/office/drawing/2014/main" id="{F5014509-24B5-6040-8686-31A95601E0B3}"/>
              </a:ext>
            </a:extLst>
          </p:cNvPr>
          <p:cNvSpPr>
            <a:spLocks noGrp="1"/>
          </p:cNvSpPr>
          <p:nvPr>
            <p:ph type="body" sz="quarter" idx="45" hasCustomPrompt="1"/>
          </p:nvPr>
        </p:nvSpPr>
        <p:spPr>
          <a:xfrm>
            <a:off x="8857959" y="5000868"/>
            <a:ext cx="2953039" cy="485340"/>
          </a:xfrm>
        </p:spPr>
        <p:txBody>
          <a:bodyPr anchor="ctr"/>
          <a:lstStyle>
            <a:lvl1pPr>
              <a:spcAft>
                <a:spcPts val="0"/>
              </a:spcAft>
              <a:defRPr sz="1600"/>
            </a:lvl1pPr>
          </a:lstStyle>
          <a:p>
            <a:pPr lvl="0"/>
            <a:r>
              <a:rPr lang="en-GB" dirty="0"/>
              <a:t>Agenda item</a:t>
            </a:r>
            <a:endParaRPr lang="en-US" dirty="0"/>
          </a:p>
        </p:txBody>
      </p:sp>
      <p:sp>
        <p:nvSpPr>
          <p:cNvPr id="93" name="Text Placeholder 17">
            <a:extLst>
              <a:ext uri="{FF2B5EF4-FFF2-40B4-BE49-F238E27FC236}">
                <a16:creationId xmlns:a16="http://schemas.microsoft.com/office/drawing/2014/main" id="{02B9D5CB-DA36-724C-A996-6331344816A3}"/>
              </a:ext>
            </a:extLst>
          </p:cNvPr>
          <p:cNvSpPr>
            <a:spLocks noGrp="1"/>
          </p:cNvSpPr>
          <p:nvPr>
            <p:ph type="body" sz="quarter" idx="46" hasCustomPrompt="1"/>
          </p:nvPr>
        </p:nvSpPr>
        <p:spPr>
          <a:xfrm>
            <a:off x="8857959" y="5605747"/>
            <a:ext cx="2953039" cy="485340"/>
          </a:xfrm>
        </p:spPr>
        <p:txBody>
          <a:bodyPr anchor="ctr"/>
          <a:lstStyle>
            <a:lvl1pPr>
              <a:spcAft>
                <a:spcPts val="0"/>
              </a:spcAft>
              <a:defRPr sz="1600"/>
            </a:lvl1pPr>
          </a:lstStyle>
          <a:p>
            <a:pPr lvl="0"/>
            <a:r>
              <a:rPr lang="en-GB" dirty="0"/>
              <a:t>Agenda item</a:t>
            </a:r>
            <a:endParaRPr lang="en-US" dirty="0"/>
          </a:p>
        </p:txBody>
      </p:sp>
      <p:sp>
        <p:nvSpPr>
          <p:cNvPr id="94" name="Text Placeholder 17">
            <a:extLst>
              <a:ext uri="{FF2B5EF4-FFF2-40B4-BE49-F238E27FC236}">
                <a16:creationId xmlns:a16="http://schemas.microsoft.com/office/drawing/2014/main" id="{ED51288A-4DF8-0D4F-8BBC-90AE60B66177}"/>
              </a:ext>
            </a:extLst>
          </p:cNvPr>
          <p:cNvSpPr>
            <a:spLocks noGrp="1"/>
          </p:cNvSpPr>
          <p:nvPr>
            <p:ph type="body" sz="quarter" idx="47" hasCustomPrompt="1"/>
          </p:nvPr>
        </p:nvSpPr>
        <p:spPr>
          <a:xfrm>
            <a:off x="8317230" y="1371600"/>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dirty="0"/>
              <a:t>##</a:t>
            </a:r>
            <a:endParaRPr lang="en-US" dirty="0"/>
          </a:p>
        </p:txBody>
      </p:sp>
      <p:sp>
        <p:nvSpPr>
          <p:cNvPr id="95" name="Text Placeholder 17">
            <a:extLst>
              <a:ext uri="{FF2B5EF4-FFF2-40B4-BE49-F238E27FC236}">
                <a16:creationId xmlns:a16="http://schemas.microsoft.com/office/drawing/2014/main" id="{B55123CE-2705-2A4C-88D5-5BEECF04606C}"/>
              </a:ext>
            </a:extLst>
          </p:cNvPr>
          <p:cNvSpPr>
            <a:spLocks noGrp="1"/>
          </p:cNvSpPr>
          <p:nvPr>
            <p:ph type="body" sz="quarter" idx="48" hasCustomPrompt="1"/>
          </p:nvPr>
        </p:nvSpPr>
        <p:spPr>
          <a:xfrm>
            <a:off x="8317230" y="1976478"/>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dirty="0"/>
              <a:t>##</a:t>
            </a:r>
            <a:endParaRPr lang="en-US" dirty="0"/>
          </a:p>
        </p:txBody>
      </p:sp>
      <p:sp>
        <p:nvSpPr>
          <p:cNvPr id="96" name="Text Placeholder 17">
            <a:extLst>
              <a:ext uri="{FF2B5EF4-FFF2-40B4-BE49-F238E27FC236}">
                <a16:creationId xmlns:a16="http://schemas.microsoft.com/office/drawing/2014/main" id="{95340386-A048-C64F-B858-E874FB9006DC}"/>
              </a:ext>
            </a:extLst>
          </p:cNvPr>
          <p:cNvSpPr>
            <a:spLocks noGrp="1"/>
          </p:cNvSpPr>
          <p:nvPr>
            <p:ph type="body" sz="quarter" idx="49" hasCustomPrompt="1"/>
          </p:nvPr>
        </p:nvSpPr>
        <p:spPr>
          <a:xfrm>
            <a:off x="8317230" y="2581356"/>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dirty="0"/>
              <a:t>##</a:t>
            </a:r>
            <a:endParaRPr lang="en-US" dirty="0"/>
          </a:p>
        </p:txBody>
      </p:sp>
      <p:sp>
        <p:nvSpPr>
          <p:cNvPr id="97" name="Text Placeholder 17">
            <a:extLst>
              <a:ext uri="{FF2B5EF4-FFF2-40B4-BE49-F238E27FC236}">
                <a16:creationId xmlns:a16="http://schemas.microsoft.com/office/drawing/2014/main" id="{389D3522-38D0-6A46-B023-28998ECDD0FA}"/>
              </a:ext>
            </a:extLst>
          </p:cNvPr>
          <p:cNvSpPr>
            <a:spLocks noGrp="1"/>
          </p:cNvSpPr>
          <p:nvPr>
            <p:ph type="body" sz="quarter" idx="50" hasCustomPrompt="1"/>
          </p:nvPr>
        </p:nvSpPr>
        <p:spPr>
          <a:xfrm>
            <a:off x="8317230" y="3186234"/>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dirty="0"/>
              <a:t>##</a:t>
            </a:r>
            <a:endParaRPr lang="en-US" dirty="0"/>
          </a:p>
        </p:txBody>
      </p:sp>
      <p:sp>
        <p:nvSpPr>
          <p:cNvPr id="98" name="Text Placeholder 17">
            <a:extLst>
              <a:ext uri="{FF2B5EF4-FFF2-40B4-BE49-F238E27FC236}">
                <a16:creationId xmlns:a16="http://schemas.microsoft.com/office/drawing/2014/main" id="{DFF1DA35-A5DD-8E48-B33F-D2FC79AD9AF0}"/>
              </a:ext>
            </a:extLst>
          </p:cNvPr>
          <p:cNvSpPr>
            <a:spLocks noGrp="1"/>
          </p:cNvSpPr>
          <p:nvPr>
            <p:ph type="body" sz="quarter" idx="51" hasCustomPrompt="1"/>
          </p:nvPr>
        </p:nvSpPr>
        <p:spPr>
          <a:xfrm>
            <a:off x="8317230" y="3791112"/>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dirty="0"/>
              <a:t>##</a:t>
            </a:r>
            <a:endParaRPr lang="en-US" dirty="0"/>
          </a:p>
        </p:txBody>
      </p:sp>
      <p:sp>
        <p:nvSpPr>
          <p:cNvPr id="99" name="Text Placeholder 17">
            <a:extLst>
              <a:ext uri="{FF2B5EF4-FFF2-40B4-BE49-F238E27FC236}">
                <a16:creationId xmlns:a16="http://schemas.microsoft.com/office/drawing/2014/main" id="{2DD1FA43-908E-6A4A-8D78-19F781C138B2}"/>
              </a:ext>
            </a:extLst>
          </p:cNvPr>
          <p:cNvSpPr>
            <a:spLocks noGrp="1"/>
          </p:cNvSpPr>
          <p:nvPr>
            <p:ph type="body" sz="quarter" idx="52" hasCustomPrompt="1"/>
          </p:nvPr>
        </p:nvSpPr>
        <p:spPr>
          <a:xfrm>
            <a:off x="8317230" y="4395990"/>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dirty="0"/>
              <a:t>##</a:t>
            </a:r>
            <a:endParaRPr lang="en-US" dirty="0"/>
          </a:p>
        </p:txBody>
      </p:sp>
      <p:sp>
        <p:nvSpPr>
          <p:cNvPr id="100" name="Text Placeholder 17">
            <a:extLst>
              <a:ext uri="{FF2B5EF4-FFF2-40B4-BE49-F238E27FC236}">
                <a16:creationId xmlns:a16="http://schemas.microsoft.com/office/drawing/2014/main" id="{B42DF6FB-CEA5-344B-B42D-A5B8AF0712F6}"/>
              </a:ext>
            </a:extLst>
          </p:cNvPr>
          <p:cNvSpPr>
            <a:spLocks noGrp="1"/>
          </p:cNvSpPr>
          <p:nvPr>
            <p:ph type="body" sz="quarter" idx="53" hasCustomPrompt="1"/>
          </p:nvPr>
        </p:nvSpPr>
        <p:spPr>
          <a:xfrm>
            <a:off x="8317230" y="5000868"/>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dirty="0"/>
              <a:t>##</a:t>
            </a:r>
            <a:endParaRPr lang="en-US" dirty="0"/>
          </a:p>
        </p:txBody>
      </p:sp>
      <p:sp>
        <p:nvSpPr>
          <p:cNvPr id="101" name="Text Placeholder 17">
            <a:extLst>
              <a:ext uri="{FF2B5EF4-FFF2-40B4-BE49-F238E27FC236}">
                <a16:creationId xmlns:a16="http://schemas.microsoft.com/office/drawing/2014/main" id="{DD7618EA-1B4E-9D4F-BE9D-ED39BC26377B}"/>
              </a:ext>
            </a:extLst>
          </p:cNvPr>
          <p:cNvSpPr>
            <a:spLocks noGrp="1"/>
          </p:cNvSpPr>
          <p:nvPr>
            <p:ph type="body" sz="quarter" idx="54" hasCustomPrompt="1"/>
          </p:nvPr>
        </p:nvSpPr>
        <p:spPr>
          <a:xfrm>
            <a:off x="8317230" y="5605747"/>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dirty="0"/>
              <a:t>##</a:t>
            </a:r>
            <a:endParaRPr lang="en-US" dirty="0"/>
          </a:p>
        </p:txBody>
      </p:sp>
      <p:sp>
        <p:nvSpPr>
          <p:cNvPr id="3" name="TextBox 2">
            <a:extLst>
              <a:ext uri="{FF2B5EF4-FFF2-40B4-BE49-F238E27FC236}">
                <a16:creationId xmlns:a16="http://schemas.microsoft.com/office/drawing/2014/main" id="{FDFC4F5B-DE83-214A-95EA-68339F579CF1}"/>
              </a:ext>
            </a:extLst>
          </p:cNvPr>
          <p:cNvSpPr txBox="1"/>
          <p:nvPr userDrawn="1"/>
        </p:nvSpPr>
        <p:spPr>
          <a:xfrm>
            <a:off x="9290304" y="6601968"/>
            <a:ext cx="0" cy="0"/>
          </a:xfrm>
          <a:prstGeom prst="rect">
            <a:avLst/>
          </a:prstGeom>
          <a:noFill/>
        </p:spPr>
        <p:txBody>
          <a:bodyPr wrap="none" lIns="0" tIns="0" rIns="0" bIns="0" rtlCol="0">
            <a:noAutofit/>
          </a:bodyPr>
          <a:lstStyle/>
          <a:p>
            <a:pPr algn="l" defTabSz="228600">
              <a:spcAft>
                <a:spcPts val="1200"/>
              </a:spcAft>
            </a:pPr>
            <a:endParaRPr lang="en-US" noProof="0" dirty="0"/>
          </a:p>
        </p:txBody>
      </p:sp>
    </p:spTree>
    <p:extLst>
      <p:ext uri="{BB962C8B-B14F-4D97-AF65-F5344CB8AC3E}">
        <p14:creationId xmlns:p14="http://schemas.microsoft.com/office/powerpoint/2010/main" val="1852556925"/>
      </p:ext>
    </p:extLst>
  </p:cSld>
  <p:clrMapOvr>
    <a:masterClrMapping/>
  </p:clrMapOvr>
  <p:extLst>
    <p:ext uri="{DCECCB84-F9BA-43D5-87BE-67443E8EF086}">
      <p15:sldGuideLst xmlns:p15="http://schemas.microsoft.com/office/powerpoint/2012/main">
        <p15:guide id="1" orient="horz" pos="864">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tandard Layout Titl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9750BA6-3BD3-43D4-92C6-A1A38869B2D7}"/>
              </a:ext>
            </a:extLst>
          </p:cNvPr>
          <p:cNvSpPr>
            <a:spLocks noGrp="1"/>
          </p:cNvSpPr>
          <p:nvPr>
            <p:ph type="title"/>
          </p:nvPr>
        </p:nvSpPr>
        <p:spPr/>
        <p:txBody>
          <a:bodyPr/>
          <a:lstStyle/>
          <a:p>
            <a:r>
              <a:rPr lang="de-DE" dirty="0"/>
              <a:t>Mastertitelformat bearbeiten</a:t>
            </a:r>
          </a:p>
        </p:txBody>
      </p:sp>
      <p:sp>
        <p:nvSpPr>
          <p:cNvPr id="3" name="Foliennummernplatzhalter 2">
            <a:extLst>
              <a:ext uri="{FF2B5EF4-FFF2-40B4-BE49-F238E27FC236}">
                <a16:creationId xmlns:a16="http://schemas.microsoft.com/office/drawing/2014/main" id="{1CEEAADB-4671-465D-AE09-CF767FAB5707}"/>
              </a:ext>
            </a:extLst>
          </p:cNvPr>
          <p:cNvSpPr>
            <a:spLocks noGrp="1"/>
          </p:cNvSpPr>
          <p:nvPr>
            <p:ph type="sldNum" sz="quarter" idx="10"/>
          </p:nvPr>
        </p:nvSpPr>
        <p:spPr/>
        <p:txBody>
          <a:bodyPr/>
          <a:lstStyle/>
          <a:p>
            <a:pPr algn="r" defTabSz="228600">
              <a:spcAft>
                <a:spcPts val="1200"/>
              </a:spcAft>
            </a:pPr>
            <a:fld id="{CC9E6EB9-168E-4914-8CC7-2E853AFB4F1B}" type="slidenum">
              <a:rPr lang="en-US" smtClean="0"/>
              <a:pPr algn="r" defTabSz="228600">
                <a:spcAft>
                  <a:spcPts val="1200"/>
                </a:spcAft>
              </a:pPr>
              <a:t>‹#›</a:t>
            </a:fld>
            <a:endParaRPr lang="en-US" dirty="0"/>
          </a:p>
        </p:txBody>
      </p:sp>
    </p:spTree>
    <p:extLst>
      <p:ext uri="{BB962C8B-B14F-4D97-AF65-F5344CB8AC3E}">
        <p14:creationId xmlns:p14="http://schemas.microsoft.com/office/powerpoint/2010/main" val="24414307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tandard Layout Title Conten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9750BA6-3BD3-43D4-92C6-A1A38869B2D7}"/>
              </a:ext>
            </a:extLst>
          </p:cNvPr>
          <p:cNvSpPr>
            <a:spLocks noGrp="1"/>
          </p:cNvSpPr>
          <p:nvPr>
            <p:ph type="title"/>
          </p:nvPr>
        </p:nvSpPr>
        <p:spPr/>
        <p:txBody>
          <a:bodyPr/>
          <a:lstStyle/>
          <a:p>
            <a:r>
              <a:rPr lang="de-DE" dirty="0"/>
              <a:t>Mastertitelformat bearbeiten</a:t>
            </a:r>
          </a:p>
        </p:txBody>
      </p:sp>
      <p:sp>
        <p:nvSpPr>
          <p:cNvPr id="3" name="Foliennummernplatzhalter 2">
            <a:extLst>
              <a:ext uri="{FF2B5EF4-FFF2-40B4-BE49-F238E27FC236}">
                <a16:creationId xmlns:a16="http://schemas.microsoft.com/office/drawing/2014/main" id="{1CEEAADB-4671-465D-AE09-CF767FAB5707}"/>
              </a:ext>
            </a:extLst>
          </p:cNvPr>
          <p:cNvSpPr>
            <a:spLocks noGrp="1"/>
          </p:cNvSpPr>
          <p:nvPr>
            <p:ph type="sldNum" sz="quarter" idx="10"/>
          </p:nvPr>
        </p:nvSpPr>
        <p:spPr/>
        <p:txBody>
          <a:bodyPr/>
          <a:lstStyle/>
          <a:p>
            <a:pPr algn="r" defTabSz="228600">
              <a:spcAft>
                <a:spcPts val="1200"/>
              </a:spcAft>
            </a:pPr>
            <a:fld id="{CC9E6EB9-168E-4914-8CC7-2E853AFB4F1B}" type="slidenum">
              <a:rPr lang="en-US" smtClean="0"/>
              <a:pPr algn="r" defTabSz="228600">
                <a:spcAft>
                  <a:spcPts val="1200"/>
                </a:spcAft>
              </a:pPr>
              <a:t>‹#›</a:t>
            </a:fld>
            <a:endParaRPr lang="en-US" dirty="0"/>
          </a:p>
        </p:txBody>
      </p:sp>
      <p:sp>
        <p:nvSpPr>
          <p:cNvPr id="6" name="Textplatzhalter 5">
            <a:extLst>
              <a:ext uri="{FF2B5EF4-FFF2-40B4-BE49-F238E27FC236}">
                <a16:creationId xmlns:a16="http://schemas.microsoft.com/office/drawing/2014/main" id="{3F7D01DB-9EBF-4251-A87F-391D09060E4B}"/>
              </a:ext>
            </a:extLst>
          </p:cNvPr>
          <p:cNvSpPr>
            <a:spLocks noGrp="1"/>
          </p:cNvSpPr>
          <p:nvPr>
            <p:ph type="body" sz="quarter" idx="11"/>
          </p:nvPr>
        </p:nvSpPr>
        <p:spPr>
          <a:xfrm>
            <a:off x="381000" y="1376363"/>
            <a:ext cx="11429999" cy="4913312"/>
          </a:xfrm>
        </p:spPr>
        <p:txBody>
          <a:bodyPr/>
          <a:lstStyle>
            <a:lvl1pPr>
              <a:defRPr sz="1600" b="0"/>
            </a:lvl1pPr>
            <a:lvl2pPr>
              <a:defRPr sz="1400"/>
            </a:lvl2pPr>
            <a:lvl3pPr>
              <a:defRPr sz="1400"/>
            </a:lvl3pPr>
            <a:lvl4pPr>
              <a:defRPr sz="1400"/>
            </a:lvl4pPr>
            <a:lvl5pPr>
              <a:defRPr sz="1400"/>
            </a:lvl5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Tree>
    <p:extLst>
      <p:ext uri="{BB962C8B-B14F-4D97-AF65-F5344CB8AC3E}">
        <p14:creationId xmlns:p14="http://schemas.microsoft.com/office/powerpoint/2010/main" val="25517932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 Columns Standard Layout Title Conten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9750BA6-3BD3-43D4-92C6-A1A38869B2D7}"/>
              </a:ext>
            </a:extLst>
          </p:cNvPr>
          <p:cNvSpPr>
            <a:spLocks noGrp="1"/>
          </p:cNvSpPr>
          <p:nvPr>
            <p:ph type="title"/>
          </p:nvPr>
        </p:nvSpPr>
        <p:spPr/>
        <p:txBody>
          <a:bodyPr/>
          <a:lstStyle/>
          <a:p>
            <a:r>
              <a:rPr lang="de-DE" dirty="0"/>
              <a:t>Mastertitelformat bearbeiten</a:t>
            </a:r>
          </a:p>
        </p:txBody>
      </p:sp>
      <p:sp>
        <p:nvSpPr>
          <p:cNvPr id="3" name="Foliennummernplatzhalter 2">
            <a:extLst>
              <a:ext uri="{FF2B5EF4-FFF2-40B4-BE49-F238E27FC236}">
                <a16:creationId xmlns:a16="http://schemas.microsoft.com/office/drawing/2014/main" id="{1CEEAADB-4671-465D-AE09-CF767FAB5707}"/>
              </a:ext>
            </a:extLst>
          </p:cNvPr>
          <p:cNvSpPr>
            <a:spLocks noGrp="1"/>
          </p:cNvSpPr>
          <p:nvPr>
            <p:ph type="sldNum" sz="quarter" idx="10"/>
          </p:nvPr>
        </p:nvSpPr>
        <p:spPr/>
        <p:txBody>
          <a:bodyPr/>
          <a:lstStyle/>
          <a:p>
            <a:pPr algn="r" defTabSz="228600">
              <a:spcAft>
                <a:spcPts val="1200"/>
              </a:spcAft>
            </a:pPr>
            <a:fld id="{CC9E6EB9-168E-4914-8CC7-2E853AFB4F1B}" type="slidenum">
              <a:rPr lang="en-US" smtClean="0"/>
              <a:pPr algn="r" defTabSz="228600">
                <a:spcAft>
                  <a:spcPts val="1200"/>
                </a:spcAft>
              </a:pPr>
              <a:t>‹#›</a:t>
            </a:fld>
            <a:endParaRPr lang="en-US" dirty="0"/>
          </a:p>
        </p:txBody>
      </p:sp>
      <p:sp>
        <p:nvSpPr>
          <p:cNvPr id="6" name="Textplatzhalter 5">
            <a:extLst>
              <a:ext uri="{FF2B5EF4-FFF2-40B4-BE49-F238E27FC236}">
                <a16:creationId xmlns:a16="http://schemas.microsoft.com/office/drawing/2014/main" id="{3F7D01DB-9EBF-4251-A87F-391D09060E4B}"/>
              </a:ext>
            </a:extLst>
          </p:cNvPr>
          <p:cNvSpPr>
            <a:spLocks noGrp="1"/>
          </p:cNvSpPr>
          <p:nvPr>
            <p:ph type="body" sz="quarter" idx="11"/>
          </p:nvPr>
        </p:nvSpPr>
        <p:spPr>
          <a:xfrm>
            <a:off x="381000" y="1378991"/>
            <a:ext cx="5643563" cy="4910684"/>
          </a:xfrm>
        </p:spPr>
        <p:txBody>
          <a:bodyPr/>
          <a:lstStyle>
            <a:lvl1pPr>
              <a:defRPr sz="1600" b="0"/>
            </a:lvl1pPr>
            <a:lvl2pPr>
              <a:defRPr sz="1400"/>
            </a:lvl2pPr>
            <a:lvl3pPr>
              <a:defRPr sz="1400"/>
            </a:lvl3pPr>
            <a:lvl4pPr>
              <a:defRPr sz="1400"/>
            </a:lvl4pPr>
            <a:lvl5pPr>
              <a:defRPr sz="1400"/>
            </a:lvl5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11" name="Textplatzhalter 10">
            <a:extLst>
              <a:ext uri="{FF2B5EF4-FFF2-40B4-BE49-F238E27FC236}">
                <a16:creationId xmlns:a16="http://schemas.microsoft.com/office/drawing/2014/main" id="{CC6140CD-3C09-4F41-8C9C-FA8BF2E39417}"/>
              </a:ext>
            </a:extLst>
          </p:cNvPr>
          <p:cNvSpPr>
            <a:spLocks noGrp="1"/>
          </p:cNvSpPr>
          <p:nvPr>
            <p:ph type="body" sz="quarter" idx="13"/>
          </p:nvPr>
        </p:nvSpPr>
        <p:spPr>
          <a:xfrm>
            <a:off x="6167438" y="1378991"/>
            <a:ext cx="5643562" cy="4940301"/>
          </a:xfrm>
        </p:spPr>
        <p:txBody>
          <a:bodyPr/>
          <a:lstStyle>
            <a:lvl1pPr>
              <a:defRPr sz="1600"/>
            </a:lvl1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Tree>
    <p:extLst>
      <p:ext uri="{BB962C8B-B14F-4D97-AF65-F5344CB8AC3E}">
        <p14:creationId xmlns:p14="http://schemas.microsoft.com/office/powerpoint/2010/main" val="40816502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Standard Layout Title">
    <p:spTree>
      <p:nvGrpSpPr>
        <p:cNvPr id="1" name=""/>
        <p:cNvGrpSpPr/>
        <p:nvPr/>
      </p:nvGrpSpPr>
      <p:grpSpPr>
        <a:xfrm>
          <a:off x="0" y="0"/>
          <a:ext cx="0" cy="0"/>
          <a:chOff x="0" y="0"/>
          <a:chExt cx="0" cy="0"/>
        </a:xfrm>
      </p:grpSpPr>
      <p:sp>
        <p:nvSpPr>
          <p:cNvPr id="3" name="Foliennummernplatzhalter 2">
            <a:extLst>
              <a:ext uri="{FF2B5EF4-FFF2-40B4-BE49-F238E27FC236}">
                <a16:creationId xmlns:a16="http://schemas.microsoft.com/office/drawing/2014/main" id="{1CEEAADB-4671-465D-AE09-CF767FAB5707}"/>
              </a:ext>
            </a:extLst>
          </p:cNvPr>
          <p:cNvSpPr>
            <a:spLocks noGrp="1"/>
          </p:cNvSpPr>
          <p:nvPr>
            <p:ph type="sldNum" sz="quarter" idx="10"/>
          </p:nvPr>
        </p:nvSpPr>
        <p:spPr/>
        <p:txBody>
          <a:bodyPr/>
          <a:lstStyle/>
          <a:p>
            <a:pPr algn="r" defTabSz="228600">
              <a:spcAft>
                <a:spcPts val="1200"/>
              </a:spcAft>
            </a:pPr>
            <a:fld id="{CC9E6EB9-168E-4914-8CC7-2E853AFB4F1B}" type="slidenum">
              <a:rPr lang="en-US" smtClean="0"/>
              <a:pPr algn="r" defTabSz="228600">
                <a:spcAft>
                  <a:spcPts val="1200"/>
                </a:spcAft>
              </a:pPr>
              <a:t>‹#›</a:t>
            </a:fld>
            <a:endParaRPr lang="en-US" dirty="0"/>
          </a:p>
        </p:txBody>
      </p:sp>
    </p:spTree>
    <p:extLst>
      <p:ext uri="{BB962C8B-B14F-4D97-AF65-F5344CB8AC3E}">
        <p14:creationId xmlns:p14="http://schemas.microsoft.com/office/powerpoint/2010/main" val="252405381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Section Divider - Numbered, Gradient Mid Purple">
    <p:bg>
      <p:bgRef idx="1001">
        <a:schemeClr val="bg1"/>
      </p:bgRef>
    </p:bg>
    <p:spTree>
      <p:nvGrpSpPr>
        <p:cNvPr id="1" name=""/>
        <p:cNvGrpSpPr/>
        <p:nvPr/>
      </p:nvGrpSpPr>
      <p:grpSpPr>
        <a:xfrm>
          <a:off x="0" y="0"/>
          <a:ext cx="0" cy="0"/>
          <a:chOff x="0" y="0"/>
          <a:chExt cx="0" cy="0"/>
        </a:xfrm>
      </p:grpSpPr>
      <p:pic>
        <p:nvPicPr>
          <p:cNvPr id="26" name="Picture 13">
            <a:extLst>
              <a:ext uri="{FF2B5EF4-FFF2-40B4-BE49-F238E27FC236}">
                <a16:creationId xmlns:a16="http://schemas.microsoft.com/office/drawing/2014/main" id="{80179324-EB0C-4576-B518-F17F0C8C5578}"/>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t="-18"/>
          <a:stretch/>
        </p:blipFill>
        <p:spPr>
          <a:xfrm>
            <a:off x="1185" y="0"/>
            <a:ext cx="12189630" cy="6858000"/>
          </a:xfrm>
          <a:prstGeom prst="rect">
            <a:avLst/>
          </a:prstGeom>
        </p:spPr>
      </p:pic>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1143001" y="381000"/>
            <a:ext cx="4952999" cy="3915092"/>
          </a:xfrm>
        </p:spPr>
        <p:txBody>
          <a:bodyPr vert="horz" lIns="0" tIns="0" rIns="0" bIns="0" rtlCol="0" anchor="b">
            <a:noAutofit/>
          </a:bodyPr>
          <a:lstStyle>
            <a:lvl1pPr>
              <a:defRPr lang="en-US" sz="5400" dirty="0">
                <a:solidFill>
                  <a:schemeClr val="bg1"/>
                </a:solidFill>
              </a:defRPr>
            </a:lvl1pPr>
          </a:lstStyle>
          <a:p>
            <a:pPr lvl="0"/>
            <a:r>
              <a:rPr lang="en-US" dirty="0"/>
              <a:t>Section title 54pt</a:t>
            </a:r>
          </a:p>
        </p:txBody>
      </p:sp>
      <p:pic>
        <p:nvPicPr>
          <p:cNvPr id="4" name="Picture 3">
            <a:extLst>
              <a:ext uri="{FF2B5EF4-FFF2-40B4-BE49-F238E27FC236}">
                <a16:creationId xmlns:a16="http://schemas.microsoft.com/office/drawing/2014/main" id="{A3B317ED-600C-4D7F-990D-38990FC868E0}"/>
              </a:ext>
            </a:extLst>
          </p:cNvPr>
          <p:cNvPicPr>
            <a:picLocks noChangeAspect="1"/>
          </p:cNvPicPr>
          <p:nvPr userDrawn="1"/>
        </p:nvPicPr>
        <p:blipFill>
          <a:blip r:embed="rId3" cstate="email">
            <a:extLst>
              <a:ext uri="{28A0092B-C50C-407E-A947-70E740481C1C}">
                <a14:useLocalDpi xmlns:a14="http://schemas.microsoft.com/office/drawing/2010/main"/>
              </a:ext>
            </a:extLst>
          </a:blip>
          <a:srcRect/>
          <a:stretch/>
        </p:blipFill>
        <p:spPr>
          <a:xfrm>
            <a:off x="381468" y="6482516"/>
            <a:ext cx="191087" cy="202328"/>
          </a:xfrm>
          <a:prstGeom prst="rect">
            <a:avLst/>
          </a:prstGeom>
        </p:spPr>
      </p:pic>
      <p:sp>
        <p:nvSpPr>
          <p:cNvPr id="5" name="TextBox 4">
            <a:extLst>
              <a:ext uri="{FF2B5EF4-FFF2-40B4-BE49-F238E27FC236}">
                <a16:creationId xmlns:a16="http://schemas.microsoft.com/office/drawing/2014/main" id="{86BA14C7-1430-48FF-8901-F3A033110900}"/>
              </a:ext>
            </a:extLst>
          </p:cNvPr>
          <p:cNvSpPr txBox="1"/>
          <p:nvPr userDrawn="1"/>
        </p:nvSpPr>
        <p:spPr>
          <a:xfrm>
            <a:off x="8317890" y="6483349"/>
            <a:ext cx="3112110" cy="203203"/>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dirty="0">
                <a:ln>
                  <a:noFill/>
                </a:ln>
                <a:solidFill>
                  <a:srgbClr val="FFFFFF">
                    <a:alpha val="75000"/>
                  </a:srgbClr>
                </a:solidFill>
                <a:effectLst/>
                <a:uLnTx/>
                <a:uFillTx/>
              </a:rPr>
              <a:t>Copyright © 2020 Accenture. All rights reserved.</a:t>
            </a:r>
            <a:endParaRPr kumimoji="0" lang="en-US" sz="1800" b="0" i="0" u="none" strike="noStrike" kern="0" cap="none" spc="0" normalizeH="0" baseline="0" noProof="0" dirty="0">
              <a:ln>
                <a:noFill/>
              </a:ln>
              <a:solidFill>
                <a:srgbClr val="FFFFFF">
                  <a:alpha val="75000"/>
                </a:srgbClr>
              </a:solidFill>
              <a:effectLst/>
              <a:uLnTx/>
              <a:uFillTx/>
            </a:endParaRPr>
          </a:p>
        </p:txBody>
      </p:sp>
      <p:sp>
        <p:nvSpPr>
          <p:cNvPr id="6" name="TextBox 5">
            <a:extLst>
              <a:ext uri="{FF2B5EF4-FFF2-40B4-BE49-F238E27FC236}">
                <a16:creationId xmlns:a16="http://schemas.microsoft.com/office/drawing/2014/main" id="{B68F01F3-5CA0-48F9-8E93-BE5B61747A9B}"/>
              </a:ext>
            </a:extLst>
          </p:cNvPr>
          <p:cNvSpPr txBox="1"/>
          <p:nvPr userDrawn="1"/>
        </p:nvSpPr>
        <p:spPr>
          <a:xfrm>
            <a:off x="11430000" y="6482063"/>
            <a:ext cx="381000" cy="205775"/>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fld id="{8A1971D9-5B62-3C46-9EC9-FDAAB88557B2}" type="slidenum">
              <a:rPr kumimoji="0" lang="en-GB" sz="800" b="0" i="0" u="none" strike="noStrike" kern="0" cap="none" spc="0" normalizeH="0" baseline="0" noProof="0" smtClean="0">
                <a:ln>
                  <a:noFill/>
                </a:ln>
                <a:solidFill>
                  <a:srgbClr val="FFFFFF">
                    <a:alpha val="75000"/>
                  </a:srgbClr>
                </a:solidFill>
                <a:effectLst/>
                <a:uLnTx/>
                <a:uFillTx/>
              </a:rPr>
              <a:pPr marL="0" marR="0" lvl="0" indent="0" algn="r" defTabSz="228600" eaLnBrk="1" fontAlgn="auto" latinLnBrk="0" hangingPunct="1">
                <a:lnSpc>
                  <a:spcPct val="100000"/>
                </a:lnSpc>
                <a:spcBef>
                  <a:spcPts val="0"/>
                </a:spcBef>
                <a:spcAft>
                  <a:spcPts val="1200"/>
                </a:spcAft>
                <a:buClrTx/>
                <a:buSzTx/>
                <a:buFontTx/>
                <a:buNone/>
                <a:tabLst/>
                <a:defRPr/>
              </a:pPr>
              <a:t>‹#›</a:t>
            </a:fld>
            <a:endParaRPr kumimoji="0" lang="en-US" sz="1800" b="0" i="0" u="none" strike="noStrike" kern="0" cap="none" spc="0" normalizeH="0" baseline="0" noProof="0" dirty="0">
              <a:ln>
                <a:noFill/>
              </a:ln>
              <a:solidFill>
                <a:srgbClr val="FFFFFF">
                  <a:alpha val="75000"/>
                </a:srgbClr>
              </a:solidFill>
              <a:effectLst/>
              <a:uLnTx/>
              <a:uFillTx/>
            </a:endParaRPr>
          </a:p>
        </p:txBody>
      </p:sp>
      <p:sp>
        <p:nvSpPr>
          <p:cNvPr id="14" name="Text Placeholder 8">
            <a:extLst>
              <a:ext uri="{FF2B5EF4-FFF2-40B4-BE49-F238E27FC236}">
                <a16:creationId xmlns:a16="http://schemas.microsoft.com/office/drawing/2014/main" id="{4CC28DDD-91C9-FB49-B057-796687C8B07D}"/>
              </a:ext>
            </a:extLst>
          </p:cNvPr>
          <p:cNvSpPr>
            <a:spLocks noGrp="1"/>
          </p:cNvSpPr>
          <p:nvPr>
            <p:ph type="body" sz="quarter" idx="15" hasCustomPrompt="1"/>
          </p:nvPr>
        </p:nvSpPr>
        <p:spPr>
          <a:xfrm>
            <a:off x="1143000" y="4610099"/>
            <a:ext cx="4953000" cy="1474215"/>
          </a:xfrm>
        </p:spPr>
        <p:txBody>
          <a:bodyPr>
            <a:noAutofit/>
          </a:bodyPr>
          <a:lstStyle>
            <a:lvl1pPr marL="0" indent="0">
              <a:lnSpc>
                <a:spcPct val="90000"/>
              </a:lnSpc>
              <a:spcAft>
                <a:spcPts val="600"/>
              </a:spcAft>
              <a:buNone/>
              <a:defRPr sz="2400">
                <a:solidFill>
                  <a:schemeClr val="bg1"/>
                </a:solidFill>
                <a:latin typeface="GT Sectra Fine Rg" panose="00000500000000000000" pitchFamily="50" charset="0"/>
              </a:defRPr>
            </a:lvl1pPr>
            <a:lvl2pPr marL="0" indent="0">
              <a:spcAft>
                <a:spcPts val="600"/>
              </a:spcAft>
              <a:buNone/>
              <a:defRPr sz="2400">
                <a:latin typeface="GT Sectra Fine" pitchFamily="2" charset="77"/>
              </a:defRPr>
            </a:lvl2pPr>
            <a:lvl3pPr marL="0" indent="0">
              <a:spcAft>
                <a:spcPts val="600"/>
              </a:spcAft>
              <a:buNone/>
              <a:defRPr sz="2400">
                <a:latin typeface="GT Sectra Fine" pitchFamily="2" charset="77"/>
              </a:defRPr>
            </a:lvl3pPr>
            <a:lvl4pPr marL="0" indent="0">
              <a:spcAft>
                <a:spcPts val="600"/>
              </a:spcAft>
              <a:buNone/>
              <a:defRPr sz="2400">
                <a:latin typeface="GT Sectra Fine" pitchFamily="2" charset="77"/>
              </a:defRPr>
            </a:lvl4pPr>
            <a:lvl5pPr marL="0" indent="0">
              <a:spcAft>
                <a:spcPts val="600"/>
              </a:spcAft>
              <a:buNone/>
              <a:defRPr sz="2400">
                <a:latin typeface="GT Sectra Fine" pitchFamily="2" charset="77"/>
              </a:defRPr>
            </a:lvl5pPr>
          </a:lstStyle>
          <a:p>
            <a:pPr lvl="0"/>
            <a:r>
              <a:rPr lang="en-US" dirty="0"/>
              <a:t>Place subtitle here in GT Sectra Fine </a:t>
            </a:r>
            <a:r>
              <a:rPr lang="en-US" dirty="0" err="1"/>
              <a:t>Rg</a:t>
            </a:r>
            <a:r>
              <a:rPr lang="en-US" dirty="0"/>
              <a:t> </a:t>
            </a:r>
            <a:r>
              <a:rPr lang="en-GB" dirty="0"/>
              <a:t>24pt</a:t>
            </a:r>
            <a:endParaRPr lang="en-US" dirty="0"/>
          </a:p>
        </p:txBody>
      </p:sp>
      <p:sp>
        <p:nvSpPr>
          <p:cNvPr id="10" name="Rectangle 55">
            <a:extLst>
              <a:ext uri="{FF2B5EF4-FFF2-40B4-BE49-F238E27FC236}">
                <a16:creationId xmlns:a16="http://schemas.microsoft.com/office/drawing/2014/main" id="{A1D1ED5C-EF3F-423A-A087-079681F2699B}"/>
              </a:ext>
            </a:extLst>
          </p:cNvPr>
          <p:cNvSpPr/>
          <p:nvPr userDrawn="1"/>
        </p:nvSpPr>
        <p:spPr bwMode="gray">
          <a:xfrm>
            <a:off x="-324720" y="3102598"/>
            <a:ext cx="180000" cy="180000"/>
          </a:xfrm>
          <a:prstGeom prst="rect">
            <a:avLst/>
          </a:prstGeom>
          <a:solidFill>
            <a:schemeClr val="accent3"/>
          </a:solidFill>
          <a:ln w="6350">
            <a:solidFill>
              <a:schemeClr val="bg1"/>
            </a:solidFill>
            <a:miter lim="800000"/>
            <a:headEnd/>
            <a:tailEnd/>
          </a:ln>
          <a:effectLst/>
        </p:spPr>
        <p:txBody>
          <a:bodyPr vert="horz" wrap="square" lIns="0" tIns="0" rIns="0" bIns="0" numCol="1" rtlCol="0" anchor="ctr" anchorCtr="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tab pos="265852" algn="l"/>
              </a:tabLst>
              <a:defRPr/>
            </a:pPr>
            <a:endParaRPr kumimoji="0" lang="en-US" sz="985" b="0" i="0" u="none" strike="noStrike" kern="1200" cap="none" spc="0" normalizeH="0" baseline="0" noProof="0">
              <a:ln>
                <a:noFill/>
              </a:ln>
              <a:solidFill>
                <a:prstClr val="white"/>
              </a:solidFill>
              <a:effectLst/>
              <a:uLnTx/>
              <a:uFillTx/>
              <a:latin typeface="Graphik"/>
              <a:ea typeface="+mn-ea"/>
              <a:cs typeface="+mn-cs"/>
            </a:endParaRPr>
          </a:p>
        </p:txBody>
      </p:sp>
      <p:sp>
        <p:nvSpPr>
          <p:cNvPr id="12" name="Rectangle 57">
            <a:extLst>
              <a:ext uri="{FF2B5EF4-FFF2-40B4-BE49-F238E27FC236}">
                <a16:creationId xmlns:a16="http://schemas.microsoft.com/office/drawing/2014/main" id="{0EFF6FD9-20C0-454C-9189-030C19A3DE3A}"/>
              </a:ext>
            </a:extLst>
          </p:cNvPr>
          <p:cNvSpPr/>
          <p:nvPr userDrawn="1"/>
        </p:nvSpPr>
        <p:spPr bwMode="gray">
          <a:xfrm>
            <a:off x="-324720" y="2673934"/>
            <a:ext cx="180000" cy="180000"/>
          </a:xfrm>
          <a:prstGeom prst="rect">
            <a:avLst/>
          </a:prstGeom>
          <a:solidFill>
            <a:schemeClr val="accent1"/>
          </a:solidFill>
          <a:ln w="6350" cap="flat" cmpd="sng" algn="ctr">
            <a:solidFill>
              <a:schemeClr val="bg1"/>
            </a:solidFill>
            <a:prstDash val="solid"/>
            <a:miter lim="800000"/>
            <a:headEnd type="none" w="med" len="med"/>
            <a:tailEnd type="none" w="med" len="med"/>
          </a:ln>
          <a:effectLst/>
        </p:spPr>
        <p:txBody>
          <a:bodyPr vert="horz" wrap="square" lIns="0" tIns="0" rIns="0" bIns="0" numCol="1" rtlCol="0" anchor="ctr" anchorCtr="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tab pos="265852" algn="l"/>
              </a:tabLst>
              <a:defRPr/>
            </a:pPr>
            <a:endParaRPr kumimoji="0" lang="en-US" sz="985" b="0" i="0" u="none" strike="noStrike" kern="1200" cap="none" spc="0" normalizeH="0" baseline="0" noProof="0">
              <a:ln>
                <a:noFill/>
              </a:ln>
              <a:solidFill>
                <a:srgbClr val="BEBEBE">
                  <a:lumMod val="100000"/>
                </a:srgbClr>
              </a:solidFill>
              <a:effectLst/>
              <a:uLnTx/>
              <a:uFillTx/>
              <a:latin typeface="Graphik"/>
              <a:ea typeface="+mn-ea"/>
              <a:cs typeface="+mn-cs"/>
            </a:endParaRPr>
          </a:p>
        </p:txBody>
      </p:sp>
      <p:sp>
        <p:nvSpPr>
          <p:cNvPr id="15" name="Rectangle 58">
            <a:extLst>
              <a:ext uri="{FF2B5EF4-FFF2-40B4-BE49-F238E27FC236}">
                <a16:creationId xmlns:a16="http://schemas.microsoft.com/office/drawing/2014/main" id="{EB7DF302-99DD-47B1-A89D-F9A8464ACF73}"/>
              </a:ext>
            </a:extLst>
          </p:cNvPr>
          <p:cNvSpPr/>
          <p:nvPr userDrawn="1"/>
        </p:nvSpPr>
        <p:spPr bwMode="gray">
          <a:xfrm>
            <a:off x="-324720" y="2888266"/>
            <a:ext cx="180000" cy="180000"/>
          </a:xfrm>
          <a:prstGeom prst="rect">
            <a:avLst/>
          </a:prstGeom>
          <a:solidFill>
            <a:schemeClr val="accent2"/>
          </a:solidFill>
          <a:ln w="6350">
            <a:solidFill>
              <a:schemeClr val="bg1"/>
            </a:solidFill>
            <a:miter lim="800000"/>
            <a:headEnd/>
            <a:tailEnd/>
          </a:ln>
          <a:effectLst/>
        </p:spPr>
        <p:txBody>
          <a:bodyPr vert="horz" wrap="square" lIns="0" tIns="0" rIns="0" bIns="0" numCol="1" rtlCol="0" anchor="ctr" anchorCtr="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tab pos="265852" algn="l"/>
              </a:tabLst>
              <a:defRPr/>
            </a:pPr>
            <a:endParaRPr kumimoji="0" lang="en-US" sz="985" b="0" i="0" u="none" strike="noStrike" kern="1200" cap="none" spc="0" normalizeH="0" baseline="0" noProof="0">
              <a:ln>
                <a:noFill/>
              </a:ln>
              <a:solidFill>
                <a:prstClr val="white"/>
              </a:solidFill>
              <a:effectLst/>
              <a:uLnTx/>
              <a:uFillTx/>
              <a:latin typeface="Graphik"/>
              <a:ea typeface="+mn-ea"/>
              <a:cs typeface="+mn-cs"/>
            </a:endParaRPr>
          </a:p>
        </p:txBody>
      </p:sp>
      <p:sp>
        <p:nvSpPr>
          <p:cNvPr id="16" name="Rectangle 67">
            <a:extLst>
              <a:ext uri="{FF2B5EF4-FFF2-40B4-BE49-F238E27FC236}">
                <a16:creationId xmlns:a16="http://schemas.microsoft.com/office/drawing/2014/main" id="{1CD6D743-0BD2-4E22-9BCB-7F4E51461473}"/>
              </a:ext>
            </a:extLst>
          </p:cNvPr>
          <p:cNvSpPr/>
          <p:nvPr userDrawn="1"/>
        </p:nvSpPr>
        <p:spPr bwMode="gray">
          <a:xfrm>
            <a:off x="-324720" y="5819903"/>
            <a:ext cx="180000" cy="180000"/>
          </a:xfrm>
          <a:prstGeom prst="rect">
            <a:avLst/>
          </a:prstGeom>
          <a:solidFill>
            <a:schemeClr val="bg1"/>
          </a:solidFill>
          <a:ln w="6350">
            <a:solidFill>
              <a:schemeClr val="bg1"/>
            </a:solidFill>
            <a:miter lim="800000"/>
            <a:headEnd/>
            <a:tailEnd/>
          </a:ln>
          <a:effectLst/>
        </p:spPr>
        <p:txBody>
          <a:bodyPr vert="horz" wrap="square" lIns="0" tIns="0" rIns="0" bIns="0" numCol="1" rtlCol="0" anchor="ctr" anchorCtr="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tab pos="265852" algn="l"/>
              </a:tabLst>
              <a:defRPr/>
            </a:pPr>
            <a:endParaRPr kumimoji="0" lang="en-US" sz="985" b="0" i="0" u="none" strike="noStrike" kern="1200" cap="none" spc="0" normalizeH="0" baseline="0" noProof="0">
              <a:ln>
                <a:noFill/>
              </a:ln>
              <a:solidFill>
                <a:prstClr val="white"/>
              </a:solidFill>
              <a:effectLst/>
              <a:uLnTx/>
              <a:uFillTx/>
              <a:latin typeface="Graphik"/>
              <a:ea typeface="+mn-ea"/>
              <a:cs typeface="+mn-cs"/>
            </a:endParaRPr>
          </a:p>
        </p:txBody>
      </p:sp>
      <p:sp>
        <p:nvSpPr>
          <p:cNvPr id="17" name="Rectangle 68">
            <a:extLst>
              <a:ext uri="{FF2B5EF4-FFF2-40B4-BE49-F238E27FC236}">
                <a16:creationId xmlns:a16="http://schemas.microsoft.com/office/drawing/2014/main" id="{565D1BB8-6A43-4659-9ED9-E503A0B70E8F}"/>
              </a:ext>
            </a:extLst>
          </p:cNvPr>
          <p:cNvSpPr>
            <a:spLocks/>
          </p:cNvSpPr>
          <p:nvPr userDrawn="1"/>
        </p:nvSpPr>
        <p:spPr bwMode="gray">
          <a:xfrm>
            <a:off x="-324884" y="4962578"/>
            <a:ext cx="180000" cy="180000"/>
          </a:xfrm>
          <a:prstGeom prst="rect">
            <a:avLst/>
          </a:prstGeom>
          <a:solidFill>
            <a:schemeClr val="tx1"/>
          </a:solidFill>
          <a:ln w="6350" cap="flat" cmpd="sng" algn="ctr">
            <a:solidFill>
              <a:schemeClr val="bg1"/>
            </a:solidFill>
            <a:prstDash val="solid"/>
            <a:miter lim="800000"/>
            <a:headEnd type="none" w="med" len="med"/>
            <a:tailEnd type="none" w="med" len="med"/>
          </a:ln>
          <a:effectLst/>
        </p:spPr>
        <p:txBody>
          <a:bodyPr vert="horz" wrap="square" lIns="0" tIns="0" rIns="0" bIns="0" numCol="1" rtlCol="0" anchor="ctr" anchorCtr="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tab pos="265852" algn="l"/>
              </a:tabLst>
              <a:defRPr/>
            </a:pPr>
            <a:endParaRPr kumimoji="0" lang="en-US" sz="985" b="0" i="0" u="none" strike="noStrike" kern="1200" cap="none" spc="0" normalizeH="0" baseline="0" noProof="0">
              <a:ln>
                <a:noFill/>
              </a:ln>
              <a:solidFill>
                <a:prstClr val="white"/>
              </a:solidFill>
              <a:effectLst/>
              <a:uLnTx/>
              <a:uFillTx/>
              <a:latin typeface="Graphik"/>
              <a:ea typeface="+mn-ea"/>
              <a:cs typeface="+mn-cs"/>
            </a:endParaRPr>
          </a:p>
        </p:txBody>
      </p:sp>
      <p:sp>
        <p:nvSpPr>
          <p:cNvPr id="18" name="Rectangle 55">
            <a:extLst>
              <a:ext uri="{FF2B5EF4-FFF2-40B4-BE49-F238E27FC236}">
                <a16:creationId xmlns:a16="http://schemas.microsoft.com/office/drawing/2014/main" id="{E4A04983-25B8-4254-9D7B-BFAFBF2C2BE4}"/>
              </a:ext>
            </a:extLst>
          </p:cNvPr>
          <p:cNvSpPr/>
          <p:nvPr userDrawn="1"/>
        </p:nvSpPr>
        <p:spPr bwMode="gray">
          <a:xfrm>
            <a:off x="-324884" y="3972625"/>
            <a:ext cx="180000" cy="180000"/>
          </a:xfrm>
          <a:prstGeom prst="rect">
            <a:avLst/>
          </a:prstGeom>
          <a:solidFill>
            <a:srgbClr val="BE82FF"/>
          </a:solidFill>
          <a:ln w="9525" cap="flat" cmpd="sng" algn="ctr">
            <a:solidFill>
              <a:schemeClr val="bg1"/>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algn="ctr" fontAlgn="auto">
              <a:lnSpc>
                <a:spcPct val="100000"/>
              </a:lnSpc>
              <a:spcBef>
                <a:spcPts val="0"/>
              </a:spcBef>
              <a:spcAft>
                <a:spcPts val="0"/>
              </a:spcAft>
              <a:buClrTx/>
              <a:buSzTx/>
              <a:buFontTx/>
              <a:buNone/>
              <a:tabLst/>
            </a:pPr>
            <a:endParaRPr kumimoji="0" lang="en-US" sz="1200" b="0" i="0" u="none" strike="noStrike" cap="none" spc="0" normalizeH="0" baseline="0" noProof="0">
              <a:ln>
                <a:noFill/>
              </a:ln>
              <a:solidFill>
                <a:srgbClr val="FFFFFF"/>
              </a:solidFill>
              <a:effectLst/>
              <a:uLnTx/>
              <a:uFillTx/>
              <a:latin typeface="Graphik"/>
            </a:endParaRPr>
          </a:p>
        </p:txBody>
      </p:sp>
      <p:sp>
        <p:nvSpPr>
          <p:cNvPr id="19" name="Rectangle 57">
            <a:extLst>
              <a:ext uri="{FF2B5EF4-FFF2-40B4-BE49-F238E27FC236}">
                <a16:creationId xmlns:a16="http://schemas.microsoft.com/office/drawing/2014/main" id="{F8A8C749-F716-418B-ACCB-E3180C2FD37B}"/>
              </a:ext>
            </a:extLst>
          </p:cNvPr>
          <p:cNvSpPr/>
          <p:nvPr userDrawn="1"/>
        </p:nvSpPr>
        <p:spPr bwMode="gray">
          <a:xfrm>
            <a:off x="-324884" y="3535805"/>
            <a:ext cx="180000" cy="180000"/>
          </a:xfrm>
          <a:prstGeom prst="rect">
            <a:avLst/>
          </a:prstGeom>
          <a:solidFill>
            <a:schemeClr val="accent4"/>
          </a:solidFill>
          <a:ln w="9525" cap="flat" cmpd="sng" algn="ctr">
            <a:solidFill>
              <a:schemeClr val="bg1"/>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algn="ctr" fontAlgn="auto">
              <a:lnSpc>
                <a:spcPct val="100000"/>
              </a:lnSpc>
              <a:spcBef>
                <a:spcPts val="0"/>
              </a:spcBef>
              <a:spcAft>
                <a:spcPts val="0"/>
              </a:spcAft>
              <a:buClrTx/>
              <a:buSzTx/>
              <a:buFontTx/>
              <a:buNone/>
              <a:tabLst/>
            </a:pPr>
            <a:endParaRPr kumimoji="0" lang="en-US" sz="1200" b="0" i="0" u="none" strike="noStrike" cap="none" spc="0" normalizeH="0" baseline="0" noProof="0">
              <a:ln>
                <a:noFill/>
              </a:ln>
              <a:solidFill>
                <a:srgbClr val="FFFFFF"/>
              </a:solidFill>
              <a:effectLst/>
              <a:uLnTx/>
              <a:uFillTx/>
              <a:latin typeface="Graphik"/>
            </a:endParaRPr>
          </a:p>
        </p:txBody>
      </p:sp>
      <p:sp>
        <p:nvSpPr>
          <p:cNvPr id="20" name="Rectangle 58">
            <a:extLst>
              <a:ext uri="{FF2B5EF4-FFF2-40B4-BE49-F238E27FC236}">
                <a16:creationId xmlns:a16="http://schemas.microsoft.com/office/drawing/2014/main" id="{EBE9BA42-AE12-48AB-981B-8B7316FA27DF}"/>
              </a:ext>
            </a:extLst>
          </p:cNvPr>
          <p:cNvSpPr/>
          <p:nvPr userDrawn="1"/>
        </p:nvSpPr>
        <p:spPr bwMode="gray">
          <a:xfrm>
            <a:off x="-324884" y="3754215"/>
            <a:ext cx="180000" cy="180000"/>
          </a:xfrm>
          <a:prstGeom prst="rect">
            <a:avLst/>
          </a:prstGeom>
          <a:solidFill>
            <a:srgbClr val="A055F5"/>
          </a:solidFill>
          <a:ln w="9525" cap="flat" cmpd="sng" algn="ctr">
            <a:solidFill>
              <a:schemeClr val="bg1"/>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algn="ctr" fontAlgn="auto">
              <a:lnSpc>
                <a:spcPct val="100000"/>
              </a:lnSpc>
              <a:spcBef>
                <a:spcPts val="0"/>
              </a:spcBef>
              <a:spcAft>
                <a:spcPts val="0"/>
              </a:spcAft>
              <a:buClrTx/>
              <a:buSzTx/>
              <a:buFontTx/>
              <a:buNone/>
              <a:tabLst/>
            </a:pPr>
            <a:endParaRPr kumimoji="0" lang="en-US" sz="1200" b="0" i="0" u="none" strike="noStrike" cap="none" spc="0" normalizeH="0" baseline="0" noProof="0">
              <a:ln>
                <a:noFill/>
              </a:ln>
              <a:solidFill>
                <a:srgbClr val="FFFFFF"/>
              </a:solidFill>
              <a:effectLst/>
              <a:uLnTx/>
              <a:uFillTx/>
              <a:latin typeface="Graphik"/>
            </a:endParaRPr>
          </a:p>
        </p:txBody>
      </p:sp>
      <p:sp>
        <p:nvSpPr>
          <p:cNvPr id="21" name="Rectangle 66">
            <a:extLst>
              <a:ext uri="{FF2B5EF4-FFF2-40B4-BE49-F238E27FC236}">
                <a16:creationId xmlns:a16="http://schemas.microsoft.com/office/drawing/2014/main" id="{D3B1F508-66EF-4ACA-854A-ECADC67FCD19}"/>
              </a:ext>
            </a:extLst>
          </p:cNvPr>
          <p:cNvSpPr/>
          <p:nvPr userDrawn="1"/>
        </p:nvSpPr>
        <p:spPr bwMode="gray">
          <a:xfrm>
            <a:off x="-324720" y="5608521"/>
            <a:ext cx="180000" cy="180000"/>
          </a:xfrm>
          <a:prstGeom prst="rect">
            <a:avLst/>
          </a:prstGeom>
          <a:solidFill>
            <a:schemeClr val="tx1">
              <a:lumMod val="65000"/>
              <a:lumOff val="35000"/>
            </a:schemeClr>
          </a:solidFill>
          <a:ln w="6350">
            <a:solidFill>
              <a:schemeClr val="bg1"/>
            </a:solidFill>
            <a:miter lim="800000"/>
            <a:headEnd/>
            <a:tailEnd/>
          </a:ln>
          <a:effectLst/>
        </p:spPr>
        <p:txBody>
          <a:bodyPr vert="horz" wrap="square" lIns="0" tIns="0" rIns="0" bIns="0" numCol="1" rtlCol="0" anchor="ctr" anchorCtr="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tab pos="265852" algn="l"/>
              </a:tabLst>
              <a:defRPr/>
            </a:pPr>
            <a:endParaRPr kumimoji="0" lang="en-US" sz="985" b="0" i="0" u="none" strike="noStrike" kern="1200" cap="none" spc="0" normalizeH="0" baseline="0" noProof="0">
              <a:ln>
                <a:noFill/>
              </a:ln>
              <a:solidFill>
                <a:prstClr val="white"/>
              </a:solidFill>
              <a:effectLst/>
              <a:uLnTx/>
              <a:uFillTx/>
              <a:latin typeface="Graphik"/>
              <a:ea typeface="+mn-ea"/>
              <a:cs typeface="+mn-cs"/>
            </a:endParaRPr>
          </a:p>
        </p:txBody>
      </p:sp>
      <p:sp>
        <p:nvSpPr>
          <p:cNvPr id="22" name="Rectangle 60">
            <a:extLst>
              <a:ext uri="{FF2B5EF4-FFF2-40B4-BE49-F238E27FC236}">
                <a16:creationId xmlns:a16="http://schemas.microsoft.com/office/drawing/2014/main" id="{A9DAAF92-F9ED-4509-AD0B-C5D7B68A5516}"/>
              </a:ext>
            </a:extLst>
          </p:cNvPr>
          <p:cNvSpPr/>
          <p:nvPr userDrawn="1"/>
        </p:nvSpPr>
        <p:spPr bwMode="gray">
          <a:xfrm>
            <a:off x="-324720" y="5183545"/>
            <a:ext cx="180000" cy="180000"/>
          </a:xfrm>
          <a:prstGeom prst="rect">
            <a:avLst/>
          </a:prstGeom>
          <a:solidFill>
            <a:srgbClr val="96968C"/>
          </a:solidFill>
          <a:ln w="6350">
            <a:solidFill>
              <a:schemeClr val="bg1"/>
            </a:solidFill>
            <a:miter lim="800000"/>
            <a:headEnd/>
            <a:tailEnd/>
          </a:ln>
          <a:effectLst/>
        </p:spPr>
        <p:txBody>
          <a:bodyPr vert="horz" wrap="square" lIns="0" tIns="0" rIns="0" bIns="0" numCol="1" rtlCol="0" anchor="ctr" anchorCtr="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tab pos="265852" algn="l"/>
              </a:tabLst>
              <a:defRPr/>
            </a:pPr>
            <a:endParaRPr kumimoji="0" lang="en-US" sz="985" b="0" i="0" u="none" strike="noStrike" kern="1200" cap="none" spc="0" normalizeH="0" baseline="0" noProof="0">
              <a:ln>
                <a:noFill/>
              </a:ln>
              <a:solidFill>
                <a:prstClr val="white"/>
              </a:solidFill>
              <a:effectLst/>
              <a:uLnTx/>
              <a:uFillTx/>
              <a:latin typeface="Graphik"/>
              <a:ea typeface="+mn-ea"/>
              <a:cs typeface="+mn-cs"/>
            </a:endParaRPr>
          </a:p>
        </p:txBody>
      </p:sp>
      <p:sp>
        <p:nvSpPr>
          <p:cNvPr id="23" name="Rectangle 61">
            <a:extLst>
              <a:ext uri="{FF2B5EF4-FFF2-40B4-BE49-F238E27FC236}">
                <a16:creationId xmlns:a16="http://schemas.microsoft.com/office/drawing/2014/main" id="{1801BE55-78D5-480B-AF1D-41EF2E4287CD}"/>
              </a:ext>
            </a:extLst>
          </p:cNvPr>
          <p:cNvSpPr/>
          <p:nvPr userDrawn="1"/>
        </p:nvSpPr>
        <p:spPr bwMode="gray">
          <a:xfrm>
            <a:off x="-324884" y="5396033"/>
            <a:ext cx="180000" cy="180000"/>
          </a:xfrm>
          <a:prstGeom prst="rect">
            <a:avLst/>
          </a:prstGeom>
          <a:solidFill>
            <a:srgbClr val="E6E6DC"/>
          </a:solidFill>
          <a:ln w="6350">
            <a:solidFill>
              <a:schemeClr val="bg1"/>
            </a:solidFill>
            <a:miter lim="800000"/>
            <a:headEnd/>
            <a:tailEnd/>
          </a:ln>
          <a:effectLst/>
        </p:spPr>
        <p:txBody>
          <a:bodyPr vert="horz" wrap="square" lIns="0" tIns="0" rIns="0" bIns="0" numCol="1" rtlCol="0" anchor="ctr" anchorCtr="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tab pos="265852" algn="l"/>
              </a:tabLst>
              <a:defRPr/>
            </a:pPr>
            <a:endParaRPr kumimoji="0" lang="en-US" sz="985" b="0" i="0" u="none" strike="noStrike" kern="1200" cap="none" spc="0" normalizeH="0" baseline="0" noProof="0">
              <a:ln>
                <a:noFill/>
              </a:ln>
              <a:solidFill>
                <a:prstClr val="white"/>
              </a:solidFill>
              <a:effectLst/>
              <a:uLnTx/>
              <a:uFillTx/>
              <a:latin typeface="Graphik"/>
              <a:ea typeface="+mn-ea"/>
              <a:cs typeface="+mn-cs"/>
            </a:endParaRPr>
          </a:p>
        </p:txBody>
      </p:sp>
      <p:sp>
        <p:nvSpPr>
          <p:cNvPr id="24" name="Rectangle 55">
            <a:extLst>
              <a:ext uri="{FF2B5EF4-FFF2-40B4-BE49-F238E27FC236}">
                <a16:creationId xmlns:a16="http://schemas.microsoft.com/office/drawing/2014/main" id="{81E018E6-3E67-4374-ABE3-9D7AE83EC3FC}"/>
              </a:ext>
            </a:extLst>
          </p:cNvPr>
          <p:cNvSpPr/>
          <p:nvPr userDrawn="1"/>
        </p:nvSpPr>
        <p:spPr bwMode="gray">
          <a:xfrm>
            <a:off x="-324884" y="4409445"/>
            <a:ext cx="180000" cy="180000"/>
          </a:xfrm>
          <a:prstGeom prst="rect">
            <a:avLst/>
          </a:prstGeom>
          <a:solidFill>
            <a:srgbClr val="E6DCFF"/>
          </a:solidFill>
          <a:ln w="9525" cap="flat" cmpd="sng" algn="ctr">
            <a:solidFill>
              <a:schemeClr val="bg1"/>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algn="ctr" fontAlgn="auto">
              <a:lnSpc>
                <a:spcPct val="100000"/>
              </a:lnSpc>
              <a:spcBef>
                <a:spcPts val="0"/>
              </a:spcBef>
              <a:spcAft>
                <a:spcPts val="0"/>
              </a:spcAft>
              <a:buClrTx/>
              <a:buSzTx/>
              <a:buFontTx/>
              <a:buNone/>
              <a:tabLst/>
            </a:pPr>
            <a:endParaRPr kumimoji="0" lang="en-US" sz="1200" b="0" i="0" u="none" strike="noStrike" cap="none" spc="0" normalizeH="0" baseline="0" noProof="0">
              <a:ln>
                <a:noFill/>
              </a:ln>
              <a:solidFill>
                <a:srgbClr val="FFFFFF"/>
              </a:solidFill>
              <a:effectLst/>
              <a:uLnTx/>
              <a:uFillTx/>
              <a:latin typeface="Graphik"/>
            </a:endParaRPr>
          </a:p>
        </p:txBody>
      </p:sp>
      <p:sp>
        <p:nvSpPr>
          <p:cNvPr id="25" name="Rectangle 58">
            <a:extLst>
              <a:ext uri="{FF2B5EF4-FFF2-40B4-BE49-F238E27FC236}">
                <a16:creationId xmlns:a16="http://schemas.microsoft.com/office/drawing/2014/main" id="{59DEA991-B3F7-40F1-BB0B-8E5D8E35D7AB}"/>
              </a:ext>
            </a:extLst>
          </p:cNvPr>
          <p:cNvSpPr/>
          <p:nvPr userDrawn="1"/>
        </p:nvSpPr>
        <p:spPr bwMode="gray">
          <a:xfrm>
            <a:off x="-324884" y="4191035"/>
            <a:ext cx="180000" cy="180000"/>
          </a:xfrm>
          <a:prstGeom prst="rect">
            <a:avLst/>
          </a:prstGeom>
          <a:solidFill>
            <a:srgbClr val="DCAFFF"/>
          </a:solidFill>
          <a:ln w="9525" cap="flat" cmpd="sng" algn="ctr">
            <a:solidFill>
              <a:schemeClr val="bg1"/>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algn="ctr" fontAlgn="auto">
              <a:lnSpc>
                <a:spcPct val="100000"/>
              </a:lnSpc>
              <a:spcBef>
                <a:spcPts val="0"/>
              </a:spcBef>
              <a:spcAft>
                <a:spcPts val="0"/>
              </a:spcAft>
              <a:buClrTx/>
              <a:buSzTx/>
              <a:buFontTx/>
              <a:buNone/>
              <a:tabLst/>
            </a:pPr>
            <a:endParaRPr kumimoji="0" lang="en-US" sz="1200" b="0" i="0" u="none" strike="noStrike" cap="none" spc="0" normalizeH="0" baseline="0" noProof="0">
              <a:ln>
                <a:noFill/>
              </a:ln>
              <a:solidFill>
                <a:srgbClr val="FFFFFF"/>
              </a:solidFill>
              <a:effectLst/>
              <a:uLnTx/>
              <a:uFillTx/>
              <a:latin typeface="Graphik"/>
            </a:endParaRPr>
          </a:p>
        </p:txBody>
      </p:sp>
      <p:sp>
        <p:nvSpPr>
          <p:cNvPr id="28" name="Picture Placeholder 18">
            <a:extLst>
              <a:ext uri="{FF2B5EF4-FFF2-40B4-BE49-F238E27FC236}">
                <a16:creationId xmlns:a16="http://schemas.microsoft.com/office/drawing/2014/main" id="{C3D9D425-112F-438E-9DB4-384FDE30ABDF}"/>
              </a:ext>
            </a:extLst>
          </p:cNvPr>
          <p:cNvSpPr>
            <a:spLocks noGrp="1"/>
          </p:cNvSpPr>
          <p:nvPr>
            <p:ph type="pic" sz="quarter" idx="13" hasCustomPrompt="1"/>
          </p:nvPr>
        </p:nvSpPr>
        <p:spPr>
          <a:xfrm>
            <a:off x="6858000" y="381000"/>
            <a:ext cx="4953000" cy="5703315"/>
          </a:xfrm>
          <a:noFill/>
        </p:spPr>
        <p:txBody>
          <a:bodyPr tIns="274320" bIns="274320" anchor="ctr"/>
          <a:lstStyle>
            <a:lvl1pPr marL="0" indent="0" algn="ctr">
              <a:buNone/>
              <a:defRPr sz="1400" b="0">
                <a:solidFill>
                  <a:schemeClr val="bg1"/>
                </a:solidFill>
              </a:defRPr>
            </a:lvl1pPr>
          </a:lstStyle>
          <a:p>
            <a:r>
              <a:rPr lang="en-GB" dirty="0"/>
              <a:t>Add image, then ‘Send to Back’</a:t>
            </a:r>
            <a:endParaRPr lang="en-US" dirty="0"/>
          </a:p>
        </p:txBody>
      </p:sp>
    </p:spTree>
    <p:extLst>
      <p:ext uri="{BB962C8B-B14F-4D97-AF65-F5344CB8AC3E}">
        <p14:creationId xmlns:p14="http://schemas.microsoft.com/office/powerpoint/2010/main" val="886940339"/>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720">
          <p15:clr>
            <a:srgbClr val="F26B43"/>
          </p15:clr>
        </p15:guide>
        <p15:guide id="2" orient="horz" pos="2904">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Divider with Image - Gradient Core">
    <p:bg>
      <p:bgRef idx="1001">
        <a:schemeClr val="bg1"/>
      </p:bgRef>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34847E9-71CB-4177-8BB3-C4EDB8A3E264}"/>
              </a:ext>
            </a:extLst>
          </p:cNvPr>
          <p:cNvPicPr>
            <a:picLocks noChangeAspect="1"/>
          </p:cNvPicPr>
          <p:nvPr userDrawn="1"/>
        </p:nvPicPr>
        <p:blipFill rotWithShape="1">
          <a:blip r:embed="rId2">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12" name="Picture Placeholder 18">
            <a:extLst>
              <a:ext uri="{FF2B5EF4-FFF2-40B4-BE49-F238E27FC236}">
                <a16:creationId xmlns:a16="http://schemas.microsoft.com/office/drawing/2014/main" id="{3996D868-07E7-4C6F-B00B-4026C634BAE0}"/>
              </a:ext>
            </a:extLst>
          </p:cNvPr>
          <p:cNvSpPr>
            <a:spLocks noGrp="1"/>
          </p:cNvSpPr>
          <p:nvPr>
            <p:ph type="pic" sz="quarter" idx="13" hasCustomPrompt="1"/>
          </p:nvPr>
        </p:nvSpPr>
        <p:spPr>
          <a:xfrm>
            <a:off x="6858000" y="381000"/>
            <a:ext cx="4953000" cy="5703315"/>
          </a:xfrm>
          <a:noFill/>
        </p:spPr>
        <p:txBody>
          <a:bodyPr tIns="274320" bIns="274320" anchor="ctr"/>
          <a:lstStyle>
            <a:lvl1pPr marL="0" indent="0" algn="ctr">
              <a:buNone/>
              <a:defRPr sz="1400" b="0">
                <a:solidFill>
                  <a:schemeClr val="bg1">
                    <a:lumMod val="100000"/>
                  </a:schemeClr>
                </a:solidFill>
              </a:defRPr>
            </a:lvl1pPr>
          </a:lstStyle>
          <a:p>
            <a:r>
              <a:rPr lang="en-GB" dirty="0"/>
              <a:t>Add image, then ‘Send to Back’</a:t>
            </a:r>
            <a:endParaRPr lang="en-US" dirty="0"/>
          </a:p>
        </p:txBody>
      </p:sp>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1143001" y="381000"/>
            <a:ext cx="4952999" cy="3915092"/>
          </a:xfrm>
        </p:spPr>
        <p:txBody>
          <a:bodyPr anchor="b"/>
          <a:lstStyle>
            <a:lvl1pPr>
              <a:defRPr sz="5400">
                <a:solidFill>
                  <a:schemeClr val="bg1">
                    <a:lumMod val="100000"/>
                  </a:schemeClr>
                </a:solidFill>
              </a:defRPr>
            </a:lvl1pPr>
          </a:lstStyle>
          <a:p>
            <a:r>
              <a:rPr lang="en-US" dirty="0"/>
              <a:t>Section title 54pt</a:t>
            </a:r>
          </a:p>
        </p:txBody>
      </p:sp>
      <p:sp>
        <p:nvSpPr>
          <p:cNvPr id="5" name="TextBox 4">
            <a:extLst>
              <a:ext uri="{FF2B5EF4-FFF2-40B4-BE49-F238E27FC236}">
                <a16:creationId xmlns:a16="http://schemas.microsoft.com/office/drawing/2014/main" id="{576D3AD0-C81D-4B6F-AF8C-3B3FD9443CEC}"/>
              </a:ext>
            </a:extLst>
          </p:cNvPr>
          <p:cNvSpPr txBox="1"/>
          <p:nvPr userDrawn="1"/>
        </p:nvSpPr>
        <p:spPr>
          <a:xfrm>
            <a:off x="8317890" y="6483349"/>
            <a:ext cx="3112110" cy="203203"/>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dirty="0">
                <a:ln>
                  <a:noFill/>
                </a:ln>
                <a:solidFill>
                  <a:srgbClr val="FFFFFF">
                    <a:alpha val="75000"/>
                  </a:srgbClr>
                </a:solidFill>
                <a:effectLst/>
                <a:uLnTx/>
                <a:uFillTx/>
              </a:rPr>
              <a:t>Copyright © 2020 Accenture. All rights reserved.</a:t>
            </a:r>
            <a:endParaRPr kumimoji="0" lang="en-US" sz="1800" b="0" i="0" u="none" strike="noStrike" kern="0" cap="none" spc="0" normalizeH="0" baseline="0" noProof="0" dirty="0">
              <a:ln>
                <a:noFill/>
              </a:ln>
              <a:solidFill>
                <a:srgbClr val="FFFFFF">
                  <a:alpha val="75000"/>
                </a:srgbClr>
              </a:solidFill>
              <a:effectLst/>
              <a:uLnTx/>
              <a:uFillTx/>
            </a:endParaRPr>
          </a:p>
        </p:txBody>
      </p:sp>
      <p:sp>
        <p:nvSpPr>
          <p:cNvPr id="7" name="TextBox 6">
            <a:extLst>
              <a:ext uri="{FF2B5EF4-FFF2-40B4-BE49-F238E27FC236}">
                <a16:creationId xmlns:a16="http://schemas.microsoft.com/office/drawing/2014/main" id="{65BB85E4-FADD-4019-B75F-48AAA1B24BF4}"/>
              </a:ext>
            </a:extLst>
          </p:cNvPr>
          <p:cNvSpPr txBox="1"/>
          <p:nvPr userDrawn="1"/>
        </p:nvSpPr>
        <p:spPr>
          <a:xfrm>
            <a:off x="11430000" y="6482063"/>
            <a:ext cx="381000" cy="205775"/>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fld id="{8A1971D9-5B62-3C46-9EC9-FDAAB88557B2}" type="slidenum">
              <a:rPr kumimoji="0" lang="en-GB" sz="800" b="0" i="0" u="none" strike="noStrike" kern="0" cap="none" spc="0" normalizeH="0" baseline="0" noProof="0" smtClean="0">
                <a:ln>
                  <a:noFill/>
                </a:ln>
                <a:solidFill>
                  <a:srgbClr val="FFFFFF">
                    <a:alpha val="75000"/>
                  </a:srgbClr>
                </a:solidFill>
                <a:effectLst/>
                <a:uLnTx/>
                <a:uFillTx/>
              </a:rPr>
              <a:pPr marL="0" marR="0" lvl="0" indent="0" algn="r" defTabSz="228600" eaLnBrk="1" fontAlgn="auto" latinLnBrk="0" hangingPunct="1">
                <a:lnSpc>
                  <a:spcPct val="100000"/>
                </a:lnSpc>
                <a:spcBef>
                  <a:spcPts val="0"/>
                </a:spcBef>
                <a:spcAft>
                  <a:spcPts val="1200"/>
                </a:spcAft>
                <a:buClrTx/>
                <a:buSzTx/>
                <a:buFontTx/>
                <a:buNone/>
                <a:tabLst/>
                <a:defRPr/>
              </a:pPr>
              <a:t>‹#›</a:t>
            </a:fld>
            <a:endParaRPr kumimoji="0" lang="en-US" sz="1800" b="0" i="0" u="none" strike="noStrike" kern="0" cap="none" spc="0" normalizeH="0" baseline="0" noProof="0" dirty="0">
              <a:ln>
                <a:noFill/>
              </a:ln>
              <a:solidFill>
                <a:srgbClr val="FFFFFF">
                  <a:alpha val="75000"/>
                </a:srgbClr>
              </a:solidFill>
              <a:effectLst/>
              <a:uLnTx/>
              <a:uFillTx/>
            </a:endParaRPr>
          </a:p>
        </p:txBody>
      </p:sp>
      <p:sp>
        <p:nvSpPr>
          <p:cNvPr id="11" name="Text Placeholder 15">
            <a:extLst>
              <a:ext uri="{FF2B5EF4-FFF2-40B4-BE49-F238E27FC236}">
                <a16:creationId xmlns:a16="http://schemas.microsoft.com/office/drawing/2014/main" id="{C1BA4F43-9A33-40BF-9D42-10A895373950}"/>
              </a:ext>
            </a:extLst>
          </p:cNvPr>
          <p:cNvSpPr>
            <a:spLocks noGrp="1"/>
          </p:cNvSpPr>
          <p:nvPr>
            <p:ph type="body" sz="quarter" idx="14" hasCustomPrompt="1"/>
          </p:nvPr>
        </p:nvSpPr>
        <p:spPr>
          <a:xfrm>
            <a:off x="1142999" y="4610100"/>
            <a:ext cx="4952999" cy="1474214"/>
          </a:xfrm>
        </p:spPr>
        <p:txBody>
          <a:bodyPr vert="horz" lIns="0" tIns="0" rIns="0" bIns="0" rtlCol="0">
            <a:noAutofit/>
          </a:bodyPr>
          <a:lstStyle>
            <a:lvl1pPr marL="12700" indent="-12700" algn="l">
              <a:lnSpc>
                <a:spcPct val="90000"/>
              </a:lnSpc>
              <a:spcAft>
                <a:spcPts val="0"/>
              </a:spcAft>
              <a:buNone/>
              <a:tabLst/>
              <a:defRPr lang="en-US" sz="2400" b="0" kern="1200" dirty="0">
                <a:solidFill>
                  <a:schemeClr val="bg1">
                    <a:lumMod val="100000"/>
                  </a:schemeClr>
                </a:solidFill>
                <a:latin typeface="GT Sectra Fine" pitchFamily="2" charset="77"/>
                <a:ea typeface="+mn-ea"/>
                <a:cs typeface="+mn-cs"/>
              </a:defRPr>
            </a:lvl1pPr>
            <a:lvl2pPr marL="0" algn="ctr">
              <a:lnSpc>
                <a:spcPct val="90000"/>
              </a:lnSpc>
              <a:spcAft>
                <a:spcPts val="600"/>
              </a:spcAft>
              <a:defRPr lang="en-US" sz="2400" dirty="0" smtClean="0">
                <a:solidFill>
                  <a:srgbClr val="E6DCFF"/>
                </a:solidFill>
                <a:latin typeface="GT Sectra Fine" panose="00000500000000000000" pitchFamily="50" charset="0"/>
              </a:defRPr>
            </a:lvl2pPr>
            <a:lvl3pPr marL="0" algn="ctr">
              <a:lnSpc>
                <a:spcPct val="90000"/>
              </a:lnSpc>
              <a:spcAft>
                <a:spcPts val="600"/>
              </a:spcAft>
              <a:defRPr lang="en-US" sz="2400" dirty="0" smtClean="0">
                <a:solidFill>
                  <a:srgbClr val="E6DCFF"/>
                </a:solidFill>
                <a:latin typeface="GT Sectra Fine" panose="00000500000000000000" pitchFamily="50" charset="0"/>
              </a:defRPr>
            </a:lvl3pPr>
            <a:lvl4pPr marL="0" algn="ctr">
              <a:lnSpc>
                <a:spcPct val="90000"/>
              </a:lnSpc>
              <a:spcAft>
                <a:spcPts val="600"/>
              </a:spcAft>
              <a:defRPr lang="en-US" sz="2400" dirty="0" smtClean="0">
                <a:solidFill>
                  <a:srgbClr val="E6DCFF"/>
                </a:solidFill>
                <a:latin typeface="GT Sectra Fine" panose="00000500000000000000" pitchFamily="50" charset="0"/>
              </a:defRPr>
            </a:lvl4pPr>
            <a:lvl5pPr marL="0" algn="ctr">
              <a:lnSpc>
                <a:spcPct val="90000"/>
              </a:lnSpc>
              <a:spcAft>
                <a:spcPts val="600"/>
              </a:spcAft>
              <a:defRPr lang="en-US" sz="2400" dirty="0">
                <a:solidFill>
                  <a:srgbClr val="E6DCFF"/>
                </a:solidFill>
                <a:latin typeface="GT Sectra Fine" panose="00000500000000000000" pitchFamily="50" charset="0"/>
              </a:defRPr>
            </a:lvl5pPr>
          </a:lstStyle>
          <a:p>
            <a:pPr marL="0" lvl="0" indent="0" algn="l" defTabSz="228600" rtl="0" eaLnBrk="1" latinLnBrk="0" hangingPunct="1">
              <a:lnSpc>
                <a:spcPct val="90000"/>
              </a:lnSpc>
              <a:spcBef>
                <a:spcPts val="0"/>
              </a:spcBef>
              <a:spcAft>
                <a:spcPts val="0"/>
              </a:spcAft>
              <a:buFont typeface="Arial" panose="020B0604020202020204" pitchFamily="34" charset="0"/>
              <a:buNone/>
            </a:pPr>
            <a:r>
              <a:rPr lang="en-GB" dirty="0"/>
              <a:t>Place subtitle here in GT </a:t>
            </a:r>
            <a:r>
              <a:rPr lang="en-GB" dirty="0" err="1"/>
              <a:t>Sectra</a:t>
            </a:r>
            <a:r>
              <a:rPr lang="en-GB" dirty="0"/>
              <a:t> Fine 24pt</a:t>
            </a:r>
            <a:endParaRPr lang="en-US" dirty="0"/>
          </a:p>
        </p:txBody>
      </p:sp>
    </p:spTree>
    <p:extLst>
      <p:ext uri="{BB962C8B-B14F-4D97-AF65-F5344CB8AC3E}">
        <p14:creationId xmlns:p14="http://schemas.microsoft.com/office/powerpoint/2010/main" val="55782705"/>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720">
          <p15:clr>
            <a:srgbClr val="5ACBF0"/>
          </p15:clr>
        </p15:guide>
        <p15:guide id="2" orient="horz" pos="2904">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Image - Centered, Logo">
    <p:bg>
      <p:bgPr>
        <a:solidFill>
          <a:schemeClr val="accent3"/>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E55EA4F-E473-41EF-9E00-3D69D5F1AE67}"/>
              </a:ext>
            </a:extLst>
          </p:cNvPr>
          <p:cNvSpPr>
            <a:spLocks noGrp="1"/>
          </p:cNvSpPr>
          <p:nvPr>
            <p:ph type="ctrTitle" hasCustomPrompt="1"/>
          </p:nvPr>
        </p:nvSpPr>
        <p:spPr>
          <a:xfrm>
            <a:off x="2121878" y="1336294"/>
            <a:ext cx="7948244" cy="2255710"/>
          </a:xfrm>
        </p:spPr>
        <p:txBody>
          <a:bodyPr anchor="b"/>
          <a:lstStyle>
            <a:lvl1pPr algn="ctr">
              <a:lnSpc>
                <a:spcPct val="90000"/>
              </a:lnSpc>
              <a:defRPr sz="4800">
                <a:solidFill>
                  <a:schemeClr val="tx1"/>
                </a:solidFill>
              </a:defRPr>
            </a:lvl1pPr>
          </a:lstStyle>
          <a:p>
            <a:r>
              <a:rPr lang="en-US" dirty="0"/>
              <a:t>Place presentation title here 48pt</a:t>
            </a:r>
          </a:p>
        </p:txBody>
      </p:sp>
      <p:sp>
        <p:nvSpPr>
          <p:cNvPr id="6" name="Date Placeholder 10">
            <a:extLst>
              <a:ext uri="{FF2B5EF4-FFF2-40B4-BE49-F238E27FC236}">
                <a16:creationId xmlns:a16="http://schemas.microsoft.com/office/drawing/2014/main" id="{0AF5D71E-5FA3-4080-B28F-B3110AB34D48}"/>
              </a:ext>
            </a:extLst>
          </p:cNvPr>
          <p:cNvSpPr>
            <a:spLocks noGrp="1"/>
          </p:cNvSpPr>
          <p:nvPr>
            <p:ph type="dt" sz="half" idx="2"/>
          </p:nvPr>
        </p:nvSpPr>
        <p:spPr>
          <a:xfrm>
            <a:off x="4544992" y="4501939"/>
            <a:ext cx="3102015" cy="245276"/>
          </a:xfrm>
          <a:prstGeom prst="rect">
            <a:avLst/>
          </a:prstGeom>
        </p:spPr>
        <p:txBody>
          <a:bodyPr vert="horz" lIns="0" tIns="0" rIns="0" bIns="0" rtlCol="0" anchor="t"/>
          <a:lstStyle>
            <a:lvl1pPr marL="0" algn="ctr" defTabSz="914400" rtl="0" eaLnBrk="1" latinLnBrk="0" hangingPunct="1">
              <a:defRPr lang="en-US" sz="1400" b="1" kern="1200" smtClean="0">
                <a:solidFill>
                  <a:schemeClr val="tx1"/>
                </a:solidFill>
                <a:latin typeface="+mn-lt"/>
                <a:ea typeface="+mn-ea"/>
                <a:cs typeface="+mn-cs"/>
              </a:defRPr>
            </a:lvl1pPr>
          </a:lstStyle>
          <a:p>
            <a:fld id="{6074C878-35E6-4631-95D1-AE66D6398682}" type="datetime2">
              <a:rPr lang="en-US" smtClean="0"/>
              <a:t>Monday, November 25, 2024</a:t>
            </a:fld>
            <a:endParaRPr lang="en-US" dirty="0"/>
          </a:p>
        </p:txBody>
      </p:sp>
      <p:sp>
        <p:nvSpPr>
          <p:cNvPr id="7" name="Text Placeholder 16">
            <a:extLst>
              <a:ext uri="{FF2B5EF4-FFF2-40B4-BE49-F238E27FC236}">
                <a16:creationId xmlns:a16="http://schemas.microsoft.com/office/drawing/2014/main" id="{51481AAC-1471-4278-A104-D559B82B527A}"/>
              </a:ext>
            </a:extLst>
          </p:cNvPr>
          <p:cNvSpPr>
            <a:spLocks noGrp="1"/>
          </p:cNvSpPr>
          <p:nvPr>
            <p:ph type="body" sz="quarter" idx="12" hasCustomPrompt="1"/>
          </p:nvPr>
        </p:nvSpPr>
        <p:spPr>
          <a:xfrm>
            <a:off x="4544992" y="4747217"/>
            <a:ext cx="3102015" cy="245276"/>
          </a:xfrm>
        </p:spPr>
        <p:txBody>
          <a:bodyPr/>
          <a:lstStyle>
            <a:lvl1pPr marL="0" indent="0" algn="ctr"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dirty="0"/>
              <a:t>Presenter</a:t>
            </a:r>
          </a:p>
        </p:txBody>
      </p:sp>
      <p:sp>
        <p:nvSpPr>
          <p:cNvPr id="16" name="Text Placeholder 15">
            <a:extLst>
              <a:ext uri="{FF2B5EF4-FFF2-40B4-BE49-F238E27FC236}">
                <a16:creationId xmlns:a16="http://schemas.microsoft.com/office/drawing/2014/main" id="{0BEB3B30-172A-47BC-8F00-43F601E1F872}"/>
              </a:ext>
            </a:extLst>
          </p:cNvPr>
          <p:cNvSpPr>
            <a:spLocks noGrp="1"/>
          </p:cNvSpPr>
          <p:nvPr>
            <p:ph type="body" sz="quarter" idx="13" hasCustomPrompt="1"/>
          </p:nvPr>
        </p:nvSpPr>
        <p:spPr>
          <a:xfrm>
            <a:off x="2121879" y="3866920"/>
            <a:ext cx="7948244" cy="633734"/>
          </a:xfrm>
        </p:spPr>
        <p:txBody>
          <a:bodyPr vert="horz" lIns="0" tIns="0" rIns="0" bIns="0" rtlCol="0">
            <a:noAutofit/>
          </a:bodyPr>
          <a:lstStyle>
            <a:lvl1pPr marL="0" indent="0" algn="ctr">
              <a:lnSpc>
                <a:spcPct val="90000"/>
              </a:lnSpc>
              <a:buNone/>
              <a:defRPr lang="en-US" sz="2400" i="0" spc="0" dirty="0" smtClean="0">
                <a:solidFill>
                  <a:schemeClr val="tx1"/>
                </a:solidFill>
                <a:latin typeface="GT Sectra Fine Rg" panose="00000500000000000000" pitchFamily="50" charset="0"/>
              </a:defRPr>
            </a:lvl1pPr>
            <a:lvl2pPr marL="0" algn="ctr">
              <a:lnSpc>
                <a:spcPct val="90000"/>
              </a:lnSpc>
              <a:spcAft>
                <a:spcPts val="600"/>
              </a:spcAft>
              <a:defRPr lang="en-US" sz="2400" dirty="0" smtClean="0">
                <a:solidFill>
                  <a:srgbClr val="E6DCFF"/>
                </a:solidFill>
                <a:latin typeface="GT Sectra Fine" panose="00000500000000000000" pitchFamily="50" charset="0"/>
              </a:defRPr>
            </a:lvl2pPr>
            <a:lvl3pPr marL="0" algn="ctr">
              <a:lnSpc>
                <a:spcPct val="90000"/>
              </a:lnSpc>
              <a:spcAft>
                <a:spcPts val="600"/>
              </a:spcAft>
              <a:defRPr lang="en-US" sz="2400" dirty="0" smtClean="0">
                <a:solidFill>
                  <a:srgbClr val="E6DCFF"/>
                </a:solidFill>
                <a:latin typeface="GT Sectra Fine" panose="00000500000000000000" pitchFamily="50" charset="0"/>
              </a:defRPr>
            </a:lvl3pPr>
            <a:lvl4pPr marL="0" algn="ctr">
              <a:lnSpc>
                <a:spcPct val="90000"/>
              </a:lnSpc>
              <a:spcAft>
                <a:spcPts val="600"/>
              </a:spcAft>
              <a:defRPr lang="en-US" sz="2400" dirty="0" smtClean="0">
                <a:solidFill>
                  <a:srgbClr val="E6DCFF"/>
                </a:solidFill>
                <a:latin typeface="GT Sectra Fine" panose="00000500000000000000" pitchFamily="50" charset="0"/>
              </a:defRPr>
            </a:lvl4pPr>
            <a:lvl5pPr marL="0" algn="ctr">
              <a:lnSpc>
                <a:spcPct val="90000"/>
              </a:lnSpc>
              <a:spcAft>
                <a:spcPts val="600"/>
              </a:spcAft>
              <a:defRPr lang="en-US" sz="2400" dirty="0">
                <a:solidFill>
                  <a:srgbClr val="E6DCFF"/>
                </a:solidFill>
                <a:latin typeface="GT Sectra Fine" panose="00000500000000000000" pitchFamily="50" charset="0"/>
              </a:defRPr>
            </a:lvl5pPr>
          </a:lstStyle>
          <a:p>
            <a:pPr marL="228600" lvl="0" indent="-228600" defTabSz="914400">
              <a:spcAft>
                <a:spcPts val="0"/>
              </a:spcAft>
            </a:pPr>
            <a:r>
              <a:rPr lang="en-US" dirty="0"/>
              <a:t>Place subtitle here in GT Sectra Fine </a:t>
            </a:r>
            <a:r>
              <a:rPr lang="en-US" dirty="0" err="1"/>
              <a:t>Rg</a:t>
            </a:r>
            <a:r>
              <a:rPr lang="en-US" dirty="0"/>
              <a:t> 24pt</a:t>
            </a:r>
          </a:p>
        </p:txBody>
      </p:sp>
      <p:sp>
        <p:nvSpPr>
          <p:cNvPr id="18" name="TextBox 17">
            <a:extLst>
              <a:ext uri="{FF2B5EF4-FFF2-40B4-BE49-F238E27FC236}">
                <a16:creationId xmlns:a16="http://schemas.microsoft.com/office/drawing/2014/main" id="{6A165409-AACC-4605-8892-1A883468FD7E}"/>
              </a:ext>
            </a:extLst>
          </p:cNvPr>
          <p:cNvSpPr txBox="1">
            <a:spLocks/>
          </p:cNvSpPr>
          <p:nvPr userDrawn="1"/>
        </p:nvSpPr>
        <p:spPr>
          <a:xfrm>
            <a:off x="0" y="-480412"/>
            <a:ext cx="6096000" cy="257908"/>
          </a:xfrm>
          <a:prstGeom prst="rect">
            <a:avLst/>
          </a:prstGeom>
          <a:noFill/>
        </p:spPr>
        <p:txBody>
          <a:bodyPr wrap="square" lIns="0" tIns="0" rIns="0" bIns="0" rtlCol="0" anchor="ctr">
            <a:noAutofit/>
          </a:bodyPr>
          <a:lstStyle>
            <a:defPPr>
              <a:defRPr lang="en-US"/>
            </a:defPPr>
            <a:lvl1pPr marR="0" lvl="0" indent="0" fontAlgn="auto">
              <a:lnSpc>
                <a:spcPct val="100000"/>
              </a:lnSpc>
              <a:spcBef>
                <a:spcPts val="0"/>
              </a:spcBef>
              <a:spcAft>
                <a:spcPts val="0"/>
              </a:spcAft>
              <a:buClrTx/>
              <a:buSzTx/>
              <a:buFontTx/>
              <a:buNone/>
              <a:tabLst/>
              <a:defRPr kumimoji="0" sz="800" b="0" i="0" u="none" strike="noStrike" kern="0" cap="none" spc="0" normalizeH="0" baseline="0">
                <a:ln>
                  <a:noFill/>
                </a:ln>
                <a:solidFill>
                  <a:schemeClr val="bg2"/>
                </a:solidFill>
                <a:effectLst/>
                <a:uLnTx/>
                <a:uFillTx/>
              </a:defRPr>
            </a:lvl1pPr>
          </a:lstStyle>
          <a:p>
            <a:pPr lvl="0"/>
            <a:r>
              <a:rPr lang="en-GB" noProof="0" dirty="0"/>
              <a:t>Format Background… &gt; Picture or texture fill &gt; Set to one of the provided selections in the image library</a:t>
            </a:r>
            <a:endParaRPr lang="en-US" noProof="0" dirty="0"/>
          </a:p>
        </p:txBody>
      </p:sp>
      <p:pic>
        <p:nvPicPr>
          <p:cNvPr id="5" name="Graphic 5">
            <a:extLst>
              <a:ext uri="{FF2B5EF4-FFF2-40B4-BE49-F238E27FC236}">
                <a16:creationId xmlns:a16="http://schemas.microsoft.com/office/drawing/2014/main" id="{AB0147B5-7C98-4E5D-8901-C96CE8A29E21}"/>
              </a:ext>
            </a:extLst>
          </p:cNvPr>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a:xfrm>
            <a:off x="5153884" y="5376231"/>
            <a:ext cx="1884233" cy="498015"/>
          </a:xfrm>
          <a:prstGeom prst="rect">
            <a:avLst/>
          </a:prstGeom>
        </p:spPr>
      </p:pic>
      <p:cxnSp>
        <p:nvCxnSpPr>
          <p:cNvPr id="8" name="Straight Connector 41">
            <a:extLst>
              <a:ext uri="{FF2B5EF4-FFF2-40B4-BE49-F238E27FC236}">
                <a16:creationId xmlns:a16="http://schemas.microsoft.com/office/drawing/2014/main" id="{D54C5C3C-33FE-4335-95BC-D4F73A1E08A8}"/>
              </a:ext>
            </a:extLst>
          </p:cNvPr>
          <p:cNvCxnSpPr/>
          <p:nvPr userDrawn="1"/>
        </p:nvCxnSpPr>
        <p:spPr>
          <a:xfrm>
            <a:off x="-252640" y="1380044"/>
            <a:ext cx="182880" cy="0"/>
          </a:xfrm>
          <a:prstGeom prst="line">
            <a:avLst/>
          </a:prstGeom>
          <a:ln w="3175">
            <a:solidFill>
              <a:schemeClr val="bg1"/>
            </a:solidFill>
            <a:tailEnd type="none" w="sm" len="sm"/>
          </a:ln>
        </p:spPr>
        <p:style>
          <a:lnRef idx="1">
            <a:schemeClr val="accent1"/>
          </a:lnRef>
          <a:fillRef idx="0">
            <a:schemeClr val="accent1"/>
          </a:fillRef>
          <a:effectRef idx="0">
            <a:schemeClr val="accent1"/>
          </a:effectRef>
          <a:fontRef idx="minor">
            <a:schemeClr val="tx1"/>
          </a:fontRef>
        </p:style>
      </p:cxnSp>
      <p:cxnSp>
        <p:nvCxnSpPr>
          <p:cNvPr id="9" name="Straight Connector 50">
            <a:extLst>
              <a:ext uri="{FF2B5EF4-FFF2-40B4-BE49-F238E27FC236}">
                <a16:creationId xmlns:a16="http://schemas.microsoft.com/office/drawing/2014/main" id="{12AFB23A-429F-4E86-A5BC-BF43EC06AAA3}"/>
              </a:ext>
            </a:extLst>
          </p:cNvPr>
          <p:cNvCxnSpPr/>
          <p:nvPr userDrawn="1"/>
        </p:nvCxnSpPr>
        <p:spPr>
          <a:xfrm>
            <a:off x="-252640" y="1662728"/>
            <a:ext cx="182880" cy="0"/>
          </a:xfrm>
          <a:prstGeom prst="line">
            <a:avLst/>
          </a:prstGeom>
          <a:ln w="3175">
            <a:solidFill>
              <a:schemeClr val="bg1"/>
            </a:solidFill>
            <a:tailEnd type="none" w="sm" len="sm"/>
          </a:ln>
        </p:spPr>
        <p:style>
          <a:lnRef idx="1">
            <a:schemeClr val="accent1"/>
          </a:lnRef>
          <a:fillRef idx="0">
            <a:schemeClr val="accent1"/>
          </a:fillRef>
          <a:effectRef idx="0">
            <a:schemeClr val="accent1"/>
          </a:effectRef>
          <a:fontRef idx="minor">
            <a:schemeClr val="tx1"/>
          </a:fontRef>
        </p:style>
      </p:cxnSp>
      <p:sp>
        <p:nvSpPr>
          <p:cNvPr id="10" name="TextBox 51">
            <a:extLst>
              <a:ext uri="{FF2B5EF4-FFF2-40B4-BE49-F238E27FC236}">
                <a16:creationId xmlns:a16="http://schemas.microsoft.com/office/drawing/2014/main" id="{D61D2A9E-617D-487D-A9C9-8A2DD0B06998}"/>
              </a:ext>
            </a:extLst>
          </p:cNvPr>
          <p:cNvSpPr txBox="1"/>
          <p:nvPr userDrawn="1"/>
        </p:nvSpPr>
        <p:spPr>
          <a:xfrm>
            <a:off x="-2102745" y="1549691"/>
            <a:ext cx="1778865" cy="222546"/>
          </a:xfrm>
          <a:prstGeom prst="rect">
            <a:avLst/>
          </a:prstGeom>
          <a:noFill/>
        </p:spPr>
        <p:txBody>
          <a:bodyPr wrap="square" lIns="0" tIns="0" rIns="0"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Upper Guide Content</a:t>
            </a:r>
          </a:p>
        </p:txBody>
      </p:sp>
      <p:sp>
        <p:nvSpPr>
          <p:cNvPr id="11" name="TextBox 52">
            <a:extLst>
              <a:ext uri="{FF2B5EF4-FFF2-40B4-BE49-F238E27FC236}">
                <a16:creationId xmlns:a16="http://schemas.microsoft.com/office/drawing/2014/main" id="{6D2C61D0-9536-4454-921F-2EADAE0F6EC3}"/>
              </a:ext>
            </a:extLst>
          </p:cNvPr>
          <p:cNvSpPr txBox="1"/>
          <p:nvPr userDrawn="1"/>
        </p:nvSpPr>
        <p:spPr>
          <a:xfrm>
            <a:off x="-2099880" y="308408"/>
            <a:ext cx="1776000" cy="144000"/>
          </a:xfrm>
          <a:prstGeom prst="rect">
            <a:avLst/>
          </a:prstGeom>
          <a:noFill/>
        </p:spPr>
        <p:txBody>
          <a:bodyPr wrap="square" lIns="0" tIns="0" rIns="0"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Tagline</a:t>
            </a:r>
          </a:p>
        </p:txBody>
      </p:sp>
      <p:cxnSp>
        <p:nvCxnSpPr>
          <p:cNvPr id="12" name="Straight Connector 53">
            <a:extLst>
              <a:ext uri="{FF2B5EF4-FFF2-40B4-BE49-F238E27FC236}">
                <a16:creationId xmlns:a16="http://schemas.microsoft.com/office/drawing/2014/main" id="{C18BD777-5A16-4E9C-BC6A-BC7D704354CB}"/>
              </a:ext>
            </a:extLst>
          </p:cNvPr>
          <p:cNvCxnSpPr>
            <a:cxnSpLocks/>
          </p:cNvCxnSpPr>
          <p:nvPr userDrawn="1"/>
        </p:nvCxnSpPr>
        <p:spPr>
          <a:xfrm flipV="1">
            <a:off x="-252640" y="383287"/>
            <a:ext cx="182880" cy="0"/>
          </a:xfrm>
          <a:prstGeom prst="line">
            <a:avLst/>
          </a:prstGeom>
          <a:ln w="3175">
            <a:solidFill>
              <a:schemeClr val="bg1"/>
            </a:solidFill>
            <a:tailEnd type="none" w="sm" len="sm"/>
          </a:ln>
        </p:spPr>
        <p:style>
          <a:lnRef idx="1">
            <a:schemeClr val="accent1"/>
          </a:lnRef>
          <a:fillRef idx="0">
            <a:schemeClr val="accent1"/>
          </a:fillRef>
          <a:effectRef idx="0">
            <a:schemeClr val="accent1"/>
          </a:effectRef>
          <a:fontRef idx="minor">
            <a:schemeClr val="tx1"/>
          </a:fontRef>
        </p:style>
      </p:cxnSp>
      <p:sp>
        <p:nvSpPr>
          <p:cNvPr id="13" name="TextBox 54">
            <a:extLst>
              <a:ext uri="{FF2B5EF4-FFF2-40B4-BE49-F238E27FC236}">
                <a16:creationId xmlns:a16="http://schemas.microsoft.com/office/drawing/2014/main" id="{B81EA84C-9057-4662-B55C-4BE5AF33B706}"/>
              </a:ext>
            </a:extLst>
          </p:cNvPr>
          <p:cNvSpPr txBox="1">
            <a:spLocks/>
          </p:cNvSpPr>
          <p:nvPr userDrawn="1"/>
        </p:nvSpPr>
        <p:spPr>
          <a:xfrm>
            <a:off x="-1859880" y="3102596"/>
            <a:ext cx="1536000" cy="180000"/>
          </a:xfrm>
          <a:prstGeom prst="rect">
            <a:avLst/>
          </a:prstGeom>
          <a:noFill/>
        </p:spPr>
        <p:txBody>
          <a:bodyPr wrap="square" lIns="0" tIns="0" rIns="132923"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Primary color 3</a:t>
            </a:r>
          </a:p>
        </p:txBody>
      </p:sp>
      <p:sp>
        <p:nvSpPr>
          <p:cNvPr id="14" name="Rectangle 55">
            <a:extLst>
              <a:ext uri="{FF2B5EF4-FFF2-40B4-BE49-F238E27FC236}">
                <a16:creationId xmlns:a16="http://schemas.microsoft.com/office/drawing/2014/main" id="{1DC78AE6-D0A3-4790-8609-78B1101EFB68}"/>
              </a:ext>
            </a:extLst>
          </p:cNvPr>
          <p:cNvSpPr/>
          <p:nvPr userDrawn="1"/>
        </p:nvSpPr>
        <p:spPr bwMode="gray">
          <a:xfrm>
            <a:off x="-324720" y="3102598"/>
            <a:ext cx="180000" cy="180000"/>
          </a:xfrm>
          <a:prstGeom prst="rect">
            <a:avLst/>
          </a:prstGeom>
          <a:solidFill>
            <a:schemeClr val="accent3"/>
          </a:solidFill>
          <a:ln w="6350">
            <a:solidFill>
              <a:schemeClr val="tx1"/>
            </a:solidFill>
            <a:miter lim="800000"/>
            <a:headEnd/>
            <a:tailEnd/>
          </a:ln>
          <a:effectLst/>
        </p:spPr>
        <p:txBody>
          <a:bodyPr vert="horz" wrap="square" lIns="0" tIns="0" rIns="0" bIns="0" numCol="1" rtlCol="0" anchor="ctr" anchorCtr="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tab pos="265852" algn="l"/>
              </a:tabLst>
              <a:defRPr/>
            </a:pPr>
            <a:endParaRPr kumimoji="0" lang="en-US" sz="985" b="0" i="0" u="none" strike="noStrike" kern="1200" cap="none" spc="0" normalizeH="0" baseline="0" noProof="0">
              <a:ln>
                <a:noFill/>
              </a:ln>
              <a:solidFill>
                <a:prstClr val="white"/>
              </a:solidFill>
              <a:effectLst/>
              <a:uLnTx/>
              <a:uFillTx/>
              <a:latin typeface="Graphik"/>
              <a:ea typeface="+mn-ea"/>
              <a:cs typeface="+mn-cs"/>
            </a:endParaRPr>
          </a:p>
        </p:txBody>
      </p:sp>
      <p:sp>
        <p:nvSpPr>
          <p:cNvPr id="15" name="TextBox 56">
            <a:extLst>
              <a:ext uri="{FF2B5EF4-FFF2-40B4-BE49-F238E27FC236}">
                <a16:creationId xmlns:a16="http://schemas.microsoft.com/office/drawing/2014/main" id="{6CB3DE26-84F4-4E13-98D9-CEB2F21D7A66}"/>
              </a:ext>
            </a:extLst>
          </p:cNvPr>
          <p:cNvSpPr txBox="1">
            <a:spLocks/>
          </p:cNvSpPr>
          <p:nvPr userDrawn="1"/>
        </p:nvSpPr>
        <p:spPr>
          <a:xfrm>
            <a:off x="-1859880" y="2673934"/>
            <a:ext cx="1536000" cy="180000"/>
          </a:xfrm>
          <a:prstGeom prst="rect">
            <a:avLst/>
          </a:prstGeom>
          <a:noFill/>
        </p:spPr>
        <p:txBody>
          <a:bodyPr wrap="square" lIns="0" tIns="0" rIns="132923"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Primary color 1</a:t>
            </a:r>
          </a:p>
        </p:txBody>
      </p:sp>
      <p:sp>
        <p:nvSpPr>
          <p:cNvPr id="17" name="Rectangle 57">
            <a:extLst>
              <a:ext uri="{FF2B5EF4-FFF2-40B4-BE49-F238E27FC236}">
                <a16:creationId xmlns:a16="http://schemas.microsoft.com/office/drawing/2014/main" id="{A29EB6AA-3D16-41B2-AC93-0720D976797C}"/>
              </a:ext>
            </a:extLst>
          </p:cNvPr>
          <p:cNvSpPr/>
          <p:nvPr userDrawn="1"/>
        </p:nvSpPr>
        <p:spPr bwMode="gray">
          <a:xfrm>
            <a:off x="-324720" y="2673934"/>
            <a:ext cx="180000" cy="180000"/>
          </a:xfrm>
          <a:prstGeom prst="rect">
            <a:avLst/>
          </a:prstGeom>
          <a:solidFill>
            <a:schemeClr val="accent1"/>
          </a:solidFill>
          <a:ln w="6350" cap="flat" cmpd="sng" algn="ctr">
            <a:solidFill>
              <a:schemeClr val="tx1"/>
            </a:solidFill>
            <a:prstDash val="solid"/>
            <a:miter lim="800000"/>
            <a:headEnd type="none" w="med" len="med"/>
            <a:tailEnd type="none" w="med" len="med"/>
          </a:ln>
          <a:effectLst/>
        </p:spPr>
        <p:txBody>
          <a:bodyPr vert="horz" wrap="square" lIns="0" tIns="0" rIns="0" bIns="0" numCol="1" rtlCol="0" anchor="ctr" anchorCtr="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tab pos="265852" algn="l"/>
              </a:tabLst>
              <a:defRPr/>
            </a:pPr>
            <a:endParaRPr kumimoji="0" lang="en-US" sz="985" b="0" i="0" u="none" strike="noStrike" kern="1200" cap="none" spc="0" normalizeH="0" baseline="0" noProof="0">
              <a:ln>
                <a:noFill/>
              </a:ln>
              <a:solidFill>
                <a:srgbClr val="BEBEBE">
                  <a:lumMod val="100000"/>
                </a:srgbClr>
              </a:solidFill>
              <a:effectLst/>
              <a:uLnTx/>
              <a:uFillTx/>
              <a:latin typeface="Graphik"/>
              <a:ea typeface="+mn-ea"/>
              <a:cs typeface="+mn-cs"/>
            </a:endParaRPr>
          </a:p>
        </p:txBody>
      </p:sp>
      <p:sp>
        <p:nvSpPr>
          <p:cNvPr id="19" name="Rectangle 58">
            <a:extLst>
              <a:ext uri="{FF2B5EF4-FFF2-40B4-BE49-F238E27FC236}">
                <a16:creationId xmlns:a16="http://schemas.microsoft.com/office/drawing/2014/main" id="{0D06D685-A847-45BE-8EF6-99F334F720DD}"/>
              </a:ext>
            </a:extLst>
          </p:cNvPr>
          <p:cNvSpPr/>
          <p:nvPr userDrawn="1"/>
        </p:nvSpPr>
        <p:spPr bwMode="gray">
          <a:xfrm>
            <a:off x="-324720" y="2888266"/>
            <a:ext cx="180000" cy="180000"/>
          </a:xfrm>
          <a:prstGeom prst="rect">
            <a:avLst/>
          </a:prstGeom>
          <a:solidFill>
            <a:schemeClr val="accent2"/>
          </a:solidFill>
          <a:ln w="6350">
            <a:solidFill>
              <a:schemeClr val="tx1"/>
            </a:solidFill>
            <a:miter lim="800000"/>
            <a:headEnd/>
            <a:tailEnd/>
          </a:ln>
          <a:effectLst/>
        </p:spPr>
        <p:txBody>
          <a:bodyPr vert="horz" wrap="square" lIns="0" tIns="0" rIns="0" bIns="0" numCol="1" rtlCol="0" anchor="ctr" anchorCtr="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tab pos="265852" algn="l"/>
              </a:tabLst>
              <a:defRPr/>
            </a:pPr>
            <a:endParaRPr kumimoji="0" lang="en-US" sz="985" b="0" i="0" u="none" strike="noStrike" kern="1200" cap="none" spc="0" normalizeH="0" baseline="0" noProof="0">
              <a:ln>
                <a:noFill/>
              </a:ln>
              <a:solidFill>
                <a:prstClr val="white"/>
              </a:solidFill>
              <a:effectLst/>
              <a:uLnTx/>
              <a:uFillTx/>
              <a:latin typeface="Graphik"/>
              <a:ea typeface="+mn-ea"/>
              <a:cs typeface="+mn-cs"/>
            </a:endParaRPr>
          </a:p>
        </p:txBody>
      </p:sp>
      <p:sp>
        <p:nvSpPr>
          <p:cNvPr id="20" name="TextBox 59">
            <a:extLst>
              <a:ext uri="{FF2B5EF4-FFF2-40B4-BE49-F238E27FC236}">
                <a16:creationId xmlns:a16="http://schemas.microsoft.com/office/drawing/2014/main" id="{10C91A3F-7951-4945-958B-CB9020210580}"/>
              </a:ext>
            </a:extLst>
          </p:cNvPr>
          <p:cNvSpPr txBox="1">
            <a:spLocks/>
          </p:cNvSpPr>
          <p:nvPr userDrawn="1"/>
        </p:nvSpPr>
        <p:spPr>
          <a:xfrm>
            <a:off x="-1859880" y="2888266"/>
            <a:ext cx="1536000" cy="180000"/>
          </a:xfrm>
          <a:prstGeom prst="rect">
            <a:avLst/>
          </a:prstGeom>
          <a:noFill/>
        </p:spPr>
        <p:txBody>
          <a:bodyPr wrap="square" lIns="0" tIns="0" rIns="132923"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Primary color 2</a:t>
            </a:r>
          </a:p>
        </p:txBody>
      </p:sp>
      <p:sp>
        <p:nvSpPr>
          <p:cNvPr id="21" name="TextBox 65">
            <a:extLst>
              <a:ext uri="{FF2B5EF4-FFF2-40B4-BE49-F238E27FC236}">
                <a16:creationId xmlns:a16="http://schemas.microsoft.com/office/drawing/2014/main" id="{A62CD478-E649-4E12-8EB2-A53DC10E5660}"/>
              </a:ext>
            </a:extLst>
          </p:cNvPr>
          <p:cNvSpPr txBox="1"/>
          <p:nvPr userDrawn="1"/>
        </p:nvSpPr>
        <p:spPr>
          <a:xfrm>
            <a:off x="-1859880" y="5819900"/>
            <a:ext cx="1536000" cy="180000"/>
          </a:xfrm>
          <a:prstGeom prst="rect">
            <a:avLst/>
          </a:prstGeom>
          <a:noFill/>
        </p:spPr>
        <p:txBody>
          <a:bodyPr wrap="square" lIns="0" tIns="0" rIns="132923"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White</a:t>
            </a:r>
          </a:p>
        </p:txBody>
      </p:sp>
      <p:sp>
        <p:nvSpPr>
          <p:cNvPr id="22" name="Rectangle 67">
            <a:extLst>
              <a:ext uri="{FF2B5EF4-FFF2-40B4-BE49-F238E27FC236}">
                <a16:creationId xmlns:a16="http://schemas.microsoft.com/office/drawing/2014/main" id="{7AFCA4F6-3212-45DE-9CB0-3FE639D0E8AF}"/>
              </a:ext>
            </a:extLst>
          </p:cNvPr>
          <p:cNvSpPr/>
          <p:nvPr userDrawn="1"/>
        </p:nvSpPr>
        <p:spPr bwMode="gray">
          <a:xfrm>
            <a:off x="-324720" y="5819903"/>
            <a:ext cx="180000" cy="180000"/>
          </a:xfrm>
          <a:prstGeom prst="rect">
            <a:avLst/>
          </a:prstGeom>
          <a:solidFill>
            <a:schemeClr val="tx1"/>
          </a:solidFill>
          <a:ln w="6350">
            <a:solidFill>
              <a:schemeClr val="tx1"/>
            </a:solidFill>
            <a:miter lim="800000"/>
            <a:headEnd/>
            <a:tailEnd/>
          </a:ln>
          <a:effectLst/>
        </p:spPr>
        <p:txBody>
          <a:bodyPr vert="horz" wrap="square" lIns="0" tIns="0" rIns="0" bIns="0" numCol="1" rtlCol="0" anchor="ctr" anchorCtr="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tab pos="265852" algn="l"/>
              </a:tabLst>
              <a:defRPr/>
            </a:pPr>
            <a:endParaRPr kumimoji="0" lang="en-US" sz="985" b="0" i="0" u="none" strike="noStrike" kern="1200" cap="none" spc="0" normalizeH="0" baseline="0" noProof="0">
              <a:ln>
                <a:noFill/>
              </a:ln>
              <a:solidFill>
                <a:prstClr val="white"/>
              </a:solidFill>
              <a:effectLst/>
              <a:uLnTx/>
              <a:uFillTx/>
              <a:latin typeface="Graphik"/>
              <a:ea typeface="+mn-ea"/>
              <a:cs typeface="+mn-cs"/>
            </a:endParaRPr>
          </a:p>
        </p:txBody>
      </p:sp>
      <p:sp>
        <p:nvSpPr>
          <p:cNvPr id="23" name="Rectangle 68">
            <a:extLst>
              <a:ext uri="{FF2B5EF4-FFF2-40B4-BE49-F238E27FC236}">
                <a16:creationId xmlns:a16="http://schemas.microsoft.com/office/drawing/2014/main" id="{C1E9379F-A404-412B-89DB-FF36D7CC7B7F}"/>
              </a:ext>
            </a:extLst>
          </p:cNvPr>
          <p:cNvSpPr>
            <a:spLocks/>
          </p:cNvSpPr>
          <p:nvPr userDrawn="1"/>
        </p:nvSpPr>
        <p:spPr bwMode="gray">
          <a:xfrm>
            <a:off x="-324884" y="4962578"/>
            <a:ext cx="180000" cy="180000"/>
          </a:xfrm>
          <a:prstGeom prst="rect">
            <a:avLst/>
          </a:prstGeom>
          <a:solidFill>
            <a:schemeClr val="bg1"/>
          </a:solidFill>
          <a:ln w="6350" cap="flat" cmpd="sng" algn="ctr">
            <a:solidFill>
              <a:schemeClr val="tx1"/>
            </a:solidFill>
            <a:prstDash val="solid"/>
            <a:miter lim="800000"/>
            <a:headEnd type="none" w="med" len="med"/>
            <a:tailEnd type="none" w="med" len="med"/>
          </a:ln>
          <a:effectLst/>
        </p:spPr>
        <p:txBody>
          <a:bodyPr vert="horz" wrap="square" lIns="0" tIns="0" rIns="0" bIns="0" numCol="1" rtlCol="0" anchor="ctr" anchorCtr="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tab pos="265852" algn="l"/>
              </a:tabLst>
              <a:defRPr/>
            </a:pPr>
            <a:endParaRPr kumimoji="0" lang="en-US" sz="985" b="0" i="0" u="none" strike="noStrike" kern="1200" cap="none" spc="0" normalizeH="0" baseline="0" noProof="0">
              <a:ln>
                <a:noFill/>
              </a:ln>
              <a:solidFill>
                <a:prstClr val="white"/>
              </a:solidFill>
              <a:effectLst/>
              <a:uLnTx/>
              <a:uFillTx/>
              <a:latin typeface="Graphik"/>
              <a:ea typeface="+mn-ea"/>
              <a:cs typeface="+mn-cs"/>
            </a:endParaRPr>
          </a:p>
        </p:txBody>
      </p:sp>
      <p:sp>
        <p:nvSpPr>
          <p:cNvPr id="24" name="TextBox 69">
            <a:extLst>
              <a:ext uri="{FF2B5EF4-FFF2-40B4-BE49-F238E27FC236}">
                <a16:creationId xmlns:a16="http://schemas.microsoft.com/office/drawing/2014/main" id="{5AC28EC5-11A0-4E97-8CAD-D9689486BCA6}"/>
              </a:ext>
            </a:extLst>
          </p:cNvPr>
          <p:cNvSpPr txBox="1">
            <a:spLocks/>
          </p:cNvSpPr>
          <p:nvPr userDrawn="1"/>
        </p:nvSpPr>
        <p:spPr>
          <a:xfrm>
            <a:off x="-1859880" y="4962575"/>
            <a:ext cx="1536000" cy="180000"/>
          </a:xfrm>
          <a:prstGeom prst="rect">
            <a:avLst/>
          </a:prstGeom>
          <a:noFill/>
        </p:spPr>
        <p:txBody>
          <a:bodyPr wrap="square" lIns="0" tIns="0" rIns="132923"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Graphik"/>
                <a:ea typeface="+mn-ea"/>
                <a:cs typeface="+mn-cs"/>
              </a:rPr>
              <a:t>Black (Text)</a:t>
            </a:r>
          </a:p>
        </p:txBody>
      </p:sp>
      <p:sp>
        <p:nvSpPr>
          <p:cNvPr id="25" name="TextBox 70">
            <a:extLst>
              <a:ext uri="{FF2B5EF4-FFF2-40B4-BE49-F238E27FC236}">
                <a16:creationId xmlns:a16="http://schemas.microsoft.com/office/drawing/2014/main" id="{0B0B6153-BDD2-4F07-91E6-04748D865A30}"/>
              </a:ext>
            </a:extLst>
          </p:cNvPr>
          <p:cNvSpPr txBox="1"/>
          <p:nvPr userDrawn="1"/>
        </p:nvSpPr>
        <p:spPr>
          <a:xfrm>
            <a:off x="-2099880" y="1302877"/>
            <a:ext cx="1776000" cy="144000"/>
          </a:xfrm>
          <a:prstGeom prst="rect">
            <a:avLst/>
          </a:prstGeom>
          <a:noFill/>
        </p:spPr>
        <p:txBody>
          <a:bodyPr wrap="square" lIns="0" tIns="0" rIns="0"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Sub-Headline Line</a:t>
            </a:r>
          </a:p>
        </p:txBody>
      </p:sp>
      <p:cxnSp>
        <p:nvCxnSpPr>
          <p:cNvPr id="26" name="Straight Connector 71">
            <a:extLst>
              <a:ext uri="{FF2B5EF4-FFF2-40B4-BE49-F238E27FC236}">
                <a16:creationId xmlns:a16="http://schemas.microsoft.com/office/drawing/2014/main" id="{AEDB50B8-0335-4D7C-93A8-6C5C89768107}"/>
              </a:ext>
            </a:extLst>
          </p:cNvPr>
          <p:cNvCxnSpPr/>
          <p:nvPr userDrawn="1"/>
        </p:nvCxnSpPr>
        <p:spPr>
          <a:xfrm>
            <a:off x="-272960" y="6275072"/>
            <a:ext cx="182880" cy="0"/>
          </a:xfrm>
          <a:prstGeom prst="line">
            <a:avLst/>
          </a:prstGeom>
          <a:ln w="3175">
            <a:solidFill>
              <a:schemeClr val="bg1"/>
            </a:solidFill>
            <a:tailEnd type="none" w="sm" len="sm"/>
          </a:ln>
        </p:spPr>
        <p:style>
          <a:lnRef idx="1">
            <a:schemeClr val="accent1"/>
          </a:lnRef>
          <a:fillRef idx="0">
            <a:schemeClr val="accent1"/>
          </a:fillRef>
          <a:effectRef idx="0">
            <a:schemeClr val="accent1"/>
          </a:effectRef>
          <a:fontRef idx="minor">
            <a:schemeClr val="tx1"/>
          </a:fontRef>
        </p:style>
      </p:cxnSp>
      <p:sp>
        <p:nvSpPr>
          <p:cNvPr id="27" name="TextBox 54">
            <a:extLst>
              <a:ext uri="{FF2B5EF4-FFF2-40B4-BE49-F238E27FC236}">
                <a16:creationId xmlns:a16="http://schemas.microsoft.com/office/drawing/2014/main" id="{178DC5C6-387B-4823-BE8A-438125313E91}"/>
              </a:ext>
            </a:extLst>
          </p:cNvPr>
          <p:cNvSpPr txBox="1">
            <a:spLocks/>
          </p:cNvSpPr>
          <p:nvPr userDrawn="1"/>
        </p:nvSpPr>
        <p:spPr>
          <a:xfrm>
            <a:off x="-1259880" y="3972625"/>
            <a:ext cx="936000" cy="180000"/>
          </a:xfrm>
          <a:prstGeom prst="rect">
            <a:avLst/>
          </a:prstGeom>
          <a:noFill/>
        </p:spPr>
        <p:txBody>
          <a:bodyPr wrap="square" lIns="0" tIns="0" rIns="132923"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Accent 3</a:t>
            </a:r>
          </a:p>
        </p:txBody>
      </p:sp>
      <p:sp>
        <p:nvSpPr>
          <p:cNvPr id="28" name="Rectangle 55">
            <a:extLst>
              <a:ext uri="{FF2B5EF4-FFF2-40B4-BE49-F238E27FC236}">
                <a16:creationId xmlns:a16="http://schemas.microsoft.com/office/drawing/2014/main" id="{CAA8F92D-C312-493F-85BD-29348048D8C9}"/>
              </a:ext>
            </a:extLst>
          </p:cNvPr>
          <p:cNvSpPr/>
          <p:nvPr userDrawn="1"/>
        </p:nvSpPr>
        <p:spPr bwMode="gray">
          <a:xfrm>
            <a:off x="-324884" y="3972625"/>
            <a:ext cx="180000" cy="180000"/>
          </a:xfrm>
          <a:prstGeom prst="rect">
            <a:avLst/>
          </a:prstGeom>
          <a:solidFill>
            <a:srgbClr val="BE82FF"/>
          </a:solidFill>
          <a:ln w="9525" cap="flat" cmpd="sng" algn="ctr">
            <a:solidFill>
              <a:schemeClr val="tx1"/>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algn="ctr" fontAlgn="auto">
              <a:lnSpc>
                <a:spcPct val="100000"/>
              </a:lnSpc>
              <a:spcBef>
                <a:spcPts val="0"/>
              </a:spcBef>
              <a:spcAft>
                <a:spcPts val="0"/>
              </a:spcAft>
              <a:buClrTx/>
              <a:buSzTx/>
              <a:buFontTx/>
              <a:buNone/>
              <a:tabLst/>
            </a:pPr>
            <a:endParaRPr kumimoji="0" lang="en-US" sz="1200" b="0" i="0" u="none" strike="noStrike" cap="none" spc="0" normalizeH="0" baseline="0" noProof="0">
              <a:ln>
                <a:noFill/>
              </a:ln>
              <a:solidFill>
                <a:srgbClr val="FFFFFF"/>
              </a:solidFill>
              <a:effectLst/>
              <a:uLnTx/>
              <a:uFillTx/>
              <a:latin typeface="Graphik"/>
            </a:endParaRPr>
          </a:p>
        </p:txBody>
      </p:sp>
      <p:sp>
        <p:nvSpPr>
          <p:cNvPr id="29" name="TextBox 56">
            <a:extLst>
              <a:ext uri="{FF2B5EF4-FFF2-40B4-BE49-F238E27FC236}">
                <a16:creationId xmlns:a16="http://schemas.microsoft.com/office/drawing/2014/main" id="{053DEB70-0093-4395-8E41-4EACAAD61949}"/>
              </a:ext>
            </a:extLst>
          </p:cNvPr>
          <p:cNvSpPr txBox="1">
            <a:spLocks/>
          </p:cNvSpPr>
          <p:nvPr userDrawn="1"/>
        </p:nvSpPr>
        <p:spPr>
          <a:xfrm>
            <a:off x="-1259880" y="3535805"/>
            <a:ext cx="936000" cy="180000"/>
          </a:xfrm>
          <a:prstGeom prst="rect">
            <a:avLst/>
          </a:prstGeom>
          <a:noFill/>
        </p:spPr>
        <p:txBody>
          <a:bodyPr wrap="square" lIns="0" tIns="0" rIns="132923"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Accent 1</a:t>
            </a:r>
          </a:p>
        </p:txBody>
      </p:sp>
      <p:sp>
        <p:nvSpPr>
          <p:cNvPr id="30" name="Rectangle 57">
            <a:extLst>
              <a:ext uri="{FF2B5EF4-FFF2-40B4-BE49-F238E27FC236}">
                <a16:creationId xmlns:a16="http://schemas.microsoft.com/office/drawing/2014/main" id="{54D9ABC5-058F-4063-9F04-D68E311ECBBA}"/>
              </a:ext>
            </a:extLst>
          </p:cNvPr>
          <p:cNvSpPr/>
          <p:nvPr userDrawn="1"/>
        </p:nvSpPr>
        <p:spPr bwMode="gray">
          <a:xfrm>
            <a:off x="-324884" y="3535805"/>
            <a:ext cx="180000" cy="180000"/>
          </a:xfrm>
          <a:prstGeom prst="rect">
            <a:avLst/>
          </a:prstGeom>
          <a:solidFill>
            <a:schemeClr val="accent4"/>
          </a:solidFill>
          <a:ln w="9525" cap="flat" cmpd="sng" algn="ctr">
            <a:solidFill>
              <a:schemeClr val="tx1"/>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algn="ctr" fontAlgn="auto">
              <a:lnSpc>
                <a:spcPct val="100000"/>
              </a:lnSpc>
              <a:spcBef>
                <a:spcPts val="0"/>
              </a:spcBef>
              <a:spcAft>
                <a:spcPts val="0"/>
              </a:spcAft>
              <a:buClrTx/>
              <a:buSzTx/>
              <a:buFontTx/>
              <a:buNone/>
              <a:tabLst/>
            </a:pPr>
            <a:endParaRPr kumimoji="0" lang="en-US" sz="1200" b="0" i="0" u="none" strike="noStrike" cap="none" spc="0" normalizeH="0" baseline="0" noProof="0">
              <a:ln>
                <a:noFill/>
              </a:ln>
              <a:solidFill>
                <a:srgbClr val="FFFFFF"/>
              </a:solidFill>
              <a:effectLst/>
              <a:uLnTx/>
              <a:uFillTx/>
              <a:latin typeface="Graphik"/>
            </a:endParaRPr>
          </a:p>
        </p:txBody>
      </p:sp>
      <p:sp>
        <p:nvSpPr>
          <p:cNvPr id="31" name="Rectangle 58">
            <a:extLst>
              <a:ext uri="{FF2B5EF4-FFF2-40B4-BE49-F238E27FC236}">
                <a16:creationId xmlns:a16="http://schemas.microsoft.com/office/drawing/2014/main" id="{4D6DFB67-FBA5-4C0C-AAF3-5F79DECE53DC}"/>
              </a:ext>
            </a:extLst>
          </p:cNvPr>
          <p:cNvSpPr/>
          <p:nvPr userDrawn="1"/>
        </p:nvSpPr>
        <p:spPr bwMode="gray">
          <a:xfrm>
            <a:off x="-324884" y="3754215"/>
            <a:ext cx="180000" cy="180000"/>
          </a:xfrm>
          <a:prstGeom prst="rect">
            <a:avLst/>
          </a:prstGeom>
          <a:solidFill>
            <a:srgbClr val="A055F5"/>
          </a:solidFill>
          <a:ln w="9525" cap="flat" cmpd="sng" algn="ctr">
            <a:solidFill>
              <a:schemeClr val="tx1"/>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algn="ctr" fontAlgn="auto">
              <a:lnSpc>
                <a:spcPct val="100000"/>
              </a:lnSpc>
              <a:spcBef>
                <a:spcPts val="0"/>
              </a:spcBef>
              <a:spcAft>
                <a:spcPts val="0"/>
              </a:spcAft>
              <a:buClrTx/>
              <a:buSzTx/>
              <a:buFontTx/>
              <a:buNone/>
              <a:tabLst/>
            </a:pPr>
            <a:endParaRPr kumimoji="0" lang="en-US" sz="1200" b="0" i="0" u="none" strike="noStrike" cap="none" spc="0" normalizeH="0" baseline="0" noProof="0">
              <a:ln>
                <a:noFill/>
              </a:ln>
              <a:solidFill>
                <a:srgbClr val="FFFFFF"/>
              </a:solidFill>
              <a:effectLst/>
              <a:uLnTx/>
              <a:uFillTx/>
              <a:latin typeface="Graphik"/>
            </a:endParaRPr>
          </a:p>
        </p:txBody>
      </p:sp>
      <p:sp>
        <p:nvSpPr>
          <p:cNvPr id="32" name="TextBox 59">
            <a:extLst>
              <a:ext uri="{FF2B5EF4-FFF2-40B4-BE49-F238E27FC236}">
                <a16:creationId xmlns:a16="http://schemas.microsoft.com/office/drawing/2014/main" id="{45702787-343A-42EF-A113-C4B997E615B9}"/>
              </a:ext>
            </a:extLst>
          </p:cNvPr>
          <p:cNvSpPr txBox="1">
            <a:spLocks/>
          </p:cNvSpPr>
          <p:nvPr userDrawn="1"/>
        </p:nvSpPr>
        <p:spPr>
          <a:xfrm>
            <a:off x="-1259880" y="3754215"/>
            <a:ext cx="936000" cy="180000"/>
          </a:xfrm>
          <a:prstGeom prst="rect">
            <a:avLst/>
          </a:prstGeom>
          <a:noFill/>
        </p:spPr>
        <p:txBody>
          <a:bodyPr wrap="square" lIns="0" tIns="0" rIns="132923"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Accent 2</a:t>
            </a:r>
          </a:p>
        </p:txBody>
      </p:sp>
      <p:sp>
        <p:nvSpPr>
          <p:cNvPr id="33" name="Rectangle 66">
            <a:extLst>
              <a:ext uri="{FF2B5EF4-FFF2-40B4-BE49-F238E27FC236}">
                <a16:creationId xmlns:a16="http://schemas.microsoft.com/office/drawing/2014/main" id="{5BD06804-22FC-4BD9-8E5B-A13A400929DB}"/>
              </a:ext>
            </a:extLst>
          </p:cNvPr>
          <p:cNvSpPr/>
          <p:nvPr userDrawn="1"/>
        </p:nvSpPr>
        <p:spPr bwMode="gray">
          <a:xfrm>
            <a:off x="-324720" y="5608521"/>
            <a:ext cx="180000" cy="180000"/>
          </a:xfrm>
          <a:prstGeom prst="rect">
            <a:avLst/>
          </a:prstGeom>
          <a:solidFill>
            <a:schemeClr val="tx1">
              <a:lumMod val="65000"/>
              <a:lumOff val="35000"/>
            </a:schemeClr>
          </a:solidFill>
          <a:ln w="6350">
            <a:solidFill>
              <a:schemeClr val="tx1"/>
            </a:solidFill>
            <a:miter lim="800000"/>
            <a:headEnd/>
            <a:tailEnd/>
          </a:ln>
          <a:effectLst/>
        </p:spPr>
        <p:txBody>
          <a:bodyPr vert="horz" wrap="square" lIns="0" tIns="0" rIns="0" bIns="0" numCol="1" rtlCol="0" anchor="ctr" anchorCtr="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tab pos="265852" algn="l"/>
              </a:tabLst>
              <a:defRPr/>
            </a:pPr>
            <a:endParaRPr kumimoji="0" lang="en-US" sz="985" b="0" i="0" u="none" strike="noStrike" kern="1200" cap="none" spc="0" normalizeH="0" baseline="0" noProof="0">
              <a:ln>
                <a:noFill/>
              </a:ln>
              <a:solidFill>
                <a:prstClr val="white"/>
              </a:solidFill>
              <a:effectLst/>
              <a:uLnTx/>
              <a:uFillTx/>
              <a:latin typeface="Graphik"/>
              <a:ea typeface="+mn-ea"/>
              <a:cs typeface="+mn-cs"/>
            </a:endParaRPr>
          </a:p>
        </p:txBody>
      </p:sp>
      <p:sp>
        <p:nvSpPr>
          <p:cNvPr id="34" name="TextBox 54">
            <a:extLst>
              <a:ext uri="{FF2B5EF4-FFF2-40B4-BE49-F238E27FC236}">
                <a16:creationId xmlns:a16="http://schemas.microsoft.com/office/drawing/2014/main" id="{88F0D31A-9577-4E52-9846-470F163FC44A}"/>
              </a:ext>
            </a:extLst>
          </p:cNvPr>
          <p:cNvSpPr txBox="1"/>
          <p:nvPr userDrawn="1"/>
        </p:nvSpPr>
        <p:spPr>
          <a:xfrm>
            <a:off x="-863880" y="5608521"/>
            <a:ext cx="540000" cy="180000"/>
          </a:xfrm>
          <a:prstGeom prst="rect">
            <a:avLst/>
          </a:prstGeom>
          <a:noFill/>
        </p:spPr>
        <p:txBody>
          <a:bodyPr wrap="square" lIns="0" tIns="0" rIns="132923" bIns="0"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Graphik"/>
                <a:ea typeface="+mn-ea"/>
                <a:cs typeface="+mn-cs"/>
              </a:rPr>
              <a:t>Grey 3</a:t>
            </a:r>
          </a:p>
        </p:txBody>
      </p:sp>
      <p:sp>
        <p:nvSpPr>
          <p:cNvPr id="35" name="Rectangle 60">
            <a:extLst>
              <a:ext uri="{FF2B5EF4-FFF2-40B4-BE49-F238E27FC236}">
                <a16:creationId xmlns:a16="http://schemas.microsoft.com/office/drawing/2014/main" id="{E1E83751-0B52-4919-B882-DCA23BCE5F56}"/>
              </a:ext>
            </a:extLst>
          </p:cNvPr>
          <p:cNvSpPr/>
          <p:nvPr userDrawn="1"/>
        </p:nvSpPr>
        <p:spPr bwMode="gray">
          <a:xfrm>
            <a:off x="-324720" y="5183545"/>
            <a:ext cx="180000" cy="180000"/>
          </a:xfrm>
          <a:prstGeom prst="rect">
            <a:avLst/>
          </a:prstGeom>
          <a:solidFill>
            <a:srgbClr val="96968C"/>
          </a:solidFill>
          <a:ln w="6350">
            <a:solidFill>
              <a:schemeClr val="tx1"/>
            </a:solidFill>
            <a:miter lim="800000"/>
            <a:headEnd/>
            <a:tailEnd/>
          </a:ln>
          <a:effectLst/>
        </p:spPr>
        <p:txBody>
          <a:bodyPr vert="horz" wrap="square" lIns="0" tIns="0" rIns="0" bIns="0" numCol="1" rtlCol="0" anchor="ctr" anchorCtr="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tab pos="265852" algn="l"/>
              </a:tabLst>
              <a:defRPr/>
            </a:pPr>
            <a:endParaRPr kumimoji="0" lang="en-US" sz="985" b="0" i="0" u="none" strike="noStrike" kern="1200" cap="none" spc="0" normalizeH="0" baseline="0" noProof="0">
              <a:ln>
                <a:noFill/>
              </a:ln>
              <a:solidFill>
                <a:prstClr val="white"/>
              </a:solidFill>
              <a:effectLst/>
              <a:uLnTx/>
              <a:uFillTx/>
              <a:latin typeface="Graphik"/>
              <a:ea typeface="+mn-ea"/>
              <a:cs typeface="+mn-cs"/>
            </a:endParaRPr>
          </a:p>
        </p:txBody>
      </p:sp>
      <p:sp>
        <p:nvSpPr>
          <p:cNvPr id="36" name="TextBox 56">
            <a:extLst>
              <a:ext uri="{FF2B5EF4-FFF2-40B4-BE49-F238E27FC236}">
                <a16:creationId xmlns:a16="http://schemas.microsoft.com/office/drawing/2014/main" id="{754A93D0-2F5D-4981-8AC1-EB3CC8DE6048}"/>
              </a:ext>
            </a:extLst>
          </p:cNvPr>
          <p:cNvSpPr txBox="1"/>
          <p:nvPr userDrawn="1"/>
        </p:nvSpPr>
        <p:spPr>
          <a:xfrm>
            <a:off x="-863880" y="5183545"/>
            <a:ext cx="540000" cy="180000"/>
          </a:xfrm>
          <a:prstGeom prst="rect">
            <a:avLst/>
          </a:prstGeom>
          <a:noFill/>
        </p:spPr>
        <p:txBody>
          <a:bodyPr wrap="square" lIns="0" tIns="0" rIns="132923" bIns="0"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Graphik"/>
                <a:ea typeface="+mn-ea"/>
                <a:cs typeface="+mn-cs"/>
              </a:rPr>
              <a:t>Grey 1</a:t>
            </a:r>
          </a:p>
        </p:txBody>
      </p:sp>
      <p:sp>
        <p:nvSpPr>
          <p:cNvPr id="37" name="Rectangle 61">
            <a:extLst>
              <a:ext uri="{FF2B5EF4-FFF2-40B4-BE49-F238E27FC236}">
                <a16:creationId xmlns:a16="http://schemas.microsoft.com/office/drawing/2014/main" id="{D134F22B-688B-4335-A5D7-7797A51F8C6A}"/>
              </a:ext>
            </a:extLst>
          </p:cNvPr>
          <p:cNvSpPr/>
          <p:nvPr userDrawn="1"/>
        </p:nvSpPr>
        <p:spPr bwMode="gray">
          <a:xfrm>
            <a:off x="-324884" y="5396033"/>
            <a:ext cx="180000" cy="180000"/>
          </a:xfrm>
          <a:prstGeom prst="rect">
            <a:avLst/>
          </a:prstGeom>
          <a:solidFill>
            <a:srgbClr val="E6E6DC"/>
          </a:solidFill>
          <a:ln w="6350">
            <a:solidFill>
              <a:schemeClr val="tx1"/>
            </a:solidFill>
            <a:miter lim="800000"/>
            <a:headEnd/>
            <a:tailEnd/>
          </a:ln>
          <a:effectLst/>
        </p:spPr>
        <p:txBody>
          <a:bodyPr vert="horz" wrap="square" lIns="0" tIns="0" rIns="0" bIns="0" numCol="1" rtlCol="0" anchor="ctr" anchorCtr="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tab pos="265852" algn="l"/>
              </a:tabLst>
              <a:defRPr/>
            </a:pPr>
            <a:endParaRPr kumimoji="0" lang="en-US" sz="985" b="0" i="0" u="none" strike="noStrike" kern="1200" cap="none" spc="0" normalizeH="0" baseline="0" noProof="0">
              <a:ln>
                <a:noFill/>
              </a:ln>
              <a:solidFill>
                <a:prstClr val="white"/>
              </a:solidFill>
              <a:effectLst/>
              <a:uLnTx/>
              <a:uFillTx/>
              <a:latin typeface="Graphik"/>
              <a:ea typeface="+mn-ea"/>
              <a:cs typeface="+mn-cs"/>
            </a:endParaRPr>
          </a:p>
        </p:txBody>
      </p:sp>
      <p:sp>
        <p:nvSpPr>
          <p:cNvPr id="38" name="TextBox 59">
            <a:extLst>
              <a:ext uri="{FF2B5EF4-FFF2-40B4-BE49-F238E27FC236}">
                <a16:creationId xmlns:a16="http://schemas.microsoft.com/office/drawing/2014/main" id="{3FCE0DFD-3A8B-4AF6-891C-5FBCC41FB12E}"/>
              </a:ext>
            </a:extLst>
          </p:cNvPr>
          <p:cNvSpPr txBox="1"/>
          <p:nvPr userDrawn="1"/>
        </p:nvSpPr>
        <p:spPr>
          <a:xfrm>
            <a:off x="-863880" y="5396033"/>
            <a:ext cx="540000" cy="180000"/>
          </a:xfrm>
          <a:prstGeom prst="rect">
            <a:avLst/>
          </a:prstGeom>
          <a:noFill/>
        </p:spPr>
        <p:txBody>
          <a:bodyPr wrap="square" lIns="0" tIns="0" rIns="132923" bIns="0"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Graphik"/>
                <a:ea typeface="+mn-ea"/>
                <a:cs typeface="+mn-cs"/>
              </a:rPr>
              <a:t>Grey 2</a:t>
            </a:r>
          </a:p>
        </p:txBody>
      </p:sp>
      <p:sp>
        <p:nvSpPr>
          <p:cNvPr id="39" name="TextBox 73">
            <a:extLst>
              <a:ext uri="{FF2B5EF4-FFF2-40B4-BE49-F238E27FC236}">
                <a16:creationId xmlns:a16="http://schemas.microsoft.com/office/drawing/2014/main" id="{674FEC4A-A3DE-4C59-889A-70CF1F9D8889}"/>
              </a:ext>
            </a:extLst>
          </p:cNvPr>
          <p:cNvSpPr txBox="1"/>
          <p:nvPr userDrawn="1"/>
        </p:nvSpPr>
        <p:spPr>
          <a:xfrm>
            <a:off x="420713" y="-233053"/>
            <a:ext cx="1871812" cy="127639"/>
          </a:xfrm>
          <a:prstGeom prst="rect">
            <a:avLst/>
          </a:prstGeom>
          <a:noFill/>
        </p:spPr>
        <p:txBody>
          <a:bodyPr wrap="square" lIns="88615" tIns="0" rIns="0" bIns="0"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Begin Content Area</a:t>
            </a:r>
          </a:p>
        </p:txBody>
      </p:sp>
      <p:sp>
        <p:nvSpPr>
          <p:cNvPr id="40" name="TextBox 74">
            <a:extLst>
              <a:ext uri="{FF2B5EF4-FFF2-40B4-BE49-F238E27FC236}">
                <a16:creationId xmlns:a16="http://schemas.microsoft.com/office/drawing/2014/main" id="{8C8A760A-7784-4913-93C3-67FBDEEEEEA5}"/>
              </a:ext>
            </a:extLst>
          </p:cNvPr>
          <p:cNvSpPr txBox="1"/>
          <p:nvPr userDrawn="1"/>
        </p:nvSpPr>
        <p:spPr>
          <a:xfrm>
            <a:off x="10028974" y="-222232"/>
            <a:ext cx="1827269" cy="144000"/>
          </a:xfrm>
          <a:prstGeom prst="rect">
            <a:avLst/>
          </a:prstGeom>
          <a:noFill/>
        </p:spPr>
        <p:txBody>
          <a:bodyPr wrap="square" lIns="0" tIns="0" rIns="88615"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End Content Area</a:t>
            </a:r>
          </a:p>
        </p:txBody>
      </p:sp>
      <p:sp>
        <p:nvSpPr>
          <p:cNvPr id="41" name="TextBox 75">
            <a:extLst>
              <a:ext uri="{FF2B5EF4-FFF2-40B4-BE49-F238E27FC236}">
                <a16:creationId xmlns:a16="http://schemas.microsoft.com/office/drawing/2014/main" id="{66F7FA83-22A9-4BAE-9AF8-397EFABC4E5F}"/>
              </a:ext>
            </a:extLst>
          </p:cNvPr>
          <p:cNvSpPr txBox="1"/>
          <p:nvPr userDrawn="1"/>
        </p:nvSpPr>
        <p:spPr>
          <a:xfrm>
            <a:off x="6107205" y="-222232"/>
            <a:ext cx="1827269" cy="144000"/>
          </a:xfrm>
          <a:prstGeom prst="rect">
            <a:avLst/>
          </a:prstGeom>
          <a:noFill/>
        </p:spPr>
        <p:txBody>
          <a:bodyPr wrap="square" lIns="88615" tIns="0" rIns="0" bIns="0"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Graphik"/>
                <a:ea typeface="+mn-ea"/>
                <a:cs typeface="+mn-cs"/>
              </a:rPr>
              <a:t>Center Type Area</a:t>
            </a:r>
          </a:p>
        </p:txBody>
      </p:sp>
      <p:cxnSp>
        <p:nvCxnSpPr>
          <p:cNvPr id="42" name="Straight Connector 77">
            <a:extLst>
              <a:ext uri="{FF2B5EF4-FFF2-40B4-BE49-F238E27FC236}">
                <a16:creationId xmlns:a16="http://schemas.microsoft.com/office/drawing/2014/main" id="{A98D48C4-2C03-4819-BB1E-AF4FA5234666}"/>
              </a:ext>
            </a:extLst>
          </p:cNvPr>
          <p:cNvCxnSpPr>
            <a:cxnSpLocks/>
          </p:cNvCxnSpPr>
          <p:nvPr userDrawn="1"/>
        </p:nvCxnSpPr>
        <p:spPr>
          <a:xfrm flipV="1">
            <a:off x="6096000" y="-195414"/>
            <a:ext cx="0" cy="180000"/>
          </a:xfrm>
          <a:prstGeom prst="line">
            <a:avLst/>
          </a:prstGeom>
          <a:ln w="3175">
            <a:solidFill>
              <a:schemeClr val="bg1"/>
            </a:solidFill>
            <a:tailEnd type="none" w="sm" len="sm"/>
          </a:ln>
        </p:spPr>
        <p:style>
          <a:lnRef idx="1">
            <a:schemeClr val="accent1"/>
          </a:lnRef>
          <a:fillRef idx="0">
            <a:schemeClr val="accent1"/>
          </a:fillRef>
          <a:effectRef idx="0">
            <a:schemeClr val="accent1"/>
          </a:effectRef>
          <a:fontRef idx="minor">
            <a:schemeClr val="tx1"/>
          </a:fontRef>
        </p:style>
      </p:cxnSp>
      <p:cxnSp>
        <p:nvCxnSpPr>
          <p:cNvPr id="43" name="Straight Connector 76">
            <a:extLst>
              <a:ext uri="{FF2B5EF4-FFF2-40B4-BE49-F238E27FC236}">
                <a16:creationId xmlns:a16="http://schemas.microsoft.com/office/drawing/2014/main" id="{A3101EEF-5B5A-4B14-AF1B-C02F0B58700C}"/>
              </a:ext>
            </a:extLst>
          </p:cNvPr>
          <p:cNvCxnSpPr>
            <a:cxnSpLocks/>
          </p:cNvCxnSpPr>
          <p:nvPr userDrawn="1"/>
        </p:nvCxnSpPr>
        <p:spPr>
          <a:xfrm flipV="1">
            <a:off x="381000" y="-195414"/>
            <a:ext cx="0" cy="180000"/>
          </a:xfrm>
          <a:prstGeom prst="line">
            <a:avLst/>
          </a:prstGeom>
          <a:ln w="3175">
            <a:solidFill>
              <a:schemeClr val="bg1"/>
            </a:solidFill>
            <a:tailEnd type="none" w="sm" len="sm"/>
          </a:ln>
        </p:spPr>
        <p:style>
          <a:lnRef idx="1">
            <a:schemeClr val="accent1"/>
          </a:lnRef>
          <a:fillRef idx="0">
            <a:schemeClr val="accent1"/>
          </a:fillRef>
          <a:effectRef idx="0">
            <a:schemeClr val="accent1"/>
          </a:effectRef>
          <a:fontRef idx="minor">
            <a:schemeClr val="tx1"/>
          </a:fontRef>
        </p:style>
      </p:cxnSp>
      <p:sp>
        <p:nvSpPr>
          <p:cNvPr id="44" name="TextBox 70">
            <a:extLst>
              <a:ext uri="{FF2B5EF4-FFF2-40B4-BE49-F238E27FC236}">
                <a16:creationId xmlns:a16="http://schemas.microsoft.com/office/drawing/2014/main" id="{8DA6E808-D38D-46B6-8E04-9F1F17DE3AAF}"/>
              </a:ext>
            </a:extLst>
          </p:cNvPr>
          <p:cNvSpPr txBox="1"/>
          <p:nvPr userDrawn="1"/>
        </p:nvSpPr>
        <p:spPr>
          <a:xfrm>
            <a:off x="-2099880" y="1018146"/>
            <a:ext cx="1776000" cy="144000"/>
          </a:xfrm>
          <a:prstGeom prst="rect">
            <a:avLst/>
          </a:prstGeom>
          <a:noFill/>
        </p:spPr>
        <p:txBody>
          <a:bodyPr wrap="square" lIns="0" tIns="0" rIns="0"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Headline Line</a:t>
            </a:r>
          </a:p>
        </p:txBody>
      </p:sp>
      <p:cxnSp>
        <p:nvCxnSpPr>
          <p:cNvPr id="45" name="Straight Connector 71">
            <a:extLst>
              <a:ext uri="{FF2B5EF4-FFF2-40B4-BE49-F238E27FC236}">
                <a16:creationId xmlns:a16="http://schemas.microsoft.com/office/drawing/2014/main" id="{C0F5BB74-64A1-42FB-96C9-81B9E8159F6F}"/>
              </a:ext>
            </a:extLst>
          </p:cNvPr>
          <p:cNvCxnSpPr/>
          <p:nvPr userDrawn="1"/>
        </p:nvCxnSpPr>
        <p:spPr>
          <a:xfrm>
            <a:off x="-272960" y="6453190"/>
            <a:ext cx="182880" cy="0"/>
          </a:xfrm>
          <a:prstGeom prst="line">
            <a:avLst/>
          </a:prstGeom>
          <a:ln w="3175">
            <a:solidFill>
              <a:schemeClr val="bg1"/>
            </a:solidFill>
            <a:tailEnd type="none" w="sm" len="sm"/>
          </a:ln>
        </p:spPr>
        <p:style>
          <a:lnRef idx="1">
            <a:schemeClr val="accent1"/>
          </a:lnRef>
          <a:fillRef idx="0">
            <a:schemeClr val="accent1"/>
          </a:fillRef>
          <a:effectRef idx="0">
            <a:schemeClr val="accent1"/>
          </a:effectRef>
          <a:fontRef idx="minor">
            <a:schemeClr val="tx1"/>
          </a:fontRef>
        </p:style>
      </p:cxnSp>
      <p:cxnSp>
        <p:nvCxnSpPr>
          <p:cNvPr id="46" name="Straight Connector 41">
            <a:extLst>
              <a:ext uri="{FF2B5EF4-FFF2-40B4-BE49-F238E27FC236}">
                <a16:creationId xmlns:a16="http://schemas.microsoft.com/office/drawing/2014/main" id="{2EDB4F9C-2E6E-4C00-B998-DBCAE878FB7D}"/>
              </a:ext>
            </a:extLst>
          </p:cNvPr>
          <p:cNvCxnSpPr/>
          <p:nvPr userDrawn="1"/>
        </p:nvCxnSpPr>
        <p:spPr>
          <a:xfrm>
            <a:off x="-252640" y="1087627"/>
            <a:ext cx="182880" cy="0"/>
          </a:xfrm>
          <a:prstGeom prst="line">
            <a:avLst/>
          </a:prstGeom>
          <a:ln w="3175">
            <a:solidFill>
              <a:schemeClr val="bg1"/>
            </a:solidFill>
            <a:tailEnd type="none" w="sm" len="sm"/>
          </a:ln>
        </p:spPr>
        <p:style>
          <a:lnRef idx="1">
            <a:schemeClr val="accent1"/>
          </a:lnRef>
          <a:fillRef idx="0">
            <a:schemeClr val="accent1"/>
          </a:fillRef>
          <a:effectRef idx="0">
            <a:schemeClr val="accent1"/>
          </a:effectRef>
          <a:fontRef idx="minor">
            <a:schemeClr val="tx1"/>
          </a:fontRef>
        </p:style>
      </p:cxnSp>
      <p:sp>
        <p:nvSpPr>
          <p:cNvPr id="47" name="TextBox 54">
            <a:extLst>
              <a:ext uri="{FF2B5EF4-FFF2-40B4-BE49-F238E27FC236}">
                <a16:creationId xmlns:a16="http://schemas.microsoft.com/office/drawing/2014/main" id="{561B8E4A-018D-4FFA-A413-242E65F5E5EB}"/>
              </a:ext>
            </a:extLst>
          </p:cNvPr>
          <p:cNvSpPr txBox="1">
            <a:spLocks/>
          </p:cNvSpPr>
          <p:nvPr userDrawn="1"/>
        </p:nvSpPr>
        <p:spPr>
          <a:xfrm>
            <a:off x="-1259880" y="4409443"/>
            <a:ext cx="936000" cy="180000"/>
          </a:xfrm>
          <a:prstGeom prst="rect">
            <a:avLst/>
          </a:prstGeom>
          <a:noFill/>
        </p:spPr>
        <p:txBody>
          <a:bodyPr wrap="square" lIns="0" tIns="0" rIns="132923"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Accent 5</a:t>
            </a:r>
          </a:p>
        </p:txBody>
      </p:sp>
      <p:sp>
        <p:nvSpPr>
          <p:cNvPr id="48" name="Rectangle 55">
            <a:extLst>
              <a:ext uri="{FF2B5EF4-FFF2-40B4-BE49-F238E27FC236}">
                <a16:creationId xmlns:a16="http://schemas.microsoft.com/office/drawing/2014/main" id="{4ADE3913-8CAB-4BFD-88B8-436C172F0DEC}"/>
              </a:ext>
            </a:extLst>
          </p:cNvPr>
          <p:cNvSpPr/>
          <p:nvPr userDrawn="1"/>
        </p:nvSpPr>
        <p:spPr bwMode="gray">
          <a:xfrm>
            <a:off x="-324884" y="4409445"/>
            <a:ext cx="180000" cy="180000"/>
          </a:xfrm>
          <a:prstGeom prst="rect">
            <a:avLst/>
          </a:prstGeom>
          <a:solidFill>
            <a:srgbClr val="E6DCFF"/>
          </a:solidFill>
          <a:ln w="9525" cap="flat" cmpd="sng" algn="ctr">
            <a:solidFill>
              <a:schemeClr val="tx1"/>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algn="ctr" fontAlgn="auto">
              <a:lnSpc>
                <a:spcPct val="100000"/>
              </a:lnSpc>
              <a:spcBef>
                <a:spcPts val="0"/>
              </a:spcBef>
              <a:spcAft>
                <a:spcPts val="0"/>
              </a:spcAft>
              <a:buClrTx/>
              <a:buSzTx/>
              <a:buFontTx/>
              <a:buNone/>
              <a:tabLst/>
            </a:pPr>
            <a:endParaRPr kumimoji="0" lang="en-US" sz="1200" b="0" i="0" u="none" strike="noStrike" cap="none" spc="0" normalizeH="0" baseline="0" noProof="0">
              <a:ln>
                <a:noFill/>
              </a:ln>
              <a:solidFill>
                <a:srgbClr val="FFFFFF"/>
              </a:solidFill>
              <a:effectLst/>
              <a:uLnTx/>
              <a:uFillTx/>
              <a:latin typeface="Graphik"/>
            </a:endParaRPr>
          </a:p>
        </p:txBody>
      </p:sp>
      <p:sp>
        <p:nvSpPr>
          <p:cNvPr id="49" name="Rectangle 58">
            <a:extLst>
              <a:ext uri="{FF2B5EF4-FFF2-40B4-BE49-F238E27FC236}">
                <a16:creationId xmlns:a16="http://schemas.microsoft.com/office/drawing/2014/main" id="{2091D76D-644E-46B1-8C7D-5F37B914FB06}"/>
              </a:ext>
            </a:extLst>
          </p:cNvPr>
          <p:cNvSpPr/>
          <p:nvPr userDrawn="1"/>
        </p:nvSpPr>
        <p:spPr bwMode="gray">
          <a:xfrm>
            <a:off x="-324884" y="4191035"/>
            <a:ext cx="180000" cy="180000"/>
          </a:xfrm>
          <a:prstGeom prst="rect">
            <a:avLst/>
          </a:prstGeom>
          <a:solidFill>
            <a:srgbClr val="DCAFFF"/>
          </a:solidFill>
          <a:ln w="9525" cap="flat" cmpd="sng" algn="ctr">
            <a:solidFill>
              <a:schemeClr val="tx1"/>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algn="ctr" fontAlgn="auto">
              <a:lnSpc>
                <a:spcPct val="100000"/>
              </a:lnSpc>
              <a:spcBef>
                <a:spcPts val="0"/>
              </a:spcBef>
              <a:spcAft>
                <a:spcPts val="0"/>
              </a:spcAft>
              <a:buClrTx/>
              <a:buSzTx/>
              <a:buFontTx/>
              <a:buNone/>
              <a:tabLst/>
            </a:pPr>
            <a:endParaRPr kumimoji="0" lang="en-US" sz="1200" b="0" i="0" u="none" strike="noStrike" cap="none" spc="0" normalizeH="0" baseline="0" noProof="0">
              <a:ln>
                <a:noFill/>
              </a:ln>
              <a:solidFill>
                <a:srgbClr val="FFFFFF"/>
              </a:solidFill>
              <a:effectLst/>
              <a:uLnTx/>
              <a:uFillTx/>
              <a:latin typeface="Graphik"/>
            </a:endParaRPr>
          </a:p>
        </p:txBody>
      </p:sp>
      <p:sp>
        <p:nvSpPr>
          <p:cNvPr id="50" name="TextBox 59">
            <a:extLst>
              <a:ext uri="{FF2B5EF4-FFF2-40B4-BE49-F238E27FC236}">
                <a16:creationId xmlns:a16="http://schemas.microsoft.com/office/drawing/2014/main" id="{6229788B-6689-4406-BA68-780C308F29D5}"/>
              </a:ext>
            </a:extLst>
          </p:cNvPr>
          <p:cNvSpPr txBox="1">
            <a:spLocks/>
          </p:cNvSpPr>
          <p:nvPr userDrawn="1"/>
        </p:nvSpPr>
        <p:spPr>
          <a:xfrm>
            <a:off x="-1259880" y="4191034"/>
            <a:ext cx="936000" cy="180000"/>
          </a:xfrm>
          <a:prstGeom prst="rect">
            <a:avLst/>
          </a:prstGeom>
          <a:noFill/>
        </p:spPr>
        <p:txBody>
          <a:bodyPr wrap="square" lIns="0" tIns="0" rIns="132923"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Accent 4</a:t>
            </a:r>
          </a:p>
        </p:txBody>
      </p:sp>
      <p:cxnSp>
        <p:nvCxnSpPr>
          <p:cNvPr id="51" name="Straight Connector 77">
            <a:extLst>
              <a:ext uri="{FF2B5EF4-FFF2-40B4-BE49-F238E27FC236}">
                <a16:creationId xmlns:a16="http://schemas.microsoft.com/office/drawing/2014/main" id="{618144C4-A74E-45B9-97FE-328C26DFA262}"/>
              </a:ext>
            </a:extLst>
          </p:cNvPr>
          <p:cNvCxnSpPr>
            <a:cxnSpLocks/>
          </p:cNvCxnSpPr>
          <p:nvPr userDrawn="1"/>
        </p:nvCxnSpPr>
        <p:spPr>
          <a:xfrm flipV="1">
            <a:off x="11807951" y="-195414"/>
            <a:ext cx="0" cy="180000"/>
          </a:xfrm>
          <a:prstGeom prst="line">
            <a:avLst/>
          </a:prstGeom>
          <a:ln w="3175">
            <a:solidFill>
              <a:schemeClr val="bg1"/>
            </a:solidFill>
            <a:tailEnd type="none" w="sm" len="sm"/>
          </a:ln>
        </p:spPr>
        <p:style>
          <a:lnRef idx="1">
            <a:schemeClr val="accent1"/>
          </a:lnRef>
          <a:fillRef idx="0">
            <a:schemeClr val="accent1"/>
          </a:fillRef>
          <a:effectRef idx="0">
            <a:schemeClr val="accent1"/>
          </a:effectRef>
          <a:fontRef idx="minor">
            <a:schemeClr val="tx1"/>
          </a:fontRef>
        </p:style>
      </p:cxnSp>
      <p:sp>
        <p:nvSpPr>
          <p:cNvPr id="52" name="TextBox 72">
            <a:extLst>
              <a:ext uri="{FF2B5EF4-FFF2-40B4-BE49-F238E27FC236}">
                <a16:creationId xmlns:a16="http://schemas.microsoft.com/office/drawing/2014/main" id="{D5C25AD4-AB6F-4354-9153-BE472D79C83A}"/>
              </a:ext>
            </a:extLst>
          </p:cNvPr>
          <p:cNvSpPr txBox="1"/>
          <p:nvPr userDrawn="1"/>
        </p:nvSpPr>
        <p:spPr>
          <a:xfrm>
            <a:off x="-2099880" y="6204621"/>
            <a:ext cx="1776000" cy="144000"/>
          </a:xfrm>
          <a:prstGeom prst="rect">
            <a:avLst/>
          </a:prstGeom>
          <a:noFill/>
        </p:spPr>
        <p:txBody>
          <a:bodyPr wrap="square" lIns="0" tIns="0" rIns="0"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Footer</a:t>
            </a:r>
          </a:p>
        </p:txBody>
      </p:sp>
    </p:spTree>
    <p:extLst>
      <p:ext uri="{BB962C8B-B14F-4D97-AF65-F5344CB8AC3E}">
        <p14:creationId xmlns:p14="http://schemas.microsoft.com/office/powerpoint/2010/main" val="510937297"/>
      </p:ext>
    </p:extLst>
  </p:cSld>
  <p:clrMapOvr>
    <a:overrideClrMapping bg1="dk1" tx1="lt1" bg2="dk2" tx2="lt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Divider with Image - Gradient Light">
    <p:bg>
      <p:bgRef idx="1001">
        <a:schemeClr val="bg1"/>
      </p:bgRef>
    </p:bg>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FDF230BE-E12B-4B12-B01F-61A3FEC10067}"/>
              </a:ext>
            </a:extLst>
          </p:cNvPr>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a:xfrm>
            <a:off x="2" y="2"/>
            <a:ext cx="12191994" cy="6857997"/>
          </a:xfrm>
          <a:prstGeom prst="rect">
            <a:avLst/>
          </a:prstGeom>
        </p:spPr>
      </p:pic>
      <p:sp>
        <p:nvSpPr>
          <p:cNvPr id="12" name="Picture Placeholder 18">
            <a:extLst>
              <a:ext uri="{FF2B5EF4-FFF2-40B4-BE49-F238E27FC236}">
                <a16:creationId xmlns:a16="http://schemas.microsoft.com/office/drawing/2014/main" id="{3996D868-07E7-4C6F-B00B-4026C634BAE0}"/>
              </a:ext>
            </a:extLst>
          </p:cNvPr>
          <p:cNvSpPr>
            <a:spLocks noGrp="1"/>
          </p:cNvSpPr>
          <p:nvPr>
            <p:ph type="pic" sz="quarter" idx="13" hasCustomPrompt="1"/>
          </p:nvPr>
        </p:nvSpPr>
        <p:spPr>
          <a:xfrm>
            <a:off x="6858000" y="381000"/>
            <a:ext cx="4952999" cy="5703315"/>
          </a:xfrm>
          <a:noFill/>
        </p:spPr>
        <p:txBody>
          <a:bodyPr tIns="274320" bIns="274320" anchor="ctr"/>
          <a:lstStyle>
            <a:lvl1pPr marL="0" indent="0" algn="ctr">
              <a:buNone/>
              <a:defRPr sz="1400" b="0">
                <a:solidFill>
                  <a:schemeClr val="tx1"/>
                </a:solidFill>
              </a:defRPr>
            </a:lvl1pPr>
          </a:lstStyle>
          <a:p>
            <a:r>
              <a:rPr lang="en-GB" dirty="0"/>
              <a:t>Add image, then ‘Send to Back’</a:t>
            </a:r>
            <a:endParaRPr lang="en-US" dirty="0"/>
          </a:p>
        </p:txBody>
      </p:sp>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1143001" y="381000"/>
            <a:ext cx="4952998" cy="3915092"/>
          </a:xfrm>
        </p:spPr>
        <p:txBody>
          <a:bodyPr anchor="b"/>
          <a:lstStyle>
            <a:lvl1pPr>
              <a:defRPr sz="5400">
                <a:solidFill>
                  <a:schemeClr val="tx1"/>
                </a:solidFill>
              </a:defRPr>
            </a:lvl1pPr>
          </a:lstStyle>
          <a:p>
            <a:r>
              <a:rPr lang="en-US" dirty="0"/>
              <a:t>Section title 54pt</a:t>
            </a:r>
          </a:p>
        </p:txBody>
      </p:sp>
      <p:sp>
        <p:nvSpPr>
          <p:cNvPr id="27" name="TextBox 26">
            <a:extLst>
              <a:ext uri="{FF2B5EF4-FFF2-40B4-BE49-F238E27FC236}">
                <a16:creationId xmlns:a16="http://schemas.microsoft.com/office/drawing/2014/main" id="{5B5705D7-5365-4FDC-B41B-8DBB58CDEE10}"/>
              </a:ext>
            </a:extLst>
          </p:cNvPr>
          <p:cNvSpPr txBox="1"/>
          <p:nvPr userDrawn="1"/>
        </p:nvSpPr>
        <p:spPr>
          <a:xfrm>
            <a:off x="8317890" y="6482079"/>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lang="en-GB" sz="800" dirty="0">
                <a:solidFill>
                  <a:schemeClr val="tx1">
                    <a:alpha val="75000"/>
                  </a:schemeClr>
                </a:solidFill>
              </a:rPr>
              <a:t>Copyright © 2020 Accenture. All rights reserved.</a:t>
            </a:r>
            <a:endParaRPr lang="en-US" noProof="0" dirty="0">
              <a:solidFill>
                <a:schemeClr val="tx1">
                  <a:alpha val="75000"/>
                </a:schemeClr>
              </a:solidFill>
            </a:endParaRPr>
          </a:p>
        </p:txBody>
      </p:sp>
      <p:sp>
        <p:nvSpPr>
          <p:cNvPr id="29" name="TextBox 28">
            <a:extLst>
              <a:ext uri="{FF2B5EF4-FFF2-40B4-BE49-F238E27FC236}">
                <a16:creationId xmlns:a16="http://schemas.microsoft.com/office/drawing/2014/main" id="{8F437B85-F911-4C8D-9468-5AF6FC49DE17}"/>
              </a:ext>
            </a:extLst>
          </p:cNvPr>
          <p:cNvSpPr txBox="1"/>
          <p:nvPr userDrawn="1"/>
        </p:nvSpPr>
        <p:spPr>
          <a:xfrm>
            <a:off x="11430000" y="6480793"/>
            <a:ext cx="381000" cy="205775"/>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fld id="{8A1971D9-5B62-3C46-9EC9-FDAAB88557B2}" type="slidenum">
              <a:rPr lang="en-GB" sz="800" smtClean="0">
                <a:solidFill>
                  <a:schemeClr val="tx1">
                    <a:alpha val="75000"/>
                  </a:schemeClr>
                </a:solidFill>
              </a:rPr>
              <a:t>‹#›</a:t>
            </a:fld>
            <a:endParaRPr lang="en-US" noProof="0" dirty="0">
              <a:solidFill>
                <a:schemeClr val="tx1">
                  <a:alpha val="75000"/>
                </a:schemeClr>
              </a:solidFill>
            </a:endParaRPr>
          </a:p>
        </p:txBody>
      </p:sp>
      <p:pic>
        <p:nvPicPr>
          <p:cNvPr id="33" name="Picture 32">
            <a:extLst>
              <a:ext uri="{FF2B5EF4-FFF2-40B4-BE49-F238E27FC236}">
                <a16:creationId xmlns:a16="http://schemas.microsoft.com/office/drawing/2014/main" id="{A9E94FE1-7A96-4985-B027-96607E090452}"/>
              </a:ext>
            </a:extLst>
          </p:cNvPr>
          <p:cNvPicPr>
            <a:picLocks noChangeAspect="1"/>
          </p:cNvPicPr>
          <p:nvPr userDrawn="1"/>
        </p:nvPicPr>
        <p:blipFill>
          <a:blip r:embed="rId3" cstate="email">
            <a:extLst>
              <a:ext uri="{28A0092B-C50C-407E-A947-70E740481C1C}">
                <a14:useLocalDpi xmlns:a14="http://schemas.microsoft.com/office/drawing/2010/main"/>
              </a:ext>
            </a:extLst>
          </a:blip>
          <a:srcRect/>
          <a:stretch/>
        </p:blipFill>
        <p:spPr>
          <a:xfrm>
            <a:off x="381468" y="6482516"/>
            <a:ext cx="191086" cy="202327"/>
          </a:xfrm>
          <a:prstGeom prst="rect">
            <a:avLst/>
          </a:prstGeom>
        </p:spPr>
      </p:pic>
      <p:sp>
        <p:nvSpPr>
          <p:cNvPr id="9" name="Text Placeholder 8">
            <a:extLst>
              <a:ext uri="{FF2B5EF4-FFF2-40B4-BE49-F238E27FC236}">
                <a16:creationId xmlns:a16="http://schemas.microsoft.com/office/drawing/2014/main" id="{BD15763B-29DE-5842-9F25-C3613114D2A0}"/>
              </a:ext>
            </a:extLst>
          </p:cNvPr>
          <p:cNvSpPr>
            <a:spLocks noGrp="1"/>
          </p:cNvSpPr>
          <p:nvPr>
            <p:ph type="body" sz="quarter" idx="16" hasCustomPrompt="1"/>
          </p:nvPr>
        </p:nvSpPr>
        <p:spPr>
          <a:xfrm>
            <a:off x="1143000" y="4610099"/>
            <a:ext cx="4953000" cy="1474215"/>
          </a:xfrm>
        </p:spPr>
        <p:txBody>
          <a:bodyPr/>
          <a:lstStyle>
            <a:lvl1pPr marL="0" indent="0">
              <a:lnSpc>
                <a:spcPct val="90000"/>
              </a:lnSpc>
              <a:spcAft>
                <a:spcPts val="600"/>
              </a:spcAft>
              <a:buNone/>
              <a:defRPr lang="en-US" sz="2400" b="0" kern="1200" dirty="0">
                <a:solidFill>
                  <a:schemeClr val="tx1"/>
                </a:solidFill>
                <a:latin typeface="GT Sectra Fine Rg" panose="00000500000000000000" pitchFamily="50" charset="0"/>
                <a:ea typeface="+mn-ea"/>
                <a:cs typeface="+mn-cs"/>
              </a:defRPr>
            </a:lvl1pPr>
            <a:lvl2pPr marL="0" indent="0">
              <a:spcAft>
                <a:spcPts val="600"/>
              </a:spcAft>
              <a:buNone/>
              <a:defRPr sz="2400">
                <a:latin typeface="GT Sectra Fine" pitchFamily="2" charset="77"/>
              </a:defRPr>
            </a:lvl2pPr>
            <a:lvl3pPr marL="0" indent="0">
              <a:spcAft>
                <a:spcPts val="600"/>
              </a:spcAft>
              <a:buNone/>
              <a:defRPr sz="2400">
                <a:latin typeface="GT Sectra Fine" pitchFamily="2" charset="77"/>
              </a:defRPr>
            </a:lvl3pPr>
            <a:lvl4pPr marL="0" indent="0">
              <a:spcAft>
                <a:spcPts val="600"/>
              </a:spcAft>
              <a:buNone/>
              <a:defRPr sz="2400">
                <a:latin typeface="GT Sectra Fine" pitchFamily="2" charset="77"/>
              </a:defRPr>
            </a:lvl4pPr>
            <a:lvl5pPr marL="0" indent="0">
              <a:spcAft>
                <a:spcPts val="600"/>
              </a:spcAft>
              <a:buNone/>
              <a:defRPr sz="2400">
                <a:latin typeface="GT Sectra Fine" pitchFamily="2" charset="77"/>
              </a:defRPr>
            </a:lvl5pPr>
          </a:lstStyle>
          <a:p>
            <a:pPr marL="0" lvl="0" indent="0" algn="l" defTabSz="228600" rtl="0" eaLnBrk="1" latinLnBrk="0" hangingPunct="1">
              <a:lnSpc>
                <a:spcPct val="90000"/>
              </a:lnSpc>
              <a:spcBef>
                <a:spcPts val="0"/>
              </a:spcBef>
              <a:spcAft>
                <a:spcPts val="0"/>
              </a:spcAft>
              <a:buFont typeface="Arial" panose="020B0604020202020204" pitchFamily="34" charset="0"/>
              <a:buNone/>
            </a:pPr>
            <a:r>
              <a:rPr lang="en-GB" dirty="0"/>
              <a:t>Place subtitle here in GT Sectra Fine 24pt</a:t>
            </a:r>
            <a:endParaRPr lang="en-US" dirty="0"/>
          </a:p>
        </p:txBody>
      </p:sp>
    </p:spTree>
    <p:extLst>
      <p:ext uri="{BB962C8B-B14F-4D97-AF65-F5344CB8AC3E}">
        <p14:creationId xmlns:p14="http://schemas.microsoft.com/office/powerpoint/2010/main" val="267528276"/>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720">
          <p15:clr>
            <a:srgbClr val="5ACBF0"/>
          </p15:clr>
        </p15:guide>
        <p15:guide id="2" orient="horz" pos="2904">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Section Divider - Numbered, Gradient Mid Purple">
    <p:bg>
      <p:bgRef idx="1001">
        <a:schemeClr val="bg1"/>
      </p:bgRef>
    </p:bg>
    <p:spTree>
      <p:nvGrpSpPr>
        <p:cNvPr id="1" name=""/>
        <p:cNvGrpSpPr/>
        <p:nvPr/>
      </p:nvGrpSpPr>
      <p:grpSpPr>
        <a:xfrm>
          <a:off x="0" y="0"/>
          <a:ext cx="0" cy="0"/>
          <a:chOff x="0" y="0"/>
          <a:chExt cx="0" cy="0"/>
        </a:xfrm>
      </p:grpSpPr>
      <p:graphicFrame>
        <p:nvGraphicFramePr>
          <p:cNvPr id="8" name="Objekt 7" hidden="1">
            <a:extLst>
              <a:ext uri="{FF2B5EF4-FFF2-40B4-BE49-F238E27FC236}">
                <a16:creationId xmlns:a16="http://schemas.microsoft.com/office/drawing/2014/main" id="{75482026-1AA6-4189-BB1D-47D0BEFBCEDB}"/>
              </a:ext>
            </a:extLst>
          </p:cNvPr>
          <p:cNvGraphicFramePr>
            <a:graphicFrameLocks noChangeAspect="1"/>
          </p:cNvGraphicFramePr>
          <p:nvPr userDrawn="1">
            <p:custDataLst>
              <p:tags r:id="rId1"/>
            </p:custDataLst>
            <p:extLst>
              <p:ext uri="{D42A27DB-BD31-4B8C-83A1-F6EECF244321}">
                <p14:modId xmlns:p14="http://schemas.microsoft.com/office/powerpoint/2010/main" val="342679560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3" imgW="424" imgH="424" progId="TCLayout.ActiveDocument.1">
                  <p:embed/>
                </p:oleObj>
              </mc:Choice>
              <mc:Fallback>
                <p:oleObj name="think-cell Folie" r:id="rId3" imgW="424" imgH="424" progId="TCLayout.ActiveDocument.1">
                  <p:embed/>
                  <p:pic>
                    <p:nvPicPr>
                      <p:cNvPr id="8" name="Objekt 7" hidden="1">
                        <a:extLst>
                          <a:ext uri="{FF2B5EF4-FFF2-40B4-BE49-F238E27FC236}">
                            <a16:creationId xmlns:a16="http://schemas.microsoft.com/office/drawing/2014/main" id="{75482026-1AA6-4189-BB1D-47D0BEFBCEDB}"/>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26" name="Picture 13">
            <a:extLst>
              <a:ext uri="{FF2B5EF4-FFF2-40B4-BE49-F238E27FC236}">
                <a16:creationId xmlns:a16="http://schemas.microsoft.com/office/drawing/2014/main" id="{983EB5EE-AC70-47E6-ADD3-0068DA436971}"/>
              </a:ext>
            </a:extLst>
          </p:cNvPr>
          <p:cNvPicPr>
            <a:picLocks noChangeAspect="1"/>
          </p:cNvPicPr>
          <p:nvPr userDrawn="1"/>
        </p:nvPicPr>
        <p:blipFill rotWithShape="1">
          <a:blip r:embed="rId5" cstate="email">
            <a:extLst>
              <a:ext uri="{28A0092B-C50C-407E-A947-70E740481C1C}">
                <a14:useLocalDpi xmlns:a14="http://schemas.microsoft.com/office/drawing/2010/main"/>
              </a:ext>
            </a:extLst>
          </a:blip>
          <a:srcRect t="-18"/>
          <a:stretch/>
        </p:blipFill>
        <p:spPr>
          <a:xfrm>
            <a:off x="1185" y="0"/>
            <a:ext cx="12189630" cy="6858000"/>
          </a:xfrm>
          <a:prstGeom prst="rect">
            <a:avLst/>
          </a:prstGeom>
        </p:spPr>
      </p:pic>
      <p:sp>
        <p:nvSpPr>
          <p:cNvPr id="7" name="Rectangle 6">
            <a:extLst>
              <a:ext uri="{FF2B5EF4-FFF2-40B4-BE49-F238E27FC236}">
                <a16:creationId xmlns:a16="http://schemas.microsoft.com/office/drawing/2014/main" id="{64015D5F-F315-4E58-856E-56BC8490AECE}"/>
              </a:ext>
            </a:extLst>
          </p:cNvPr>
          <p:cNvSpPr/>
          <p:nvPr userDrawn="1"/>
        </p:nvSpPr>
        <p:spPr>
          <a:xfrm>
            <a:off x="0" y="3428999"/>
            <a:ext cx="12192000" cy="342900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1143000" y="3889828"/>
            <a:ext cx="6186713" cy="2194485"/>
          </a:xfrm>
        </p:spPr>
        <p:txBody>
          <a:bodyPr vert="horz" anchor="t"/>
          <a:lstStyle>
            <a:lvl1pPr>
              <a:defRPr sz="5400">
                <a:solidFill>
                  <a:schemeClr val="bg1"/>
                </a:solidFill>
              </a:defRPr>
            </a:lvl1pPr>
          </a:lstStyle>
          <a:p>
            <a:r>
              <a:rPr lang="en-US" dirty="0"/>
              <a:t>Section title 54pt</a:t>
            </a:r>
          </a:p>
        </p:txBody>
      </p:sp>
      <p:sp>
        <p:nvSpPr>
          <p:cNvPr id="11" name="Text Placeholder 2">
            <a:extLst>
              <a:ext uri="{FF2B5EF4-FFF2-40B4-BE49-F238E27FC236}">
                <a16:creationId xmlns:a16="http://schemas.microsoft.com/office/drawing/2014/main" id="{63E56B88-63DE-42F5-AE08-5F9069ED6835}"/>
              </a:ext>
            </a:extLst>
          </p:cNvPr>
          <p:cNvSpPr>
            <a:spLocks noGrp="1"/>
          </p:cNvSpPr>
          <p:nvPr>
            <p:ph type="body" idx="10" hasCustomPrompt="1"/>
          </p:nvPr>
        </p:nvSpPr>
        <p:spPr>
          <a:xfrm>
            <a:off x="1143001" y="835805"/>
            <a:ext cx="6186712" cy="2194487"/>
          </a:xfrm>
        </p:spPr>
        <p:txBody>
          <a:bodyPr anchor="ctr"/>
          <a:lstStyle>
            <a:lvl1pPr marL="0" indent="0" algn="l" defTabSz="914400" rtl="0" eaLnBrk="1" latinLnBrk="0" hangingPunct="1">
              <a:lnSpc>
                <a:spcPct val="80000"/>
              </a:lnSpc>
              <a:spcBef>
                <a:spcPct val="0"/>
              </a:spcBef>
              <a:spcAft>
                <a:spcPts val="0"/>
              </a:spcAft>
              <a:buNone/>
              <a:defRPr lang="en-US" sz="16600" b="1" kern="1200" dirty="0">
                <a:ln w="38100">
                  <a:solidFill>
                    <a:schemeClr val="bg1"/>
                  </a:solidFill>
                </a:ln>
                <a:noFill/>
                <a:latin typeface="+mj-lt"/>
                <a:ea typeface="+mj-ea"/>
                <a:cs typeface="+mj-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US" dirty="0"/>
              <a:t>#</a:t>
            </a:r>
          </a:p>
        </p:txBody>
      </p:sp>
      <p:pic>
        <p:nvPicPr>
          <p:cNvPr id="4" name="Picture 3">
            <a:extLst>
              <a:ext uri="{FF2B5EF4-FFF2-40B4-BE49-F238E27FC236}">
                <a16:creationId xmlns:a16="http://schemas.microsoft.com/office/drawing/2014/main" id="{A3B317ED-600C-4D7F-990D-38990FC868E0}"/>
              </a:ext>
            </a:extLst>
          </p:cNvPr>
          <p:cNvPicPr>
            <a:picLocks noChangeAspect="1"/>
          </p:cNvPicPr>
          <p:nvPr userDrawn="1"/>
        </p:nvPicPr>
        <p:blipFill>
          <a:blip r:embed="rId6" cstate="email">
            <a:extLst>
              <a:ext uri="{28A0092B-C50C-407E-A947-70E740481C1C}">
                <a14:useLocalDpi xmlns:a14="http://schemas.microsoft.com/office/drawing/2010/main"/>
              </a:ext>
            </a:extLst>
          </a:blip>
          <a:srcRect/>
          <a:stretch/>
        </p:blipFill>
        <p:spPr>
          <a:xfrm>
            <a:off x="381468" y="6482516"/>
            <a:ext cx="191087" cy="202328"/>
          </a:xfrm>
          <a:prstGeom prst="rect">
            <a:avLst/>
          </a:prstGeom>
        </p:spPr>
      </p:pic>
      <p:sp>
        <p:nvSpPr>
          <p:cNvPr id="5" name="TextBox 4">
            <a:extLst>
              <a:ext uri="{FF2B5EF4-FFF2-40B4-BE49-F238E27FC236}">
                <a16:creationId xmlns:a16="http://schemas.microsoft.com/office/drawing/2014/main" id="{86BA14C7-1430-48FF-8901-F3A033110900}"/>
              </a:ext>
            </a:extLst>
          </p:cNvPr>
          <p:cNvSpPr txBox="1"/>
          <p:nvPr userDrawn="1"/>
        </p:nvSpPr>
        <p:spPr>
          <a:xfrm>
            <a:off x="8317890" y="6483349"/>
            <a:ext cx="3112110" cy="203203"/>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dirty="0">
                <a:ln>
                  <a:noFill/>
                </a:ln>
                <a:solidFill>
                  <a:srgbClr val="FFFFFF">
                    <a:alpha val="75000"/>
                  </a:srgbClr>
                </a:solidFill>
                <a:effectLst/>
                <a:uLnTx/>
                <a:uFillTx/>
              </a:rPr>
              <a:t>Copyright © 2020 Accenture. All rights reserved.</a:t>
            </a:r>
            <a:endParaRPr kumimoji="0" lang="en-US" sz="1800" b="0" i="0" u="none" strike="noStrike" kern="0" cap="none" spc="0" normalizeH="0" baseline="0" noProof="0" dirty="0">
              <a:ln>
                <a:noFill/>
              </a:ln>
              <a:solidFill>
                <a:srgbClr val="FFFFFF">
                  <a:alpha val="75000"/>
                </a:srgbClr>
              </a:solidFill>
              <a:effectLst/>
              <a:uLnTx/>
              <a:uFillTx/>
            </a:endParaRPr>
          </a:p>
        </p:txBody>
      </p:sp>
      <p:sp>
        <p:nvSpPr>
          <p:cNvPr id="6" name="TextBox 5">
            <a:extLst>
              <a:ext uri="{FF2B5EF4-FFF2-40B4-BE49-F238E27FC236}">
                <a16:creationId xmlns:a16="http://schemas.microsoft.com/office/drawing/2014/main" id="{B68F01F3-5CA0-48F9-8E93-BE5B61747A9B}"/>
              </a:ext>
            </a:extLst>
          </p:cNvPr>
          <p:cNvSpPr txBox="1"/>
          <p:nvPr userDrawn="1"/>
        </p:nvSpPr>
        <p:spPr>
          <a:xfrm>
            <a:off x="11430000" y="6482063"/>
            <a:ext cx="381000" cy="205775"/>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fld id="{8A1971D9-5B62-3C46-9EC9-FDAAB88557B2}" type="slidenum">
              <a:rPr kumimoji="0" lang="en-GB" sz="800" b="0" i="0" u="none" strike="noStrike" kern="0" cap="none" spc="0" normalizeH="0" baseline="0" noProof="0" smtClean="0">
                <a:ln>
                  <a:noFill/>
                </a:ln>
                <a:solidFill>
                  <a:srgbClr val="FFFFFF">
                    <a:alpha val="75000"/>
                  </a:srgbClr>
                </a:solidFill>
                <a:effectLst/>
                <a:uLnTx/>
                <a:uFillTx/>
              </a:rPr>
              <a:pPr marL="0" marR="0" lvl="0" indent="0" algn="r" defTabSz="228600" eaLnBrk="1" fontAlgn="auto" latinLnBrk="0" hangingPunct="1">
                <a:lnSpc>
                  <a:spcPct val="100000"/>
                </a:lnSpc>
                <a:spcBef>
                  <a:spcPts val="0"/>
                </a:spcBef>
                <a:spcAft>
                  <a:spcPts val="1200"/>
                </a:spcAft>
                <a:buClrTx/>
                <a:buSzTx/>
                <a:buFontTx/>
                <a:buNone/>
                <a:tabLst/>
                <a:defRPr/>
              </a:pPr>
              <a:t>‹#›</a:t>
            </a:fld>
            <a:endParaRPr kumimoji="0" lang="en-US" sz="1800" b="0" i="0" u="none" strike="noStrike" kern="0" cap="none" spc="0" normalizeH="0" baseline="0" noProof="0" dirty="0">
              <a:ln>
                <a:noFill/>
              </a:ln>
              <a:solidFill>
                <a:srgbClr val="FFFFFF">
                  <a:alpha val="75000"/>
                </a:srgbClr>
              </a:solidFill>
              <a:effectLst/>
              <a:uLnTx/>
              <a:uFillTx/>
            </a:endParaRPr>
          </a:p>
        </p:txBody>
      </p:sp>
      <p:sp>
        <p:nvSpPr>
          <p:cNvPr id="14" name="Text Placeholder 8">
            <a:extLst>
              <a:ext uri="{FF2B5EF4-FFF2-40B4-BE49-F238E27FC236}">
                <a16:creationId xmlns:a16="http://schemas.microsoft.com/office/drawing/2014/main" id="{4CC28DDD-91C9-FB49-B057-796687C8B07D}"/>
              </a:ext>
            </a:extLst>
          </p:cNvPr>
          <p:cNvSpPr>
            <a:spLocks noGrp="1"/>
          </p:cNvSpPr>
          <p:nvPr>
            <p:ph type="body" sz="quarter" idx="15" hasCustomPrompt="1"/>
          </p:nvPr>
        </p:nvSpPr>
        <p:spPr>
          <a:xfrm>
            <a:off x="8055427" y="3889828"/>
            <a:ext cx="2993573" cy="2194486"/>
          </a:xfrm>
        </p:spPr>
        <p:txBody>
          <a:bodyPr/>
          <a:lstStyle>
            <a:lvl1pPr marL="0" indent="0">
              <a:lnSpc>
                <a:spcPct val="90000"/>
              </a:lnSpc>
              <a:spcAft>
                <a:spcPts val="600"/>
              </a:spcAft>
              <a:buNone/>
              <a:defRPr sz="2400">
                <a:solidFill>
                  <a:schemeClr val="bg1"/>
                </a:solidFill>
                <a:latin typeface="GT Sectra Fine Rg" panose="00000500000000000000" pitchFamily="50" charset="0"/>
              </a:defRPr>
            </a:lvl1pPr>
            <a:lvl2pPr marL="0" indent="0">
              <a:spcAft>
                <a:spcPts val="600"/>
              </a:spcAft>
              <a:buNone/>
              <a:defRPr sz="2400">
                <a:latin typeface="GT Sectra Fine" pitchFamily="2" charset="77"/>
              </a:defRPr>
            </a:lvl2pPr>
            <a:lvl3pPr marL="0" indent="0">
              <a:spcAft>
                <a:spcPts val="600"/>
              </a:spcAft>
              <a:buNone/>
              <a:defRPr sz="2400">
                <a:latin typeface="GT Sectra Fine" pitchFamily="2" charset="77"/>
              </a:defRPr>
            </a:lvl3pPr>
            <a:lvl4pPr marL="0" indent="0">
              <a:spcAft>
                <a:spcPts val="600"/>
              </a:spcAft>
              <a:buNone/>
              <a:defRPr sz="2400">
                <a:latin typeface="GT Sectra Fine" pitchFamily="2" charset="77"/>
              </a:defRPr>
            </a:lvl4pPr>
            <a:lvl5pPr marL="0" indent="0">
              <a:spcAft>
                <a:spcPts val="600"/>
              </a:spcAft>
              <a:buNone/>
              <a:defRPr sz="2400">
                <a:latin typeface="GT Sectra Fine" pitchFamily="2" charset="77"/>
              </a:defRPr>
            </a:lvl5pPr>
          </a:lstStyle>
          <a:p>
            <a:pPr lvl="0"/>
            <a:r>
              <a:rPr lang="en-US" dirty="0"/>
              <a:t>Place subtitle here in GT Sectra Fine </a:t>
            </a:r>
            <a:r>
              <a:rPr lang="en-US" dirty="0" err="1"/>
              <a:t>Rg</a:t>
            </a:r>
            <a:r>
              <a:rPr lang="en-US" dirty="0"/>
              <a:t> </a:t>
            </a:r>
            <a:r>
              <a:rPr lang="en-GB" dirty="0"/>
              <a:t>24pt</a:t>
            </a:r>
            <a:endParaRPr lang="en-US" dirty="0"/>
          </a:p>
        </p:txBody>
      </p:sp>
      <p:sp>
        <p:nvSpPr>
          <p:cNvPr id="10" name="Rectangle 55">
            <a:extLst>
              <a:ext uri="{FF2B5EF4-FFF2-40B4-BE49-F238E27FC236}">
                <a16:creationId xmlns:a16="http://schemas.microsoft.com/office/drawing/2014/main" id="{A1D1ED5C-EF3F-423A-A087-079681F2699B}"/>
              </a:ext>
            </a:extLst>
          </p:cNvPr>
          <p:cNvSpPr/>
          <p:nvPr userDrawn="1"/>
        </p:nvSpPr>
        <p:spPr bwMode="gray">
          <a:xfrm>
            <a:off x="-324720" y="3102598"/>
            <a:ext cx="180000" cy="180000"/>
          </a:xfrm>
          <a:prstGeom prst="rect">
            <a:avLst/>
          </a:prstGeom>
          <a:solidFill>
            <a:schemeClr val="accent3"/>
          </a:solidFill>
          <a:ln w="6350">
            <a:solidFill>
              <a:schemeClr val="bg1"/>
            </a:solidFill>
            <a:miter lim="800000"/>
            <a:headEnd/>
            <a:tailEnd/>
          </a:ln>
          <a:effectLst/>
        </p:spPr>
        <p:txBody>
          <a:bodyPr vert="horz" wrap="square" lIns="0" tIns="0" rIns="0" bIns="0" numCol="1" rtlCol="0" anchor="ctr" anchorCtr="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tab pos="265852" algn="l"/>
              </a:tabLst>
              <a:defRPr/>
            </a:pPr>
            <a:endParaRPr kumimoji="0" lang="en-US" sz="985" b="0" i="0" u="none" strike="noStrike" kern="1200" cap="none" spc="0" normalizeH="0" baseline="0" noProof="0">
              <a:ln>
                <a:noFill/>
              </a:ln>
              <a:solidFill>
                <a:prstClr val="white"/>
              </a:solidFill>
              <a:effectLst/>
              <a:uLnTx/>
              <a:uFillTx/>
              <a:latin typeface="Graphik"/>
              <a:ea typeface="+mn-ea"/>
              <a:cs typeface="+mn-cs"/>
            </a:endParaRPr>
          </a:p>
        </p:txBody>
      </p:sp>
      <p:sp>
        <p:nvSpPr>
          <p:cNvPr id="12" name="Rectangle 57">
            <a:extLst>
              <a:ext uri="{FF2B5EF4-FFF2-40B4-BE49-F238E27FC236}">
                <a16:creationId xmlns:a16="http://schemas.microsoft.com/office/drawing/2014/main" id="{0EFF6FD9-20C0-454C-9189-030C19A3DE3A}"/>
              </a:ext>
            </a:extLst>
          </p:cNvPr>
          <p:cNvSpPr/>
          <p:nvPr userDrawn="1"/>
        </p:nvSpPr>
        <p:spPr bwMode="gray">
          <a:xfrm>
            <a:off x="-324720" y="2673934"/>
            <a:ext cx="180000" cy="180000"/>
          </a:xfrm>
          <a:prstGeom prst="rect">
            <a:avLst/>
          </a:prstGeom>
          <a:solidFill>
            <a:schemeClr val="accent1"/>
          </a:solidFill>
          <a:ln w="6350" cap="flat" cmpd="sng" algn="ctr">
            <a:solidFill>
              <a:schemeClr val="bg1"/>
            </a:solidFill>
            <a:prstDash val="solid"/>
            <a:miter lim="800000"/>
            <a:headEnd type="none" w="med" len="med"/>
            <a:tailEnd type="none" w="med" len="med"/>
          </a:ln>
          <a:effectLst/>
        </p:spPr>
        <p:txBody>
          <a:bodyPr vert="horz" wrap="square" lIns="0" tIns="0" rIns="0" bIns="0" numCol="1" rtlCol="0" anchor="ctr" anchorCtr="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tab pos="265852" algn="l"/>
              </a:tabLst>
              <a:defRPr/>
            </a:pPr>
            <a:endParaRPr kumimoji="0" lang="en-US" sz="985" b="0" i="0" u="none" strike="noStrike" kern="1200" cap="none" spc="0" normalizeH="0" baseline="0" noProof="0">
              <a:ln>
                <a:noFill/>
              </a:ln>
              <a:solidFill>
                <a:srgbClr val="BEBEBE">
                  <a:lumMod val="100000"/>
                </a:srgbClr>
              </a:solidFill>
              <a:effectLst/>
              <a:uLnTx/>
              <a:uFillTx/>
              <a:latin typeface="Graphik"/>
              <a:ea typeface="+mn-ea"/>
              <a:cs typeface="+mn-cs"/>
            </a:endParaRPr>
          </a:p>
        </p:txBody>
      </p:sp>
      <p:sp>
        <p:nvSpPr>
          <p:cNvPr id="15" name="Rectangle 58">
            <a:extLst>
              <a:ext uri="{FF2B5EF4-FFF2-40B4-BE49-F238E27FC236}">
                <a16:creationId xmlns:a16="http://schemas.microsoft.com/office/drawing/2014/main" id="{EB7DF302-99DD-47B1-A89D-F9A8464ACF73}"/>
              </a:ext>
            </a:extLst>
          </p:cNvPr>
          <p:cNvSpPr/>
          <p:nvPr userDrawn="1"/>
        </p:nvSpPr>
        <p:spPr bwMode="gray">
          <a:xfrm>
            <a:off x="-324720" y="2888266"/>
            <a:ext cx="180000" cy="180000"/>
          </a:xfrm>
          <a:prstGeom prst="rect">
            <a:avLst/>
          </a:prstGeom>
          <a:solidFill>
            <a:schemeClr val="accent2"/>
          </a:solidFill>
          <a:ln w="6350">
            <a:solidFill>
              <a:schemeClr val="bg1"/>
            </a:solidFill>
            <a:miter lim="800000"/>
            <a:headEnd/>
            <a:tailEnd/>
          </a:ln>
          <a:effectLst/>
        </p:spPr>
        <p:txBody>
          <a:bodyPr vert="horz" wrap="square" lIns="0" tIns="0" rIns="0" bIns="0" numCol="1" rtlCol="0" anchor="ctr" anchorCtr="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tab pos="265852" algn="l"/>
              </a:tabLst>
              <a:defRPr/>
            </a:pPr>
            <a:endParaRPr kumimoji="0" lang="en-US" sz="985" b="0" i="0" u="none" strike="noStrike" kern="1200" cap="none" spc="0" normalizeH="0" baseline="0" noProof="0">
              <a:ln>
                <a:noFill/>
              </a:ln>
              <a:solidFill>
                <a:prstClr val="white"/>
              </a:solidFill>
              <a:effectLst/>
              <a:uLnTx/>
              <a:uFillTx/>
              <a:latin typeface="Graphik"/>
              <a:ea typeface="+mn-ea"/>
              <a:cs typeface="+mn-cs"/>
            </a:endParaRPr>
          </a:p>
        </p:txBody>
      </p:sp>
      <p:sp>
        <p:nvSpPr>
          <p:cNvPr id="16" name="Rectangle 67">
            <a:extLst>
              <a:ext uri="{FF2B5EF4-FFF2-40B4-BE49-F238E27FC236}">
                <a16:creationId xmlns:a16="http://schemas.microsoft.com/office/drawing/2014/main" id="{1CD6D743-0BD2-4E22-9BCB-7F4E51461473}"/>
              </a:ext>
            </a:extLst>
          </p:cNvPr>
          <p:cNvSpPr/>
          <p:nvPr userDrawn="1"/>
        </p:nvSpPr>
        <p:spPr bwMode="gray">
          <a:xfrm>
            <a:off x="-324720" y="5819903"/>
            <a:ext cx="180000" cy="180000"/>
          </a:xfrm>
          <a:prstGeom prst="rect">
            <a:avLst/>
          </a:prstGeom>
          <a:solidFill>
            <a:schemeClr val="bg1"/>
          </a:solidFill>
          <a:ln w="6350">
            <a:solidFill>
              <a:schemeClr val="bg1"/>
            </a:solidFill>
            <a:miter lim="800000"/>
            <a:headEnd/>
            <a:tailEnd/>
          </a:ln>
          <a:effectLst/>
        </p:spPr>
        <p:txBody>
          <a:bodyPr vert="horz" wrap="square" lIns="0" tIns="0" rIns="0" bIns="0" numCol="1" rtlCol="0" anchor="ctr" anchorCtr="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tab pos="265852" algn="l"/>
              </a:tabLst>
              <a:defRPr/>
            </a:pPr>
            <a:endParaRPr kumimoji="0" lang="en-US" sz="985" b="0" i="0" u="none" strike="noStrike" kern="1200" cap="none" spc="0" normalizeH="0" baseline="0" noProof="0">
              <a:ln>
                <a:noFill/>
              </a:ln>
              <a:solidFill>
                <a:prstClr val="white"/>
              </a:solidFill>
              <a:effectLst/>
              <a:uLnTx/>
              <a:uFillTx/>
              <a:latin typeface="Graphik"/>
              <a:ea typeface="+mn-ea"/>
              <a:cs typeface="+mn-cs"/>
            </a:endParaRPr>
          </a:p>
        </p:txBody>
      </p:sp>
      <p:sp>
        <p:nvSpPr>
          <p:cNvPr id="17" name="Rectangle 68">
            <a:extLst>
              <a:ext uri="{FF2B5EF4-FFF2-40B4-BE49-F238E27FC236}">
                <a16:creationId xmlns:a16="http://schemas.microsoft.com/office/drawing/2014/main" id="{565D1BB8-6A43-4659-9ED9-E503A0B70E8F}"/>
              </a:ext>
            </a:extLst>
          </p:cNvPr>
          <p:cNvSpPr>
            <a:spLocks/>
          </p:cNvSpPr>
          <p:nvPr userDrawn="1"/>
        </p:nvSpPr>
        <p:spPr bwMode="gray">
          <a:xfrm>
            <a:off x="-324884" y="4962578"/>
            <a:ext cx="180000" cy="180000"/>
          </a:xfrm>
          <a:prstGeom prst="rect">
            <a:avLst/>
          </a:prstGeom>
          <a:solidFill>
            <a:schemeClr val="tx1"/>
          </a:solidFill>
          <a:ln w="6350" cap="flat" cmpd="sng" algn="ctr">
            <a:solidFill>
              <a:schemeClr val="bg1"/>
            </a:solidFill>
            <a:prstDash val="solid"/>
            <a:miter lim="800000"/>
            <a:headEnd type="none" w="med" len="med"/>
            <a:tailEnd type="none" w="med" len="med"/>
          </a:ln>
          <a:effectLst/>
        </p:spPr>
        <p:txBody>
          <a:bodyPr vert="horz" wrap="square" lIns="0" tIns="0" rIns="0" bIns="0" numCol="1" rtlCol="0" anchor="ctr" anchorCtr="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tab pos="265852" algn="l"/>
              </a:tabLst>
              <a:defRPr/>
            </a:pPr>
            <a:endParaRPr kumimoji="0" lang="en-US" sz="985" b="0" i="0" u="none" strike="noStrike" kern="1200" cap="none" spc="0" normalizeH="0" baseline="0" noProof="0">
              <a:ln>
                <a:noFill/>
              </a:ln>
              <a:solidFill>
                <a:prstClr val="white"/>
              </a:solidFill>
              <a:effectLst/>
              <a:uLnTx/>
              <a:uFillTx/>
              <a:latin typeface="Graphik"/>
              <a:ea typeface="+mn-ea"/>
              <a:cs typeface="+mn-cs"/>
            </a:endParaRPr>
          </a:p>
        </p:txBody>
      </p:sp>
      <p:sp>
        <p:nvSpPr>
          <p:cNvPr id="18" name="Rectangle 55">
            <a:extLst>
              <a:ext uri="{FF2B5EF4-FFF2-40B4-BE49-F238E27FC236}">
                <a16:creationId xmlns:a16="http://schemas.microsoft.com/office/drawing/2014/main" id="{E4A04983-25B8-4254-9D7B-BFAFBF2C2BE4}"/>
              </a:ext>
            </a:extLst>
          </p:cNvPr>
          <p:cNvSpPr/>
          <p:nvPr userDrawn="1"/>
        </p:nvSpPr>
        <p:spPr bwMode="gray">
          <a:xfrm>
            <a:off x="-324884" y="3972625"/>
            <a:ext cx="180000" cy="180000"/>
          </a:xfrm>
          <a:prstGeom prst="rect">
            <a:avLst/>
          </a:prstGeom>
          <a:solidFill>
            <a:srgbClr val="BE82FF"/>
          </a:solidFill>
          <a:ln w="9525" cap="flat" cmpd="sng" algn="ctr">
            <a:solidFill>
              <a:schemeClr val="bg1"/>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algn="ctr" fontAlgn="auto">
              <a:lnSpc>
                <a:spcPct val="100000"/>
              </a:lnSpc>
              <a:spcBef>
                <a:spcPts val="0"/>
              </a:spcBef>
              <a:spcAft>
                <a:spcPts val="0"/>
              </a:spcAft>
              <a:buClrTx/>
              <a:buSzTx/>
              <a:buFontTx/>
              <a:buNone/>
              <a:tabLst/>
            </a:pPr>
            <a:endParaRPr kumimoji="0" lang="en-US" sz="1200" b="0" i="0" u="none" strike="noStrike" cap="none" spc="0" normalizeH="0" baseline="0" noProof="0">
              <a:ln>
                <a:noFill/>
              </a:ln>
              <a:solidFill>
                <a:srgbClr val="FFFFFF"/>
              </a:solidFill>
              <a:effectLst/>
              <a:uLnTx/>
              <a:uFillTx/>
              <a:latin typeface="Graphik"/>
            </a:endParaRPr>
          </a:p>
        </p:txBody>
      </p:sp>
      <p:sp>
        <p:nvSpPr>
          <p:cNvPr id="19" name="Rectangle 57">
            <a:extLst>
              <a:ext uri="{FF2B5EF4-FFF2-40B4-BE49-F238E27FC236}">
                <a16:creationId xmlns:a16="http://schemas.microsoft.com/office/drawing/2014/main" id="{F8A8C749-F716-418B-ACCB-E3180C2FD37B}"/>
              </a:ext>
            </a:extLst>
          </p:cNvPr>
          <p:cNvSpPr/>
          <p:nvPr userDrawn="1"/>
        </p:nvSpPr>
        <p:spPr bwMode="gray">
          <a:xfrm>
            <a:off x="-324884" y="3535805"/>
            <a:ext cx="180000" cy="180000"/>
          </a:xfrm>
          <a:prstGeom prst="rect">
            <a:avLst/>
          </a:prstGeom>
          <a:solidFill>
            <a:schemeClr val="accent4"/>
          </a:solidFill>
          <a:ln w="9525" cap="flat" cmpd="sng" algn="ctr">
            <a:solidFill>
              <a:schemeClr val="bg1"/>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algn="ctr" fontAlgn="auto">
              <a:lnSpc>
                <a:spcPct val="100000"/>
              </a:lnSpc>
              <a:spcBef>
                <a:spcPts val="0"/>
              </a:spcBef>
              <a:spcAft>
                <a:spcPts val="0"/>
              </a:spcAft>
              <a:buClrTx/>
              <a:buSzTx/>
              <a:buFontTx/>
              <a:buNone/>
              <a:tabLst/>
            </a:pPr>
            <a:endParaRPr kumimoji="0" lang="en-US" sz="1200" b="0" i="0" u="none" strike="noStrike" cap="none" spc="0" normalizeH="0" baseline="0" noProof="0">
              <a:ln>
                <a:noFill/>
              </a:ln>
              <a:solidFill>
                <a:srgbClr val="FFFFFF"/>
              </a:solidFill>
              <a:effectLst/>
              <a:uLnTx/>
              <a:uFillTx/>
              <a:latin typeface="Graphik"/>
            </a:endParaRPr>
          </a:p>
        </p:txBody>
      </p:sp>
      <p:sp>
        <p:nvSpPr>
          <p:cNvPr id="20" name="Rectangle 58">
            <a:extLst>
              <a:ext uri="{FF2B5EF4-FFF2-40B4-BE49-F238E27FC236}">
                <a16:creationId xmlns:a16="http://schemas.microsoft.com/office/drawing/2014/main" id="{EBE9BA42-AE12-48AB-981B-8B7316FA27DF}"/>
              </a:ext>
            </a:extLst>
          </p:cNvPr>
          <p:cNvSpPr/>
          <p:nvPr userDrawn="1"/>
        </p:nvSpPr>
        <p:spPr bwMode="gray">
          <a:xfrm>
            <a:off x="-324884" y="3754215"/>
            <a:ext cx="180000" cy="180000"/>
          </a:xfrm>
          <a:prstGeom prst="rect">
            <a:avLst/>
          </a:prstGeom>
          <a:solidFill>
            <a:srgbClr val="A055F5"/>
          </a:solidFill>
          <a:ln w="9525" cap="flat" cmpd="sng" algn="ctr">
            <a:solidFill>
              <a:schemeClr val="bg1"/>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algn="ctr" fontAlgn="auto">
              <a:lnSpc>
                <a:spcPct val="100000"/>
              </a:lnSpc>
              <a:spcBef>
                <a:spcPts val="0"/>
              </a:spcBef>
              <a:spcAft>
                <a:spcPts val="0"/>
              </a:spcAft>
              <a:buClrTx/>
              <a:buSzTx/>
              <a:buFontTx/>
              <a:buNone/>
              <a:tabLst/>
            </a:pPr>
            <a:endParaRPr kumimoji="0" lang="en-US" sz="1200" b="0" i="0" u="none" strike="noStrike" cap="none" spc="0" normalizeH="0" baseline="0" noProof="0">
              <a:ln>
                <a:noFill/>
              </a:ln>
              <a:solidFill>
                <a:srgbClr val="FFFFFF"/>
              </a:solidFill>
              <a:effectLst/>
              <a:uLnTx/>
              <a:uFillTx/>
              <a:latin typeface="Graphik"/>
            </a:endParaRPr>
          </a:p>
        </p:txBody>
      </p:sp>
      <p:sp>
        <p:nvSpPr>
          <p:cNvPr id="21" name="Rectangle 66">
            <a:extLst>
              <a:ext uri="{FF2B5EF4-FFF2-40B4-BE49-F238E27FC236}">
                <a16:creationId xmlns:a16="http://schemas.microsoft.com/office/drawing/2014/main" id="{D3B1F508-66EF-4ACA-854A-ECADC67FCD19}"/>
              </a:ext>
            </a:extLst>
          </p:cNvPr>
          <p:cNvSpPr/>
          <p:nvPr userDrawn="1"/>
        </p:nvSpPr>
        <p:spPr bwMode="gray">
          <a:xfrm>
            <a:off x="-324720" y="5608521"/>
            <a:ext cx="180000" cy="180000"/>
          </a:xfrm>
          <a:prstGeom prst="rect">
            <a:avLst/>
          </a:prstGeom>
          <a:solidFill>
            <a:schemeClr val="tx1">
              <a:lumMod val="65000"/>
              <a:lumOff val="35000"/>
            </a:schemeClr>
          </a:solidFill>
          <a:ln w="6350">
            <a:solidFill>
              <a:schemeClr val="bg1"/>
            </a:solidFill>
            <a:miter lim="800000"/>
            <a:headEnd/>
            <a:tailEnd/>
          </a:ln>
          <a:effectLst/>
        </p:spPr>
        <p:txBody>
          <a:bodyPr vert="horz" wrap="square" lIns="0" tIns="0" rIns="0" bIns="0" numCol="1" rtlCol="0" anchor="ctr" anchorCtr="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tab pos="265852" algn="l"/>
              </a:tabLst>
              <a:defRPr/>
            </a:pPr>
            <a:endParaRPr kumimoji="0" lang="en-US" sz="985" b="0" i="0" u="none" strike="noStrike" kern="1200" cap="none" spc="0" normalizeH="0" baseline="0" noProof="0">
              <a:ln>
                <a:noFill/>
              </a:ln>
              <a:solidFill>
                <a:prstClr val="white"/>
              </a:solidFill>
              <a:effectLst/>
              <a:uLnTx/>
              <a:uFillTx/>
              <a:latin typeface="Graphik"/>
              <a:ea typeface="+mn-ea"/>
              <a:cs typeface="+mn-cs"/>
            </a:endParaRPr>
          </a:p>
        </p:txBody>
      </p:sp>
      <p:sp>
        <p:nvSpPr>
          <p:cNvPr id="22" name="Rectangle 60">
            <a:extLst>
              <a:ext uri="{FF2B5EF4-FFF2-40B4-BE49-F238E27FC236}">
                <a16:creationId xmlns:a16="http://schemas.microsoft.com/office/drawing/2014/main" id="{A9DAAF92-F9ED-4509-AD0B-C5D7B68A5516}"/>
              </a:ext>
            </a:extLst>
          </p:cNvPr>
          <p:cNvSpPr/>
          <p:nvPr userDrawn="1"/>
        </p:nvSpPr>
        <p:spPr bwMode="gray">
          <a:xfrm>
            <a:off x="-324720" y="5183545"/>
            <a:ext cx="180000" cy="180000"/>
          </a:xfrm>
          <a:prstGeom prst="rect">
            <a:avLst/>
          </a:prstGeom>
          <a:solidFill>
            <a:srgbClr val="96968C"/>
          </a:solidFill>
          <a:ln w="6350">
            <a:solidFill>
              <a:schemeClr val="bg1"/>
            </a:solidFill>
            <a:miter lim="800000"/>
            <a:headEnd/>
            <a:tailEnd/>
          </a:ln>
          <a:effectLst/>
        </p:spPr>
        <p:txBody>
          <a:bodyPr vert="horz" wrap="square" lIns="0" tIns="0" rIns="0" bIns="0" numCol="1" rtlCol="0" anchor="ctr" anchorCtr="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tab pos="265852" algn="l"/>
              </a:tabLst>
              <a:defRPr/>
            </a:pPr>
            <a:endParaRPr kumimoji="0" lang="en-US" sz="985" b="0" i="0" u="none" strike="noStrike" kern="1200" cap="none" spc="0" normalizeH="0" baseline="0" noProof="0">
              <a:ln>
                <a:noFill/>
              </a:ln>
              <a:solidFill>
                <a:prstClr val="white"/>
              </a:solidFill>
              <a:effectLst/>
              <a:uLnTx/>
              <a:uFillTx/>
              <a:latin typeface="Graphik"/>
              <a:ea typeface="+mn-ea"/>
              <a:cs typeface="+mn-cs"/>
            </a:endParaRPr>
          </a:p>
        </p:txBody>
      </p:sp>
      <p:sp>
        <p:nvSpPr>
          <p:cNvPr id="23" name="Rectangle 61">
            <a:extLst>
              <a:ext uri="{FF2B5EF4-FFF2-40B4-BE49-F238E27FC236}">
                <a16:creationId xmlns:a16="http://schemas.microsoft.com/office/drawing/2014/main" id="{1801BE55-78D5-480B-AF1D-41EF2E4287CD}"/>
              </a:ext>
            </a:extLst>
          </p:cNvPr>
          <p:cNvSpPr/>
          <p:nvPr userDrawn="1"/>
        </p:nvSpPr>
        <p:spPr bwMode="gray">
          <a:xfrm>
            <a:off x="-324884" y="5396033"/>
            <a:ext cx="180000" cy="180000"/>
          </a:xfrm>
          <a:prstGeom prst="rect">
            <a:avLst/>
          </a:prstGeom>
          <a:solidFill>
            <a:srgbClr val="E6E6DC"/>
          </a:solidFill>
          <a:ln w="6350">
            <a:solidFill>
              <a:schemeClr val="bg1"/>
            </a:solidFill>
            <a:miter lim="800000"/>
            <a:headEnd/>
            <a:tailEnd/>
          </a:ln>
          <a:effectLst/>
        </p:spPr>
        <p:txBody>
          <a:bodyPr vert="horz" wrap="square" lIns="0" tIns="0" rIns="0" bIns="0" numCol="1" rtlCol="0" anchor="ctr" anchorCtr="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tab pos="265852" algn="l"/>
              </a:tabLst>
              <a:defRPr/>
            </a:pPr>
            <a:endParaRPr kumimoji="0" lang="en-US" sz="985" b="0" i="0" u="none" strike="noStrike" kern="1200" cap="none" spc="0" normalizeH="0" baseline="0" noProof="0">
              <a:ln>
                <a:noFill/>
              </a:ln>
              <a:solidFill>
                <a:prstClr val="white"/>
              </a:solidFill>
              <a:effectLst/>
              <a:uLnTx/>
              <a:uFillTx/>
              <a:latin typeface="Graphik"/>
              <a:ea typeface="+mn-ea"/>
              <a:cs typeface="+mn-cs"/>
            </a:endParaRPr>
          </a:p>
        </p:txBody>
      </p:sp>
      <p:sp>
        <p:nvSpPr>
          <p:cNvPr id="24" name="Rectangle 55">
            <a:extLst>
              <a:ext uri="{FF2B5EF4-FFF2-40B4-BE49-F238E27FC236}">
                <a16:creationId xmlns:a16="http://schemas.microsoft.com/office/drawing/2014/main" id="{81E018E6-3E67-4374-ABE3-9D7AE83EC3FC}"/>
              </a:ext>
            </a:extLst>
          </p:cNvPr>
          <p:cNvSpPr/>
          <p:nvPr userDrawn="1"/>
        </p:nvSpPr>
        <p:spPr bwMode="gray">
          <a:xfrm>
            <a:off x="-324884" y="4409445"/>
            <a:ext cx="180000" cy="180000"/>
          </a:xfrm>
          <a:prstGeom prst="rect">
            <a:avLst/>
          </a:prstGeom>
          <a:solidFill>
            <a:srgbClr val="E6DCFF"/>
          </a:solidFill>
          <a:ln w="9525" cap="flat" cmpd="sng" algn="ctr">
            <a:solidFill>
              <a:schemeClr val="bg1"/>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algn="ctr" fontAlgn="auto">
              <a:lnSpc>
                <a:spcPct val="100000"/>
              </a:lnSpc>
              <a:spcBef>
                <a:spcPts val="0"/>
              </a:spcBef>
              <a:spcAft>
                <a:spcPts val="0"/>
              </a:spcAft>
              <a:buClrTx/>
              <a:buSzTx/>
              <a:buFontTx/>
              <a:buNone/>
              <a:tabLst/>
            </a:pPr>
            <a:endParaRPr kumimoji="0" lang="en-US" sz="1200" b="0" i="0" u="none" strike="noStrike" cap="none" spc="0" normalizeH="0" baseline="0" noProof="0">
              <a:ln>
                <a:noFill/>
              </a:ln>
              <a:solidFill>
                <a:srgbClr val="FFFFFF"/>
              </a:solidFill>
              <a:effectLst/>
              <a:uLnTx/>
              <a:uFillTx/>
              <a:latin typeface="Graphik"/>
            </a:endParaRPr>
          </a:p>
        </p:txBody>
      </p:sp>
      <p:sp>
        <p:nvSpPr>
          <p:cNvPr id="25" name="Rectangle 58">
            <a:extLst>
              <a:ext uri="{FF2B5EF4-FFF2-40B4-BE49-F238E27FC236}">
                <a16:creationId xmlns:a16="http://schemas.microsoft.com/office/drawing/2014/main" id="{59DEA991-B3F7-40F1-BB0B-8E5D8E35D7AB}"/>
              </a:ext>
            </a:extLst>
          </p:cNvPr>
          <p:cNvSpPr/>
          <p:nvPr userDrawn="1"/>
        </p:nvSpPr>
        <p:spPr bwMode="gray">
          <a:xfrm>
            <a:off x="-324884" y="4191035"/>
            <a:ext cx="180000" cy="180000"/>
          </a:xfrm>
          <a:prstGeom prst="rect">
            <a:avLst/>
          </a:prstGeom>
          <a:solidFill>
            <a:srgbClr val="DCAFFF"/>
          </a:solidFill>
          <a:ln w="9525" cap="flat" cmpd="sng" algn="ctr">
            <a:solidFill>
              <a:schemeClr val="bg1"/>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algn="ctr" fontAlgn="auto">
              <a:lnSpc>
                <a:spcPct val="100000"/>
              </a:lnSpc>
              <a:spcBef>
                <a:spcPts val="0"/>
              </a:spcBef>
              <a:spcAft>
                <a:spcPts val="0"/>
              </a:spcAft>
              <a:buClrTx/>
              <a:buSzTx/>
              <a:buFontTx/>
              <a:buNone/>
              <a:tabLst/>
            </a:pPr>
            <a:endParaRPr kumimoji="0" lang="en-US" sz="1200" b="0" i="0" u="none" strike="noStrike" cap="none" spc="0" normalizeH="0" baseline="0" noProof="0">
              <a:ln>
                <a:noFill/>
              </a:ln>
              <a:solidFill>
                <a:srgbClr val="FFFFFF"/>
              </a:solidFill>
              <a:effectLst/>
              <a:uLnTx/>
              <a:uFillTx/>
              <a:latin typeface="Graphik"/>
            </a:endParaRPr>
          </a:p>
        </p:txBody>
      </p:sp>
    </p:spTree>
    <p:extLst>
      <p:ext uri="{BB962C8B-B14F-4D97-AF65-F5344CB8AC3E}">
        <p14:creationId xmlns:p14="http://schemas.microsoft.com/office/powerpoint/2010/main" val="332387692"/>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720">
          <p15:clr>
            <a:srgbClr val="F26B43"/>
          </p15:clr>
        </p15:guide>
        <p15:guide id="2" orient="horz" pos="2904">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Divider - Numbered, Gradient Mid Purple">
    <p:bg>
      <p:bgRef idx="1001">
        <a:schemeClr val="bg1"/>
      </p:bgRef>
    </p:bg>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CB16898D-3DD4-439C-B43F-558C1FDD3648}"/>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0" y="0"/>
            <a:ext cx="12192000" cy="3428999"/>
          </a:xfrm>
          <a:prstGeom prst="rect">
            <a:avLst/>
          </a:prstGeom>
        </p:spPr>
      </p:pic>
      <p:sp>
        <p:nvSpPr>
          <p:cNvPr id="7" name="Rectangle 6">
            <a:extLst>
              <a:ext uri="{FF2B5EF4-FFF2-40B4-BE49-F238E27FC236}">
                <a16:creationId xmlns:a16="http://schemas.microsoft.com/office/drawing/2014/main" id="{64015D5F-F315-4E58-856E-56BC8490AECE}"/>
              </a:ext>
            </a:extLst>
          </p:cNvPr>
          <p:cNvSpPr/>
          <p:nvPr userDrawn="1"/>
        </p:nvSpPr>
        <p:spPr>
          <a:xfrm>
            <a:off x="0" y="3428999"/>
            <a:ext cx="12192000" cy="3429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1143000" y="3889828"/>
            <a:ext cx="6186713" cy="2194485"/>
          </a:xfrm>
        </p:spPr>
        <p:txBody>
          <a:bodyPr anchor="t"/>
          <a:lstStyle>
            <a:lvl1pPr>
              <a:defRPr sz="5400">
                <a:solidFill>
                  <a:schemeClr val="bg1"/>
                </a:solidFill>
              </a:defRPr>
            </a:lvl1pPr>
          </a:lstStyle>
          <a:p>
            <a:r>
              <a:rPr lang="en-US" dirty="0"/>
              <a:t>Section title 54pt</a:t>
            </a:r>
          </a:p>
        </p:txBody>
      </p:sp>
      <p:sp>
        <p:nvSpPr>
          <p:cNvPr id="11" name="Text Placeholder 2">
            <a:extLst>
              <a:ext uri="{FF2B5EF4-FFF2-40B4-BE49-F238E27FC236}">
                <a16:creationId xmlns:a16="http://schemas.microsoft.com/office/drawing/2014/main" id="{63E56B88-63DE-42F5-AE08-5F9069ED6835}"/>
              </a:ext>
            </a:extLst>
          </p:cNvPr>
          <p:cNvSpPr>
            <a:spLocks noGrp="1"/>
          </p:cNvSpPr>
          <p:nvPr>
            <p:ph type="body" idx="10" hasCustomPrompt="1"/>
          </p:nvPr>
        </p:nvSpPr>
        <p:spPr>
          <a:xfrm>
            <a:off x="1143001" y="835805"/>
            <a:ext cx="6186712" cy="2194487"/>
          </a:xfrm>
        </p:spPr>
        <p:txBody>
          <a:bodyPr anchor="ctr"/>
          <a:lstStyle>
            <a:lvl1pPr marL="0" indent="0" algn="l" defTabSz="914400" rtl="0" eaLnBrk="1" latinLnBrk="0" hangingPunct="1">
              <a:lnSpc>
                <a:spcPct val="80000"/>
              </a:lnSpc>
              <a:spcBef>
                <a:spcPct val="0"/>
              </a:spcBef>
              <a:spcAft>
                <a:spcPts val="0"/>
              </a:spcAft>
              <a:buNone/>
              <a:defRPr lang="en-US" sz="16600" b="1" kern="1200" dirty="0">
                <a:ln w="38100">
                  <a:solidFill>
                    <a:schemeClr val="bg1"/>
                  </a:solidFill>
                </a:ln>
                <a:noFill/>
                <a:latin typeface="+mj-lt"/>
                <a:ea typeface="+mj-ea"/>
                <a:cs typeface="+mj-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US" dirty="0"/>
              <a:t>#</a:t>
            </a:r>
          </a:p>
        </p:txBody>
      </p:sp>
      <p:pic>
        <p:nvPicPr>
          <p:cNvPr id="4" name="Picture 3">
            <a:extLst>
              <a:ext uri="{FF2B5EF4-FFF2-40B4-BE49-F238E27FC236}">
                <a16:creationId xmlns:a16="http://schemas.microsoft.com/office/drawing/2014/main" id="{A3B317ED-600C-4D7F-990D-38990FC868E0}"/>
              </a:ext>
            </a:extLst>
          </p:cNvPr>
          <p:cNvPicPr>
            <a:picLocks noChangeAspect="1"/>
          </p:cNvPicPr>
          <p:nvPr userDrawn="1"/>
        </p:nvPicPr>
        <p:blipFill>
          <a:blip r:embed="rId3" cstate="email">
            <a:extLst>
              <a:ext uri="{28A0092B-C50C-407E-A947-70E740481C1C}">
                <a14:useLocalDpi xmlns:a14="http://schemas.microsoft.com/office/drawing/2010/main"/>
              </a:ext>
            </a:extLst>
          </a:blip>
          <a:srcRect/>
          <a:stretch/>
        </p:blipFill>
        <p:spPr>
          <a:xfrm>
            <a:off x="381468" y="6482516"/>
            <a:ext cx="191087" cy="202328"/>
          </a:xfrm>
          <a:prstGeom prst="rect">
            <a:avLst/>
          </a:prstGeom>
        </p:spPr>
      </p:pic>
      <p:sp>
        <p:nvSpPr>
          <p:cNvPr id="5" name="TextBox 4">
            <a:extLst>
              <a:ext uri="{FF2B5EF4-FFF2-40B4-BE49-F238E27FC236}">
                <a16:creationId xmlns:a16="http://schemas.microsoft.com/office/drawing/2014/main" id="{86BA14C7-1430-48FF-8901-F3A033110900}"/>
              </a:ext>
            </a:extLst>
          </p:cNvPr>
          <p:cNvSpPr txBox="1"/>
          <p:nvPr userDrawn="1"/>
        </p:nvSpPr>
        <p:spPr>
          <a:xfrm>
            <a:off x="8317890" y="6483349"/>
            <a:ext cx="3112110" cy="203203"/>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dirty="0">
                <a:ln>
                  <a:noFill/>
                </a:ln>
                <a:solidFill>
                  <a:srgbClr val="FFFFFF">
                    <a:alpha val="75000"/>
                  </a:srgbClr>
                </a:solidFill>
                <a:effectLst/>
                <a:uLnTx/>
                <a:uFillTx/>
              </a:rPr>
              <a:t>Copyright © 2020 Accenture. All rights reserved.</a:t>
            </a:r>
            <a:endParaRPr kumimoji="0" lang="en-US" sz="1800" b="0" i="0" u="none" strike="noStrike" kern="0" cap="none" spc="0" normalizeH="0" baseline="0" noProof="0" dirty="0">
              <a:ln>
                <a:noFill/>
              </a:ln>
              <a:solidFill>
                <a:srgbClr val="FFFFFF">
                  <a:alpha val="75000"/>
                </a:srgbClr>
              </a:solidFill>
              <a:effectLst/>
              <a:uLnTx/>
              <a:uFillTx/>
            </a:endParaRPr>
          </a:p>
        </p:txBody>
      </p:sp>
      <p:sp>
        <p:nvSpPr>
          <p:cNvPr id="6" name="TextBox 5">
            <a:extLst>
              <a:ext uri="{FF2B5EF4-FFF2-40B4-BE49-F238E27FC236}">
                <a16:creationId xmlns:a16="http://schemas.microsoft.com/office/drawing/2014/main" id="{B68F01F3-5CA0-48F9-8E93-BE5B61747A9B}"/>
              </a:ext>
            </a:extLst>
          </p:cNvPr>
          <p:cNvSpPr txBox="1"/>
          <p:nvPr userDrawn="1"/>
        </p:nvSpPr>
        <p:spPr>
          <a:xfrm>
            <a:off x="11430000" y="6482063"/>
            <a:ext cx="381000" cy="205775"/>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fld id="{8A1971D9-5B62-3C46-9EC9-FDAAB88557B2}" type="slidenum">
              <a:rPr kumimoji="0" lang="en-GB" sz="800" b="0" i="0" u="none" strike="noStrike" kern="0" cap="none" spc="0" normalizeH="0" baseline="0" noProof="0" smtClean="0">
                <a:ln>
                  <a:noFill/>
                </a:ln>
                <a:solidFill>
                  <a:srgbClr val="FFFFFF">
                    <a:alpha val="75000"/>
                  </a:srgbClr>
                </a:solidFill>
                <a:effectLst/>
                <a:uLnTx/>
                <a:uFillTx/>
              </a:rPr>
              <a:pPr marL="0" marR="0" lvl="0" indent="0" algn="r" defTabSz="228600" eaLnBrk="1" fontAlgn="auto" latinLnBrk="0" hangingPunct="1">
                <a:lnSpc>
                  <a:spcPct val="100000"/>
                </a:lnSpc>
                <a:spcBef>
                  <a:spcPts val="0"/>
                </a:spcBef>
                <a:spcAft>
                  <a:spcPts val="1200"/>
                </a:spcAft>
                <a:buClrTx/>
                <a:buSzTx/>
                <a:buFontTx/>
                <a:buNone/>
                <a:tabLst/>
                <a:defRPr/>
              </a:pPr>
              <a:t>‹#›</a:t>
            </a:fld>
            <a:endParaRPr kumimoji="0" lang="en-US" sz="1800" b="0" i="0" u="none" strike="noStrike" kern="0" cap="none" spc="0" normalizeH="0" baseline="0" noProof="0" dirty="0">
              <a:ln>
                <a:noFill/>
              </a:ln>
              <a:solidFill>
                <a:srgbClr val="FFFFFF">
                  <a:alpha val="75000"/>
                </a:srgbClr>
              </a:solidFill>
              <a:effectLst/>
              <a:uLnTx/>
              <a:uFillTx/>
            </a:endParaRPr>
          </a:p>
        </p:txBody>
      </p:sp>
      <p:sp>
        <p:nvSpPr>
          <p:cNvPr id="14" name="Text Placeholder 8">
            <a:extLst>
              <a:ext uri="{FF2B5EF4-FFF2-40B4-BE49-F238E27FC236}">
                <a16:creationId xmlns:a16="http://schemas.microsoft.com/office/drawing/2014/main" id="{4CC28DDD-91C9-FB49-B057-796687C8B07D}"/>
              </a:ext>
            </a:extLst>
          </p:cNvPr>
          <p:cNvSpPr>
            <a:spLocks noGrp="1"/>
          </p:cNvSpPr>
          <p:nvPr>
            <p:ph type="body" sz="quarter" idx="15" hasCustomPrompt="1"/>
          </p:nvPr>
        </p:nvSpPr>
        <p:spPr>
          <a:xfrm>
            <a:off x="8055427" y="3889828"/>
            <a:ext cx="2993573" cy="2194486"/>
          </a:xfrm>
        </p:spPr>
        <p:txBody>
          <a:bodyPr/>
          <a:lstStyle>
            <a:lvl1pPr marL="0" indent="0">
              <a:lnSpc>
                <a:spcPct val="90000"/>
              </a:lnSpc>
              <a:spcAft>
                <a:spcPts val="600"/>
              </a:spcAft>
              <a:buNone/>
              <a:defRPr sz="2400">
                <a:solidFill>
                  <a:schemeClr val="bg1"/>
                </a:solidFill>
                <a:latin typeface="GT Sectra Fine Rg" panose="00000500000000000000" pitchFamily="50" charset="0"/>
              </a:defRPr>
            </a:lvl1pPr>
            <a:lvl2pPr marL="0" indent="0">
              <a:spcAft>
                <a:spcPts val="600"/>
              </a:spcAft>
              <a:buNone/>
              <a:defRPr sz="2400">
                <a:latin typeface="GT Sectra Fine" pitchFamily="2" charset="77"/>
              </a:defRPr>
            </a:lvl2pPr>
            <a:lvl3pPr marL="0" indent="0">
              <a:spcAft>
                <a:spcPts val="600"/>
              </a:spcAft>
              <a:buNone/>
              <a:defRPr sz="2400">
                <a:latin typeface="GT Sectra Fine" pitchFamily="2" charset="77"/>
              </a:defRPr>
            </a:lvl3pPr>
            <a:lvl4pPr marL="0" indent="0">
              <a:spcAft>
                <a:spcPts val="600"/>
              </a:spcAft>
              <a:buNone/>
              <a:defRPr sz="2400">
                <a:latin typeface="GT Sectra Fine" pitchFamily="2" charset="77"/>
              </a:defRPr>
            </a:lvl4pPr>
            <a:lvl5pPr marL="0" indent="0">
              <a:spcAft>
                <a:spcPts val="600"/>
              </a:spcAft>
              <a:buNone/>
              <a:defRPr sz="2400">
                <a:latin typeface="GT Sectra Fine" pitchFamily="2" charset="77"/>
              </a:defRPr>
            </a:lvl5pPr>
          </a:lstStyle>
          <a:p>
            <a:pPr lvl="0"/>
            <a:r>
              <a:rPr lang="en-US" dirty="0"/>
              <a:t>Place subtitle here in GT Sectra Fine </a:t>
            </a:r>
            <a:r>
              <a:rPr lang="en-US" dirty="0" err="1"/>
              <a:t>Rg</a:t>
            </a:r>
            <a:r>
              <a:rPr lang="en-US" dirty="0"/>
              <a:t> </a:t>
            </a:r>
            <a:r>
              <a:rPr lang="en-GB" dirty="0"/>
              <a:t>24pt</a:t>
            </a:r>
            <a:endParaRPr lang="en-US" dirty="0"/>
          </a:p>
        </p:txBody>
      </p:sp>
      <p:sp>
        <p:nvSpPr>
          <p:cNvPr id="10" name="Rectangle 55">
            <a:extLst>
              <a:ext uri="{FF2B5EF4-FFF2-40B4-BE49-F238E27FC236}">
                <a16:creationId xmlns:a16="http://schemas.microsoft.com/office/drawing/2014/main" id="{A1D1ED5C-EF3F-423A-A087-079681F2699B}"/>
              </a:ext>
            </a:extLst>
          </p:cNvPr>
          <p:cNvSpPr/>
          <p:nvPr userDrawn="1"/>
        </p:nvSpPr>
        <p:spPr bwMode="gray">
          <a:xfrm>
            <a:off x="-324720" y="3102598"/>
            <a:ext cx="180000" cy="180000"/>
          </a:xfrm>
          <a:prstGeom prst="rect">
            <a:avLst/>
          </a:prstGeom>
          <a:solidFill>
            <a:schemeClr val="accent3"/>
          </a:solidFill>
          <a:ln w="6350">
            <a:solidFill>
              <a:schemeClr val="bg1"/>
            </a:solidFill>
            <a:miter lim="800000"/>
            <a:headEnd/>
            <a:tailEnd/>
          </a:ln>
          <a:effectLst/>
        </p:spPr>
        <p:txBody>
          <a:bodyPr vert="horz" wrap="square" lIns="0" tIns="0" rIns="0" bIns="0" numCol="1" rtlCol="0" anchor="ctr" anchorCtr="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tab pos="265852" algn="l"/>
              </a:tabLst>
              <a:defRPr/>
            </a:pPr>
            <a:endParaRPr kumimoji="0" lang="en-US" sz="985" b="0" i="0" u="none" strike="noStrike" kern="1200" cap="none" spc="0" normalizeH="0" baseline="0" noProof="0">
              <a:ln>
                <a:noFill/>
              </a:ln>
              <a:solidFill>
                <a:prstClr val="white"/>
              </a:solidFill>
              <a:effectLst/>
              <a:uLnTx/>
              <a:uFillTx/>
              <a:latin typeface="Graphik"/>
              <a:ea typeface="+mn-ea"/>
              <a:cs typeface="+mn-cs"/>
            </a:endParaRPr>
          </a:p>
        </p:txBody>
      </p:sp>
      <p:sp>
        <p:nvSpPr>
          <p:cNvPr id="12" name="Rectangle 57">
            <a:extLst>
              <a:ext uri="{FF2B5EF4-FFF2-40B4-BE49-F238E27FC236}">
                <a16:creationId xmlns:a16="http://schemas.microsoft.com/office/drawing/2014/main" id="{0EFF6FD9-20C0-454C-9189-030C19A3DE3A}"/>
              </a:ext>
            </a:extLst>
          </p:cNvPr>
          <p:cNvSpPr/>
          <p:nvPr userDrawn="1"/>
        </p:nvSpPr>
        <p:spPr bwMode="gray">
          <a:xfrm>
            <a:off x="-324720" y="2673934"/>
            <a:ext cx="180000" cy="180000"/>
          </a:xfrm>
          <a:prstGeom prst="rect">
            <a:avLst/>
          </a:prstGeom>
          <a:solidFill>
            <a:schemeClr val="accent1"/>
          </a:solidFill>
          <a:ln w="6350" cap="flat" cmpd="sng" algn="ctr">
            <a:solidFill>
              <a:schemeClr val="bg1"/>
            </a:solidFill>
            <a:prstDash val="solid"/>
            <a:miter lim="800000"/>
            <a:headEnd type="none" w="med" len="med"/>
            <a:tailEnd type="none" w="med" len="med"/>
          </a:ln>
          <a:effectLst/>
        </p:spPr>
        <p:txBody>
          <a:bodyPr vert="horz" wrap="square" lIns="0" tIns="0" rIns="0" bIns="0" numCol="1" rtlCol="0" anchor="ctr" anchorCtr="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tab pos="265852" algn="l"/>
              </a:tabLst>
              <a:defRPr/>
            </a:pPr>
            <a:endParaRPr kumimoji="0" lang="en-US" sz="985" b="0" i="0" u="none" strike="noStrike" kern="1200" cap="none" spc="0" normalizeH="0" baseline="0" noProof="0">
              <a:ln>
                <a:noFill/>
              </a:ln>
              <a:solidFill>
                <a:srgbClr val="BEBEBE">
                  <a:lumMod val="100000"/>
                </a:srgbClr>
              </a:solidFill>
              <a:effectLst/>
              <a:uLnTx/>
              <a:uFillTx/>
              <a:latin typeface="Graphik"/>
              <a:ea typeface="+mn-ea"/>
              <a:cs typeface="+mn-cs"/>
            </a:endParaRPr>
          </a:p>
        </p:txBody>
      </p:sp>
      <p:sp>
        <p:nvSpPr>
          <p:cNvPr id="15" name="Rectangle 58">
            <a:extLst>
              <a:ext uri="{FF2B5EF4-FFF2-40B4-BE49-F238E27FC236}">
                <a16:creationId xmlns:a16="http://schemas.microsoft.com/office/drawing/2014/main" id="{EB7DF302-99DD-47B1-A89D-F9A8464ACF73}"/>
              </a:ext>
            </a:extLst>
          </p:cNvPr>
          <p:cNvSpPr/>
          <p:nvPr userDrawn="1"/>
        </p:nvSpPr>
        <p:spPr bwMode="gray">
          <a:xfrm>
            <a:off x="-324720" y="2888266"/>
            <a:ext cx="180000" cy="180000"/>
          </a:xfrm>
          <a:prstGeom prst="rect">
            <a:avLst/>
          </a:prstGeom>
          <a:solidFill>
            <a:schemeClr val="accent2"/>
          </a:solidFill>
          <a:ln w="6350">
            <a:solidFill>
              <a:schemeClr val="bg1"/>
            </a:solidFill>
            <a:miter lim="800000"/>
            <a:headEnd/>
            <a:tailEnd/>
          </a:ln>
          <a:effectLst/>
        </p:spPr>
        <p:txBody>
          <a:bodyPr vert="horz" wrap="square" lIns="0" tIns="0" rIns="0" bIns="0" numCol="1" rtlCol="0" anchor="ctr" anchorCtr="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tab pos="265852" algn="l"/>
              </a:tabLst>
              <a:defRPr/>
            </a:pPr>
            <a:endParaRPr kumimoji="0" lang="en-US" sz="985" b="0" i="0" u="none" strike="noStrike" kern="1200" cap="none" spc="0" normalizeH="0" baseline="0" noProof="0">
              <a:ln>
                <a:noFill/>
              </a:ln>
              <a:solidFill>
                <a:prstClr val="white"/>
              </a:solidFill>
              <a:effectLst/>
              <a:uLnTx/>
              <a:uFillTx/>
              <a:latin typeface="Graphik"/>
              <a:ea typeface="+mn-ea"/>
              <a:cs typeface="+mn-cs"/>
            </a:endParaRPr>
          </a:p>
        </p:txBody>
      </p:sp>
      <p:sp>
        <p:nvSpPr>
          <p:cNvPr id="16" name="Rectangle 67">
            <a:extLst>
              <a:ext uri="{FF2B5EF4-FFF2-40B4-BE49-F238E27FC236}">
                <a16:creationId xmlns:a16="http://schemas.microsoft.com/office/drawing/2014/main" id="{1CD6D743-0BD2-4E22-9BCB-7F4E51461473}"/>
              </a:ext>
            </a:extLst>
          </p:cNvPr>
          <p:cNvSpPr/>
          <p:nvPr userDrawn="1"/>
        </p:nvSpPr>
        <p:spPr bwMode="gray">
          <a:xfrm>
            <a:off x="-324720" y="5819903"/>
            <a:ext cx="180000" cy="180000"/>
          </a:xfrm>
          <a:prstGeom prst="rect">
            <a:avLst/>
          </a:prstGeom>
          <a:solidFill>
            <a:schemeClr val="bg1"/>
          </a:solidFill>
          <a:ln w="6350">
            <a:solidFill>
              <a:schemeClr val="bg1"/>
            </a:solidFill>
            <a:miter lim="800000"/>
            <a:headEnd/>
            <a:tailEnd/>
          </a:ln>
          <a:effectLst/>
        </p:spPr>
        <p:txBody>
          <a:bodyPr vert="horz" wrap="square" lIns="0" tIns="0" rIns="0" bIns="0" numCol="1" rtlCol="0" anchor="ctr" anchorCtr="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tab pos="265852" algn="l"/>
              </a:tabLst>
              <a:defRPr/>
            </a:pPr>
            <a:endParaRPr kumimoji="0" lang="en-US" sz="985" b="0" i="0" u="none" strike="noStrike" kern="1200" cap="none" spc="0" normalizeH="0" baseline="0" noProof="0">
              <a:ln>
                <a:noFill/>
              </a:ln>
              <a:solidFill>
                <a:prstClr val="white"/>
              </a:solidFill>
              <a:effectLst/>
              <a:uLnTx/>
              <a:uFillTx/>
              <a:latin typeface="Graphik"/>
              <a:ea typeface="+mn-ea"/>
              <a:cs typeface="+mn-cs"/>
            </a:endParaRPr>
          </a:p>
        </p:txBody>
      </p:sp>
      <p:sp>
        <p:nvSpPr>
          <p:cNvPr id="17" name="Rectangle 68">
            <a:extLst>
              <a:ext uri="{FF2B5EF4-FFF2-40B4-BE49-F238E27FC236}">
                <a16:creationId xmlns:a16="http://schemas.microsoft.com/office/drawing/2014/main" id="{565D1BB8-6A43-4659-9ED9-E503A0B70E8F}"/>
              </a:ext>
            </a:extLst>
          </p:cNvPr>
          <p:cNvSpPr>
            <a:spLocks/>
          </p:cNvSpPr>
          <p:nvPr userDrawn="1"/>
        </p:nvSpPr>
        <p:spPr bwMode="gray">
          <a:xfrm>
            <a:off x="-324884" y="4962578"/>
            <a:ext cx="180000" cy="180000"/>
          </a:xfrm>
          <a:prstGeom prst="rect">
            <a:avLst/>
          </a:prstGeom>
          <a:solidFill>
            <a:schemeClr val="tx1"/>
          </a:solidFill>
          <a:ln w="6350" cap="flat" cmpd="sng" algn="ctr">
            <a:solidFill>
              <a:schemeClr val="bg1"/>
            </a:solidFill>
            <a:prstDash val="solid"/>
            <a:miter lim="800000"/>
            <a:headEnd type="none" w="med" len="med"/>
            <a:tailEnd type="none" w="med" len="med"/>
          </a:ln>
          <a:effectLst/>
        </p:spPr>
        <p:txBody>
          <a:bodyPr vert="horz" wrap="square" lIns="0" tIns="0" rIns="0" bIns="0" numCol="1" rtlCol="0" anchor="ctr" anchorCtr="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tab pos="265852" algn="l"/>
              </a:tabLst>
              <a:defRPr/>
            </a:pPr>
            <a:endParaRPr kumimoji="0" lang="en-US" sz="985" b="0" i="0" u="none" strike="noStrike" kern="1200" cap="none" spc="0" normalizeH="0" baseline="0" noProof="0">
              <a:ln>
                <a:noFill/>
              </a:ln>
              <a:solidFill>
                <a:prstClr val="white"/>
              </a:solidFill>
              <a:effectLst/>
              <a:uLnTx/>
              <a:uFillTx/>
              <a:latin typeface="Graphik"/>
              <a:ea typeface="+mn-ea"/>
              <a:cs typeface="+mn-cs"/>
            </a:endParaRPr>
          </a:p>
        </p:txBody>
      </p:sp>
      <p:sp>
        <p:nvSpPr>
          <p:cNvPr id="18" name="Rectangle 55">
            <a:extLst>
              <a:ext uri="{FF2B5EF4-FFF2-40B4-BE49-F238E27FC236}">
                <a16:creationId xmlns:a16="http://schemas.microsoft.com/office/drawing/2014/main" id="{E4A04983-25B8-4254-9D7B-BFAFBF2C2BE4}"/>
              </a:ext>
            </a:extLst>
          </p:cNvPr>
          <p:cNvSpPr/>
          <p:nvPr userDrawn="1"/>
        </p:nvSpPr>
        <p:spPr bwMode="gray">
          <a:xfrm>
            <a:off x="-324884" y="3972625"/>
            <a:ext cx="180000" cy="180000"/>
          </a:xfrm>
          <a:prstGeom prst="rect">
            <a:avLst/>
          </a:prstGeom>
          <a:solidFill>
            <a:srgbClr val="BE82FF"/>
          </a:solidFill>
          <a:ln w="9525" cap="flat" cmpd="sng" algn="ctr">
            <a:solidFill>
              <a:schemeClr val="bg1"/>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algn="ctr" fontAlgn="auto">
              <a:lnSpc>
                <a:spcPct val="100000"/>
              </a:lnSpc>
              <a:spcBef>
                <a:spcPts val="0"/>
              </a:spcBef>
              <a:spcAft>
                <a:spcPts val="0"/>
              </a:spcAft>
              <a:buClrTx/>
              <a:buSzTx/>
              <a:buFontTx/>
              <a:buNone/>
              <a:tabLst/>
            </a:pPr>
            <a:endParaRPr kumimoji="0" lang="en-US" sz="1200" b="0" i="0" u="none" strike="noStrike" cap="none" spc="0" normalizeH="0" baseline="0" noProof="0">
              <a:ln>
                <a:noFill/>
              </a:ln>
              <a:solidFill>
                <a:srgbClr val="FFFFFF"/>
              </a:solidFill>
              <a:effectLst/>
              <a:uLnTx/>
              <a:uFillTx/>
              <a:latin typeface="Graphik"/>
            </a:endParaRPr>
          </a:p>
        </p:txBody>
      </p:sp>
      <p:sp>
        <p:nvSpPr>
          <p:cNvPr id="19" name="Rectangle 57">
            <a:extLst>
              <a:ext uri="{FF2B5EF4-FFF2-40B4-BE49-F238E27FC236}">
                <a16:creationId xmlns:a16="http://schemas.microsoft.com/office/drawing/2014/main" id="{F8A8C749-F716-418B-ACCB-E3180C2FD37B}"/>
              </a:ext>
            </a:extLst>
          </p:cNvPr>
          <p:cNvSpPr/>
          <p:nvPr userDrawn="1"/>
        </p:nvSpPr>
        <p:spPr bwMode="gray">
          <a:xfrm>
            <a:off x="-324884" y="3535805"/>
            <a:ext cx="180000" cy="180000"/>
          </a:xfrm>
          <a:prstGeom prst="rect">
            <a:avLst/>
          </a:prstGeom>
          <a:solidFill>
            <a:schemeClr val="accent4"/>
          </a:solidFill>
          <a:ln w="9525" cap="flat" cmpd="sng" algn="ctr">
            <a:solidFill>
              <a:schemeClr val="bg1"/>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algn="ctr" fontAlgn="auto">
              <a:lnSpc>
                <a:spcPct val="100000"/>
              </a:lnSpc>
              <a:spcBef>
                <a:spcPts val="0"/>
              </a:spcBef>
              <a:spcAft>
                <a:spcPts val="0"/>
              </a:spcAft>
              <a:buClrTx/>
              <a:buSzTx/>
              <a:buFontTx/>
              <a:buNone/>
              <a:tabLst/>
            </a:pPr>
            <a:endParaRPr kumimoji="0" lang="en-US" sz="1200" b="0" i="0" u="none" strike="noStrike" cap="none" spc="0" normalizeH="0" baseline="0" noProof="0">
              <a:ln>
                <a:noFill/>
              </a:ln>
              <a:solidFill>
                <a:srgbClr val="FFFFFF"/>
              </a:solidFill>
              <a:effectLst/>
              <a:uLnTx/>
              <a:uFillTx/>
              <a:latin typeface="Graphik"/>
            </a:endParaRPr>
          </a:p>
        </p:txBody>
      </p:sp>
      <p:sp>
        <p:nvSpPr>
          <p:cNvPr id="20" name="Rectangle 58">
            <a:extLst>
              <a:ext uri="{FF2B5EF4-FFF2-40B4-BE49-F238E27FC236}">
                <a16:creationId xmlns:a16="http://schemas.microsoft.com/office/drawing/2014/main" id="{EBE9BA42-AE12-48AB-981B-8B7316FA27DF}"/>
              </a:ext>
            </a:extLst>
          </p:cNvPr>
          <p:cNvSpPr/>
          <p:nvPr userDrawn="1"/>
        </p:nvSpPr>
        <p:spPr bwMode="gray">
          <a:xfrm>
            <a:off x="-324884" y="3754215"/>
            <a:ext cx="180000" cy="180000"/>
          </a:xfrm>
          <a:prstGeom prst="rect">
            <a:avLst/>
          </a:prstGeom>
          <a:solidFill>
            <a:srgbClr val="A055F5"/>
          </a:solidFill>
          <a:ln w="9525" cap="flat" cmpd="sng" algn="ctr">
            <a:solidFill>
              <a:schemeClr val="bg1"/>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algn="ctr" fontAlgn="auto">
              <a:lnSpc>
                <a:spcPct val="100000"/>
              </a:lnSpc>
              <a:spcBef>
                <a:spcPts val="0"/>
              </a:spcBef>
              <a:spcAft>
                <a:spcPts val="0"/>
              </a:spcAft>
              <a:buClrTx/>
              <a:buSzTx/>
              <a:buFontTx/>
              <a:buNone/>
              <a:tabLst/>
            </a:pPr>
            <a:endParaRPr kumimoji="0" lang="en-US" sz="1200" b="0" i="0" u="none" strike="noStrike" cap="none" spc="0" normalizeH="0" baseline="0" noProof="0">
              <a:ln>
                <a:noFill/>
              </a:ln>
              <a:solidFill>
                <a:srgbClr val="FFFFFF"/>
              </a:solidFill>
              <a:effectLst/>
              <a:uLnTx/>
              <a:uFillTx/>
              <a:latin typeface="Graphik"/>
            </a:endParaRPr>
          </a:p>
        </p:txBody>
      </p:sp>
      <p:sp>
        <p:nvSpPr>
          <p:cNvPr id="21" name="Rectangle 66">
            <a:extLst>
              <a:ext uri="{FF2B5EF4-FFF2-40B4-BE49-F238E27FC236}">
                <a16:creationId xmlns:a16="http://schemas.microsoft.com/office/drawing/2014/main" id="{D3B1F508-66EF-4ACA-854A-ECADC67FCD19}"/>
              </a:ext>
            </a:extLst>
          </p:cNvPr>
          <p:cNvSpPr/>
          <p:nvPr userDrawn="1"/>
        </p:nvSpPr>
        <p:spPr bwMode="gray">
          <a:xfrm>
            <a:off x="-324720" y="5608521"/>
            <a:ext cx="180000" cy="180000"/>
          </a:xfrm>
          <a:prstGeom prst="rect">
            <a:avLst/>
          </a:prstGeom>
          <a:solidFill>
            <a:schemeClr val="tx1">
              <a:lumMod val="65000"/>
              <a:lumOff val="35000"/>
            </a:schemeClr>
          </a:solidFill>
          <a:ln w="6350">
            <a:solidFill>
              <a:schemeClr val="bg1"/>
            </a:solidFill>
            <a:miter lim="800000"/>
            <a:headEnd/>
            <a:tailEnd/>
          </a:ln>
          <a:effectLst/>
        </p:spPr>
        <p:txBody>
          <a:bodyPr vert="horz" wrap="square" lIns="0" tIns="0" rIns="0" bIns="0" numCol="1" rtlCol="0" anchor="ctr" anchorCtr="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tab pos="265852" algn="l"/>
              </a:tabLst>
              <a:defRPr/>
            </a:pPr>
            <a:endParaRPr kumimoji="0" lang="en-US" sz="985" b="0" i="0" u="none" strike="noStrike" kern="1200" cap="none" spc="0" normalizeH="0" baseline="0" noProof="0">
              <a:ln>
                <a:noFill/>
              </a:ln>
              <a:solidFill>
                <a:prstClr val="white"/>
              </a:solidFill>
              <a:effectLst/>
              <a:uLnTx/>
              <a:uFillTx/>
              <a:latin typeface="Graphik"/>
              <a:ea typeface="+mn-ea"/>
              <a:cs typeface="+mn-cs"/>
            </a:endParaRPr>
          </a:p>
        </p:txBody>
      </p:sp>
      <p:sp>
        <p:nvSpPr>
          <p:cNvPr id="22" name="Rectangle 60">
            <a:extLst>
              <a:ext uri="{FF2B5EF4-FFF2-40B4-BE49-F238E27FC236}">
                <a16:creationId xmlns:a16="http://schemas.microsoft.com/office/drawing/2014/main" id="{A9DAAF92-F9ED-4509-AD0B-C5D7B68A5516}"/>
              </a:ext>
            </a:extLst>
          </p:cNvPr>
          <p:cNvSpPr/>
          <p:nvPr userDrawn="1"/>
        </p:nvSpPr>
        <p:spPr bwMode="gray">
          <a:xfrm>
            <a:off x="-324720" y="5183545"/>
            <a:ext cx="180000" cy="180000"/>
          </a:xfrm>
          <a:prstGeom prst="rect">
            <a:avLst/>
          </a:prstGeom>
          <a:solidFill>
            <a:srgbClr val="96968C"/>
          </a:solidFill>
          <a:ln w="6350">
            <a:solidFill>
              <a:schemeClr val="bg1"/>
            </a:solidFill>
            <a:miter lim="800000"/>
            <a:headEnd/>
            <a:tailEnd/>
          </a:ln>
          <a:effectLst/>
        </p:spPr>
        <p:txBody>
          <a:bodyPr vert="horz" wrap="square" lIns="0" tIns="0" rIns="0" bIns="0" numCol="1" rtlCol="0" anchor="ctr" anchorCtr="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tab pos="265852" algn="l"/>
              </a:tabLst>
              <a:defRPr/>
            </a:pPr>
            <a:endParaRPr kumimoji="0" lang="en-US" sz="985" b="0" i="0" u="none" strike="noStrike" kern="1200" cap="none" spc="0" normalizeH="0" baseline="0" noProof="0">
              <a:ln>
                <a:noFill/>
              </a:ln>
              <a:solidFill>
                <a:prstClr val="white"/>
              </a:solidFill>
              <a:effectLst/>
              <a:uLnTx/>
              <a:uFillTx/>
              <a:latin typeface="Graphik"/>
              <a:ea typeface="+mn-ea"/>
              <a:cs typeface="+mn-cs"/>
            </a:endParaRPr>
          </a:p>
        </p:txBody>
      </p:sp>
      <p:sp>
        <p:nvSpPr>
          <p:cNvPr id="23" name="Rectangle 61">
            <a:extLst>
              <a:ext uri="{FF2B5EF4-FFF2-40B4-BE49-F238E27FC236}">
                <a16:creationId xmlns:a16="http://schemas.microsoft.com/office/drawing/2014/main" id="{1801BE55-78D5-480B-AF1D-41EF2E4287CD}"/>
              </a:ext>
            </a:extLst>
          </p:cNvPr>
          <p:cNvSpPr/>
          <p:nvPr userDrawn="1"/>
        </p:nvSpPr>
        <p:spPr bwMode="gray">
          <a:xfrm>
            <a:off x="-324884" y="5396033"/>
            <a:ext cx="180000" cy="180000"/>
          </a:xfrm>
          <a:prstGeom prst="rect">
            <a:avLst/>
          </a:prstGeom>
          <a:solidFill>
            <a:srgbClr val="E6E6DC"/>
          </a:solidFill>
          <a:ln w="6350">
            <a:solidFill>
              <a:schemeClr val="bg1"/>
            </a:solidFill>
            <a:miter lim="800000"/>
            <a:headEnd/>
            <a:tailEnd/>
          </a:ln>
          <a:effectLst/>
        </p:spPr>
        <p:txBody>
          <a:bodyPr vert="horz" wrap="square" lIns="0" tIns="0" rIns="0" bIns="0" numCol="1" rtlCol="0" anchor="ctr" anchorCtr="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tab pos="265852" algn="l"/>
              </a:tabLst>
              <a:defRPr/>
            </a:pPr>
            <a:endParaRPr kumimoji="0" lang="en-US" sz="985" b="0" i="0" u="none" strike="noStrike" kern="1200" cap="none" spc="0" normalizeH="0" baseline="0" noProof="0">
              <a:ln>
                <a:noFill/>
              </a:ln>
              <a:solidFill>
                <a:prstClr val="white"/>
              </a:solidFill>
              <a:effectLst/>
              <a:uLnTx/>
              <a:uFillTx/>
              <a:latin typeface="Graphik"/>
              <a:ea typeface="+mn-ea"/>
              <a:cs typeface="+mn-cs"/>
            </a:endParaRPr>
          </a:p>
        </p:txBody>
      </p:sp>
      <p:sp>
        <p:nvSpPr>
          <p:cNvPr id="24" name="Rectangle 55">
            <a:extLst>
              <a:ext uri="{FF2B5EF4-FFF2-40B4-BE49-F238E27FC236}">
                <a16:creationId xmlns:a16="http://schemas.microsoft.com/office/drawing/2014/main" id="{81E018E6-3E67-4374-ABE3-9D7AE83EC3FC}"/>
              </a:ext>
            </a:extLst>
          </p:cNvPr>
          <p:cNvSpPr/>
          <p:nvPr userDrawn="1"/>
        </p:nvSpPr>
        <p:spPr bwMode="gray">
          <a:xfrm>
            <a:off x="-324884" y="4409445"/>
            <a:ext cx="180000" cy="180000"/>
          </a:xfrm>
          <a:prstGeom prst="rect">
            <a:avLst/>
          </a:prstGeom>
          <a:solidFill>
            <a:srgbClr val="E6DCFF"/>
          </a:solidFill>
          <a:ln w="9525" cap="flat" cmpd="sng" algn="ctr">
            <a:solidFill>
              <a:schemeClr val="bg1"/>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algn="ctr" fontAlgn="auto">
              <a:lnSpc>
                <a:spcPct val="100000"/>
              </a:lnSpc>
              <a:spcBef>
                <a:spcPts val="0"/>
              </a:spcBef>
              <a:spcAft>
                <a:spcPts val="0"/>
              </a:spcAft>
              <a:buClrTx/>
              <a:buSzTx/>
              <a:buFontTx/>
              <a:buNone/>
              <a:tabLst/>
            </a:pPr>
            <a:endParaRPr kumimoji="0" lang="en-US" sz="1200" b="0" i="0" u="none" strike="noStrike" cap="none" spc="0" normalizeH="0" baseline="0" noProof="0">
              <a:ln>
                <a:noFill/>
              </a:ln>
              <a:solidFill>
                <a:srgbClr val="FFFFFF"/>
              </a:solidFill>
              <a:effectLst/>
              <a:uLnTx/>
              <a:uFillTx/>
              <a:latin typeface="Graphik"/>
            </a:endParaRPr>
          </a:p>
        </p:txBody>
      </p:sp>
      <p:sp>
        <p:nvSpPr>
          <p:cNvPr id="25" name="Rectangle 58">
            <a:extLst>
              <a:ext uri="{FF2B5EF4-FFF2-40B4-BE49-F238E27FC236}">
                <a16:creationId xmlns:a16="http://schemas.microsoft.com/office/drawing/2014/main" id="{59DEA991-B3F7-40F1-BB0B-8E5D8E35D7AB}"/>
              </a:ext>
            </a:extLst>
          </p:cNvPr>
          <p:cNvSpPr/>
          <p:nvPr userDrawn="1"/>
        </p:nvSpPr>
        <p:spPr bwMode="gray">
          <a:xfrm>
            <a:off x="-324884" y="4191035"/>
            <a:ext cx="180000" cy="180000"/>
          </a:xfrm>
          <a:prstGeom prst="rect">
            <a:avLst/>
          </a:prstGeom>
          <a:solidFill>
            <a:srgbClr val="DCAFFF"/>
          </a:solidFill>
          <a:ln w="9525" cap="flat" cmpd="sng" algn="ctr">
            <a:solidFill>
              <a:schemeClr val="bg1"/>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algn="ctr" fontAlgn="auto">
              <a:lnSpc>
                <a:spcPct val="100000"/>
              </a:lnSpc>
              <a:spcBef>
                <a:spcPts val="0"/>
              </a:spcBef>
              <a:spcAft>
                <a:spcPts val="0"/>
              </a:spcAft>
              <a:buClrTx/>
              <a:buSzTx/>
              <a:buFontTx/>
              <a:buNone/>
              <a:tabLst/>
            </a:pPr>
            <a:endParaRPr kumimoji="0" lang="en-US" sz="1200" b="0" i="0" u="none" strike="noStrike" cap="none" spc="0" normalizeH="0" baseline="0" noProof="0">
              <a:ln>
                <a:noFill/>
              </a:ln>
              <a:solidFill>
                <a:srgbClr val="FFFFFF"/>
              </a:solidFill>
              <a:effectLst/>
              <a:uLnTx/>
              <a:uFillTx/>
              <a:latin typeface="Graphik"/>
            </a:endParaRPr>
          </a:p>
        </p:txBody>
      </p:sp>
    </p:spTree>
    <p:extLst>
      <p:ext uri="{BB962C8B-B14F-4D97-AF65-F5344CB8AC3E}">
        <p14:creationId xmlns:p14="http://schemas.microsoft.com/office/powerpoint/2010/main" val="367488190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720">
          <p15:clr>
            <a:srgbClr val="F26B43"/>
          </p15:clr>
        </p15:guide>
        <p15:guide id="2" orient="horz" pos="2904">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3_Section Divider - Numbered, Gradient Mid Purple">
    <p:bg>
      <p:bgRef idx="1001">
        <a:schemeClr val="bg1"/>
      </p:bgRef>
    </p:bg>
    <p:spTree>
      <p:nvGrpSpPr>
        <p:cNvPr id="1" name=""/>
        <p:cNvGrpSpPr/>
        <p:nvPr/>
      </p:nvGrpSpPr>
      <p:grpSpPr>
        <a:xfrm>
          <a:off x="0" y="0"/>
          <a:ext cx="0" cy="0"/>
          <a:chOff x="0" y="0"/>
          <a:chExt cx="0" cy="0"/>
        </a:xfrm>
      </p:grpSpPr>
      <p:graphicFrame>
        <p:nvGraphicFramePr>
          <p:cNvPr id="8" name="Objekt 7" hidden="1">
            <a:extLst>
              <a:ext uri="{FF2B5EF4-FFF2-40B4-BE49-F238E27FC236}">
                <a16:creationId xmlns:a16="http://schemas.microsoft.com/office/drawing/2014/main" id="{9F3FB2FC-0495-47FA-8D1A-036D255CA700}"/>
              </a:ext>
            </a:extLst>
          </p:cNvPr>
          <p:cNvGraphicFramePr>
            <a:graphicFrameLocks noChangeAspect="1"/>
          </p:cNvGraphicFramePr>
          <p:nvPr userDrawn="1">
            <p:custDataLst>
              <p:tags r:id="rId1"/>
            </p:custDataLst>
            <p:extLst>
              <p:ext uri="{D42A27DB-BD31-4B8C-83A1-F6EECF244321}">
                <p14:modId xmlns:p14="http://schemas.microsoft.com/office/powerpoint/2010/main" val="42618537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3" imgW="424" imgH="424" progId="TCLayout.ActiveDocument.1">
                  <p:embed/>
                </p:oleObj>
              </mc:Choice>
              <mc:Fallback>
                <p:oleObj name="think-cell Folie" r:id="rId3" imgW="424" imgH="424" progId="TCLayout.ActiveDocument.1">
                  <p:embed/>
                  <p:pic>
                    <p:nvPicPr>
                      <p:cNvPr id="8" name="Objekt 7" hidden="1">
                        <a:extLst>
                          <a:ext uri="{FF2B5EF4-FFF2-40B4-BE49-F238E27FC236}">
                            <a16:creationId xmlns:a16="http://schemas.microsoft.com/office/drawing/2014/main" id="{9F3FB2FC-0495-47FA-8D1A-036D255CA700}"/>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26" name="Picture 13">
            <a:extLst>
              <a:ext uri="{FF2B5EF4-FFF2-40B4-BE49-F238E27FC236}">
                <a16:creationId xmlns:a16="http://schemas.microsoft.com/office/drawing/2014/main" id="{A6212C8A-650C-489B-8A14-7C9B6CD228C5}"/>
              </a:ext>
            </a:extLst>
          </p:cNvPr>
          <p:cNvPicPr>
            <a:picLocks noChangeAspect="1"/>
          </p:cNvPicPr>
          <p:nvPr userDrawn="1"/>
        </p:nvPicPr>
        <p:blipFill rotWithShape="1">
          <a:blip r:embed="rId5" cstate="email">
            <a:extLst>
              <a:ext uri="{28A0092B-C50C-407E-A947-70E740481C1C}">
                <a14:useLocalDpi xmlns:a14="http://schemas.microsoft.com/office/drawing/2010/main"/>
              </a:ext>
            </a:extLst>
          </a:blip>
          <a:srcRect/>
          <a:stretch/>
        </p:blipFill>
        <p:spPr>
          <a:xfrm>
            <a:off x="0" y="0"/>
            <a:ext cx="12192000" cy="3428999"/>
          </a:xfrm>
          <a:prstGeom prst="rect">
            <a:avLst/>
          </a:prstGeom>
        </p:spPr>
      </p:pic>
      <p:sp>
        <p:nvSpPr>
          <p:cNvPr id="7" name="Rectangle 6">
            <a:extLst>
              <a:ext uri="{FF2B5EF4-FFF2-40B4-BE49-F238E27FC236}">
                <a16:creationId xmlns:a16="http://schemas.microsoft.com/office/drawing/2014/main" id="{64015D5F-F315-4E58-856E-56BC8490AECE}"/>
              </a:ext>
            </a:extLst>
          </p:cNvPr>
          <p:cNvSpPr/>
          <p:nvPr userDrawn="1"/>
        </p:nvSpPr>
        <p:spPr>
          <a:xfrm>
            <a:off x="0" y="3428999"/>
            <a:ext cx="12192000" cy="3429001"/>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1143000" y="3889828"/>
            <a:ext cx="6186713" cy="2194485"/>
          </a:xfrm>
        </p:spPr>
        <p:txBody>
          <a:bodyPr vert="horz" anchor="t"/>
          <a:lstStyle>
            <a:lvl1pPr>
              <a:defRPr sz="5400">
                <a:solidFill>
                  <a:schemeClr val="bg1"/>
                </a:solidFill>
              </a:defRPr>
            </a:lvl1pPr>
          </a:lstStyle>
          <a:p>
            <a:r>
              <a:rPr lang="en-US" dirty="0"/>
              <a:t>Section title 54pt</a:t>
            </a:r>
          </a:p>
        </p:txBody>
      </p:sp>
      <p:sp>
        <p:nvSpPr>
          <p:cNvPr id="11" name="Text Placeholder 2">
            <a:extLst>
              <a:ext uri="{FF2B5EF4-FFF2-40B4-BE49-F238E27FC236}">
                <a16:creationId xmlns:a16="http://schemas.microsoft.com/office/drawing/2014/main" id="{63E56B88-63DE-42F5-AE08-5F9069ED6835}"/>
              </a:ext>
            </a:extLst>
          </p:cNvPr>
          <p:cNvSpPr>
            <a:spLocks noGrp="1"/>
          </p:cNvSpPr>
          <p:nvPr>
            <p:ph type="body" idx="10" hasCustomPrompt="1"/>
          </p:nvPr>
        </p:nvSpPr>
        <p:spPr>
          <a:xfrm>
            <a:off x="1143001" y="835805"/>
            <a:ext cx="6186712" cy="2194487"/>
          </a:xfrm>
        </p:spPr>
        <p:txBody>
          <a:bodyPr anchor="ctr"/>
          <a:lstStyle>
            <a:lvl1pPr marL="0" indent="0" algn="l" defTabSz="914400" rtl="0" eaLnBrk="1" latinLnBrk="0" hangingPunct="1">
              <a:lnSpc>
                <a:spcPct val="80000"/>
              </a:lnSpc>
              <a:spcBef>
                <a:spcPct val="0"/>
              </a:spcBef>
              <a:spcAft>
                <a:spcPts val="0"/>
              </a:spcAft>
              <a:buNone/>
              <a:defRPr lang="en-US" sz="16600" b="1" kern="1200" dirty="0">
                <a:ln w="38100">
                  <a:solidFill>
                    <a:schemeClr val="bg1"/>
                  </a:solidFill>
                </a:ln>
                <a:noFill/>
                <a:latin typeface="+mj-lt"/>
                <a:ea typeface="+mj-ea"/>
                <a:cs typeface="+mj-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US" dirty="0"/>
              <a:t>#</a:t>
            </a:r>
          </a:p>
        </p:txBody>
      </p:sp>
      <p:pic>
        <p:nvPicPr>
          <p:cNvPr id="4" name="Picture 3">
            <a:extLst>
              <a:ext uri="{FF2B5EF4-FFF2-40B4-BE49-F238E27FC236}">
                <a16:creationId xmlns:a16="http://schemas.microsoft.com/office/drawing/2014/main" id="{A3B317ED-600C-4D7F-990D-38990FC868E0}"/>
              </a:ext>
            </a:extLst>
          </p:cNvPr>
          <p:cNvPicPr>
            <a:picLocks noChangeAspect="1"/>
          </p:cNvPicPr>
          <p:nvPr userDrawn="1"/>
        </p:nvPicPr>
        <p:blipFill>
          <a:blip r:embed="rId6" cstate="email">
            <a:extLst>
              <a:ext uri="{28A0092B-C50C-407E-A947-70E740481C1C}">
                <a14:useLocalDpi xmlns:a14="http://schemas.microsoft.com/office/drawing/2010/main"/>
              </a:ext>
            </a:extLst>
          </a:blip>
          <a:srcRect/>
          <a:stretch/>
        </p:blipFill>
        <p:spPr>
          <a:xfrm>
            <a:off x="381468" y="6482516"/>
            <a:ext cx="191087" cy="202328"/>
          </a:xfrm>
          <a:prstGeom prst="rect">
            <a:avLst/>
          </a:prstGeom>
        </p:spPr>
      </p:pic>
      <p:sp>
        <p:nvSpPr>
          <p:cNvPr id="5" name="TextBox 4">
            <a:extLst>
              <a:ext uri="{FF2B5EF4-FFF2-40B4-BE49-F238E27FC236}">
                <a16:creationId xmlns:a16="http://schemas.microsoft.com/office/drawing/2014/main" id="{86BA14C7-1430-48FF-8901-F3A033110900}"/>
              </a:ext>
            </a:extLst>
          </p:cNvPr>
          <p:cNvSpPr txBox="1"/>
          <p:nvPr userDrawn="1"/>
        </p:nvSpPr>
        <p:spPr>
          <a:xfrm>
            <a:off x="8317890" y="6483349"/>
            <a:ext cx="3112110" cy="203203"/>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dirty="0">
                <a:ln>
                  <a:noFill/>
                </a:ln>
                <a:solidFill>
                  <a:srgbClr val="FFFFFF">
                    <a:alpha val="75000"/>
                  </a:srgbClr>
                </a:solidFill>
                <a:effectLst/>
                <a:uLnTx/>
                <a:uFillTx/>
              </a:rPr>
              <a:t>Copyright © 2020 Accenture. All rights reserved.</a:t>
            </a:r>
            <a:endParaRPr kumimoji="0" lang="en-US" sz="1800" b="0" i="0" u="none" strike="noStrike" kern="0" cap="none" spc="0" normalizeH="0" baseline="0" noProof="0" dirty="0">
              <a:ln>
                <a:noFill/>
              </a:ln>
              <a:solidFill>
                <a:srgbClr val="FFFFFF">
                  <a:alpha val="75000"/>
                </a:srgbClr>
              </a:solidFill>
              <a:effectLst/>
              <a:uLnTx/>
              <a:uFillTx/>
            </a:endParaRPr>
          </a:p>
        </p:txBody>
      </p:sp>
      <p:sp>
        <p:nvSpPr>
          <p:cNvPr id="6" name="TextBox 5">
            <a:extLst>
              <a:ext uri="{FF2B5EF4-FFF2-40B4-BE49-F238E27FC236}">
                <a16:creationId xmlns:a16="http://schemas.microsoft.com/office/drawing/2014/main" id="{B68F01F3-5CA0-48F9-8E93-BE5B61747A9B}"/>
              </a:ext>
            </a:extLst>
          </p:cNvPr>
          <p:cNvSpPr txBox="1"/>
          <p:nvPr userDrawn="1"/>
        </p:nvSpPr>
        <p:spPr>
          <a:xfrm>
            <a:off x="11430000" y="6482063"/>
            <a:ext cx="381000" cy="205775"/>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fld id="{8A1971D9-5B62-3C46-9EC9-FDAAB88557B2}" type="slidenum">
              <a:rPr kumimoji="0" lang="en-GB" sz="800" b="0" i="0" u="none" strike="noStrike" kern="0" cap="none" spc="0" normalizeH="0" baseline="0" noProof="0" smtClean="0">
                <a:ln>
                  <a:noFill/>
                </a:ln>
                <a:solidFill>
                  <a:srgbClr val="FFFFFF">
                    <a:alpha val="75000"/>
                  </a:srgbClr>
                </a:solidFill>
                <a:effectLst/>
                <a:uLnTx/>
                <a:uFillTx/>
              </a:rPr>
              <a:pPr marL="0" marR="0" lvl="0" indent="0" algn="r" defTabSz="228600" eaLnBrk="1" fontAlgn="auto" latinLnBrk="0" hangingPunct="1">
                <a:lnSpc>
                  <a:spcPct val="100000"/>
                </a:lnSpc>
                <a:spcBef>
                  <a:spcPts val="0"/>
                </a:spcBef>
                <a:spcAft>
                  <a:spcPts val="1200"/>
                </a:spcAft>
                <a:buClrTx/>
                <a:buSzTx/>
                <a:buFontTx/>
                <a:buNone/>
                <a:tabLst/>
                <a:defRPr/>
              </a:pPr>
              <a:t>‹#›</a:t>
            </a:fld>
            <a:endParaRPr kumimoji="0" lang="en-US" sz="1800" b="0" i="0" u="none" strike="noStrike" kern="0" cap="none" spc="0" normalizeH="0" baseline="0" noProof="0" dirty="0">
              <a:ln>
                <a:noFill/>
              </a:ln>
              <a:solidFill>
                <a:srgbClr val="FFFFFF">
                  <a:alpha val="75000"/>
                </a:srgbClr>
              </a:solidFill>
              <a:effectLst/>
              <a:uLnTx/>
              <a:uFillTx/>
            </a:endParaRPr>
          </a:p>
        </p:txBody>
      </p:sp>
      <p:sp>
        <p:nvSpPr>
          <p:cNvPr id="14" name="Text Placeholder 8">
            <a:extLst>
              <a:ext uri="{FF2B5EF4-FFF2-40B4-BE49-F238E27FC236}">
                <a16:creationId xmlns:a16="http://schemas.microsoft.com/office/drawing/2014/main" id="{4CC28DDD-91C9-FB49-B057-796687C8B07D}"/>
              </a:ext>
            </a:extLst>
          </p:cNvPr>
          <p:cNvSpPr>
            <a:spLocks noGrp="1"/>
          </p:cNvSpPr>
          <p:nvPr>
            <p:ph type="body" sz="quarter" idx="15" hasCustomPrompt="1"/>
          </p:nvPr>
        </p:nvSpPr>
        <p:spPr>
          <a:xfrm>
            <a:off x="8055427" y="3889828"/>
            <a:ext cx="2993573" cy="2194486"/>
          </a:xfrm>
        </p:spPr>
        <p:txBody>
          <a:bodyPr/>
          <a:lstStyle>
            <a:lvl1pPr marL="0" indent="0">
              <a:lnSpc>
                <a:spcPct val="90000"/>
              </a:lnSpc>
              <a:spcAft>
                <a:spcPts val="600"/>
              </a:spcAft>
              <a:buNone/>
              <a:defRPr sz="2400">
                <a:solidFill>
                  <a:schemeClr val="bg1"/>
                </a:solidFill>
                <a:latin typeface="GT Sectra Fine Rg" panose="00000500000000000000" pitchFamily="50" charset="0"/>
              </a:defRPr>
            </a:lvl1pPr>
            <a:lvl2pPr marL="0" indent="0">
              <a:spcAft>
                <a:spcPts val="600"/>
              </a:spcAft>
              <a:buNone/>
              <a:defRPr sz="2400">
                <a:latin typeface="GT Sectra Fine" pitchFamily="2" charset="77"/>
              </a:defRPr>
            </a:lvl2pPr>
            <a:lvl3pPr marL="0" indent="0">
              <a:spcAft>
                <a:spcPts val="600"/>
              </a:spcAft>
              <a:buNone/>
              <a:defRPr sz="2400">
                <a:latin typeface="GT Sectra Fine" pitchFamily="2" charset="77"/>
              </a:defRPr>
            </a:lvl3pPr>
            <a:lvl4pPr marL="0" indent="0">
              <a:spcAft>
                <a:spcPts val="600"/>
              </a:spcAft>
              <a:buNone/>
              <a:defRPr sz="2400">
                <a:latin typeface="GT Sectra Fine" pitchFamily="2" charset="77"/>
              </a:defRPr>
            </a:lvl4pPr>
            <a:lvl5pPr marL="0" indent="0">
              <a:spcAft>
                <a:spcPts val="600"/>
              </a:spcAft>
              <a:buNone/>
              <a:defRPr sz="2400">
                <a:latin typeface="GT Sectra Fine" pitchFamily="2" charset="77"/>
              </a:defRPr>
            </a:lvl5pPr>
          </a:lstStyle>
          <a:p>
            <a:pPr lvl="0"/>
            <a:r>
              <a:rPr lang="en-US" dirty="0"/>
              <a:t>Place subtitle here in GT Sectra Fine </a:t>
            </a:r>
            <a:r>
              <a:rPr lang="en-US" dirty="0" err="1"/>
              <a:t>Rg</a:t>
            </a:r>
            <a:r>
              <a:rPr lang="en-US" dirty="0"/>
              <a:t> </a:t>
            </a:r>
            <a:r>
              <a:rPr lang="en-GB" dirty="0"/>
              <a:t>24pt</a:t>
            </a:r>
            <a:endParaRPr lang="en-US" dirty="0"/>
          </a:p>
        </p:txBody>
      </p:sp>
      <p:sp>
        <p:nvSpPr>
          <p:cNvPr id="10" name="Rectangle 55">
            <a:extLst>
              <a:ext uri="{FF2B5EF4-FFF2-40B4-BE49-F238E27FC236}">
                <a16:creationId xmlns:a16="http://schemas.microsoft.com/office/drawing/2014/main" id="{A1D1ED5C-EF3F-423A-A087-079681F2699B}"/>
              </a:ext>
            </a:extLst>
          </p:cNvPr>
          <p:cNvSpPr/>
          <p:nvPr userDrawn="1"/>
        </p:nvSpPr>
        <p:spPr bwMode="gray">
          <a:xfrm>
            <a:off x="-324720" y="3102598"/>
            <a:ext cx="180000" cy="180000"/>
          </a:xfrm>
          <a:prstGeom prst="rect">
            <a:avLst/>
          </a:prstGeom>
          <a:solidFill>
            <a:schemeClr val="accent3"/>
          </a:solidFill>
          <a:ln w="6350">
            <a:solidFill>
              <a:schemeClr val="bg1"/>
            </a:solidFill>
            <a:miter lim="800000"/>
            <a:headEnd/>
            <a:tailEnd/>
          </a:ln>
          <a:effectLst/>
        </p:spPr>
        <p:txBody>
          <a:bodyPr vert="horz" wrap="square" lIns="0" tIns="0" rIns="0" bIns="0" numCol="1" rtlCol="0" anchor="ctr" anchorCtr="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tab pos="265852" algn="l"/>
              </a:tabLst>
              <a:defRPr/>
            </a:pPr>
            <a:endParaRPr kumimoji="0" lang="en-US" sz="985" b="0" i="0" u="none" strike="noStrike" kern="1200" cap="none" spc="0" normalizeH="0" baseline="0" noProof="0">
              <a:ln>
                <a:noFill/>
              </a:ln>
              <a:solidFill>
                <a:prstClr val="white"/>
              </a:solidFill>
              <a:effectLst/>
              <a:uLnTx/>
              <a:uFillTx/>
              <a:latin typeface="Graphik"/>
              <a:ea typeface="+mn-ea"/>
              <a:cs typeface="+mn-cs"/>
            </a:endParaRPr>
          </a:p>
        </p:txBody>
      </p:sp>
      <p:sp>
        <p:nvSpPr>
          <p:cNvPr id="12" name="Rectangle 57">
            <a:extLst>
              <a:ext uri="{FF2B5EF4-FFF2-40B4-BE49-F238E27FC236}">
                <a16:creationId xmlns:a16="http://schemas.microsoft.com/office/drawing/2014/main" id="{0EFF6FD9-20C0-454C-9189-030C19A3DE3A}"/>
              </a:ext>
            </a:extLst>
          </p:cNvPr>
          <p:cNvSpPr/>
          <p:nvPr userDrawn="1"/>
        </p:nvSpPr>
        <p:spPr bwMode="gray">
          <a:xfrm>
            <a:off x="-324720" y="2673934"/>
            <a:ext cx="180000" cy="180000"/>
          </a:xfrm>
          <a:prstGeom prst="rect">
            <a:avLst/>
          </a:prstGeom>
          <a:solidFill>
            <a:schemeClr val="accent1"/>
          </a:solidFill>
          <a:ln w="6350" cap="flat" cmpd="sng" algn="ctr">
            <a:solidFill>
              <a:schemeClr val="bg1"/>
            </a:solidFill>
            <a:prstDash val="solid"/>
            <a:miter lim="800000"/>
            <a:headEnd type="none" w="med" len="med"/>
            <a:tailEnd type="none" w="med" len="med"/>
          </a:ln>
          <a:effectLst/>
        </p:spPr>
        <p:txBody>
          <a:bodyPr vert="horz" wrap="square" lIns="0" tIns="0" rIns="0" bIns="0" numCol="1" rtlCol="0" anchor="ctr" anchorCtr="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tab pos="265852" algn="l"/>
              </a:tabLst>
              <a:defRPr/>
            </a:pPr>
            <a:endParaRPr kumimoji="0" lang="en-US" sz="985" b="0" i="0" u="none" strike="noStrike" kern="1200" cap="none" spc="0" normalizeH="0" baseline="0" noProof="0">
              <a:ln>
                <a:noFill/>
              </a:ln>
              <a:solidFill>
                <a:srgbClr val="BEBEBE">
                  <a:lumMod val="100000"/>
                </a:srgbClr>
              </a:solidFill>
              <a:effectLst/>
              <a:uLnTx/>
              <a:uFillTx/>
              <a:latin typeface="Graphik"/>
              <a:ea typeface="+mn-ea"/>
              <a:cs typeface="+mn-cs"/>
            </a:endParaRPr>
          </a:p>
        </p:txBody>
      </p:sp>
      <p:sp>
        <p:nvSpPr>
          <p:cNvPr id="15" name="Rectangle 58">
            <a:extLst>
              <a:ext uri="{FF2B5EF4-FFF2-40B4-BE49-F238E27FC236}">
                <a16:creationId xmlns:a16="http://schemas.microsoft.com/office/drawing/2014/main" id="{EB7DF302-99DD-47B1-A89D-F9A8464ACF73}"/>
              </a:ext>
            </a:extLst>
          </p:cNvPr>
          <p:cNvSpPr/>
          <p:nvPr userDrawn="1"/>
        </p:nvSpPr>
        <p:spPr bwMode="gray">
          <a:xfrm>
            <a:off x="-324720" y="2888266"/>
            <a:ext cx="180000" cy="180000"/>
          </a:xfrm>
          <a:prstGeom prst="rect">
            <a:avLst/>
          </a:prstGeom>
          <a:solidFill>
            <a:schemeClr val="accent2"/>
          </a:solidFill>
          <a:ln w="6350">
            <a:solidFill>
              <a:schemeClr val="bg1"/>
            </a:solidFill>
            <a:miter lim="800000"/>
            <a:headEnd/>
            <a:tailEnd/>
          </a:ln>
          <a:effectLst/>
        </p:spPr>
        <p:txBody>
          <a:bodyPr vert="horz" wrap="square" lIns="0" tIns="0" rIns="0" bIns="0" numCol="1" rtlCol="0" anchor="ctr" anchorCtr="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tab pos="265852" algn="l"/>
              </a:tabLst>
              <a:defRPr/>
            </a:pPr>
            <a:endParaRPr kumimoji="0" lang="en-US" sz="985" b="0" i="0" u="none" strike="noStrike" kern="1200" cap="none" spc="0" normalizeH="0" baseline="0" noProof="0">
              <a:ln>
                <a:noFill/>
              </a:ln>
              <a:solidFill>
                <a:prstClr val="white"/>
              </a:solidFill>
              <a:effectLst/>
              <a:uLnTx/>
              <a:uFillTx/>
              <a:latin typeface="Graphik"/>
              <a:ea typeface="+mn-ea"/>
              <a:cs typeface="+mn-cs"/>
            </a:endParaRPr>
          </a:p>
        </p:txBody>
      </p:sp>
      <p:sp>
        <p:nvSpPr>
          <p:cNvPr id="16" name="Rectangle 67">
            <a:extLst>
              <a:ext uri="{FF2B5EF4-FFF2-40B4-BE49-F238E27FC236}">
                <a16:creationId xmlns:a16="http://schemas.microsoft.com/office/drawing/2014/main" id="{1CD6D743-0BD2-4E22-9BCB-7F4E51461473}"/>
              </a:ext>
            </a:extLst>
          </p:cNvPr>
          <p:cNvSpPr/>
          <p:nvPr userDrawn="1"/>
        </p:nvSpPr>
        <p:spPr bwMode="gray">
          <a:xfrm>
            <a:off x="-324720" y="5819903"/>
            <a:ext cx="180000" cy="180000"/>
          </a:xfrm>
          <a:prstGeom prst="rect">
            <a:avLst/>
          </a:prstGeom>
          <a:solidFill>
            <a:schemeClr val="bg1"/>
          </a:solidFill>
          <a:ln w="6350">
            <a:solidFill>
              <a:schemeClr val="bg1"/>
            </a:solidFill>
            <a:miter lim="800000"/>
            <a:headEnd/>
            <a:tailEnd/>
          </a:ln>
          <a:effectLst/>
        </p:spPr>
        <p:txBody>
          <a:bodyPr vert="horz" wrap="square" lIns="0" tIns="0" rIns="0" bIns="0" numCol="1" rtlCol="0" anchor="ctr" anchorCtr="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tab pos="265852" algn="l"/>
              </a:tabLst>
              <a:defRPr/>
            </a:pPr>
            <a:endParaRPr kumimoji="0" lang="en-US" sz="985" b="0" i="0" u="none" strike="noStrike" kern="1200" cap="none" spc="0" normalizeH="0" baseline="0" noProof="0">
              <a:ln>
                <a:noFill/>
              </a:ln>
              <a:solidFill>
                <a:prstClr val="white"/>
              </a:solidFill>
              <a:effectLst/>
              <a:uLnTx/>
              <a:uFillTx/>
              <a:latin typeface="Graphik"/>
              <a:ea typeface="+mn-ea"/>
              <a:cs typeface="+mn-cs"/>
            </a:endParaRPr>
          </a:p>
        </p:txBody>
      </p:sp>
      <p:sp>
        <p:nvSpPr>
          <p:cNvPr id="17" name="Rectangle 68">
            <a:extLst>
              <a:ext uri="{FF2B5EF4-FFF2-40B4-BE49-F238E27FC236}">
                <a16:creationId xmlns:a16="http://schemas.microsoft.com/office/drawing/2014/main" id="{565D1BB8-6A43-4659-9ED9-E503A0B70E8F}"/>
              </a:ext>
            </a:extLst>
          </p:cNvPr>
          <p:cNvSpPr>
            <a:spLocks/>
          </p:cNvSpPr>
          <p:nvPr userDrawn="1"/>
        </p:nvSpPr>
        <p:spPr bwMode="gray">
          <a:xfrm>
            <a:off x="-324884" y="4962578"/>
            <a:ext cx="180000" cy="180000"/>
          </a:xfrm>
          <a:prstGeom prst="rect">
            <a:avLst/>
          </a:prstGeom>
          <a:solidFill>
            <a:schemeClr val="tx1"/>
          </a:solidFill>
          <a:ln w="6350" cap="flat" cmpd="sng" algn="ctr">
            <a:solidFill>
              <a:schemeClr val="bg1"/>
            </a:solidFill>
            <a:prstDash val="solid"/>
            <a:miter lim="800000"/>
            <a:headEnd type="none" w="med" len="med"/>
            <a:tailEnd type="none" w="med" len="med"/>
          </a:ln>
          <a:effectLst/>
        </p:spPr>
        <p:txBody>
          <a:bodyPr vert="horz" wrap="square" lIns="0" tIns="0" rIns="0" bIns="0" numCol="1" rtlCol="0" anchor="ctr" anchorCtr="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tab pos="265852" algn="l"/>
              </a:tabLst>
              <a:defRPr/>
            </a:pPr>
            <a:endParaRPr kumimoji="0" lang="en-US" sz="985" b="0" i="0" u="none" strike="noStrike" kern="1200" cap="none" spc="0" normalizeH="0" baseline="0" noProof="0">
              <a:ln>
                <a:noFill/>
              </a:ln>
              <a:solidFill>
                <a:prstClr val="white"/>
              </a:solidFill>
              <a:effectLst/>
              <a:uLnTx/>
              <a:uFillTx/>
              <a:latin typeface="Graphik"/>
              <a:ea typeface="+mn-ea"/>
              <a:cs typeface="+mn-cs"/>
            </a:endParaRPr>
          </a:p>
        </p:txBody>
      </p:sp>
      <p:sp>
        <p:nvSpPr>
          <p:cNvPr id="18" name="Rectangle 55">
            <a:extLst>
              <a:ext uri="{FF2B5EF4-FFF2-40B4-BE49-F238E27FC236}">
                <a16:creationId xmlns:a16="http://schemas.microsoft.com/office/drawing/2014/main" id="{E4A04983-25B8-4254-9D7B-BFAFBF2C2BE4}"/>
              </a:ext>
            </a:extLst>
          </p:cNvPr>
          <p:cNvSpPr/>
          <p:nvPr userDrawn="1"/>
        </p:nvSpPr>
        <p:spPr bwMode="gray">
          <a:xfrm>
            <a:off x="-324884" y="3972625"/>
            <a:ext cx="180000" cy="180000"/>
          </a:xfrm>
          <a:prstGeom prst="rect">
            <a:avLst/>
          </a:prstGeom>
          <a:solidFill>
            <a:srgbClr val="BE82FF"/>
          </a:solidFill>
          <a:ln w="9525" cap="flat" cmpd="sng" algn="ctr">
            <a:solidFill>
              <a:schemeClr val="bg1"/>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algn="ctr" fontAlgn="auto">
              <a:lnSpc>
                <a:spcPct val="100000"/>
              </a:lnSpc>
              <a:spcBef>
                <a:spcPts val="0"/>
              </a:spcBef>
              <a:spcAft>
                <a:spcPts val="0"/>
              </a:spcAft>
              <a:buClrTx/>
              <a:buSzTx/>
              <a:buFontTx/>
              <a:buNone/>
              <a:tabLst/>
            </a:pPr>
            <a:endParaRPr kumimoji="0" lang="en-US" sz="1200" b="0" i="0" u="none" strike="noStrike" cap="none" spc="0" normalizeH="0" baseline="0" noProof="0">
              <a:ln>
                <a:noFill/>
              </a:ln>
              <a:solidFill>
                <a:srgbClr val="FFFFFF"/>
              </a:solidFill>
              <a:effectLst/>
              <a:uLnTx/>
              <a:uFillTx/>
              <a:latin typeface="Graphik"/>
            </a:endParaRPr>
          </a:p>
        </p:txBody>
      </p:sp>
      <p:sp>
        <p:nvSpPr>
          <p:cNvPr id="19" name="Rectangle 57">
            <a:extLst>
              <a:ext uri="{FF2B5EF4-FFF2-40B4-BE49-F238E27FC236}">
                <a16:creationId xmlns:a16="http://schemas.microsoft.com/office/drawing/2014/main" id="{F8A8C749-F716-418B-ACCB-E3180C2FD37B}"/>
              </a:ext>
            </a:extLst>
          </p:cNvPr>
          <p:cNvSpPr/>
          <p:nvPr userDrawn="1"/>
        </p:nvSpPr>
        <p:spPr bwMode="gray">
          <a:xfrm>
            <a:off x="-324884" y="3535805"/>
            <a:ext cx="180000" cy="180000"/>
          </a:xfrm>
          <a:prstGeom prst="rect">
            <a:avLst/>
          </a:prstGeom>
          <a:solidFill>
            <a:schemeClr val="accent4"/>
          </a:solidFill>
          <a:ln w="9525" cap="flat" cmpd="sng" algn="ctr">
            <a:solidFill>
              <a:schemeClr val="bg1"/>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algn="ctr" fontAlgn="auto">
              <a:lnSpc>
                <a:spcPct val="100000"/>
              </a:lnSpc>
              <a:spcBef>
                <a:spcPts val="0"/>
              </a:spcBef>
              <a:spcAft>
                <a:spcPts val="0"/>
              </a:spcAft>
              <a:buClrTx/>
              <a:buSzTx/>
              <a:buFontTx/>
              <a:buNone/>
              <a:tabLst/>
            </a:pPr>
            <a:endParaRPr kumimoji="0" lang="en-US" sz="1200" b="0" i="0" u="none" strike="noStrike" cap="none" spc="0" normalizeH="0" baseline="0" noProof="0">
              <a:ln>
                <a:noFill/>
              </a:ln>
              <a:solidFill>
                <a:srgbClr val="FFFFFF"/>
              </a:solidFill>
              <a:effectLst/>
              <a:uLnTx/>
              <a:uFillTx/>
              <a:latin typeface="Graphik"/>
            </a:endParaRPr>
          </a:p>
        </p:txBody>
      </p:sp>
      <p:sp>
        <p:nvSpPr>
          <p:cNvPr id="20" name="Rectangle 58">
            <a:extLst>
              <a:ext uri="{FF2B5EF4-FFF2-40B4-BE49-F238E27FC236}">
                <a16:creationId xmlns:a16="http://schemas.microsoft.com/office/drawing/2014/main" id="{EBE9BA42-AE12-48AB-981B-8B7316FA27DF}"/>
              </a:ext>
            </a:extLst>
          </p:cNvPr>
          <p:cNvSpPr/>
          <p:nvPr userDrawn="1"/>
        </p:nvSpPr>
        <p:spPr bwMode="gray">
          <a:xfrm>
            <a:off x="-324884" y="3754215"/>
            <a:ext cx="180000" cy="180000"/>
          </a:xfrm>
          <a:prstGeom prst="rect">
            <a:avLst/>
          </a:prstGeom>
          <a:solidFill>
            <a:srgbClr val="A055F5"/>
          </a:solidFill>
          <a:ln w="9525" cap="flat" cmpd="sng" algn="ctr">
            <a:solidFill>
              <a:schemeClr val="bg1"/>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algn="ctr" fontAlgn="auto">
              <a:lnSpc>
                <a:spcPct val="100000"/>
              </a:lnSpc>
              <a:spcBef>
                <a:spcPts val="0"/>
              </a:spcBef>
              <a:spcAft>
                <a:spcPts val="0"/>
              </a:spcAft>
              <a:buClrTx/>
              <a:buSzTx/>
              <a:buFontTx/>
              <a:buNone/>
              <a:tabLst/>
            </a:pPr>
            <a:endParaRPr kumimoji="0" lang="en-US" sz="1200" b="0" i="0" u="none" strike="noStrike" cap="none" spc="0" normalizeH="0" baseline="0" noProof="0">
              <a:ln>
                <a:noFill/>
              </a:ln>
              <a:solidFill>
                <a:srgbClr val="FFFFFF"/>
              </a:solidFill>
              <a:effectLst/>
              <a:uLnTx/>
              <a:uFillTx/>
              <a:latin typeface="Graphik"/>
            </a:endParaRPr>
          </a:p>
        </p:txBody>
      </p:sp>
      <p:sp>
        <p:nvSpPr>
          <p:cNvPr id="21" name="Rectangle 66">
            <a:extLst>
              <a:ext uri="{FF2B5EF4-FFF2-40B4-BE49-F238E27FC236}">
                <a16:creationId xmlns:a16="http://schemas.microsoft.com/office/drawing/2014/main" id="{D3B1F508-66EF-4ACA-854A-ECADC67FCD19}"/>
              </a:ext>
            </a:extLst>
          </p:cNvPr>
          <p:cNvSpPr/>
          <p:nvPr userDrawn="1"/>
        </p:nvSpPr>
        <p:spPr bwMode="gray">
          <a:xfrm>
            <a:off x="-324720" y="5608521"/>
            <a:ext cx="180000" cy="180000"/>
          </a:xfrm>
          <a:prstGeom prst="rect">
            <a:avLst/>
          </a:prstGeom>
          <a:solidFill>
            <a:schemeClr val="tx1">
              <a:lumMod val="65000"/>
              <a:lumOff val="35000"/>
            </a:schemeClr>
          </a:solidFill>
          <a:ln w="6350">
            <a:solidFill>
              <a:schemeClr val="bg1"/>
            </a:solidFill>
            <a:miter lim="800000"/>
            <a:headEnd/>
            <a:tailEnd/>
          </a:ln>
          <a:effectLst/>
        </p:spPr>
        <p:txBody>
          <a:bodyPr vert="horz" wrap="square" lIns="0" tIns="0" rIns="0" bIns="0" numCol="1" rtlCol="0" anchor="ctr" anchorCtr="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tab pos="265852" algn="l"/>
              </a:tabLst>
              <a:defRPr/>
            </a:pPr>
            <a:endParaRPr kumimoji="0" lang="en-US" sz="985" b="0" i="0" u="none" strike="noStrike" kern="1200" cap="none" spc="0" normalizeH="0" baseline="0" noProof="0">
              <a:ln>
                <a:noFill/>
              </a:ln>
              <a:solidFill>
                <a:prstClr val="white"/>
              </a:solidFill>
              <a:effectLst/>
              <a:uLnTx/>
              <a:uFillTx/>
              <a:latin typeface="Graphik"/>
              <a:ea typeface="+mn-ea"/>
              <a:cs typeface="+mn-cs"/>
            </a:endParaRPr>
          </a:p>
        </p:txBody>
      </p:sp>
      <p:sp>
        <p:nvSpPr>
          <p:cNvPr id="22" name="Rectangle 60">
            <a:extLst>
              <a:ext uri="{FF2B5EF4-FFF2-40B4-BE49-F238E27FC236}">
                <a16:creationId xmlns:a16="http://schemas.microsoft.com/office/drawing/2014/main" id="{A9DAAF92-F9ED-4509-AD0B-C5D7B68A5516}"/>
              </a:ext>
            </a:extLst>
          </p:cNvPr>
          <p:cNvSpPr/>
          <p:nvPr userDrawn="1"/>
        </p:nvSpPr>
        <p:spPr bwMode="gray">
          <a:xfrm>
            <a:off x="-324720" y="5183545"/>
            <a:ext cx="180000" cy="180000"/>
          </a:xfrm>
          <a:prstGeom prst="rect">
            <a:avLst/>
          </a:prstGeom>
          <a:solidFill>
            <a:srgbClr val="96968C"/>
          </a:solidFill>
          <a:ln w="6350">
            <a:solidFill>
              <a:schemeClr val="bg1"/>
            </a:solidFill>
            <a:miter lim="800000"/>
            <a:headEnd/>
            <a:tailEnd/>
          </a:ln>
          <a:effectLst/>
        </p:spPr>
        <p:txBody>
          <a:bodyPr vert="horz" wrap="square" lIns="0" tIns="0" rIns="0" bIns="0" numCol="1" rtlCol="0" anchor="ctr" anchorCtr="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tab pos="265852" algn="l"/>
              </a:tabLst>
              <a:defRPr/>
            </a:pPr>
            <a:endParaRPr kumimoji="0" lang="en-US" sz="985" b="0" i="0" u="none" strike="noStrike" kern="1200" cap="none" spc="0" normalizeH="0" baseline="0" noProof="0">
              <a:ln>
                <a:noFill/>
              </a:ln>
              <a:solidFill>
                <a:prstClr val="white"/>
              </a:solidFill>
              <a:effectLst/>
              <a:uLnTx/>
              <a:uFillTx/>
              <a:latin typeface="Graphik"/>
              <a:ea typeface="+mn-ea"/>
              <a:cs typeface="+mn-cs"/>
            </a:endParaRPr>
          </a:p>
        </p:txBody>
      </p:sp>
      <p:sp>
        <p:nvSpPr>
          <p:cNvPr id="23" name="Rectangle 61">
            <a:extLst>
              <a:ext uri="{FF2B5EF4-FFF2-40B4-BE49-F238E27FC236}">
                <a16:creationId xmlns:a16="http://schemas.microsoft.com/office/drawing/2014/main" id="{1801BE55-78D5-480B-AF1D-41EF2E4287CD}"/>
              </a:ext>
            </a:extLst>
          </p:cNvPr>
          <p:cNvSpPr/>
          <p:nvPr userDrawn="1"/>
        </p:nvSpPr>
        <p:spPr bwMode="gray">
          <a:xfrm>
            <a:off x="-324884" y="5396033"/>
            <a:ext cx="180000" cy="180000"/>
          </a:xfrm>
          <a:prstGeom prst="rect">
            <a:avLst/>
          </a:prstGeom>
          <a:solidFill>
            <a:srgbClr val="E6E6DC"/>
          </a:solidFill>
          <a:ln w="6350">
            <a:solidFill>
              <a:schemeClr val="bg1"/>
            </a:solidFill>
            <a:miter lim="800000"/>
            <a:headEnd/>
            <a:tailEnd/>
          </a:ln>
          <a:effectLst/>
        </p:spPr>
        <p:txBody>
          <a:bodyPr vert="horz" wrap="square" lIns="0" tIns="0" rIns="0" bIns="0" numCol="1" rtlCol="0" anchor="ctr" anchorCtr="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tab pos="265852" algn="l"/>
              </a:tabLst>
              <a:defRPr/>
            </a:pPr>
            <a:endParaRPr kumimoji="0" lang="en-US" sz="985" b="0" i="0" u="none" strike="noStrike" kern="1200" cap="none" spc="0" normalizeH="0" baseline="0" noProof="0">
              <a:ln>
                <a:noFill/>
              </a:ln>
              <a:solidFill>
                <a:prstClr val="white"/>
              </a:solidFill>
              <a:effectLst/>
              <a:uLnTx/>
              <a:uFillTx/>
              <a:latin typeface="Graphik"/>
              <a:ea typeface="+mn-ea"/>
              <a:cs typeface="+mn-cs"/>
            </a:endParaRPr>
          </a:p>
        </p:txBody>
      </p:sp>
      <p:sp>
        <p:nvSpPr>
          <p:cNvPr id="24" name="Rectangle 55">
            <a:extLst>
              <a:ext uri="{FF2B5EF4-FFF2-40B4-BE49-F238E27FC236}">
                <a16:creationId xmlns:a16="http://schemas.microsoft.com/office/drawing/2014/main" id="{81E018E6-3E67-4374-ABE3-9D7AE83EC3FC}"/>
              </a:ext>
            </a:extLst>
          </p:cNvPr>
          <p:cNvSpPr/>
          <p:nvPr userDrawn="1"/>
        </p:nvSpPr>
        <p:spPr bwMode="gray">
          <a:xfrm>
            <a:off x="-324884" y="4409445"/>
            <a:ext cx="180000" cy="180000"/>
          </a:xfrm>
          <a:prstGeom prst="rect">
            <a:avLst/>
          </a:prstGeom>
          <a:solidFill>
            <a:srgbClr val="E6DCFF"/>
          </a:solidFill>
          <a:ln w="9525" cap="flat" cmpd="sng" algn="ctr">
            <a:solidFill>
              <a:schemeClr val="bg1"/>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algn="ctr" fontAlgn="auto">
              <a:lnSpc>
                <a:spcPct val="100000"/>
              </a:lnSpc>
              <a:spcBef>
                <a:spcPts val="0"/>
              </a:spcBef>
              <a:spcAft>
                <a:spcPts val="0"/>
              </a:spcAft>
              <a:buClrTx/>
              <a:buSzTx/>
              <a:buFontTx/>
              <a:buNone/>
              <a:tabLst/>
            </a:pPr>
            <a:endParaRPr kumimoji="0" lang="en-US" sz="1200" b="0" i="0" u="none" strike="noStrike" cap="none" spc="0" normalizeH="0" baseline="0" noProof="0">
              <a:ln>
                <a:noFill/>
              </a:ln>
              <a:solidFill>
                <a:srgbClr val="FFFFFF"/>
              </a:solidFill>
              <a:effectLst/>
              <a:uLnTx/>
              <a:uFillTx/>
              <a:latin typeface="Graphik"/>
            </a:endParaRPr>
          </a:p>
        </p:txBody>
      </p:sp>
      <p:sp>
        <p:nvSpPr>
          <p:cNvPr id="25" name="Rectangle 58">
            <a:extLst>
              <a:ext uri="{FF2B5EF4-FFF2-40B4-BE49-F238E27FC236}">
                <a16:creationId xmlns:a16="http://schemas.microsoft.com/office/drawing/2014/main" id="{59DEA991-B3F7-40F1-BB0B-8E5D8E35D7AB}"/>
              </a:ext>
            </a:extLst>
          </p:cNvPr>
          <p:cNvSpPr/>
          <p:nvPr userDrawn="1"/>
        </p:nvSpPr>
        <p:spPr bwMode="gray">
          <a:xfrm>
            <a:off x="-324884" y="4191035"/>
            <a:ext cx="180000" cy="180000"/>
          </a:xfrm>
          <a:prstGeom prst="rect">
            <a:avLst/>
          </a:prstGeom>
          <a:solidFill>
            <a:srgbClr val="DCAFFF"/>
          </a:solidFill>
          <a:ln w="9525" cap="flat" cmpd="sng" algn="ctr">
            <a:solidFill>
              <a:schemeClr val="bg1"/>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algn="ctr" fontAlgn="auto">
              <a:lnSpc>
                <a:spcPct val="100000"/>
              </a:lnSpc>
              <a:spcBef>
                <a:spcPts val="0"/>
              </a:spcBef>
              <a:spcAft>
                <a:spcPts val="0"/>
              </a:spcAft>
              <a:buClrTx/>
              <a:buSzTx/>
              <a:buFontTx/>
              <a:buNone/>
              <a:tabLst/>
            </a:pPr>
            <a:endParaRPr kumimoji="0" lang="en-US" sz="1200" b="0" i="0" u="none" strike="noStrike" cap="none" spc="0" normalizeH="0" baseline="0" noProof="0">
              <a:ln>
                <a:noFill/>
              </a:ln>
              <a:solidFill>
                <a:srgbClr val="FFFFFF"/>
              </a:solidFill>
              <a:effectLst/>
              <a:uLnTx/>
              <a:uFillTx/>
              <a:latin typeface="Graphik"/>
            </a:endParaRPr>
          </a:p>
        </p:txBody>
      </p:sp>
    </p:spTree>
    <p:extLst>
      <p:ext uri="{BB962C8B-B14F-4D97-AF65-F5344CB8AC3E}">
        <p14:creationId xmlns:p14="http://schemas.microsoft.com/office/powerpoint/2010/main" val="145149420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720">
          <p15:clr>
            <a:srgbClr val="F26B43"/>
          </p15:clr>
        </p15:guide>
        <p15:guide id="2" orient="horz" pos="2904">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nd Content - Dark">
    <p:bg>
      <p:bgPr>
        <a:solidFill>
          <a:schemeClr val="accent3"/>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859F547C-24AC-4360-A79B-5A655D445CD2}"/>
              </a:ext>
            </a:extLst>
          </p:cNvPr>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a:xfrm>
            <a:off x="381468" y="6482516"/>
            <a:ext cx="191087" cy="202328"/>
          </a:xfrm>
          <a:prstGeom prst="rect">
            <a:avLst/>
          </a:prstGeom>
        </p:spPr>
      </p:pic>
      <p:sp>
        <p:nvSpPr>
          <p:cNvPr id="4" name="Title 1">
            <a:extLst>
              <a:ext uri="{FF2B5EF4-FFF2-40B4-BE49-F238E27FC236}">
                <a16:creationId xmlns:a16="http://schemas.microsoft.com/office/drawing/2014/main" id="{86D4EA4B-84F0-4EB3-B6B4-6EAB903D2C21}"/>
              </a:ext>
            </a:extLst>
          </p:cNvPr>
          <p:cNvSpPr>
            <a:spLocks noGrp="1"/>
          </p:cNvSpPr>
          <p:nvPr>
            <p:ph type="title" hasCustomPrompt="1"/>
          </p:nvPr>
        </p:nvSpPr>
        <p:spPr>
          <a:xfrm>
            <a:off x="381000" y="381000"/>
            <a:ext cx="11430000" cy="990600"/>
          </a:xfrm>
        </p:spPr>
        <p:txBody>
          <a:bodyPr/>
          <a:lstStyle>
            <a:lvl1pPr>
              <a:defRPr sz="3600"/>
            </a:lvl1pPr>
          </a:lstStyle>
          <a:p>
            <a:r>
              <a:rPr lang="en-GB" dirty="0"/>
              <a:t>Place headline here (36pt, min 30pt)</a:t>
            </a:r>
            <a:endParaRPr lang="en-US" dirty="0"/>
          </a:p>
        </p:txBody>
      </p:sp>
      <p:sp>
        <p:nvSpPr>
          <p:cNvPr id="5" name="Content Placeholder 7">
            <a:extLst>
              <a:ext uri="{FF2B5EF4-FFF2-40B4-BE49-F238E27FC236}">
                <a16:creationId xmlns:a16="http://schemas.microsoft.com/office/drawing/2014/main" id="{6DFCE48E-1DF3-48D6-BD43-BA3B9CE95A05}"/>
              </a:ext>
            </a:extLst>
          </p:cNvPr>
          <p:cNvSpPr>
            <a:spLocks noGrp="1"/>
          </p:cNvSpPr>
          <p:nvPr>
            <p:ph sz="quarter" idx="10" hasCustomPrompt="1"/>
          </p:nvPr>
        </p:nvSpPr>
        <p:spPr>
          <a:xfrm>
            <a:off x="381001" y="1371601"/>
            <a:ext cx="11430000" cy="4902199"/>
          </a:xfrm>
        </p:spPr>
        <p:txBody>
          <a:bodyPr/>
          <a:lstStyle/>
          <a:p>
            <a:pPr lvl="0"/>
            <a:r>
              <a:rPr lang="en-US" dirty="0"/>
              <a:t>Place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55">
            <a:extLst>
              <a:ext uri="{FF2B5EF4-FFF2-40B4-BE49-F238E27FC236}">
                <a16:creationId xmlns:a16="http://schemas.microsoft.com/office/drawing/2014/main" id="{386E28C3-B22B-442A-A669-055CCAB8825F}"/>
              </a:ext>
            </a:extLst>
          </p:cNvPr>
          <p:cNvSpPr/>
          <p:nvPr userDrawn="1"/>
        </p:nvSpPr>
        <p:spPr bwMode="gray">
          <a:xfrm>
            <a:off x="-324720" y="3102598"/>
            <a:ext cx="180000" cy="180000"/>
          </a:xfrm>
          <a:prstGeom prst="rect">
            <a:avLst/>
          </a:prstGeom>
          <a:solidFill>
            <a:schemeClr val="accent3"/>
          </a:solidFill>
          <a:ln w="6350">
            <a:solidFill>
              <a:schemeClr val="tx1"/>
            </a:solidFill>
            <a:miter lim="800000"/>
            <a:headEnd/>
            <a:tailEnd/>
          </a:ln>
          <a:effectLst/>
        </p:spPr>
        <p:txBody>
          <a:bodyPr vert="horz" wrap="square" lIns="0" tIns="0" rIns="0" bIns="0" numCol="1" rtlCol="0" anchor="ctr" anchorCtr="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tab pos="265852" algn="l"/>
              </a:tabLst>
              <a:defRPr/>
            </a:pPr>
            <a:endParaRPr kumimoji="0" lang="en-US" sz="985" b="0" i="0" u="none" strike="noStrike" kern="1200" cap="none" spc="0" normalizeH="0" baseline="0" noProof="0">
              <a:ln>
                <a:noFill/>
              </a:ln>
              <a:solidFill>
                <a:prstClr val="white"/>
              </a:solidFill>
              <a:effectLst/>
              <a:uLnTx/>
              <a:uFillTx/>
              <a:latin typeface="Graphik"/>
              <a:ea typeface="+mn-ea"/>
              <a:cs typeface="+mn-cs"/>
            </a:endParaRPr>
          </a:p>
        </p:txBody>
      </p:sp>
      <p:sp>
        <p:nvSpPr>
          <p:cNvPr id="7" name="Rectangle 57">
            <a:extLst>
              <a:ext uri="{FF2B5EF4-FFF2-40B4-BE49-F238E27FC236}">
                <a16:creationId xmlns:a16="http://schemas.microsoft.com/office/drawing/2014/main" id="{25C7BB8F-FF4A-4EB0-916C-6D6DCD037593}"/>
              </a:ext>
            </a:extLst>
          </p:cNvPr>
          <p:cNvSpPr/>
          <p:nvPr userDrawn="1"/>
        </p:nvSpPr>
        <p:spPr bwMode="gray">
          <a:xfrm>
            <a:off x="-324720" y="2673934"/>
            <a:ext cx="180000" cy="180000"/>
          </a:xfrm>
          <a:prstGeom prst="rect">
            <a:avLst/>
          </a:prstGeom>
          <a:solidFill>
            <a:schemeClr val="accent1"/>
          </a:solidFill>
          <a:ln w="6350" cap="flat" cmpd="sng" algn="ctr">
            <a:solidFill>
              <a:schemeClr val="tx1"/>
            </a:solidFill>
            <a:prstDash val="solid"/>
            <a:miter lim="800000"/>
            <a:headEnd type="none" w="med" len="med"/>
            <a:tailEnd type="none" w="med" len="med"/>
          </a:ln>
          <a:effectLst/>
        </p:spPr>
        <p:txBody>
          <a:bodyPr vert="horz" wrap="square" lIns="0" tIns="0" rIns="0" bIns="0" numCol="1" rtlCol="0" anchor="ctr" anchorCtr="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tab pos="265852" algn="l"/>
              </a:tabLst>
              <a:defRPr/>
            </a:pPr>
            <a:endParaRPr kumimoji="0" lang="en-US" sz="985" b="0" i="0" u="none" strike="noStrike" kern="1200" cap="none" spc="0" normalizeH="0" baseline="0" noProof="0">
              <a:ln>
                <a:noFill/>
              </a:ln>
              <a:solidFill>
                <a:srgbClr val="BEBEBE">
                  <a:lumMod val="100000"/>
                </a:srgbClr>
              </a:solidFill>
              <a:effectLst/>
              <a:uLnTx/>
              <a:uFillTx/>
              <a:latin typeface="Graphik"/>
              <a:ea typeface="+mn-ea"/>
              <a:cs typeface="+mn-cs"/>
            </a:endParaRPr>
          </a:p>
        </p:txBody>
      </p:sp>
      <p:sp>
        <p:nvSpPr>
          <p:cNvPr id="8" name="Rectangle 58">
            <a:extLst>
              <a:ext uri="{FF2B5EF4-FFF2-40B4-BE49-F238E27FC236}">
                <a16:creationId xmlns:a16="http://schemas.microsoft.com/office/drawing/2014/main" id="{BC54DA54-BF7C-4A8B-846C-B2B155890BBB}"/>
              </a:ext>
            </a:extLst>
          </p:cNvPr>
          <p:cNvSpPr/>
          <p:nvPr userDrawn="1"/>
        </p:nvSpPr>
        <p:spPr bwMode="gray">
          <a:xfrm>
            <a:off x="-324720" y="2888266"/>
            <a:ext cx="180000" cy="180000"/>
          </a:xfrm>
          <a:prstGeom prst="rect">
            <a:avLst/>
          </a:prstGeom>
          <a:solidFill>
            <a:schemeClr val="accent2"/>
          </a:solidFill>
          <a:ln w="6350">
            <a:solidFill>
              <a:schemeClr val="tx1"/>
            </a:solidFill>
            <a:miter lim="800000"/>
            <a:headEnd/>
            <a:tailEnd/>
          </a:ln>
          <a:effectLst/>
        </p:spPr>
        <p:txBody>
          <a:bodyPr vert="horz" wrap="square" lIns="0" tIns="0" rIns="0" bIns="0" numCol="1" rtlCol="0" anchor="ctr" anchorCtr="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tab pos="265852" algn="l"/>
              </a:tabLst>
              <a:defRPr/>
            </a:pPr>
            <a:endParaRPr kumimoji="0" lang="en-US" sz="985" b="0" i="0" u="none" strike="noStrike" kern="1200" cap="none" spc="0" normalizeH="0" baseline="0" noProof="0">
              <a:ln>
                <a:noFill/>
              </a:ln>
              <a:solidFill>
                <a:prstClr val="white"/>
              </a:solidFill>
              <a:effectLst/>
              <a:uLnTx/>
              <a:uFillTx/>
              <a:latin typeface="Graphik"/>
              <a:ea typeface="+mn-ea"/>
              <a:cs typeface="+mn-cs"/>
            </a:endParaRPr>
          </a:p>
        </p:txBody>
      </p:sp>
      <p:sp>
        <p:nvSpPr>
          <p:cNvPr id="10" name="Rectangle 67">
            <a:extLst>
              <a:ext uri="{FF2B5EF4-FFF2-40B4-BE49-F238E27FC236}">
                <a16:creationId xmlns:a16="http://schemas.microsoft.com/office/drawing/2014/main" id="{262B77F4-991B-40F4-B5D4-627A10A3C18E}"/>
              </a:ext>
            </a:extLst>
          </p:cNvPr>
          <p:cNvSpPr/>
          <p:nvPr userDrawn="1"/>
        </p:nvSpPr>
        <p:spPr bwMode="gray">
          <a:xfrm>
            <a:off x="-324720" y="5819903"/>
            <a:ext cx="180000" cy="180000"/>
          </a:xfrm>
          <a:prstGeom prst="rect">
            <a:avLst/>
          </a:prstGeom>
          <a:solidFill>
            <a:schemeClr val="tx1"/>
          </a:solidFill>
          <a:ln w="6350">
            <a:solidFill>
              <a:schemeClr val="tx1"/>
            </a:solidFill>
            <a:miter lim="800000"/>
            <a:headEnd/>
            <a:tailEnd/>
          </a:ln>
          <a:effectLst/>
        </p:spPr>
        <p:txBody>
          <a:bodyPr vert="horz" wrap="square" lIns="0" tIns="0" rIns="0" bIns="0" numCol="1" rtlCol="0" anchor="ctr" anchorCtr="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tab pos="265852" algn="l"/>
              </a:tabLst>
              <a:defRPr/>
            </a:pPr>
            <a:endParaRPr kumimoji="0" lang="en-US" sz="985" b="0" i="0" u="none" strike="noStrike" kern="1200" cap="none" spc="0" normalizeH="0" baseline="0" noProof="0">
              <a:ln>
                <a:noFill/>
              </a:ln>
              <a:solidFill>
                <a:prstClr val="white"/>
              </a:solidFill>
              <a:effectLst/>
              <a:uLnTx/>
              <a:uFillTx/>
              <a:latin typeface="Graphik"/>
              <a:ea typeface="+mn-ea"/>
              <a:cs typeface="+mn-cs"/>
            </a:endParaRPr>
          </a:p>
        </p:txBody>
      </p:sp>
      <p:sp>
        <p:nvSpPr>
          <p:cNvPr id="11" name="Rectangle 68">
            <a:extLst>
              <a:ext uri="{FF2B5EF4-FFF2-40B4-BE49-F238E27FC236}">
                <a16:creationId xmlns:a16="http://schemas.microsoft.com/office/drawing/2014/main" id="{E7935B88-141A-4A90-9594-6C862470A0FB}"/>
              </a:ext>
            </a:extLst>
          </p:cNvPr>
          <p:cNvSpPr>
            <a:spLocks/>
          </p:cNvSpPr>
          <p:nvPr userDrawn="1"/>
        </p:nvSpPr>
        <p:spPr bwMode="gray">
          <a:xfrm>
            <a:off x="-324884" y="4962759"/>
            <a:ext cx="180000" cy="180000"/>
          </a:xfrm>
          <a:prstGeom prst="rect">
            <a:avLst/>
          </a:prstGeom>
          <a:solidFill>
            <a:schemeClr val="bg1"/>
          </a:solidFill>
          <a:ln w="6350">
            <a:solidFill>
              <a:schemeClr val="tx1"/>
            </a:solidFill>
            <a:miter lim="800000"/>
            <a:headEnd/>
            <a:tailEnd/>
          </a:ln>
          <a:effectLst/>
        </p:spPr>
        <p:txBody>
          <a:bodyPr vert="horz" wrap="square" lIns="0" tIns="0" rIns="0" bIns="0" numCol="1" rtlCol="0" anchor="ctr" anchorCtr="0" compatLnSpc="1">
            <a:prstTxWarp prst="textNoShape">
              <a:avLst/>
            </a:prstTxWarp>
            <a:noAutofit/>
          </a:bodyPr>
          <a:lstStyle/>
          <a:p>
            <a:pPr marR="0" lvl="0" indent="0" algn="ctr" fontAlgn="auto">
              <a:lnSpc>
                <a:spcPct val="100000"/>
              </a:lnSpc>
              <a:spcBef>
                <a:spcPts val="0"/>
              </a:spcBef>
              <a:spcAft>
                <a:spcPts val="0"/>
              </a:spcAft>
              <a:buClrTx/>
              <a:buSzTx/>
              <a:buFontTx/>
              <a:buNone/>
              <a:tabLst>
                <a:tab pos="265852" algn="l"/>
              </a:tabLst>
            </a:pPr>
            <a:endParaRPr kumimoji="0" lang="en-US" sz="985" b="0" i="0" u="none" strike="noStrike" cap="none" spc="0" normalizeH="0" baseline="0" noProof="0">
              <a:ln>
                <a:noFill/>
              </a:ln>
              <a:solidFill>
                <a:prstClr val="white"/>
              </a:solidFill>
              <a:effectLst/>
              <a:uLnTx/>
              <a:uFillTx/>
              <a:latin typeface="Graphik"/>
            </a:endParaRPr>
          </a:p>
        </p:txBody>
      </p:sp>
      <p:sp>
        <p:nvSpPr>
          <p:cNvPr id="12" name="Rectangle 55">
            <a:extLst>
              <a:ext uri="{FF2B5EF4-FFF2-40B4-BE49-F238E27FC236}">
                <a16:creationId xmlns:a16="http://schemas.microsoft.com/office/drawing/2014/main" id="{1806B045-7647-49D3-826C-B37613BD0F03}"/>
              </a:ext>
            </a:extLst>
          </p:cNvPr>
          <p:cNvSpPr/>
          <p:nvPr userDrawn="1"/>
        </p:nvSpPr>
        <p:spPr bwMode="gray">
          <a:xfrm>
            <a:off x="-324884" y="3972625"/>
            <a:ext cx="180000" cy="180000"/>
          </a:xfrm>
          <a:prstGeom prst="rect">
            <a:avLst/>
          </a:prstGeom>
          <a:solidFill>
            <a:srgbClr val="BE82FF"/>
          </a:solidFill>
          <a:ln w="9525" cap="flat" cmpd="sng" algn="ctr">
            <a:solidFill>
              <a:schemeClr val="tx1"/>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algn="ctr" fontAlgn="auto">
              <a:lnSpc>
                <a:spcPct val="100000"/>
              </a:lnSpc>
              <a:spcBef>
                <a:spcPts val="0"/>
              </a:spcBef>
              <a:spcAft>
                <a:spcPts val="0"/>
              </a:spcAft>
              <a:buClrTx/>
              <a:buSzTx/>
              <a:buFontTx/>
              <a:buNone/>
              <a:tabLst/>
            </a:pPr>
            <a:endParaRPr kumimoji="0" lang="en-US" sz="1200" b="0" i="0" u="none" strike="noStrike" cap="none" spc="0" normalizeH="0" baseline="0" noProof="0">
              <a:ln>
                <a:noFill/>
              </a:ln>
              <a:solidFill>
                <a:srgbClr val="FFFFFF"/>
              </a:solidFill>
              <a:effectLst/>
              <a:uLnTx/>
              <a:uFillTx/>
              <a:latin typeface="Graphik"/>
            </a:endParaRPr>
          </a:p>
        </p:txBody>
      </p:sp>
      <p:sp>
        <p:nvSpPr>
          <p:cNvPr id="13" name="Rectangle 57">
            <a:extLst>
              <a:ext uri="{FF2B5EF4-FFF2-40B4-BE49-F238E27FC236}">
                <a16:creationId xmlns:a16="http://schemas.microsoft.com/office/drawing/2014/main" id="{808A08CF-6BAB-445B-B17E-F38D22937FFA}"/>
              </a:ext>
            </a:extLst>
          </p:cNvPr>
          <p:cNvSpPr/>
          <p:nvPr userDrawn="1"/>
        </p:nvSpPr>
        <p:spPr bwMode="gray">
          <a:xfrm>
            <a:off x="-324884" y="3535805"/>
            <a:ext cx="180000" cy="180000"/>
          </a:xfrm>
          <a:prstGeom prst="rect">
            <a:avLst/>
          </a:prstGeom>
          <a:solidFill>
            <a:schemeClr val="accent4"/>
          </a:solidFill>
          <a:ln w="9525" cap="flat" cmpd="sng" algn="ctr">
            <a:solidFill>
              <a:schemeClr val="tx1"/>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algn="ctr" fontAlgn="auto">
              <a:lnSpc>
                <a:spcPct val="100000"/>
              </a:lnSpc>
              <a:spcBef>
                <a:spcPts val="0"/>
              </a:spcBef>
              <a:spcAft>
                <a:spcPts val="0"/>
              </a:spcAft>
              <a:buClrTx/>
              <a:buSzTx/>
              <a:buFontTx/>
              <a:buNone/>
              <a:tabLst/>
            </a:pPr>
            <a:endParaRPr kumimoji="0" lang="en-US" sz="1200" b="0" i="0" u="none" strike="noStrike" cap="none" spc="0" normalizeH="0" baseline="0" noProof="0">
              <a:ln>
                <a:noFill/>
              </a:ln>
              <a:solidFill>
                <a:srgbClr val="FFFFFF"/>
              </a:solidFill>
              <a:effectLst/>
              <a:uLnTx/>
              <a:uFillTx/>
              <a:latin typeface="Graphik"/>
            </a:endParaRPr>
          </a:p>
        </p:txBody>
      </p:sp>
      <p:sp>
        <p:nvSpPr>
          <p:cNvPr id="14" name="Rectangle 58">
            <a:extLst>
              <a:ext uri="{FF2B5EF4-FFF2-40B4-BE49-F238E27FC236}">
                <a16:creationId xmlns:a16="http://schemas.microsoft.com/office/drawing/2014/main" id="{2A630F26-D1EF-4EBE-8943-A09A80198FF9}"/>
              </a:ext>
            </a:extLst>
          </p:cNvPr>
          <p:cNvSpPr/>
          <p:nvPr userDrawn="1"/>
        </p:nvSpPr>
        <p:spPr bwMode="gray">
          <a:xfrm>
            <a:off x="-324884" y="3754215"/>
            <a:ext cx="180000" cy="180000"/>
          </a:xfrm>
          <a:prstGeom prst="rect">
            <a:avLst/>
          </a:prstGeom>
          <a:solidFill>
            <a:srgbClr val="A055F5"/>
          </a:solidFill>
          <a:ln w="9525" cap="flat" cmpd="sng" algn="ctr">
            <a:solidFill>
              <a:schemeClr val="tx1"/>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algn="ctr" fontAlgn="auto">
              <a:lnSpc>
                <a:spcPct val="100000"/>
              </a:lnSpc>
              <a:spcBef>
                <a:spcPts val="0"/>
              </a:spcBef>
              <a:spcAft>
                <a:spcPts val="0"/>
              </a:spcAft>
              <a:buClrTx/>
              <a:buSzTx/>
              <a:buFontTx/>
              <a:buNone/>
              <a:tabLst/>
            </a:pPr>
            <a:endParaRPr kumimoji="0" lang="en-US" sz="1200" b="0" i="0" u="none" strike="noStrike" cap="none" spc="0" normalizeH="0" baseline="0" noProof="0">
              <a:ln>
                <a:noFill/>
              </a:ln>
              <a:solidFill>
                <a:srgbClr val="FFFFFF"/>
              </a:solidFill>
              <a:effectLst/>
              <a:uLnTx/>
              <a:uFillTx/>
              <a:latin typeface="Graphik"/>
            </a:endParaRPr>
          </a:p>
        </p:txBody>
      </p:sp>
      <p:sp>
        <p:nvSpPr>
          <p:cNvPr id="15" name="Rectangle 66">
            <a:extLst>
              <a:ext uri="{FF2B5EF4-FFF2-40B4-BE49-F238E27FC236}">
                <a16:creationId xmlns:a16="http://schemas.microsoft.com/office/drawing/2014/main" id="{121D21C2-AD0A-4DA9-A0E1-C684ABFC4ECE}"/>
              </a:ext>
            </a:extLst>
          </p:cNvPr>
          <p:cNvSpPr/>
          <p:nvPr userDrawn="1"/>
        </p:nvSpPr>
        <p:spPr bwMode="gray">
          <a:xfrm>
            <a:off x="-324720" y="5608521"/>
            <a:ext cx="180000" cy="180000"/>
          </a:xfrm>
          <a:prstGeom prst="rect">
            <a:avLst/>
          </a:prstGeom>
          <a:solidFill>
            <a:schemeClr val="tx1">
              <a:lumMod val="65000"/>
              <a:lumOff val="35000"/>
            </a:schemeClr>
          </a:solidFill>
          <a:ln w="6350">
            <a:solidFill>
              <a:schemeClr val="tx1"/>
            </a:solidFill>
            <a:miter lim="800000"/>
            <a:headEnd/>
            <a:tailEnd/>
          </a:ln>
          <a:effectLst/>
        </p:spPr>
        <p:txBody>
          <a:bodyPr vert="horz" wrap="square" lIns="0" tIns="0" rIns="0" bIns="0" numCol="1" rtlCol="0" anchor="ctr" anchorCtr="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tab pos="265852" algn="l"/>
              </a:tabLst>
              <a:defRPr/>
            </a:pPr>
            <a:endParaRPr kumimoji="0" lang="en-US" sz="985" b="0" i="0" u="none" strike="noStrike" kern="1200" cap="none" spc="0" normalizeH="0" baseline="0" noProof="0">
              <a:ln>
                <a:noFill/>
              </a:ln>
              <a:solidFill>
                <a:prstClr val="white"/>
              </a:solidFill>
              <a:effectLst/>
              <a:uLnTx/>
              <a:uFillTx/>
              <a:latin typeface="Graphik"/>
              <a:ea typeface="+mn-ea"/>
              <a:cs typeface="+mn-cs"/>
            </a:endParaRPr>
          </a:p>
        </p:txBody>
      </p:sp>
      <p:sp>
        <p:nvSpPr>
          <p:cNvPr id="16" name="Rectangle 60">
            <a:extLst>
              <a:ext uri="{FF2B5EF4-FFF2-40B4-BE49-F238E27FC236}">
                <a16:creationId xmlns:a16="http://schemas.microsoft.com/office/drawing/2014/main" id="{73230E51-A754-4317-B9ED-D509B0ED7FE8}"/>
              </a:ext>
            </a:extLst>
          </p:cNvPr>
          <p:cNvSpPr/>
          <p:nvPr userDrawn="1"/>
        </p:nvSpPr>
        <p:spPr bwMode="gray">
          <a:xfrm>
            <a:off x="-324720" y="5183545"/>
            <a:ext cx="180000" cy="180000"/>
          </a:xfrm>
          <a:prstGeom prst="rect">
            <a:avLst/>
          </a:prstGeom>
          <a:solidFill>
            <a:srgbClr val="96968C"/>
          </a:solidFill>
          <a:ln w="6350">
            <a:solidFill>
              <a:schemeClr val="tx1"/>
            </a:solidFill>
            <a:miter lim="800000"/>
            <a:headEnd/>
            <a:tailEnd/>
          </a:ln>
          <a:effectLst/>
        </p:spPr>
        <p:txBody>
          <a:bodyPr vert="horz" wrap="square" lIns="0" tIns="0" rIns="0" bIns="0" numCol="1" rtlCol="0" anchor="ctr" anchorCtr="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tab pos="265852" algn="l"/>
              </a:tabLst>
              <a:defRPr/>
            </a:pPr>
            <a:endParaRPr kumimoji="0" lang="en-US" sz="985" b="0" i="0" u="none" strike="noStrike" kern="1200" cap="none" spc="0" normalizeH="0" baseline="0" noProof="0">
              <a:ln>
                <a:noFill/>
              </a:ln>
              <a:solidFill>
                <a:prstClr val="white"/>
              </a:solidFill>
              <a:effectLst/>
              <a:uLnTx/>
              <a:uFillTx/>
              <a:latin typeface="Graphik"/>
              <a:ea typeface="+mn-ea"/>
              <a:cs typeface="+mn-cs"/>
            </a:endParaRPr>
          </a:p>
        </p:txBody>
      </p:sp>
      <p:sp>
        <p:nvSpPr>
          <p:cNvPr id="17" name="Rectangle 61">
            <a:extLst>
              <a:ext uri="{FF2B5EF4-FFF2-40B4-BE49-F238E27FC236}">
                <a16:creationId xmlns:a16="http://schemas.microsoft.com/office/drawing/2014/main" id="{2C562D18-C05C-4A7B-AAFB-EB3385F659B5}"/>
              </a:ext>
            </a:extLst>
          </p:cNvPr>
          <p:cNvSpPr/>
          <p:nvPr userDrawn="1"/>
        </p:nvSpPr>
        <p:spPr bwMode="gray">
          <a:xfrm>
            <a:off x="-324884" y="5396033"/>
            <a:ext cx="180000" cy="180000"/>
          </a:xfrm>
          <a:prstGeom prst="rect">
            <a:avLst/>
          </a:prstGeom>
          <a:solidFill>
            <a:srgbClr val="E6E6DC"/>
          </a:solidFill>
          <a:ln w="6350">
            <a:solidFill>
              <a:schemeClr val="tx1"/>
            </a:solidFill>
            <a:miter lim="800000"/>
            <a:headEnd/>
            <a:tailEnd/>
          </a:ln>
          <a:effectLst/>
        </p:spPr>
        <p:txBody>
          <a:bodyPr vert="horz" wrap="square" lIns="0" tIns="0" rIns="0" bIns="0" numCol="1" rtlCol="0" anchor="ctr" anchorCtr="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tab pos="265852" algn="l"/>
              </a:tabLst>
              <a:defRPr/>
            </a:pPr>
            <a:endParaRPr kumimoji="0" lang="en-US" sz="985" b="0" i="0" u="none" strike="noStrike" kern="1200" cap="none" spc="0" normalizeH="0" baseline="0" noProof="0">
              <a:ln>
                <a:noFill/>
              </a:ln>
              <a:solidFill>
                <a:prstClr val="white"/>
              </a:solidFill>
              <a:effectLst/>
              <a:uLnTx/>
              <a:uFillTx/>
              <a:latin typeface="Graphik"/>
              <a:ea typeface="+mn-ea"/>
              <a:cs typeface="+mn-cs"/>
            </a:endParaRPr>
          </a:p>
        </p:txBody>
      </p:sp>
      <p:sp>
        <p:nvSpPr>
          <p:cNvPr id="18" name="Rectangle 55">
            <a:extLst>
              <a:ext uri="{FF2B5EF4-FFF2-40B4-BE49-F238E27FC236}">
                <a16:creationId xmlns:a16="http://schemas.microsoft.com/office/drawing/2014/main" id="{7351B8C9-AF2B-4AE2-8D43-DB5F41251076}"/>
              </a:ext>
            </a:extLst>
          </p:cNvPr>
          <p:cNvSpPr/>
          <p:nvPr userDrawn="1"/>
        </p:nvSpPr>
        <p:spPr bwMode="gray">
          <a:xfrm>
            <a:off x="-324884" y="4409445"/>
            <a:ext cx="180000" cy="180000"/>
          </a:xfrm>
          <a:prstGeom prst="rect">
            <a:avLst/>
          </a:prstGeom>
          <a:solidFill>
            <a:srgbClr val="E6DCFF"/>
          </a:solidFill>
          <a:ln w="9525" cap="flat" cmpd="sng" algn="ctr">
            <a:solidFill>
              <a:schemeClr val="tx1"/>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algn="ctr" fontAlgn="auto">
              <a:lnSpc>
                <a:spcPct val="100000"/>
              </a:lnSpc>
              <a:spcBef>
                <a:spcPts val="0"/>
              </a:spcBef>
              <a:spcAft>
                <a:spcPts val="0"/>
              </a:spcAft>
              <a:buClrTx/>
              <a:buSzTx/>
              <a:buFontTx/>
              <a:buNone/>
              <a:tabLst/>
            </a:pPr>
            <a:endParaRPr kumimoji="0" lang="en-US" sz="1200" b="0" i="0" u="none" strike="noStrike" cap="none" spc="0" normalizeH="0" baseline="0" noProof="0">
              <a:ln>
                <a:noFill/>
              </a:ln>
              <a:solidFill>
                <a:srgbClr val="FFFFFF"/>
              </a:solidFill>
              <a:effectLst/>
              <a:uLnTx/>
              <a:uFillTx/>
              <a:latin typeface="Graphik"/>
            </a:endParaRPr>
          </a:p>
        </p:txBody>
      </p:sp>
      <p:sp>
        <p:nvSpPr>
          <p:cNvPr id="19" name="Rectangle 58">
            <a:extLst>
              <a:ext uri="{FF2B5EF4-FFF2-40B4-BE49-F238E27FC236}">
                <a16:creationId xmlns:a16="http://schemas.microsoft.com/office/drawing/2014/main" id="{8D7DD80F-09CA-4BA3-B0F1-BC1F8E7CD428}"/>
              </a:ext>
            </a:extLst>
          </p:cNvPr>
          <p:cNvSpPr/>
          <p:nvPr userDrawn="1"/>
        </p:nvSpPr>
        <p:spPr bwMode="gray">
          <a:xfrm>
            <a:off x="-324884" y="4191035"/>
            <a:ext cx="180000" cy="180000"/>
          </a:xfrm>
          <a:prstGeom prst="rect">
            <a:avLst/>
          </a:prstGeom>
          <a:solidFill>
            <a:srgbClr val="DCAFFF"/>
          </a:solidFill>
          <a:ln w="9525" cap="flat" cmpd="sng" algn="ctr">
            <a:solidFill>
              <a:schemeClr val="tx1"/>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algn="ctr" fontAlgn="auto">
              <a:lnSpc>
                <a:spcPct val="100000"/>
              </a:lnSpc>
              <a:spcBef>
                <a:spcPts val="0"/>
              </a:spcBef>
              <a:spcAft>
                <a:spcPts val="0"/>
              </a:spcAft>
              <a:buClrTx/>
              <a:buSzTx/>
              <a:buFontTx/>
              <a:buNone/>
              <a:tabLst/>
            </a:pPr>
            <a:endParaRPr kumimoji="0" lang="en-US" sz="1200" b="0" i="0" u="none" strike="noStrike" cap="none" spc="0" normalizeH="0" baseline="0" noProof="0">
              <a:ln>
                <a:noFill/>
              </a:ln>
              <a:solidFill>
                <a:srgbClr val="FFFFFF"/>
              </a:solidFill>
              <a:effectLst/>
              <a:uLnTx/>
              <a:uFillTx/>
              <a:latin typeface="Graphik"/>
            </a:endParaRPr>
          </a:p>
        </p:txBody>
      </p:sp>
      <p:cxnSp>
        <p:nvCxnSpPr>
          <p:cNvPr id="20" name="Straight Connector 41">
            <a:extLst>
              <a:ext uri="{FF2B5EF4-FFF2-40B4-BE49-F238E27FC236}">
                <a16:creationId xmlns:a16="http://schemas.microsoft.com/office/drawing/2014/main" id="{3FCF1829-61D7-4076-BC85-A32284CEC504}"/>
              </a:ext>
            </a:extLst>
          </p:cNvPr>
          <p:cNvCxnSpPr/>
          <p:nvPr userDrawn="1"/>
        </p:nvCxnSpPr>
        <p:spPr>
          <a:xfrm>
            <a:off x="-252640" y="1663889"/>
            <a:ext cx="182880" cy="0"/>
          </a:xfrm>
          <a:prstGeom prst="line">
            <a:avLst/>
          </a:prstGeom>
          <a:ln w="3175">
            <a:solidFill>
              <a:schemeClr val="tx1"/>
            </a:solidFill>
            <a:tailEnd type="none" w="sm" len="sm"/>
          </a:ln>
        </p:spPr>
        <p:style>
          <a:lnRef idx="1">
            <a:schemeClr val="accent1"/>
          </a:lnRef>
          <a:fillRef idx="0">
            <a:schemeClr val="accent1"/>
          </a:fillRef>
          <a:effectRef idx="0">
            <a:schemeClr val="accent1"/>
          </a:effectRef>
          <a:fontRef idx="minor">
            <a:schemeClr val="tx1"/>
          </a:fontRef>
        </p:style>
      </p:cxnSp>
      <p:cxnSp>
        <p:nvCxnSpPr>
          <p:cNvPr id="21" name="Straight Connector 50">
            <a:extLst>
              <a:ext uri="{FF2B5EF4-FFF2-40B4-BE49-F238E27FC236}">
                <a16:creationId xmlns:a16="http://schemas.microsoft.com/office/drawing/2014/main" id="{D0AF1562-E8B1-4766-A621-BA37903B45E0}"/>
              </a:ext>
            </a:extLst>
          </p:cNvPr>
          <p:cNvCxnSpPr/>
          <p:nvPr userDrawn="1"/>
        </p:nvCxnSpPr>
        <p:spPr>
          <a:xfrm>
            <a:off x="-252640" y="1917046"/>
            <a:ext cx="182880" cy="0"/>
          </a:xfrm>
          <a:prstGeom prst="line">
            <a:avLst/>
          </a:prstGeom>
          <a:ln w="3175">
            <a:solidFill>
              <a:schemeClr val="tx1"/>
            </a:solidFill>
            <a:tailEnd type="none" w="sm" len="sm"/>
          </a:ln>
        </p:spPr>
        <p:style>
          <a:lnRef idx="1">
            <a:schemeClr val="accent1"/>
          </a:lnRef>
          <a:fillRef idx="0">
            <a:schemeClr val="accent1"/>
          </a:fillRef>
          <a:effectRef idx="0">
            <a:schemeClr val="accent1"/>
          </a:effectRef>
          <a:fontRef idx="minor">
            <a:schemeClr val="tx1"/>
          </a:fontRef>
        </p:style>
      </p:cxnSp>
      <p:cxnSp>
        <p:nvCxnSpPr>
          <p:cNvPr id="22" name="Straight Connector 53">
            <a:extLst>
              <a:ext uri="{FF2B5EF4-FFF2-40B4-BE49-F238E27FC236}">
                <a16:creationId xmlns:a16="http://schemas.microsoft.com/office/drawing/2014/main" id="{AAEEC055-004E-40AE-9B9E-3C956AB8B07C}"/>
              </a:ext>
            </a:extLst>
          </p:cNvPr>
          <p:cNvCxnSpPr>
            <a:cxnSpLocks/>
          </p:cNvCxnSpPr>
          <p:nvPr userDrawn="1"/>
        </p:nvCxnSpPr>
        <p:spPr>
          <a:xfrm flipV="1">
            <a:off x="-252640" y="383287"/>
            <a:ext cx="182880" cy="0"/>
          </a:xfrm>
          <a:prstGeom prst="line">
            <a:avLst/>
          </a:prstGeom>
          <a:ln w="3175">
            <a:solidFill>
              <a:schemeClr val="tx1"/>
            </a:solidFill>
            <a:tailEnd type="none" w="sm" len="sm"/>
          </a:ln>
        </p:spPr>
        <p:style>
          <a:lnRef idx="1">
            <a:schemeClr val="accent1"/>
          </a:lnRef>
          <a:fillRef idx="0">
            <a:schemeClr val="accent1"/>
          </a:fillRef>
          <a:effectRef idx="0">
            <a:schemeClr val="accent1"/>
          </a:effectRef>
          <a:fontRef idx="minor">
            <a:schemeClr val="tx1"/>
          </a:fontRef>
        </p:style>
      </p:cxnSp>
      <p:cxnSp>
        <p:nvCxnSpPr>
          <p:cNvPr id="23" name="Straight Connector 80">
            <a:extLst>
              <a:ext uri="{FF2B5EF4-FFF2-40B4-BE49-F238E27FC236}">
                <a16:creationId xmlns:a16="http://schemas.microsoft.com/office/drawing/2014/main" id="{B6B07F19-249A-40A4-B04E-F4DD72D8F2E9}"/>
              </a:ext>
            </a:extLst>
          </p:cNvPr>
          <p:cNvCxnSpPr/>
          <p:nvPr userDrawn="1"/>
        </p:nvCxnSpPr>
        <p:spPr>
          <a:xfrm>
            <a:off x="-249485" y="3429000"/>
            <a:ext cx="182880" cy="0"/>
          </a:xfrm>
          <a:prstGeom prst="line">
            <a:avLst/>
          </a:prstGeom>
          <a:ln w="3175">
            <a:solidFill>
              <a:schemeClr val="tx1"/>
            </a:solidFill>
            <a:tailEnd type="none" w="sm" len="sm"/>
          </a:ln>
        </p:spPr>
        <p:style>
          <a:lnRef idx="1">
            <a:schemeClr val="accent1"/>
          </a:lnRef>
          <a:fillRef idx="0">
            <a:schemeClr val="accent1"/>
          </a:fillRef>
          <a:effectRef idx="0">
            <a:schemeClr val="accent1"/>
          </a:effectRef>
          <a:fontRef idx="minor">
            <a:schemeClr val="tx1"/>
          </a:fontRef>
        </p:style>
      </p:cxnSp>
      <p:cxnSp>
        <p:nvCxnSpPr>
          <p:cNvPr id="24" name="Straight Connector 77">
            <a:extLst>
              <a:ext uri="{FF2B5EF4-FFF2-40B4-BE49-F238E27FC236}">
                <a16:creationId xmlns:a16="http://schemas.microsoft.com/office/drawing/2014/main" id="{388AA1FD-3812-4DCB-878F-FE1BBD0053AB}"/>
              </a:ext>
            </a:extLst>
          </p:cNvPr>
          <p:cNvCxnSpPr>
            <a:cxnSpLocks/>
          </p:cNvCxnSpPr>
          <p:nvPr userDrawn="1"/>
        </p:nvCxnSpPr>
        <p:spPr>
          <a:xfrm flipV="1">
            <a:off x="6096000" y="-195414"/>
            <a:ext cx="0" cy="180000"/>
          </a:xfrm>
          <a:prstGeom prst="line">
            <a:avLst/>
          </a:prstGeom>
          <a:ln w="3175">
            <a:solidFill>
              <a:schemeClr val="tx1"/>
            </a:solidFill>
            <a:tailEnd type="none" w="sm" len="sm"/>
          </a:ln>
        </p:spPr>
        <p:style>
          <a:lnRef idx="1">
            <a:schemeClr val="accent1"/>
          </a:lnRef>
          <a:fillRef idx="0">
            <a:schemeClr val="accent1"/>
          </a:fillRef>
          <a:effectRef idx="0">
            <a:schemeClr val="accent1"/>
          </a:effectRef>
          <a:fontRef idx="minor">
            <a:schemeClr val="tx1"/>
          </a:fontRef>
        </p:style>
      </p:cxnSp>
      <p:cxnSp>
        <p:nvCxnSpPr>
          <p:cNvPr id="25" name="Straight Connector 76">
            <a:extLst>
              <a:ext uri="{FF2B5EF4-FFF2-40B4-BE49-F238E27FC236}">
                <a16:creationId xmlns:a16="http://schemas.microsoft.com/office/drawing/2014/main" id="{A35FB610-C0E0-4C3D-9F57-B188B08F52D2}"/>
              </a:ext>
            </a:extLst>
          </p:cNvPr>
          <p:cNvCxnSpPr>
            <a:cxnSpLocks/>
          </p:cNvCxnSpPr>
          <p:nvPr userDrawn="1"/>
        </p:nvCxnSpPr>
        <p:spPr>
          <a:xfrm flipV="1">
            <a:off x="381000" y="-195414"/>
            <a:ext cx="0" cy="180000"/>
          </a:xfrm>
          <a:prstGeom prst="line">
            <a:avLst/>
          </a:prstGeom>
          <a:ln w="3175">
            <a:solidFill>
              <a:schemeClr val="tx1"/>
            </a:solidFill>
            <a:tailEnd type="none" w="sm" len="sm"/>
          </a:ln>
        </p:spPr>
        <p:style>
          <a:lnRef idx="1">
            <a:schemeClr val="accent1"/>
          </a:lnRef>
          <a:fillRef idx="0">
            <a:schemeClr val="accent1"/>
          </a:fillRef>
          <a:effectRef idx="0">
            <a:schemeClr val="accent1"/>
          </a:effectRef>
          <a:fontRef idx="minor">
            <a:schemeClr val="tx1"/>
          </a:fontRef>
        </p:style>
      </p:cxnSp>
      <p:cxnSp>
        <p:nvCxnSpPr>
          <p:cNvPr id="26" name="Straight Connector 41">
            <a:extLst>
              <a:ext uri="{FF2B5EF4-FFF2-40B4-BE49-F238E27FC236}">
                <a16:creationId xmlns:a16="http://schemas.microsoft.com/office/drawing/2014/main" id="{C1C72119-F7B9-47AC-A580-ABB53C5E6468}"/>
              </a:ext>
            </a:extLst>
          </p:cNvPr>
          <p:cNvCxnSpPr/>
          <p:nvPr userDrawn="1"/>
        </p:nvCxnSpPr>
        <p:spPr>
          <a:xfrm>
            <a:off x="-252640" y="1377187"/>
            <a:ext cx="182880" cy="0"/>
          </a:xfrm>
          <a:prstGeom prst="line">
            <a:avLst/>
          </a:prstGeom>
          <a:ln w="3175">
            <a:solidFill>
              <a:schemeClr val="tx1"/>
            </a:solidFill>
            <a:tailEnd type="none" w="sm" len="sm"/>
          </a:ln>
        </p:spPr>
        <p:style>
          <a:lnRef idx="1">
            <a:schemeClr val="accent1"/>
          </a:lnRef>
          <a:fillRef idx="0">
            <a:schemeClr val="accent1"/>
          </a:fillRef>
          <a:effectRef idx="0">
            <a:schemeClr val="accent1"/>
          </a:effectRef>
          <a:fontRef idx="minor">
            <a:schemeClr val="tx1"/>
          </a:fontRef>
        </p:style>
      </p:cxnSp>
      <p:cxnSp>
        <p:nvCxnSpPr>
          <p:cNvPr id="27" name="Straight Connector 77">
            <a:extLst>
              <a:ext uri="{FF2B5EF4-FFF2-40B4-BE49-F238E27FC236}">
                <a16:creationId xmlns:a16="http://schemas.microsoft.com/office/drawing/2014/main" id="{0028D648-D2AC-42DD-ABF6-EC158E99CDC1}"/>
              </a:ext>
            </a:extLst>
          </p:cNvPr>
          <p:cNvCxnSpPr>
            <a:cxnSpLocks/>
          </p:cNvCxnSpPr>
          <p:nvPr userDrawn="1"/>
        </p:nvCxnSpPr>
        <p:spPr>
          <a:xfrm flipV="1">
            <a:off x="11807951" y="-195414"/>
            <a:ext cx="0" cy="180000"/>
          </a:xfrm>
          <a:prstGeom prst="line">
            <a:avLst/>
          </a:prstGeom>
          <a:ln w="3175">
            <a:solidFill>
              <a:schemeClr val="tx1"/>
            </a:solidFill>
            <a:tailEnd type="none" w="sm" len="sm"/>
          </a:ln>
        </p:spPr>
        <p:style>
          <a:lnRef idx="1">
            <a:schemeClr val="accent1"/>
          </a:lnRef>
          <a:fillRef idx="0">
            <a:schemeClr val="accent1"/>
          </a:fillRef>
          <a:effectRef idx="0">
            <a:schemeClr val="accent1"/>
          </a:effectRef>
          <a:fontRef idx="minor">
            <a:schemeClr val="tx1"/>
          </a:fontRef>
        </p:style>
      </p:cxnSp>
      <p:cxnSp>
        <p:nvCxnSpPr>
          <p:cNvPr id="28" name="Straight Connector 71">
            <a:extLst>
              <a:ext uri="{FF2B5EF4-FFF2-40B4-BE49-F238E27FC236}">
                <a16:creationId xmlns:a16="http://schemas.microsoft.com/office/drawing/2014/main" id="{76416C1C-5573-4FB6-8230-210D1B3CDC8E}"/>
              </a:ext>
            </a:extLst>
          </p:cNvPr>
          <p:cNvCxnSpPr/>
          <p:nvPr userDrawn="1"/>
        </p:nvCxnSpPr>
        <p:spPr>
          <a:xfrm>
            <a:off x="-272960" y="6275072"/>
            <a:ext cx="182880" cy="0"/>
          </a:xfrm>
          <a:prstGeom prst="line">
            <a:avLst/>
          </a:prstGeom>
          <a:ln w="3175">
            <a:solidFill>
              <a:schemeClr val="tx1"/>
            </a:solidFill>
            <a:tailEnd type="none" w="sm" len="sm"/>
          </a:ln>
        </p:spPr>
        <p:style>
          <a:lnRef idx="1">
            <a:schemeClr val="accent1"/>
          </a:lnRef>
          <a:fillRef idx="0">
            <a:schemeClr val="accent1"/>
          </a:fillRef>
          <a:effectRef idx="0">
            <a:schemeClr val="accent1"/>
          </a:effectRef>
          <a:fontRef idx="minor">
            <a:schemeClr val="tx1"/>
          </a:fontRef>
        </p:style>
      </p:cxnSp>
      <p:cxnSp>
        <p:nvCxnSpPr>
          <p:cNvPr id="29" name="Straight Connector 71">
            <a:extLst>
              <a:ext uri="{FF2B5EF4-FFF2-40B4-BE49-F238E27FC236}">
                <a16:creationId xmlns:a16="http://schemas.microsoft.com/office/drawing/2014/main" id="{BD369FB9-89D8-4DEF-A64D-0A5D6258505B}"/>
              </a:ext>
            </a:extLst>
          </p:cNvPr>
          <p:cNvCxnSpPr/>
          <p:nvPr userDrawn="1"/>
        </p:nvCxnSpPr>
        <p:spPr>
          <a:xfrm>
            <a:off x="-272960" y="6453190"/>
            <a:ext cx="182880" cy="0"/>
          </a:xfrm>
          <a:prstGeom prst="line">
            <a:avLst/>
          </a:prstGeom>
          <a:ln w="3175">
            <a:solidFill>
              <a:schemeClr val="tx1"/>
            </a:solidFill>
            <a:tailEnd type="none" w="sm" len="sm"/>
          </a:ln>
        </p:spPr>
        <p:style>
          <a:lnRef idx="1">
            <a:schemeClr val="accent1"/>
          </a:lnRef>
          <a:fillRef idx="0">
            <a:schemeClr val="accent1"/>
          </a:fillRef>
          <a:effectRef idx="0">
            <a:schemeClr val="accent1"/>
          </a:effectRef>
          <a:fontRef idx="minor">
            <a:schemeClr val="tx1"/>
          </a:fontRef>
        </p:style>
      </p:cxnSp>
      <p:sp>
        <p:nvSpPr>
          <p:cNvPr id="32" name="Rectangle 66">
            <a:extLst>
              <a:ext uri="{FF2B5EF4-FFF2-40B4-BE49-F238E27FC236}">
                <a16:creationId xmlns:a16="http://schemas.microsoft.com/office/drawing/2014/main" id="{CB7ECAD8-8B35-4326-84A3-00606C071A8A}"/>
              </a:ext>
            </a:extLst>
          </p:cNvPr>
          <p:cNvSpPr/>
          <p:nvPr userDrawn="1"/>
        </p:nvSpPr>
        <p:spPr bwMode="gray">
          <a:xfrm>
            <a:off x="-324884" y="5608521"/>
            <a:ext cx="180000" cy="180000"/>
          </a:xfrm>
          <a:prstGeom prst="rect">
            <a:avLst/>
          </a:prstGeom>
          <a:solidFill>
            <a:srgbClr val="000000">
              <a:lumMod val="65000"/>
              <a:lumOff val="35000"/>
            </a:srgbClr>
          </a:solidFill>
          <a:ln w="6350">
            <a:solidFill>
              <a:srgbClr val="FFFFFF"/>
            </a:solidFill>
            <a:miter lim="800000"/>
            <a:headEnd/>
            <a:tailEnd/>
          </a:ln>
          <a:effectLst/>
        </p:spPr>
        <p:txBody>
          <a:bodyPr vert="horz" wrap="square" lIns="0" tIns="0" rIns="0" bIns="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tab pos="265852" algn="l"/>
              </a:tabLst>
              <a:defRPr/>
            </a:pPr>
            <a:endParaRPr kumimoji="0" lang="en-US" sz="985" b="0" i="0" u="none" strike="noStrike" kern="0" cap="none" spc="0" normalizeH="0" baseline="0" noProof="0">
              <a:ln>
                <a:noFill/>
              </a:ln>
              <a:solidFill>
                <a:prstClr val="white"/>
              </a:solidFill>
              <a:effectLst/>
              <a:uLnTx/>
              <a:uFillTx/>
            </a:endParaRPr>
          </a:p>
        </p:txBody>
      </p:sp>
    </p:spTree>
    <p:extLst>
      <p:ext uri="{BB962C8B-B14F-4D97-AF65-F5344CB8AC3E}">
        <p14:creationId xmlns:p14="http://schemas.microsoft.com/office/powerpoint/2010/main" val="3162299865"/>
      </p:ext>
    </p:extLst>
  </p:cSld>
  <p:clrMapOvr>
    <a:overrideClrMapping bg1="dk1" tx1="lt1" bg2="dk2" tx2="lt2" accent1="accent1" accent2="accent2" accent3="accent3" accent4="accent4" accent5="accent5" accent6="accent6" hlink="hlink" folHlink="folHlink"/>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Section Divider with Image - Gradient Light">
    <p:bg>
      <p:bgRef idx="1001">
        <a:schemeClr val="bg1"/>
      </p:bgRef>
    </p:bg>
    <p:spTree>
      <p:nvGrpSpPr>
        <p:cNvPr id="1" name=""/>
        <p:cNvGrpSpPr/>
        <p:nvPr/>
      </p:nvGrpSpPr>
      <p:grpSpPr>
        <a:xfrm>
          <a:off x="0" y="0"/>
          <a:ext cx="0" cy="0"/>
          <a:chOff x="0" y="0"/>
          <a:chExt cx="0" cy="0"/>
        </a:xfrm>
      </p:grpSpPr>
      <p:graphicFrame>
        <p:nvGraphicFramePr>
          <p:cNvPr id="3" name="Objekt 2" hidden="1">
            <a:extLst>
              <a:ext uri="{FF2B5EF4-FFF2-40B4-BE49-F238E27FC236}">
                <a16:creationId xmlns:a16="http://schemas.microsoft.com/office/drawing/2014/main" id="{975E2BAC-B9DA-4268-862E-629DA9ED4F3F}"/>
              </a:ext>
            </a:extLst>
          </p:cNvPr>
          <p:cNvGraphicFramePr>
            <a:graphicFrameLocks noChangeAspect="1"/>
          </p:cNvGraphicFramePr>
          <p:nvPr userDrawn="1">
            <p:custDataLst>
              <p:tags r:id="rId1"/>
            </p:custDataLst>
            <p:extLst>
              <p:ext uri="{D42A27DB-BD31-4B8C-83A1-F6EECF244321}">
                <p14:modId xmlns:p14="http://schemas.microsoft.com/office/powerpoint/2010/main" val="245732576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3" imgW="424" imgH="424" progId="TCLayout.ActiveDocument.1">
                  <p:embed/>
                </p:oleObj>
              </mc:Choice>
              <mc:Fallback>
                <p:oleObj name="think-cell Folie" r:id="rId3" imgW="424" imgH="424" progId="TCLayout.ActiveDocument.1">
                  <p:embed/>
                  <p:pic>
                    <p:nvPicPr>
                      <p:cNvPr id="3" name="Objekt 2" hidden="1">
                        <a:extLst>
                          <a:ext uri="{FF2B5EF4-FFF2-40B4-BE49-F238E27FC236}">
                            <a16:creationId xmlns:a16="http://schemas.microsoft.com/office/drawing/2014/main" id="{975E2BAC-B9DA-4268-862E-629DA9ED4F3F}"/>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32394B85-B39D-4BE7-A334-787162CB4A41}"/>
              </a:ext>
            </a:extLst>
          </p:cNvPr>
          <p:cNvSpPr>
            <a:spLocks noGrp="1"/>
          </p:cNvSpPr>
          <p:nvPr>
            <p:ph type="title"/>
          </p:nvPr>
        </p:nvSpPr>
        <p:spPr>
          <a:xfrm>
            <a:off x="1143001" y="1089024"/>
            <a:ext cx="4952998" cy="1605408"/>
          </a:xfrm>
        </p:spPr>
        <p:txBody>
          <a:bodyPr vert="horz" anchor="b"/>
          <a:lstStyle>
            <a:lvl1pPr>
              <a:defRPr sz="5400">
                <a:solidFill>
                  <a:schemeClr val="tx1"/>
                </a:solidFill>
              </a:defRPr>
            </a:lvl1pPr>
          </a:lstStyle>
          <a:p>
            <a:endParaRPr lang="en-US" dirty="0"/>
          </a:p>
        </p:txBody>
      </p:sp>
      <p:sp>
        <p:nvSpPr>
          <p:cNvPr id="27" name="TextBox 26">
            <a:extLst>
              <a:ext uri="{FF2B5EF4-FFF2-40B4-BE49-F238E27FC236}">
                <a16:creationId xmlns:a16="http://schemas.microsoft.com/office/drawing/2014/main" id="{5B5705D7-5365-4FDC-B41B-8DBB58CDEE10}"/>
              </a:ext>
            </a:extLst>
          </p:cNvPr>
          <p:cNvSpPr txBox="1"/>
          <p:nvPr userDrawn="1"/>
        </p:nvSpPr>
        <p:spPr>
          <a:xfrm>
            <a:off x="8317890" y="6482079"/>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lang="en-GB" sz="800" dirty="0">
                <a:solidFill>
                  <a:schemeClr val="tx1">
                    <a:alpha val="75000"/>
                  </a:schemeClr>
                </a:solidFill>
              </a:rPr>
              <a:t>Copyright © 2020 Accenture. All rights reserved.</a:t>
            </a:r>
            <a:endParaRPr lang="en-US" noProof="0" dirty="0">
              <a:solidFill>
                <a:schemeClr val="tx1">
                  <a:alpha val="75000"/>
                </a:schemeClr>
              </a:solidFill>
            </a:endParaRPr>
          </a:p>
        </p:txBody>
      </p:sp>
      <p:sp>
        <p:nvSpPr>
          <p:cNvPr id="29" name="TextBox 28">
            <a:extLst>
              <a:ext uri="{FF2B5EF4-FFF2-40B4-BE49-F238E27FC236}">
                <a16:creationId xmlns:a16="http://schemas.microsoft.com/office/drawing/2014/main" id="{8F437B85-F911-4C8D-9468-5AF6FC49DE17}"/>
              </a:ext>
            </a:extLst>
          </p:cNvPr>
          <p:cNvSpPr txBox="1"/>
          <p:nvPr userDrawn="1"/>
        </p:nvSpPr>
        <p:spPr>
          <a:xfrm>
            <a:off x="11430000" y="6480793"/>
            <a:ext cx="381000" cy="205775"/>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fld id="{8A1971D9-5B62-3C46-9EC9-FDAAB88557B2}" type="slidenum">
              <a:rPr lang="en-GB" sz="800" smtClean="0">
                <a:solidFill>
                  <a:schemeClr val="tx1">
                    <a:alpha val="75000"/>
                  </a:schemeClr>
                </a:solidFill>
              </a:rPr>
              <a:t>‹#›</a:t>
            </a:fld>
            <a:endParaRPr lang="en-US" noProof="0" dirty="0">
              <a:solidFill>
                <a:schemeClr val="tx1">
                  <a:alpha val="75000"/>
                </a:schemeClr>
              </a:solidFill>
            </a:endParaRPr>
          </a:p>
        </p:txBody>
      </p:sp>
      <p:pic>
        <p:nvPicPr>
          <p:cNvPr id="33" name="Picture 32">
            <a:extLst>
              <a:ext uri="{FF2B5EF4-FFF2-40B4-BE49-F238E27FC236}">
                <a16:creationId xmlns:a16="http://schemas.microsoft.com/office/drawing/2014/main" id="{A9E94FE1-7A96-4985-B027-96607E090452}"/>
              </a:ext>
            </a:extLst>
          </p:cNvPr>
          <p:cNvPicPr>
            <a:picLocks noChangeAspect="1"/>
          </p:cNvPicPr>
          <p:nvPr userDrawn="1"/>
        </p:nvPicPr>
        <p:blipFill>
          <a:blip r:embed="rId5" cstate="email">
            <a:extLst>
              <a:ext uri="{28A0092B-C50C-407E-A947-70E740481C1C}">
                <a14:useLocalDpi xmlns:a14="http://schemas.microsoft.com/office/drawing/2010/main"/>
              </a:ext>
            </a:extLst>
          </a:blip>
          <a:srcRect/>
          <a:stretch/>
        </p:blipFill>
        <p:spPr>
          <a:xfrm>
            <a:off x="381468" y="6482516"/>
            <a:ext cx="191086" cy="202327"/>
          </a:xfrm>
          <a:prstGeom prst="rect">
            <a:avLst/>
          </a:prstGeom>
        </p:spPr>
      </p:pic>
    </p:spTree>
    <p:extLst>
      <p:ext uri="{BB962C8B-B14F-4D97-AF65-F5344CB8AC3E}">
        <p14:creationId xmlns:p14="http://schemas.microsoft.com/office/powerpoint/2010/main" val="2217070517"/>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720">
          <p15:clr>
            <a:srgbClr val="5ACBF0"/>
          </p15:clr>
        </p15:guide>
        <p15:guide id="2" orient="horz" pos="2904">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nd Content - 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EC595-3BDB-489C-AB5C-4C48BF9B07CB}"/>
              </a:ext>
            </a:extLst>
          </p:cNvPr>
          <p:cNvSpPr>
            <a:spLocks noGrp="1"/>
          </p:cNvSpPr>
          <p:nvPr>
            <p:ph type="title" hasCustomPrompt="1"/>
          </p:nvPr>
        </p:nvSpPr>
        <p:spPr>
          <a:xfrm>
            <a:off x="381000" y="381000"/>
            <a:ext cx="11430000" cy="990600"/>
          </a:xfrm>
        </p:spPr>
        <p:txBody>
          <a:bodyPr/>
          <a:lstStyle>
            <a:lvl1pPr>
              <a:defRPr sz="3600"/>
            </a:lvl1pPr>
          </a:lstStyle>
          <a:p>
            <a:r>
              <a:rPr lang="en-GB" dirty="0"/>
              <a:t>Place headline here (36pt, min 30pt)</a:t>
            </a:r>
            <a:endParaRPr lang="en-US" dirty="0"/>
          </a:p>
        </p:txBody>
      </p:sp>
      <p:sp>
        <p:nvSpPr>
          <p:cNvPr id="8" name="Content Placeholder 7">
            <a:extLst>
              <a:ext uri="{FF2B5EF4-FFF2-40B4-BE49-F238E27FC236}">
                <a16:creationId xmlns:a16="http://schemas.microsoft.com/office/drawing/2014/main" id="{2A49B96C-8E74-4C8B-BDE4-9B82801CA0EE}"/>
              </a:ext>
            </a:extLst>
          </p:cNvPr>
          <p:cNvSpPr>
            <a:spLocks noGrp="1"/>
          </p:cNvSpPr>
          <p:nvPr>
            <p:ph sz="quarter" idx="10" hasCustomPrompt="1"/>
          </p:nvPr>
        </p:nvSpPr>
        <p:spPr>
          <a:xfrm>
            <a:off x="381001" y="1371601"/>
            <a:ext cx="11430000" cy="4902199"/>
          </a:xfrm>
        </p:spPr>
        <p:txBody>
          <a:bodyPr/>
          <a:lstStyle/>
          <a:p>
            <a:pPr lvl="0"/>
            <a:r>
              <a:rPr lang="en-US" dirty="0"/>
              <a:t>Place text here</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12169303"/>
      </p:ext>
    </p:extLst>
  </p:cSld>
  <p:clrMapOvr>
    <a:masterClrMapping/>
  </p:clrMapOvr>
  <p:extLst>
    <p:ext uri="{DCECCB84-F9BA-43D5-87BE-67443E8EF086}">
      <p15:sldGuideLst xmlns:p15="http://schemas.microsoft.com/office/powerpoint/2012/main">
        <p15:guide id="1" orient="horz" pos="864">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lumns 2 - Headline + GT Sectra">
    <p:spTree>
      <p:nvGrpSpPr>
        <p:cNvPr id="1" name=""/>
        <p:cNvGrpSpPr/>
        <p:nvPr/>
      </p:nvGrpSpPr>
      <p:grpSpPr>
        <a:xfrm>
          <a:off x="0" y="0"/>
          <a:ext cx="0" cy="0"/>
          <a:chOff x="0" y="0"/>
          <a:chExt cx="0" cy="0"/>
        </a:xfrm>
      </p:grpSpPr>
      <p:graphicFrame>
        <p:nvGraphicFramePr>
          <p:cNvPr id="4" name="Objekt 3" hidden="1">
            <a:extLst>
              <a:ext uri="{FF2B5EF4-FFF2-40B4-BE49-F238E27FC236}">
                <a16:creationId xmlns:a16="http://schemas.microsoft.com/office/drawing/2014/main" id="{F780CEA8-F357-4804-8BA8-8264C4964A79}"/>
              </a:ext>
            </a:extLst>
          </p:cNvPr>
          <p:cNvGraphicFramePr>
            <a:graphicFrameLocks noChangeAspect="1"/>
          </p:cNvGraphicFramePr>
          <p:nvPr userDrawn="1">
            <p:custDataLst>
              <p:tags r:id="rId1"/>
            </p:custDataLst>
            <p:extLst>
              <p:ext uri="{D42A27DB-BD31-4B8C-83A1-F6EECF244321}">
                <p14:modId xmlns:p14="http://schemas.microsoft.com/office/powerpoint/2010/main" val="205639290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425" imgH="426" progId="TCLayout.ActiveDocument.1">
                  <p:embed/>
                </p:oleObj>
              </mc:Choice>
              <mc:Fallback>
                <p:oleObj name="think-cell Folie" r:id="rId4" imgW="425" imgH="426" progId="TCLayout.ActiveDocument.1">
                  <p:embed/>
                  <p:pic>
                    <p:nvPicPr>
                      <p:cNvPr id="4" name="Objekt 3" hidden="1">
                        <a:extLst>
                          <a:ext uri="{FF2B5EF4-FFF2-40B4-BE49-F238E27FC236}">
                            <a16:creationId xmlns:a16="http://schemas.microsoft.com/office/drawing/2014/main" id="{F780CEA8-F357-4804-8BA8-8264C4964A79}"/>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hteck 2" hidden="1">
            <a:extLst>
              <a:ext uri="{FF2B5EF4-FFF2-40B4-BE49-F238E27FC236}">
                <a16:creationId xmlns:a16="http://schemas.microsoft.com/office/drawing/2014/main" id="{FC204DD3-8CA4-4793-97F5-5628FB4D97E2}"/>
              </a:ext>
            </a:extLst>
          </p:cNvPr>
          <p:cNvSpPr/>
          <p:nvPr userDrawn="1">
            <p:custDataLst>
              <p:tags r:id="rId2"/>
            </p:custDataLst>
          </p:nvPr>
        </p:nvSpPr>
        <p:spPr>
          <a:xfrm>
            <a:off x="0" y="0"/>
            <a:ext cx="158750" cy="1587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GB" sz="3000" b="1" i="0" baseline="0" dirty="0" err="1">
              <a:latin typeface="Graphik" panose="020B0503030202060203" pitchFamily="34" charset="0"/>
              <a:ea typeface="+mj-ea"/>
              <a:cs typeface="+mj-cs"/>
              <a:sym typeface="Graphik" panose="020B0503030202060203" pitchFamily="34" charset="0"/>
            </a:endParaRPr>
          </a:p>
        </p:txBody>
      </p:sp>
      <p:sp>
        <p:nvSpPr>
          <p:cNvPr id="7" name="Text Placeholder 14">
            <a:extLst>
              <a:ext uri="{FF2B5EF4-FFF2-40B4-BE49-F238E27FC236}">
                <a16:creationId xmlns:a16="http://schemas.microsoft.com/office/drawing/2014/main" id="{1DC12A70-EB69-034B-A8B3-5A8F76E5FCC1}"/>
              </a:ext>
            </a:extLst>
          </p:cNvPr>
          <p:cNvSpPr>
            <a:spLocks noGrp="1"/>
          </p:cNvSpPr>
          <p:nvPr>
            <p:ph type="body" sz="quarter" idx="14" hasCustomPrompt="1"/>
          </p:nvPr>
        </p:nvSpPr>
        <p:spPr>
          <a:xfrm>
            <a:off x="381000" y="3004457"/>
            <a:ext cx="5524500" cy="2869570"/>
          </a:xfrm>
        </p:spPr>
        <p:txBody>
          <a:bodyPr/>
          <a:lstStyle>
            <a:lvl1pPr marL="0" indent="0">
              <a:lnSpc>
                <a:spcPct val="90000"/>
              </a:lnSpc>
              <a:buNone/>
              <a:defRPr sz="2400">
                <a:solidFill>
                  <a:schemeClr val="accent1"/>
                </a:solidFill>
                <a:latin typeface="+mn-lt"/>
              </a:defRPr>
            </a:lvl1pPr>
            <a:lvl2pPr marL="0" indent="0">
              <a:buNone/>
              <a:defRPr sz="1800">
                <a:latin typeface="+mn-lt"/>
              </a:defRPr>
            </a:lvl2pPr>
            <a:lvl3pPr marL="182563" indent="-182563">
              <a:buFont typeface="Arial" panose="020B0604020202020204" pitchFamily="34" charset="0"/>
              <a:buChar char="•"/>
              <a:defRPr sz="1800">
                <a:latin typeface="+mn-lt"/>
              </a:defRPr>
            </a:lvl3pPr>
            <a:lvl4pPr marL="355600" indent="-173038">
              <a:buFont typeface="System Font"/>
              <a:buChar char="–"/>
              <a:defRPr sz="1600">
                <a:latin typeface="+mn-lt"/>
              </a:defRPr>
            </a:lvl4pPr>
            <a:lvl5pPr marL="538163" indent="-182563">
              <a:buFont typeface="Arial" panose="020B0604020202020204" pitchFamily="34" charset="0"/>
              <a:buChar char="•"/>
              <a:defRPr sz="1600">
                <a:latin typeface="+mn-lt"/>
              </a:defRPr>
            </a:lvl5pPr>
          </a:lstStyle>
          <a:p>
            <a:pPr lvl="0"/>
            <a:r>
              <a:rPr lang="en-US" dirty="0"/>
              <a:t>Place sub-headline here in </a:t>
            </a:r>
            <a:r>
              <a:rPr lang="en-US" dirty="0" err="1"/>
              <a:t>Graphik</a:t>
            </a:r>
            <a:r>
              <a:rPr lang="en-US" dirty="0"/>
              <a:t>, indent for other levels</a:t>
            </a:r>
          </a:p>
          <a:p>
            <a:pPr lvl="1"/>
            <a:r>
              <a:rPr lang="en-US" dirty="0"/>
              <a:t>Second level (text 18pt)</a:t>
            </a:r>
          </a:p>
          <a:p>
            <a:pPr lvl="2"/>
            <a:r>
              <a:rPr lang="en-US" dirty="0"/>
              <a:t>Third level bullet (bullet 18pt)</a:t>
            </a:r>
          </a:p>
          <a:p>
            <a:pPr lvl="3"/>
            <a:r>
              <a:rPr lang="en-US" dirty="0"/>
              <a:t>Fourth level bullet (bullet 16pt)</a:t>
            </a:r>
          </a:p>
          <a:p>
            <a:pPr lvl="4"/>
            <a:r>
              <a:rPr lang="en-US" dirty="0"/>
              <a:t>Fifth level bullet (bullet 16pt)</a:t>
            </a:r>
          </a:p>
        </p:txBody>
      </p:sp>
      <p:sp>
        <p:nvSpPr>
          <p:cNvPr id="6" name="Content Placeholder 7">
            <a:extLst>
              <a:ext uri="{FF2B5EF4-FFF2-40B4-BE49-F238E27FC236}">
                <a16:creationId xmlns:a16="http://schemas.microsoft.com/office/drawing/2014/main" id="{CC1513EB-EC9B-9B42-BA12-BC659505A768}"/>
              </a:ext>
            </a:extLst>
          </p:cNvPr>
          <p:cNvSpPr>
            <a:spLocks noGrp="1"/>
          </p:cNvSpPr>
          <p:nvPr>
            <p:ph sz="quarter" idx="10" hasCustomPrompt="1"/>
          </p:nvPr>
        </p:nvSpPr>
        <p:spPr>
          <a:xfrm>
            <a:off x="6286499" y="1371601"/>
            <a:ext cx="5524500" cy="4502426"/>
          </a:xfrm>
        </p:spPr>
        <p:txBody>
          <a:bodyPr/>
          <a:lstStyle/>
          <a:p>
            <a:pPr lvl="0"/>
            <a:r>
              <a:rPr lang="en-US" dirty="0"/>
              <a:t>Place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a:extLst>
              <a:ext uri="{FF2B5EF4-FFF2-40B4-BE49-F238E27FC236}">
                <a16:creationId xmlns:a16="http://schemas.microsoft.com/office/drawing/2014/main" id="{F251A5E4-3909-4229-80CB-2E4CA2A5B2D3}"/>
              </a:ext>
            </a:extLst>
          </p:cNvPr>
          <p:cNvSpPr>
            <a:spLocks noGrp="1"/>
          </p:cNvSpPr>
          <p:nvPr>
            <p:ph type="title" hasCustomPrompt="1"/>
          </p:nvPr>
        </p:nvSpPr>
        <p:spPr>
          <a:xfrm>
            <a:off x="381001" y="1371601"/>
            <a:ext cx="5524499" cy="1632856"/>
          </a:xfrm>
        </p:spPr>
        <p:txBody>
          <a:bodyPr/>
          <a:lstStyle>
            <a:lvl1pPr>
              <a:defRPr/>
            </a:lvl1pPr>
          </a:lstStyle>
          <a:p>
            <a:r>
              <a:rPr lang="en-GB" dirty="0"/>
              <a:t>Place headline here </a:t>
            </a:r>
            <a:br>
              <a:rPr lang="en-GB" dirty="0"/>
            </a:br>
            <a:r>
              <a:rPr lang="en-GB" dirty="0"/>
              <a:t>(36pt, min 30pt)</a:t>
            </a:r>
            <a:endParaRPr lang="en-US" dirty="0"/>
          </a:p>
        </p:txBody>
      </p:sp>
    </p:spTree>
    <p:extLst>
      <p:ext uri="{BB962C8B-B14F-4D97-AF65-F5344CB8AC3E}">
        <p14:creationId xmlns:p14="http://schemas.microsoft.com/office/powerpoint/2010/main" val="3921732038"/>
      </p:ext>
    </p:extLst>
  </p:cSld>
  <p:clrMapOvr>
    <a:masterClrMapping/>
  </p:clrMapOvr>
  <p:extLst>
    <p:ext uri="{DCECCB84-F9BA-43D5-87BE-67443E8EF086}">
      <p15:sldGuideLst xmlns:p15="http://schemas.microsoft.com/office/powerpoint/2012/main">
        <p15:guide id="1" orient="horz" pos="864">
          <p15:clr>
            <a:srgbClr val="5ACBF0"/>
          </p15:clr>
        </p15:guide>
        <p15:guide id="2" pos="3720">
          <p15:clr>
            <a:srgbClr val="5ACBF0"/>
          </p15:clr>
        </p15:guide>
        <p15:guide id="3" pos="3960">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lumns 2 - Headline +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1A5E4-3909-4229-80CB-2E4CA2A5B2D3}"/>
              </a:ext>
            </a:extLst>
          </p:cNvPr>
          <p:cNvSpPr>
            <a:spLocks noGrp="1"/>
          </p:cNvSpPr>
          <p:nvPr>
            <p:ph type="title" hasCustomPrompt="1"/>
          </p:nvPr>
        </p:nvSpPr>
        <p:spPr>
          <a:xfrm>
            <a:off x="381001" y="380999"/>
            <a:ext cx="11429999" cy="990602"/>
          </a:xfrm>
        </p:spPr>
        <p:txBody>
          <a:bodyPr/>
          <a:lstStyle/>
          <a:p>
            <a:r>
              <a:rPr lang="en-GB" dirty="0"/>
              <a:t>Place headline here (36pt, min 30pt)</a:t>
            </a:r>
            <a:endParaRPr lang="en-US" dirty="0"/>
          </a:p>
        </p:txBody>
      </p:sp>
      <p:sp>
        <p:nvSpPr>
          <p:cNvPr id="3" name="Text Placeholder 2">
            <a:extLst>
              <a:ext uri="{FF2B5EF4-FFF2-40B4-BE49-F238E27FC236}">
                <a16:creationId xmlns:a16="http://schemas.microsoft.com/office/drawing/2014/main" id="{4C9BBD74-54FD-481F-B3FD-0CE5318F281F}"/>
              </a:ext>
            </a:extLst>
          </p:cNvPr>
          <p:cNvSpPr>
            <a:spLocks noGrp="1"/>
          </p:cNvSpPr>
          <p:nvPr>
            <p:ph type="body" idx="1" hasCustomPrompt="1"/>
          </p:nvPr>
        </p:nvSpPr>
        <p:spPr>
          <a:xfrm>
            <a:off x="381000" y="1371601"/>
            <a:ext cx="5524500" cy="822960"/>
          </a:xfrm>
        </p:spPr>
        <p:txBody>
          <a:bodyPr anchor="t"/>
          <a:lstStyle>
            <a:lvl1pPr marL="0" indent="0">
              <a:lnSpc>
                <a:spcPct val="90000"/>
              </a:lnSpc>
              <a:spcAft>
                <a:spcPts val="0"/>
              </a:spcAf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Place headline here 24pt</a:t>
            </a:r>
          </a:p>
        </p:txBody>
      </p:sp>
      <p:sp>
        <p:nvSpPr>
          <p:cNvPr id="13" name="Text Placeholder 2">
            <a:extLst>
              <a:ext uri="{FF2B5EF4-FFF2-40B4-BE49-F238E27FC236}">
                <a16:creationId xmlns:a16="http://schemas.microsoft.com/office/drawing/2014/main" id="{EDE1E44A-D007-46D2-9E20-283025607FF2}"/>
              </a:ext>
            </a:extLst>
          </p:cNvPr>
          <p:cNvSpPr>
            <a:spLocks noGrp="1"/>
          </p:cNvSpPr>
          <p:nvPr>
            <p:ph type="body" idx="14" hasCustomPrompt="1"/>
          </p:nvPr>
        </p:nvSpPr>
        <p:spPr>
          <a:xfrm>
            <a:off x="6286499" y="1371601"/>
            <a:ext cx="5524500" cy="822960"/>
          </a:xfrm>
        </p:spPr>
        <p:txBody>
          <a:bodyPr anchor="t"/>
          <a:lstStyle>
            <a:lvl1pPr marL="0" indent="0">
              <a:lnSpc>
                <a:spcPct val="90000"/>
              </a:lnSpc>
              <a:spcAft>
                <a:spcPts val="0"/>
              </a:spcAf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Place headline here 24pt</a:t>
            </a:r>
          </a:p>
        </p:txBody>
      </p:sp>
      <p:sp>
        <p:nvSpPr>
          <p:cNvPr id="18" name="Text Placeholder 2">
            <a:extLst>
              <a:ext uri="{FF2B5EF4-FFF2-40B4-BE49-F238E27FC236}">
                <a16:creationId xmlns:a16="http://schemas.microsoft.com/office/drawing/2014/main" id="{6B6533C5-6F53-46C1-904B-4A15BC734E7D}"/>
              </a:ext>
            </a:extLst>
          </p:cNvPr>
          <p:cNvSpPr>
            <a:spLocks noGrp="1"/>
          </p:cNvSpPr>
          <p:nvPr>
            <p:ph type="body" idx="16" hasCustomPrompt="1"/>
          </p:nvPr>
        </p:nvSpPr>
        <p:spPr>
          <a:xfrm>
            <a:off x="381000" y="5874026"/>
            <a:ext cx="5524500" cy="437873"/>
          </a:xfrm>
        </p:spPr>
        <p:txBody>
          <a:bodyPr anchor="t"/>
          <a:lstStyle>
            <a:lvl1pPr marL="0" indent="0" defTabSz="228600">
              <a:lnSpc>
                <a:spcPct val="90000"/>
              </a:lnSpc>
              <a:spcAft>
                <a:spcPts val="0"/>
              </a:spcAft>
              <a:buFont typeface="Arial" panose="020B0604020202020204" pitchFamily="34" charset="0"/>
              <a:buNone/>
              <a:defRPr sz="1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Place more info here 12pt</a:t>
            </a:r>
          </a:p>
        </p:txBody>
      </p:sp>
      <p:sp>
        <p:nvSpPr>
          <p:cNvPr id="21" name="Text Placeholder 2">
            <a:extLst>
              <a:ext uri="{FF2B5EF4-FFF2-40B4-BE49-F238E27FC236}">
                <a16:creationId xmlns:a16="http://schemas.microsoft.com/office/drawing/2014/main" id="{842901BF-D744-42DD-805A-32CB37B9D8BC}"/>
              </a:ext>
            </a:extLst>
          </p:cNvPr>
          <p:cNvSpPr>
            <a:spLocks noGrp="1"/>
          </p:cNvSpPr>
          <p:nvPr>
            <p:ph type="body" idx="17" hasCustomPrompt="1"/>
          </p:nvPr>
        </p:nvSpPr>
        <p:spPr>
          <a:xfrm>
            <a:off x="6286499" y="5874026"/>
            <a:ext cx="5524500" cy="437873"/>
          </a:xfrm>
        </p:spPr>
        <p:txBody>
          <a:bodyPr vert="horz" lIns="0" tIns="0" rIns="0" bIns="0" rtlCol="0" anchor="t">
            <a:noAutofit/>
          </a:bodyPr>
          <a:lstStyle>
            <a:lvl1pPr marL="0" indent="0" defTabSz="228600">
              <a:buNone/>
              <a:defRPr lang="en-US" sz="1200" dirty="0"/>
            </a:lvl1pPr>
          </a:lstStyle>
          <a:p>
            <a:pPr lvl="0"/>
            <a:r>
              <a:rPr lang="en-US" dirty="0"/>
              <a:t>Place more info here 12pt</a:t>
            </a:r>
          </a:p>
        </p:txBody>
      </p:sp>
      <p:sp>
        <p:nvSpPr>
          <p:cNvPr id="15" name="Content Placeholder 3">
            <a:extLst>
              <a:ext uri="{FF2B5EF4-FFF2-40B4-BE49-F238E27FC236}">
                <a16:creationId xmlns:a16="http://schemas.microsoft.com/office/drawing/2014/main" id="{F42700C7-7F8C-8142-B39A-C4519A48B902}"/>
              </a:ext>
            </a:extLst>
          </p:cNvPr>
          <p:cNvSpPr>
            <a:spLocks noGrp="1"/>
          </p:cNvSpPr>
          <p:nvPr>
            <p:ph sz="half" idx="2" hasCustomPrompt="1"/>
          </p:nvPr>
        </p:nvSpPr>
        <p:spPr>
          <a:xfrm>
            <a:off x="380999" y="2194561"/>
            <a:ext cx="5524499" cy="3679465"/>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dirty="0"/>
              <a:t>Place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3">
            <a:extLst>
              <a:ext uri="{FF2B5EF4-FFF2-40B4-BE49-F238E27FC236}">
                <a16:creationId xmlns:a16="http://schemas.microsoft.com/office/drawing/2014/main" id="{B1D4973F-C5A4-0C42-BA05-26E23A1AE857}"/>
              </a:ext>
            </a:extLst>
          </p:cNvPr>
          <p:cNvSpPr>
            <a:spLocks noGrp="1"/>
          </p:cNvSpPr>
          <p:nvPr>
            <p:ph sz="half" idx="18" hasCustomPrompt="1"/>
          </p:nvPr>
        </p:nvSpPr>
        <p:spPr>
          <a:xfrm>
            <a:off x="6286500" y="2194561"/>
            <a:ext cx="5524499" cy="3679465"/>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dirty="0"/>
              <a:t>Place text here</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884184418"/>
      </p:ext>
    </p:extLst>
  </p:cSld>
  <p:clrMapOvr>
    <a:masterClrMapping/>
  </p:clrMapOvr>
  <p:extLst>
    <p:ext uri="{DCECCB84-F9BA-43D5-87BE-67443E8EF086}">
      <p15:sldGuideLst xmlns:p15="http://schemas.microsoft.com/office/powerpoint/2012/main">
        <p15:guide id="1" orient="horz" pos="864">
          <p15:clr>
            <a:srgbClr val="5ACBF0"/>
          </p15:clr>
        </p15:guide>
        <p15:guide id="2" pos="3720">
          <p15:clr>
            <a:srgbClr val="5ACBF0"/>
          </p15:clr>
        </p15:guide>
        <p15:guide id="3" pos="3960">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lumns 3 - Lis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1A5E4-3909-4229-80CB-2E4CA2A5B2D3}"/>
              </a:ext>
            </a:extLst>
          </p:cNvPr>
          <p:cNvSpPr>
            <a:spLocks noGrp="1"/>
          </p:cNvSpPr>
          <p:nvPr>
            <p:ph type="title" hasCustomPrompt="1"/>
          </p:nvPr>
        </p:nvSpPr>
        <p:spPr>
          <a:xfrm>
            <a:off x="381001" y="380999"/>
            <a:ext cx="11429999" cy="990602"/>
          </a:xfrm>
        </p:spPr>
        <p:txBody>
          <a:bodyPr/>
          <a:lstStyle/>
          <a:p>
            <a:r>
              <a:rPr lang="en-GB" dirty="0"/>
              <a:t>Place headline here (36pt, min 30pt)</a:t>
            </a:r>
            <a:endParaRPr lang="en-US" dirty="0"/>
          </a:p>
        </p:txBody>
      </p:sp>
      <p:sp>
        <p:nvSpPr>
          <p:cNvPr id="3" name="Text Placeholder 2">
            <a:extLst>
              <a:ext uri="{FF2B5EF4-FFF2-40B4-BE49-F238E27FC236}">
                <a16:creationId xmlns:a16="http://schemas.microsoft.com/office/drawing/2014/main" id="{4C9BBD74-54FD-481F-B3FD-0CE5318F281F}"/>
              </a:ext>
            </a:extLst>
          </p:cNvPr>
          <p:cNvSpPr>
            <a:spLocks noGrp="1"/>
          </p:cNvSpPr>
          <p:nvPr>
            <p:ph type="body" idx="1" hasCustomPrompt="1"/>
          </p:nvPr>
        </p:nvSpPr>
        <p:spPr>
          <a:xfrm>
            <a:off x="381000" y="2286000"/>
            <a:ext cx="3556000" cy="822960"/>
          </a:xfrm>
        </p:spPr>
        <p:txBody>
          <a:bodyPr anchor="t"/>
          <a:lstStyle>
            <a:lvl1pPr marL="0" indent="0">
              <a:lnSpc>
                <a:spcPct val="90000"/>
              </a:lnSpc>
              <a:spcAft>
                <a:spcPts val="0"/>
              </a:spcAf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Place headline here</a:t>
            </a:r>
          </a:p>
        </p:txBody>
      </p:sp>
      <p:sp>
        <p:nvSpPr>
          <p:cNvPr id="4" name="Content Placeholder 3">
            <a:extLst>
              <a:ext uri="{FF2B5EF4-FFF2-40B4-BE49-F238E27FC236}">
                <a16:creationId xmlns:a16="http://schemas.microsoft.com/office/drawing/2014/main" id="{02BA4C27-1C65-4465-A8B1-ACE92701B4D0}"/>
              </a:ext>
            </a:extLst>
          </p:cNvPr>
          <p:cNvSpPr>
            <a:spLocks noGrp="1"/>
          </p:cNvSpPr>
          <p:nvPr>
            <p:ph sz="half" idx="2" hasCustomPrompt="1"/>
          </p:nvPr>
        </p:nvSpPr>
        <p:spPr>
          <a:xfrm>
            <a:off x="381000" y="3108960"/>
            <a:ext cx="3556000" cy="2725310"/>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dirty="0"/>
              <a:t>Place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Text Placeholder 2">
            <a:extLst>
              <a:ext uri="{FF2B5EF4-FFF2-40B4-BE49-F238E27FC236}">
                <a16:creationId xmlns:a16="http://schemas.microsoft.com/office/drawing/2014/main" id="{72341109-26F6-4227-8890-EA8EB1C0EBBA}"/>
              </a:ext>
            </a:extLst>
          </p:cNvPr>
          <p:cNvSpPr>
            <a:spLocks noGrp="1"/>
          </p:cNvSpPr>
          <p:nvPr>
            <p:ph type="body" idx="18" hasCustomPrompt="1"/>
          </p:nvPr>
        </p:nvSpPr>
        <p:spPr>
          <a:xfrm>
            <a:off x="381000" y="1828800"/>
            <a:ext cx="3556000" cy="457200"/>
          </a:xfrm>
        </p:spPr>
        <p:txBody>
          <a:bodyPr anchor="t"/>
          <a:lstStyle>
            <a:lvl1pPr marL="0" indent="0">
              <a:spcAft>
                <a:spcPts val="0"/>
              </a:spcAft>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a:t>
            </a:r>
            <a:endParaRPr lang="en-US" dirty="0"/>
          </a:p>
        </p:txBody>
      </p:sp>
      <p:sp>
        <p:nvSpPr>
          <p:cNvPr id="22" name="Text Placeholder 2">
            <a:extLst>
              <a:ext uri="{FF2B5EF4-FFF2-40B4-BE49-F238E27FC236}">
                <a16:creationId xmlns:a16="http://schemas.microsoft.com/office/drawing/2014/main" id="{65274935-A310-47A1-ACB7-150C9A4CCBD8}"/>
              </a:ext>
            </a:extLst>
          </p:cNvPr>
          <p:cNvSpPr>
            <a:spLocks noGrp="1"/>
          </p:cNvSpPr>
          <p:nvPr>
            <p:ph type="body" idx="19" hasCustomPrompt="1"/>
          </p:nvPr>
        </p:nvSpPr>
        <p:spPr>
          <a:xfrm>
            <a:off x="4318000" y="2286000"/>
            <a:ext cx="3556000" cy="822960"/>
          </a:xfrm>
        </p:spPr>
        <p:txBody>
          <a:bodyPr anchor="t"/>
          <a:lstStyle>
            <a:lvl1pPr marL="0" indent="0">
              <a:lnSpc>
                <a:spcPct val="90000"/>
              </a:lnSpc>
              <a:spcAft>
                <a:spcPts val="0"/>
              </a:spcAf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Place headline here</a:t>
            </a:r>
          </a:p>
        </p:txBody>
      </p:sp>
      <p:sp>
        <p:nvSpPr>
          <p:cNvPr id="23" name="Content Placeholder 3">
            <a:extLst>
              <a:ext uri="{FF2B5EF4-FFF2-40B4-BE49-F238E27FC236}">
                <a16:creationId xmlns:a16="http://schemas.microsoft.com/office/drawing/2014/main" id="{DB26F5FE-8482-4C00-99C1-3FC3BEEE82C8}"/>
              </a:ext>
            </a:extLst>
          </p:cNvPr>
          <p:cNvSpPr>
            <a:spLocks noGrp="1"/>
          </p:cNvSpPr>
          <p:nvPr>
            <p:ph sz="half" idx="20" hasCustomPrompt="1"/>
          </p:nvPr>
        </p:nvSpPr>
        <p:spPr>
          <a:xfrm>
            <a:off x="4318000" y="3108960"/>
            <a:ext cx="3556000" cy="2725310"/>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lang="en-US" sz="1200" kern="1200" dirty="0">
                <a:solidFill>
                  <a:schemeClr val="tx1"/>
                </a:solidFill>
                <a:latin typeface="+mn-lt"/>
                <a:ea typeface="+mn-ea"/>
                <a:cs typeface="+mn-cs"/>
              </a:defRPr>
            </a:lvl6pPr>
          </a:lstStyle>
          <a:p>
            <a:pPr lvl="0"/>
            <a:r>
              <a:rPr lang="en-US" dirty="0"/>
              <a:t>Place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Text Placeholder 2">
            <a:extLst>
              <a:ext uri="{FF2B5EF4-FFF2-40B4-BE49-F238E27FC236}">
                <a16:creationId xmlns:a16="http://schemas.microsoft.com/office/drawing/2014/main" id="{6F91AD4F-1A63-495D-A741-37A4A9D585AA}"/>
              </a:ext>
            </a:extLst>
          </p:cNvPr>
          <p:cNvSpPr>
            <a:spLocks noGrp="1"/>
          </p:cNvSpPr>
          <p:nvPr>
            <p:ph type="body" idx="21" hasCustomPrompt="1"/>
          </p:nvPr>
        </p:nvSpPr>
        <p:spPr>
          <a:xfrm>
            <a:off x="4318000" y="1828800"/>
            <a:ext cx="3556000" cy="457200"/>
          </a:xfrm>
        </p:spPr>
        <p:txBody>
          <a:bodyPr anchor="t"/>
          <a:lstStyle>
            <a:lvl1pPr marL="0" indent="0">
              <a:spcAft>
                <a:spcPts val="0"/>
              </a:spcAft>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a:t>
            </a:r>
            <a:endParaRPr lang="en-US" dirty="0"/>
          </a:p>
        </p:txBody>
      </p:sp>
      <p:sp>
        <p:nvSpPr>
          <p:cNvPr id="25" name="Text Placeholder 2">
            <a:extLst>
              <a:ext uri="{FF2B5EF4-FFF2-40B4-BE49-F238E27FC236}">
                <a16:creationId xmlns:a16="http://schemas.microsoft.com/office/drawing/2014/main" id="{9B33E71D-D540-47A3-B3BA-2FFF7F53FF11}"/>
              </a:ext>
            </a:extLst>
          </p:cNvPr>
          <p:cNvSpPr>
            <a:spLocks noGrp="1"/>
          </p:cNvSpPr>
          <p:nvPr>
            <p:ph type="body" idx="22" hasCustomPrompt="1"/>
          </p:nvPr>
        </p:nvSpPr>
        <p:spPr>
          <a:xfrm>
            <a:off x="8255000" y="2286000"/>
            <a:ext cx="3556000" cy="822960"/>
          </a:xfrm>
        </p:spPr>
        <p:txBody>
          <a:bodyPr anchor="t"/>
          <a:lstStyle>
            <a:lvl1pPr marL="0" indent="0">
              <a:lnSpc>
                <a:spcPct val="90000"/>
              </a:lnSpc>
              <a:spcAft>
                <a:spcPts val="0"/>
              </a:spcAf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Place headline here</a:t>
            </a:r>
          </a:p>
        </p:txBody>
      </p:sp>
      <p:sp>
        <p:nvSpPr>
          <p:cNvPr id="26" name="Content Placeholder 3">
            <a:extLst>
              <a:ext uri="{FF2B5EF4-FFF2-40B4-BE49-F238E27FC236}">
                <a16:creationId xmlns:a16="http://schemas.microsoft.com/office/drawing/2014/main" id="{CBA38EFA-DE92-462D-AAF3-DE465A478568}"/>
              </a:ext>
            </a:extLst>
          </p:cNvPr>
          <p:cNvSpPr>
            <a:spLocks noGrp="1"/>
          </p:cNvSpPr>
          <p:nvPr>
            <p:ph sz="half" idx="23" hasCustomPrompt="1"/>
          </p:nvPr>
        </p:nvSpPr>
        <p:spPr>
          <a:xfrm>
            <a:off x="8255000" y="3108960"/>
            <a:ext cx="3556000" cy="2725310"/>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lang="en-US" sz="1200" kern="1200" dirty="0">
                <a:solidFill>
                  <a:schemeClr val="tx1"/>
                </a:solidFill>
                <a:latin typeface="+mn-lt"/>
                <a:ea typeface="+mn-ea"/>
                <a:cs typeface="+mn-cs"/>
              </a:defRPr>
            </a:lvl6pPr>
          </a:lstStyle>
          <a:p>
            <a:pPr lvl="0"/>
            <a:r>
              <a:rPr lang="en-US" dirty="0"/>
              <a:t>Place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Text Placeholder 2">
            <a:extLst>
              <a:ext uri="{FF2B5EF4-FFF2-40B4-BE49-F238E27FC236}">
                <a16:creationId xmlns:a16="http://schemas.microsoft.com/office/drawing/2014/main" id="{93F1B026-22B9-4DC5-B7C8-C26593A206F4}"/>
              </a:ext>
            </a:extLst>
          </p:cNvPr>
          <p:cNvSpPr>
            <a:spLocks noGrp="1"/>
          </p:cNvSpPr>
          <p:nvPr>
            <p:ph type="body" idx="24" hasCustomPrompt="1"/>
          </p:nvPr>
        </p:nvSpPr>
        <p:spPr>
          <a:xfrm>
            <a:off x="8255000" y="1828800"/>
            <a:ext cx="3556000" cy="457200"/>
          </a:xfrm>
        </p:spPr>
        <p:txBody>
          <a:bodyPr anchor="t"/>
          <a:lstStyle>
            <a:lvl1pPr marL="0" indent="0">
              <a:spcAft>
                <a:spcPts val="0"/>
              </a:spcAft>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a:t>
            </a:r>
            <a:endParaRPr lang="en-US" dirty="0"/>
          </a:p>
        </p:txBody>
      </p:sp>
    </p:spTree>
    <p:extLst>
      <p:ext uri="{BB962C8B-B14F-4D97-AF65-F5344CB8AC3E}">
        <p14:creationId xmlns:p14="http://schemas.microsoft.com/office/powerpoint/2010/main" val="2382564626"/>
      </p:ext>
    </p:extLst>
  </p:cSld>
  <p:clrMapOvr>
    <a:masterClrMapping/>
  </p:clrMapOvr>
  <p:extLst>
    <p:ext uri="{DCECCB84-F9BA-43D5-87BE-67443E8EF086}">
      <p15:sldGuideLst xmlns:p15="http://schemas.microsoft.com/office/powerpoint/2012/main">
        <p15:guide id="1" orient="horz" pos="864">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Image - Left-aligned, GTS">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037DA-877B-4969-92F3-D62917753DD1}"/>
              </a:ext>
            </a:extLst>
          </p:cNvPr>
          <p:cNvSpPr>
            <a:spLocks noGrp="1"/>
          </p:cNvSpPr>
          <p:nvPr>
            <p:ph type="ctrTitle" hasCustomPrompt="1"/>
          </p:nvPr>
        </p:nvSpPr>
        <p:spPr>
          <a:xfrm>
            <a:off x="381001" y="381001"/>
            <a:ext cx="5715000" cy="2476499"/>
          </a:xfrm>
        </p:spPr>
        <p:txBody>
          <a:bodyPr anchor="b"/>
          <a:lstStyle>
            <a:lvl1pPr algn="l">
              <a:lnSpc>
                <a:spcPct val="90000"/>
              </a:lnSpc>
              <a:defRPr sz="4800">
                <a:solidFill>
                  <a:schemeClr val="tx1"/>
                </a:solidFill>
              </a:defRPr>
            </a:lvl1pPr>
          </a:lstStyle>
          <a:p>
            <a:r>
              <a:rPr lang="en-US" dirty="0"/>
              <a:t>Place presentation title here 48pt</a:t>
            </a:r>
          </a:p>
        </p:txBody>
      </p:sp>
      <p:sp>
        <p:nvSpPr>
          <p:cNvPr id="3" name="Subtitle 2">
            <a:extLst>
              <a:ext uri="{FF2B5EF4-FFF2-40B4-BE49-F238E27FC236}">
                <a16:creationId xmlns:a16="http://schemas.microsoft.com/office/drawing/2014/main" id="{99BBB33C-A0EF-4DAE-96F6-5E528C0ED201}"/>
              </a:ext>
            </a:extLst>
          </p:cNvPr>
          <p:cNvSpPr>
            <a:spLocks noGrp="1"/>
          </p:cNvSpPr>
          <p:nvPr>
            <p:ph type="subTitle" idx="1" hasCustomPrompt="1"/>
          </p:nvPr>
        </p:nvSpPr>
        <p:spPr>
          <a:xfrm>
            <a:off x="381001" y="3097823"/>
            <a:ext cx="4301168" cy="1092845"/>
          </a:xfrm>
        </p:spPr>
        <p:txBody>
          <a:bodyPr/>
          <a:lstStyle>
            <a:lvl1pPr marL="0" indent="0" algn="l">
              <a:lnSpc>
                <a:spcPct val="90000"/>
              </a:lnSpc>
              <a:spcAft>
                <a:spcPts val="0"/>
              </a:spcAft>
              <a:buNone/>
              <a:defRPr sz="2400" b="0" i="0" spc="0">
                <a:solidFill>
                  <a:schemeClr val="tx1"/>
                </a:solidFill>
                <a:latin typeface="GT Sectra Fine Rg" panose="000005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US" dirty="0"/>
              <a:t>Place subtitle here in GT Sectra Fine </a:t>
            </a:r>
            <a:r>
              <a:rPr lang="en-US" dirty="0" err="1"/>
              <a:t>Rg</a:t>
            </a:r>
            <a:r>
              <a:rPr lang="en-US" dirty="0"/>
              <a:t> 24pt</a:t>
            </a:r>
          </a:p>
        </p:txBody>
      </p:sp>
      <p:sp>
        <p:nvSpPr>
          <p:cNvPr id="13" name="Date Placeholder 10">
            <a:extLst>
              <a:ext uri="{FF2B5EF4-FFF2-40B4-BE49-F238E27FC236}">
                <a16:creationId xmlns:a16="http://schemas.microsoft.com/office/drawing/2014/main" id="{47AA0BD1-514A-4E33-A0FD-DF2342E79049}"/>
              </a:ext>
            </a:extLst>
          </p:cNvPr>
          <p:cNvSpPr>
            <a:spLocks noGrp="1"/>
          </p:cNvSpPr>
          <p:nvPr>
            <p:ph type="dt" sz="half" idx="2"/>
          </p:nvPr>
        </p:nvSpPr>
        <p:spPr>
          <a:xfrm>
            <a:off x="381001" y="4190668"/>
            <a:ext cx="3253153"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tx1"/>
                </a:solidFill>
                <a:latin typeface="+mn-lt"/>
                <a:ea typeface="+mn-ea"/>
                <a:cs typeface="+mn-cs"/>
              </a:defRPr>
            </a:lvl1pPr>
          </a:lstStyle>
          <a:p>
            <a:fld id="{084C2CB2-4FB2-4965-A2E7-4A3640116F06}" type="datetime2">
              <a:rPr lang="en-US" smtClean="0"/>
              <a:t>Monday, November 25, 2024</a:t>
            </a:fld>
            <a:endParaRPr lang="en-US" dirty="0"/>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a:xfrm>
            <a:off x="381001" y="4435945"/>
            <a:ext cx="3253153" cy="530687"/>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dirty="0"/>
              <a:t>Presenter</a:t>
            </a:r>
          </a:p>
        </p:txBody>
      </p:sp>
      <p:sp>
        <p:nvSpPr>
          <p:cNvPr id="4" name="TextBox 3">
            <a:extLst>
              <a:ext uri="{FF2B5EF4-FFF2-40B4-BE49-F238E27FC236}">
                <a16:creationId xmlns:a16="http://schemas.microsoft.com/office/drawing/2014/main" id="{8506A9A1-BB92-4DC6-893F-3C43599C724E}"/>
              </a:ext>
            </a:extLst>
          </p:cNvPr>
          <p:cNvSpPr txBox="1">
            <a:spLocks/>
          </p:cNvSpPr>
          <p:nvPr userDrawn="1"/>
        </p:nvSpPr>
        <p:spPr>
          <a:xfrm>
            <a:off x="0" y="-480412"/>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chemeClr val="bg2"/>
                </a:solidFill>
                <a:effectLst/>
                <a:uLnTx/>
                <a:uFillTx/>
              </a:rPr>
              <a:t>Format Background… &gt; Picture or texture fill &gt; Set to one of the provided selections in the image library</a:t>
            </a:r>
            <a:endParaRPr kumimoji="0" lang="en-US" sz="800" b="0" i="0" u="none" strike="noStrike" kern="0" cap="none" spc="0" normalizeH="0" baseline="0" noProof="0" dirty="0">
              <a:ln>
                <a:noFill/>
              </a:ln>
              <a:solidFill>
                <a:schemeClr val="bg2"/>
              </a:solidFill>
              <a:effectLst/>
              <a:uLnTx/>
              <a:uFillTx/>
            </a:endParaRPr>
          </a:p>
        </p:txBody>
      </p:sp>
      <p:pic>
        <p:nvPicPr>
          <p:cNvPr id="7" name="Picture 6" descr="A picture containing card, drawing, crosswalk, table&#10;&#10;Description automatically generated">
            <a:extLst>
              <a:ext uri="{FF2B5EF4-FFF2-40B4-BE49-F238E27FC236}">
                <a16:creationId xmlns:a16="http://schemas.microsoft.com/office/drawing/2014/main" id="{DF3CEA6A-1953-4DD5-B664-EEDED901A65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81000" y="5601656"/>
            <a:ext cx="670786" cy="710244"/>
          </a:xfrm>
          <a:prstGeom prst="rect">
            <a:avLst/>
          </a:prstGeom>
        </p:spPr>
      </p:pic>
      <p:cxnSp>
        <p:nvCxnSpPr>
          <p:cNvPr id="8" name="Straight Connector 41">
            <a:extLst>
              <a:ext uri="{FF2B5EF4-FFF2-40B4-BE49-F238E27FC236}">
                <a16:creationId xmlns:a16="http://schemas.microsoft.com/office/drawing/2014/main" id="{F8169337-1B5A-49BB-8C2B-7D2FE3E3A6FC}"/>
              </a:ext>
            </a:extLst>
          </p:cNvPr>
          <p:cNvCxnSpPr/>
          <p:nvPr userDrawn="1"/>
        </p:nvCxnSpPr>
        <p:spPr>
          <a:xfrm>
            <a:off x="-252640" y="1380044"/>
            <a:ext cx="182880" cy="0"/>
          </a:xfrm>
          <a:prstGeom prst="line">
            <a:avLst/>
          </a:prstGeom>
          <a:ln w="3175">
            <a:solidFill>
              <a:schemeClr val="bg1"/>
            </a:solidFill>
            <a:tailEnd type="none" w="sm" len="sm"/>
          </a:ln>
        </p:spPr>
        <p:style>
          <a:lnRef idx="1">
            <a:schemeClr val="accent1"/>
          </a:lnRef>
          <a:fillRef idx="0">
            <a:schemeClr val="accent1"/>
          </a:fillRef>
          <a:effectRef idx="0">
            <a:schemeClr val="accent1"/>
          </a:effectRef>
          <a:fontRef idx="minor">
            <a:schemeClr val="tx1"/>
          </a:fontRef>
        </p:style>
      </p:cxnSp>
      <p:cxnSp>
        <p:nvCxnSpPr>
          <p:cNvPr id="9" name="Straight Connector 50">
            <a:extLst>
              <a:ext uri="{FF2B5EF4-FFF2-40B4-BE49-F238E27FC236}">
                <a16:creationId xmlns:a16="http://schemas.microsoft.com/office/drawing/2014/main" id="{DF29DCF2-8460-442D-9360-B9BC3463F017}"/>
              </a:ext>
            </a:extLst>
          </p:cNvPr>
          <p:cNvCxnSpPr/>
          <p:nvPr userDrawn="1"/>
        </p:nvCxnSpPr>
        <p:spPr>
          <a:xfrm>
            <a:off x="-252640" y="1662728"/>
            <a:ext cx="182880" cy="0"/>
          </a:xfrm>
          <a:prstGeom prst="line">
            <a:avLst/>
          </a:prstGeom>
          <a:ln w="3175">
            <a:solidFill>
              <a:schemeClr val="bg1"/>
            </a:solidFill>
            <a:tailEnd type="none" w="sm" len="sm"/>
          </a:ln>
        </p:spPr>
        <p:style>
          <a:lnRef idx="1">
            <a:schemeClr val="accent1"/>
          </a:lnRef>
          <a:fillRef idx="0">
            <a:schemeClr val="accent1"/>
          </a:fillRef>
          <a:effectRef idx="0">
            <a:schemeClr val="accent1"/>
          </a:effectRef>
          <a:fontRef idx="minor">
            <a:schemeClr val="tx1"/>
          </a:fontRef>
        </p:style>
      </p:cxnSp>
      <p:sp>
        <p:nvSpPr>
          <p:cNvPr id="10" name="TextBox 51">
            <a:extLst>
              <a:ext uri="{FF2B5EF4-FFF2-40B4-BE49-F238E27FC236}">
                <a16:creationId xmlns:a16="http://schemas.microsoft.com/office/drawing/2014/main" id="{23994F89-4600-4424-A10F-E6E6B6B484F7}"/>
              </a:ext>
            </a:extLst>
          </p:cNvPr>
          <p:cNvSpPr txBox="1"/>
          <p:nvPr userDrawn="1"/>
        </p:nvSpPr>
        <p:spPr>
          <a:xfrm>
            <a:off x="-2102745" y="1549691"/>
            <a:ext cx="1778865" cy="222546"/>
          </a:xfrm>
          <a:prstGeom prst="rect">
            <a:avLst/>
          </a:prstGeom>
          <a:noFill/>
        </p:spPr>
        <p:txBody>
          <a:bodyPr wrap="square" lIns="0" tIns="0" rIns="0"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Upper Guide Content</a:t>
            </a:r>
          </a:p>
        </p:txBody>
      </p:sp>
      <p:sp>
        <p:nvSpPr>
          <p:cNvPr id="12" name="TextBox 52">
            <a:extLst>
              <a:ext uri="{FF2B5EF4-FFF2-40B4-BE49-F238E27FC236}">
                <a16:creationId xmlns:a16="http://schemas.microsoft.com/office/drawing/2014/main" id="{BF391748-71DB-4EF8-8A85-9E653A89E32B}"/>
              </a:ext>
            </a:extLst>
          </p:cNvPr>
          <p:cNvSpPr txBox="1"/>
          <p:nvPr userDrawn="1"/>
        </p:nvSpPr>
        <p:spPr>
          <a:xfrm>
            <a:off x="-2099880" y="308408"/>
            <a:ext cx="1776000" cy="144000"/>
          </a:xfrm>
          <a:prstGeom prst="rect">
            <a:avLst/>
          </a:prstGeom>
          <a:noFill/>
        </p:spPr>
        <p:txBody>
          <a:bodyPr wrap="square" lIns="0" tIns="0" rIns="0"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Tagline</a:t>
            </a:r>
          </a:p>
        </p:txBody>
      </p:sp>
      <p:cxnSp>
        <p:nvCxnSpPr>
          <p:cNvPr id="14" name="Straight Connector 53">
            <a:extLst>
              <a:ext uri="{FF2B5EF4-FFF2-40B4-BE49-F238E27FC236}">
                <a16:creationId xmlns:a16="http://schemas.microsoft.com/office/drawing/2014/main" id="{92EB42AA-6B57-4070-9EA7-DABA5E548242}"/>
              </a:ext>
            </a:extLst>
          </p:cNvPr>
          <p:cNvCxnSpPr>
            <a:cxnSpLocks/>
          </p:cNvCxnSpPr>
          <p:nvPr userDrawn="1"/>
        </p:nvCxnSpPr>
        <p:spPr>
          <a:xfrm flipV="1">
            <a:off x="-252640" y="383287"/>
            <a:ext cx="182880" cy="0"/>
          </a:xfrm>
          <a:prstGeom prst="line">
            <a:avLst/>
          </a:prstGeom>
          <a:ln w="3175">
            <a:solidFill>
              <a:schemeClr val="bg1"/>
            </a:solidFill>
            <a:tailEnd type="none" w="sm" len="sm"/>
          </a:ln>
        </p:spPr>
        <p:style>
          <a:lnRef idx="1">
            <a:schemeClr val="accent1"/>
          </a:lnRef>
          <a:fillRef idx="0">
            <a:schemeClr val="accent1"/>
          </a:fillRef>
          <a:effectRef idx="0">
            <a:schemeClr val="accent1"/>
          </a:effectRef>
          <a:fontRef idx="minor">
            <a:schemeClr val="tx1"/>
          </a:fontRef>
        </p:style>
      </p:cxnSp>
      <p:sp>
        <p:nvSpPr>
          <p:cNvPr id="15" name="TextBox 54">
            <a:extLst>
              <a:ext uri="{FF2B5EF4-FFF2-40B4-BE49-F238E27FC236}">
                <a16:creationId xmlns:a16="http://schemas.microsoft.com/office/drawing/2014/main" id="{9DBBCF2E-0448-410B-A80B-CEAF019F4060}"/>
              </a:ext>
            </a:extLst>
          </p:cNvPr>
          <p:cNvSpPr txBox="1">
            <a:spLocks/>
          </p:cNvSpPr>
          <p:nvPr userDrawn="1"/>
        </p:nvSpPr>
        <p:spPr>
          <a:xfrm>
            <a:off x="-1859880" y="3102596"/>
            <a:ext cx="1536000" cy="180000"/>
          </a:xfrm>
          <a:prstGeom prst="rect">
            <a:avLst/>
          </a:prstGeom>
          <a:noFill/>
        </p:spPr>
        <p:txBody>
          <a:bodyPr wrap="square" lIns="0" tIns="0" rIns="132923"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Primary color 3</a:t>
            </a:r>
          </a:p>
        </p:txBody>
      </p:sp>
      <p:sp>
        <p:nvSpPr>
          <p:cNvPr id="16" name="Rectangle 55">
            <a:extLst>
              <a:ext uri="{FF2B5EF4-FFF2-40B4-BE49-F238E27FC236}">
                <a16:creationId xmlns:a16="http://schemas.microsoft.com/office/drawing/2014/main" id="{008A49C9-F52B-4121-9A6A-E8DB018020C3}"/>
              </a:ext>
            </a:extLst>
          </p:cNvPr>
          <p:cNvSpPr/>
          <p:nvPr userDrawn="1"/>
        </p:nvSpPr>
        <p:spPr bwMode="gray">
          <a:xfrm>
            <a:off x="-324720" y="3102598"/>
            <a:ext cx="180000" cy="180000"/>
          </a:xfrm>
          <a:prstGeom prst="rect">
            <a:avLst/>
          </a:prstGeom>
          <a:solidFill>
            <a:schemeClr val="accent3"/>
          </a:solidFill>
          <a:ln w="6350">
            <a:solidFill>
              <a:schemeClr val="tx1"/>
            </a:solidFill>
            <a:miter lim="800000"/>
            <a:headEnd/>
            <a:tailEnd/>
          </a:ln>
          <a:effectLst/>
        </p:spPr>
        <p:txBody>
          <a:bodyPr vert="horz" wrap="square" lIns="0" tIns="0" rIns="0" bIns="0" numCol="1" rtlCol="0" anchor="ctr" anchorCtr="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tab pos="265852" algn="l"/>
              </a:tabLst>
              <a:defRPr/>
            </a:pPr>
            <a:endParaRPr kumimoji="0" lang="en-US" sz="985" b="0" i="0" u="none" strike="noStrike" kern="1200" cap="none" spc="0" normalizeH="0" baseline="0" noProof="0">
              <a:ln>
                <a:noFill/>
              </a:ln>
              <a:solidFill>
                <a:prstClr val="white"/>
              </a:solidFill>
              <a:effectLst/>
              <a:uLnTx/>
              <a:uFillTx/>
              <a:latin typeface="Graphik"/>
              <a:ea typeface="+mn-ea"/>
              <a:cs typeface="+mn-cs"/>
            </a:endParaRPr>
          </a:p>
        </p:txBody>
      </p:sp>
      <p:sp>
        <p:nvSpPr>
          <p:cNvPr id="17" name="TextBox 56">
            <a:extLst>
              <a:ext uri="{FF2B5EF4-FFF2-40B4-BE49-F238E27FC236}">
                <a16:creationId xmlns:a16="http://schemas.microsoft.com/office/drawing/2014/main" id="{B73BFD5A-453A-41C5-BD8F-8368BC87C655}"/>
              </a:ext>
            </a:extLst>
          </p:cNvPr>
          <p:cNvSpPr txBox="1">
            <a:spLocks/>
          </p:cNvSpPr>
          <p:nvPr userDrawn="1"/>
        </p:nvSpPr>
        <p:spPr>
          <a:xfrm>
            <a:off x="-1859880" y="2673934"/>
            <a:ext cx="1536000" cy="180000"/>
          </a:xfrm>
          <a:prstGeom prst="rect">
            <a:avLst/>
          </a:prstGeom>
          <a:noFill/>
        </p:spPr>
        <p:txBody>
          <a:bodyPr wrap="square" lIns="0" tIns="0" rIns="132923"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Primary color 1</a:t>
            </a:r>
          </a:p>
        </p:txBody>
      </p:sp>
      <p:sp>
        <p:nvSpPr>
          <p:cNvPr id="18" name="Rectangle 57">
            <a:extLst>
              <a:ext uri="{FF2B5EF4-FFF2-40B4-BE49-F238E27FC236}">
                <a16:creationId xmlns:a16="http://schemas.microsoft.com/office/drawing/2014/main" id="{821C9BAF-D117-42F7-91E2-A79FBCFBFDEE}"/>
              </a:ext>
            </a:extLst>
          </p:cNvPr>
          <p:cNvSpPr/>
          <p:nvPr userDrawn="1"/>
        </p:nvSpPr>
        <p:spPr bwMode="gray">
          <a:xfrm>
            <a:off x="-324720" y="2673934"/>
            <a:ext cx="180000" cy="180000"/>
          </a:xfrm>
          <a:prstGeom prst="rect">
            <a:avLst/>
          </a:prstGeom>
          <a:solidFill>
            <a:schemeClr val="accent1"/>
          </a:solidFill>
          <a:ln w="6350" cap="flat" cmpd="sng" algn="ctr">
            <a:solidFill>
              <a:schemeClr val="tx1"/>
            </a:solidFill>
            <a:prstDash val="solid"/>
            <a:miter lim="800000"/>
            <a:headEnd type="none" w="med" len="med"/>
            <a:tailEnd type="none" w="med" len="med"/>
          </a:ln>
          <a:effectLst/>
        </p:spPr>
        <p:txBody>
          <a:bodyPr vert="horz" wrap="square" lIns="0" tIns="0" rIns="0" bIns="0" numCol="1" rtlCol="0" anchor="ctr" anchorCtr="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tab pos="265852" algn="l"/>
              </a:tabLst>
              <a:defRPr/>
            </a:pPr>
            <a:endParaRPr kumimoji="0" lang="en-US" sz="985" b="0" i="0" u="none" strike="noStrike" kern="1200" cap="none" spc="0" normalizeH="0" baseline="0" noProof="0">
              <a:ln>
                <a:noFill/>
              </a:ln>
              <a:solidFill>
                <a:srgbClr val="BEBEBE">
                  <a:lumMod val="100000"/>
                </a:srgbClr>
              </a:solidFill>
              <a:effectLst/>
              <a:uLnTx/>
              <a:uFillTx/>
              <a:latin typeface="Graphik"/>
              <a:ea typeface="+mn-ea"/>
              <a:cs typeface="+mn-cs"/>
            </a:endParaRPr>
          </a:p>
        </p:txBody>
      </p:sp>
      <p:sp>
        <p:nvSpPr>
          <p:cNvPr id="19" name="Rectangle 58">
            <a:extLst>
              <a:ext uri="{FF2B5EF4-FFF2-40B4-BE49-F238E27FC236}">
                <a16:creationId xmlns:a16="http://schemas.microsoft.com/office/drawing/2014/main" id="{21DBF6FF-BE20-4024-8DD2-2BCD3F00F058}"/>
              </a:ext>
            </a:extLst>
          </p:cNvPr>
          <p:cNvSpPr/>
          <p:nvPr userDrawn="1"/>
        </p:nvSpPr>
        <p:spPr bwMode="gray">
          <a:xfrm>
            <a:off x="-324720" y="2888266"/>
            <a:ext cx="180000" cy="180000"/>
          </a:xfrm>
          <a:prstGeom prst="rect">
            <a:avLst/>
          </a:prstGeom>
          <a:solidFill>
            <a:schemeClr val="accent2"/>
          </a:solidFill>
          <a:ln w="6350">
            <a:solidFill>
              <a:schemeClr val="tx1"/>
            </a:solidFill>
            <a:miter lim="800000"/>
            <a:headEnd/>
            <a:tailEnd/>
          </a:ln>
          <a:effectLst/>
        </p:spPr>
        <p:txBody>
          <a:bodyPr vert="horz" wrap="square" lIns="0" tIns="0" rIns="0" bIns="0" numCol="1" rtlCol="0" anchor="ctr" anchorCtr="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tab pos="265852" algn="l"/>
              </a:tabLst>
              <a:defRPr/>
            </a:pPr>
            <a:endParaRPr kumimoji="0" lang="en-US" sz="985" b="0" i="0" u="none" strike="noStrike" kern="1200" cap="none" spc="0" normalizeH="0" baseline="0" noProof="0">
              <a:ln>
                <a:noFill/>
              </a:ln>
              <a:solidFill>
                <a:prstClr val="white"/>
              </a:solidFill>
              <a:effectLst/>
              <a:uLnTx/>
              <a:uFillTx/>
              <a:latin typeface="Graphik"/>
              <a:ea typeface="+mn-ea"/>
              <a:cs typeface="+mn-cs"/>
            </a:endParaRPr>
          </a:p>
        </p:txBody>
      </p:sp>
      <p:sp>
        <p:nvSpPr>
          <p:cNvPr id="20" name="TextBox 59">
            <a:extLst>
              <a:ext uri="{FF2B5EF4-FFF2-40B4-BE49-F238E27FC236}">
                <a16:creationId xmlns:a16="http://schemas.microsoft.com/office/drawing/2014/main" id="{0D8A01F1-21AA-4CB3-8122-A2FF3248BD7F}"/>
              </a:ext>
            </a:extLst>
          </p:cNvPr>
          <p:cNvSpPr txBox="1">
            <a:spLocks/>
          </p:cNvSpPr>
          <p:nvPr userDrawn="1"/>
        </p:nvSpPr>
        <p:spPr>
          <a:xfrm>
            <a:off x="-1859880" y="2888266"/>
            <a:ext cx="1536000" cy="180000"/>
          </a:xfrm>
          <a:prstGeom prst="rect">
            <a:avLst/>
          </a:prstGeom>
          <a:noFill/>
        </p:spPr>
        <p:txBody>
          <a:bodyPr wrap="square" lIns="0" tIns="0" rIns="132923"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Primary color 2</a:t>
            </a:r>
          </a:p>
        </p:txBody>
      </p:sp>
      <p:sp>
        <p:nvSpPr>
          <p:cNvPr id="21" name="TextBox 65">
            <a:extLst>
              <a:ext uri="{FF2B5EF4-FFF2-40B4-BE49-F238E27FC236}">
                <a16:creationId xmlns:a16="http://schemas.microsoft.com/office/drawing/2014/main" id="{2932518E-BFE4-4BFF-BAE5-0D2EE8138208}"/>
              </a:ext>
            </a:extLst>
          </p:cNvPr>
          <p:cNvSpPr txBox="1"/>
          <p:nvPr userDrawn="1"/>
        </p:nvSpPr>
        <p:spPr>
          <a:xfrm>
            <a:off x="-1859880" y="5819900"/>
            <a:ext cx="1536000" cy="180000"/>
          </a:xfrm>
          <a:prstGeom prst="rect">
            <a:avLst/>
          </a:prstGeom>
          <a:noFill/>
        </p:spPr>
        <p:txBody>
          <a:bodyPr wrap="square" lIns="0" tIns="0" rIns="132923"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White</a:t>
            </a:r>
          </a:p>
        </p:txBody>
      </p:sp>
      <p:sp>
        <p:nvSpPr>
          <p:cNvPr id="22" name="Rectangle 67">
            <a:extLst>
              <a:ext uri="{FF2B5EF4-FFF2-40B4-BE49-F238E27FC236}">
                <a16:creationId xmlns:a16="http://schemas.microsoft.com/office/drawing/2014/main" id="{FB292936-F725-4870-96F0-443ED4E76F0A}"/>
              </a:ext>
            </a:extLst>
          </p:cNvPr>
          <p:cNvSpPr/>
          <p:nvPr userDrawn="1"/>
        </p:nvSpPr>
        <p:spPr bwMode="gray">
          <a:xfrm>
            <a:off x="-324720" y="5819903"/>
            <a:ext cx="180000" cy="180000"/>
          </a:xfrm>
          <a:prstGeom prst="rect">
            <a:avLst/>
          </a:prstGeom>
          <a:solidFill>
            <a:schemeClr val="tx1"/>
          </a:solidFill>
          <a:ln w="6350">
            <a:solidFill>
              <a:schemeClr val="tx1"/>
            </a:solidFill>
            <a:miter lim="800000"/>
            <a:headEnd/>
            <a:tailEnd/>
          </a:ln>
          <a:effectLst/>
        </p:spPr>
        <p:txBody>
          <a:bodyPr vert="horz" wrap="square" lIns="0" tIns="0" rIns="0" bIns="0" numCol="1" rtlCol="0" anchor="ctr" anchorCtr="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tab pos="265852" algn="l"/>
              </a:tabLst>
              <a:defRPr/>
            </a:pPr>
            <a:endParaRPr kumimoji="0" lang="en-US" sz="985" b="0" i="0" u="none" strike="noStrike" kern="1200" cap="none" spc="0" normalizeH="0" baseline="0" noProof="0">
              <a:ln>
                <a:noFill/>
              </a:ln>
              <a:solidFill>
                <a:prstClr val="white"/>
              </a:solidFill>
              <a:effectLst/>
              <a:uLnTx/>
              <a:uFillTx/>
              <a:latin typeface="Graphik"/>
              <a:ea typeface="+mn-ea"/>
              <a:cs typeface="+mn-cs"/>
            </a:endParaRPr>
          </a:p>
        </p:txBody>
      </p:sp>
      <p:sp>
        <p:nvSpPr>
          <p:cNvPr id="23" name="Rectangle 68">
            <a:extLst>
              <a:ext uri="{FF2B5EF4-FFF2-40B4-BE49-F238E27FC236}">
                <a16:creationId xmlns:a16="http://schemas.microsoft.com/office/drawing/2014/main" id="{C8C48417-67F9-4601-916B-9F531D3EF28B}"/>
              </a:ext>
            </a:extLst>
          </p:cNvPr>
          <p:cNvSpPr>
            <a:spLocks/>
          </p:cNvSpPr>
          <p:nvPr userDrawn="1"/>
        </p:nvSpPr>
        <p:spPr bwMode="gray">
          <a:xfrm>
            <a:off x="-324884" y="4962578"/>
            <a:ext cx="180000" cy="180000"/>
          </a:xfrm>
          <a:prstGeom prst="rect">
            <a:avLst/>
          </a:prstGeom>
          <a:solidFill>
            <a:schemeClr val="bg1"/>
          </a:solidFill>
          <a:ln w="6350" cap="flat" cmpd="sng" algn="ctr">
            <a:solidFill>
              <a:schemeClr val="tx1"/>
            </a:solidFill>
            <a:prstDash val="solid"/>
            <a:miter lim="800000"/>
            <a:headEnd type="none" w="med" len="med"/>
            <a:tailEnd type="none" w="med" len="med"/>
          </a:ln>
          <a:effectLst/>
        </p:spPr>
        <p:txBody>
          <a:bodyPr vert="horz" wrap="square" lIns="0" tIns="0" rIns="0" bIns="0" numCol="1" rtlCol="0" anchor="ctr" anchorCtr="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tab pos="265852" algn="l"/>
              </a:tabLst>
              <a:defRPr/>
            </a:pPr>
            <a:endParaRPr kumimoji="0" lang="en-US" sz="985" b="0" i="0" u="none" strike="noStrike" kern="1200" cap="none" spc="0" normalizeH="0" baseline="0" noProof="0">
              <a:ln>
                <a:noFill/>
              </a:ln>
              <a:solidFill>
                <a:prstClr val="white"/>
              </a:solidFill>
              <a:effectLst/>
              <a:uLnTx/>
              <a:uFillTx/>
              <a:latin typeface="Graphik"/>
              <a:ea typeface="+mn-ea"/>
              <a:cs typeface="+mn-cs"/>
            </a:endParaRPr>
          </a:p>
        </p:txBody>
      </p:sp>
      <p:sp>
        <p:nvSpPr>
          <p:cNvPr id="24" name="TextBox 69">
            <a:extLst>
              <a:ext uri="{FF2B5EF4-FFF2-40B4-BE49-F238E27FC236}">
                <a16:creationId xmlns:a16="http://schemas.microsoft.com/office/drawing/2014/main" id="{E981E706-1859-4EB7-B43B-2F2D64659724}"/>
              </a:ext>
            </a:extLst>
          </p:cNvPr>
          <p:cNvSpPr txBox="1">
            <a:spLocks/>
          </p:cNvSpPr>
          <p:nvPr userDrawn="1"/>
        </p:nvSpPr>
        <p:spPr>
          <a:xfrm>
            <a:off x="-1859880" y="4962575"/>
            <a:ext cx="1536000" cy="180000"/>
          </a:xfrm>
          <a:prstGeom prst="rect">
            <a:avLst/>
          </a:prstGeom>
          <a:noFill/>
        </p:spPr>
        <p:txBody>
          <a:bodyPr wrap="square" lIns="0" tIns="0" rIns="132923"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Graphik"/>
                <a:ea typeface="+mn-ea"/>
                <a:cs typeface="+mn-cs"/>
              </a:rPr>
              <a:t>Black (Text)</a:t>
            </a:r>
          </a:p>
        </p:txBody>
      </p:sp>
      <p:sp>
        <p:nvSpPr>
          <p:cNvPr id="25" name="TextBox 70">
            <a:extLst>
              <a:ext uri="{FF2B5EF4-FFF2-40B4-BE49-F238E27FC236}">
                <a16:creationId xmlns:a16="http://schemas.microsoft.com/office/drawing/2014/main" id="{1C25CCD1-810C-4037-9BF3-B4F81569BD1C}"/>
              </a:ext>
            </a:extLst>
          </p:cNvPr>
          <p:cNvSpPr txBox="1"/>
          <p:nvPr userDrawn="1"/>
        </p:nvSpPr>
        <p:spPr>
          <a:xfrm>
            <a:off x="-2099880" y="1302877"/>
            <a:ext cx="1776000" cy="144000"/>
          </a:xfrm>
          <a:prstGeom prst="rect">
            <a:avLst/>
          </a:prstGeom>
          <a:noFill/>
        </p:spPr>
        <p:txBody>
          <a:bodyPr wrap="square" lIns="0" tIns="0" rIns="0"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Sub-Headline Line</a:t>
            </a:r>
          </a:p>
        </p:txBody>
      </p:sp>
      <p:cxnSp>
        <p:nvCxnSpPr>
          <p:cNvPr id="26" name="Straight Connector 71">
            <a:extLst>
              <a:ext uri="{FF2B5EF4-FFF2-40B4-BE49-F238E27FC236}">
                <a16:creationId xmlns:a16="http://schemas.microsoft.com/office/drawing/2014/main" id="{3D9DFFD7-7E53-4248-BC2D-AB516E6CE69C}"/>
              </a:ext>
            </a:extLst>
          </p:cNvPr>
          <p:cNvCxnSpPr/>
          <p:nvPr userDrawn="1"/>
        </p:nvCxnSpPr>
        <p:spPr>
          <a:xfrm>
            <a:off x="-272960" y="6275072"/>
            <a:ext cx="182880" cy="0"/>
          </a:xfrm>
          <a:prstGeom prst="line">
            <a:avLst/>
          </a:prstGeom>
          <a:ln w="3175">
            <a:solidFill>
              <a:schemeClr val="bg1"/>
            </a:solidFill>
            <a:tailEnd type="none" w="sm" len="sm"/>
          </a:ln>
        </p:spPr>
        <p:style>
          <a:lnRef idx="1">
            <a:schemeClr val="accent1"/>
          </a:lnRef>
          <a:fillRef idx="0">
            <a:schemeClr val="accent1"/>
          </a:fillRef>
          <a:effectRef idx="0">
            <a:schemeClr val="accent1"/>
          </a:effectRef>
          <a:fontRef idx="minor">
            <a:schemeClr val="tx1"/>
          </a:fontRef>
        </p:style>
      </p:cxnSp>
      <p:sp>
        <p:nvSpPr>
          <p:cNvPr id="27" name="TextBox 54">
            <a:extLst>
              <a:ext uri="{FF2B5EF4-FFF2-40B4-BE49-F238E27FC236}">
                <a16:creationId xmlns:a16="http://schemas.microsoft.com/office/drawing/2014/main" id="{367BD9AD-A767-4252-A54F-D025F854610F}"/>
              </a:ext>
            </a:extLst>
          </p:cNvPr>
          <p:cNvSpPr txBox="1">
            <a:spLocks/>
          </p:cNvSpPr>
          <p:nvPr userDrawn="1"/>
        </p:nvSpPr>
        <p:spPr>
          <a:xfrm>
            <a:off x="-1259880" y="3972625"/>
            <a:ext cx="936000" cy="180000"/>
          </a:xfrm>
          <a:prstGeom prst="rect">
            <a:avLst/>
          </a:prstGeom>
          <a:noFill/>
        </p:spPr>
        <p:txBody>
          <a:bodyPr wrap="square" lIns="0" tIns="0" rIns="132923"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Accent 3</a:t>
            </a:r>
          </a:p>
        </p:txBody>
      </p:sp>
      <p:sp>
        <p:nvSpPr>
          <p:cNvPr id="28" name="Rectangle 55">
            <a:extLst>
              <a:ext uri="{FF2B5EF4-FFF2-40B4-BE49-F238E27FC236}">
                <a16:creationId xmlns:a16="http://schemas.microsoft.com/office/drawing/2014/main" id="{B1A3C8B0-9F72-4950-B30A-BAECC85BD77E}"/>
              </a:ext>
            </a:extLst>
          </p:cNvPr>
          <p:cNvSpPr/>
          <p:nvPr userDrawn="1"/>
        </p:nvSpPr>
        <p:spPr bwMode="gray">
          <a:xfrm>
            <a:off x="-324884" y="3972625"/>
            <a:ext cx="180000" cy="180000"/>
          </a:xfrm>
          <a:prstGeom prst="rect">
            <a:avLst/>
          </a:prstGeom>
          <a:solidFill>
            <a:srgbClr val="BE82FF"/>
          </a:solidFill>
          <a:ln w="9525" cap="flat" cmpd="sng" algn="ctr">
            <a:solidFill>
              <a:schemeClr val="tx1"/>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algn="ctr" fontAlgn="auto">
              <a:lnSpc>
                <a:spcPct val="100000"/>
              </a:lnSpc>
              <a:spcBef>
                <a:spcPts val="0"/>
              </a:spcBef>
              <a:spcAft>
                <a:spcPts val="0"/>
              </a:spcAft>
              <a:buClrTx/>
              <a:buSzTx/>
              <a:buFontTx/>
              <a:buNone/>
              <a:tabLst/>
            </a:pPr>
            <a:endParaRPr kumimoji="0" lang="en-US" sz="1200" b="0" i="0" u="none" strike="noStrike" cap="none" spc="0" normalizeH="0" baseline="0" noProof="0">
              <a:ln>
                <a:noFill/>
              </a:ln>
              <a:solidFill>
                <a:srgbClr val="FFFFFF"/>
              </a:solidFill>
              <a:effectLst/>
              <a:uLnTx/>
              <a:uFillTx/>
              <a:latin typeface="Graphik"/>
            </a:endParaRPr>
          </a:p>
        </p:txBody>
      </p:sp>
      <p:sp>
        <p:nvSpPr>
          <p:cNvPr id="29" name="TextBox 56">
            <a:extLst>
              <a:ext uri="{FF2B5EF4-FFF2-40B4-BE49-F238E27FC236}">
                <a16:creationId xmlns:a16="http://schemas.microsoft.com/office/drawing/2014/main" id="{7759F9C9-9954-4261-965B-951DD858454F}"/>
              </a:ext>
            </a:extLst>
          </p:cNvPr>
          <p:cNvSpPr txBox="1">
            <a:spLocks/>
          </p:cNvSpPr>
          <p:nvPr userDrawn="1"/>
        </p:nvSpPr>
        <p:spPr>
          <a:xfrm>
            <a:off x="-1259880" y="3535805"/>
            <a:ext cx="936000" cy="180000"/>
          </a:xfrm>
          <a:prstGeom prst="rect">
            <a:avLst/>
          </a:prstGeom>
          <a:noFill/>
        </p:spPr>
        <p:txBody>
          <a:bodyPr wrap="square" lIns="0" tIns="0" rIns="132923"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Accent 1</a:t>
            </a:r>
          </a:p>
        </p:txBody>
      </p:sp>
      <p:sp>
        <p:nvSpPr>
          <p:cNvPr id="30" name="Rectangle 57">
            <a:extLst>
              <a:ext uri="{FF2B5EF4-FFF2-40B4-BE49-F238E27FC236}">
                <a16:creationId xmlns:a16="http://schemas.microsoft.com/office/drawing/2014/main" id="{4EC927F7-961E-4DD3-8EB0-C1CB445CE87D}"/>
              </a:ext>
            </a:extLst>
          </p:cNvPr>
          <p:cNvSpPr/>
          <p:nvPr userDrawn="1"/>
        </p:nvSpPr>
        <p:spPr bwMode="gray">
          <a:xfrm>
            <a:off x="-324884" y="3535805"/>
            <a:ext cx="180000" cy="180000"/>
          </a:xfrm>
          <a:prstGeom prst="rect">
            <a:avLst/>
          </a:prstGeom>
          <a:solidFill>
            <a:schemeClr val="accent4"/>
          </a:solidFill>
          <a:ln w="9525" cap="flat" cmpd="sng" algn="ctr">
            <a:solidFill>
              <a:schemeClr val="tx1"/>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algn="ctr" fontAlgn="auto">
              <a:lnSpc>
                <a:spcPct val="100000"/>
              </a:lnSpc>
              <a:spcBef>
                <a:spcPts val="0"/>
              </a:spcBef>
              <a:spcAft>
                <a:spcPts val="0"/>
              </a:spcAft>
              <a:buClrTx/>
              <a:buSzTx/>
              <a:buFontTx/>
              <a:buNone/>
              <a:tabLst/>
            </a:pPr>
            <a:endParaRPr kumimoji="0" lang="en-US" sz="1200" b="0" i="0" u="none" strike="noStrike" cap="none" spc="0" normalizeH="0" baseline="0" noProof="0">
              <a:ln>
                <a:noFill/>
              </a:ln>
              <a:solidFill>
                <a:srgbClr val="FFFFFF"/>
              </a:solidFill>
              <a:effectLst/>
              <a:uLnTx/>
              <a:uFillTx/>
              <a:latin typeface="Graphik"/>
            </a:endParaRPr>
          </a:p>
        </p:txBody>
      </p:sp>
      <p:sp>
        <p:nvSpPr>
          <p:cNvPr id="31" name="Rectangle 58">
            <a:extLst>
              <a:ext uri="{FF2B5EF4-FFF2-40B4-BE49-F238E27FC236}">
                <a16:creationId xmlns:a16="http://schemas.microsoft.com/office/drawing/2014/main" id="{7B0A5EFA-7600-45FF-B6B5-47C9CBC3C455}"/>
              </a:ext>
            </a:extLst>
          </p:cNvPr>
          <p:cNvSpPr/>
          <p:nvPr userDrawn="1"/>
        </p:nvSpPr>
        <p:spPr bwMode="gray">
          <a:xfrm>
            <a:off x="-324884" y="3754215"/>
            <a:ext cx="180000" cy="180000"/>
          </a:xfrm>
          <a:prstGeom prst="rect">
            <a:avLst/>
          </a:prstGeom>
          <a:solidFill>
            <a:srgbClr val="A055F5"/>
          </a:solidFill>
          <a:ln w="9525" cap="flat" cmpd="sng" algn="ctr">
            <a:solidFill>
              <a:schemeClr val="tx1"/>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algn="ctr" fontAlgn="auto">
              <a:lnSpc>
                <a:spcPct val="100000"/>
              </a:lnSpc>
              <a:spcBef>
                <a:spcPts val="0"/>
              </a:spcBef>
              <a:spcAft>
                <a:spcPts val="0"/>
              </a:spcAft>
              <a:buClrTx/>
              <a:buSzTx/>
              <a:buFontTx/>
              <a:buNone/>
              <a:tabLst/>
            </a:pPr>
            <a:endParaRPr kumimoji="0" lang="en-US" sz="1200" b="0" i="0" u="none" strike="noStrike" cap="none" spc="0" normalizeH="0" baseline="0" noProof="0">
              <a:ln>
                <a:noFill/>
              </a:ln>
              <a:solidFill>
                <a:srgbClr val="FFFFFF"/>
              </a:solidFill>
              <a:effectLst/>
              <a:uLnTx/>
              <a:uFillTx/>
              <a:latin typeface="Graphik"/>
            </a:endParaRPr>
          </a:p>
        </p:txBody>
      </p:sp>
      <p:sp>
        <p:nvSpPr>
          <p:cNvPr id="32" name="TextBox 59">
            <a:extLst>
              <a:ext uri="{FF2B5EF4-FFF2-40B4-BE49-F238E27FC236}">
                <a16:creationId xmlns:a16="http://schemas.microsoft.com/office/drawing/2014/main" id="{E6E1ABB4-93AA-412D-A0A8-211796B43BF8}"/>
              </a:ext>
            </a:extLst>
          </p:cNvPr>
          <p:cNvSpPr txBox="1">
            <a:spLocks/>
          </p:cNvSpPr>
          <p:nvPr userDrawn="1"/>
        </p:nvSpPr>
        <p:spPr>
          <a:xfrm>
            <a:off x="-1259880" y="3754215"/>
            <a:ext cx="936000" cy="180000"/>
          </a:xfrm>
          <a:prstGeom prst="rect">
            <a:avLst/>
          </a:prstGeom>
          <a:noFill/>
        </p:spPr>
        <p:txBody>
          <a:bodyPr wrap="square" lIns="0" tIns="0" rIns="132923"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Accent 2</a:t>
            </a:r>
          </a:p>
        </p:txBody>
      </p:sp>
      <p:sp>
        <p:nvSpPr>
          <p:cNvPr id="33" name="Rectangle 66">
            <a:extLst>
              <a:ext uri="{FF2B5EF4-FFF2-40B4-BE49-F238E27FC236}">
                <a16:creationId xmlns:a16="http://schemas.microsoft.com/office/drawing/2014/main" id="{6E002555-44FA-44FA-B74A-7A3869C17A06}"/>
              </a:ext>
            </a:extLst>
          </p:cNvPr>
          <p:cNvSpPr/>
          <p:nvPr userDrawn="1"/>
        </p:nvSpPr>
        <p:spPr bwMode="gray">
          <a:xfrm>
            <a:off x="-324720" y="5608521"/>
            <a:ext cx="180000" cy="180000"/>
          </a:xfrm>
          <a:prstGeom prst="rect">
            <a:avLst/>
          </a:prstGeom>
          <a:solidFill>
            <a:schemeClr val="tx1">
              <a:lumMod val="65000"/>
              <a:lumOff val="35000"/>
            </a:schemeClr>
          </a:solidFill>
          <a:ln w="6350">
            <a:solidFill>
              <a:schemeClr val="tx1"/>
            </a:solidFill>
            <a:miter lim="800000"/>
            <a:headEnd/>
            <a:tailEnd/>
          </a:ln>
          <a:effectLst/>
        </p:spPr>
        <p:txBody>
          <a:bodyPr vert="horz" wrap="square" lIns="0" tIns="0" rIns="0" bIns="0" numCol="1" rtlCol="0" anchor="ctr" anchorCtr="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tab pos="265852" algn="l"/>
              </a:tabLst>
              <a:defRPr/>
            </a:pPr>
            <a:endParaRPr kumimoji="0" lang="en-US" sz="985" b="0" i="0" u="none" strike="noStrike" kern="1200" cap="none" spc="0" normalizeH="0" baseline="0" noProof="0">
              <a:ln>
                <a:noFill/>
              </a:ln>
              <a:solidFill>
                <a:prstClr val="white"/>
              </a:solidFill>
              <a:effectLst/>
              <a:uLnTx/>
              <a:uFillTx/>
              <a:latin typeface="Graphik"/>
              <a:ea typeface="+mn-ea"/>
              <a:cs typeface="+mn-cs"/>
            </a:endParaRPr>
          </a:p>
        </p:txBody>
      </p:sp>
      <p:sp>
        <p:nvSpPr>
          <p:cNvPr id="34" name="TextBox 54">
            <a:extLst>
              <a:ext uri="{FF2B5EF4-FFF2-40B4-BE49-F238E27FC236}">
                <a16:creationId xmlns:a16="http://schemas.microsoft.com/office/drawing/2014/main" id="{BCB76E81-FF8C-49CD-BA18-B2F6527566E5}"/>
              </a:ext>
            </a:extLst>
          </p:cNvPr>
          <p:cNvSpPr txBox="1"/>
          <p:nvPr userDrawn="1"/>
        </p:nvSpPr>
        <p:spPr>
          <a:xfrm>
            <a:off x="-863880" y="5608521"/>
            <a:ext cx="540000" cy="180000"/>
          </a:xfrm>
          <a:prstGeom prst="rect">
            <a:avLst/>
          </a:prstGeom>
          <a:noFill/>
        </p:spPr>
        <p:txBody>
          <a:bodyPr wrap="square" lIns="0" tIns="0" rIns="132923" bIns="0"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Graphik"/>
                <a:ea typeface="+mn-ea"/>
                <a:cs typeface="+mn-cs"/>
              </a:rPr>
              <a:t>Grey 3</a:t>
            </a:r>
          </a:p>
        </p:txBody>
      </p:sp>
      <p:sp>
        <p:nvSpPr>
          <p:cNvPr id="35" name="Rectangle 60">
            <a:extLst>
              <a:ext uri="{FF2B5EF4-FFF2-40B4-BE49-F238E27FC236}">
                <a16:creationId xmlns:a16="http://schemas.microsoft.com/office/drawing/2014/main" id="{13E8AC7D-D8AB-42C9-83B7-8D3D70DA6C2C}"/>
              </a:ext>
            </a:extLst>
          </p:cNvPr>
          <p:cNvSpPr/>
          <p:nvPr userDrawn="1"/>
        </p:nvSpPr>
        <p:spPr bwMode="gray">
          <a:xfrm>
            <a:off x="-324720" y="5183545"/>
            <a:ext cx="180000" cy="180000"/>
          </a:xfrm>
          <a:prstGeom prst="rect">
            <a:avLst/>
          </a:prstGeom>
          <a:solidFill>
            <a:srgbClr val="96968C"/>
          </a:solidFill>
          <a:ln w="6350">
            <a:solidFill>
              <a:schemeClr val="tx1"/>
            </a:solidFill>
            <a:miter lim="800000"/>
            <a:headEnd/>
            <a:tailEnd/>
          </a:ln>
          <a:effectLst/>
        </p:spPr>
        <p:txBody>
          <a:bodyPr vert="horz" wrap="square" lIns="0" tIns="0" rIns="0" bIns="0" numCol="1" rtlCol="0" anchor="ctr" anchorCtr="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tab pos="265852" algn="l"/>
              </a:tabLst>
              <a:defRPr/>
            </a:pPr>
            <a:endParaRPr kumimoji="0" lang="en-US" sz="985" b="0" i="0" u="none" strike="noStrike" kern="1200" cap="none" spc="0" normalizeH="0" baseline="0" noProof="0">
              <a:ln>
                <a:noFill/>
              </a:ln>
              <a:solidFill>
                <a:prstClr val="white"/>
              </a:solidFill>
              <a:effectLst/>
              <a:uLnTx/>
              <a:uFillTx/>
              <a:latin typeface="Graphik"/>
              <a:ea typeface="+mn-ea"/>
              <a:cs typeface="+mn-cs"/>
            </a:endParaRPr>
          </a:p>
        </p:txBody>
      </p:sp>
      <p:sp>
        <p:nvSpPr>
          <p:cNvPr id="36" name="TextBox 56">
            <a:extLst>
              <a:ext uri="{FF2B5EF4-FFF2-40B4-BE49-F238E27FC236}">
                <a16:creationId xmlns:a16="http://schemas.microsoft.com/office/drawing/2014/main" id="{48EF8079-D72E-46D9-A598-D9465F660F1F}"/>
              </a:ext>
            </a:extLst>
          </p:cNvPr>
          <p:cNvSpPr txBox="1"/>
          <p:nvPr userDrawn="1"/>
        </p:nvSpPr>
        <p:spPr>
          <a:xfrm>
            <a:off x="-863880" y="5183545"/>
            <a:ext cx="540000" cy="180000"/>
          </a:xfrm>
          <a:prstGeom prst="rect">
            <a:avLst/>
          </a:prstGeom>
          <a:noFill/>
        </p:spPr>
        <p:txBody>
          <a:bodyPr wrap="square" lIns="0" tIns="0" rIns="132923" bIns="0"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Graphik"/>
                <a:ea typeface="+mn-ea"/>
                <a:cs typeface="+mn-cs"/>
              </a:rPr>
              <a:t>Grey 1</a:t>
            </a:r>
          </a:p>
        </p:txBody>
      </p:sp>
      <p:sp>
        <p:nvSpPr>
          <p:cNvPr id="37" name="Rectangle 61">
            <a:extLst>
              <a:ext uri="{FF2B5EF4-FFF2-40B4-BE49-F238E27FC236}">
                <a16:creationId xmlns:a16="http://schemas.microsoft.com/office/drawing/2014/main" id="{48C6743C-ADEB-48B4-8BA9-60220EFC2A33}"/>
              </a:ext>
            </a:extLst>
          </p:cNvPr>
          <p:cNvSpPr/>
          <p:nvPr userDrawn="1"/>
        </p:nvSpPr>
        <p:spPr bwMode="gray">
          <a:xfrm>
            <a:off x="-324884" y="5396033"/>
            <a:ext cx="180000" cy="180000"/>
          </a:xfrm>
          <a:prstGeom prst="rect">
            <a:avLst/>
          </a:prstGeom>
          <a:solidFill>
            <a:srgbClr val="E6E6DC"/>
          </a:solidFill>
          <a:ln w="6350">
            <a:solidFill>
              <a:schemeClr val="tx1"/>
            </a:solidFill>
            <a:miter lim="800000"/>
            <a:headEnd/>
            <a:tailEnd/>
          </a:ln>
          <a:effectLst/>
        </p:spPr>
        <p:txBody>
          <a:bodyPr vert="horz" wrap="square" lIns="0" tIns="0" rIns="0" bIns="0" numCol="1" rtlCol="0" anchor="ctr" anchorCtr="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tab pos="265852" algn="l"/>
              </a:tabLst>
              <a:defRPr/>
            </a:pPr>
            <a:endParaRPr kumimoji="0" lang="en-US" sz="985" b="0" i="0" u="none" strike="noStrike" kern="1200" cap="none" spc="0" normalizeH="0" baseline="0" noProof="0">
              <a:ln>
                <a:noFill/>
              </a:ln>
              <a:solidFill>
                <a:prstClr val="white"/>
              </a:solidFill>
              <a:effectLst/>
              <a:uLnTx/>
              <a:uFillTx/>
              <a:latin typeface="Graphik"/>
              <a:ea typeface="+mn-ea"/>
              <a:cs typeface="+mn-cs"/>
            </a:endParaRPr>
          </a:p>
        </p:txBody>
      </p:sp>
      <p:sp>
        <p:nvSpPr>
          <p:cNvPr id="38" name="TextBox 59">
            <a:extLst>
              <a:ext uri="{FF2B5EF4-FFF2-40B4-BE49-F238E27FC236}">
                <a16:creationId xmlns:a16="http://schemas.microsoft.com/office/drawing/2014/main" id="{7FCDFFEB-9943-4595-B897-31A2A8209D0B}"/>
              </a:ext>
            </a:extLst>
          </p:cNvPr>
          <p:cNvSpPr txBox="1"/>
          <p:nvPr userDrawn="1"/>
        </p:nvSpPr>
        <p:spPr>
          <a:xfrm>
            <a:off x="-863880" y="5396033"/>
            <a:ext cx="540000" cy="180000"/>
          </a:xfrm>
          <a:prstGeom prst="rect">
            <a:avLst/>
          </a:prstGeom>
          <a:noFill/>
        </p:spPr>
        <p:txBody>
          <a:bodyPr wrap="square" lIns="0" tIns="0" rIns="132923" bIns="0"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Graphik"/>
                <a:ea typeface="+mn-ea"/>
                <a:cs typeface="+mn-cs"/>
              </a:rPr>
              <a:t>Grey 2</a:t>
            </a:r>
          </a:p>
        </p:txBody>
      </p:sp>
      <p:sp>
        <p:nvSpPr>
          <p:cNvPr id="39" name="TextBox 73">
            <a:extLst>
              <a:ext uri="{FF2B5EF4-FFF2-40B4-BE49-F238E27FC236}">
                <a16:creationId xmlns:a16="http://schemas.microsoft.com/office/drawing/2014/main" id="{71989F75-7872-454C-9F14-CB4F6846BB44}"/>
              </a:ext>
            </a:extLst>
          </p:cNvPr>
          <p:cNvSpPr txBox="1"/>
          <p:nvPr userDrawn="1"/>
        </p:nvSpPr>
        <p:spPr>
          <a:xfrm>
            <a:off x="420713" y="-233053"/>
            <a:ext cx="1871812" cy="127639"/>
          </a:xfrm>
          <a:prstGeom prst="rect">
            <a:avLst/>
          </a:prstGeom>
          <a:noFill/>
        </p:spPr>
        <p:txBody>
          <a:bodyPr wrap="square" lIns="88615" tIns="0" rIns="0" bIns="0"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Begin Content Area</a:t>
            </a:r>
          </a:p>
        </p:txBody>
      </p:sp>
      <p:sp>
        <p:nvSpPr>
          <p:cNvPr id="40" name="TextBox 74">
            <a:extLst>
              <a:ext uri="{FF2B5EF4-FFF2-40B4-BE49-F238E27FC236}">
                <a16:creationId xmlns:a16="http://schemas.microsoft.com/office/drawing/2014/main" id="{6F001A61-690D-4A96-9917-A04D19ACC01C}"/>
              </a:ext>
            </a:extLst>
          </p:cNvPr>
          <p:cNvSpPr txBox="1"/>
          <p:nvPr userDrawn="1"/>
        </p:nvSpPr>
        <p:spPr>
          <a:xfrm>
            <a:off x="10028974" y="-222232"/>
            <a:ext cx="1827269" cy="144000"/>
          </a:xfrm>
          <a:prstGeom prst="rect">
            <a:avLst/>
          </a:prstGeom>
          <a:noFill/>
        </p:spPr>
        <p:txBody>
          <a:bodyPr wrap="square" lIns="0" tIns="0" rIns="88615"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End Content Area</a:t>
            </a:r>
          </a:p>
        </p:txBody>
      </p:sp>
      <p:sp>
        <p:nvSpPr>
          <p:cNvPr id="41" name="TextBox 75">
            <a:extLst>
              <a:ext uri="{FF2B5EF4-FFF2-40B4-BE49-F238E27FC236}">
                <a16:creationId xmlns:a16="http://schemas.microsoft.com/office/drawing/2014/main" id="{F5534E15-E6EB-455B-A31F-A2401E68932A}"/>
              </a:ext>
            </a:extLst>
          </p:cNvPr>
          <p:cNvSpPr txBox="1"/>
          <p:nvPr userDrawn="1"/>
        </p:nvSpPr>
        <p:spPr>
          <a:xfrm>
            <a:off x="6107205" y="-222232"/>
            <a:ext cx="1827269" cy="144000"/>
          </a:xfrm>
          <a:prstGeom prst="rect">
            <a:avLst/>
          </a:prstGeom>
          <a:noFill/>
        </p:spPr>
        <p:txBody>
          <a:bodyPr wrap="square" lIns="88615" tIns="0" rIns="0" bIns="0"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Graphik"/>
                <a:ea typeface="+mn-ea"/>
                <a:cs typeface="+mn-cs"/>
              </a:rPr>
              <a:t>Center Type Area</a:t>
            </a:r>
          </a:p>
        </p:txBody>
      </p:sp>
      <p:cxnSp>
        <p:nvCxnSpPr>
          <p:cNvPr id="42" name="Straight Connector 77">
            <a:extLst>
              <a:ext uri="{FF2B5EF4-FFF2-40B4-BE49-F238E27FC236}">
                <a16:creationId xmlns:a16="http://schemas.microsoft.com/office/drawing/2014/main" id="{E9670B49-754B-4DE2-9C21-75800FD2333C}"/>
              </a:ext>
            </a:extLst>
          </p:cNvPr>
          <p:cNvCxnSpPr>
            <a:cxnSpLocks/>
          </p:cNvCxnSpPr>
          <p:nvPr userDrawn="1"/>
        </p:nvCxnSpPr>
        <p:spPr>
          <a:xfrm flipV="1">
            <a:off x="6096000" y="-195414"/>
            <a:ext cx="0" cy="180000"/>
          </a:xfrm>
          <a:prstGeom prst="line">
            <a:avLst/>
          </a:prstGeom>
          <a:ln w="3175">
            <a:solidFill>
              <a:schemeClr val="bg1"/>
            </a:solidFill>
            <a:tailEnd type="none" w="sm" len="sm"/>
          </a:ln>
        </p:spPr>
        <p:style>
          <a:lnRef idx="1">
            <a:schemeClr val="accent1"/>
          </a:lnRef>
          <a:fillRef idx="0">
            <a:schemeClr val="accent1"/>
          </a:fillRef>
          <a:effectRef idx="0">
            <a:schemeClr val="accent1"/>
          </a:effectRef>
          <a:fontRef idx="minor">
            <a:schemeClr val="tx1"/>
          </a:fontRef>
        </p:style>
      </p:cxnSp>
      <p:cxnSp>
        <p:nvCxnSpPr>
          <p:cNvPr id="43" name="Straight Connector 76">
            <a:extLst>
              <a:ext uri="{FF2B5EF4-FFF2-40B4-BE49-F238E27FC236}">
                <a16:creationId xmlns:a16="http://schemas.microsoft.com/office/drawing/2014/main" id="{35734CD7-CD2C-4013-A4C4-04954D0539D4}"/>
              </a:ext>
            </a:extLst>
          </p:cNvPr>
          <p:cNvCxnSpPr>
            <a:cxnSpLocks/>
          </p:cNvCxnSpPr>
          <p:nvPr userDrawn="1"/>
        </p:nvCxnSpPr>
        <p:spPr>
          <a:xfrm flipV="1">
            <a:off x="381000" y="-195414"/>
            <a:ext cx="0" cy="180000"/>
          </a:xfrm>
          <a:prstGeom prst="line">
            <a:avLst/>
          </a:prstGeom>
          <a:ln w="3175">
            <a:solidFill>
              <a:schemeClr val="bg1"/>
            </a:solidFill>
            <a:tailEnd type="none" w="sm" len="sm"/>
          </a:ln>
        </p:spPr>
        <p:style>
          <a:lnRef idx="1">
            <a:schemeClr val="accent1"/>
          </a:lnRef>
          <a:fillRef idx="0">
            <a:schemeClr val="accent1"/>
          </a:fillRef>
          <a:effectRef idx="0">
            <a:schemeClr val="accent1"/>
          </a:effectRef>
          <a:fontRef idx="minor">
            <a:schemeClr val="tx1"/>
          </a:fontRef>
        </p:style>
      </p:cxnSp>
      <p:sp>
        <p:nvSpPr>
          <p:cNvPr id="44" name="TextBox 70">
            <a:extLst>
              <a:ext uri="{FF2B5EF4-FFF2-40B4-BE49-F238E27FC236}">
                <a16:creationId xmlns:a16="http://schemas.microsoft.com/office/drawing/2014/main" id="{3F354334-0E5A-4E4A-BF3F-8B336DB26874}"/>
              </a:ext>
            </a:extLst>
          </p:cNvPr>
          <p:cNvSpPr txBox="1"/>
          <p:nvPr userDrawn="1"/>
        </p:nvSpPr>
        <p:spPr>
          <a:xfrm>
            <a:off x="-2099880" y="1018146"/>
            <a:ext cx="1776000" cy="144000"/>
          </a:xfrm>
          <a:prstGeom prst="rect">
            <a:avLst/>
          </a:prstGeom>
          <a:noFill/>
        </p:spPr>
        <p:txBody>
          <a:bodyPr wrap="square" lIns="0" tIns="0" rIns="0"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Headline Line</a:t>
            </a:r>
          </a:p>
        </p:txBody>
      </p:sp>
      <p:cxnSp>
        <p:nvCxnSpPr>
          <p:cNvPr id="45" name="Straight Connector 71">
            <a:extLst>
              <a:ext uri="{FF2B5EF4-FFF2-40B4-BE49-F238E27FC236}">
                <a16:creationId xmlns:a16="http://schemas.microsoft.com/office/drawing/2014/main" id="{1ED2DD23-4420-4ACF-8BB8-F263C435FDD9}"/>
              </a:ext>
            </a:extLst>
          </p:cNvPr>
          <p:cNvCxnSpPr/>
          <p:nvPr userDrawn="1"/>
        </p:nvCxnSpPr>
        <p:spPr>
          <a:xfrm>
            <a:off x="-272960" y="6453190"/>
            <a:ext cx="182880" cy="0"/>
          </a:xfrm>
          <a:prstGeom prst="line">
            <a:avLst/>
          </a:prstGeom>
          <a:ln w="3175">
            <a:solidFill>
              <a:schemeClr val="bg1"/>
            </a:solidFill>
            <a:tailEnd type="none" w="sm" len="sm"/>
          </a:ln>
        </p:spPr>
        <p:style>
          <a:lnRef idx="1">
            <a:schemeClr val="accent1"/>
          </a:lnRef>
          <a:fillRef idx="0">
            <a:schemeClr val="accent1"/>
          </a:fillRef>
          <a:effectRef idx="0">
            <a:schemeClr val="accent1"/>
          </a:effectRef>
          <a:fontRef idx="minor">
            <a:schemeClr val="tx1"/>
          </a:fontRef>
        </p:style>
      </p:cxnSp>
      <p:cxnSp>
        <p:nvCxnSpPr>
          <p:cNvPr id="46" name="Straight Connector 41">
            <a:extLst>
              <a:ext uri="{FF2B5EF4-FFF2-40B4-BE49-F238E27FC236}">
                <a16:creationId xmlns:a16="http://schemas.microsoft.com/office/drawing/2014/main" id="{D682C1F4-5FB5-483B-A626-399E805CEF8E}"/>
              </a:ext>
            </a:extLst>
          </p:cNvPr>
          <p:cNvCxnSpPr/>
          <p:nvPr userDrawn="1"/>
        </p:nvCxnSpPr>
        <p:spPr>
          <a:xfrm>
            <a:off x="-252640" y="1087627"/>
            <a:ext cx="182880" cy="0"/>
          </a:xfrm>
          <a:prstGeom prst="line">
            <a:avLst/>
          </a:prstGeom>
          <a:ln w="3175">
            <a:solidFill>
              <a:schemeClr val="bg1"/>
            </a:solidFill>
            <a:tailEnd type="none" w="sm" len="sm"/>
          </a:ln>
        </p:spPr>
        <p:style>
          <a:lnRef idx="1">
            <a:schemeClr val="accent1"/>
          </a:lnRef>
          <a:fillRef idx="0">
            <a:schemeClr val="accent1"/>
          </a:fillRef>
          <a:effectRef idx="0">
            <a:schemeClr val="accent1"/>
          </a:effectRef>
          <a:fontRef idx="minor">
            <a:schemeClr val="tx1"/>
          </a:fontRef>
        </p:style>
      </p:cxnSp>
      <p:sp>
        <p:nvSpPr>
          <p:cNvPr id="47" name="TextBox 54">
            <a:extLst>
              <a:ext uri="{FF2B5EF4-FFF2-40B4-BE49-F238E27FC236}">
                <a16:creationId xmlns:a16="http://schemas.microsoft.com/office/drawing/2014/main" id="{9F2BCCF2-0057-4F51-959B-CD7993B998A5}"/>
              </a:ext>
            </a:extLst>
          </p:cNvPr>
          <p:cNvSpPr txBox="1">
            <a:spLocks/>
          </p:cNvSpPr>
          <p:nvPr userDrawn="1"/>
        </p:nvSpPr>
        <p:spPr>
          <a:xfrm>
            <a:off x="-1259880" y="4409443"/>
            <a:ext cx="936000" cy="180000"/>
          </a:xfrm>
          <a:prstGeom prst="rect">
            <a:avLst/>
          </a:prstGeom>
          <a:noFill/>
        </p:spPr>
        <p:txBody>
          <a:bodyPr wrap="square" lIns="0" tIns="0" rIns="132923"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Accent 5</a:t>
            </a:r>
          </a:p>
        </p:txBody>
      </p:sp>
      <p:sp>
        <p:nvSpPr>
          <p:cNvPr id="48" name="Rectangle 55">
            <a:extLst>
              <a:ext uri="{FF2B5EF4-FFF2-40B4-BE49-F238E27FC236}">
                <a16:creationId xmlns:a16="http://schemas.microsoft.com/office/drawing/2014/main" id="{945F087B-DE77-4F24-89F8-286BD086CBB6}"/>
              </a:ext>
            </a:extLst>
          </p:cNvPr>
          <p:cNvSpPr/>
          <p:nvPr userDrawn="1"/>
        </p:nvSpPr>
        <p:spPr bwMode="gray">
          <a:xfrm>
            <a:off x="-324884" y="4409445"/>
            <a:ext cx="180000" cy="180000"/>
          </a:xfrm>
          <a:prstGeom prst="rect">
            <a:avLst/>
          </a:prstGeom>
          <a:solidFill>
            <a:srgbClr val="E6DCFF"/>
          </a:solidFill>
          <a:ln w="9525" cap="flat" cmpd="sng" algn="ctr">
            <a:solidFill>
              <a:schemeClr val="tx1"/>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algn="ctr" fontAlgn="auto">
              <a:lnSpc>
                <a:spcPct val="100000"/>
              </a:lnSpc>
              <a:spcBef>
                <a:spcPts val="0"/>
              </a:spcBef>
              <a:spcAft>
                <a:spcPts val="0"/>
              </a:spcAft>
              <a:buClrTx/>
              <a:buSzTx/>
              <a:buFontTx/>
              <a:buNone/>
              <a:tabLst/>
            </a:pPr>
            <a:endParaRPr kumimoji="0" lang="en-US" sz="1200" b="0" i="0" u="none" strike="noStrike" cap="none" spc="0" normalizeH="0" baseline="0" noProof="0">
              <a:ln>
                <a:noFill/>
              </a:ln>
              <a:solidFill>
                <a:srgbClr val="FFFFFF"/>
              </a:solidFill>
              <a:effectLst/>
              <a:uLnTx/>
              <a:uFillTx/>
              <a:latin typeface="Graphik"/>
            </a:endParaRPr>
          </a:p>
        </p:txBody>
      </p:sp>
      <p:sp>
        <p:nvSpPr>
          <p:cNvPr id="49" name="Rectangle 58">
            <a:extLst>
              <a:ext uri="{FF2B5EF4-FFF2-40B4-BE49-F238E27FC236}">
                <a16:creationId xmlns:a16="http://schemas.microsoft.com/office/drawing/2014/main" id="{93EC0018-D164-4EEB-8639-6DE54039696A}"/>
              </a:ext>
            </a:extLst>
          </p:cNvPr>
          <p:cNvSpPr/>
          <p:nvPr userDrawn="1"/>
        </p:nvSpPr>
        <p:spPr bwMode="gray">
          <a:xfrm>
            <a:off x="-324884" y="4191035"/>
            <a:ext cx="180000" cy="180000"/>
          </a:xfrm>
          <a:prstGeom prst="rect">
            <a:avLst/>
          </a:prstGeom>
          <a:solidFill>
            <a:srgbClr val="DCAFFF"/>
          </a:solidFill>
          <a:ln w="9525" cap="flat" cmpd="sng" algn="ctr">
            <a:solidFill>
              <a:schemeClr val="tx1"/>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algn="ctr" fontAlgn="auto">
              <a:lnSpc>
                <a:spcPct val="100000"/>
              </a:lnSpc>
              <a:spcBef>
                <a:spcPts val="0"/>
              </a:spcBef>
              <a:spcAft>
                <a:spcPts val="0"/>
              </a:spcAft>
              <a:buClrTx/>
              <a:buSzTx/>
              <a:buFontTx/>
              <a:buNone/>
              <a:tabLst/>
            </a:pPr>
            <a:endParaRPr kumimoji="0" lang="en-US" sz="1200" b="0" i="0" u="none" strike="noStrike" cap="none" spc="0" normalizeH="0" baseline="0" noProof="0">
              <a:ln>
                <a:noFill/>
              </a:ln>
              <a:solidFill>
                <a:srgbClr val="FFFFFF"/>
              </a:solidFill>
              <a:effectLst/>
              <a:uLnTx/>
              <a:uFillTx/>
              <a:latin typeface="Graphik"/>
            </a:endParaRPr>
          </a:p>
        </p:txBody>
      </p:sp>
      <p:sp>
        <p:nvSpPr>
          <p:cNvPr id="50" name="TextBox 59">
            <a:extLst>
              <a:ext uri="{FF2B5EF4-FFF2-40B4-BE49-F238E27FC236}">
                <a16:creationId xmlns:a16="http://schemas.microsoft.com/office/drawing/2014/main" id="{D2434C9A-2811-4439-89F9-E0FAEBA572A0}"/>
              </a:ext>
            </a:extLst>
          </p:cNvPr>
          <p:cNvSpPr txBox="1">
            <a:spLocks/>
          </p:cNvSpPr>
          <p:nvPr userDrawn="1"/>
        </p:nvSpPr>
        <p:spPr>
          <a:xfrm>
            <a:off x="-1259880" y="4191034"/>
            <a:ext cx="936000" cy="180000"/>
          </a:xfrm>
          <a:prstGeom prst="rect">
            <a:avLst/>
          </a:prstGeom>
          <a:noFill/>
        </p:spPr>
        <p:txBody>
          <a:bodyPr wrap="square" lIns="0" tIns="0" rIns="132923"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Accent 4</a:t>
            </a:r>
          </a:p>
        </p:txBody>
      </p:sp>
      <p:cxnSp>
        <p:nvCxnSpPr>
          <p:cNvPr id="51" name="Straight Connector 77">
            <a:extLst>
              <a:ext uri="{FF2B5EF4-FFF2-40B4-BE49-F238E27FC236}">
                <a16:creationId xmlns:a16="http://schemas.microsoft.com/office/drawing/2014/main" id="{8FDCEE54-D388-4379-A701-A146BBE8E39C}"/>
              </a:ext>
            </a:extLst>
          </p:cNvPr>
          <p:cNvCxnSpPr>
            <a:cxnSpLocks/>
          </p:cNvCxnSpPr>
          <p:nvPr userDrawn="1"/>
        </p:nvCxnSpPr>
        <p:spPr>
          <a:xfrm flipV="1">
            <a:off x="11807951" y="-195414"/>
            <a:ext cx="0" cy="180000"/>
          </a:xfrm>
          <a:prstGeom prst="line">
            <a:avLst/>
          </a:prstGeom>
          <a:ln w="3175">
            <a:solidFill>
              <a:schemeClr val="bg1"/>
            </a:solidFill>
            <a:tailEnd type="none" w="sm" len="sm"/>
          </a:ln>
        </p:spPr>
        <p:style>
          <a:lnRef idx="1">
            <a:schemeClr val="accent1"/>
          </a:lnRef>
          <a:fillRef idx="0">
            <a:schemeClr val="accent1"/>
          </a:fillRef>
          <a:effectRef idx="0">
            <a:schemeClr val="accent1"/>
          </a:effectRef>
          <a:fontRef idx="minor">
            <a:schemeClr val="tx1"/>
          </a:fontRef>
        </p:style>
      </p:cxnSp>
      <p:sp>
        <p:nvSpPr>
          <p:cNvPr id="52" name="TextBox 72">
            <a:extLst>
              <a:ext uri="{FF2B5EF4-FFF2-40B4-BE49-F238E27FC236}">
                <a16:creationId xmlns:a16="http://schemas.microsoft.com/office/drawing/2014/main" id="{83F45AEC-46FA-4736-8455-7DC914E9A8A0}"/>
              </a:ext>
            </a:extLst>
          </p:cNvPr>
          <p:cNvSpPr txBox="1"/>
          <p:nvPr userDrawn="1"/>
        </p:nvSpPr>
        <p:spPr>
          <a:xfrm>
            <a:off x="-2099880" y="6204621"/>
            <a:ext cx="1776000" cy="144000"/>
          </a:xfrm>
          <a:prstGeom prst="rect">
            <a:avLst/>
          </a:prstGeom>
          <a:noFill/>
        </p:spPr>
        <p:txBody>
          <a:bodyPr wrap="square" lIns="0" tIns="0" rIns="0"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Footer</a:t>
            </a:r>
          </a:p>
        </p:txBody>
      </p:sp>
    </p:spTree>
    <p:extLst>
      <p:ext uri="{BB962C8B-B14F-4D97-AF65-F5344CB8AC3E}">
        <p14:creationId xmlns:p14="http://schemas.microsoft.com/office/powerpoint/2010/main" val="394964796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3" pos="720">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olumns 4 - Lis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1A5E4-3909-4229-80CB-2E4CA2A5B2D3}"/>
              </a:ext>
            </a:extLst>
          </p:cNvPr>
          <p:cNvSpPr>
            <a:spLocks noGrp="1"/>
          </p:cNvSpPr>
          <p:nvPr>
            <p:ph type="title" hasCustomPrompt="1"/>
          </p:nvPr>
        </p:nvSpPr>
        <p:spPr>
          <a:xfrm>
            <a:off x="381001" y="380999"/>
            <a:ext cx="11429999" cy="990602"/>
          </a:xfrm>
        </p:spPr>
        <p:txBody>
          <a:bodyPr/>
          <a:lstStyle/>
          <a:p>
            <a:r>
              <a:rPr lang="en-GB" dirty="0"/>
              <a:t>Place headline here (36pt, min 30pt)</a:t>
            </a:r>
            <a:endParaRPr lang="en-US" dirty="0"/>
          </a:p>
        </p:txBody>
      </p:sp>
      <p:sp>
        <p:nvSpPr>
          <p:cNvPr id="3" name="Text Placeholder 2">
            <a:extLst>
              <a:ext uri="{FF2B5EF4-FFF2-40B4-BE49-F238E27FC236}">
                <a16:creationId xmlns:a16="http://schemas.microsoft.com/office/drawing/2014/main" id="{4C9BBD74-54FD-481F-B3FD-0CE5318F281F}"/>
              </a:ext>
            </a:extLst>
          </p:cNvPr>
          <p:cNvSpPr>
            <a:spLocks noGrp="1"/>
          </p:cNvSpPr>
          <p:nvPr>
            <p:ph type="body" idx="1" hasCustomPrompt="1"/>
          </p:nvPr>
        </p:nvSpPr>
        <p:spPr>
          <a:xfrm>
            <a:off x="381000" y="2286000"/>
            <a:ext cx="2571749" cy="822960"/>
          </a:xfrm>
        </p:spPr>
        <p:txBody>
          <a:bodyPr anchor="t"/>
          <a:lstStyle>
            <a:lvl1pPr marL="0" indent="0">
              <a:lnSpc>
                <a:spcPct val="90000"/>
              </a:lnSpc>
              <a:spcAft>
                <a:spcPts val="0"/>
              </a:spcAf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Place headline here</a:t>
            </a:r>
          </a:p>
        </p:txBody>
      </p:sp>
      <p:sp>
        <p:nvSpPr>
          <p:cNvPr id="19" name="Text Placeholder 2">
            <a:extLst>
              <a:ext uri="{FF2B5EF4-FFF2-40B4-BE49-F238E27FC236}">
                <a16:creationId xmlns:a16="http://schemas.microsoft.com/office/drawing/2014/main" id="{72341109-26F6-4227-8890-EA8EB1C0EBBA}"/>
              </a:ext>
            </a:extLst>
          </p:cNvPr>
          <p:cNvSpPr>
            <a:spLocks noGrp="1"/>
          </p:cNvSpPr>
          <p:nvPr>
            <p:ph type="body" idx="18" hasCustomPrompt="1"/>
          </p:nvPr>
        </p:nvSpPr>
        <p:spPr>
          <a:xfrm>
            <a:off x="381000" y="1828800"/>
            <a:ext cx="2571749" cy="457200"/>
          </a:xfrm>
        </p:spPr>
        <p:txBody>
          <a:bodyPr anchor="t"/>
          <a:lstStyle>
            <a:lvl1pPr marL="0" indent="0">
              <a:spcAft>
                <a:spcPts val="0"/>
              </a:spcAft>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a:t>
            </a:r>
            <a:endParaRPr lang="en-US" dirty="0"/>
          </a:p>
        </p:txBody>
      </p:sp>
      <p:sp>
        <p:nvSpPr>
          <p:cNvPr id="22" name="Text Placeholder 2">
            <a:extLst>
              <a:ext uri="{FF2B5EF4-FFF2-40B4-BE49-F238E27FC236}">
                <a16:creationId xmlns:a16="http://schemas.microsoft.com/office/drawing/2014/main" id="{65274935-A310-47A1-ACB7-150C9A4CCBD8}"/>
              </a:ext>
            </a:extLst>
          </p:cNvPr>
          <p:cNvSpPr>
            <a:spLocks noGrp="1"/>
          </p:cNvSpPr>
          <p:nvPr>
            <p:ph type="body" idx="19" hasCustomPrompt="1"/>
          </p:nvPr>
        </p:nvSpPr>
        <p:spPr>
          <a:xfrm>
            <a:off x="3333750" y="2286000"/>
            <a:ext cx="2571750" cy="822960"/>
          </a:xfrm>
        </p:spPr>
        <p:txBody>
          <a:bodyPr anchor="t"/>
          <a:lstStyle>
            <a:lvl1pPr marL="0" indent="0">
              <a:lnSpc>
                <a:spcPct val="90000"/>
              </a:lnSpc>
              <a:spcAft>
                <a:spcPts val="0"/>
              </a:spcAf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Place headline here</a:t>
            </a:r>
          </a:p>
        </p:txBody>
      </p:sp>
      <p:sp>
        <p:nvSpPr>
          <p:cNvPr id="24" name="Text Placeholder 2">
            <a:extLst>
              <a:ext uri="{FF2B5EF4-FFF2-40B4-BE49-F238E27FC236}">
                <a16:creationId xmlns:a16="http://schemas.microsoft.com/office/drawing/2014/main" id="{6F91AD4F-1A63-495D-A741-37A4A9D585AA}"/>
              </a:ext>
            </a:extLst>
          </p:cNvPr>
          <p:cNvSpPr>
            <a:spLocks noGrp="1"/>
          </p:cNvSpPr>
          <p:nvPr>
            <p:ph type="body" idx="21" hasCustomPrompt="1"/>
          </p:nvPr>
        </p:nvSpPr>
        <p:spPr>
          <a:xfrm>
            <a:off x="3333750" y="1828800"/>
            <a:ext cx="2571750" cy="457200"/>
          </a:xfrm>
        </p:spPr>
        <p:txBody>
          <a:bodyPr anchor="t"/>
          <a:lstStyle>
            <a:lvl1pPr marL="0" indent="0">
              <a:spcAft>
                <a:spcPts val="0"/>
              </a:spcAft>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a:t>
            </a:r>
            <a:endParaRPr lang="en-US" dirty="0"/>
          </a:p>
        </p:txBody>
      </p:sp>
      <p:sp>
        <p:nvSpPr>
          <p:cNvPr id="25" name="Text Placeholder 2">
            <a:extLst>
              <a:ext uri="{FF2B5EF4-FFF2-40B4-BE49-F238E27FC236}">
                <a16:creationId xmlns:a16="http://schemas.microsoft.com/office/drawing/2014/main" id="{9B33E71D-D540-47A3-B3BA-2FFF7F53FF11}"/>
              </a:ext>
            </a:extLst>
          </p:cNvPr>
          <p:cNvSpPr>
            <a:spLocks noGrp="1"/>
          </p:cNvSpPr>
          <p:nvPr>
            <p:ph type="body" idx="22" hasCustomPrompt="1"/>
          </p:nvPr>
        </p:nvSpPr>
        <p:spPr>
          <a:xfrm>
            <a:off x="6286500" y="2286000"/>
            <a:ext cx="2571750" cy="822960"/>
          </a:xfrm>
        </p:spPr>
        <p:txBody>
          <a:bodyPr anchor="t"/>
          <a:lstStyle>
            <a:lvl1pPr marL="0" indent="0">
              <a:lnSpc>
                <a:spcPct val="90000"/>
              </a:lnSpc>
              <a:spcAft>
                <a:spcPts val="0"/>
              </a:spcAf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Place headline here</a:t>
            </a:r>
          </a:p>
        </p:txBody>
      </p:sp>
      <p:sp>
        <p:nvSpPr>
          <p:cNvPr id="27" name="Text Placeholder 2">
            <a:extLst>
              <a:ext uri="{FF2B5EF4-FFF2-40B4-BE49-F238E27FC236}">
                <a16:creationId xmlns:a16="http://schemas.microsoft.com/office/drawing/2014/main" id="{93F1B026-22B9-4DC5-B7C8-C26593A206F4}"/>
              </a:ext>
            </a:extLst>
          </p:cNvPr>
          <p:cNvSpPr>
            <a:spLocks noGrp="1"/>
          </p:cNvSpPr>
          <p:nvPr>
            <p:ph type="body" idx="24" hasCustomPrompt="1"/>
          </p:nvPr>
        </p:nvSpPr>
        <p:spPr>
          <a:xfrm>
            <a:off x="6286500" y="1828800"/>
            <a:ext cx="2571750" cy="457200"/>
          </a:xfrm>
        </p:spPr>
        <p:txBody>
          <a:bodyPr anchor="t"/>
          <a:lstStyle>
            <a:lvl1pPr marL="0" indent="0">
              <a:spcAft>
                <a:spcPts val="0"/>
              </a:spcAft>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a:t>
            </a:r>
            <a:endParaRPr lang="en-US" dirty="0"/>
          </a:p>
        </p:txBody>
      </p:sp>
      <p:sp>
        <p:nvSpPr>
          <p:cNvPr id="18" name="Text Placeholder 2">
            <a:extLst>
              <a:ext uri="{FF2B5EF4-FFF2-40B4-BE49-F238E27FC236}">
                <a16:creationId xmlns:a16="http://schemas.microsoft.com/office/drawing/2014/main" id="{6973701C-90E3-449B-A44A-0C66B0945601}"/>
              </a:ext>
            </a:extLst>
          </p:cNvPr>
          <p:cNvSpPr>
            <a:spLocks noGrp="1"/>
          </p:cNvSpPr>
          <p:nvPr>
            <p:ph type="body" idx="25" hasCustomPrompt="1"/>
          </p:nvPr>
        </p:nvSpPr>
        <p:spPr>
          <a:xfrm>
            <a:off x="9239250" y="2286000"/>
            <a:ext cx="2571750" cy="822960"/>
          </a:xfrm>
        </p:spPr>
        <p:txBody>
          <a:bodyPr anchor="t"/>
          <a:lstStyle>
            <a:lvl1pPr marL="0" indent="0">
              <a:lnSpc>
                <a:spcPct val="90000"/>
              </a:lnSpc>
              <a:spcAft>
                <a:spcPts val="0"/>
              </a:spcAf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Place headline here</a:t>
            </a:r>
          </a:p>
        </p:txBody>
      </p:sp>
      <p:sp>
        <p:nvSpPr>
          <p:cNvPr id="21" name="Text Placeholder 2">
            <a:extLst>
              <a:ext uri="{FF2B5EF4-FFF2-40B4-BE49-F238E27FC236}">
                <a16:creationId xmlns:a16="http://schemas.microsoft.com/office/drawing/2014/main" id="{D6CB018D-34A3-4417-AE76-9BB3793F0332}"/>
              </a:ext>
            </a:extLst>
          </p:cNvPr>
          <p:cNvSpPr>
            <a:spLocks noGrp="1"/>
          </p:cNvSpPr>
          <p:nvPr>
            <p:ph type="body" idx="27" hasCustomPrompt="1"/>
          </p:nvPr>
        </p:nvSpPr>
        <p:spPr>
          <a:xfrm>
            <a:off x="9239250" y="1828800"/>
            <a:ext cx="2571750" cy="457200"/>
          </a:xfrm>
        </p:spPr>
        <p:txBody>
          <a:bodyPr anchor="t"/>
          <a:lstStyle>
            <a:lvl1pPr marL="0" indent="0">
              <a:spcAft>
                <a:spcPts val="0"/>
              </a:spcAft>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a:t>
            </a:r>
            <a:endParaRPr lang="en-US" dirty="0"/>
          </a:p>
        </p:txBody>
      </p:sp>
      <p:sp>
        <p:nvSpPr>
          <p:cNvPr id="16" name="Content Placeholder 3">
            <a:extLst>
              <a:ext uri="{FF2B5EF4-FFF2-40B4-BE49-F238E27FC236}">
                <a16:creationId xmlns:a16="http://schemas.microsoft.com/office/drawing/2014/main" id="{3BDC2B1A-D3A0-C04B-AEDB-0389C637EF1A}"/>
              </a:ext>
            </a:extLst>
          </p:cNvPr>
          <p:cNvSpPr>
            <a:spLocks noGrp="1"/>
          </p:cNvSpPr>
          <p:nvPr>
            <p:ph sz="half" idx="28" hasCustomPrompt="1"/>
          </p:nvPr>
        </p:nvSpPr>
        <p:spPr>
          <a:xfrm>
            <a:off x="381000" y="3108960"/>
            <a:ext cx="2571749" cy="2725310"/>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dirty="0"/>
              <a:t>Place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3">
            <a:extLst>
              <a:ext uri="{FF2B5EF4-FFF2-40B4-BE49-F238E27FC236}">
                <a16:creationId xmlns:a16="http://schemas.microsoft.com/office/drawing/2014/main" id="{40F6CE73-9C88-264F-A7F2-A3D2B2D1938B}"/>
              </a:ext>
            </a:extLst>
          </p:cNvPr>
          <p:cNvSpPr>
            <a:spLocks noGrp="1"/>
          </p:cNvSpPr>
          <p:nvPr>
            <p:ph sz="half" idx="29" hasCustomPrompt="1"/>
          </p:nvPr>
        </p:nvSpPr>
        <p:spPr>
          <a:xfrm>
            <a:off x="3333751" y="3108960"/>
            <a:ext cx="2571749" cy="2725310"/>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dirty="0"/>
              <a:t>Place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8" name="Content Placeholder 3">
            <a:extLst>
              <a:ext uri="{FF2B5EF4-FFF2-40B4-BE49-F238E27FC236}">
                <a16:creationId xmlns:a16="http://schemas.microsoft.com/office/drawing/2014/main" id="{5F289FE6-F2A2-784D-9D31-047C10F04CDF}"/>
              </a:ext>
            </a:extLst>
          </p:cNvPr>
          <p:cNvSpPr>
            <a:spLocks noGrp="1"/>
          </p:cNvSpPr>
          <p:nvPr>
            <p:ph sz="half" idx="30" hasCustomPrompt="1"/>
          </p:nvPr>
        </p:nvSpPr>
        <p:spPr>
          <a:xfrm>
            <a:off x="6286501" y="3108960"/>
            <a:ext cx="2571749" cy="2725310"/>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dirty="0"/>
              <a:t>Place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9" name="Content Placeholder 3">
            <a:extLst>
              <a:ext uri="{FF2B5EF4-FFF2-40B4-BE49-F238E27FC236}">
                <a16:creationId xmlns:a16="http://schemas.microsoft.com/office/drawing/2014/main" id="{A079B5C1-1D0F-8F40-A376-4AE3B49D1B5A}"/>
              </a:ext>
            </a:extLst>
          </p:cNvPr>
          <p:cNvSpPr>
            <a:spLocks noGrp="1"/>
          </p:cNvSpPr>
          <p:nvPr>
            <p:ph sz="half" idx="31" hasCustomPrompt="1"/>
          </p:nvPr>
        </p:nvSpPr>
        <p:spPr>
          <a:xfrm>
            <a:off x="9239251" y="3108960"/>
            <a:ext cx="2571749" cy="2725310"/>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dirty="0"/>
              <a:t>Place text here</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02672572"/>
      </p:ext>
    </p:extLst>
  </p:cSld>
  <p:clrMapOvr>
    <a:masterClrMapping/>
  </p:clrMapOvr>
  <p:extLst>
    <p:ext uri="{DCECCB84-F9BA-43D5-87BE-67443E8EF086}">
      <p15:sldGuideLst xmlns:p15="http://schemas.microsoft.com/office/powerpoint/2012/main">
        <p15:guide id="1" orient="horz" pos="864">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Icons 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EC595-3BDB-489C-AB5C-4C48BF9B07CB}"/>
              </a:ext>
            </a:extLst>
          </p:cNvPr>
          <p:cNvSpPr>
            <a:spLocks noGrp="1"/>
          </p:cNvSpPr>
          <p:nvPr>
            <p:ph type="title" hasCustomPrompt="1"/>
          </p:nvPr>
        </p:nvSpPr>
        <p:spPr>
          <a:xfrm>
            <a:off x="381000" y="381000"/>
            <a:ext cx="11430000" cy="914400"/>
          </a:xfrm>
        </p:spPr>
        <p:txBody>
          <a:bodyPr/>
          <a:lstStyle>
            <a:lvl1pPr>
              <a:defRPr sz="3600"/>
            </a:lvl1pPr>
          </a:lstStyle>
          <a:p>
            <a:r>
              <a:rPr lang="en-GB" dirty="0"/>
              <a:t>Place headline here (36pt, min 30pt)</a:t>
            </a:r>
            <a:endParaRPr lang="en-US" dirty="0"/>
          </a:p>
        </p:txBody>
      </p:sp>
      <p:sp>
        <p:nvSpPr>
          <p:cNvPr id="15" name="Picture Placeholder 13">
            <a:extLst>
              <a:ext uri="{FF2B5EF4-FFF2-40B4-BE49-F238E27FC236}">
                <a16:creationId xmlns:a16="http://schemas.microsoft.com/office/drawing/2014/main" id="{BD757F29-5B8C-430C-B53D-FA44B1887B4E}"/>
              </a:ext>
            </a:extLst>
          </p:cNvPr>
          <p:cNvSpPr>
            <a:spLocks noGrp="1"/>
          </p:cNvSpPr>
          <p:nvPr>
            <p:ph type="pic" sz="quarter" idx="14" hasCustomPrompt="1"/>
          </p:nvPr>
        </p:nvSpPr>
        <p:spPr>
          <a:xfrm>
            <a:off x="713771" y="2098874"/>
            <a:ext cx="1312792" cy="1312792"/>
          </a:xfrm>
          <a:noFill/>
        </p:spPr>
        <p:txBody>
          <a:bodyPr/>
          <a:lstStyle>
            <a:lvl1pPr marL="0" indent="0" algn="ctr">
              <a:buFont typeface="Arial" panose="020B0604020202020204" pitchFamily="34" charset="0"/>
              <a:buNone/>
              <a:defRPr sz="1800" b="0"/>
            </a:lvl1pPr>
          </a:lstStyle>
          <a:p>
            <a:r>
              <a:rPr lang="en-GB" dirty="0"/>
              <a:t>Add icon</a:t>
            </a:r>
            <a:endParaRPr lang="en-US" dirty="0"/>
          </a:p>
        </p:txBody>
      </p:sp>
      <p:sp>
        <p:nvSpPr>
          <p:cNvPr id="22" name="Text Placeholder 21">
            <a:extLst>
              <a:ext uri="{FF2B5EF4-FFF2-40B4-BE49-F238E27FC236}">
                <a16:creationId xmlns:a16="http://schemas.microsoft.com/office/drawing/2014/main" id="{4C854DFB-B17D-45CF-98C3-3882DBE2C32C}"/>
              </a:ext>
            </a:extLst>
          </p:cNvPr>
          <p:cNvSpPr>
            <a:spLocks noGrp="1"/>
          </p:cNvSpPr>
          <p:nvPr>
            <p:ph type="body" sz="quarter" idx="19" hasCustomPrompt="1"/>
          </p:nvPr>
        </p:nvSpPr>
        <p:spPr>
          <a:xfrm>
            <a:off x="377415" y="3898900"/>
            <a:ext cx="1985504" cy="1677926"/>
          </a:xfrm>
        </p:spPr>
        <p:txBody>
          <a:bodyPr/>
          <a:lstStyle>
            <a:lvl1pPr marL="0" indent="0" algn="ctr">
              <a:lnSpc>
                <a:spcPct val="90000"/>
              </a:lnSpc>
              <a:spcAft>
                <a:spcPts val="600"/>
              </a:spcAft>
              <a:buFont typeface="Arial" panose="020B0604020202020204" pitchFamily="34" charset="0"/>
              <a:buNone/>
              <a:defRPr sz="2000" b="1"/>
            </a:lvl1pPr>
            <a:lvl2pPr marL="0" indent="0" algn="ctr">
              <a:spcAft>
                <a:spcPts val="600"/>
              </a:spcAft>
              <a:buNone/>
              <a:defRPr sz="1600"/>
            </a:lvl2pPr>
            <a:lvl3pPr marL="0" indent="0" algn="ctr">
              <a:spcAft>
                <a:spcPts val="600"/>
              </a:spcAft>
              <a:buNone/>
              <a:defRPr sz="1200"/>
            </a:lvl3pPr>
            <a:lvl4pPr marL="182880" indent="-182880" algn="ctr">
              <a:spcAft>
                <a:spcPts val="600"/>
              </a:spcAft>
              <a:buFont typeface="Arial" panose="020B0604020202020204" pitchFamily="34" charset="0"/>
              <a:buChar char="•"/>
              <a:defRPr sz="1200"/>
            </a:lvl4pPr>
            <a:lvl5pPr>
              <a:spcAft>
                <a:spcPts val="600"/>
              </a:spcAft>
              <a:defRPr sz="1600"/>
            </a:lvl5pPr>
          </a:lstStyle>
          <a:p>
            <a:pPr lvl="0"/>
            <a:r>
              <a:rPr lang="en-US" dirty="0"/>
              <a:t>Headline</a:t>
            </a:r>
          </a:p>
          <a:p>
            <a:pPr lvl="1"/>
            <a:r>
              <a:rPr lang="en-US" dirty="0"/>
              <a:t>Details</a:t>
            </a:r>
          </a:p>
          <a:p>
            <a:pPr lvl="2"/>
            <a:r>
              <a:rPr lang="en-US" dirty="0"/>
              <a:t>More details</a:t>
            </a:r>
          </a:p>
          <a:p>
            <a:pPr lvl="3"/>
            <a:r>
              <a:rPr lang="en-US" dirty="0"/>
              <a:t>Bullet point</a:t>
            </a:r>
          </a:p>
        </p:txBody>
      </p:sp>
      <p:sp>
        <p:nvSpPr>
          <p:cNvPr id="16" name="Text Placeholder 21">
            <a:extLst>
              <a:ext uri="{FF2B5EF4-FFF2-40B4-BE49-F238E27FC236}">
                <a16:creationId xmlns:a16="http://schemas.microsoft.com/office/drawing/2014/main" id="{C5D125FD-0D25-4E65-82F5-4E18FE84E47C}"/>
              </a:ext>
            </a:extLst>
          </p:cNvPr>
          <p:cNvSpPr>
            <a:spLocks noGrp="1"/>
          </p:cNvSpPr>
          <p:nvPr>
            <p:ph type="body" sz="quarter" idx="20" hasCustomPrompt="1"/>
          </p:nvPr>
        </p:nvSpPr>
        <p:spPr>
          <a:xfrm>
            <a:off x="2739435" y="3898900"/>
            <a:ext cx="1985504" cy="1677926"/>
          </a:xfrm>
        </p:spPr>
        <p:txBody>
          <a:bodyPr/>
          <a:lstStyle>
            <a:lvl1pPr marL="0" indent="0" algn="ctr">
              <a:lnSpc>
                <a:spcPct val="90000"/>
              </a:lnSpc>
              <a:spcAft>
                <a:spcPts val="600"/>
              </a:spcAft>
              <a:buFont typeface="Arial" panose="020B0604020202020204" pitchFamily="34" charset="0"/>
              <a:buNone/>
              <a:defRPr sz="2000" b="1"/>
            </a:lvl1pPr>
            <a:lvl2pPr marL="0" indent="0" algn="ctr">
              <a:spcAft>
                <a:spcPts val="600"/>
              </a:spcAft>
              <a:buNone/>
              <a:defRPr sz="1600"/>
            </a:lvl2pPr>
            <a:lvl3pPr marL="0" indent="0" algn="ctr">
              <a:spcAft>
                <a:spcPts val="600"/>
              </a:spcAft>
              <a:buNone/>
              <a:defRPr sz="1200"/>
            </a:lvl3pPr>
            <a:lvl4pPr marL="182880" indent="-182880" algn="ctr">
              <a:spcAft>
                <a:spcPts val="600"/>
              </a:spcAft>
              <a:buFont typeface="Arial" panose="020B0604020202020204" pitchFamily="34" charset="0"/>
              <a:buChar char="•"/>
              <a:defRPr sz="1200"/>
            </a:lvl4pPr>
            <a:lvl5pPr>
              <a:spcAft>
                <a:spcPts val="600"/>
              </a:spcAft>
              <a:defRPr sz="1600"/>
            </a:lvl5pPr>
          </a:lstStyle>
          <a:p>
            <a:pPr lvl="0"/>
            <a:r>
              <a:rPr lang="en-US" dirty="0"/>
              <a:t>Headline</a:t>
            </a:r>
          </a:p>
          <a:p>
            <a:pPr lvl="1"/>
            <a:r>
              <a:rPr lang="en-US" dirty="0"/>
              <a:t>Details</a:t>
            </a:r>
          </a:p>
          <a:p>
            <a:pPr lvl="2"/>
            <a:r>
              <a:rPr lang="en-US" dirty="0"/>
              <a:t>More details</a:t>
            </a:r>
          </a:p>
          <a:p>
            <a:pPr lvl="3"/>
            <a:r>
              <a:rPr lang="en-US" dirty="0"/>
              <a:t>Bullet point</a:t>
            </a:r>
          </a:p>
        </p:txBody>
      </p:sp>
      <p:sp>
        <p:nvSpPr>
          <p:cNvPr id="21" name="Text Placeholder 21">
            <a:extLst>
              <a:ext uri="{FF2B5EF4-FFF2-40B4-BE49-F238E27FC236}">
                <a16:creationId xmlns:a16="http://schemas.microsoft.com/office/drawing/2014/main" id="{5B124AA5-6419-4552-97B5-242DA08BE730}"/>
              </a:ext>
            </a:extLst>
          </p:cNvPr>
          <p:cNvSpPr>
            <a:spLocks noGrp="1"/>
          </p:cNvSpPr>
          <p:nvPr>
            <p:ph type="body" sz="quarter" idx="21" hasCustomPrompt="1"/>
          </p:nvPr>
        </p:nvSpPr>
        <p:spPr>
          <a:xfrm>
            <a:off x="5101455" y="3898900"/>
            <a:ext cx="1985504" cy="1677926"/>
          </a:xfrm>
        </p:spPr>
        <p:txBody>
          <a:bodyPr/>
          <a:lstStyle>
            <a:lvl1pPr marL="0" indent="0" algn="ctr">
              <a:lnSpc>
                <a:spcPct val="90000"/>
              </a:lnSpc>
              <a:spcAft>
                <a:spcPts val="600"/>
              </a:spcAft>
              <a:buFont typeface="Arial" panose="020B0604020202020204" pitchFamily="34" charset="0"/>
              <a:buNone/>
              <a:defRPr sz="2000" b="1"/>
            </a:lvl1pPr>
            <a:lvl2pPr marL="0" indent="0" algn="ctr">
              <a:spcAft>
                <a:spcPts val="600"/>
              </a:spcAft>
              <a:buNone/>
              <a:defRPr sz="1600"/>
            </a:lvl2pPr>
            <a:lvl3pPr marL="0" indent="0" algn="ctr">
              <a:spcAft>
                <a:spcPts val="600"/>
              </a:spcAft>
              <a:buNone/>
              <a:defRPr sz="1200"/>
            </a:lvl3pPr>
            <a:lvl4pPr marL="182880" indent="-182880" algn="ctr">
              <a:spcAft>
                <a:spcPts val="600"/>
              </a:spcAft>
              <a:buFont typeface="Arial" panose="020B0604020202020204" pitchFamily="34" charset="0"/>
              <a:buChar char="•"/>
              <a:defRPr sz="1200"/>
            </a:lvl4pPr>
            <a:lvl5pPr>
              <a:spcAft>
                <a:spcPts val="600"/>
              </a:spcAft>
              <a:defRPr sz="1600"/>
            </a:lvl5pPr>
          </a:lstStyle>
          <a:p>
            <a:pPr lvl="0"/>
            <a:r>
              <a:rPr lang="en-US" dirty="0"/>
              <a:t>Headline</a:t>
            </a:r>
          </a:p>
          <a:p>
            <a:pPr lvl="1"/>
            <a:r>
              <a:rPr lang="en-US" dirty="0"/>
              <a:t>Details</a:t>
            </a:r>
          </a:p>
          <a:p>
            <a:pPr lvl="2"/>
            <a:r>
              <a:rPr lang="en-US" dirty="0"/>
              <a:t>More details</a:t>
            </a:r>
          </a:p>
          <a:p>
            <a:pPr lvl="3"/>
            <a:r>
              <a:rPr lang="en-US" dirty="0"/>
              <a:t>Bullet point</a:t>
            </a:r>
          </a:p>
        </p:txBody>
      </p:sp>
      <p:sp>
        <p:nvSpPr>
          <p:cNvPr id="23" name="Text Placeholder 21">
            <a:extLst>
              <a:ext uri="{FF2B5EF4-FFF2-40B4-BE49-F238E27FC236}">
                <a16:creationId xmlns:a16="http://schemas.microsoft.com/office/drawing/2014/main" id="{A378CD97-B880-4BCB-AD71-A7C1C1C84891}"/>
              </a:ext>
            </a:extLst>
          </p:cNvPr>
          <p:cNvSpPr>
            <a:spLocks noGrp="1"/>
          </p:cNvSpPr>
          <p:nvPr>
            <p:ph type="body" sz="quarter" idx="22" hasCustomPrompt="1"/>
          </p:nvPr>
        </p:nvSpPr>
        <p:spPr>
          <a:xfrm>
            <a:off x="7463475" y="3898900"/>
            <a:ext cx="1985504" cy="1677926"/>
          </a:xfrm>
        </p:spPr>
        <p:txBody>
          <a:bodyPr/>
          <a:lstStyle>
            <a:lvl1pPr marL="0" indent="0" algn="ctr">
              <a:lnSpc>
                <a:spcPct val="90000"/>
              </a:lnSpc>
              <a:spcAft>
                <a:spcPts val="600"/>
              </a:spcAft>
              <a:buFont typeface="Arial" panose="020B0604020202020204" pitchFamily="34" charset="0"/>
              <a:buNone/>
              <a:defRPr sz="2000" b="1"/>
            </a:lvl1pPr>
            <a:lvl2pPr marL="0" indent="0" algn="ctr">
              <a:spcAft>
                <a:spcPts val="600"/>
              </a:spcAft>
              <a:buNone/>
              <a:defRPr sz="1600"/>
            </a:lvl2pPr>
            <a:lvl3pPr marL="0" indent="0" algn="ctr">
              <a:spcAft>
                <a:spcPts val="600"/>
              </a:spcAft>
              <a:buNone/>
              <a:defRPr sz="1200"/>
            </a:lvl3pPr>
            <a:lvl4pPr marL="182880" indent="-182880" algn="ctr">
              <a:spcAft>
                <a:spcPts val="600"/>
              </a:spcAft>
              <a:buFont typeface="Arial" panose="020B0604020202020204" pitchFamily="34" charset="0"/>
              <a:buChar char="•"/>
              <a:defRPr sz="1200"/>
            </a:lvl4pPr>
            <a:lvl5pPr>
              <a:spcAft>
                <a:spcPts val="600"/>
              </a:spcAft>
              <a:defRPr sz="1600"/>
            </a:lvl5pPr>
          </a:lstStyle>
          <a:p>
            <a:pPr lvl="0"/>
            <a:r>
              <a:rPr lang="en-US" dirty="0"/>
              <a:t>Headline</a:t>
            </a:r>
          </a:p>
          <a:p>
            <a:pPr lvl="1"/>
            <a:r>
              <a:rPr lang="en-US" dirty="0"/>
              <a:t>Details</a:t>
            </a:r>
          </a:p>
          <a:p>
            <a:pPr lvl="2"/>
            <a:r>
              <a:rPr lang="en-US" dirty="0"/>
              <a:t>More details</a:t>
            </a:r>
          </a:p>
          <a:p>
            <a:pPr lvl="3"/>
            <a:r>
              <a:rPr lang="en-US" dirty="0"/>
              <a:t>Bullet point</a:t>
            </a:r>
          </a:p>
        </p:txBody>
      </p:sp>
      <p:sp>
        <p:nvSpPr>
          <p:cNvPr id="24" name="Text Placeholder 21">
            <a:extLst>
              <a:ext uri="{FF2B5EF4-FFF2-40B4-BE49-F238E27FC236}">
                <a16:creationId xmlns:a16="http://schemas.microsoft.com/office/drawing/2014/main" id="{82CB6C29-05E0-4B43-A2EB-22FEB969E562}"/>
              </a:ext>
            </a:extLst>
          </p:cNvPr>
          <p:cNvSpPr>
            <a:spLocks noGrp="1"/>
          </p:cNvSpPr>
          <p:nvPr>
            <p:ph type="body" sz="quarter" idx="23" hasCustomPrompt="1"/>
          </p:nvPr>
        </p:nvSpPr>
        <p:spPr>
          <a:xfrm>
            <a:off x="9825496" y="3898900"/>
            <a:ext cx="1985504" cy="1677926"/>
          </a:xfrm>
        </p:spPr>
        <p:txBody>
          <a:bodyPr/>
          <a:lstStyle>
            <a:lvl1pPr marL="0" indent="0" algn="ctr">
              <a:lnSpc>
                <a:spcPct val="90000"/>
              </a:lnSpc>
              <a:spcAft>
                <a:spcPts val="600"/>
              </a:spcAft>
              <a:buFont typeface="Arial" panose="020B0604020202020204" pitchFamily="34" charset="0"/>
              <a:buNone/>
              <a:defRPr sz="2000" b="1"/>
            </a:lvl1pPr>
            <a:lvl2pPr marL="0" indent="0" algn="ctr">
              <a:spcAft>
                <a:spcPts val="600"/>
              </a:spcAft>
              <a:buNone/>
              <a:defRPr sz="1600"/>
            </a:lvl2pPr>
            <a:lvl3pPr marL="0" indent="0" algn="ctr">
              <a:spcAft>
                <a:spcPts val="600"/>
              </a:spcAft>
              <a:buNone/>
              <a:defRPr sz="1200"/>
            </a:lvl3pPr>
            <a:lvl4pPr marL="182880" indent="-182880" algn="ctr">
              <a:spcAft>
                <a:spcPts val="600"/>
              </a:spcAft>
              <a:buFont typeface="Arial" panose="020B0604020202020204" pitchFamily="34" charset="0"/>
              <a:buChar char="•"/>
              <a:defRPr sz="1200"/>
            </a:lvl4pPr>
            <a:lvl5pPr>
              <a:spcAft>
                <a:spcPts val="600"/>
              </a:spcAft>
              <a:defRPr sz="1600"/>
            </a:lvl5pPr>
          </a:lstStyle>
          <a:p>
            <a:pPr lvl="0"/>
            <a:r>
              <a:rPr lang="en-US" dirty="0"/>
              <a:t>Headline</a:t>
            </a:r>
          </a:p>
          <a:p>
            <a:pPr lvl="1"/>
            <a:r>
              <a:rPr lang="en-US" dirty="0"/>
              <a:t>Details</a:t>
            </a:r>
          </a:p>
          <a:p>
            <a:pPr lvl="2"/>
            <a:r>
              <a:rPr lang="en-US" dirty="0"/>
              <a:t>More details</a:t>
            </a:r>
          </a:p>
          <a:p>
            <a:pPr lvl="3"/>
            <a:r>
              <a:rPr lang="en-US" dirty="0"/>
              <a:t>Bullet point</a:t>
            </a:r>
          </a:p>
        </p:txBody>
      </p:sp>
      <p:cxnSp>
        <p:nvCxnSpPr>
          <p:cNvPr id="4" name="Straight Connector 3">
            <a:extLst>
              <a:ext uri="{FF2B5EF4-FFF2-40B4-BE49-F238E27FC236}">
                <a16:creationId xmlns:a16="http://schemas.microsoft.com/office/drawing/2014/main" id="{B13EDE11-CE40-4943-AE63-A3B14CB3C037}"/>
              </a:ext>
            </a:extLst>
          </p:cNvPr>
          <p:cNvCxnSpPr>
            <a:cxnSpLocks/>
          </p:cNvCxnSpPr>
          <p:nvPr userDrawn="1"/>
        </p:nvCxnSpPr>
        <p:spPr>
          <a:xfrm>
            <a:off x="1141567" y="3634154"/>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67ED40C-58DA-45F1-8E80-6A74976C6E1E}"/>
              </a:ext>
            </a:extLst>
          </p:cNvPr>
          <p:cNvCxnSpPr/>
          <p:nvPr userDrawn="1"/>
        </p:nvCxnSpPr>
        <p:spPr>
          <a:xfrm>
            <a:off x="3503587" y="3634154"/>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91A22B2-C08A-41DA-ACB1-5B59B4CDA8DE}"/>
              </a:ext>
            </a:extLst>
          </p:cNvPr>
          <p:cNvCxnSpPr/>
          <p:nvPr userDrawn="1"/>
        </p:nvCxnSpPr>
        <p:spPr>
          <a:xfrm>
            <a:off x="5865607" y="3634154"/>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57D3E374-86AB-4A80-81AD-B09F07C51B80}"/>
              </a:ext>
            </a:extLst>
          </p:cNvPr>
          <p:cNvCxnSpPr/>
          <p:nvPr userDrawn="1"/>
        </p:nvCxnSpPr>
        <p:spPr>
          <a:xfrm>
            <a:off x="8227627" y="3634154"/>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C3A5244A-D0CA-43CB-A0DB-296A219EDC9D}"/>
              </a:ext>
            </a:extLst>
          </p:cNvPr>
          <p:cNvCxnSpPr>
            <a:cxnSpLocks/>
          </p:cNvCxnSpPr>
          <p:nvPr userDrawn="1"/>
        </p:nvCxnSpPr>
        <p:spPr>
          <a:xfrm>
            <a:off x="10589648" y="3634154"/>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29" name="Picture Placeholder 13">
            <a:extLst>
              <a:ext uri="{FF2B5EF4-FFF2-40B4-BE49-F238E27FC236}">
                <a16:creationId xmlns:a16="http://schemas.microsoft.com/office/drawing/2014/main" id="{EABD27E6-4547-45B3-9AC5-1EF508AE88ED}"/>
              </a:ext>
            </a:extLst>
          </p:cNvPr>
          <p:cNvSpPr>
            <a:spLocks noGrp="1"/>
          </p:cNvSpPr>
          <p:nvPr>
            <p:ph type="pic" sz="quarter" idx="24" hasCustomPrompt="1"/>
          </p:nvPr>
        </p:nvSpPr>
        <p:spPr>
          <a:xfrm>
            <a:off x="3075791" y="2098874"/>
            <a:ext cx="1312792" cy="1312792"/>
          </a:xfrm>
          <a:noFill/>
        </p:spPr>
        <p:txBody>
          <a:bodyPr/>
          <a:lstStyle>
            <a:lvl1pPr marL="0" indent="0" algn="ctr">
              <a:buFont typeface="Arial" panose="020B0604020202020204" pitchFamily="34" charset="0"/>
              <a:buNone/>
              <a:defRPr sz="1800" b="0"/>
            </a:lvl1pPr>
          </a:lstStyle>
          <a:p>
            <a:r>
              <a:rPr lang="en-GB" dirty="0"/>
              <a:t>Add icon</a:t>
            </a:r>
            <a:endParaRPr lang="en-US" dirty="0"/>
          </a:p>
        </p:txBody>
      </p:sp>
      <p:sp>
        <p:nvSpPr>
          <p:cNvPr id="30" name="Picture Placeholder 13">
            <a:extLst>
              <a:ext uri="{FF2B5EF4-FFF2-40B4-BE49-F238E27FC236}">
                <a16:creationId xmlns:a16="http://schemas.microsoft.com/office/drawing/2014/main" id="{31C34651-25FA-45DD-86DF-BB58EBE9AA84}"/>
              </a:ext>
            </a:extLst>
          </p:cNvPr>
          <p:cNvSpPr>
            <a:spLocks noGrp="1"/>
          </p:cNvSpPr>
          <p:nvPr>
            <p:ph type="pic" sz="quarter" idx="25" hasCustomPrompt="1"/>
          </p:nvPr>
        </p:nvSpPr>
        <p:spPr>
          <a:xfrm>
            <a:off x="5437811" y="2098874"/>
            <a:ext cx="1312792" cy="1312792"/>
          </a:xfrm>
          <a:noFill/>
        </p:spPr>
        <p:txBody>
          <a:bodyPr/>
          <a:lstStyle>
            <a:lvl1pPr marL="0" indent="0" algn="ctr">
              <a:buFont typeface="Arial" panose="020B0604020202020204" pitchFamily="34" charset="0"/>
              <a:buNone/>
              <a:defRPr sz="1800" b="0"/>
            </a:lvl1pPr>
          </a:lstStyle>
          <a:p>
            <a:r>
              <a:rPr lang="en-GB" dirty="0"/>
              <a:t>Add icon</a:t>
            </a:r>
            <a:endParaRPr lang="en-US" dirty="0"/>
          </a:p>
        </p:txBody>
      </p:sp>
      <p:sp>
        <p:nvSpPr>
          <p:cNvPr id="31" name="Picture Placeholder 13">
            <a:extLst>
              <a:ext uri="{FF2B5EF4-FFF2-40B4-BE49-F238E27FC236}">
                <a16:creationId xmlns:a16="http://schemas.microsoft.com/office/drawing/2014/main" id="{B32375EE-E449-4B59-B987-5D6EBFBDF31C}"/>
              </a:ext>
            </a:extLst>
          </p:cNvPr>
          <p:cNvSpPr>
            <a:spLocks noGrp="1"/>
          </p:cNvSpPr>
          <p:nvPr>
            <p:ph type="pic" sz="quarter" idx="26" hasCustomPrompt="1"/>
          </p:nvPr>
        </p:nvSpPr>
        <p:spPr>
          <a:xfrm>
            <a:off x="7799831" y="2098874"/>
            <a:ext cx="1312792" cy="1312792"/>
          </a:xfrm>
          <a:noFill/>
        </p:spPr>
        <p:txBody>
          <a:bodyPr/>
          <a:lstStyle>
            <a:lvl1pPr marL="0" indent="0" algn="ctr">
              <a:buFont typeface="Arial" panose="020B0604020202020204" pitchFamily="34" charset="0"/>
              <a:buNone/>
              <a:defRPr sz="1800" b="0"/>
            </a:lvl1pPr>
          </a:lstStyle>
          <a:p>
            <a:r>
              <a:rPr lang="en-GB" dirty="0"/>
              <a:t>Add icon</a:t>
            </a:r>
            <a:endParaRPr lang="en-US" dirty="0"/>
          </a:p>
        </p:txBody>
      </p:sp>
      <p:sp>
        <p:nvSpPr>
          <p:cNvPr id="32" name="Picture Placeholder 13">
            <a:extLst>
              <a:ext uri="{FF2B5EF4-FFF2-40B4-BE49-F238E27FC236}">
                <a16:creationId xmlns:a16="http://schemas.microsoft.com/office/drawing/2014/main" id="{EE1692D5-4CE6-4990-8769-B146983B9477}"/>
              </a:ext>
            </a:extLst>
          </p:cNvPr>
          <p:cNvSpPr>
            <a:spLocks noGrp="1"/>
          </p:cNvSpPr>
          <p:nvPr>
            <p:ph type="pic" sz="quarter" idx="27" hasCustomPrompt="1"/>
          </p:nvPr>
        </p:nvSpPr>
        <p:spPr>
          <a:xfrm>
            <a:off x="10161852" y="2098874"/>
            <a:ext cx="1312792" cy="1312792"/>
          </a:xfrm>
          <a:noFill/>
        </p:spPr>
        <p:txBody>
          <a:bodyPr/>
          <a:lstStyle>
            <a:lvl1pPr marL="0" indent="0" algn="ctr">
              <a:buFont typeface="Arial" panose="020B0604020202020204" pitchFamily="34" charset="0"/>
              <a:buNone/>
              <a:defRPr sz="1800" b="0"/>
            </a:lvl1pPr>
          </a:lstStyle>
          <a:p>
            <a:r>
              <a:rPr lang="en-GB" dirty="0"/>
              <a:t>Add icon</a:t>
            </a:r>
            <a:endParaRPr lang="en-US" dirty="0"/>
          </a:p>
        </p:txBody>
      </p:sp>
    </p:spTree>
    <p:extLst>
      <p:ext uri="{BB962C8B-B14F-4D97-AF65-F5344CB8AC3E}">
        <p14:creationId xmlns:p14="http://schemas.microsoft.com/office/powerpoint/2010/main" val="2000471347"/>
      </p:ext>
    </p:extLst>
  </p:cSld>
  <p:clrMapOvr>
    <a:masterClrMapping/>
  </p:clrMapOvr>
  <p:extLst>
    <p:ext uri="{DCECCB84-F9BA-43D5-87BE-67443E8EF086}">
      <p15:sldGuideLst xmlns:p15="http://schemas.microsoft.com/office/powerpoint/2012/main">
        <p15:guide id="1" orient="horz" pos="983">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am 4 - Box Shadow">
    <p:spTree>
      <p:nvGrpSpPr>
        <p:cNvPr id="1" name=""/>
        <p:cNvGrpSpPr/>
        <p:nvPr/>
      </p:nvGrpSpPr>
      <p:grpSpPr>
        <a:xfrm>
          <a:off x="0" y="0"/>
          <a:ext cx="0" cy="0"/>
          <a:chOff x="0" y="0"/>
          <a:chExt cx="0" cy="0"/>
        </a:xfrm>
      </p:grpSpPr>
      <p:sp>
        <p:nvSpPr>
          <p:cNvPr id="21" name="Picture Placeholder 13">
            <a:extLst>
              <a:ext uri="{FF2B5EF4-FFF2-40B4-BE49-F238E27FC236}">
                <a16:creationId xmlns:a16="http://schemas.microsoft.com/office/drawing/2014/main" id="{D57647B7-79D1-0A4B-BE19-EB3D7E56204A}"/>
              </a:ext>
            </a:extLst>
          </p:cNvPr>
          <p:cNvSpPr>
            <a:spLocks noGrp="1"/>
          </p:cNvSpPr>
          <p:nvPr>
            <p:ph type="pic" sz="quarter" idx="15" hasCustomPrompt="1"/>
          </p:nvPr>
        </p:nvSpPr>
        <p:spPr>
          <a:xfrm>
            <a:off x="1154655" y="1560513"/>
            <a:ext cx="1894600" cy="1894600"/>
          </a:xfrm>
          <a:solidFill>
            <a:schemeClr val="tx2">
              <a:lumMod val="20000"/>
              <a:lumOff val="80000"/>
            </a:schemeClr>
          </a:solidFill>
          <a:effectLst>
            <a:outerShdw dist="215900" dir="2700000" algn="tl" rotWithShape="0">
              <a:schemeClr val="accent1"/>
            </a:outerShdw>
          </a:effectLst>
        </p:spPr>
        <p:txBody>
          <a:bodyPr vert="horz" lIns="0" tIns="0" rIns="0" bIns="0" rtlCol="0">
            <a:noAutofit/>
          </a:bodyPr>
          <a:lstStyle>
            <a:lvl1pPr marL="0" indent="0">
              <a:buFont typeface="Arial" panose="020B0604020202020204" pitchFamily="34" charset="0"/>
              <a:buNone/>
              <a:defRPr lang="en-US" sz="1800" b="0" dirty="0"/>
            </a:lvl1pPr>
          </a:lstStyle>
          <a:p>
            <a:pPr lvl="0"/>
            <a:r>
              <a:rPr lang="en-GB" dirty="0"/>
              <a:t>Add profile photo</a:t>
            </a:r>
            <a:endParaRPr lang="en-US" dirty="0"/>
          </a:p>
        </p:txBody>
      </p:sp>
      <p:sp>
        <p:nvSpPr>
          <p:cNvPr id="46" name="Picture Placeholder 13">
            <a:extLst>
              <a:ext uri="{FF2B5EF4-FFF2-40B4-BE49-F238E27FC236}">
                <a16:creationId xmlns:a16="http://schemas.microsoft.com/office/drawing/2014/main" id="{25DB0B2A-9775-46B0-9A40-F75EBFA4B45C}"/>
              </a:ext>
            </a:extLst>
          </p:cNvPr>
          <p:cNvSpPr>
            <a:spLocks noGrp="1"/>
          </p:cNvSpPr>
          <p:nvPr>
            <p:ph type="pic" sz="quarter" idx="27" hasCustomPrompt="1"/>
          </p:nvPr>
        </p:nvSpPr>
        <p:spPr>
          <a:xfrm>
            <a:off x="3817351" y="1560513"/>
            <a:ext cx="1894600" cy="1894600"/>
          </a:xfrm>
          <a:solidFill>
            <a:schemeClr val="tx2">
              <a:lumMod val="20000"/>
              <a:lumOff val="80000"/>
            </a:schemeClr>
          </a:solidFill>
          <a:effectLst>
            <a:outerShdw dist="215900" dir="2700000" algn="tl" rotWithShape="0">
              <a:schemeClr val="accent1"/>
            </a:outerShdw>
          </a:effectLst>
        </p:spPr>
        <p:txBody>
          <a:bodyPr vert="horz" lIns="0" tIns="0" rIns="0" bIns="0" rtlCol="0">
            <a:noAutofit/>
          </a:bodyPr>
          <a:lstStyle>
            <a:lvl1pPr marL="0" indent="0">
              <a:buNone/>
              <a:defRPr lang="en-US" sz="1800" dirty="0"/>
            </a:lvl1pPr>
          </a:lstStyle>
          <a:p>
            <a:pPr marL="228600" lvl="0" indent="-228600"/>
            <a:r>
              <a:rPr lang="en-GB" dirty="0"/>
              <a:t>Add profile photo</a:t>
            </a:r>
            <a:endParaRPr lang="en-US" dirty="0"/>
          </a:p>
        </p:txBody>
      </p:sp>
      <p:sp>
        <p:nvSpPr>
          <p:cNvPr id="47" name="Picture Placeholder 13">
            <a:extLst>
              <a:ext uri="{FF2B5EF4-FFF2-40B4-BE49-F238E27FC236}">
                <a16:creationId xmlns:a16="http://schemas.microsoft.com/office/drawing/2014/main" id="{F83F6B5F-EAE7-44DA-BD77-6D66865CEB92}"/>
              </a:ext>
            </a:extLst>
          </p:cNvPr>
          <p:cNvSpPr>
            <a:spLocks noGrp="1"/>
          </p:cNvSpPr>
          <p:nvPr>
            <p:ph type="pic" sz="quarter" idx="28" hasCustomPrompt="1"/>
          </p:nvPr>
        </p:nvSpPr>
        <p:spPr>
          <a:xfrm>
            <a:off x="6480047" y="1560513"/>
            <a:ext cx="1894600" cy="1894600"/>
          </a:xfrm>
          <a:solidFill>
            <a:schemeClr val="tx2">
              <a:lumMod val="20000"/>
              <a:lumOff val="80000"/>
            </a:schemeClr>
          </a:solidFill>
          <a:effectLst>
            <a:outerShdw dist="215900" dir="2700000" algn="tl" rotWithShape="0">
              <a:schemeClr val="accent1"/>
            </a:outerShdw>
          </a:effectLst>
        </p:spPr>
        <p:txBody>
          <a:bodyPr vert="horz" lIns="0" tIns="0" rIns="0" bIns="0" rtlCol="0">
            <a:noAutofit/>
          </a:bodyPr>
          <a:lstStyle>
            <a:lvl1pPr marL="0" indent="0">
              <a:buNone/>
              <a:defRPr lang="en-US" sz="1800" dirty="0"/>
            </a:lvl1pPr>
          </a:lstStyle>
          <a:p>
            <a:pPr marL="228600" lvl="0" indent="-228600"/>
            <a:r>
              <a:rPr lang="en-GB" dirty="0"/>
              <a:t>Add profile photo</a:t>
            </a:r>
            <a:endParaRPr lang="en-US" dirty="0"/>
          </a:p>
        </p:txBody>
      </p:sp>
      <p:sp>
        <p:nvSpPr>
          <p:cNvPr id="48" name="Picture Placeholder 13">
            <a:extLst>
              <a:ext uri="{FF2B5EF4-FFF2-40B4-BE49-F238E27FC236}">
                <a16:creationId xmlns:a16="http://schemas.microsoft.com/office/drawing/2014/main" id="{AD8EF41C-E978-4139-80A4-73605C41EA35}"/>
              </a:ext>
            </a:extLst>
          </p:cNvPr>
          <p:cNvSpPr>
            <a:spLocks noGrp="1"/>
          </p:cNvSpPr>
          <p:nvPr>
            <p:ph type="pic" sz="quarter" idx="29" hasCustomPrompt="1"/>
          </p:nvPr>
        </p:nvSpPr>
        <p:spPr>
          <a:xfrm>
            <a:off x="9142743" y="1560513"/>
            <a:ext cx="1894600" cy="1894600"/>
          </a:xfrm>
          <a:solidFill>
            <a:schemeClr val="tx2">
              <a:lumMod val="20000"/>
              <a:lumOff val="80000"/>
            </a:schemeClr>
          </a:solidFill>
          <a:effectLst>
            <a:outerShdw dist="215900" dir="2700000" algn="tl" rotWithShape="0">
              <a:schemeClr val="accent1"/>
            </a:outerShdw>
          </a:effectLst>
        </p:spPr>
        <p:txBody>
          <a:bodyPr vert="horz" lIns="0" tIns="0" rIns="0" bIns="0" rtlCol="0">
            <a:noAutofit/>
          </a:bodyPr>
          <a:lstStyle>
            <a:lvl1pPr marL="0" indent="0">
              <a:buNone/>
              <a:defRPr lang="en-US" sz="1800" dirty="0"/>
            </a:lvl1pPr>
          </a:lstStyle>
          <a:p>
            <a:pPr marL="228600" lvl="0" indent="-228600"/>
            <a:r>
              <a:rPr lang="en-GB" dirty="0"/>
              <a:t>Add profile photo</a:t>
            </a:r>
            <a:endParaRPr lang="en-US" dirty="0"/>
          </a:p>
        </p:txBody>
      </p:sp>
      <p:sp>
        <p:nvSpPr>
          <p:cNvPr id="2" name="Title 1">
            <a:extLst>
              <a:ext uri="{FF2B5EF4-FFF2-40B4-BE49-F238E27FC236}">
                <a16:creationId xmlns:a16="http://schemas.microsoft.com/office/drawing/2014/main" id="{309EC595-3BDB-489C-AB5C-4C48BF9B07CB}"/>
              </a:ext>
            </a:extLst>
          </p:cNvPr>
          <p:cNvSpPr>
            <a:spLocks noGrp="1"/>
          </p:cNvSpPr>
          <p:nvPr>
            <p:ph type="title" hasCustomPrompt="1"/>
          </p:nvPr>
        </p:nvSpPr>
        <p:spPr>
          <a:xfrm>
            <a:off x="381000" y="381000"/>
            <a:ext cx="11430000" cy="914400"/>
          </a:xfrm>
        </p:spPr>
        <p:txBody>
          <a:bodyPr/>
          <a:lstStyle>
            <a:lvl1pPr>
              <a:defRPr sz="3600"/>
            </a:lvl1pPr>
          </a:lstStyle>
          <a:p>
            <a:r>
              <a:rPr lang="en-GB" dirty="0"/>
              <a:t>Place headline here (36pt, min 30pt)</a:t>
            </a:r>
            <a:endParaRPr lang="en-US" dirty="0"/>
          </a:p>
        </p:txBody>
      </p:sp>
      <p:sp>
        <p:nvSpPr>
          <p:cNvPr id="26" name="Text Placeholder 21">
            <a:extLst>
              <a:ext uri="{FF2B5EF4-FFF2-40B4-BE49-F238E27FC236}">
                <a16:creationId xmlns:a16="http://schemas.microsoft.com/office/drawing/2014/main" id="{85299B8E-3F01-2548-8001-539E1BC6287C}"/>
              </a:ext>
            </a:extLst>
          </p:cNvPr>
          <p:cNvSpPr>
            <a:spLocks noGrp="1"/>
          </p:cNvSpPr>
          <p:nvPr>
            <p:ph type="body" sz="quarter" idx="19" hasCustomPrompt="1"/>
          </p:nvPr>
        </p:nvSpPr>
        <p:spPr>
          <a:xfrm>
            <a:off x="1154653" y="3914042"/>
            <a:ext cx="2047984" cy="2172433"/>
          </a:xfrm>
        </p:spPr>
        <p:txBody>
          <a:bodyPr/>
          <a:lstStyle>
            <a:lvl1pPr marL="0" indent="0">
              <a:lnSpc>
                <a:spcPct val="80000"/>
              </a:lnSpc>
              <a:spcAft>
                <a:spcPts val="600"/>
              </a:spcAft>
              <a:buFont typeface="Arial" panose="020B0604020202020204" pitchFamily="34" charset="0"/>
              <a:buNone/>
              <a:defRPr sz="2400" b="0" i="0">
                <a:solidFill>
                  <a:schemeClr val="accent2"/>
                </a:solidFill>
                <a:latin typeface="GT Sectra Fine" pitchFamily="2" charset="77"/>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dirty="0"/>
              <a:t>Full Name</a:t>
            </a:r>
          </a:p>
          <a:p>
            <a:pPr lvl="1"/>
            <a:r>
              <a:rPr lang="en-US" dirty="0"/>
              <a:t>Role</a:t>
            </a:r>
          </a:p>
          <a:p>
            <a:pPr lvl="2"/>
            <a:r>
              <a:rPr lang="en-US" dirty="0"/>
              <a:t>Short bio</a:t>
            </a:r>
          </a:p>
          <a:p>
            <a:pPr lvl="3"/>
            <a:r>
              <a:rPr lang="en-US" dirty="0"/>
              <a:t>Bullet point</a:t>
            </a:r>
          </a:p>
        </p:txBody>
      </p:sp>
      <p:sp>
        <p:nvSpPr>
          <p:cNvPr id="27" name="Text Placeholder 21">
            <a:extLst>
              <a:ext uri="{FF2B5EF4-FFF2-40B4-BE49-F238E27FC236}">
                <a16:creationId xmlns:a16="http://schemas.microsoft.com/office/drawing/2014/main" id="{4E426F14-FA6B-9D46-869F-A452B7018F41}"/>
              </a:ext>
            </a:extLst>
          </p:cNvPr>
          <p:cNvSpPr>
            <a:spLocks noGrp="1"/>
          </p:cNvSpPr>
          <p:nvPr>
            <p:ph type="body" sz="quarter" idx="20" hasCustomPrompt="1"/>
          </p:nvPr>
        </p:nvSpPr>
        <p:spPr>
          <a:xfrm>
            <a:off x="3817350" y="3914042"/>
            <a:ext cx="2047984" cy="2172433"/>
          </a:xfrm>
        </p:spPr>
        <p:txBody>
          <a:bodyPr/>
          <a:lstStyle>
            <a:lvl1pPr marL="0" indent="0">
              <a:lnSpc>
                <a:spcPct val="80000"/>
              </a:lnSpc>
              <a:spcAft>
                <a:spcPts val="600"/>
              </a:spcAft>
              <a:buFont typeface="Arial" panose="020B0604020202020204" pitchFamily="34" charset="0"/>
              <a:buNone/>
              <a:defRPr lang="en-US" sz="2400" b="0" i="0" kern="1200" dirty="0" smtClean="0">
                <a:solidFill>
                  <a:schemeClr val="accent2"/>
                </a:solidFill>
                <a:latin typeface="GT Sectra Fine" pitchFamily="2" charset="77"/>
                <a:ea typeface="+mn-ea"/>
                <a:cs typeface="+mn-cs"/>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marL="0" lvl="0" indent="0" algn="l" defTabSz="914400" rtl="0" eaLnBrk="1" latinLnBrk="0" hangingPunct="1">
              <a:lnSpc>
                <a:spcPct val="80000"/>
              </a:lnSpc>
              <a:spcBef>
                <a:spcPts val="0"/>
              </a:spcBef>
              <a:spcAft>
                <a:spcPts val="600"/>
              </a:spcAft>
              <a:buFont typeface="Arial" panose="020B0604020202020204" pitchFamily="34" charset="0"/>
              <a:buNone/>
            </a:pPr>
            <a:r>
              <a:rPr lang="en-US" dirty="0"/>
              <a:t>Full Name</a:t>
            </a:r>
          </a:p>
          <a:p>
            <a:pPr lvl="1"/>
            <a:r>
              <a:rPr lang="en-US" dirty="0"/>
              <a:t>Role</a:t>
            </a:r>
          </a:p>
          <a:p>
            <a:pPr lvl="2"/>
            <a:r>
              <a:rPr lang="en-US" dirty="0"/>
              <a:t>Short bio</a:t>
            </a:r>
          </a:p>
          <a:p>
            <a:pPr lvl="3"/>
            <a:r>
              <a:rPr lang="en-US" dirty="0"/>
              <a:t>Bullet point</a:t>
            </a:r>
          </a:p>
        </p:txBody>
      </p:sp>
      <p:sp>
        <p:nvSpPr>
          <p:cNvPr id="50" name="Text Placeholder 21">
            <a:extLst>
              <a:ext uri="{FF2B5EF4-FFF2-40B4-BE49-F238E27FC236}">
                <a16:creationId xmlns:a16="http://schemas.microsoft.com/office/drawing/2014/main" id="{538B1F0C-0682-354C-9C2E-DEAF9D4D617A}"/>
              </a:ext>
            </a:extLst>
          </p:cNvPr>
          <p:cNvSpPr>
            <a:spLocks noGrp="1"/>
          </p:cNvSpPr>
          <p:nvPr>
            <p:ph type="body" sz="quarter" idx="25" hasCustomPrompt="1"/>
          </p:nvPr>
        </p:nvSpPr>
        <p:spPr>
          <a:xfrm>
            <a:off x="6480047" y="3914042"/>
            <a:ext cx="2047984" cy="2172433"/>
          </a:xfrm>
        </p:spPr>
        <p:txBody>
          <a:bodyPr/>
          <a:lstStyle>
            <a:lvl1pPr marL="0" indent="0">
              <a:lnSpc>
                <a:spcPct val="80000"/>
              </a:lnSpc>
              <a:spcAft>
                <a:spcPts val="600"/>
              </a:spcAft>
              <a:buFont typeface="Arial" panose="020B0604020202020204" pitchFamily="34" charset="0"/>
              <a:buNone/>
              <a:defRPr lang="en-US" sz="2400" b="0" i="0" kern="1200" dirty="0" smtClean="0">
                <a:solidFill>
                  <a:schemeClr val="accent2"/>
                </a:solidFill>
                <a:latin typeface="GT Sectra Fine" pitchFamily="2" charset="77"/>
                <a:ea typeface="+mn-ea"/>
                <a:cs typeface="+mn-cs"/>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marL="0" lvl="0" indent="0" algn="l" defTabSz="914400" rtl="0" eaLnBrk="1" latinLnBrk="0" hangingPunct="1">
              <a:lnSpc>
                <a:spcPct val="80000"/>
              </a:lnSpc>
              <a:spcBef>
                <a:spcPts val="0"/>
              </a:spcBef>
              <a:spcAft>
                <a:spcPts val="600"/>
              </a:spcAft>
              <a:buFont typeface="Arial" panose="020B0604020202020204" pitchFamily="34" charset="0"/>
              <a:buNone/>
            </a:pPr>
            <a:r>
              <a:rPr lang="en-US" dirty="0"/>
              <a:t>Full Name</a:t>
            </a:r>
          </a:p>
          <a:p>
            <a:pPr lvl="1"/>
            <a:r>
              <a:rPr lang="en-US" dirty="0"/>
              <a:t>Role</a:t>
            </a:r>
          </a:p>
          <a:p>
            <a:pPr lvl="2"/>
            <a:r>
              <a:rPr lang="en-US" dirty="0"/>
              <a:t>Short bio</a:t>
            </a:r>
          </a:p>
          <a:p>
            <a:pPr lvl="3"/>
            <a:r>
              <a:rPr lang="en-US" dirty="0"/>
              <a:t>Bullet point</a:t>
            </a:r>
          </a:p>
        </p:txBody>
      </p:sp>
      <p:sp>
        <p:nvSpPr>
          <p:cNvPr id="51" name="Text Placeholder 21">
            <a:extLst>
              <a:ext uri="{FF2B5EF4-FFF2-40B4-BE49-F238E27FC236}">
                <a16:creationId xmlns:a16="http://schemas.microsoft.com/office/drawing/2014/main" id="{C69C98AC-20D5-A44F-AEBD-63FEBDE6140B}"/>
              </a:ext>
            </a:extLst>
          </p:cNvPr>
          <p:cNvSpPr>
            <a:spLocks noGrp="1"/>
          </p:cNvSpPr>
          <p:nvPr>
            <p:ph type="body" sz="quarter" idx="26" hasCustomPrompt="1"/>
          </p:nvPr>
        </p:nvSpPr>
        <p:spPr>
          <a:xfrm>
            <a:off x="9142742" y="3914042"/>
            <a:ext cx="2047984" cy="2172433"/>
          </a:xfrm>
        </p:spPr>
        <p:txBody>
          <a:bodyPr/>
          <a:lstStyle>
            <a:lvl1pPr marL="0" indent="0">
              <a:lnSpc>
                <a:spcPct val="80000"/>
              </a:lnSpc>
              <a:spcAft>
                <a:spcPts val="600"/>
              </a:spcAft>
              <a:buFont typeface="Arial" panose="020B0604020202020204" pitchFamily="34" charset="0"/>
              <a:buNone/>
              <a:defRPr lang="en-US" sz="2400" b="0" i="0" kern="1200" dirty="0" smtClean="0">
                <a:solidFill>
                  <a:schemeClr val="accent2"/>
                </a:solidFill>
                <a:latin typeface="GT Sectra Fine" pitchFamily="2" charset="77"/>
                <a:ea typeface="+mn-ea"/>
                <a:cs typeface="+mn-cs"/>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marL="0" lvl="0" indent="0" algn="l" defTabSz="914400" rtl="0" eaLnBrk="1" latinLnBrk="0" hangingPunct="1">
              <a:lnSpc>
                <a:spcPct val="80000"/>
              </a:lnSpc>
              <a:spcBef>
                <a:spcPts val="0"/>
              </a:spcBef>
              <a:spcAft>
                <a:spcPts val="600"/>
              </a:spcAft>
              <a:buFont typeface="Arial" panose="020B0604020202020204" pitchFamily="34" charset="0"/>
              <a:buNone/>
            </a:pPr>
            <a:r>
              <a:rPr lang="en-US" dirty="0"/>
              <a:t>Full Name</a:t>
            </a:r>
          </a:p>
          <a:p>
            <a:pPr lvl="1"/>
            <a:r>
              <a:rPr lang="en-US" dirty="0"/>
              <a:t>Role</a:t>
            </a:r>
          </a:p>
          <a:p>
            <a:pPr lvl="2"/>
            <a:r>
              <a:rPr lang="en-US" dirty="0"/>
              <a:t>Short bio</a:t>
            </a:r>
          </a:p>
          <a:p>
            <a:pPr lvl="3"/>
            <a:r>
              <a:rPr lang="en-US" dirty="0"/>
              <a:t>Bullet point</a:t>
            </a:r>
          </a:p>
        </p:txBody>
      </p:sp>
    </p:spTree>
    <p:extLst>
      <p:ext uri="{BB962C8B-B14F-4D97-AF65-F5344CB8AC3E}">
        <p14:creationId xmlns:p14="http://schemas.microsoft.com/office/powerpoint/2010/main" val="2106213953"/>
      </p:ext>
    </p:extLst>
  </p:cSld>
  <p:clrMapOvr>
    <a:masterClrMapping/>
  </p:clrMapOvr>
  <p:extLst>
    <p:ext uri="{DCECCB84-F9BA-43D5-87BE-67443E8EF086}">
      <p15:sldGuideLst xmlns:p15="http://schemas.microsoft.com/office/powerpoint/2012/main">
        <p15:guide id="1" orient="horz" pos="983">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eam 6 - 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EC595-3BDB-489C-AB5C-4C48BF9B07CB}"/>
              </a:ext>
            </a:extLst>
          </p:cNvPr>
          <p:cNvSpPr>
            <a:spLocks noGrp="1"/>
          </p:cNvSpPr>
          <p:nvPr>
            <p:ph type="title" hasCustomPrompt="1"/>
          </p:nvPr>
        </p:nvSpPr>
        <p:spPr>
          <a:xfrm>
            <a:off x="381000" y="381000"/>
            <a:ext cx="11430000" cy="914400"/>
          </a:xfrm>
        </p:spPr>
        <p:txBody>
          <a:bodyPr/>
          <a:lstStyle>
            <a:lvl1pPr>
              <a:defRPr sz="3600"/>
            </a:lvl1pPr>
          </a:lstStyle>
          <a:p>
            <a:r>
              <a:rPr lang="en-GB" dirty="0"/>
              <a:t>Place headline here (36pt, min 30pt)</a:t>
            </a:r>
            <a:endParaRPr lang="en-US" dirty="0"/>
          </a:p>
        </p:txBody>
      </p:sp>
      <p:sp>
        <p:nvSpPr>
          <p:cNvPr id="16" name="Picture Placeholder 13">
            <a:extLst>
              <a:ext uri="{FF2B5EF4-FFF2-40B4-BE49-F238E27FC236}">
                <a16:creationId xmlns:a16="http://schemas.microsoft.com/office/drawing/2014/main" id="{B8224852-B872-0E48-9DF5-0937E260C3BE}"/>
              </a:ext>
            </a:extLst>
          </p:cNvPr>
          <p:cNvSpPr>
            <a:spLocks noGrp="1"/>
          </p:cNvSpPr>
          <p:nvPr>
            <p:ph type="pic" sz="quarter" idx="14" hasCustomPrompt="1"/>
          </p:nvPr>
        </p:nvSpPr>
        <p:spPr>
          <a:xfrm>
            <a:off x="381000" y="1845611"/>
            <a:ext cx="1554480" cy="1554480"/>
          </a:xfrm>
          <a:solidFill>
            <a:schemeClr val="tx2">
              <a:lumMod val="20000"/>
              <a:lumOff val="80000"/>
            </a:schemeClr>
          </a:solidFill>
        </p:spPr>
        <p:txBody>
          <a:bodyPr/>
          <a:lstStyle>
            <a:lvl1pPr marL="0" indent="0">
              <a:buNone/>
              <a:defRPr sz="1800" b="0"/>
            </a:lvl1pPr>
          </a:lstStyle>
          <a:p>
            <a:r>
              <a:rPr lang="en-GB" dirty="0"/>
              <a:t>Add profile photo</a:t>
            </a:r>
            <a:endParaRPr lang="en-US" dirty="0"/>
          </a:p>
        </p:txBody>
      </p:sp>
      <p:sp>
        <p:nvSpPr>
          <p:cNvPr id="21" name="Picture Placeholder 13">
            <a:extLst>
              <a:ext uri="{FF2B5EF4-FFF2-40B4-BE49-F238E27FC236}">
                <a16:creationId xmlns:a16="http://schemas.microsoft.com/office/drawing/2014/main" id="{D57647B7-79D1-0A4B-BE19-EB3D7E56204A}"/>
              </a:ext>
            </a:extLst>
          </p:cNvPr>
          <p:cNvSpPr>
            <a:spLocks noGrp="1"/>
          </p:cNvSpPr>
          <p:nvPr>
            <p:ph type="pic" sz="quarter" idx="15" hasCustomPrompt="1"/>
          </p:nvPr>
        </p:nvSpPr>
        <p:spPr>
          <a:xfrm>
            <a:off x="2356104" y="1845611"/>
            <a:ext cx="1554480" cy="1554480"/>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dirty="0"/>
              <a:t>Add profile photo</a:t>
            </a:r>
            <a:endParaRPr lang="en-US" dirty="0"/>
          </a:p>
        </p:txBody>
      </p:sp>
      <p:sp>
        <p:nvSpPr>
          <p:cNvPr id="23" name="Picture Placeholder 13">
            <a:extLst>
              <a:ext uri="{FF2B5EF4-FFF2-40B4-BE49-F238E27FC236}">
                <a16:creationId xmlns:a16="http://schemas.microsoft.com/office/drawing/2014/main" id="{4340D6FD-1887-3544-A26E-8F335B859BDB}"/>
              </a:ext>
            </a:extLst>
          </p:cNvPr>
          <p:cNvSpPr>
            <a:spLocks noGrp="1"/>
          </p:cNvSpPr>
          <p:nvPr>
            <p:ph type="pic" sz="quarter" idx="16" hasCustomPrompt="1"/>
          </p:nvPr>
        </p:nvSpPr>
        <p:spPr>
          <a:xfrm>
            <a:off x="4331208" y="1845611"/>
            <a:ext cx="1554480" cy="1554480"/>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dirty="0"/>
              <a:t>Add profile photo</a:t>
            </a:r>
            <a:endParaRPr lang="en-US" dirty="0"/>
          </a:p>
        </p:txBody>
      </p:sp>
      <p:sp>
        <p:nvSpPr>
          <p:cNvPr id="24" name="Picture Placeholder 13">
            <a:extLst>
              <a:ext uri="{FF2B5EF4-FFF2-40B4-BE49-F238E27FC236}">
                <a16:creationId xmlns:a16="http://schemas.microsoft.com/office/drawing/2014/main" id="{FA080C1D-BB93-B249-9F54-C5F7A16E098B}"/>
              </a:ext>
            </a:extLst>
          </p:cNvPr>
          <p:cNvSpPr>
            <a:spLocks noGrp="1"/>
          </p:cNvSpPr>
          <p:nvPr>
            <p:ph type="pic" sz="quarter" idx="17" hasCustomPrompt="1"/>
          </p:nvPr>
        </p:nvSpPr>
        <p:spPr>
          <a:xfrm>
            <a:off x="6306312" y="1845611"/>
            <a:ext cx="1554480" cy="1554480"/>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dirty="0"/>
              <a:t>Add profile photo</a:t>
            </a:r>
            <a:endParaRPr lang="en-US" dirty="0"/>
          </a:p>
        </p:txBody>
      </p:sp>
      <p:sp>
        <p:nvSpPr>
          <p:cNvPr id="25" name="Picture Placeholder 13">
            <a:extLst>
              <a:ext uri="{FF2B5EF4-FFF2-40B4-BE49-F238E27FC236}">
                <a16:creationId xmlns:a16="http://schemas.microsoft.com/office/drawing/2014/main" id="{A1C6FF20-E7DF-8F42-9AE5-920A6769DA44}"/>
              </a:ext>
            </a:extLst>
          </p:cNvPr>
          <p:cNvSpPr>
            <a:spLocks noGrp="1"/>
          </p:cNvSpPr>
          <p:nvPr>
            <p:ph type="pic" sz="quarter" idx="18" hasCustomPrompt="1"/>
          </p:nvPr>
        </p:nvSpPr>
        <p:spPr>
          <a:xfrm>
            <a:off x="10256520" y="1845611"/>
            <a:ext cx="1554480" cy="1554480"/>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dirty="0"/>
              <a:t>Add profile photo</a:t>
            </a:r>
            <a:endParaRPr lang="en-US" dirty="0"/>
          </a:p>
        </p:txBody>
      </p:sp>
      <p:sp>
        <p:nvSpPr>
          <p:cNvPr id="31" name="Picture Placeholder 13">
            <a:extLst>
              <a:ext uri="{FF2B5EF4-FFF2-40B4-BE49-F238E27FC236}">
                <a16:creationId xmlns:a16="http://schemas.microsoft.com/office/drawing/2014/main" id="{CA9187A3-C074-9F44-8687-E31C02BD5083}"/>
              </a:ext>
            </a:extLst>
          </p:cNvPr>
          <p:cNvSpPr>
            <a:spLocks noGrp="1"/>
          </p:cNvSpPr>
          <p:nvPr>
            <p:ph type="pic" sz="quarter" idx="24" hasCustomPrompt="1"/>
          </p:nvPr>
        </p:nvSpPr>
        <p:spPr>
          <a:xfrm>
            <a:off x="8281416" y="1845611"/>
            <a:ext cx="1554480" cy="1554480"/>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dirty="0"/>
              <a:t>Add profile photo</a:t>
            </a:r>
            <a:endParaRPr lang="en-US" dirty="0"/>
          </a:p>
        </p:txBody>
      </p:sp>
      <p:cxnSp>
        <p:nvCxnSpPr>
          <p:cNvPr id="33" name="Straight Connector 32">
            <a:extLst>
              <a:ext uri="{FF2B5EF4-FFF2-40B4-BE49-F238E27FC236}">
                <a16:creationId xmlns:a16="http://schemas.microsoft.com/office/drawing/2014/main" id="{AA02BDBD-12C4-A940-8556-B3E5BDD10714}"/>
              </a:ext>
            </a:extLst>
          </p:cNvPr>
          <p:cNvCxnSpPr>
            <a:cxnSpLocks/>
          </p:cNvCxnSpPr>
          <p:nvPr userDrawn="1"/>
        </p:nvCxnSpPr>
        <p:spPr>
          <a:xfrm>
            <a:off x="377415" y="3685932"/>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3FEA9EDE-6235-5149-A941-CF6FEAE2E6FF}"/>
              </a:ext>
            </a:extLst>
          </p:cNvPr>
          <p:cNvCxnSpPr>
            <a:cxnSpLocks/>
          </p:cNvCxnSpPr>
          <p:nvPr userDrawn="1"/>
        </p:nvCxnSpPr>
        <p:spPr>
          <a:xfrm>
            <a:off x="2353236" y="3685932"/>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8BE3B3A9-F650-CD4D-ABE8-60A0F5E115AE}"/>
              </a:ext>
            </a:extLst>
          </p:cNvPr>
          <p:cNvCxnSpPr>
            <a:cxnSpLocks/>
          </p:cNvCxnSpPr>
          <p:nvPr userDrawn="1"/>
        </p:nvCxnSpPr>
        <p:spPr>
          <a:xfrm>
            <a:off x="4329057" y="3685932"/>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40EADFA0-1672-B34A-99B7-19C51FEE8983}"/>
              </a:ext>
            </a:extLst>
          </p:cNvPr>
          <p:cNvCxnSpPr>
            <a:cxnSpLocks/>
          </p:cNvCxnSpPr>
          <p:nvPr userDrawn="1"/>
        </p:nvCxnSpPr>
        <p:spPr>
          <a:xfrm>
            <a:off x="6304878" y="3685932"/>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C298F82-C3A0-2A4F-8530-36C08463C5C0}"/>
              </a:ext>
            </a:extLst>
          </p:cNvPr>
          <p:cNvCxnSpPr>
            <a:cxnSpLocks/>
          </p:cNvCxnSpPr>
          <p:nvPr userDrawn="1"/>
        </p:nvCxnSpPr>
        <p:spPr>
          <a:xfrm>
            <a:off x="8280699" y="3685932"/>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735C1307-45DE-104B-82C7-0AF770E496DE}"/>
              </a:ext>
            </a:extLst>
          </p:cNvPr>
          <p:cNvCxnSpPr>
            <a:cxnSpLocks/>
          </p:cNvCxnSpPr>
          <p:nvPr userDrawn="1"/>
        </p:nvCxnSpPr>
        <p:spPr>
          <a:xfrm>
            <a:off x="10256520" y="3685932"/>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22" name="Text Placeholder 21">
            <a:extLst>
              <a:ext uri="{FF2B5EF4-FFF2-40B4-BE49-F238E27FC236}">
                <a16:creationId xmlns:a16="http://schemas.microsoft.com/office/drawing/2014/main" id="{6BEB5A56-DED2-134F-B0DE-11936982FFF4}"/>
              </a:ext>
            </a:extLst>
          </p:cNvPr>
          <p:cNvSpPr>
            <a:spLocks noGrp="1"/>
          </p:cNvSpPr>
          <p:nvPr>
            <p:ph type="body" sz="quarter" idx="19" hasCustomPrompt="1"/>
          </p:nvPr>
        </p:nvSpPr>
        <p:spPr>
          <a:xfrm>
            <a:off x="377415" y="3926552"/>
            <a:ext cx="1554480" cy="1900047"/>
          </a:xfrm>
        </p:spPr>
        <p:txBody>
          <a:bodyPr/>
          <a:lstStyle>
            <a:lvl1pPr marL="0" indent="0">
              <a:lnSpc>
                <a:spcPct val="80000"/>
              </a:lnSpc>
              <a:spcAft>
                <a:spcPts val="600"/>
              </a:spcAft>
              <a:buFont typeface="Arial" panose="020B0604020202020204" pitchFamily="34" charset="0"/>
              <a:buNone/>
              <a:defRPr sz="2100" b="0" i="0">
                <a:latin typeface="GT Sectra Fine" pitchFamily="2" charset="77"/>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dirty="0"/>
              <a:t>First name Last name</a:t>
            </a:r>
          </a:p>
          <a:p>
            <a:pPr lvl="1"/>
            <a:r>
              <a:rPr lang="en-US" dirty="0"/>
              <a:t>Role</a:t>
            </a:r>
          </a:p>
          <a:p>
            <a:pPr lvl="2"/>
            <a:r>
              <a:rPr lang="en-US" dirty="0"/>
              <a:t>Short bio</a:t>
            </a:r>
          </a:p>
          <a:p>
            <a:pPr lvl="3"/>
            <a:r>
              <a:rPr lang="en-US" dirty="0"/>
              <a:t>Bullet point</a:t>
            </a:r>
          </a:p>
        </p:txBody>
      </p:sp>
      <p:sp>
        <p:nvSpPr>
          <p:cNvPr id="28" name="Text Placeholder 21">
            <a:extLst>
              <a:ext uri="{FF2B5EF4-FFF2-40B4-BE49-F238E27FC236}">
                <a16:creationId xmlns:a16="http://schemas.microsoft.com/office/drawing/2014/main" id="{923321BD-6745-7944-910F-B8C8E4AC31DD}"/>
              </a:ext>
            </a:extLst>
          </p:cNvPr>
          <p:cNvSpPr>
            <a:spLocks noGrp="1"/>
          </p:cNvSpPr>
          <p:nvPr>
            <p:ph type="body" sz="quarter" idx="20" hasCustomPrompt="1"/>
          </p:nvPr>
        </p:nvSpPr>
        <p:spPr>
          <a:xfrm>
            <a:off x="2353236" y="3926552"/>
            <a:ext cx="1554480" cy="1900047"/>
          </a:xfrm>
        </p:spPr>
        <p:txBody>
          <a:bodyPr/>
          <a:lstStyle>
            <a:lvl1pPr marL="0" indent="0">
              <a:lnSpc>
                <a:spcPct val="80000"/>
              </a:lnSpc>
              <a:spcAft>
                <a:spcPts val="600"/>
              </a:spcAft>
              <a:buFont typeface="Arial" panose="020B0604020202020204" pitchFamily="34" charset="0"/>
              <a:buNone/>
              <a:defRPr sz="2100" b="0" i="0">
                <a:latin typeface="GT Sectra Fine" pitchFamily="2" charset="77"/>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dirty="0"/>
              <a:t>First name Last name</a:t>
            </a:r>
          </a:p>
          <a:p>
            <a:pPr lvl="1"/>
            <a:r>
              <a:rPr lang="en-US" dirty="0"/>
              <a:t>Role</a:t>
            </a:r>
          </a:p>
          <a:p>
            <a:pPr lvl="2"/>
            <a:r>
              <a:rPr lang="en-US" dirty="0"/>
              <a:t>Short bio</a:t>
            </a:r>
          </a:p>
          <a:p>
            <a:pPr lvl="3"/>
            <a:r>
              <a:rPr lang="en-US" dirty="0"/>
              <a:t>Bullet point</a:t>
            </a:r>
          </a:p>
        </p:txBody>
      </p:sp>
      <p:sp>
        <p:nvSpPr>
          <p:cNvPr id="29" name="Text Placeholder 21">
            <a:extLst>
              <a:ext uri="{FF2B5EF4-FFF2-40B4-BE49-F238E27FC236}">
                <a16:creationId xmlns:a16="http://schemas.microsoft.com/office/drawing/2014/main" id="{2A6C4DC7-1806-A74D-B434-61FF385F82AB}"/>
              </a:ext>
            </a:extLst>
          </p:cNvPr>
          <p:cNvSpPr>
            <a:spLocks noGrp="1"/>
          </p:cNvSpPr>
          <p:nvPr>
            <p:ph type="body" sz="quarter" idx="25" hasCustomPrompt="1"/>
          </p:nvPr>
        </p:nvSpPr>
        <p:spPr>
          <a:xfrm>
            <a:off x="4329057" y="3926552"/>
            <a:ext cx="1554480" cy="1900047"/>
          </a:xfrm>
        </p:spPr>
        <p:txBody>
          <a:bodyPr/>
          <a:lstStyle>
            <a:lvl1pPr marL="0" indent="0">
              <a:lnSpc>
                <a:spcPct val="80000"/>
              </a:lnSpc>
              <a:spcAft>
                <a:spcPts val="600"/>
              </a:spcAft>
              <a:buFont typeface="Arial" panose="020B0604020202020204" pitchFamily="34" charset="0"/>
              <a:buNone/>
              <a:defRPr sz="2100" b="0" i="0">
                <a:latin typeface="GT Sectra Fine" pitchFamily="2" charset="77"/>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dirty="0"/>
              <a:t>First name Last name</a:t>
            </a:r>
          </a:p>
          <a:p>
            <a:pPr lvl="1"/>
            <a:r>
              <a:rPr lang="en-US" dirty="0"/>
              <a:t>Role</a:t>
            </a:r>
          </a:p>
          <a:p>
            <a:pPr lvl="2"/>
            <a:r>
              <a:rPr lang="en-US" dirty="0"/>
              <a:t>Short bio</a:t>
            </a:r>
          </a:p>
          <a:p>
            <a:pPr lvl="3"/>
            <a:r>
              <a:rPr lang="en-US" dirty="0"/>
              <a:t>Bullet point</a:t>
            </a:r>
          </a:p>
        </p:txBody>
      </p:sp>
      <p:sp>
        <p:nvSpPr>
          <p:cNvPr id="30" name="Text Placeholder 21">
            <a:extLst>
              <a:ext uri="{FF2B5EF4-FFF2-40B4-BE49-F238E27FC236}">
                <a16:creationId xmlns:a16="http://schemas.microsoft.com/office/drawing/2014/main" id="{053D7F26-6DC1-034C-B572-B4BFE718C797}"/>
              </a:ext>
            </a:extLst>
          </p:cNvPr>
          <p:cNvSpPr>
            <a:spLocks noGrp="1"/>
          </p:cNvSpPr>
          <p:nvPr>
            <p:ph type="body" sz="quarter" idx="26" hasCustomPrompt="1"/>
          </p:nvPr>
        </p:nvSpPr>
        <p:spPr>
          <a:xfrm>
            <a:off x="6304878" y="3926552"/>
            <a:ext cx="1554480" cy="1900047"/>
          </a:xfrm>
        </p:spPr>
        <p:txBody>
          <a:bodyPr/>
          <a:lstStyle>
            <a:lvl1pPr marL="0" indent="0">
              <a:lnSpc>
                <a:spcPct val="80000"/>
              </a:lnSpc>
              <a:spcAft>
                <a:spcPts val="600"/>
              </a:spcAft>
              <a:buFont typeface="Arial" panose="020B0604020202020204" pitchFamily="34" charset="0"/>
              <a:buNone/>
              <a:defRPr sz="2100" b="0" i="0">
                <a:latin typeface="GT Sectra Fine" pitchFamily="2" charset="77"/>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dirty="0"/>
              <a:t>First name Last name</a:t>
            </a:r>
          </a:p>
          <a:p>
            <a:pPr lvl="1"/>
            <a:r>
              <a:rPr lang="en-US" dirty="0"/>
              <a:t>Role</a:t>
            </a:r>
          </a:p>
          <a:p>
            <a:pPr lvl="2"/>
            <a:r>
              <a:rPr lang="en-US" dirty="0"/>
              <a:t>Short bio</a:t>
            </a:r>
          </a:p>
          <a:p>
            <a:pPr lvl="3"/>
            <a:r>
              <a:rPr lang="en-US" dirty="0"/>
              <a:t>Bullet point</a:t>
            </a:r>
          </a:p>
        </p:txBody>
      </p:sp>
      <p:sp>
        <p:nvSpPr>
          <p:cNvPr id="32" name="Text Placeholder 21">
            <a:extLst>
              <a:ext uri="{FF2B5EF4-FFF2-40B4-BE49-F238E27FC236}">
                <a16:creationId xmlns:a16="http://schemas.microsoft.com/office/drawing/2014/main" id="{E075A489-B7B7-CE40-B061-D8A36AFCC817}"/>
              </a:ext>
            </a:extLst>
          </p:cNvPr>
          <p:cNvSpPr>
            <a:spLocks noGrp="1"/>
          </p:cNvSpPr>
          <p:nvPr>
            <p:ph type="body" sz="quarter" idx="27" hasCustomPrompt="1"/>
          </p:nvPr>
        </p:nvSpPr>
        <p:spPr>
          <a:xfrm>
            <a:off x="8280699" y="3926552"/>
            <a:ext cx="1554480" cy="1900047"/>
          </a:xfrm>
        </p:spPr>
        <p:txBody>
          <a:bodyPr/>
          <a:lstStyle>
            <a:lvl1pPr marL="0" indent="0">
              <a:lnSpc>
                <a:spcPct val="80000"/>
              </a:lnSpc>
              <a:spcAft>
                <a:spcPts val="600"/>
              </a:spcAft>
              <a:buFont typeface="Arial" panose="020B0604020202020204" pitchFamily="34" charset="0"/>
              <a:buNone/>
              <a:defRPr sz="2100" b="0" i="0">
                <a:latin typeface="GT Sectra Fine" pitchFamily="2" charset="77"/>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dirty="0"/>
              <a:t>First name Last name</a:t>
            </a:r>
          </a:p>
          <a:p>
            <a:pPr lvl="1"/>
            <a:r>
              <a:rPr lang="en-US" dirty="0"/>
              <a:t>Role</a:t>
            </a:r>
          </a:p>
          <a:p>
            <a:pPr lvl="2"/>
            <a:r>
              <a:rPr lang="en-US" dirty="0"/>
              <a:t>Short bio</a:t>
            </a:r>
          </a:p>
          <a:p>
            <a:pPr lvl="3"/>
            <a:r>
              <a:rPr lang="en-US" dirty="0"/>
              <a:t>Bullet point</a:t>
            </a:r>
          </a:p>
        </p:txBody>
      </p:sp>
      <p:sp>
        <p:nvSpPr>
          <p:cNvPr id="35" name="Text Placeholder 21">
            <a:extLst>
              <a:ext uri="{FF2B5EF4-FFF2-40B4-BE49-F238E27FC236}">
                <a16:creationId xmlns:a16="http://schemas.microsoft.com/office/drawing/2014/main" id="{FF2BF483-5EDC-9242-AD58-57E84F538C81}"/>
              </a:ext>
            </a:extLst>
          </p:cNvPr>
          <p:cNvSpPr>
            <a:spLocks noGrp="1"/>
          </p:cNvSpPr>
          <p:nvPr>
            <p:ph type="body" sz="quarter" idx="28" hasCustomPrompt="1"/>
          </p:nvPr>
        </p:nvSpPr>
        <p:spPr>
          <a:xfrm>
            <a:off x="10256520" y="3926552"/>
            <a:ext cx="1554480" cy="1900047"/>
          </a:xfrm>
        </p:spPr>
        <p:txBody>
          <a:bodyPr/>
          <a:lstStyle>
            <a:lvl1pPr marL="0" indent="0">
              <a:lnSpc>
                <a:spcPct val="80000"/>
              </a:lnSpc>
              <a:spcAft>
                <a:spcPts val="600"/>
              </a:spcAft>
              <a:buFont typeface="Arial" panose="020B0604020202020204" pitchFamily="34" charset="0"/>
              <a:buNone/>
              <a:defRPr sz="2100" b="0" i="0">
                <a:latin typeface="GT Sectra Fine" pitchFamily="2" charset="77"/>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dirty="0"/>
              <a:t>First name Last name</a:t>
            </a:r>
          </a:p>
          <a:p>
            <a:pPr lvl="1"/>
            <a:r>
              <a:rPr lang="en-US" dirty="0"/>
              <a:t>Role</a:t>
            </a:r>
          </a:p>
          <a:p>
            <a:pPr lvl="2"/>
            <a:r>
              <a:rPr lang="en-US" dirty="0"/>
              <a:t>Short bio</a:t>
            </a:r>
          </a:p>
          <a:p>
            <a:pPr lvl="3"/>
            <a:r>
              <a:rPr lang="en-US" dirty="0"/>
              <a:t>Bullet point</a:t>
            </a:r>
          </a:p>
        </p:txBody>
      </p:sp>
    </p:spTree>
    <p:extLst>
      <p:ext uri="{BB962C8B-B14F-4D97-AF65-F5344CB8AC3E}">
        <p14:creationId xmlns:p14="http://schemas.microsoft.com/office/powerpoint/2010/main" val="3570669907"/>
      </p:ext>
    </p:extLst>
  </p:cSld>
  <p:clrMapOvr>
    <a:masterClrMapping/>
  </p:clrMapOvr>
  <p:extLst>
    <p:ext uri="{DCECCB84-F9BA-43D5-87BE-67443E8EF086}">
      <p15:sldGuideLst xmlns:p15="http://schemas.microsoft.com/office/powerpoint/2012/main">
        <p15:guide id="1" orient="horz" pos="983">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Team 6 - Light">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EC595-3BDB-489C-AB5C-4C48BF9B07CB}"/>
              </a:ext>
            </a:extLst>
          </p:cNvPr>
          <p:cNvSpPr>
            <a:spLocks noGrp="1"/>
          </p:cNvSpPr>
          <p:nvPr>
            <p:ph type="title" hasCustomPrompt="1"/>
          </p:nvPr>
        </p:nvSpPr>
        <p:spPr>
          <a:xfrm>
            <a:off x="381000" y="381000"/>
            <a:ext cx="11430000" cy="914400"/>
          </a:xfrm>
        </p:spPr>
        <p:txBody>
          <a:bodyPr/>
          <a:lstStyle>
            <a:lvl1pPr>
              <a:defRPr sz="3600">
                <a:solidFill>
                  <a:schemeClr val="bg1"/>
                </a:solidFill>
              </a:defRPr>
            </a:lvl1pPr>
          </a:lstStyle>
          <a:p>
            <a:r>
              <a:rPr lang="en-GB" dirty="0"/>
              <a:t>Place headline here (36pt, min 30pt)</a:t>
            </a:r>
            <a:endParaRPr lang="en-US" dirty="0"/>
          </a:p>
        </p:txBody>
      </p:sp>
      <p:sp>
        <p:nvSpPr>
          <p:cNvPr id="16" name="Picture Placeholder 13">
            <a:extLst>
              <a:ext uri="{FF2B5EF4-FFF2-40B4-BE49-F238E27FC236}">
                <a16:creationId xmlns:a16="http://schemas.microsoft.com/office/drawing/2014/main" id="{B8224852-B872-0E48-9DF5-0937E260C3BE}"/>
              </a:ext>
            </a:extLst>
          </p:cNvPr>
          <p:cNvSpPr>
            <a:spLocks noGrp="1"/>
          </p:cNvSpPr>
          <p:nvPr>
            <p:ph type="pic" sz="quarter" idx="14" hasCustomPrompt="1"/>
          </p:nvPr>
        </p:nvSpPr>
        <p:spPr>
          <a:xfrm>
            <a:off x="381000" y="1845611"/>
            <a:ext cx="1554480" cy="1554480"/>
          </a:xfrm>
          <a:solidFill>
            <a:schemeClr val="tx2">
              <a:lumMod val="20000"/>
              <a:lumOff val="80000"/>
            </a:schemeClr>
          </a:solidFill>
        </p:spPr>
        <p:txBody>
          <a:bodyPr/>
          <a:lstStyle>
            <a:lvl1pPr marL="0" indent="0">
              <a:buNone/>
              <a:defRPr sz="1800" b="0"/>
            </a:lvl1pPr>
          </a:lstStyle>
          <a:p>
            <a:r>
              <a:rPr lang="en-GB" dirty="0"/>
              <a:t>Add profile photo</a:t>
            </a:r>
            <a:endParaRPr lang="en-US" dirty="0"/>
          </a:p>
        </p:txBody>
      </p:sp>
      <p:sp>
        <p:nvSpPr>
          <p:cNvPr id="21" name="Picture Placeholder 13">
            <a:extLst>
              <a:ext uri="{FF2B5EF4-FFF2-40B4-BE49-F238E27FC236}">
                <a16:creationId xmlns:a16="http://schemas.microsoft.com/office/drawing/2014/main" id="{D57647B7-79D1-0A4B-BE19-EB3D7E56204A}"/>
              </a:ext>
            </a:extLst>
          </p:cNvPr>
          <p:cNvSpPr>
            <a:spLocks noGrp="1"/>
          </p:cNvSpPr>
          <p:nvPr>
            <p:ph type="pic" sz="quarter" idx="15" hasCustomPrompt="1"/>
          </p:nvPr>
        </p:nvSpPr>
        <p:spPr>
          <a:xfrm>
            <a:off x="2356104" y="1845611"/>
            <a:ext cx="1554480" cy="1554480"/>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dirty="0"/>
              <a:t>Add profile photo</a:t>
            </a:r>
            <a:endParaRPr lang="en-US" dirty="0"/>
          </a:p>
        </p:txBody>
      </p:sp>
      <p:sp>
        <p:nvSpPr>
          <p:cNvPr id="23" name="Picture Placeholder 13">
            <a:extLst>
              <a:ext uri="{FF2B5EF4-FFF2-40B4-BE49-F238E27FC236}">
                <a16:creationId xmlns:a16="http://schemas.microsoft.com/office/drawing/2014/main" id="{4340D6FD-1887-3544-A26E-8F335B859BDB}"/>
              </a:ext>
            </a:extLst>
          </p:cNvPr>
          <p:cNvSpPr>
            <a:spLocks noGrp="1"/>
          </p:cNvSpPr>
          <p:nvPr>
            <p:ph type="pic" sz="quarter" idx="16" hasCustomPrompt="1"/>
          </p:nvPr>
        </p:nvSpPr>
        <p:spPr>
          <a:xfrm>
            <a:off x="4331208" y="1845611"/>
            <a:ext cx="1554480" cy="1554480"/>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dirty="0"/>
              <a:t>Add profile photo</a:t>
            </a:r>
            <a:endParaRPr lang="en-US" dirty="0"/>
          </a:p>
        </p:txBody>
      </p:sp>
      <p:sp>
        <p:nvSpPr>
          <p:cNvPr id="24" name="Picture Placeholder 13">
            <a:extLst>
              <a:ext uri="{FF2B5EF4-FFF2-40B4-BE49-F238E27FC236}">
                <a16:creationId xmlns:a16="http://schemas.microsoft.com/office/drawing/2014/main" id="{FA080C1D-BB93-B249-9F54-C5F7A16E098B}"/>
              </a:ext>
            </a:extLst>
          </p:cNvPr>
          <p:cNvSpPr>
            <a:spLocks noGrp="1"/>
          </p:cNvSpPr>
          <p:nvPr>
            <p:ph type="pic" sz="quarter" idx="17" hasCustomPrompt="1"/>
          </p:nvPr>
        </p:nvSpPr>
        <p:spPr>
          <a:xfrm>
            <a:off x="6306312" y="1845611"/>
            <a:ext cx="1554480" cy="1554480"/>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dirty="0"/>
              <a:t>Add profile photo</a:t>
            </a:r>
            <a:endParaRPr lang="en-US" dirty="0"/>
          </a:p>
        </p:txBody>
      </p:sp>
      <p:sp>
        <p:nvSpPr>
          <p:cNvPr id="25" name="Picture Placeholder 13">
            <a:extLst>
              <a:ext uri="{FF2B5EF4-FFF2-40B4-BE49-F238E27FC236}">
                <a16:creationId xmlns:a16="http://schemas.microsoft.com/office/drawing/2014/main" id="{A1C6FF20-E7DF-8F42-9AE5-920A6769DA44}"/>
              </a:ext>
            </a:extLst>
          </p:cNvPr>
          <p:cNvSpPr>
            <a:spLocks noGrp="1"/>
          </p:cNvSpPr>
          <p:nvPr>
            <p:ph type="pic" sz="quarter" idx="18" hasCustomPrompt="1"/>
          </p:nvPr>
        </p:nvSpPr>
        <p:spPr>
          <a:xfrm>
            <a:off x="10256520" y="1845611"/>
            <a:ext cx="1554480" cy="1554480"/>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dirty="0"/>
              <a:t>Add profile photo</a:t>
            </a:r>
            <a:endParaRPr lang="en-US" dirty="0"/>
          </a:p>
        </p:txBody>
      </p:sp>
      <p:sp>
        <p:nvSpPr>
          <p:cNvPr id="31" name="Picture Placeholder 13">
            <a:extLst>
              <a:ext uri="{FF2B5EF4-FFF2-40B4-BE49-F238E27FC236}">
                <a16:creationId xmlns:a16="http://schemas.microsoft.com/office/drawing/2014/main" id="{CA9187A3-C074-9F44-8687-E31C02BD5083}"/>
              </a:ext>
            </a:extLst>
          </p:cNvPr>
          <p:cNvSpPr>
            <a:spLocks noGrp="1"/>
          </p:cNvSpPr>
          <p:nvPr>
            <p:ph type="pic" sz="quarter" idx="24" hasCustomPrompt="1"/>
          </p:nvPr>
        </p:nvSpPr>
        <p:spPr>
          <a:xfrm>
            <a:off x="8281416" y="1845611"/>
            <a:ext cx="1554480" cy="1554480"/>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dirty="0"/>
              <a:t>Add profile photo</a:t>
            </a:r>
            <a:endParaRPr lang="en-US" dirty="0"/>
          </a:p>
        </p:txBody>
      </p:sp>
      <p:cxnSp>
        <p:nvCxnSpPr>
          <p:cNvPr id="33" name="Straight Connector 32">
            <a:extLst>
              <a:ext uri="{FF2B5EF4-FFF2-40B4-BE49-F238E27FC236}">
                <a16:creationId xmlns:a16="http://schemas.microsoft.com/office/drawing/2014/main" id="{AA02BDBD-12C4-A940-8556-B3E5BDD10714}"/>
              </a:ext>
            </a:extLst>
          </p:cNvPr>
          <p:cNvCxnSpPr>
            <a:cxnSpLocks/>
          </p:cNvCxnSpPr>
          <p:nvPr userDrawn="1"/>
        </p:nvCxnSpPr>
        <p:spPr>
          <a:xfrm>
            <a:off x="377415" y="3685932"/>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3FEA9EDE-6235-5149-A941-CF6FEAE2E6FF}"/>
              </a:ext>
            </a:extLst>
          </p:cNvPr>
          <p:cNvCxnSpPr>
            <a:cxnSpLocks/>
          </p:cNvCxnSpPr>
          <p:nvPr userDrawn="1"/>
        </p:nvCxnSpPr>
        <p:spPr>
          <a:xfrm>
            <a:off x="2353236" y="3685932"/>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8BE3B3A9-F650-CD4D-ABE8-60A0F5E115AE}"/>
              </a:ext>
            </a:extLst>
          </p:cNvPr>
          <p:cNvCxnSpPr>
            <a:cxnSpLocks/>
          </p:cNvCxnSpPr>
          <p:nvPr userDrawn="1"/>
        </p:nvCxnSpPr>
        <p:spPr>
          <a:xfrm>
            <a:off x="4329057" y="3685932"/>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40EADFA0-1672-B34A-99B7-19C51FEE8983}"/>
              </a:ext>
            </a:extLst>
          </p:cNvPr>
          <p:cNvCxnSpPr>
            <a:cxnSpLocks/>
          </p:cNvCxnSpPr>
          <p:nvPr userDrawn="1"/>
        </p:nvCxnSpPr>
        <p:spPr>
          <a:xfrm>
            <a:off x="6304878" y="3685932"/>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C298F82-C3A0-2A4F-8530-36C08463C5C0}"/>
              </a:ext>
            </a:extLst>
          </p:cNvPr>
          <p:cNvCxnSpPr>
            <a:cxnSpLocks/>
          </p:cNvCxnSpPr>
          <p:nvPr userDrawn="1"/>
        </p:nvCxnSpPr>
        <p:spPr>
          <a:xfrm>
            <a:off x="8280699" y="3685932"/>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735C1307-45DE-104B-82C7-0AF770E496DE}"/>
              </a:ext>
            </a:extLst>
          </p:cNvPr>
          <p:cNvCxnSpPr>
            <a:cxnSpLocks/>
          </p:cNvCxnSpPr>
          <p:nvPr userDrawn="1"/>
        </p:nvCxnSpPr>
        <p:spPr>
          <a:xfrm>
            <a:off x="10256520" y="3685932"/>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22" name="Text Placeholder 21">
            <a:extLst>
              <a:ext uri="{FF2B5EF4-FFF2-40B4-BE49-F238E27FC236}">
                <a16:creationId xmlns:a16="http://schemas.microsoft.com/office/drawing/2014/main" id="{6BEB5A56-DED2-134F-B0DE-11936982FFF4}"/>
              </a:ext>
            </a:extLst>
          </p:cNvPr>
          <p:cNvSpPr>
            <a:spLocks noGrp="1"/>
          </p:cNvSpPr>
          <p:nvPr>
            <p:ph type="body" sz="quarter" idx="19" hasCustomPrompt="1"/>
          </p:nvPr>
        </p:nvSpPr>
        <p:spPr>
          <a:xfrm>
            <a:off x="377415" y="3926552"/>
            <a:ext cx="1554480" cy="1900047"/>
          </a:xfrm>
        </p:spPr>
        <p:txBody>
          <a:bodyPr/>
          <a:lstStyle>
            <a:lvl1pPr marL="0" indent="0">
              <a:lnSpc>
                <a:spcPct val="80000"/>
              </a:lnSpc>
              <a:spcAft>
                <a:spcPts val="600"/>
              </a:spcAft>
              <a:buFont typeface="Arial" panose="020B0604020202020204" pitchFamily="34" charset="0"/>
              <a:buNone/>
              <a:defRPr sz="2100" b="0" i="0">
                <a:solidFill>
                  <a:schemeClr val="bg1"/>
                </a:solidFill>
                <a:latin typeface="GT Sectra Fine" pitchFamily="2" charset="77"/>
              </a:defRPr>
            </a:lvl1pPr>
            <a:lvl2pPr marL="0" indent="0">
              <a:spcAft>
                <a:spcPts val="600"/>
              </a:spcAft>
              <a:buNone/>
              <a:defRPr sz="1600">
                <a:solidFill>
                  <a:schemeClr val="bg1"/>
                </a:solidFill>
              </a:defRPr>
            </a:lvl2pPr>
            <a:lvl3pPr marL="0" indent="0">
              <a:spcAft>
                <a:spcPts val="600"/>
              </a:spcAft>
              <a:buNone/>
              <a:defRPr sz="1200">
                <a:solidFill>
                  <a:schemeClr val="bg1"/>
                </a:solidFill>
              </a:defRPr>
            </a:lvl3pPr>
            <a:lvl4pPr marL="182880" indent="-182880">
              <a:spcAft>
                <a:spcPts val="600"/>
              </a:spcAft>
              <a:buFont typeface="Arial" panose="020B0604020202020204" pitchFamily="34" charset="0"/>
              <a:buChar char="•"/>
              <a:defRPr sz="1200">
                <a:solidFill>
                  <a:schemeClr val="bg1"/>
                </a:solidFill>
              </a:defRPr>
            </a:lvl4pPr>
            <a:lvl5pPr>
              <a:spcAft>
                <a:spcPts val="600"/>
              </a:spcAft>
              <a:defRPr sz="1600"/>
            </a:lvl5pPr>
          </a:lstStyle>
          <a:p>
            <a:pPr lvl="0"/>
            <a:r>
              <a:rPr lang="en-US" dirty="0"/>
              <a:t>First name Last name</a:t>
            </a:r>
          </a:p>
          <a:p>
            <a:pPr lvl="1"/>
            <a:r>
              <a:rPr lang="en-US" dirty="0"/>
              <a:t>Role</a:t>
            </a:r>
          </a:p>
          <a:p>
            <a:pPr lvl="2"/>
            <a:r>
              <a:rPr lang="en-US" dirty="0"/>
              <a:t>Short bio</a:t>
            </a:r>
          </a:p>
          <a:p>
            <a:pPr lvl="3"/>
            <a:r>
              <a:rPr lang="en-US" dirty="0"/>
              <a:t>Bullet point</a:t>
            </a:r>
          </a:p>
        </p:txBody>
      </p:sp>
      <p:sp>
        <p:nvSpPr>
          <p:cNvPr id="28" name="Text Placeholder 21">
            <a:extLst>
              <a:ext uri="{FF2B5EF4-FFF2-40B4-BE49-F238E27FC236}">
                <a16:creationId xmlns:a16="http://schemas.microsoft.com/office/drawing/2014/main" id="{923321BD-6745-7944-910F-B8C8E4AC31DD}"/>
              </a:ext>
            </a:extLst>
          </p:cNvPr>
          <p:cNvSpPr>
            <a:spLocks noGrp="1"/>
          </p:cNvSpPr>
          <p:nvPr>
            <p:ph type="body" sz="quarter" idx="20" hasCustomPrompt="1"/>
          </p:nvPr>
        </p:nvSpPr>
        <p:spPr>
          <a:xfrm>
            <a:off x="2353236" y="3926552"/>
            <a:ext cx="1554480" cy="1900047"/>
          </a:xfrm>
        </p:spPr>
        <p:txBody>
          <a:bodyPr/>
          <a:lstStyle>
            <a:lvl1pPr marL="0" indent="0">
              <a:lnSpc>
                <a:spcPct val="80000"/>
              </a:lnSpc>
              <a:spcAft>
                <a:spcPts val="600"/>
              </a:spcAft>
              <a:buFont typeface="Arial" panose="020B0604020202020204" pitchFamily="34" charset="0"/>
              <a:buNone/>
              <a:defRPr sz="2100" b="0" i="0">
                <a:solidFill>
                  <a:schemeClr val="bg1"/>
                </a:solidFill>
                <a:latin typeface="GT Sectra Fine" pitchFamily="2" charset="77"/>
              </a:defRPr>
            </a:lvl1pPr>
            <a:lvl2pPr marL="0" indent="0">
              <a:spcAft>
                <a:spcPts val="600"/>
              </a:spcAft>
              <a:buNone/>
              <a:defRPr sz="1600">
                <a:solidFill>
                  <a:schemeClr val="bg1"/>
                </a:solidFill>
              </a:defRPr>
            </a:lvl2pPr>
            <a:lvl3pPr marL="0" indent="0">
              <a:spcAft>
                <a:spcPts val="600"/>
              </a:spcAft>
              <a:buNone/>
              <a:defRPr sz="1200">
                <a:solidFill>
                  <a:schemeClr val="bg1"/>
                </a:solidFill>
              </a:defRPr>
            </a:lvl3pPr>
            <a:lvl4pPr marL="182880" indent="-182880">
              <a:spcAft>
                <a:spcPts val="600"/>
              </a:spcAft>
              <a:buFont typeface="Arial" panose="020B0604020202020204" pitchFamily="34" charset="0"/>
              <a:buChar char="•"/>
              <a:defRPr sz="1200">
                <a:solidFill>
                  <a:schemeClr val="bg1"/>
                </a:solidFill>
              </a:defRPr>
            </a:lvl4pPr>
            <a:lvl5pPr>
              <a:spcAft>
                <a:spcPts val="600"/>
              </a:spcAft>
              <a:defRPr sz="1600"/>
            </a:lvl5pPr>
          </a:lstStyle>
          <a:p>
            <a:pPr lvl="0"/>
            <a:r>
              <a:rPr lang="en-US" dirty="0"/>
              <a:t>First name Last name</a:t>
            </a:r>
          </a:p>
          <a:p>
            <a:pPr lvl="1"/>
            <a:r>
              <a:rPr lang="en-US" dirty="0"/>
              <a:t>Role</a:t>
            </a:r>
          </a:p>
          <a:p>
            <a:pPr lvl="2"/>
            <a:r>
              <a:rPr lang="en-US" dirty="0"/>
              <a:t>Short bio</a:t>
            </a:r>
          </a:p>
          <a:p>
            <a:pPr lvl="3"/>
            <a:r>
              <a:rPr lang="en-US" dirty="0"/>
              <a:t>Bullet point</a:t>
            </a:r>
          </a:p>
        </p:txBody>
      </p:sp>
      <p:sp>
        <p:nvSpPr>
          <p:cNvPr id="29" name="Text Placeholder 21">
            <a:extLst>
              <a:ext uri="{FF2B5EF4-FFF2-40B4-BE49-F238E27FC236}">
                <a16:creationId xmlns:a16="http://schemas.microsoft.com/office/drawing/2014/main" id="{2A6C4DC7-1806-A74D-B434-61FF385F82AB}"/>
              </a:ext>
            </a:extLst>
          </p:cNvPr>
          <p:cNvSpPr>
            <a:spLocks noGrp="1"/>
          </p:cNvSpPr>
          <p:nvPr>
            <p:ph type="body" sz="quarter" idx="25" hasCustomPrompt="1"/>
          </p:nvPr>
        </p:nvSpPr>
        <p:spPr>
          <a:xfrm>
            <a:off x="4329057" y="3926552"/>
            <a:ext cx="1554480" cy="1900047"/>
          </a:xfrm>
        </p:spPr>
        <p:txBody>
          <a:bodyPr/>
          <a:lstStyle>
            <a:lvl1pPr marL="0" indent="0">
              <a:lnSpc>
                <a:spcPct val="80000"/>
              </a:lnSpc>
              <a:spcAft>
                <a:spcPts val="600"/>
              </a:spcAft>
              <a:buFont typeface="Arial" panose="020B0604020202020204" pitchFamily="34" charset="0"/>
              <a:buNone/>
              <a:defRPr sz="2100" b="0" i="0">
                <a:solidFill>
                  <a:schemeClr val="bg1"/>
                </a:solidFill>
                <a:latin typeface="GT Sectra Fine" pitchFamily="2" charset="77"/>
              </a:defRPr>
            </a:lvl1pPr>
            <a:lvl2pPr marL="0" indent="0">
              <a:spcAft>
                <a:spcPts val="600"/>
              </a:spcAft>
              <a:buNone/>
              <a:defRPr sz="1600">
                <a:solidFill>
                  <a:schemeClr val="bg1"/>
                </a:solidFill>
              </a:defRPr>
            </a:lvl2pPr>
            <a:lvl3pPr marL="0" indent="0">
              <a:spcAft>
                <a:spcPts val="600"/>
              </a:spcAft>
              <a:buNone/>
              <a:defRPr sz="1200">
                <a:solidFill>
                  <a:schemeClr val="bg1"/>
                </a:solidFill>
              </a:defRPr>
            </a:lvl3pPr>
            <a:lvl4pPr marL="182880" indent="-182880">
              <a:spcAft>
                <a:spcPts val="600"/>
              </a:spcAft>
              <a:buFont typeface="Arial" panose="020B0604020202020204" pitchFamily="34" charset="0"/>
              <a:buChar char="•"/>
              <a:defRPr sz="1200">
                <a:solidFill>
                  <a:schemeClr val="bg1"/>
                </a:solidFill>
              </a:defRPr>
            </a:lvl4pPr>
            <a:lvl5pPr>
              <a:spcAft>
                <a:spcPts val="600"/>
              </a:spcAft>
              <a:defRPr sz="1600"/>
            </a:lvl5pPr>
          </a:lstStyle>
          <a:p>
            <a:pPr lvl="0"/>
            <a:r>
              <a:rPr lang="en-US" dirty="0"/>
              <a:t>First name Last name</a:t>
            </a:r>
          </a:p>
          <a:p>
            <a:pPr lvl="1"/>
            <a:r>
              <a:rPr lang="en-US" dirty="0"/>
              <a:t>Role</a:t>
            </a:r>
          </a:p>
          <a:p>
            <a:pPr lvl="2"/>
            <a:r>
              <a:rPr lang="en-US" dirty="0"/>
              <a:t>Short bio</a:t>
            </a:r>
          </a:p>
          <a:p>
            <a:pPr lvl="3"/>
            <a:r>
              <a:rPr lang="en-US" dirty="0"/>
              <a:t>Bullet point</a:t>
            </a:r>
          </a:p>
        </p:txBody>
      </p:sp>
      <p:sp>
        <p:nvSpPr>
          <p:cNvPr id="30" name="Text Placeholder 21">
            <a:extLst>
              <a:ext uri="{FF2B5EF4-FFF2-40B4-BE49-F238E27FC236}">
                <a16:creationId xmlns:a16="http://schemas.microsoft.com/office/drawing/2014/main" id="{053D7F26-6DC1-034C-B572-B4BFE718C797}"/>
              </a:ext>
            </a:extLst>
          </p:cNvPr>
          <p:cNvSpPr>
            <a:spLocks noGrp="1"/>
          </p:cNvSpPr>
          <p:nvPr>
            <p:ph type="body" sz="quarter" idx="26" hasCustomPrompt="1"/>
          </p:nvPr>
        </p:nvSpPr>
        <p:spPr>
          <a:xfrm>
            <a:off x="6304878" y="3926552"/>
            <a:ext cx="1554480" cy="1900047"/>
          </a:xfrm>
        </p:spPr>
        <p:txBody>
          <a:bodyPr/>
          <a:lstStyle>
            <a:lvl1pPr marL="0" indent="0">
              <a:lnSpc>
                <a:spcPct val="80000"/>
              </a:lnSpc>
              <a:spcAft>
                <a:spcPts val="600"/>
              </a:spcAft>
              <a:buFont typeface="Arial" panose="020B0604020202020204" pitchFamily="34" charset="0"/>
              <a:buNone/>
              <a:defRPr sz="2100" b="0" i="0">
                <a:solidFill>
                  <a:schemeClr val="bg1"/>
                </a:solidFill>
                <a:latin typeface="GT Sectra Fine" pitchFamily="2" charset="77"/>
              </a:defRPr>
            </a:lvl1pPr>
            <a:lvl2pPr marL="0" indent="0">
              <a:spcAft>
                <a:spcPts val="600"/>
              </a:spcAft>
              <a:buNone/>
              <a:defRPr sz="1600">
                <a:solidFill>
                  <a:schemeClr val="bg1"/>
                </a:solidFill>
              </a:defRPr>
            </a:lvl2pPr>
            <a:lvl3pPr marL="0" indent="0">
              <a:spcAft>
                <a:spcPts val="600"/>
              </a:spcAft>
              <a:buNone/>
              <a:defRPr sz="1200">
                <a:solidFill>
                  <a:schemeClr val="bg1"/>
                </a:solidFill>
              </a:defRPr>
            </a:lvl3pPr>
            <a:lvl4pPr marL="182880" indent="-182880">
              <a:spcAft>
                <a:spcPts val="600"/>
              </a:spcAft>
              <a:buFont typeface="Arial" panose="020B0604020202020204" pitchFamily="34" charset="0"/>
              <a:buChar char="•"/>
              <a:defRPr sz="1200">
                <a:solidFill>
                  <a:schemeClr val="bg1"/>
                </a:solidFill>
              </a:defRPr>
            </a:lvl4pPr>
            <a:lvl5pPr>
              <a:spcAft>
                <a:spcPts val="600"/>
              </a:spcAft>
              <a:defRPr sz="1600"/>
            </a:lvl5pPr>
          </a:lstStyle>
          <a:p>
            <a:pPr lvl="0"/>
            <a:r>
              <a:rPr lang="en-US" dirty="0"/>
              <a:t>First name Last name</a:t>
            </a:r>
          </a:p>
          <a:p>
            <a:pPr lvl="1"/>
            <a:r>
              <a:rPr lang="en-US" dirty="0"/>
              <a:t>Role</a:t>
            </a:r>
          </a:p>
          <a:p>
            <a:pPr lvl="2"/>
            <a:r>
              <a:rPr lang="en-US" dirty="0"/>
              <a:t>Short bio</a:t>
            </a:r>
          </a:p>
          <a:p>
            <a:pPr lvl="3"/>
            <a:r>
              <a:rPr lang="en-US" dirty="0"/>
              <a:t>Bullet point</a:t>
            </a:r>
          </a:p>
        </p:txBody>
      </p:sp>
      <p:sp>
        <p:nvSpPr>
          <p:cNvPr id="32" name="Text Placeholder 21">
            <a:extLst>
              <a:ext uri="{FF2B5EF4-FFF2-40B4-BE49-F238E27FC236}">
                <a16:creationId xmlns:a16="http://schemas.microsoft.com/office/drawing/2014/main" id="{E075A489-B7B7-CE40-B061-D8A36AFCC817}"/>
              </a:ext>
            </a:extLst>
          </p:cNvPr>
          <p:cNvSpPr>
            <a:spLocks noGrp="1"/>
          </p:cNvSpPr>
          <p:nvPr>
            <p:ph type="body" sz="quarter" idx="27" hasCustomPrompt="1"/>
          </p:nvPr>
        </p:nvSpPr>
        <p:spPr>
          <a:xfrm>
            <a:off x="8280699" y="3926552"/>
            <a:ext cx="1554480" cy="1900047"/>
          </a:xfrm>
        </p:spPr>
        <p:txBody>
          <a:bodyPr/>
          <a:lstStyle>
            <a:lvl1pPr marL="0" indent="0">
              <a:lnSpc>
                <a:spcPct val="80000"/>
              </a:lnSpc>
              <a:spcAft>
                <a:spcPts val="600"/>
              </a:spcAft>
              <a:buFont typeface="Arial" panose="020B0604020202020204" pitchFamily="34" charset="0"/>
              <a:buNone/>
              <a:defRPr sz="2100" b="0" i="0">
                <a:solidFill>
                  <a:schemeClr val="bg1"/>
                </a:solidFill>
                <a:latin typeface="GT Sectra Fine" pitchFamily="2" charset="77"/>
              </a:defRPr>
            </a:lvl1pPr>
            <a:lvl2pPr marL="0" indent="0">
              <a:spcAft>
                <a:spcPts val="600"/>
              </a:spcAft>
              <a:buNone/>
              <a:defRPr sz="1600">
                <a:solidFill>
                  <a:schemeClr val="bg1"/>
                </a:solidFill>
              </a:defRPr>
            </a:lvl2pPr>
            <a:lvl3pPr marL="0" indent="0">
              <a:spcAft>
                <a:spcPts val="600"/>
              </a:spcAft>
              <a:buNone/>
              <a:defRPr sz="1200">
                <a:solidFill>
                  <a:schemeClr val="bg1"/>
                </a:solidFill>
              </a:defRPr>
            </a:lvl3pPr>
            <a:lvl4pPr marL="182880" indent="-182880">
              <a:spcAft>
                <a:spcPts val="600"/>
              </a:spcAft>
              <a:buFont typeface="Arial" panose="020B0604020202020204" pitchFamily="34" charset="0"/>
              <a:buChar char="•"/>
              <a:defRPr sz="1200">
                <a:solidFill>
                  <a:schemeClr val="bg1"/>
                </a:solidFill>
              </a:defRPr>
            </a:lvl4pPr>
            <a:lvl5pPr>
              <a:spcAft>
                <a:spcPts val="600"/>
              </a:spcAft>
              <a:defRPr sz="1600"/>
            </a:lvl5pPr>
          </a:lstStyle>
          <a:p>
            <a:pPr lvl="0"/>
            <a:r>
              <a:rPr lang="en-US" dirty="0"/>
              <a:t>First name Last name</a:t>
            </a:r>
          </a:p>
          <a:p>
            <a:pPr lvl="1"/>
            <a:r>
              <a:rPr lang="en-US" dirty="0"/>
              <a:t>Role</a:t>
            </a:r>
          </a:p>
          <a:p>
            <a:pPr lvl="2"/>
            <a:r>
              <a:rPr lang="en-US" dirty="0"/>
              <a:t>Short bio</a:t>
            </a:r>
          </a:p>
          <a:p>
            <a:pPr lvl="3"/>
            <a:r>
              <a:rPr lang="en-US" dirty="0"/>
              <a:t>Bullet point</a:t>
            </a:r>
          </a:p>
        </p:txBody>
      </p:sp>
      <p:sp>
        <p:nvSpPr>
          <p:cNvPr id="35" name="Text Placeholder 21">
            <a:extLst>
              <a:ext uri="{FF2B5EF4-FFF2-40B4-BE49-F238E27FC236}">
                <a16:creationId xmlns:a16="http://schemas.microsoft.com/office/drawing/2014/main" id="{FF2BF483-5EDC-9242-AD58-57E84F538C81}"/>
              </a:ext>
            </a:extLst>
          </p:cNvPr>
          <p:cNvSpPr>
            <a:spLocks noGrp="1"/>
          </p:cNvSpPr>
          <p:nvPr>
            <p:ph type="body" sz="quarter" idx="28" hasCustomPrompt="1"/>
          </p:nvPr>
        </p:nvSpPr>
        <p:spPr>
          <a:xfrm>
            <a:off x="10256520" y="3926552"/>
            <a:ext cx="1554480" cy="1900047"/>
          </a:xfrm>
        </p:spPr>
        <p:txBody>
          <a:bodyPr/>
          <a:lstStyle>
            <a:lvl1pPr marL="0" indent="0">
              <a:lnSpc>
                <a:spcPct val="80000"/>
              </a:lnSpc>
              <a:spcAft>
                <a:spcPts val="600"/>
              </a:spcAft>
              <a:buFont typeface="Arial" panose="020B0604020202020204" pitchFamily="34" charset="0"/>
              <a:buNone/>
              <a:defRPr sz="2100" b="0" i="0">
                <a:solidFill>
                  <a:schemeClr val="bg1"/>
                </a:solidFill>
                <a:latin typeface="GT Sectra Fine" pitchFamily="2" charset="77"/>
              </a:defRPr>
            </a:lvl1pPr>
            <a:lvl2pPr marL="0" indent="0">
              <a:spcAft>
                <a:spcPts val="600"/>
              </a:spcAft>
              <a:buNone/>
              <a:defRPr sz="1600">
                <a:solidFill>
                  <a:schemeClr val="bg1"/>
                </a:solidFill>
              </a:defRPr>
            </a:lvl2pPr>
            <a:lvl3pPr marL="0" indent="0">
              <a:spcAft>
                <a:spcPts val="600"/>
              </a:spcAft>
              <a:buNone/>
              <a:defRPr sz="1200">
                <a:solidFill>
                  <a:schemeClr val="bg1"/>
                </a:solidFill>
              </a:defRPr>
            </a:lvl3pPr>
            <a:lvl4pPr marL="182880" indent="-182880">
              <a:spcAft>
                <a:spcPts val="600"/>
              </a:spcAft>
              <a:buFont typeface="Arial" panose="020B0604020202020204" pitchFamily="34" charset="0"/>
              <a:buChar char="•"/>
              <a:defRPr sz="1200">
                <a:solidFill>
                  <a:schemeClr val="bg1"/>
                </a:solidFill>
              </a:defRPr>
            </a:lvl4pPr>
            <a:lvl5pPr>
              <a:spcAft>
                <a:spcPts val="600"/>
              </a:spcAft>
              <a:defRPr sz="1600"/>
            </a:lvl5pPr>
          </a:lstStyle>
          <a:p>
            <a:pPr lvl="0"/>
            <a:r>
              <a:rPr lang="en-US" dirty="0"/>
              <a:t>First name Last name</a:t>
            </a:r>
          </a:p>
          <a:p>
            <a:pPr lvl="1"/>
            <a:r>
              <a:rPr lang="en-US" dirty="0"/>
              <a:t>Role</a:t>
            </a:r>
          </a:p>
          <a:p>
            <a:pPr lvl="2"/>
            <a:r>
              <a:rPr lang="en-US" dirty="0"/>
              <a:t>Short bio</a:t>
            </a:r>
          </a:p>
          <a:p>
            <a:pPr lvl="3"/>
            <a:r>
              <a:rPr lang="en-US" dirty="0"/>
              <a:t>Bullet point</a:t>
            </a:r>
          </a:p>
        </p:txBody>
      </p:sp>
      <p:pic>
        <p:nvPicPr>
          <p:cNvPr id="3" name="Picture 3">
            <a:extLst>
              <a:ext uri="{FF2B5EF4-FFF2-40B4-BE49-F238E27FC236}">
                <a16:creationId xmlns:a16="http://schemas.microsoft.com/office/drawing/2014/main" id="{C135696F-930F-4A37-B5DA-B7836E0CE188}"/>
              </a:ext>
            </a:extLst>
          </p:cNvPr>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a:xfrm>
            <a:off x="381468" y="6482516"/>
            <a:ext cx="191087" cy="202328"/>
          </a:xfrm>
          <a:prstGeom prst="rect">
            <a:avLst/>
          </a:prstGeom>
        </p:spPr>
      </p:pic>
      <p:sp>
        <p:nvSpPr>
          <p:cNvPr id="4" name="TextBox 4">
            <a:extLst>
              <a:ext uri="{FF2B5EF4-FFF2-40B4-BE49-F238E27FC236}">
                <a16:creationId xmlns:a16="http://schemas.microsoft.com/office/drawing/2014/main" id="{20120EF3-3540-4F02-928A-143B01E4B1EF}"/>
              </a:ext>
            </a:extLst>
          </p:cNvPr>
          <p:cNvSpPr txBox="1"/>
          <p:nvPr userDrawn="1"/>
        </p:nvSpPr>
        <p:spPr>
          <a:xfrm>
            <a:off x="8317890" y="6483349"/>
            <a:ext cx="3112110" cy="203203"/>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dirty="0">
                <a:ln>
                  <a:noFill/>
                </a:ln>
                <a:solidFill>
                  <a:srgbClr val="FFFFFF">
                    <a:alpha val="75000"/>
                  </a:srgbClr>
                </a:solidFill>
                <a:effectLst/>
                <a:uLnTx/>
                <a:uFillTx/>
              </a:rPr>
              <a:t>Copyright © 2020 Accenture. All rights reserved.</a:t>
            </a:r>
            <a:endParaRPr kumimoji="0" lang="en-US" sz="1800" b="0" i="0" u="none" strike="noStrike" kern="0" cap="none" spc="0" normalizeH="0" baseline="0" noProof="0" dirty="0">
              <a:ln>
                <a:noFill/>
              </a:ln>
              <a:solidFill>
                <a:srgbClr val="FFFFFF">
                  <a:alpha val="75000"/>
                </a:srgbClr>
              </a:solidFill>
              <a:effectLst/>
              <a:uLnTx/>
              <a:uFillTx/>
            </a:endParaRPr>
          </a:p>
        </p:txBody>
      </p:sp>
      <p:sp>
        <p:nvSpPr>
          <p:cNvPr id="5" name="TextBox 5">
            <a:extLst>
              <a:ext uri="{FF2B5EF4-FFF2-40B4-BE49-F238E27FC236}">
                <a16:creationId xmlns:a16="http://schemas.microsoft.com/office/drawing/2014/main" id="{4E44F63B-9FC9-42A4-A655-67387F579697}"/>
              </a:ext>
            </a:extLst>
          </p:cNvPr>
          <p:cNvSpPr txBox="1"/>
          <p:nvPr userDrawn="1"/>
        </p:nvSpPr>
        <p:spPr>
          <a:xfrm>
            <a:off x="11430000" y="6482063"/>
            <a:ext cx="381000" cy="205775"/>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fld id="{8A1971D9-5B62-3C46-9EC9-FDAAB88557B2}" type="slidenum">
              <a:rPr kumimoji="0" lang="en-GB" sz="800" b="0" i="0" u="none" strike="noStrike" kern="0" cap="none" spc="0" normalizeH="0" baseline="0" noProof="0" smtClean="0">
                <a:ln>
                  <a:noFill/>
                </a:ln>
                <a:solidFill>
                  <a:srgbClr val="FFFFFF">
                    <a:alpha val="75000"/>
                  </a:srgbClr>
                </a:solidFill>
                <a:effectLst/>
                <a:uLnTx/>
                <a:uFillTx/>
              </a:rPr>
              <a:pPr marL="0" marR="0" lvl="0" indent="0" algn="r" defTabSz="228600" eaLnBrk="1" fontAlgn="auto" latinLnBrk="0" hangingPunct="1">
                <a:lnSpc>
                  <a:spcPct val="100000"/>
                </a:lnSpc>
                <a:spcBef>
                  <a:spcPts val="0"/>
                </a:spcBef>
                <a:spcAft>
                  <a:spcPts val="1200"/>
                </a:spcAft>
                <a:buClrTx/>
                <a:buSzTx/>
                <a:buFontTx/>
                <a:buNone/>
                <a:tabLst/>
                <a:defRPr/>
              </a:pPr>
              <a:t>‹#›</a:t>
            </a:fld>
            <a:endParaRPr kumimoji="0" lang="en-US" sz="1800" b="0" i="0" u="none" strike="noStrike" kern="0" cap="none" spc="0" normalizeH="0" baseline="0" noProof="0" dirty="0">
              <a:ln>
                <a:noFill/>
              </a:ln>
              <a:solidFill>
                <a:srgbClr val="FFFFFF">
                  <a:alpha val="75000"/>
                </a:srgbClr>
              </a:solidFill>
              <a:effectLst/>
              <a:uLnTx/>
              <a:uFillTx/>
            </a:endParaRPr>
          </a:p>
        </p:txBody>
      </p:sp>
    </p:spTree>
    <p:extLst>
      <p:ext uri="{BB962C8B-B14F-4D97-AF65-F5344CB8AC3E}">
        <p14:creationId xmlns:p14="http://schemas.microsoft.com/office/powerpoint/2010/main" val="3763933734"/>
      </p:ext>
    </p:extLst>
  </p:cSld>
  <p:clrMapOvr>
    <a:masterClrMapping/>
  </p:clrMapOvr>
  <p:extLst>
    <p:ext uri="{DCECCB84-F9BA-43D5-87BE-67443E8EF086}">
      <p15:sldGuideLst xmlns:p15="http://schemas.microsoft.com/office/powerpoint/2012/main">
        <p15:guide id="1" orient="horz" pos="983">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am 8 + Tex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76371931-42F0-694A-9918-74F36725749C}"/>
              </a:ext>
            </a:extLst>
          </p:cNvPr>
          <p:cNvSpPr>
            <a:spLocks noGrp="1"/>
          </p:cNvSpPr>
          <p:nvPr>
            <p:ph type="body" sz="quarter" idx="42" hasCustomPrompt="1"/>
          </p:nvPr>
        </p:nvSpPr>
        <p:spPr>
          <a:xfrm>
            <a:off x="381000" y="1295233"/>
            <a:ext cx="3540355" cy="5016665"/>
          </a:xfrm>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GB" dirty="0"/>
              <a:t>Place text here, use indent to access other levels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2" name="Title 1">
            <a:extLst>
              <a:ext uri="{FF2B5EF4-FFF2-40B4-BE49-F238E27FC236}">
                <a16:creationId xmlns:a16="http://schemas.microsoft.com/office/drawing/2014/main" id="{309EC595-3BDB-489C-AB5C-4C48BF9B07CB}"/>
              </a:ext>
            </a:extLst>
          </p:cNvPr>
          <p:cNvSpPr>
            <a:spLocks noGrp="1"/>
          </p:cNvSpPr>
          <p:nvPr>
            <p:ph type="title" hasCustomPrompt="1"/>
          </p:nvPr>
        </p:nvSpPr>
        <p:spPr>
          <a:xfrm>
            <a:off x="381000" y="381000"/>
            <a:ext cx="11430000" cy="914400"/>
          </a:xfrm>
        </p:spPr>
        <p:txBody>
          <a:bodyPr/>
          <a:lstStyle>
            <a:lvl1pPr>
              <a:defRPr sz="3600"/>
            </a:lvl1pPr>
          </a:lstStyle>
          <a:p>
            <a:r>
              <a:rPr lang="en-GB" dirty="0"/>
              <a:t>Place headline here (36pt, min 30pt)</a:t>
            </a:r>
            <a:endParaRPr lang="en-US" dirty="0"/>
          </a:p>
        </p:txBody>
      </p:sp>
      <p:sp>
        <p:nvSpPr>
          <p:cNvPr id="45" name="Picture Placeholder 13">
            <a:extLst>
              <a:ext uri="{FF2B5EF4-FFF2-40B4-BE49-F238E27FC236}">
                <a16:creationId xmlns:a16="http://schemas.microsoft.com/office/drawing/2014/main" id="{CD7EAAF9-7102-4351-9F35-C40B3F381975}"/>
              </a:ext>
            </a:extLst>
          </p:cNvPr>
          <p:cNvSpPr>
            <a:spLocks noGrp="1"/>
          </p:cNvSpPr>
          <p:nvPr>
            <p:ph type="pic" sz="quarter" idx="16" hasCustomPrompt="1"/>
          </p:nvPr>
        </p:nvSpPr>
        <p:spPr>
          <a:xfrm>
            <a:off x="4325822" y="1295233"/>
            <a:ext cx="1186945" cy="1186945"/>
          </a:xfrm>
          <a:solidFill>
            <a:schemeClr val="tx2">
              <a:lumMod val="20000"/>
              <a:lumOff val="80000"/>
            </a:schemeClr>
          </a:solidFill>
        </p:spPr>
        <p:txBody>
          <a:bodyPr vert="horz" lIns="0" tIns="0" rIns="0" bIns="0" rtlCol="0">
            <a:noAutofit/>
          </a:bodyPr>
          <a:lstStyle>
            <a:lvl1pPr marL="0" indent="0">
              <a:buNone/>
              <a:defRPr lang="en-US" sz="1800" b="0" dirty="0">
                <a:latin typeface="+mn-lt"/>
              </a:defRPr>
            </a:lvl1pPr>
          </a:lstStyle>
          <a:p>
            <a:pPr lvl="0"/>
            <a:r>
              <a:rPr lang="en-GB" dirty="0"/>
              <a:t>Add profile photo</a:t>
            </a:r>
            <a:endParaRPr lang="en-US" dirty="0"/>
          </a:p>
        </p:txBody>
      </p:sp>
      <p:sp>
        <p:nvSpPr>
          <p:cNvPr id="46" name="Picture Placeholder 13">
            <a:extLst>
              <a:ext uri="{FF2B5EF4-FFF2-40B4-BE49-F238E27FC236}">
                <a16:creationId xmlns:a16="http://schemas.microsoft.com/office/drawing/2014/main" id="{CC40CB3D-DFEA-4056-B2DA-887E7C863243}"/>
              </a:ext>
            </a:extLst>
          </p:cNvPr>
          <p:cNvSpPr>
            <a:spLocks noGrp="1"/>
          </p:cNvSpPr>
          <p:nvPr>
            <p:ph type="pic" sz="quarter" idx="17" hasCustomPrompt="1"/>
          </p:nvPr>
        </p:nvSpPr>
        <p:spPr>
          <a:xfrm>
            <a:off x="6298233" y="1295233"/>
            <a:ext cx="1186945" cy="1186945"/>
          </a:xfrm>
          <a:solidFill>
            <a:schemeClr val="tx2">
              <a:lumMod val="20000"/>
              <a:lumOff val="80000"/>
            </a:schemeClr>
          </a:solidFill>
        </p:spPr>
        <p:txBody>
          <a:bodyPr vert="horz" lIns="0" tIns="0" rIns="0" bIns="0" rtlCol="0">
            <a:noAutofit/>
          </a:bodyPr>
          <a:lstStyle>
            <a:lvl1pPr marL="0" indent="0">
              <a:buNone/>
              <a:defRPr lang="en-US" sz="1800" b="0" dirty="0">
                <a:latin typeface="+mn-lt"/>
              </a:defRPr>
            </a:lvl1pPr>
          </a:lstStyle>
          <a:p>
            <a:pPr lvl="0"/>
            <a:r>
              <a:rPr lang="en-GB" dirty="0"/>
              <a:t>Add profile photo</a:t>
            </a:r>
            <a:endParaRPr lang="en-US" dirty="0"/>
          </a:p>
        </p:txBody>
      </p:sp>
      <p:sp>
        <p:nvSpPr>
          <p:cNvPr id="47" name="Picture Placeholder 13">
            <a:extLst>
              <a:ext uri="{FF2B5EF4-FFF2-40B4-BE49-F238E27FC236}">
                <a16:creationId xmlns:a16="http://schemas.microsoft.com/office/drawing/2014/main" id="{F8BABECB-6F2D-4068-AEE6-A603DAA72EFF}"/>
              </a:ext>
            </a:extLst>
          </p:cNvPr>
          <p:cNvSpPr>
            <a:spLocks noGrp="1"/>
          </p:cNvSpPr>
          <p:nvPr>
            <p:ph type="pic" sz="quarter" idx="18" hasCustomPrompt="1"/>
          </p:nvPr>
        </p:nvSpPr>
        <p:spPr>
          <a:xfrm>
            <a:off x="10243055" y="1295233"/>
            <a:ext cx="1186945" cy="1186945"/>
          </a:xfrm>
          <a:solidFill>
            <a:schemeClr val="tx2">
              <a:lumMod val="20000"/>
              <a:lumOff val="80000"/>
            </a:schemeClr>
          </a:solidFill>
        </p:spPr>
        <p:txBody>
          <a:bodyPr vert="horz" lIns="0" tIns="0" rIns="0" bIns="0" rtlCol="0">
            <a:noAutofit/>
          </a:bodyPr>
          <a:lstStyle>
            <a:lvl1pPr marL="0" indent="0">
              <a:buNone/>
              <a:defRPr lang="en-US" sz="1800" b="0" dirty="0">
                <a:latin typeface="+mn-lt"/>
              </a:defRPr>
            </a:lvl1pPr>
          </a:lstStyle>
          <a:p>
            <a:pPr lvl="0"/>
            <a:r>
              <a:rPr lang="en-GB" dirty="0"/>
              <a:t>Add profile photo</a:t>
            </a:r>
            <a:endParaRPr lang="en-US" dirty="0"/>
          </a:p>
        </p:txBody>
      </p:sp>
      <p:sp>
        <p:nvSpPr>
          <p:cNvPr id="48" name="Picture Placeholder 13">
            <a:extLst>
              <a:ext uri="{FF2B5EF4-FFF2-40B4-BE49-F238E27FC236}">
                <a16:creationId xmlns:a16="http://schemas.microsoft.com/office/drawing/2014/main" id="{914A31DD-59CB-48C9-9C28-954E6B85C623}"/>
              </a:ext>
            </a:extLst>
          </p:cNvPr>
          <p:cNvSpPr>
            <a:spLocks noGrp="1"/>
          </p:cNvSpPr>
          <p:nvPr>
            <p:ph type="pic" sz="quarter" idx="24" hasCustomPrompt="1"/>
          </p:nvPr>
        </p:nvSpPr>
        <p:spPr>
          <a:xfrm>
            <a:off x="8270644" y="1295233"/>
            <a:ext cx="1186945" cy="1186945"/>
          </a:xfrm>
          <a:solidFill>
            <a:schemeClr val="tx2">
              <a:lumMod val="20000"/>
              <a:lumOff val="80000"/>
            </a:schemeClr>
          </a:solidFill>
        </p:spPr>
        <p:txBody>
          <a:bodyPr vert="horz" lIns="0" tIns="0" rIns="0" bIns="0" rtlCol="0">
            <a:noAutofit/>
          </a:bodyPr>
          <a:lstStyle>
            <a:lvl1pPr marL="0" indent="0">
              <a:buNone/>
              <a:defRPr lang="en-US" sz="1800" b="0" dirty="0">
                <a:latin typeface="+mn-lt"/>
              </a:defRPr>
            </a:lvl1pPr>
          </a:lstStyle>
          <a:p>
            <a:pPr lvl="0"/>
            <a:r>
              <a:rPr lang="en-GB" dirty="0"/>
              <a:t>Add profile photo</a:t>
            </a:r>
            <a:endParaRPr lang="en-US" dirty="0"/>
          </a:p>
        </p:txBody>
      </p:sp>
      <p:cxnSp>
        <p:nvCxnSpPr>
          <p:cNvPr id="49" name="Straight Connector 48">
            <a:extLst>
              <a:ext uri="{FF2B5EF4-FFF2-40B4-BE49-F238E27FC236}">
                <a16:creationId xmlns:a16="http://schemas.microsoft.com/office/drawing/2014/main" id="{F41646E1-19C3-4B9B-B997-D1E684346A58}"/>
              </a:ext>
            </a:extLst>
          </p:cNvPr>
          <p:cNvCxnSpPr>
            <a:cxnSpLocks/>
          </p:cNvCxnSpPr>
          <p:nvPr userDrawn="1"/>
        </p:nvCxnSpPr>
        <p:spPr>
          <a:xfrm>
            <a:off x="4325822" y="2633001"/>
            <a:ext cx="35238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5573D48A-A495-4050-90E3-75258FCF3377}"/>
              </a:ext>
            </a:extLst>
          </p:cNvPr>
          <p:cNvCxnSpPr>
            <a:cxnSpLocks/>
          </p:cNvCxnSpPr>
          <p:nvPr userDrawn="1"/>
        </p:nvCxnSpPr>
        <p:spPr>
          <a:xfrm>
            <a:off x="6298233" y="2633001"/>
            <a:ext cx="35238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073483C0-79C0-4141-9CB1-0BA663E254D0}"/>
              </a:ext>
            </a:extLst>
          </p:cNvPr>
          <p:cNvCxnSpPr>
            <a:cxnSpLocks/>
          </p:cNvCxnSpPr>
          <p:nvPr userDrawn="1"/>
        </p:nvCxnSpPr>
        <p:spPr>
          <a:xfrm>
            <a:off x="8270644" y="2633001"/>
            <a:ext cx="35238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E4A17C9C-D115-468F-86DD-CDE522721719}"/>
              </a:ext>
            </a:extLst>
          </p:cNvPr>
          <p:cNvCxnSpPr>
            <a:cxnSpLocks/>
          </p:cNvCxnSpPr>
          <p:nvPr userDrawn="1"/>
        </p:nvCxnSpPr>
        <p:spPr>
          <a:xfrm>
            <a:off x="10243055" y="2633001"/>
            <a:ext cx="35238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57" name="Text Placeholder 21">
            <a:extLst>
              <a:ext uri="{FF2B5EF4-FFF2-40B4-BE49-F238E27FC236}">
                <a16:creationId xmlns:a16="http://schemas.microsoft.com/office/drawing/2014/main" id="{224BCF40-5B7A-4471-B077-3EEE956ADC3D}"/>
              </a:ext>
            </a:extLst>
          </p:cNvPr>
          <p:cNvSpPr>
            <a:spLocks noGrp="1"/>
          </p:cNvSpPr>
          <p:nvPr>
            <p:ph type="body" sz="quarter" idx="25" hasCustomPrompt="1"/>
          </p:nvPr>
        </p:nvSpPr>
        <p:spPr>
          <a:xfrm>
            <a:off x="4325822" y="2786552"/>
            <a:ext cx="1567945" cy="978418"/>
          </a:xfrm>
        </p:spPr>
        <p:txBody>
          <a:bodyPr/>
          <a:lstStyle>
            <a:lvl1pPr marL="0" indent="0">
              <a:lnSpc>
                <a:spcPct val="80000"/>
              </a:lnSpc>
              <a:spcAft>
                <a:spcPts val="200"/>
              </a:spcAft>
              <a:buFont typeface="Arial" panose="020B0604020202020204" pitchFamily="34" charset="0"/>
              <a:buNone/>
              <a:defRPr sz="1800" b="0" i="0">
                <a:latin typeface="+mn-lt"/>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dirty="0"/>
              <a:t>First name  Last name</a:t>
            </a:r>
          </a:p>
          <a:p>
            <a:pPr marL="0" lvl="1" indent="0" algn="l" defTabSz="914400" rtl="0" eaLnBrk="1" latinLnBrk="0" hangingPunct="1">
              <a:lnSpc>
                <a:spcPct val="100000"/>
              </a:lnSpc>
              <a:spcBef>
                <a:spcPts val="0"/>
              </a:spcBef>
              <a:spcAft>
                <a:spcPts val="300"/>
              </a:spcAft>
              <a:buFont typeface="Graphik" panose="020B0503030202060203" pitchFamily="34" charset="0"/>
              <a:buNone/>
            </a:pPr>
            <a:r>
              <a:rPr lang="en-US" dirty="0"/>
              <a:t>Role</a:t>
            </a:r>
          </a:p>
        </p:txBody>
      </p:sp>
      <p:sp>
        <p:nvSpPr>
          <p:cNvPr id="58" name="Text Placeholder 21">
            <a:extLst>
              <a:ext uri="{FF2B5EF4-FFF2-40B4-BE49-F238E27FC236}">
                <a16:creationId xmlns:a16="http://schemas.microsoft.com/office/drawing/2014/main" id="{68E899C2-D12C-4214-88A5-B7A6E1BCDCEC}"/>
              </a:ext>
            </a:extLst>
          </p:cNvPr>
          <p:cNvSpPr>
            <a:spLocks noGrp="1"/>
          </p:cNvSpPr>
          <p:nvPr>
            <p:ph type="body" sz="quarter" idx="26" hasCustomPrompt="1"/>
          </p:nvPr>
        </p:nvSpPr>
        <p:spPr>
          <a:xfrm>
            <a:off x="6298233" y="2786552"/>
            <a:ext cx="1567945" cy="978418"/>
          </a:xfrm>
        </p:spPr>
        <p:txBody>
          <a:bodyPr/>
          <a:lstStyle>
            <a:lvl1pPr marL="0" indent="0">
              <a:lnSpc>
                <a:spcPct val="80000"/>
              </a:lnSpc>
              <a:spcAft>
                <a:spcPts val="200"/>
              </a:spcAft>
              <a:buFont typeface="Arial" panose="020B0604020202020204" pitchFamily="34" charset="0"/>
              <a:buNone/>
              <a:defRPr sz="1800" b="0" i="0">
                <a:latin typeface="+mn-lt"/>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dirty="0"/>
              <a:t>First name  Last name</a:t>
            </a:r>
          </a:p>
          <a:p>
            <a:pPr marL="0" lvl="1" indent="0" algn="l" defTabSz="914400" rtl="0" eaLnBrk="1" latinLnBrk="0" hangingPunct="1">
              <a:lnSpc>
                <a:spcPct val="100000"/>
              </a:lnSpc>
              <a:spcBef>
                <a:spcPts val="0"/>
              </a:spcBef>
              <a:spcAft>
                <a:spcPts val="300"/>
              </a:spcAft>
              <a:buFont typeface="Graphik" panose="020B0503030202060203" pitchFamily="34" charset="0"/>
              <a:buNone/>
            </a:pPr>
            <a:r>
              <a:rPr lang="en-US" dirty="0"/>
              <a:t>Role</a:t>
            </a:r>
          </a:p>
        </p:txBody>
      </p:sp>
      <p:sp>
        <p:nvSpPr>
          <p:cNvPr id="59" name="Text Placeholder 21">
            <a:extLst>
              <a:ext uri="{FF2B5EF4-FFF2-40B4-BE49-F238E27FC236}">
                <a16:creationId xmlns:a16="http://schemas.microsoft.com/office/drawing/2014/main" id="{66A0D763-27FE-421C-A5D9-19A08FC2D8D1}"/>
              </a:ext>
            </a:extLst>
          </p:cNvPr>
          <p:cNvSpPr>
            <a:spLocks noGrp="1"/>
          </p:cNvSpPr>
          <p:nvPr>
            <p:ph type="body" sz="quarter" idx="27" hasCustomPrompt="1"/>
          </p:nvPr>
        </p:nvSpPr>
        <p:spPr>
          <a:xfrm>
            <a:off x="8270644" y="2786552"/>
            <a:ext cx="1567945" cy="978418"/>
          </a:xfrm>
        </p:spPr>
        <p:txBody>
          <a:bodyPr/>
          <a:lstStyle>
            <a:lvl1pPr marL="0" indent="0">
              <a:lnSpc>
                <a:spcPct val="80000"/>
              </a:lnSpc>
              <a:spcAft>
                <a:spcPts val="200"/>
              </a:spcAft>
              <a:buFont typeface="Arial" panose="020B0604020202020204" pitchFamily="34" charset="0"/>
              <a:buNone/>
              <a:defRPr sz="1800" b="0" i="0">
                <a:latin typeface="+mn-lt"/>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dirty="0"/>
              <a:t>First name  Last name</a:t>
            </a:r>
          </a:p>
          <a:p>
            <a:pPr marL="0" lvl="1" indent="0" algn="l" defTabSz="914400" rtl="0" eaLnBrk="1" latinLnBrk="0" hangingPunct="1">
              <a:lnSpc>
                <a:spcPct val="100000"/>
              </a:lnSpc>
              <a:spcBef>
                <a:spcPts val="0"/>
              </a:spcBef>
              <a:spcAft>
                <a:spcPts val="300"/>
              </a:spcAft>
              <a:buFont typeface="Graphik" panose="020B0503030202060203" pitchFamily="34" charset="0"/>
              <a:buNone/>
            </a:pPr>
            <a:r>
              <a:rPr lang="en-US" dirty="0"/>
              <a:t>Role</a:t>
            </a:r>
          </a:p>
        </p:txBody>
      </p:sp>
      <p:sp>
        <p:nvSpPr>
          <p:cNvPr id="78" name="Text Placeholder 21">
            <a:extLst>
              <a:ext uri="{FF2B5EF4-FFF2-40B4-BE49-F238E27FC236}">
                <a16:creationId xmlns:a16="http://schemas.microsoft.com/office/drawing/2014/main" id="{43E52046-A5DE-47E3-A9A3-ADD4F6DB823B}"/>
              </a:ext>
            </a:extLst>
          </p:cNvPr>
          <p:cNvSpPr>
            <a:spLocks noGrp="1"/>
          </p:cNvSpPr>
          <p:nvPr>
            <p:ph type="body" sz="quarter" idx="28" hasCustomPrompt="1"/>
          </p:nvPr>
        </p:nvSpPr>
        <p:spPr>
          <a:xfrm>
            <a:off x="10243055" y="2786552"/>
            <a:ext cx="1567945" cy="978418"/>
          </a:xfrm>
        </p:spPr>
        <p:txBody>
          <a:bodyPr/>
          <a:lstStyle>
            <a:lvl1pPr marL="0" indent="0">
              <a:lnSpc>
                <a:spcPct val="80000"/>
              </a:lnSpc>
              <a:spcAft>
                <a:spcPts val="200"/>
              </a:spcAft>
              <a:buFont typeface="Arial" panose="020B0604020202020204" pitchFamily="34" charset="0"/>
              <a:buNone/>
              <a:defRPr sz="1800" b="0" i="0">
                <a:latin typeface="+mn-lt"/>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dirty="0"/>
              <a:t>First name  Last name</a:t>
            </a:r>
          </a:p>
          <a:p>
            <a:pPr marL="0" lvl="1" indent="0" algn="l" defTabSz="914400" rtl="0" eaLnBrk="1" latinLnBrk="0" hangingPunct="1">
              <a:lnSpc>
                <a:spcPct val="100000"/>
              </a:lnSpc>
              <a:spcBef>
                <a:spcPts val="0"/>
              </a:spcBef>
              <a:spcAft>
                <a:spcPts val="300"/>
              </a:spcAft>
              <a:buFont typeface="Graphik" panose="020B0503030202060203" pitchFamily="34" charset="0"/>
              <a:buNone/>
            </a:pPr>
            <a:r>
              <a:rPr lang="en-US" dirty="0"/>
              <a:t>Role</a:t>
            </a:r>
          </a:p>
        </p:txBody>
      </p:sp>
      <p:sp>
        <p:nvSpPr>
          <p:cNvPr id="32" name="Picture Placeholder 13">
            <a:extLst>
              <a:ext uri="{FF2B5EF4-FFF2-40B4-BE49-F238E27FC236}">
                <a16:creationId xmlns:a16="http://schemas.microsoft.com/office/drawing/2014/main" id="{BA696AEF-3D6B-2E4A-853E-8A8760E58D09}"/>
              </a:ext>
            </a:extLst>
          </p:cNvPr>
          <p:cNvSpPr>
            <a:spLocks noGrp="1"/>
          </p:cNvSpPr>
          <p:nvPr>
            <p:ph type="pic" sz="quarter" idx="43" hasCustomPrompt="1"/>
          </p:nvPr>
        </p:nvSpPr>
        <p:spPr>
          <a:xfrm>
            <a:off x="4325822" y="3842161"/>
            <a:ext cx="1186945" cy="1186945"/>
          </a:xfrm>
          <a:solidFill>
            <a:schemeClr val="tx2">
              <a:lumMod val="20000"/>
              <a:lumOff val="80000"/>
            </a:schemeClr>
          </a:solidFill>
        </p:spPr>
        <p:txBody>
          <a:bodyPr vert="horz" lIns="0" tIns="0" rIns="0" bIns="0" rtlCol="0">
            <a:noAutofit/>
          </a:bodyPr>
          <a:lstStyle>
            <a:lvl1pPr marL="0" indent="0">
              <a:buNone/>
              <a:defRPr lang="en-US" sz="1800" b="0" dirty="0">
                <a:latin typeface="+mn-lt"/>
              </a:defRPr>
            </a:lvl1pPr>
          </a:lstStyle>
          <a:p>
            <a:pPr lvl="0"/>
            <a:r>
              <a:rPr lang="en-GB" dirty="0"/>
              <a:t>Add profile photo</a:t>
            </a:r>
            <a:endParaRPr lang="en-US" dirty="0"/>
          </a:p>
        </p:txBody>
      </p:sp>
      <p:sp>
        <p:nvSpPr>
          <p:cNvPr id="33" name="Picture Placeholder 13">
            <a:extLst>
              <a:ext uri="{FF2B5EF4-FFF2-40B4-BE49-F238E27FC236}">
                <a16:creationId xmlns:a16="http://schemas.microsoft.com/office/drawing/2014/main" id="{05B98E7F-7333-A04B-94D4-281325401EF4}"/>
              </a:ext>
            </a:extLst>
          </p:cNvPr>
          <p:cNvSpPr>
            <a:spLocks noGrp="1"/>
          </p:cNvSpPr>
          <p:nvPr>
            <p:ph type="pic" sz="quarter" idx="44" hasCustomPrompt="1"/>
          </p:nvPr>
        </p:nvSpPr>
        <p:spPr>
          <a:xfrm>
            <a:off x="6298233" y="3842161"/>
            <a:ext cx="1186945" cy="1186945"/>
          </a:xfrm>
          <a:solidFill>
            <a:schemeClr val="tx2">
              <a:lumMod val="20000"/>
              <a:lumOff val="80000"/>
            </a:schemeClr>
          </a:solidFill>
        </p:spPr>
        <p:txBody>
          <a:bodyPr vert="horz" lIns="0" tIns="0" rIns="0" bIns="0" rtlCol="0">
            <a:noAutofit/>
          </a:bodyPr>
          <a:lstStyle>
            <a:lvl1pPr marL="0" indent="0">
              <a:buNone/>
              <a:defRPr lang="en-US" sz="1800" b="0" dirty="0">
                <a:latin typeface="+mn-lt"/>
              </a:defRPr>
            </a:lvl1pPr>
          </a:lstStyle>
          <a:p>
            <a:pPr lvl="0"/>
            <a:r>
              <a:rPr lang="en-GB" dirty="0"/>
              <a:t>Add profile photo</a:t>
            </a:r>
            <a:endParaRPr lang="en-US" dirty="0"/>
          </a:p>
        </p:txBody>
      </p:sp>
      <p:sp>
        <p:nvSpPr>
          <p:cNvPr id="34" name="Picture Placeholder 13">
            <a:extLst>
              <a:ext uri="{FF2B5EF4-FFF2-40B4-BE49-F238E27FC236}">
                <a16:creationId xmlns:a16="http://schemas.microsoft.com/office/drawing/2014/main" id="{B99C455B-37CC-4E44-8046-56AF81C16361}"/>
              </a:ext>
            </a:extLst>
          </p:cNvPr>
          <p:cNvSpPr>
            <a:spLocks noGrp="1"/>
          </p:cNvSpPr>
          <p:nvPr>
            <p:ph type="pic" sz="quarter" idx="45" hasCustomPrompt="1"/>
          </p:nvPr>
        </p:nvSpPr>
        <p:spPr>
          <a:xfrm>
            <a:off x="10243055" y="3842161"/>
            <a:ext cx="1186945" cy="1186945"/>
          </a:xfrm>
          <a:solidFill>
            <a:schemeClr val="tx2">
              <a:lumMod val="20000"/>
              <a:lumOff val="80000"/>
            </a:schemeClr>
          </a:solidFill>
        </p:spPr>
        <p:txBody>
          <a:bodyPr vert="horz" lIns="0" tIns="0" rIns="0" bIns="0" rtlCol="0">
            <a:noAutofit/>
          </a:bodyPr>
          <a:lstStyle>
            <a:lvl1pPr marL="0" indent="0">
              <a:buNone/>
              <a:defRPr lang="en-US" sz="1800" b="0" dirty="0">
                <a:latin typeface="+mn-lt"/>
              </a:defRPr>
            </a:lvl1pPr>
          </a:lstStyle>
          <a:p>
            <a:pPr lvl="0"/>
            <a:r>
              <a:rPr lang="en-GB" dirty="0"/>
              <a:t>Add profile photo</a:t>
            </a:r>
            <a:endParaRPr lang="en-US" dirty="0"/>
          </a:p>
        </p:txBody>
      </p:sp>
      <p:sp>
        <p:nvSpPr>
          <p:cNvPr id="35" name="Picture Placeholder 13">
            <a:extLst>
              <a:ext uri="{FF2B5EF4-FFF2-40B4-BE49-F238E27FC236}">
                <a16:creationId xmlns:a16="http://schemas.microsoft.com/office/drawing/2014/main" id="{AAA6B0A5-6A50-1640-8F39-F8AC766655FE}"/>
              </a:ext>
            </a:extLst>
          </p:cNvPr>
          <p:cNvSpPr>
            <a:spLocks noGrp="1"/>
          </p:cNvSpPr>
          <p:nvPr>
            <p:ph type="pic" sz="quarter" idx="46" hasCustomPrompt="1"/>
          </p:nvPr>
        </p:nvSpPr>
        <p:spPr>
          <a:xfrm>
            <a:off x="8270644" y="3842161"/>
            <a:ext cx="1186945" cy="1186945"/>
          </a:xfrm>
          <a:solidFill>
            <a:schemeClr val="tx2">
              <a:lumMod val="20000"/>
              <a:lumOff val="80000"/>
            </a:schemeClr>
          </a:solidFill>
        </p:spPr>
        <p:txBody>
          <a:bodyPr vert="horz" lIns="0" tIns="0" rIns="0" bIns="0" rtlCol="0">
            <a:noAutofit/>
          </a:bodyPr>
          <a:lstStyle>
            <a:lvl1pPr marL="0" indent="0">
              <a:buNone/>
              <a:defRPr lang="en-US" sz="1800" b="0" dirty="0">
                <a:latin typeface="+mn-lt"/>
              </a:defRPr>
            </a:lvl1pPr>
          </a:lstStyle>
          <a:p>
            <a:pPr lvl="0"/>
            <a:r>
              <a:rPr lang="en-GB" dirty="0"/>
              <a:t>Add profile photo</a:t>
            </a:r>
            <a:endParaRPr lang="en-US" dirty="0"/>
          </a:p>
        </p:txBody>
      </p:sp>
      <p:cxnSp>
        <p:nvCxnSpPr>
          <p:cNvPr id="36" name="Straight Connector 35">
            <a:extLst>
              <a:ext uri="{FF2B5EF4-FFF2-40B4-BE49-F238E27FC236}">
                <a16:creationId xmlns:a16="http://schemas.microsoft.com/office/drawing/2014/main" id="{4AEBC920-4A06-1844-A297-04C9B4995EA2}"/>
              </a:ext>
            </a:extLst>
          </p:cNvPr>
          <p:cNvCxnSpPr>
            <a:cxnSpLocks/>
          </p:cNvCxnSpPr>
          <p:nvPr userDrawn="1"/>
        </p:nvCxnSpPr>
        <p:spPr>
          <a:xfrm>
            <a:off x="4325822" y="5179929"/>
            <a:ext cx="35238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E8D916B0-6C7A-FE46-ADE6-48744F6FD90A}"/>
              </a:ext>
            </a:extLst>
          </p:cNvPr>
          <p:cNvCxnSpPr>
            <a:cxnSpLocks/>
          </p:cNvCxnSpPr>
          <p:nvPr userDrawn="1"/>
        </p:nvCxnSpPr>
        <p:spPr>
          <a:xfrm>
            <a:off x="6298233" y="5179929"/>
            <a:ext cx="35238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AA86475A-7CFD-8340-A566-4FB21E689F0A}"/>
              </a:ext>
            </a:extLst>
          </p:cNvPr>
          <p:cNvCxnSpPr>
            <a:cxnSpLocks/>
          </p:cNvCxnSpPr>
          <p:nvPr userDrawn="1"/>
        </p:nvCxnSpPr>
        <p:spPr>
          <a:xfrm>
            <a:off x="8270644" y="5179929"/>
            <a:ext cx="35238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379DFD2D-5360-2342-829B-32DDEB7EBEB1}"/>
              </a:ext>
            </a:extLst>
          </p:cNvPr>
          <p:cNvCxnSpPr>
            <a:cxnSpLocks/>
          </p:cNvCxnSpPr>
          <p:nvPr userDrawn="1"/>
        </p:nvCxnSpPr>
        <p:spPr>
          <a:xfrm>
            <a:off x="10243055" y="5179929"/>
            <a:ext cx="35238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40" name="Text Placeholder 21">
            <a:extLst>
              <a:ext uri="{FF2B5EF4-FFF2-40B4-BE49-F238E27FC236}">
                <a16:creationId xmlns:a16="http://schemas.microsoft.com/office/drawing/2014/main" id="{CDFBCAAC-9CA0-5A4E-8684-A49AAB0BA650}"/>
              </a:ext>
            </a:extLst>
          </p:cNvPr>
          <p:cNvSpPr>
            <a:spLocks noGrp="1"/>
          </p:cNvSpPr>
          <p:nvPr>
            <p:ph type="body" sz="quarter" idx="47" hasCustomPrompt="1"/>
          </p:nvPr>
        </p:nvSpPr>
        <p:spPr>
          <a:xfrm>
            <a:off x="4325822" y="5333480"/>
            <a:ext cx="1567945" cy="978418"/>
          </a:xfrm>
        </p:spPr>
        <p:txBody>
          <a:bodyPr/>
          <a:lstStyle>
            <a:lvl1pPr marL="0" indent="0">
              <a:lnSpc>
                <a:spcPct val="80000"/>
              </a:lnSpc>
              <a:spcAft>
                <a:spcPts val="200"/>
              </a:spcAft>
              <a:buFont typeface="Arial" panose="020B0604020202020204" pitchFamily="34" charset="0"/>
              <a:buNone/>
              <a:defRPr sz="1800" b="0" i="0">
                <a:latin typeface="+mn-lt"/>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dirty="0"/>
              <a:t>First name  Last name</a:t>
            </a:r>
          </a:p>
          <a:p>
            <a:pPr marL="0" lvl="1" indent="0" algn="l" defTabSz="914400" rtl="0" eaLnBrk="1" latinLnBrk="0" hangingPunct="1">
              <a:lnSpc>
                <a:spcPct val="100000"/>
              </a:lnSpc>
              <a:spcBef>
                <a:spcPts val="0"/>
              </a:spcBef>
              <a:spcAft>
                <a:spcPts val="300"/>
              </a:spcAft>
              <a:buFont typeface="Graphik" panose="020B0503030202060203" pitchFamily="34" charset="0"/>
              <a:buNone/>
            </a:pPr>
            <a:r>
              <a:rPr lang="en-US" dirty="0"/>
              <a:t>Role</a:t>
            </a:r>
          </a:p>
        </p:txBody>
      </p:sp>
      <p:sp>
        <p:nvSpPr>
          <p:cNvPr id="41" name="Text Placeholder 21">
            <a:extLst>
              <a:ext uri="{FF2B5EF4-FFF2-40B4-BE49-F238E27FC236}">
                <a16:creationId xmlns:a16="http://schemas.microsoft.com/office/drawing/2014/main" id="{0C025F6B-BD75-0A4C-87E1-147D69F7C5B9}"/>
              </a:ext>
            </a:extLst>
          </p:cNvPr>
          <p:cNvSpPr>
            <a:spLocks noGrp="1"/>
          </p:cNvSpPr>
          <p:nvPr>
            <p:ph type="body" sz="quarter" idx="48" hasCustomPrompt="1"/>
          </p:nvPr>
        </p:nvSpPr>
        <p:spPr>
          <a:xfrm>
            <a:off x="6298233" y="5333480"/>
            <a:ext cx="1567945" cy="978418"/>
          </a:xfrm>
        </p:spPr>
        <p:txBody>
          <a:bodyPr/>
          <a:lstStyle>
            <a:lvl1pPr marL="0" indent="0">
              <a:lnSpc>
                <a:spcPct val="80000"/>
              </a:lnSpc>
              <a:spcAft>
                <a:spcPts val="200"/>
              </a:spcAft>
              <a:buFont typeface="Arial" panose="020B0604020202020204" pitchFamily="34" charset="0"/>
              <a:buNone/>
              <a:defRPr sz="1800" b="0" i="0">
                <a:latin typeface="+mn-lt"/>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dirty="0"/>
              <a:t>First name  Last name</a:t>
            </a:r>
          </a:p>
          <a:p>
            <a:pPr marL="0" lvl="1" indent="0" algn="l" defTabSz="914400" rtl="0" eaLnBrk="1" latinLnBrk="0" hangingPunct="1">
              <a:lnSpc>
                <a:spcPct val="100000"/>
              </a:lnSpc>
              <a:spcBef>
                <a:spcPts val="0"/>
              </a:spcBef>
              <a:spcAft>
                <a:spcPts val="300"/>
              </a:spcAft>
              <a:buFont typeface="Graphik" panose="020B0503030202060203" pitchFamily="34" charset="0"/>
              <a:buNone/>
            </a:pPr>
            <a:r>
              <a:rPr lang="en-US" dirty="0"/>
              <a:t>Role</a:t>
            </a:r>
          </a:p>
        </p:txBody>
      </p:sp>
      <p:sp>
        <p:nvSpPr>
          <p:cNvPr id="42" name="Text Placeholder 21">
            <a:extLst>
              <a:ext uri="{FF2B5EF4-FFF2-40B4-BE49-F238E27FC236}">
                <a16:creationId xmlns:a16="http://schemas.microsoft.com/office/drawing/2014/main" id="{A9CB5A73-2496-3841-A61A-1965B0A6AD13}"/>
              </a:ext>
            </a:extLst>
          </p:cNvPr>
          <p:cNvSpPr>
            <a:spLocks noGrp="1"/>
          </p:cNvSpPr>
          <p:nvPr>
            <p:ph type="body" sz="quarter" idx="49" hasCustomPrompt="1"/>
          </p:nvPr>
        </p:nvSpPr>
        <p:spPr>
          <a:xfrm>
            <a:off x="8270644" y="5333480"/>
            <a:ext cx="1567945" cy="978418"/>
          </a:xfrm>
        </p:spPr>
        <p:txBody>
          <a:bodyPr/>
          <a:lstStyle>
            <a:lvl1pPr marL="0" indent="0">
              <a:lnSpc>
                <a:spcPct val="80000"/>
              </a:lnSpc>
              <a:spcAft>
                <a:spcPts val="200"/>
              </a:spcAft>
              <a:buFont typeface="Arial" panose="020B0604020202020204" pitchFamily="34" charset="0"/>
              <a:buNone/>
              <a:defRPr sz="1800" b="0" i="0">
                <a:latin typeface="+mn-lt"/>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dirty="0"/>
              <a:t>First name  Last name</a:t>
            </a:r>
          </a:p>
          <a:p>
            <a:pPr marL="0" lvl="1" indent="0" algn="l" defTabSz="914400" rtl="0" eaLnBrk="1" latinLnBrk="0" hangingPunct="1">
              <a:lnSpc>
                <a:spcPct val="100000"/>
              </a:lnSpc>
              <a:spcBef>
                <a:spcPts val="0"/>
              </a:spcBef>
              <a:spcAft>
                <a:spcPts val="300"/>
              </a:spcAft>
              <a:buFont typeface="Graphik" panose="020B0503030202060203" pitchFamily="34" charset="0"/>
              <a:buNone/>
            </a:pPr>
            <a:r>
              <a:rPr lang="en-US" dirty="0"/>
              <a:t>Role</a:t>
            </a:r>
          </a:p>
        </p:txBody>
      </p:sp>
      <p:sp>
        <p:nvSpPr>
          <p:cNvPr id="43" name="Text Placeholder 21">
            <a:extLst>
              <a:ext uri="{FF2B5EF4-FFF2-40B4-BE49-F238E27FC236}">
                <a16:creationId xmlns:a16="http://schemas.microsoft.com/office/drawing/2014/main" id="{886F547A-67CA-C749-B9EA-AA1142C31543}"/>
              </a:ext>
            </a:extLst>
          </p:cNvPr>
          <p:cNvSpPr>
            <a:spLocks noGrp="1"/>
          </p:cNvSpPr>
          <p:nvPr>
            <p:ph type="body" sz="quarter" idx="50" hasCustomPrompt="1"/>
          </p:nvPr>
        </p:nvSpPr>
        <p:spPr>
          <a:xfrm>
            <a:off x="10243055" y="5333480"/>
            <a:ext cx="1567945" cy="978418"/>
          </a:xfrm>
        </p:spPr>
        <p:txBody>
          <a:bodyPr/>
          <a:lstStyle>
            <a:lvl1pPr marL="0" indent="0">
              <a:lnSpc>
                <a:spcPct val="80000"/>
              </a:lnSpc>
              <a:spcAft>
                <a:spcPts val="200"/>
              </a:spcAft>
              <a:buFont typeface="Arial" panose="020B0604020202020204" pitchFamily="34" charset="0"/>
              <a:buNone/>
              <a:defRPr sz="1800" b="0" i="0">
                <a:latin typeface="+mn-lt"/>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dirty="0"/>
              <a:t>First name  Last name</a:t>
            </a:r>
          </a:p>
          <a:p>
            <a:pPr marL="0" lvl="1" indent="0" algn="l" defTabSz="914400" rtl="0" eaLnBrk="1" latinLnBrk="0" hangingPunct="1">
              <a:lnSpc>
                <a:spcPct val="100000"/>
              </a:lnSpc>
              <a:spcBef>
                <a:spcPts val="0"/>
              </a:spcBef>
              <a:spcAft>
                <a:spcPts val="300"/>
              </a:spcAft>
              <a:buFont typeface="Graphik" panose="020B0503030202060203" pitchFamily="34" charset="0"/>
              <a:buNone/>
            </a:pPr>
            <a:r>
              <a:rPr lang="en-US" dirty="0"/>
              <a:t>Role</a:t>
            </a:r>
          </a:p>
        </p:txBody>
      </p:sp>
      <p:sp>
        <p:nvSpPr>
          <p:cNvPr id="3" name="TextBox 2">
            <a:extLst>
              <a:ext uri="{FF2B5EF4-FFF2-40B4-BE49-F238E27FC236}">
                <a16:creationId xmlns:a16="http://schemas.microsoft.com/office/drawing/2014/main" id="{FC687A6A-0DE7-4742-9FEC-F4CAACF6BD01}"/>
              </a:ext>
            </a:extLst>
          </p:cNvPr>
          <p:cNvSpPr txBox="1"/>
          <p:nvPr userDrawn="1"/>
        </p:nvSpPr>
        <p:spPr>
          <a:xfrm>
            <a:off x="9363919" y="6620719"/>
            <a:ext cx="0" cy="0"/>
          </a:xfrm>
          <a:prstGeom prst="rect">
            <a:avLst/>
          </a:prstGeom>
          <a:noFill/>
        </p:spPr>
        <p:txBody>
          <a:bodyPr wrap="none" lIns="0" tIns="0" rIns="0" bIns="0" rtlCol="0">
            <a:noAutofit/>
          </a:bodyPr>
          <a:lstStyle/>
          <a:p>
            <a:pPr algn="l" defTabSz="228600">
              <a:spcAft>
                <a:spcPts val="1200"/>
              </a:spcAft>
            </a:pPr>
            <a:endParaRPr lang="en-US" noProof="0" dirty="0"/>
          </a:p>
        </p:txBody>
      </p:sp>
      <p:sp>
        <p:nvSpPr>
          <p:cNvPr id="5" name="TextBox 4">
            <a:extLst>
              <a:ext uri="{FF2B5EF4-FFF2-40B4-BE49-F238E27FC236}">
                <a16:creationId xmlns:a16="http://schemas.microsoft.com/office/drawing/2014/main" id="{AFC37153-4580-BB48-AD3A-E289DF242EE6}"/>
              </a:ext>
            </a:extLst>
          </p:cNvPr>
          <p:cNvSpPr txBox="1"/>
          <p:nvPr userDrawn="1"/>
        </p:nvSpPr>
        <p:spPr>
          <a:xfrm>
            <a:off x="9734309" y="6539696"/>
            <a:ext cx="0" cy="0"/>
          </a:xfrm>
          <a:prstGeom prst="rect">
            <a:avLst/>
          </a:prstGeom>
          <a:noFill/>
        </p:spPr>
        <p:txBody>
          <a:bodyPr wrap="none" lIns="0" tIns="0" rIns="0" bIns="0" rtlCol="0">
            <a:noAutofit/>
          </a:bodyPr>
          <a:lstStyle/>
          <a:p>
            <a:pPr algn="l" defTabSz="228600">
              <a:spcAft>
                <a:spcPts val="1200"/>
              </a:spcAft>
            </a:pPr>
            <a:endParaRPr lang="en-US" noProof="0" dirty="0"/>
          </a:p>
        </p:txBody>
      </p:sp>
      <p:sp>
        <p:nvSpPr>
          <p:cNvPr id="6" name="TextBox 5">
            <a:extLst>
              <a:ext uri="{FF2B5EF4-FFF2-40B4-BE49-F238E27FC236}">
                <a16:creationId xmlns:a16="http://schemas.microsoft.com/office/drawing/2014/main" id="{2E3869D1-469A-5B41-97BC-C47919F46F86}"/>
              </a:ext>
            </a:extLst>
          </p:cNvPr>
          <p:cNvSpPr txBox="1"/>
          <p:nvPr userDrawn="1"/>
        </p:nvSpPr>
        <p:spPr>
          <a:xfrm>
            <a:off x="10131552" y="6528816"/>
            <a:ext cx="0" cy="0"/>
          </a:xfrm>
          <a:prstGeom prst="rect">
            <a:avLst/>
          </a:prstGeom>
          <a:noFill/>
        </p:spPr>
        <p:txBody>
          <a:bodyPr wrap="none" lIns="0" tIns="0" rIns="0" bIns="0" rtlCol="0">
            <a:noAutofit/>
          </a:bodyPr>
          <a:lstStyle/>
          <a:p>
            <a:pPr algn="l" defTabSz="228600">
              <a:spcAft>
                <a:spcPts val="1200"/>
              </a:spcAft>
            </a:pPr>
            <a:endParaRPr lang="en-US" noProof="0" dirty="0"/>
          </a:p>
        </p:txBody>
      </p:sp>
    </p:spTree>
    <p:extLst>
      <p:ext uri="{BB962C8B-B14F-4D97-AF65-F5344CB8AC3E}">
        <p14:creationId xmlns:p14="http://schemas.microsoft.com/office/powerpoint/2010/main" val="932399137"/>
      </p:ext>
    </p:extLst>
  </p:cSld>
  <p:clrMapOvr>
    <a:masterClrMapping/>
  </p:clrMapOvr>
  <p:extLst>
    <p:ext uri="{DCECCB84-F9BA-43D5-87BE-67443E8EF086}">
      <p15:sldGuideLst xmlns:p15="http://schemas.microsoft.com/office/powerpoint/2012/main">
        <p15:guide id="1" orient="horz" pos="983">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Text and Image 1">
    <p:spTree>
      <p:nvGrpSpPr>
        <p:cNvPr id="1" name=""/>
        <p:cNvGrpSpPr/>
        <p:nvPr/>
      </p:nvGrpSpPr>
      <p:grpSpPr>
        <a:xfrm>
          <a:off x="0" y="0"/>
          <a:ext cx="0" cy="0"/>
          <a:chOff x="0" y="0"/>
          <a:chExt cx="0" cy="0"/>
        </a:xfrm>
      </p:grpSpPr>
      <p:sp>
        <p:nvSpPr>
          <p:cNvPr id="15" name="Text Placeholder 14">
            <a:extLst>
              <a:ext uri="{FF2B5EF4-FFF2-40B4-BE49-F238E27FC236}">
                <a16:creationId xmlns:a16="http://schemas.microsoft.com/office/drawing/2014/main" id="{A27BE519-6A5B-4320-BE53-57885A779914}"/>
              </a:ext>
            </a:extLst>
          </p:cNvPr>
          <p:cNvSpPr>
            <a:spLocks noGrp="1"/>
          </p:cNvSpPr>
          <p:nvPr>
            <p:ph type="body" sz="quarter" idx="14" hasCustomPrompt="1"/>
          </p:nvPr>
        </p:nvSpPr>
        <p:spPr>
          <a:xfrm>
            <a:off x="381001" y="3267635"/>
            <a:ext cx="5334000" cy="2667000"/>
          </a:xfrm>
        </p:spPr>
        <p:txBody>
          <a:bodyPr/>
          <a:lstStyle>
            <a:lvl1pPr marL="0" indent="0">
              <a:buNone/>
              <a:defRPr sz="2400">
                <a:solidFill>
                  <a:schemeClr val="accent1"/>
                </a:solidFill>
                <a:latin typeface="+mn-lt"/>
              </a:defRPr>
            </a:lvl1pPr>
            <a:lvl2pPr marL="0" indent="0">
              <a:buNone/>
              <a:defRPr sz="1800">
                <a:latin typeface="+mn-lt"/>
              </a:defRPr>
            </a:lvl2pPr>
            <a:lvl3pPr marL="228600">
              <a:buFont typeface="Arial" panose="020B0604020202020204" pitchFamily="34" charset="0"/>
              <a:buChar char="•"/>
              <a:defRPr sz="1800">
                <a:latin typeface="+mn-lt"/>
              </a:defRPr>
            </a:lvl3pPr>
            <a:lvl4pPr marL="457200">
              <a:buFont typeface="System Font"/>
              <a:buChar char="–"/>
              <a:defRPr sz="1600">
                <a:latin typeface="+mn-lt"/>
              </a:defRPr>
            </a:lvl4pPr>
            <a:lvl5pPr marL="685800">
              <a:buFont typeface="Arial" panose="020B0604020202020204" pitchFamily="34" charset="0"/>
              <a:buChar char="•"/>
              <a:defRPr sz="1600">
                <a:latin typeface="+mn-lt"/>
              </a:defRPr>
            </a:lvl5pPr>
          </a:lstStyle>
          <a:p>
            <a:pPr lvl="0"/>
            <a:r>
              <a:rPr lang="en-US" dirty="0"/>
              <a:t>Place sub-headline here in </a:t>
            </a:r>
            <a:r>
              <a:rPr lang="en-US" dirty="0" err="1"/>
              <a:t>Graphik</a:t>
            </a:r>
            <a:r>
              <a:rPr lang="en-US" dirty="0"/>
              <a:t>, indent for other levels</a:t>
            </a:r>
          </a:p>
          <a:p>
            <a:pPr lvl="1"/>
            <a:r>
              <a:rPr lang="en-US" dirty="0"/>
              <a:t>Second level (text 18pt)</a:t>
            </a:r>
          </a:p>
          <a:p>
            <a:pPr lvl="2"/>
            <a:r>
              <a:rPr lang="en-US" dirty="0"/>
              <a:t>Third level bullet (bullet 18pt)</a:t>
            </a:r>
          </a:p>
          <a:p>
            <a:pPr lvl="3"/>
            <a:r>
              <a:rPr lang="en-US" dirty="0"/>
              <a:t>Fourth level bullet (bullet 16pt)</a:t>
            </a:r>
          </a:p>
          <a:p>
            <a:pPr lvl="4"/>
            <a:r>
              <a:rPr lang="en-US" dirty="0"/>
              <a:t>Fifth level bullet (bullet 16pt)</a:t>
            </a:r>
          </a:p>
        </p:txBody>
      </p:sp>
      <p:sp>
        <p:nvSpPr>
          <p:cNvPr id="3" name="Picture Placeholder 2">
            <a:extLst>
              <a:ext uri="{FF2B5EF4-FFF2-40B4-BE49-F238E27FC236}">
                <a16:creationId xmlns:a16="http://schemas.microsoft.com/office/drawing/2014/main" id="{77AA6D93-92FF-400D-8AF3-C5AC33611540}"/>
              </a:ext>
            </a:extLst>
          </p:cNvPr>
          <p:cNvSpPr>
            <a:spLocks noGrp="1"/>
          </p:cNvSpPr>
          <p:nvPr>
            <p:ph type="pic" idx="1" hasCustomPrompt="1"/>
          </p:nvPr>
        </p:nvSpPr>
        <p:spPr>
          <a:xfrm>
            <a:off x="6096000" y="196769"/>
            <a:ext cx="6096000" cy="6857999"/>
          </a:xfrm>
        </p:spPr>
        <p:txBody>
          <a:bodyPr anchor="ctr"/>
          <a:lstStyle>
            <a:lvl1pPr marL="0" indent="0" algn="ctr" defTabSz="914400" rtl="0" eaLnBrk="1" latinLnBrk="0" hangingPunct="1">
              <a:lnSpc>
                <a:spcPct val="100000"/>
              </a:lnSpc>
              <a:spcBef>
                <a:spcPts val="0"/>
              </a:spcBef>
              <a:spcAft>
                <a:spcPts val="1200"/>
              </a:spcAft>
              <a:buFont typeface="Arial" panose="020B0604020202020204" pitchFamily="34" charset="0"/>
              <a:buNone/>
              <a:defRPr lang="en-US" sz="1400" b="0" kern="1200" dirty="0">
                <a:solidFill>
                  <a:schemeClr val="tx1"/>
                </a:solidFill>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dirty="0"/>
              <a:t>Add image, then ‘Send to Back’</a:t>
            </a:r>
            <a:endParaRPr lang="en-US" dirty="0"/>
          </a:p>
        </p:txBody>
      </p:sp>
      <p:sp>
        <p:nvSpPr>
          <p:cNvPr id="5" name="Title 1">
            <a:extLst>
              <a:ext uri="{FF2B5EF4-FFF2-40B4-BE49-F238E27FC236}">
                <a16:creationId xmlns:a16="http://schemas.microsoft.com/office/drawing/2014/main" id="{1BB929FF-38D9-4792-A56F-C1810627FF9B}"/>
              </a:ext>
            </a:extLst>
          </p:cNvPr>
          <p:cNvSpPr>
            <a:spLocks noGrp="1"/>
          </p:cNvSpPr>
          <p:nvPr>
            <p:ph type="title" hasCustomPrompt="1"/>
          </p:nvPr>
        </p:nvSpPr>
        <p:spPr>
          <a:xfrm>
            <a:off x="381000" y="381000"/>
            <a:ext cx="5334000" cy="2667000"/>
          </a:xfrm>
        </p:spPr>
        <p:txBody>
          <a:bodyPr anchor="b"/>
          <a:lstStyle>
            <a:lvl1pPr>
              <a:defRPr sz="3600"/>
            </a:lvl1pPr>
          </a:lstStyle>
          <a:p>
            <a:r>
              <a:rPr lang="en-GB" dirty="0"/>
              <a:t>Place headline here (36pt, min 30pt)</a:t>
            </a:r>
            <a:endParaRPr lang="en-US" dirty="0"/>
          </a:p>
        </p:txBody>
      </p:sp>
      <p:sp>
        <p:nvSpPr>
          <p:cNvPr id="7" name="Slide Number Placeholder 6">
            <a:extLst>
              <a:ext uri="{FF2B5EF4-FFF2-40B4-BE49-F238E27FC236}">
                <a16:creationId xmlns:a16="http://schemas.microsoft.com/office/drawing/2014/main" id="{471ECD14-894C-4210-BC23-98D893AA2320}"/>
              </a:ext>
            </a:extLst>
          </p:cNvPr>
          <p:cNvSpPr>
            <a:spLocks noGrp="1"/>
          </p:cNvSpPr>
          <p:nvPr>
            <p:ph type="sldNum" sz="quarter" idx="4"/>
          </p:nvPr>
        </p:nvSpPr>
        <p:spPr>
          <a:xfrm>
            <a:off x="11429998" y="6477001"/>
            <a:ext cx="381001" cy="207843"/>
          </a:xfrm>
          <a:prstGeom prst="rect">
            <a:avLst/>
          </a:prstGeom>
          <a:noFill/>
        </p:spPr>
        <p:txBody>
          <a:bodyPr wrap="square" lIns="0" tIns="0" rIns="0" bIns="0" rtlCol="0" anchor="ctr">
            <a:noAutofit/>
          </a:bodyPr>
          <a:lstStyle>
            <a:lvl1pPr>
              <a:defRPr lang="en-US" sz="800" smtClean="0">
                <a:solidFill>
                  <a:schemeClr val="tx1">
                    <a:alpha val="75000"/>
                  </a:schemeClr>
                </a:solidFill>
              </a:defRPr>
            </a:lvl1pPr>
          </a:lstStyle>
          <a:p>
            <a:pPr algn="r" defTabSz="228600">
              <a:spcAft>
                <a:spcPts val="1200"/>
              </a:spcAft>
            </a:pPr>
            <a:fld id="{CC9E6EB9-168E-4914-8CC7-2E853AFB4F1B}" type="slidenum">
              <a:rPr lang="en-US" smtClean="0"/>
              <a:pPr algn="r" defTabSz="228600">
                <a:spcAft>
                  <a:spcPts val="1200"/>
                </a:spcAft>
              </a:pPr>
              <a:t>‹#›</a:t>
            </a:fld>
            <a:endParaRPr lang="en-US"/>
          </a:p>
        </p:txBody>
      </p:sp>
      <p:pic>
        <p:nvPicPr>
          <p:cNvPr id="2" name="Picture 1">
            <a:extLst>
              <a:ext uri="{FF2B5EF4-FFF2-40B4-BE49-F238E27FC236}">
                <a16:creationId xmlns:a16="http://schemas.microsoft.com/office/drawing/2014/main" id="{296067A3-9F0D-44FB-B267-D94DE708562D}"/>
              </a:ext>
            </a:extLst>
          </p:cNvPr>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a:xfrm>
            <a:off x="381468" y="6483010"/>
            <a:ext cx="191087" cy="201340"/>
          </a:xfrm>
          <a:prstGeom prst="rect">
            <a:avLst/>
          </a:prstGeom>
        </p:spPr>
      </p:pic>
      <p:sp>
        <p:nvSpPr>
          <p:cNvPr id="8" name="TextBox 7">
            <a:extLst>
              <a:ext uri="{FF2B5EF4-FFF2-40B4-BE49-F238E27FC236}">
                <a16:creationId xmlns:a16="http://schemas.microsoft.com/office/drawing/2014/main" id="{13C499DC-456D-AD4E-B8A4-E55217F992E7}"/>
              </a:ext>
            </a:extLst>
          </p:cNvPr>
          <p:cNvSpPr txBox="1"/>
          <p:nvPr userDrawn="1"/>
        </p:nvSpPr>
        <p:spPr>
          <a:xfrm>
            <a:off x="8317890" y="6482079"/>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lang="en-GB" sz="800" dirty="0">
                <a:solidFill>
                  <a:schemeClr val="tx1">
                    <a:alpha val="75000"/>
                  </a:schemeClr>
                </a:solidFill>
              </a:rPr>
              <a:t>Copyright © 2020 Accenture. All rights reserved.</a:t>
            </a:r>
            <a:endParaRPr lang="en-US" noProof="0" dirty="0">
              <a:solidFill>
                <a:schemeClr val="tx1">
                  <a:alpha val="75000"/>
                </a:schemeClr>
              </a:solidFill>
            </a:endParaRPr>
          </a:p>
        </p:txBody>
      </p:sp>
    </p:spTree>
    <p:extLst>
      <p:ext uri="{BB962C8B-B14F-4D97-AF65-F5344CB8AC3E}">
        <p14:creationId xmlns:p14="http://schemas.microsoft.com/office/powerpoint/2010/main" val="127120615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ext and Image 2">
    <p:bg>
      <p:bgPr>
        <a:solidFill>
          <a:schemeClr val="accent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F8DBAF1-DC97-4CAB-B174-0AAA55CCB2E8}"/>
              </a:ext>
            </a:extLst>
          </p:cNvPr>
          <p:cNvSpPr/>
          <p:nvPr userDrawn="1"/>
        </p:nvSpPr>
        <p:spPr>
          <a:xfrm>
            <a:off x="0" y="6309360"/>
            <a:ext cx="12192000" cy="5486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itle 1">
            <a:extLst>
              <a:ext uri="{FF2B5EF4-FFF2-40B4-BE49-F238E27FC236}">
                <a16:creationId xmlns:a16="http://schemas.microsoft.com/office/drawing/2014/main" id="{3B30F4D9-6AB9-4693-B1C3-C7BE8D81EC93}"/>
              </a:ext>
            </a:extLst>
          </p:cNvPr>
          <p:cNvSpPr>
            <a:spLocks noGrp="1"/>
          </p:cNvSpPr>
          <p:nvPr>
            <p:ph type="title" hasCustomPrompt="1"/>
          </p:nvPr>
        </p:nvSpPr>
        <p:spPr>
          <a:xfrm>
            <a:off x="6476999" y="381000"/>
            <a:ext cx="5334000" cy="2667000"/>
          </a:xfrm>
        </p:spPr>
        <p:txBody>
          <a:bodyPr anchor="b"/>
          <a:lstStyle>
            <a:lvl1pPr>
              <a:defRPr sz="3600"/>
            </a:lvl1pPr>
          </a:lstStyle>
          <a:p>
            <a:r>
              <a:rPr lang="en-GB" dirty="0"/>
              <a:t>Place headline here (36pt, min 30pt)</a:t>
            </a:r>
            <a:endParaRPr lang="en-US" dirty="0"/>
          </a:p>
        </p:txBody>
      </p:sp>
      <p:pic>
        <p:nvPicPr>
          <p:cNvPr id="2" name="Picture 1">
            <a:extLst>
              <a:ext uri="{FF2B5EF4-FFF2-40B4-BE49-F238E27FC236}">
                <a16:creationId xmlns:a16="http://schemas.microsoft.com/office/drawing/2014/main" id="{A9656D06-A8CE-4A1F-9876-6AFBEE60C207}"/>
              </a:ext>
            </a:extLst>
          </p:cNvPr>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a:xfrm>
            <a:off x="381468" y="6482516"/>
            <a:ext cx="191087" cy="202328"/>
          </a:xfrm>
          <a:prstGeom prst="rect">
            <a:avLst/>
          </a:prstGeom>
        </p:spPr>
      </p:pic>
      <p:sp>
        <p:nvSpPr>
          <p:cNvPr id="13" name="TextBox 12">
            <a:extLst>
              <a:ext uri="{FF2B5EF4-FFF2-40B4-BE49-F238E27FC236}">
                <a16:creationId xmlns:a16="http://schemas.microsoft.com/office/drawing/2014/main" id="{C5A17E02-A31F-4B3C-922A-197462C89A0D}"/>
              </a:ext>
            </a:extLst>
          </p:cNvPr>
          <p:cNvSpPr txBox="1"/>
          <p:nvPr userDrawn="1"/>
        </p:nvSpPr>
        <p:spPr>
          <a:xfrm>
            <a:off x="8317890" y="6483349"/>
            <a:ext cx="3112110" cy="203203"/>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dirty="0">
                <a:ln>
                  <a:noFill/>
                </a:ln>
                <a:solidFill>
                  <a:srgbClr val="FFFFFF">
                    <a:alpha val="75000"/>
                  </a:srgbClr>
                </a:solidFill>
                <a:effectLst/>
                <a:uLnTx/>
                <a:uFillTx/>
              </a:rPr>
              <a:t>Copyright © 2020 Accenture. All rights reserved.</a:t>
            </a:r>
            <a:endParaRPr kumimoji="0" lang="en-US" sz="1800" b="0" i="0" u="none" strike="noStrike" kern="0" cap="none" spc="0" normalizeH="0" baseline="0" noProof="0" dirty="0">
              <a:ln>
                <a:noFill/>
              </a:ln>
              <a:solidFill>
                <a:srgbClr val="FFFFFF">
                  <a:alpha val="75000"/>
                </a:srgbClr>
              </a:solidFill>
              <a:effectLst/>
              <a:uLnTx/>
              <a:uFillTx/>
            </a:endParaRPr>
          </a:p>
        </p:txBody>
      </p:sp>
      <p:sp>
        <p:nvSpPr>
          <p:cNvPr id="14" name="TextBox 13">
            <a:extLst>
              <a:ext uri="{FF2B5EF4-FFF2-40B4-BE49-F238E27FC236}">
                <a16:creationId xmlns:a16="http://schemas.microsoft.com/office/drawing/2014/main" id="{A10195CB-D424-4B71-9300-2867217A049D}"/>
              </a:ext>
            </a:extLst>
          </p:cNvPr>
          <p:cNvSpPr txBox="1"/>
          <p:nvPr userDrawn="1"/>
        </p:nvSpPr>
        <p:spPr>
          <a:xfrm>
            <a:off x="11430000" y="6482063"/>
            <a:ext cx="381000" cy="205775"/>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fld id="{8A1971D9-5B62-3C46-9EC9-FDAAB88557B2}" type="slidenum">
              <a:rPr kumimoji="0" lang="en-GB" sz="800" b="0" i="0" u="none" strike="noStrike" kern="0" cap="none" spc="0" normalizeH="0" baseline="0" noProof="0" smtClean="0">
                <a:ln>
                  <a:noFill/>
                </a:ln>
                <a:solidFill>
                  <a:srgbClr val="FFFFFF">
                    <a:alpha val="75000"/>
                  </a:srgbClr>
                </a:solidFill>
                <a:effectLst/>
                <a:uLnTx/>
                <a:uFillTx/>
              </a:rPr>
              <a:pPr marL="0" marR="0" lvl="0" indent="0" algn="r" defTabSz="228600" eaLnBrk="1" fontAlgn="auto" latinLnBrk="0" hangingPunct="1">
                <a:lnSpc>
                  <a:spcPct val="100000"/>
                </a:lnSpc>
                <a:spcBef>
                  <a:spcPts val="0"/>
                </a:spcBef>
                <a:spcAft>
                  <a:spcPts val="1200"/>
                </a:spcAft>
                <a:buClrTx/>
                <a:buSzTx/>
                <a:buFontTx/>
                <a:buNone/>
                <a:tabLst/>
                <a:defRPr/>
              </a:pPr>
              <a:t>‹#›</a:t>
            </a:fld>
            <a:endParaRPr kumimoji="0" lang="en-US" sz="1800" b="0" i="0" u="none" strike="noStrike" kern="0" cap="none" spc="0" normalizeH="0" baseline="0" noProof="0" dirty="0">
              <a:ln>
                <a:noFill/>
              </a:ln>
              <a:solidFill>
                <a:srgbClr val="FFFFFF">
                  <a:alpha val="75000"/>
                </a:srgbClr>
              </a:solidFill>
              <a:effectLst/>
              <a:uLnTx/>
              <a:uFillTx/>
            </a:endParaRPr>
          </a:p>
        </p:txBody>
      </p:sp>
      <p:sp>
        <p:nvSpPr>
          <p:cNvPr id="12" name="Text Placeholder 14">
            <a:extLst>
              <a:ext uri="{FF2B5EF4-FFF2-40B4-BE49-F238E27FC236}">
                <a16:creationId xmlns:a16="http://schemas.microsoft.com/office/drawing/2014/main" id="{6EB7BC02-64C6-5A42-A5C4-F0D83DB51123}"/>
              </a:ext>
            </a:extLst>
          </p:cNvPr>
          <p:cNvSpPr>
            <a:spLocks noGrp="1"/>
          </p:cNvSpPr>
          <p:nvPr>
            <p:ph type="body" sz="quarter" idx="17" hasCustomPrompt="1"/>
          </p:nvPr>
        </p:nvSpPr>
        <p:spPr>
          <a:xfrm>
            <a:off x="6476999" y="3267635"/>
            <a:ext cx="5334000" cy="2667000"/>
          </a:xfrm>
        </p:spPr>
        <p:txBody>
          <a:bodyPr/>
          <a:lstStyle>
            <a:lvl1pPr marL="0" indent="0">
              <a:buNone/>
              <a:defRPr sz="2400">
                <a:solidFill>
                  <a:schemeClr val="tx1"/>
                </a:solidFill>
                <a:latin typeface="+mn-lt"/>
              </a:defRPr>
            </a:lvl1pPr>
            <a:lvl2pPr marL="0" indent="0">
              <a:buNone/>
              <a:defRPr sz="1800">
                <a:solidFill>
                  <a:schemeClr val="tx1"/>
                </a:solidFill>
                <a:latin typeface="+mn-lt"/>
              </a:defRPr>
            </a:lvl2pPr>
            <a:lvl3pPr marL="228600">
              <a:buFont typeface="Arial" panose="020B0604020202020204" pitchFamily="34" charset="0"/>
              <a:buChar char="•"/>
              <a:defRPr sz="1800">
                <a:solidFill>
                  <a:schemeClr val="tx1"/>
                </a:solidFill>
                <a:latin typeface="+mn-lt"/>
              </a:defRPr>
            </a:lvl3pPr>
            <a:lvl4pPr marL="457200">
              <a:buFont typeface="System Font"/>
              <a:buChar char="–"/>
              <a:defRPr sz="1600">
                <a:solidFill>
                  <a:schemeClr val="tx1"/>
                </a:solidFill>
                <a:latin typeface="+mn-lt"/>
              </a:defRPr>
            </a:lvl4pPr>
            <a:lvl5pPr marL="685800">
              <a:buFont typeface="Arial" panose="020B0604020202020204" pitchFamily="34" charset="0"/>
              <a:buChar char="•"/>
              <a:defRPr sz="1600">
                <a:solidFill>
                  <a:schemeClr val="tx1"/>
                </a:solidFill>
                <a:latin typeface="+mn-lt"/>
              </a:defRPr>
            </a:lvl5pPr>
          </a:lstStyle>
          <a:p>
            <a:pPr lvl="0"/>
            <a:r>
              <a:rPr lang="en-US" dirty="0"/>
              <a:t>Place sub-headline here in </a:t>
            </a:r>
            <a:r>
              <a:rPr lang="en-US" dirty="0" err="1"/>
              <a:t>Graphik</a:t>
            </a:r>
            <a:r>
              <a:rPr lang="en-US" dirty="0"/>
              <a:t>, indent for other levels</a:t>
            </a:r>
          </a:p>
          <a:p>
            <a:pPr lvl="1"/>
            <a:r>
              <a:rPr lang="en-US" dirty="0"/>
              <a:t>Second level (text 18pt)</a:t>
            </a:r>
          </a:p>
          <a:p>
            <a:pPr lvl="2"/>
            <a:r>
              <a:rPr lang="en-US" dirty="0"/>
              <a:t>Third level bullet (bullet 18pt)</a:t>
            </a:r>
          </a:p>
          <a:p>
            <a:pPr lvl="3"/>
            <a:r>
              <a:rPr lang="en-US" dirty="0"/>
              <a:t>Fourth level bullet (bullet 16pt)</a:t>
            </a:r>
          </a:p>
          <a:p>
            <a:pPr lvl="4"/>
            <a:r>
              <a:rPr lang="en-US" dirty="0"/>
              <a:t>Fifth level bullet (bullet 16pt)</a:t>
            </a:r>
          </a:p>
        </p:txBody>
      </p:sp>
    </p:spTree>
    <p:extLst>
      <p:ext uri="{BB962C8B-B14F-4D97-AF65-F5344CB8AC3E}">
        <p14:creationId xmlns:p14="http://schemas.microsoft.com/office/powerpoint/2010/main" val="3036458434"/>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3840">
          <p15:clr>
            <a:srgbClr val="5ACBF0"/>
          </p15:clr>
        </p15:guide>
        <p15:guide id="2" pos="1920">
          <p15:clr>
            <a:srgbClr val="5ACBF0"/>
          </p15:clr>
        </p15:guide>
        <p15:guide id="3" pos="5760">
          <p15:clr>
            <a:srgbClr val="5ACBF0"/>
          </p15:clr>
        </p15:guide>
        <p15:guide id="4" orient="horz" pos="1920">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Quote + Portrait 1">
    <p:spTree>
      <p:nvGrpSpPr>
        <p:cNvPr id="1" name=""/>
        <p:cNvGrpSpPr/>
        <p:nvPr/>
      </p:nvGrpSpPr>
      <p:grpSpPr>
        <a:xfrm>
          <a:off x="0" y="0"/>
          <a:ext cx="0" cy="0"/>
          <a:chOff x="0" y="0"/>
          <a:chExt cx="0" cy="0"/>
        </a:xfrm>
      </p:grpSpPr>
      <p:pic>
        <p:nvPicPr>
          <p:cNvPr id="3" name="Picture Placeholder 19">
            <a:extLst>
              <a:ext uri="{FF2B5EF4-FFF2-40B4-BE49-F238E27FC236}">
                <a16:creationId xmlns:a16="http://schemas.microsoft.com/office/drawing/2014/main" id="{9128CE8F-D41A-47B9-921B-C6C1790F8F27}"/>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7026839" y="943234"/>
            <a:ext cx="4191000" cy="4976812"/>
          </a:xfrm>
          <a:prstGeom prst="rect">
            <a:avLst/>
          </a:prstGeom>
          <a:solidFill>
            <a:schemeClr val="tx2">
              <a:lumMod val="20000"/>
              <a:lumOff val="80000"/>
            </a:schemeClr>
          </a:solidFill>
        </p:spPr>
      </p:pic>
      <p:sp>
        <p:nvSpPr>
          <p:cNvPr id="12" name="Picture Placeholder 18">
            <a:extLst>
              <a:ext uri="{FF2B5EF4-FFF2-40B4-BE49-F238E27FC236}">
                <a16:creationId xmlns:a16="http://schemas.microsoft.com/office/drawing/2014/main" id="{3996D868-07E7-4C6F-B00B-4026C634BAE0}"/>
              </a:ext>
            </a:extLst>
          </p:cNvPr>
          <p:cNvSpPr>
            <a:spLocks noGrp="1"/>
          </p:cNvSpPr>
          <p:nvPr>
            <p:ph type="pic" sz="quarter" idx="13" hasCustomPrompt="1"/>
          </p:nvPr>
        </p:nvSpPr>
        <p:spPr>
          <a:xfrm>
            <a:off x="6858001" y="744434"/>
            <a:ext cx="4190998" cy="4976446"/>
          </a:xfrm>
          <a:solidFill>
            <a:schemeClr val="bg1"/>
          </a:solidFill>
        </p:spPr>
        <p:txBody>
          <a:bodyPr tIns="274320" bIns="274320" anchor="ctr"/>
          <a:lstStyle>
            <a:lvl1pPr marL="0" indent="0" algn="ctr">
              <a:buNone/>
              <a:defRPr sz="1400" b="0">
                <a:solidFill>
                  <a:schemeClr val="tx1"/>
                </a:solidFill>
              </a:defRPr>
            </a:lvl1pPr>
          </a:lstStyle>
          <a:p>
            <a:r>
              <a:rPr lang="en-GB" dirty="0"/>
              <a:t>Add image</a:t>
            </a:r>
            <a:endParaRPr lang="en-US" dirty="0"/>
          </a:p>
        </p:txBody>
      </p:sp>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1143000" y="1593669"/>
            <a:ext cx="4952999" cy="3277976"/>
          </a:xfrm>
        </p:spPr>
        <p:txBody>
          <a:bodyPr anchor="ctr"/>
          <a:lstStyle>
            <a:lvl1pPr>
              <a:defRPr sz="5400">
                <a:solidFill>
                  <a:schemeClr val="tx1"/>
                </a:solidFill>
              </a:defRPr>
            </a:lvl1pPr>
          </a:lstStyle>
          <a:p>
            <a:r>
              <a:rPr lang="en-US" dirty="0"/>
              <a:t>Place quote or key message here</a:t>
            </a:r>
          </a:p>
        </p:txBody>
      </p:sp>
    </p:spTree>
    <p:extLst>
      <p:ext uri="{BB962C8B-B14F-4D97-AF65-F5344CB8AC3E}">
        <p14:creationId xmlns:p14="http://schemas.microsoft.com/office/powerpoint/2010/main" val="422993841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Stat 1">
    <p:bg>
      <p:bgRef idx="1001">
        <a:schemeClr val="bg1"/>
      </p:bgRef>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7FF1C6BE-E6FE-4BD6-8477-A09403EEE56E}"/>
              </a:ext>
            </a:extLst>
          </p:cNvPr>
          <p:cNvSpPr/>
          <p:nvPr userDrawn="1"/>
        </p:nvSpPr>
        <p:spPr>
          <a:xfrm>
            <a:off x="-10" y="-3"/>
            <a:ext cx="6096008" cy="631190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2" name="Text Placeholder 32">
            <a:extLst>
              <a:ext uri="{FF2B5EF4-FFF2-40B4-BE49-F238E27FC236}">
                <a16:creationId xmlns:a16="http://schemas.microsoft.com/office/drawing/2014/main" id="{AC315915-FC9E-0942-980E-6C0E99FEA8DD}"/>
              </a:ext>
            </a:extLst>
          </p:cNvPr>
          <p:cNvSpPr>
            <a:spLocks noGrp="1"/>
          </p:cNvSpPr>
          <p:nvPr>
            <p:ph type="body" sz="quarter" idx="18" hasCustomPrompt="1"/>
          </p:nvPr>
        </p:nvSpPr>
        <p:spPr>
          <a:xfrm>
            <a:off x="380986" y="1490072"/>
            <a:ext cx="2285996" cy="1284861"/>
          </a:xfrm>
        </p:spPr>
        <p:txBody>
          <a:bodyPr/>
          <a:lstStyle>
            <a:lvl1pPr marL="0" indent="0">
              <a:spcAft>
                <a:spcPts val="600"/>
              </a:spcAft>
              <a:buNone/>
              <a:defRPr lang="en-US" sz="2000" b="1" kern="1200" dirty="0" smtClean="0">
                <a:solidFill>
                  <a:schemeClr val="tx1"/>
                </a:solidFill>
                <a:latin typeface="+mn-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dirty="0"/>
              <a:t>Stat headline</a:t>
            </a:r>
          </a:p>
          <a:p>
            <a:pPr marL="285750" lvl="1" indent="-285750" algn="l" defTabSz="914400" rtl="0" eaLnBrk="1" latinLnBrk="0" hangingPunct="1">
              <a:lnSpc>
                <a:spcPct val="100000"/>
              </a:lnSpc>
              <a:spcBef>
                <a:spcPts val="0"/>
              </a:spcBef>
              <a:spcAft>
                <a:spcPts val="0"/>
              </a:spcAft>
            </a:pPr>
            <a:r>
              <a:rPr lang="en-US" dirty="0"/>
              <a:t>Stat details</a:t>
            </a:r>
          </a:p>
          <a:p>
            <a:pPr marL="228600" lvl="2" indent="-228600" algn="l" defTabSz="914400" rtl="0" eaLnBrk="1" latinLnBrk="0" hangingPunct="1">
              <a:lnSpc>
                <a:spcPct val="100000"/>
              </a:lnSpc>
              <a:spcBef>
                <a:spcPts val="0"/>
              </a:spcBef>
              <a:spcAft>
                <a:spcPts val="0"/>
              </a:spcAft>
              <a:buFont typeface="Arial" panose="020B0604020202020204" pitchFamily="34" charset="0"/>
              <a:buChar char="•"/>
            </a:pPr>
            <a:r>
              <a:rPr lang="en-US" dirty="0"/>
              <a:t>Bullet point</a:t>
            </a:r>
          </a:p>
        </p:txBody>
      </p:sp>
      <p:sp>
        <p:nvSpPr>
          <p:cNvPr id="38" name="Picture Placeholder 35">
            <a:extLst>
              <a:ext uri="{FF2B5EF4-FFF2-40B4-BE49-F238E27FC236}">
                <a16:creationId xmlns:a16="http://schemas.microsoft.com/office/drawing/2014/main" id="{92A5DC07-3811-41E7-B3BC-1DF4ED905C75}"/>
              </a:ext>
            </a:extLst>
          </p:cNvPr>
          <p:cNvSpPr>
            <a:spLocks noGrp="1"/>
          </p:cNvSpPr>
          <p:nvPr>
            <p:ph type="pic" sz="quarter" idx="16" hasCustomPrompt="1"/>
          </p:nvPr>
        </p:nvSpPr>
        <p:spPr>
          <a:xfrm>
            <a:off x="6095992" y="0"/>
            <a:ext cx="6096008" cy="6311900"/>
          </a:xfrm>
          <a:solidFill>
            <a:schemeClr val="bg2"/>
          </a:solidFill>
        </p:spPr>
        <p:txBody>
          <a:bodyPr anchor="ctr"/>
          <a:lstStyle>
            <a:lvl1pPr marL="0" indent="0" algn="ctr">
              <a:buNone/>
              <a:defRPr sz="1400" b="0">
                <a:solidFill>
                  <a:schemeClr val="tx1"/>
                </a:solidFill>
              </a:defRPr>
            </a:lvl1pPr>
          </a:lstStyle>
          <a:p>
            <a:r>
              <a:rPr lang="en-GB" dirty="0"/>
              <a:t>Add image here</a:t>
            </a:r>
            <a:endParaRPr lang="en-US" dirty="0"/>
          </a:p>
        </p:txBody>
      </p:sp>
      <p:sp>
        <p:nvSpPr>
          <p:cNvPr id="27" name="Text Placeholder 26">
            <a:extLst>
              <a:ext uri="{FF2B5EF4-FFF2-40B4-BE49-F238E27FC236}">
                <a16:creationId xmlns:a16="http://schemas.microsoft.com/office/drawing/2014/main" id="{8D7539E0-EC97-4984-8CDD-85CC949BB7FB}"/>
              </a:ext>
            </a:extLst>
          </p:cNvPr>
          <p:cNvSpPr>
            <a:spLocks noGrp="1"/>
          </p:cNvSpPr>
          <p:nvPr>
            <p:ph type="body" sz="quarter" idx="13" hasCustomPrompt="1"/>
          </p:nvPr>
        </p:nvSpPr>
        <p:spPr>
          <a:xfrm>
            <a:off x="381001" y="380999"/>
            <a:ext cx="2285996" cy="912223"/>
          </a:xfrm>
        </p:spPr>
        <p:txBody>
          <a:bodyPr anchor="ctr"/>
          <a:lstStyle>
            <a:lvl1pPr marL="0" indent="0">
              <a:buNone/>
              <a:defRPr lang="en-US" sz="4800" b="1" kern="1200" dirty="0">
                <a:solidFill>
                  <a:schemeClr val="accent1"/>
                </a:solidFill>
                <a:latin typeface="+mn-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dirty="0"/>
              <a:t>00x</a:t>
            </a:r>
            <a:endParaRPr lang="en-US" dirty="0"/>
          </a:p>
        </p:txBody>
      </p:sp>
      <p:cxnSp>
        <p:nvCxnSpPr>
          <p:cNvPr id="42" name="Straight Connector 41">
            <a:extLst>
              <a:ext uri="{FF2B5EF4-FFF2-40B4-BE49-F238E27FC236}">
                <a16:creationId xmlns:a16="http://schemas.microsoft.com/office/drawing/2014/main" id="{149C8D0A-C37D-4D9A-9703-8A0AFB18570C}"/>
              </a:ext>
            </a:extLst>
          </p:cNvPr>
          <p:cNvCxnSpPr>
            <a:cxnSpLocks/>
          </p:cNvCxnSpPr>
          <p:nvPr userDrawn="1"/>
        </p:nvCxnSpPr>
        <p:spPr>
          <a:xfrm>
            <a:off x="0" y="3155950"/>
            <a:ext cx="6096008"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46" name="Text Placeholder 26">
            <a:extLst>
              <a:ext uri="{FF2B5EF4-FFF2-40B4-BE49-F238E27FC236}">
                <a16:creationId xmlns:a16="http://schemas.microsoft.com/office/drawing/2014/main" id="{FFC38A35-5CA3-4459-9AC5-201C71534956}"/>
              </a:ext>
            </a:extLst>
          </p:cNvPr>
          <p:cNvSpPr>
            <a:spLocks noGrp="1"/>
          </p:cNvSpPr>
          <p:nvPr>
            <p:ph type="body" sz="quarter" idx="17" hasCustomPrompt="1"/>
          </p:nvPr>
        </p:nvSpPr>
        <p:spPr>
          <a:xfrm>
            <a:off x="3428992" y="380999"/>
            <a:ext cx="2285996" cy="912223"/>
          </a:xfrm>
        </p:spPr>
        <p:txBody>
          <a:bodyPr anchor="ctr"/>
          <a:lstStyle>
            <a:lvl1pPr marL="0" indent="0">
              <a:buNone/>
              <a:defRPr lang="en-US" sz="4800" b="1" kern="1200" dirty="0">
                <a:solidFill>
                  <a:schemeClr val="accent1"/>
                </a:solidFill>
                <a:latin typeface="+mn-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dirty="0"/>
              <a:t>00x</a:t>
            </a:r>
            <a:endParaRPr lang="en-US" dirty="0"/>
          </a:p>
        </p:txBody>
      </p:sp>
      <p:sp>
        <p:nvSpPr>
          <p:cNvPr id="48" name="Text Placeholder 26">
            <a:extLst>
              <a:ext uri="{FF2B5EF4-FFF2-40B4-BE49-F238E27FC236}">
                <a16:creationId xmlns:a16="http://schemas.microsoft.com/office/drawing/2014/main" id="{84A1985F-A4F6-4997-A4BD-E305CB1A47A6}"/>
              </a:ext>
            </a:extLst>
          </p:cNvPr>
          <p:cNvSpPr>
            <a:spLocks noGrp="1"/>
          </p:cNvSpPr>
          <p:nvPr>
            <p:ph type="body" sz="quarter" idx="19" hasCustomPrompt="1"/>
          </p:nvPr>
        </p:nvSpPr>
        <p:spPr>
          <a:xfrm>
            <a:off x="381001" y="3536948"/>
            <a:ext cx="2285996" cy="912223"/>
          </a:xfrm>
        </p:spPr>
        <p:txBody>
          <a:bodyPr anchor="ctr"/>
          <a:lstStyle>
            <a:lvl1pPr marL="0" indent="0">
              <a:buNone/>
              <a:defRPr lang="en-US" sz="4800" b="1" kern="1200" dirty="0">
                <a:solidFill>
                  <a:schemeClr val="accent1"/>
                </a:solidFill>
                <a:latin typeface="+mn-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dirty="0"/>
              <a:t>00x</a:t>
            </a:r>
            <a:endParaRPr lang="en-US" dirty="0"/>
          </a:p>
        </p:txBody>
      </p:sp>
      <p:sp>
        <p:nvSpPr>
          <p:cNvPr id="50" name="Text Placeholder 26">
            <a:extLst>
              <a:ext uri="{FF2B5EF4-FFF2-40B4-BE49-F238E27FC236}">
                <a16:creationId xmlns:a16="http://schemas.microsoft.com/office/drawing/2014/main" id="{E5121ACC-7E33-431F-A8A1-419F515D4061}"/>
              </a:ext>
            </a:extLst>
          </p:cNvPr>
          <p:cNvSpPr>
            <a:spLocks noGrp="1"/>
          </p:cNvSpPr>
          <p:nvPr>
            <p:ph type="body" sz="quarter" idx="21" hasCustomPrompt="1"/>
          </p:nvPr>
        </p:nvSpPr>
        <p:spPr>
          <a:xfrm>
            <a:off x="3428992" y="3536948"/>
            <a:ext cx="2285996" cy="912223"/>
          </a:xfrm>
        </p:spPr>
        <p:txBody>
          <a:bodyPr anchor="ctr"/>
          <a:lstStyle>
            <a:lvl1pPr marL="0" indent="0">
              <a:buNone/>
              <a:defRPr lang="en-US" sz="4800" b="1" kern="1200" dirty="0">
                <a:solidFill>
                  <a:schemeClr val="accent1"/>
                </a:solidFill>
                <a:latin typeface="+mn-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dirty="0"/>
              <a:t>00x</a:t>
            </a:r>
            <a:endParaRPr lang="en-US" dirty="0"/>
          </a:p>
        </p:txBody>
      </p:sp>
      <p:cxnSp>
        <p:nvCxnSpPr>
          <p:cNvPr id="53" name="Straight Connector 52">
            <a:extLst>
              <a:ext uri="{FF2B5EF4-FFF2-40B4-BE49-F238E27FC236}">
                <a16:creationId xmlns:a16="http://schemas.microsoft.com/office/drawing/2014/main" id="{1BE5BBCC-C957-48B6-99B6-EF1F3E80F622}"/>
              </a:ext>
            </a:extLst>
          </p:cNvPr>
          <p:cNvCxnSpPr>
            <a:cxnSpLocks/>
          </p:cNvCxnSpPr>
          <p:nvPr userDrawn="1"/>
        </p:nvCxnSpPr>
        <p:spPr>
          <a:xfrm>
            <a:off x="3047998" y="-2"/>
            <a:ext cx="0" cy="6311902"/>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394EF33C-E010-4503-AC38-BB48E62572E9}"/>
              </a:ext>
            </a:extLst>
          </p:cNvPr>
          <p:cNvSpPr/>
          <p:nvPr userDrawn="1"/>
        </p:nvSpPr>
        <p:spPr>
          <a:xfrm>
            <a:off x="0" y="6311900"/>
            <a:ext cx="12192000" cy="546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Graphic 4">
            <a:extLst>
              <a:ext uri="{FF2B5EF4-FFF2-40B4-BE49-F238E27FC236}">
                <a16:creationId xmlns:a16="http://schemas.microsoft.com/office/drawing/2014/main" id="{B5857967-07ED-4F5E-A053-B5E7B0047997}"/>
              </a:ext>
            </a:extLst>
          </p:cNvPr>
          <p:cNvSpPr>
            <a:spLocks noChangeAspect="1"/>
          </p:cNvSpPr>
          <p:nvPr userDrawn="1"/>
        </p:nvSpPr>
        <p:spPr>
          <a:xfrm>
            <a:off x="381000" y="6483349"/>
            <a:ext cx="192024" cy="203202"/>
          </a:xfrm>
          <a:custGeom>
            <a:avLst/>
            <a:gdLst>
              <a:gd name="connsiteX0" fmla="*/ 0 w 556260"/>
              <a:gd name="connsiteY0" fmla="*/ 415290 h 588644"/>
              <a:gd name="connsiteX1" fmla="*/ 324803 w 556260"/>
              <a:gd name="connsiteY1" fmla="*/ 295275 h 588644"/>
              <a:gd name="connsiteX2" fmla="*/ 0 w 556260"/>
              <a:gd name="connsiteY2" fmla="*/ 167640 h 588644"/>
              <a:gd name="connsiteX3" fmla="*/ 0 w 556260"/>
              <a:gd name="connsiteY3" fmla="*/ 0 h 588644"/>
              <a:gd name="connsiteX4" fmla="*/ 556260 w 556260"/>
              <a:gd name="connsiteY4" fmla="*/ 223838 h 588644"/>
              <a:gd name="connsiteX5" fmla="*/ 556260 w 556260"/>
              <a:gd name="connsiteY5" fmla="*/ 363855 h 588644"/>
              <a:gd name="connsiteX6" fmla="*/ 0 w 556260"/>
              <a:gd name="connsiteY6" fmla="*/ 588645 h 588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6260" h="588644">
                <a:moveTo>
                  <a:pt x="0" y="415290"/>
                </a:moveTo>
                <a:lnTo>
                  <a:pt x="324803" y="295275"/>
                </a:lnTo>
                <a:lnTo>
                  <a:pt x="0" y="167640"/>
                </a:lnTo>
                <a:lnTo>
                  <a:pt x="0" y="0"/>
                </a:lnTo>
                <a:lnTo>
                  <a:pt x="556260" y="223838"/>
                </a:lnTo>
                <a:lnTo>
                  <a:pt x="556260" y="363855"/>
                </a:lnTo>
                <a:lnTo>
                  <a:pt x="0" y="588645"/>
                </a:lnTo>
                <a:close/>
              </a:path>
            </a:pathLst>
          </a:custGeom>
          <a:solidFill>
            <a:schemeClr val="bg1"/>
          </a:solidFill>
          <a:ln w="9525" cap="flat">
            <a:noFill/>
            <a:prstDash val="solid"/>
            <a:miter/>
          </a:ln>
        </p:spPr>
        <p:txBody>
          <a:bodyPr rtlCol="0" anchor="ctr"/>
          <a:lstStyle/>
          <a:p>
            <a:endParaRPr lang="en-US"/>
          </a:p>
        </p:txBody>
      </p:sp>
      <p:sp>
        <p:nvSpPr>
          <p:cNvPr id="5" name="TextBox 4">
            <a:extLst>
              <a:ext uri="{FF2B5EF4-FFF2-40B4-BE49-F238E27FC236}">
                <a16:creationId xmlns:a16="http://schemas.microsoft.com/office/drawing/2014/main" id="{61FAF127-9F53-4673-A2A8-7956E1AE99D5}"/>
              </a:ext>
            </a:extLst>
          </p:cNvPr>
          <p:cNvSpPr txBox="1"/>
          <p:nvPr userDrawn="1"/>
        </p:nvSpPr>
        <p:spPr>
          <a:xfrm>
            <a:off x="8317890" y="6483349"/>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lang="en-GB" sz="800" dirty="0">
                <a:solidFill>
                  <a:schemeClr val="bg1">
                    <a:alpha val="75000"/>
                  </a:schemeClr>
                </a:solidFill>
              </a:rPr>
              <a:t>Copyright © 2020 Accenture. All rights reserved.</a:t>
            </a:r>
            <a:endParaRPr lang="en-US" noProof="0" dirty="0">
              <a:solidFill>
                <a:schemeClr val="bg1">
                  <a:alpha val="75000"/>
                </a:schemeClr>
              </a:solidFill>
            </a:endParaRPr>
          </a:p>
        </p:txBody>
      </p:sp>
      <p:sp>
        <p:nvSpPr>
          <p:cNvPr id="6" name="TextBox 5">
            <a:extLst>
              <a:ext uri="{FF2B5EF4-FFF2-40B4-BE49-F238E27FC236}">
                <a16:creationId xmlns:a16="http://schemas.microsoft.com/office/drawing/2014/main" id="{AF44D4EC-5AC3-4E83-91F6-146FE9DE0444}"/>
              </a:ext>
            </a:extLst>
          </p:cNvPr>
          <p:cNvSpPr txBox="1"/>
          <p:nvPr userDrawn="1"/>
        </p:nvSpPr>
        <p:spPr>
          <a:xfrm>
            <a:off x="11430000" y="6482063"/>
            <a:ext cx="381000" cy="205775"/>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fld id="{8A1971D9-5B62-3C46-9EC9-FDAAB88557B2}" type="slidenum">
              <a:rPr lang="en-GB" sz="800" smtClean="0">
                <a:solidFill>
                  <a:schemeClr val="bg1">
                    <a:alpha val="75000"/>
                  </a:schemeClr>
                </a:solidFill>
              </a:rPr>
              <a:t>‹#›</a:t>
            </a:fld>
            <a:endParaRPr lang="en-US" noProof="0" dirty="0">
              <a:solidFill>
                <a:schemeClr val="bg1">
                  <a:alpha val="75000"/>
                </a:schemeClr>
              </a:solidFill>
            </a:endParaRPr>
          </a:p>
        </p:txBody>
      </p:sp>
      <p:sp>
        <p:nvSpPr>
          <p:cNvPr id="23" name="Text Placeholder 32">
            <a:extLst>
              <a:ext uri="{FF2B5EF4-FFF2-40B4-BE49-F238E27FC236}">
                <a16:creationId xmlns:a16="http://schemas.microsoft.com/office/drawing/2014/main" id="{15FC8104-48E6-B248-8FB6-974B5ABAE65B}"/>
              </a:ext>
            </a:extLst>
          </p:cNvPr>
          <p:cNvSpPr>
            <a:spLocks noGrp="1"/>
          </p:cNvSpPr>
          <p:nvPr>
            <p:ph type="body" sz="quarter" idx="22" hasCustomPrompt="1"/>
          </p:nvPr>
        </p:nvSpPr>
        <p:spPr>
          <a:xfrm>
            <a:off x="3428992" y="1490072"/>
            <a:ext cx="2285996" cy="1284861"/>
          </a:xfrm>
        </p:spPr>
        <p:txBody>
          <a:bodyPr/>
          <a:lstStyle>
            <a:lvl1pPr marL="0" indent="0">
              <a:spcAft>
                <a:spcPts val="600"/>
              </a:spcAft>
              <a:buNone/>
              <a:defRPr lang="en-US" sz="2000" b="1" kern="1200" dirty="0" smtClean="0">
                <a:solidFill>
                  <a:schemeClr val="tx1"/>
                </a:solidFill>
                <a:latin typeface="+mn-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dirty="0"/>
              <a:t>Stat headline</a:t>
            </a:r>
          </a:p>
          <a:p>
            <a:pPr marL="285750" lvl="1" indent="-285750" algn="l" defTabSz="914400" rtl="0" eaLnBrk="1" latinLnBrk="0" hangingPunct="1">
              <a:lnSpc>
                <a:spcPct val="100000"/>
              </a:lnSpc>
              <a:spcBef>
                <a:spcPts val="0"/>
              </a:spcBef>
              <a:spcAft>
                <a:spcPts val="0"/>
              </a:spcAft>
            </a:pPr>
            <a:r>
              <a:rPr lang="en-US" dirty="0"/>
              <a:t>Stat details</a:t>
            </a:r>
          </a:p>
          <a:p>
            <a:pPr marL="228600" lvl="2" indent="-228600" algn="l" defTabSz="914400" rtl="0" eaLnBrk="1" latinLnBrk="0" hangingPunct="1">
              <a:lnSpc>
                <a:spcPct val="100000"/>
              </a:lnSpc>
              <a:spcBef>
                <a:spcPts val="0"/>
              </a:spcBef>
              <a:spcAft>
                <a:spcPts val="0"/>
              </a:spcAft>
              <a:buFont typeface="Arial" panose="020B0604020202020204" pitchFamily="34" charset="0"/>
              <a:buChar char="•"/>
            </a:pPr>
            <a:r>
              <a:rPr lang="en-US" dirty="0"/>
              <a:t>Bullet point</a:t>
            </a:r>
          </a:p>
        </p:txBody>
      </p:sp>
      <p:sp>
        <p:nvSpPr>
          <p:cNvPr id="24" name="Text Placeholder 32">
            <a:extLst>
              <a:ext uri="{FF2B5EF4-FFF2-40B4-BE49-F238E27FC236}">
                <a16:creationId xmlns:a16="http://schemas.microsoft.com/office/drawing/2014/main" id="{27C860B3-C7A0-E840-9D83-305F7392029A}"/>
              </a:ext>
            </a:extLst>
          </p:cNvPr>
          <p:cNvSpPr>
            <a:spLocks noGrp="1"/>
          </p:cNvSpPr>
          <p:nvPr>
            <p:ph type="body" sz="quarter" idx="23" hasCustomPrompt="1"/>
          </p:nvPr>
        </p:nvSpPr>
        <p:spPr>
          <a:xfrm>
            <a:off x="380986" y="4646021"/>
            <a:ext cx="2285996" cy="1284861"/>
          </a:xfrm>
        </p:spPr>
        <p:txBody>
          <a:bodyPr/>
          <a:lstStyle>
            <a:lvl1pPr marL="0" indent="0">
              <a:spcAft>
                <a:spcPts val="600"/>
              </a:spcAft>
              <a:buNone/>
              <a:defRPr lang="en-US" sz="2000" b="1" kern="1200" dirty="0" smtClean="0">
                <a:solidFill>
                  <a:schemeClr val="tx1"/>
                </a:solidFill>
                <a:latin typeface="+mn-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dirty="0"/>
              <a:t>Stat headline</a:t>
            </a:r>
          </a:p>
          <a:p>
            <a:pPr marL="285750" lvl="1" indent="-285750" algn="l" defTabSz="914400" rtl="0" eaLnBrk="1" latinLnBrk="0" hangingPunct="1">
              <a:lnSpc>
                <a:spcPct val="100000"/>
              </a:lnSpc>
              <a:spcBef>
                <a:spcPts val="0"/>
              </a:spcBef>
              <a:spcAft>
                <a:spcPts val="0"/>
              </a:spcAft>
            </a:pPr>
            <a:r>
              <a:rPr lang="en-US" dirty="0"/>
              <a:t>Stat details</a:t>
            </a:r>
          </a:p>
          <a:p>
            <a:pPr marL="228600" lvl="2" indent="-228600" algn="l" defTabSz="914400" rtl="0" eaLnBrk="1" latinLnBrk="0" hangingPunct="1">
              <a:lnSpc>
                <a:spcPct val="100000"/>
              </a:lnSpc>
              <a:spcBef>
                <a:spcPts val="0"/>
              </a:spcBef>
              <a:spcAft>
                <a:spcPts val="0"/>
              </a:spcAft>
              <a:buFont typeface="Arial" panose="020B0604020202020204" pitchFamily="34" charset="0"/>
              <a:buChar char="•"/>
            </a:pPr>
            <a:r>
              <a:rPr lang="en-US" dirty="0"/>
              <a:t>Bullet point</a:t>
            </a:r>
          </a:p>
        </p:txBody>
      </p:sp>
      <p:sp>
        <p:nvSpPr>
          <p:cNvPr id="25" name="Text Placeholder 32">
            <a:extLst>
              <a:ext uri="{FF2B5EF4-FFF2-40B4-BE49-F238E27FC236}">
                <a16:creationId xmlns:a16="http://schemas.microsoft.com/office/drawing/2014/main" id="{0559DD1F-A98C-F14E-95DC-32EC947751EA}"/>
              </a:ext>
            </a:extLst>
          </p:cNvPr>
          <p:cNvSpPr>
            <a:spLocks noGrp="1"/>
          </p:cNvSpPr>
          <p:nvPr>
            <p:ph type="body" sz="quarter" idx="24" hasCustomPrompt="1"/>
          </p:nvPr>
        </p:nvSpPr>
        <p:spPr>
          <a:xfrm>
            <a:off x="3428992" y="4646021"/>
            <a:ext cx="2285996" cy="1284861"/>
          </a:xfrm>
        </p:spPr>
        <p:txBody>
          <a:bodyPr/>
          <a:lstStyle>
            <a:lvl1pPr marL="0" indent="0">
              <a:spcAft>
                <a:spcPts val="600"/>
              </a:spcAft>
              <a:buNone/>
              <a:defRPr lang="en-US" sz="2000" b="1" kern="1200" dirty="0" smtClean="0">
                <a:solidFill>
                  <a:schemeClr val="tx1"/>
                </a:solidFill>
                <a:latin typeface="+mn-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dirty="0"/>
              <a:t>Stat headline</a:t>
            </a:r>
          </a:p>
          <a:p>
            <a:pPr marL="285750" lvl="1" indent="-285750" algn="l" defTabSz="914400" rtl="0" eaLnBrk="1" latinLnBrk="0" hangingPunct="1">
              <a:lnSpc>
                <a:spcPct val="100000"/>
              </a:lnSpc>
              <a:spcBef>
                <a:spcPts val="0"/>
              </a:spcBef>
              <a:spcAft>
                <a:spcPts val="0"/>
              </a:spcAft>
            </a:pPr>
            <a:r>
              <a:rPr lang="en-US" dirty="0"/>
              <a:t>Stat details</a:t>
            </a:r>
          </a:p>
          <a:p>
            <a:pPr marL="228600" lvl="2" indent="-228600" algn="l" defTabSz="914400" rtl="0" eaLnBrk="1" latinLnBrk="0" hangingPunct="1">
              <a:lnSpc>
                <a:spcPct val="100000"/>
              </a:lnSpc>
              <a:spcBef>
                <a:spcPts val="0"/>
              </a:spcBef>
              <a:spcAft>
                <a:spcPts val="0"/>
              </a:spcAft>
              <a:buFont typeface="Arial" panose="020B0604020202020204" pitchFamily="34" charset="0"/>
              <a:buChar char="•"/>
            </a:pPr>
            <a:r>
              <a:rPr lang="en-US" dirty="0"/>
              <a:t>Bullet point</a:t>
            </a:r>
          </a:p>
        </p:txBody>
      </p:sp>
    </p:spTree>
    <p:extLst>
      <p:ext uri="{BB962C8B-B14F-4D97-AF65-F5344CB8AC3E}">
        <p14:creationId xmlns:p14="http://schemas.microsoft.com/office/powerpoint/2010/main" val="981704197"/>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3840">
          <p15:clr>
            <a:srgbClr val="5ACBF0"/>
          </p15:clr>
        </p15:guide>
        <p15:guide id="2" pos="1920">
          <p15:clr>
            <a:srgbClr val="5ACBF0"/>
          </p15:clr>
        </p15:guide>
        <p15:guide id="3" pos="5760">
          <p15:clr>
            <a:srgbClr val="5ACBF0"/>
          </p15:clr>
        </p15:guide>
        <p15:guide id="4" orient="horz" pos="1985">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Image - Left-aligned, Logo">
    <p:bg>
      <p:bgPr>
        <a:solidFill>
          <a:schemeClr val="tx1"/>
        </a:solidFill>
        <a:effectLst/>
      </p:bgPr>
    </p:bg>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B313EF52-1E9D-4B0B-AB41-E206002F3879}"/>
              </a:ext>
            </a:extLst>
          </p:cNvPr>
          <p:cNvGraphicFramePr>
            <a:graphicFrameLocks noChangeAspect="1"/>
          </p:cNvGraphicFramePr>
          <p:nvPr userDrawn="1">
            <p:custDataLst>
              <p:tags r:id="rId1"/>
            </p:custDataLst>
            <p:extLst>
              <p:ext uri="{D42A27DB-BD31-4B8C-83A1-F6EECF244321}">
                <p14:modId xmlns:p14="http://schemas.microsoft.com/office/powerpoint/2010/main" val="262322676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424" imgH="424" progId="TCLayout.ActiveDocument.1">
                  <p:embed/>
                </p:oleObj>
              </mc:Choice>
              <mc:Fallback>
                <p:oleObj name="think-cell Folie" r:id="rId4" imgW="424" imgH="424" progId="TCLayout.ActiveDocument.1">
                  <p:embed/>
                  <p:pic>
                    <p:nvPicPr>
                      <p:cNvPr id="5" name="Objekt 4" hidden="1">
                        <a:extLst>
                          <a:ext uri="{FF2B5EF4-FFF2-40B4-BE49-F238E27FC236}">
                            <a16:creationId xmlns:a16="http://schemas.microsoft.com/office/drawing/2014/main" id="{B313EF52-1E9D-4B0B-AB41-E206002F3879}"/>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hteck 2" hidden="1">
            <a:extLst>
              <a:ext uri="{FF2B5EF4-FFF2-40B4-BE49-F238E27FC236}">
                <a16:creationId xmlns:a16="http://schemas.microsoft.com/office/drawing/2014/main" id="{A02EFED5-A7B8-4B24-A53B-1865D11A9DB3}"/>
              </a:ext>
            </a:extLst>
          </p:cNvPr>
          <p:cNvSpPr/>
          <p:nvPr userDrawn="1">
            <p:custDataLst>
              <p:tags r:id="rId2"/>
            </p:custDataLst>
          </p:nvPr>
        </p:nvSpPr>
        <p:spPr>
          <a:xfrm>
            <a:off x="0" y="0"/>
            <a:ext cx="158750" cy="1587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4800" b="1" i="0" baseline="0" dirty="0" err="1">
              <a:latin typeface="Graphik" panose="020B0503030202060203" pitchFamily="34" charset="0"/>
              <a:ea typeface="+mj-ea"/>
              <a:cs typeface="+mj-cs"/>
              <a:sym typeface="Graphik" panose="020B0503030202060203" pitchFamily="34" charset="0"/>
            </a:endParaRPr>
          </a:p>
        </p:txBody>
      </p:sp>
      <p:sp>
        <p:nvSpPr>
          <p:cNvPr id="2" name="Title 1">
            <a:extLst>
              <a:ext uri="{FF2B5EF4-FFF2-40B4-BE49-F238E27FC236}">
                <a16:creationId xmlns:a16="http://schemas.microsoft.com/office/drawing/2014/main" id="{FC0037DA-877B-4969-92F3-D62917753DD1}"/>
              </a:ext>
            </a:extLst>
          </p:cNvPr>
          <p:cNvSpPr>
            <a:spLocks noGrp="1"/>
          </p:cNvSpPr>
          <p:nvPr>
            <p:ph type="ctrTitle" hasCustomPrompt="1"/>
          </p:nvPr>
        </p:nvSpPr>
        <p:spPr>
          <a:xfrm>
            <a:off x="381001" y="381001"/>
            <a:ext cx="5715000" cy="2476499"/>
          </a:xfrm>
        </p:spPr>
        <p:txBody>
          <a:bodyPr anchor="b"/>
          <a:lstStyle>
            <a:lvl1pPr algn="l">
              <a:lnSpc>
                <a:spcPct val="90000"/>
              </a:lnSpc>
              <a:defRPr sz="4800">
                <a:solidFill>
                  <a:schemeClr val="bg1"/>
                </a:solidFill>
              </a:defRPr>
            </a:lvl1pPr>
          </a:lstStyle>
          <a:p>
            <a:r>
              <a:rPr lang="en-US" dirty="0"/>
              <a:t>Place presentation title here 48pt</a:t>
            </a:r>
          </a:p>
        </p:txBody>
      </p:sp>
      <p:sp>
        <p:nvSpPr>
          <p:cNvPr id="13" name="Date Placeholder 10">
            <a:extLst>
              <a:ext uri="{FF2B5EF4-FFF2-40B4-BE49-F238E27FC236}">
                <a16:creationId xmlns:a16="http://schemas.microsoft.com/office/drawing/2014/main" id="{47AA0BD1-514A-4E33-A0FD-DF2342E79049}"/>
              </a:ext>
            </a:extLst>
          </p:cNvPr>
          <p:cNvSpPr>
            <a:spLocks noGrp="1"/>
          </p:cNvSpPr>
          <p:nvPr>
            <p:ph type="dt" sz="half" idx="2"/>
          </p:nvPr>
        </p:nvSpPr>
        <p:spPr>
          <a:xfrm>
            <a:off x="381001" y="4190668"/>
            <a:ext cx="3253153"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bg1"/>
                </a:solidFill>
                <a:latin typeface="+mn-lt"/>
                <a:ea typeface="+mn-ea"/>
                <a:cs typeface="+mn-cs"/>
              </a:defRPr>
            </a:lvl1pPr>
          </a:lstStyle>
          <a:p>
            <a:fld id="{395525D8-8C3D-4FEA-A4F3-A7048ED97C11}" type="datetime2">
              <a:rPr lang="de-DE" smtClean="0"/>
              <a:pPr/>
              <a:t>Montag, 25. November 2024</a:t>
            </a:fld>
            <a:endParaRPr lang="de-DE" dirty="0"/>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a:xfrm>
            <a:off x="381001" y="4435945"/>
            <a:ext cx="3253153" cy="530687"/>
          </a:xfrm>
        </p:spPr>
        <p:txBody>
          <a:bodyPr/>
          <a:lstStyle>
            <a:lvl1pPr marL="0" indent="0" algn="l" defTabSz="914400" rtl="0" eaLnBrk="1" latinLnBrk="0" hangingPunct="1">
              <a:spcAft>
                <a:spcPts val="0"/>
              </a:spcAft>
              <a:buNone/>
              <a:defRPr lang="en-US" sz="1400" b="0" kern="1200" dirty="0" smtClean="0">
                <a:solidFill>
                  <a:schemeClr val="bg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dirty="0"/>
              <a:t>Presenter</a:t>
            </a:r>
          </a:p>
        </p:txBody>
      </p:sp>
      <p:sp>
        <p:nvSpPr>
          <p:cNvPr id="4" name="TextBox 3">
            <a:extLst>
              <a:ext uri="{FF2B5EF4-FFF2-40B4-BE49-F238E27FC236}">
                <a16:creationId xmlns:a16="http://schemas.microsoft.com/office/drawing/2014/main" id="{8506A9A1-BB92-4DC6-893F-3C43599C724E}"/>
              </a:ext>
            </a:extLst>
          </p:cNvPr>
          <p:cNvSpPr txBox="1">
            <a:spLocks/>
          </p:cNvSpPr>
          <p:nvPr userDrawn="1"/>
        </p:nvSpPr>
        <p:spPr>
          <a:xfrm>
            <a:off x="0" y="-480412"/>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chemeClr val="bg2"/>
                </a:solidFill>
                <a:effectLst/>
                <a:uLnTx/>
                <a:uFillTx/>
              </a:rPr>
              <a:t>Format Background… &gt; Picture or texture fill &gt; Set to one of the provided selections in the image library</a:t>
            </a:r>
            <a:endParaRPr kumimoji="0" lang="en-US" sz="800" b="0" i="0" u="none" strike="noStrike" kern="0" cap="none" spc="0" normalizeH="0" baseline="0" noProof="0" dirty="0">
              <a:ln>
                <a:noFill/>
              </a:ln>
              <a:solidFill>
                <a:schemeClr val="bg2"/>
              </a:solidFill>
              <a:effectLst/>
              <a:uLnTx/>
              <a:uFillTx/>
            </a:endParaRPr>
          </a:p>
        </p:txBody>
      </p:sp>
      <p:sp>
        <p:nvSpPr>
          <p:cNvPr id="8" name="Subtitle 2">
            <a:extLst>
              <a:ext uri="{FF2B5EF4-FFF2-40B4-BE49-F238E27FC236}">
                <a16:creationId xmlns:a16="http://schemas.microsoft.com/office/drawing/2014/main" id="{9279EB0A-2DCA-4410-A834-F9A425FF964B}"/>
              </a:ext>
            </a:extLst>
          </p:cNvPr>
          <p:cNvSpPr>
            <a:spLocks noGrp="1"/>
          </p:cNvSpPr>
          <p:nvPr>
            <p:ph type="subTitle" idx="1" hasCustomPrompt="1"/>
          </p:nvPr>
        </p:nvSpPr>
        <p:spPr>
          <a:xfrm>
            <a:off x="381001" y="3097823"/>
            <a:ext cx="4301168" cy="1092845"/>
          </a:xfrm>
        </p:spPr>
        <p:txBody>
          <a:bodyPr/>
          <a:lstStyle>
            <a:lvl1pPr marL="0" indent="0" algn="l">
              <a:lnSpc>
                <a:spcPct val="90000"/>
              </a:lnSpc>
              <a:spcAft>
                <a:spcPts val="0"/>
              </a:spcAft>
              <a:buNone/>
              <a:defRPr sz="2400" b="0" i="0" spc="0">
                <a:solidFill>
                  <a:schemeClr val="bg1"/>
                </a:solidFill>
                <a:latin typeface="GT Sectra Fine Rg" panose="000005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US" dirty="0"/>
              <a:t>Place subtitle here in GT Sectra Fine </a:t>
            </a:r>
            <a:r>
              <a:rPr lang="en-US" dirty="0" err="1"/>
              <a:t>Rg</a:t>
            </a:r>
            <a:r>
              <a:rPr lang="en-US" dirty="0"/>
              <a:t> 24pt</a:t>
            </a:r>
          </a:p>
        </p:txBody>
      </p:sp>
      <p:pic>
        <p:nvPicPr>
          <p:cNvPr id="12" name="Graphic 7">
            <a:extLst>
              <a:ext uri="{FF2B5EF4-FFF2-40B4-BE49-F238E27FC236}">
                <a16:creationId xmlns:a16="http://schemas.microsoft.com/office/drawing/2014/main" id="{D7B0E976-000C-49A3-AB6F-2C73A4992A13}"/>
              </a:ext>
            </a:extLst>
          </p:cNvPr>
          <p:cNvPicPr>
            <a:picLocks noChangeAspect="1"/>
          </p:cNvPicPr>
          <p:nvPr userDrawn="1"/>
        </p:nvPicPr>
        <p:blipFill>
          <a:blip r:embed="rId6" cstate="email">
            <a:extLst>
              <a:ext uri="{28A0092B-C50C-407E-A947-70E740481C1C}">
                <a14:useLocalDpi xmlns:a14="http://schemas.microsoft.com/office/drawing/2010/main"/>
              </a:ext>
            </a:extLst>
          </a:blip>
          <a:srcRect/>
          <a:stretch/>
        </p:blipFill>
        <p:spPr>
          <a:xfrm>
            <a:off x="381001" y="5813884"/>
            <a:ext cx="1884233" cy="498015"/>
          </a:xfrm>
          <a:prstGeom prst="rect">
            <a:avLst/>
          </a:prstGeom>
        </p:spPr>
      </p:pic>
      <p:cxnSp>
        <p:nvCxnSpPr>
          <p:cNvPr id="53" name="Straight Connector 41">
            <a:extLst>
              <a:ext uri="{FF2B5EF4-FFF2-40B4-BE49-F238E27FC236}">
                <a16:creationId xmlns:a16="http://schemas.microsoft.com/office/drawing/2014/main" id="{A992349B-ECBD-464E-9D5E-BCF8A8DE840F}"/>
              </a:ext>
            </a:extLst>
          </p:cNvPr>
          <p:cNvCxnSpPr/>
          <p:nvPr userDrawn="1"/>
        </p:nvCxnSpPr>
        <p:spPr>
          <a:xfrm>
            <a:off x="-252640" y="1380044"/>
            <a:ext cx="182880" cy="0"/>
          </a:xfrm>
          <a:prstGeom prst="line">
            <a:avLst/>
          </a:prstGeom>
          <a:ln w="3175">
            <a:solidFill>
              <a:schemeClr val="bg1"/>
            </a:solidFill>
            <a:tailEnd type="none" w="sm" len="sm"/>
          </a:ln>
        </p:spPr>
        <p:style>
          <a:lnRef idx="1">
            <a:schemeClr val="accent1"/>
          </a:lnRef>
          <a:fillRef idx="0">
            <a:schemeClr val="accent1"/>
          </a:fillRef>
          <a:effectRef idx="0">
            <a:schemeClr val="accent1"/>
          </a:effectRef>
          <a:fontRef idx="minor">
            <a:schemeClr val="tx1"/>
          </a:fontRef>
        </p:style>
      </p:cxnSp>
      <p:cxnSp>
        <p:nvCxnSpPr>
          <p:cNvPr id="54" name="Straight Connector 50">
            <a:extLst>
              <a:ext uri="{FF2B5EF4-FFF2-40B4-BE49-F238E27FC236}">
                <a16:creationId xmlns:a16="http://schemas.microsoft.com/office/drawing/2014/main" id="{941A3F7C-6912-4681-A9F8-6979688DBBB8}"/>
              </a:ext>
            </a:extLst>
          </p:cNvPr>
          <p:cNvCxnSpPr/>
          <p:nvPr userDrawn="1"/>
        </p:nvCxnSpPr>
        <p:spPr>
          <a:xfrm>
            <a:off x="-252640" y="1662728"/>
            <a:ext cx="182880" cy="0"/>
          </a:xfrm>
          <a:prstGeom prst="line">
            <a:avLst/>
          </a:prstGeom>
          <a:ln w="3175">
            <a:solidFill>
              <a:schemeClr val="bg1"/>
            </a:solidFill>
            <a:tailEnd type="none" w="sm" len="sm"/>
          </a:ln>
        </p:spPr>
        <p:style>
          <a:lnRef idx="1">
            <a:schemeClr val="accent1"/>
          </a:lnRef>
          <a:fillRef idx="0">
            <a:schemeClr val="accent1"/>
          </a:fillRef>
          <a:effectRef idx="0">
            <a:schemeClr val="accent1"/>
          </a:effectRef>
          <a:fontRef idx="minor">
            <a:schemeClr val="tx1"/>
          </a:fontRef>
        </p:style>
      </p:cxnSp>
      <p:sp>
        <p:nvSpPr>
          <p:cNvPr id="55" name="TextBox 51">
            <a:extLst>
              <a:ext uri="{FF2B5EF4-FFF2-40B4-BE49-F238E27FC236}">
                <a16:creationId xmlns:a16="http://schemas.microsoft.com/office/drawing/2014/main" id="{DDE3CABF-5B6D-4794-AF71-B401572EDA80}"/>
              </a:ext>
            </a:extLst>
          </p:cNvPr>
          <p:cNvSpPr txBox="1"/>
          <p:nvPr userDrawn="1"/>
        </p:nvSpPr>
        <p:spPr>
          <a:xfrm>
            <a:off x="-2102745" y="1549691"/>
            <a:ext cx="1778865" cy="222546"/>
          </a:xfrm>
          <a:prstGeom prst="rect">
            <a:avLst/>
          </a:prstGeom>
          <a:noFill/>
        </p:spPr>
        <p:txBody>
          <a:bodyPr wrap="square" lIns="0" tIns="0" rIns="0"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Upper Guide Content</a:t>
            </a:r>
          </a:p>
        </p:txBody>
      </p:sp>
      <p:sp>
        <p:nvSpPr>
          <p:cNvPr id="56" name="TextBox 52">
            <a:extLst>
              <a:ext uri="{FF2B5EF4-FFF2-40B4-BE49-F238E27FC236}">
                <a16:creationId xmlns:a16="http://schemas.microsoft.com/office/drawing/2014/main" id="{7670461C-219C-4C76-8239-5CC222F62CE0}"/>
              </a:ext>
            </a:extLst>
          </p:cNvPr>
          <p:cNvSpPr txBox="1"/>
          <p:nvPr userDrawn="1"/>
        </p:nvSpPr>
        <p:spPr>
          <a:xfrm>
            <a:off x="-2099880" y="308408"/>
            <a:ext cx="1776000" cy="144000"/>
          </a:xfrm>
          <a:prstGeom prst="rect">
            <a:avLst/>
          </a:prstGeom>
          <a:noFill/>
        </p:spPr>
        <p:txBody>
          <a:bodyPr wrap="square" lIns="0" tIns="0" rIns="0"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Tagline</a:t>
            </a:r>
          </a:p>
        </p:txBody>
      </p:sp>
      <p:cxnSp>
        <p:nvCxnSpPr>
          <p:cNvPr id="57" name="Straight Connector 53">
            <a:extLst>
              <a:ext uri="{FF2B5EF4-FFF2-40B4-BE49-F238E27FC236}">
                <a16:creationId xmlns:a16="http://schemas.microsoft.com/office/drawing/2014/main" id="{349091B3-B556-478B-9692-DA6839B96EDF}"/>
              </a:ext>
            </a:extLst>
          </p:cNvPr>
          <p:cNvCxnSpPr>
            <a:cxnSpLocks/>
          </p:cNvCxnSpPr>
          <p:nvPr userDrawn="1"/>
        </p:nvCxnSpPr>
        <p:spPr>
          <a:xfrm flipV="1">
            <a:off x="-252640" y="383287"/>
            <a:ext cx="182880" cy="0"/>
          </a:xfrm>
          <a:prstGeom prst="line">
            <a:avLst/>
          </a:prstGeom>
          <a:ln w="3175">
            <a:solidFill>
              <a:schemeClr val="bg1"/>
            </a:solidFill>
            <a:tailEnd type="none" w="sm" len="sm"/>
          </a:ln>
        </p:spPr>
        <p:style>
          <a:lnRef idx="1">
            <a:schemeClr val="accent1"/>
          </a:lnRef>
          <a:fillRef idx="0">
            <a:schemeClr val="accent1"/>
          </a:fillRef>
          <a:effectRef idx="0">
            <a:schemeClr val="accent1"/>
          </a:effectRef>
          <a:fontRef idx="minor">
            <a:schemeClr val="tx1"/>
          </a:fontRef>
        </p:style>
      </p:cxnSp>
      <p:sp>
        <p:nvSpPr>
          <p:cNvPr id="58" name="TextBox 54">
            <a:extLst>
              <a:ext uri="{FF2B5EF4-FFF2-40B4-BE49-F238E27FC236}">
                <a16:creationId xmlns:a16="http://schemas.microsoft.com/office/drawing/2014/main" id="{42B4B126-52F4-4D85-A74B-024503B66D4C}"/>
              </a:ext>
            </a:extLst>
          </p:cNvPr>
          <p:cNvSpPr txBox="1">
            <a:spLocks/>
          </p:cNvSpPr>
          <p:nvPr userDrawn="1"/>
        </p:nvSpPr>
        <p:spPr>
          <a:xfrm>
            <a:off x="-1859880" y="3102596"/>
            <a:ext cx="1536000" cy="180000"/>
          </a:xfrm>
          <a:prstGeom prst="rect">
            <a:avLst/>
          </a:prstGeom>
          <a:noFill/>
        </p:spPr>
        <p:txBody>
          <a:bodyPr wrap="square" lIns="0" tIns="0" rIns="132923"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Primary color 3</a:t>
            </a:r>
          </a:p>
        </p:txBody>
      </p:sp>
      <p:sp>
        <p:nvSpPr>
          <p:cNvPr id="59" name="Rectangle 55">
            <a:extLst>
              <a:ext uri="{FF2B5EF4-FFF2-40B4-BE49-F238E27FC236}">
                <a16:creationId xmlns:a16="http://schemas.microsoft.com/office/drawing/2014/main" id="{C59C44DE-DEB3-4FAC-9920-EEA417A3B98E}"/>
              </a:ext>
            </a:extLst>
          </p:cNvPr>
          <p:cNvSpPr/>
          <p:nvPr userDrawn="1"/>
        </p:nvSpPr>
        <p:spPr bwMode="gray">
          <a:xfrm>
            <a:off x="-324720" y="3102598"/>
            <a:ext cx="180000" cy="180000"/>
          </a:xfrm>
          <a:prstGeom prst="rect">
            <a:avLst/>
          </a:prstGeom>
          <a:solidFill>
            <a:schemeClr val="accent3"/>
          </a:solidFill>
          <a:ln w="6350">
            <a:solidFill>
              <a:schemeClr val="tx1"/>
            </a:solidFill>
            <a:miter lim="800000"/>
            <a:headEnd/>
            <a:tailEnd/>
          </a:ln>
          <a:effectLst/>
        </p:spPr>
        <p:txBody>
          <a:bodyPr vert="horz" wrap="square" lIns="0" tIns="0" rIns="0" bIns="0" numCol="1" rtlCol="0" anchor="ctr" anchorCtr="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tab pos="265852" algn="l"/>
              </a:tabLst>
              <a:defRPr/>
            </a:pPr>
            <a:endParaRPr kumimoji="0" lang="en-US" sz="985" b="0" i="0" u="none" strike="noStrike" kern="1200" cap="none" spc="0" normalizeH="0" baseline="0" noProof="0">
              <a:ln>
                <a:noFill/>
              </a:ln>
              <a:solidFill>
                <a:prstClr val="white"/>
              </a:solidFill>
              <a:effectLst/>
              <a:uLnTx/>
              <a:uFillTx/>
              <a:latin typeface="Graphik"/>
              <a:ea typeface="+mn-ea"/>
              <a:cs typeface="+mn-cs"/>
            </a:endParaRPr>
          </a:p>
        </p:txBody>
      </p:sp>
      <p:sp>
        <p:nvSpPr>
          <p:cNvPr id="60" name="TextBox 56">
            <a:extLst>
              <a:ext uri="{FF2B5EF4-FFF2-40B4-BE49-F238E27FC236}">
                <a16:creationId xmlns:a16="http://schemas.microsoft.com/office/drawing/2014/main" id="{13CBA4D2-6393-4050-8020-AF964108D800}"/>
              </a:ext>
            </a:extLst>
          </p:cNvPr>
          <p:cNvSpPr txBox="1">
            <a:spLocks/>
          </p:cNvSpPr>
          <p:nvPr userDrawn="1"/>
        </p:nvSpPr>
        <p:spPr>
          <a:xfrm>
            <a:off x="-1859880" y="2673934"/>
            <a:ext cx="1536000" cy="180000"/>
          </a:xfrm>
          <a:prstGeom prst="rect">
            <a:avLst/>
          </a:prstGeom>
          <a:noFill/>
        </p:spPr>
        <p:txBody>
          <a:bodyPr wrap="square" lIns="0" tIns="0" rIns="132923"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Primary color 1</a:t>
            </a:r>
          </a:p>
        </p:txBody>
      </p:sp>
      <p:sp>
        <p:nvSpPr>
          <p:cNvPr id="61" name="Rectangle 57">
            <a:extLst>
              <a:ext uri="{FF2B5EF4-FFF2-40B4-BE49-F238E27FC236}">
                <a16:creationId xmlns:a16="http://schemas.microsoft.com/office/drawing/2014/main" id="{75EA7697-A6A3-4A0C-A82A-08F8CA4224FD}"/>
              </a:ext>
            </a:extLst>
          </p:cNvPr>
          <p:cNvSpPr/>
          <p:nvPr userDrawn="1"/>
        </p:nvSpPr>
        <p:spPr bwMode="gray">
          <a:xfrm>
            <a:off x="-324720" y="2673934"/>
            <a:ext cx="180000" cy="180000"/>
          </a:xfrm>
          <a:prstGeom prst="rect">
            <a:avLst/>
          </a:prstGeom>
          <a:solidFill>
            <a:schemeClr val="accent1"/>
          </a:solidFill>
          <a:ln w="6350" cap="flat" cmpd="sng" algn="ctr">
            <a:solidFill>
              <a:schemeClr val="tx1"/>
            </a:solidFill>
            <a:prstDash val="solid"/>
            <a:miter lim="800000"/>
            <a:headEnd type="none" w="med" len="med"/>
            <a:tailEnd type="none" w="med" len="med"/>
          </a:ln>
          <a:effectLst/>
        </p:spPr>
        <p:txBody>
          <a:bodyPr vert="horz" wrap="square" lIns="0" tIns="0" rIns="0" bIns="0" numCol="1" rtlCol="0" anchor="ctr" anchorCtr="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tab pos="265852" algn="l"/>
              </a:tabLst>
              <a:defRPr/>
            </a:pPr>
            <a:endParaRPr kumimoji="0" lang="en-US" sz="985" b="0" i="0" u="none" strike="noStrike" kern="1200" cap="none" spc="0" normalizeH="0" baseline="0" noProof="0">
              <a:ln>
                <a:noFill/>
              </a:ln>
              <a:solidFill>
                <a:srgbClr val="BEBEBE">
                  <a:lumMod val="100000"/>
                </a:srgbClr>
              </a:solidFill>
              <a:effectLst/>
              <a:uLnTx/>
              <a:uFillTx/>
              <a:latin typeface="Graphik"/>
              <a:ea typeface="+mn-ea"/>
              <a:cs typeface="+mn-cs"/>
            </a:endParaRPr>
          </a:p>
        </p:txBody>
      </p:sp>
      <p:sp>
        <p:nvSpPr>
          <p:cNvPr id="62" name="Rectangle 58">
            <a:extLst>
              <a:ext uri="{FF2B5EF4-FFF2-40B4-BE49-F238E27FC236}">
                <a16:creationId xmlns:a16="http://schemas.microsoft.com/office/drawing/2014/main" id="{B3F6A532-E0D0-4CAA-B78D-311B909660FA}"/>
              </a:ext>
            </a:extLst>
          </p:cNvPr>
          <p:cNvSpPr/>
          <p:nvPr userDrawn="1"/>
        </p:nvSpPr>
        <p:spPr bwMode="gray">
          <a:xfrm>
            <a:off x="-324720" y="2888266"/>
            <a:ext cx="180000" cy="180000"/>
          </a:xfrm>
          <a:prstGeom prst="rect">
            <a:avLst/>
          </a:prstGeom>
          <a:solidFill>
            <a:schemeClr val="accent2"/>
          </a:solidFill>
          <a:ln w="6350">
            <a:solidFill>
              <a:schemeClr val="tx1"/>
            </a:solidFill>
            <a:miter lim="800000"/>
            <a:headEnd/>
            <a:tailEnd/>
          </a:ln>
          <a:effectLst/>
        </p:spPr>
        <p:txBody>
          <a:bodyPr vert="horz" wrap="square" lIns="0" tIns="0" rIns="0" bIns="0" numCol="1" rtlCol="0" anchor="ctr" anchorCtr="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tab pos="265852" algn="l"/>
              </a:tabLst>
              <a:defRPr/>
            </a:pPr>
            <a:endParaRPr kumimoji="0" lang="en-US" sz="985" b="0" i="0" u="none" strike="noStrike" kern="1200" cap="none" spc="0" normalizeH="0" baseline="0" noProof="0">
              <a:ln>
                <a:noFill/>
              </a:ln>
              <a:solidFill>
                <a:prstClr val="white"/>
              </a:solidFill>
              <a:effectLst/>
              <a:uLnTx/>
              <a:uFillTx/>
              <a:latin typeface="Graphik"/>
              <a:ea typeface="+mn-ea"/>
              <a:cs typeface="+mn-cs"/>
            </a:endParaRPr>
          </a:p>
        </p:txBody>
      </p:sp>
      <p:sp>
        <p:nvSpPr>
          <p:cNvPr id="63" name="TextBox 59">
            <a:extLst>
              <a:ext uri="{FF2B5EF4-FFF2-40B4-BE49-F238E27FC236}">
                <a16:creationId xmlns:a16="http://schemas.microsoft.com/office/drawing/2014/main" id="{49AD7A11-9130-4123-962D-20DF60BD6486}"/>
              </a:ext>
            </a:extLst>
          </p:cNvPr>
          <p:cNvSpPr txBox="1">
            <a:spLocks/>
          </p:cNvSpPr>
          <p:nvPr userDrawn="1"/>
        </p:nvSpPr>
        <p:spPr>
          <a:xfrm>
            <a:off x="-1859880" y="2888266"/>
            <a:ext cx="1536000" cy="180000"/>
          </a:xfrm>
          <a:prstGeom prst="rect">
            <a:avLst/>
          </a:prstGeom>
          <a:noFill/>
        </p:spPr>
        <p:txBody>
          <a:bodyPr wrap="square" lIns="0" tIns="0" rIns="132923"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Primary color 2</a:t>
            </a:r>
          </a:p>
        </p:txBody>
      </p:sp>
      <p:sp>
        <p:nvSpPr>
          <p:cNvPr id="64" name="TextBox 65">
            <a:extLst>
              <a:ext uri="{FF2B5EF4-FFF2-40B4-BE49-F238E27FC236}">
                <a16:creationId xmlns:a16="http://schemas.microsoft.com/office/drawing/2014/main" id="{F613B6B1-1D18-4B61-8C91-87DFB2F0D54E}"/>
              </a:ext>
            </a:extLst>
          </p:cNvPr>
          <p:cNvSpPr txBox="1"/>
          <p:nvPr userDrawn="1"/>
        </p:nvSpPr>
        <p:spPr>
          <a:xfrm>
            <a:off x="-1859880" y="5819900"/>
            <a:ext cx="1536000" cy="180000"/>
          </a:xfrm>
          <a:prstGeom prst="rect">
            <a:avLst/>
          </a:prstGeom>
          <a:noFill/>
        </p:spPr>
        <p:txBody>
          <a:bodyPr wrap="square" lIns="0" tIns="0" rIns="132923"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White</a:t>
            </a:r>
          </a:p>
        </p:txBody>
      </p:sp>
      <p:sp>
        <p:nvSpPr>
          <p:cNvPr id="65" name="Rectangle 67">
            <a:extLst>
              <a:ext uri="{FF2B5EF4-FFF2-40B4-BE49-F238E27FC236}">
                <a16:creationId xmlns:a16="http://schemas.microsoft.com/office/drawing/2014/main" id="{28002E52-4915-475E-86EC-4C3C1DC4E302}"/>
              </a:ext>
            </a:extLst>
          </p:cNvPr>
          <p:cNvSpPr/>
          <p:nvPr userDrawn="1"/>
        </p:nvSpPr>
        <p:spPr bwMode="gray">
          <a:xfrm>
            <a:off x="-324720" y="5819903"/>
            <a:ext cx="180000" cy="180000"/>
          </a:xfrm>
          <a:prstGeom prst="rect">
            <a:avLst/>
          </a:prstGeom>
          <a:solidFill>
            <a:schemeClr val="tx1"/>
          </a:solidFill>
          <a:ln w="6350">
            <a:solidFill>
              <a:schemeClr val="tx1"/>
            </a:solidFill>
            <a:miter lim="800000"/>
            <a:headEnd/>
            <a:tailEnd/>
          </a:ln>
          <a:effectLst/>
        </p:spPr>
        <p:txBody>
          <a:bodyPr vert="horz" wrap="square" lIns="0" tIns="0" rIns="0" bIns="0" numCol="1" rtlCol="0" anchor="ctr" anchorCtr="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tab pos="265852" algn="l"/>
              </a:tabLst>
              <a:defRPr/>
            </a:pPr>
            <a:endParaRPr kumimoji="0" lang="en-US" sz="985" b="0" i="0" u="none" strike="noStrike" kern="1200" cap="none" spc="0" normalizeH="0" baseline="0" noProof="0">
              <a:ln>
                <a:noFill/>
              </a:ln>
              <a:solidFill>
                <a:prstClr val="white"/>
              </a:solidFill>
              <a:effectLst/>
              <a:uLnTx/>
              <a:uFillTx/>
              <a:latin typeface="Graphik"/>
              <a:ea typeface="+mn-ea"/>
              <a:cs typeface="+mn-cs"/>
            </a:endParaRPr>
          </a:p>
        </p:txBody>
      </p:sp>
      <p:sp>
        <p:nvSpPr>
          <p:cNvPr id="66" name="Rectangle 68">
            <a:extLst>
              <a:ext uri="{FF2B5EF4-FFF2-40B4-BE49-F238E27FC236}">
                <a16:creationId xmlns:a16="http://schemas.microsoft.com/office/drawing/2014/main" id="{A83442CB-B7B4-4E41-9701-2B1B71507C75}"/>
              </a:ext>
            </a:extLst>
          </p:cNvPr>
          <p:cNvSpPr>
            <a:spLocks/>
          </p:cNvSpPr>
          <p:nvPr userDrawn="1"/>
        </p:nvSpPr>
        <p:spPr bwMode="gray">
          <a:xfrm>
            <a:off x="-324884" y="4962578"/>
            <a:ext cx="180000" cy="180000"/>
          </a:xfrm>
          <a:prstGeom prst="rect">
            <a:avLst/>
          </a:prstGeom>
          <a:solidFill>
            <a:schemeClr val="bg1"/>
          </a:solidFill>
          <a:ln w="6350" cap="flat" cmpd="sng" algn="ctr">
            <a:solidFill>
              <a:schemeClr val="tx1"/>
            </a:solidFill>
            <a:prstDash val="solid"/>
            <a:miter lim="800000"/>
            <a:headEnd type="none" w="med" len="med"/>
            <a:tailEnd type="none" w="med" len="med"/>
          </a:ln>
          <a:effectLst/>
        </p:spPr>
        <p:txBody>
          <a:bodyPr vert="horz" wrap="square" lIns="0" tIns="0" rIns="0" bIns="0" numCol="1" rtlCol="0" anchor="ctr" anchorCtr="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tab pos="265852" algn="l"/>
              </a:tabLst>
              <a:defRPr/>
            </a:pPr>
            <a:endParaRPr kumimoji="0" lang="en-US" sz="985" b="0" i="0" u="none" strike="noStrike" kern="1200" cap="none" spc="0" normalizeH="0" baseline="0" noProof="0">
              <a:ln>
                <a:noFill/>
              </a:ln>
              <a:solidFill>
                <a:prstClr val="white"/>
              </a:solidFill>
              <a:effectLst/>
              <a:uLnTx/>
              <a:uFillTx/>
              <a:latin typeface="Graphik"/>
              <a:ea typeface="+mn-ea"/>
              <a:cs typeface="+mn-cs"/>
            </a:endParaRPr>
          </a:p>
        </p:txBody>
      </p:sp>
      <p:sp>
        <p:nvSpPr>
          <p:cNvPr id="67" name="TextBox 69">
            <a:extLst>
              <a:ext uri="{FF2B5EF4-FFF2-40B4-BE49-F238E27FC236}">
                <a16:creationId xmlns:a16="http://schemas.microsoft.com/office/drawing/2014/main" id="{75AEC258-1443-4CF5-8EC4-6102A2A86659}"/>
              </a:ext>
            </a:extLst>
          </p:cNvPr>
          <p:cNvSpPr txBox="1">
            <a:spLocks/>
          </p:cNvSpPr>
          <p:nvPr userDrawn="1"/>
        </p:nvSpPr>
        <p:spPr>
          <a:xfrm>
            <a:off x="-1859880" y="4962575"/>
            <a:ext cx="1536000" cy="180000"/>
          </a:xfrm>
          <a:prstGeom prst="rect">
            <a:avLst/>
          </a:prstGeom>
          <a:noFill/>
        </p:spPr>
        <p:txBody>
          <a:bodyPr wrap="square" lIns="0" tIns="0" rIns="132923"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Graphik"/>
                <a:ea typeface="+mn-ea"/>
                <a:cs typeface="+mn-cs"/>
              </a:rPr>
              <a:t>Black (Text)</a:t>
            </a:r>
          </a:p>
        </p:txBody>
      </p:sp>
      <p:sp>
        <p:nvSpPr>
          <p:cNvPr id="68" name="TextBox 70">
            <a:extLst>
              <a:ext uri="{FF2B5EF4-FFF2-40B4-BE49-F238E27FC236}">
                <a16:creationId xmlns:a16="http://schemas.microsoft.com/office/drawing/2014/main" id="{41093817-F3EB-4536-97DB-775D304E3301}"/>
              </a:ext>
            </a:extLst>
          </p:cNvPr>
          <p:cNvSpPr txBox="1"/>
          <p:nvPr userDrawn="1"/>
        </p:nvSpPr>
        <p:spPr>
          <a:xfrm>
            <a:off x="-2099880" y="1302877"/>
            <a:ext cx="1776000" cy="144000"/>
          </a:xfrm>
          <a:prstGeom prst="rect">
            <a:avLst/>
          </a:prstGeom>
          <a:noFill/>
        </p:spPr>
        <p:txBody>
          <a:bodyPr wrap="square" lIns="0" tIns="0" rIns="0"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Sub-Headline Line</a:t>
            </a:r>
          </a:p>
        </p:txBody>
      </p:sp>
      <p:cxnSp>
        <p:nvCxnSpPr>
          <p:cNvPr id="69" name="Straight Connector 71">
            <a:extLst>
              <a:ext uri="{FF2B5EF4-FFF2-40B4-BE49-F238E27FC236}">
                <a16:creationId xmlns:a16="http://schemas.microsoft.com/office/drawing/2014/main" id="{3E231109-BE13-4BF8-9FED-5FCD1ED1D56D}"/>
              </a:ext>
            </a:extLst>
          </p:cNvPr>
          <p:cNvCxnSpPr/>
          <p:nvPr userDrawn="1"/>
        </p:nvCxnSpPr>
        <p:spPr>
          <a:xfrm>
            <a:off x="-272960" y="6275072"/>
            <a:ext cx="182880" cy="0"/>
          </a:xfrm>
          <a:prstGeom prst="line">
            <a:avLst/>
          </a:prstGeom>
          <a:ln w="3175">
            <a:solidFill>
              <a:schemeClr val="bg1"/>
            </a:solidFill>
            <a:tailEnd type="none" w="sm" len="sm"/>
          </a:ln>
        </p:spPr>
        <p:style>
          <a:lnRef idx="1">
            <a:schemeClr val="accent1"/>
          </a:lnRef>
          <a:fillRef idx="0">
            <a:schemeClr val="accent1"/>
          </a:fillRef>
          <a:effectRef idx="0">
            <a:schemeClr val="accent1"/>
          </a:effectRef>
          <a:fontRef idx="minor">
            <a:schemeClr val="tx1"/>
          </a:fontRef>
        </p:style>
      </p:cxnSp>
      <p:sp>
        <p:nvSpPr>
          <p:cNvPr id="70" name="TextBox 54">
            <a:extLst>
              <a:ext uri="{FF2B5EF4-FFF2-40B4-BE49-F238E27FC236}">
                <a16:creationId xmlns:a16="http://schemas.microsoft.com/office/drawing/2014/main" id="{75237948-CC65-46FC-9F35-7FA735015840}"/>
              </a:ext>
            </a:extLst>
          </p:cNvPr>
          <p:cNvSpPr txBox="1">
            <a:spLocks/>
          </p:cNvSpPr>
          <p:nvPr userDrawn="1"/>
        </p:nvSpPr>
        <p:spPr>
          <a:xfrm>
            <a:off x="-1259880" y="3972625"/>
            <a:ext cx="936000" cy="180000"/>
          </a:xfrm>
          <a:prstGeom prst="rect">
            <a:avLst/>
          </a:prstGeom>
          <a:noFill/>
        </p:spPr>
        <p:txBody>
          <a:bodyPr wrap="square" lIns="0" tIns="0" rIns="132923"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Accent 3</a:t>
            </a:r>
          </a:p>
        </p:txBody>
      </p:sp>
      <p:sp>
        <p:nvSpPr>
          <p:cNvPr id="71" name="Rectangle 55">
            <a:extLst>
              <a:ext uri="{FF2B5EF4-FFF2-40B4-BE49-F238E27FC236}">
                <a16:creationId xmlns:a16="http://schemas.microsoft.com/office/drawing/2014/main" id="{CD621539-A9E3-4BD0-813C-67B48FF30012}"/>
              </a:ext>
            </a:extLst>
          </p:cNvPr>
          <p:cNvSpPr/>
          <p:nvPr userDrawn="1"/>
        </p:nvSpPr>
        <p:spPr bwMode="gray">
          <a:xfrm>
            <a:off x="-324884" y="3972625"/>
            <a:ext cx="180000" cy="180000"/>
          </a:xfrm>
          <a:prstGeom prst="rect">
            <a:avLst/>
          </a:prstGeom>
          <a:solidFill>
            <a:srgbClr val="BE82FF"/>
          </a:solidFill>
          <a:ln w="9525" cap="flat" cmpd="sng" algn="ctr">
            <a:solidFill>
              <a:schemeClr val="tx1"/>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algn="ctr" fontAlgn="auto">
              <a:lnSpc>
                <a:spcPct val="100000"/>
              </a:lnSpc>
              <a:spcBef>
                <a:spcPts val="0"/>
              </a:spcBef>
              <a:spcAft>
                <a:spcPts val="0"/>
              </a:spcAft>
              <a:buClrTx/>
              <a:buSzTx/>
              <a:buFontTx/>
              <a:buNone/>
              <a:tabLst/>
            </a:pPr>
            <a:endParaRPr kumimoji="0" lang="en-US" sz="1200" b="0" i="0" u="none" strike="noStrike" cap="none" spc="0" normalizeH="0" baseline="0" noProof="0">
              <a:ln>
                <a:noFill/>
              </a:ln>
              <a:solidFill>
                <a:srgbClr val="FFFFFF"/>
              </a:solidFill>
              <a:effectLst/>
              <a:uLnTx/>
              <a:uFillTx/>
              <a:latin typeface="Graphik"/>
            </a:endParaRPr>
          </a:p>
        </p:txBody>
      </p:sp>
      <p:sp>
        <p:nvSpPr>
          <p:cNvPr id="72" name="TextBox 56">
            <a:extLst>
              <a:ext uri="{FF2B5EF4-FFF2-40B4-BE49-F238E27FC236}">
                <a16:creationId xmlns:a16="http://schemas.microsoft.com/office/drawing/2014/main" id="{860BF607-A6BD-4BDF-BC9C-26816B97F994}"/>
              </a:ext>
            </a:extLst>
          </p:cNvPr>
          <p:cNvSpPr txBox="1">
            <a:spLocks/>
          </p:cNvSpPr>
          <p:nvPr userDrawn="1"/>
        </p:nvSpPr>
        <p:spPr>
          <a:xfrm>
            <a:off x="-1259880" y="3535805"/>
            <a:ext cx="936000" cy="180000"/>
          </a:xfrm>
          <a:prstGeom prst="rect">
            <a:avLst/>
          </a:prstGeom>
          <a:noFill/>
        </p:spPr>
        <p:txBody>
          <a:bodyPr wrap="square" lIns="0" tIns="0" rIns="132923"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Accent 1</a:t>
            </a:r>
          </a:p>
        </p:txBody>
      </p:sp>
      <p:sp>
        <p:nvSpPr>
          <p:cNvPr id="73" name="Rectangle 57">
            <a:extLst>
              <a:ext uri="{FF2B5EF4-FFF2-40B4-BE49-F238E27FC236}">
                <a16:creationId xmlns:a16="http://schemas.microsoft.com/office/drawing/2014/main" id="{A7B59265-3ACB-4B2F-AA40-8A3D01560CC8}"/>
              </a:ext>
            </a:extLst>
          </p:cNvPr>
          <p:cNvSpPr/>
          <p:nvPr userDrawn="1"/>
        </p:nvSpPr>
        <p:spPr bwMode="gray">
          <a:xfrm>
            <a:off x="-324884" y="3535805"/>
            <a:ext cx="180000" cy="180000"/>
          </a:xfrm>
          <a:prstGeom prst="rect">
            <a:avLst/>
          </a:prstGeom>
          <a:solidFill>
            <a:schemeClr val="accent4"/>
          </a:solidFill>
          <a:ln w="9525" cap="flat" cmpd="sng" algn="ctr">
            <a:solidFill>
              <a:schemeClr val="tx1"/>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algn="ctr" fontAlgn="auto">
              <a:lnSpc>
                <a:spcPct val="100000"/>
              </a:lnSpc>
              <a:spcBef>
                <a:spcPts val="0"/>
              </a:spcBef>
              <a:spcAft>
                <a:spcPts val="0"/>
              </a:spcAft>
              <a:buClrTx/>
              <a:buSzTx/>
              <a:buFontTx/>
              <a:buNone/>
              <a:tabLst/>
            </a:pPr>
            <a:endParaRPr kumimoji="0" lang="en-US" sz="1200" b="0" i="0" u="none" strike="noStrike" cap="none" spc="0" normalizeH="0" baseline="0" noProof="0">
              <a:ln>
                <a:noFill/>
              </a:ln>
              <a:solidFill>
                <a:srgbClr val="FFFFFF"/>
              </a:solidFill>
              <a:effectLst/>
              <a:uLnTx/>
              <a:uFillTx/>
              <a:latin typeface="Graphik"/>
            </a:endParaRPr>
          </a:p>
        </p:txBody>
      </p:sp>
      <p:sp>
        <p:nvSpPr>
          <p:cNvPr id="74" name="Rectangle 58">
            <a:extLst>
              <a:ext uri="{FF2B5EF4-FFF2-40B4-BE49-F238E27FC236}">
                <a16:creationId xmlns:a16="http://schemas.microsoft.com/office/drawing/2014/main" id="{45F05F41-9CCB-4356-8ECF-62AF47B5B122}"/>
              </a:ext>
            </a:extLst>
          </p:cNvPr>
          <p:cNvSpPr/>
          <p:nvPr userDrawn="1"/>
        </p:nvSpPr>
        <p:spPr bwMode="gray">
          <a:xfrm>
            <a:off x="-324884" y="3754215"/>
            <a:ext cx="180000" cy="180000"/>
          </a:xfrm>
          <a:prstGeom prst="rect">
            <a:avLst/>
          </a:prstGeom>
          <a:solidFill>
            <a:srgbClr val="A055F5"/>
          </a:solidFill>
          <a:ln w="9525" cap="flat" cmpd="sng" algn="ctr">
            <a:solidFill>
              <a:schemeClr val="tx1"/>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algn="ctr" fontAlgn="auto">
              <a:lnSpc>
                <a:spcPct val="100000"/>
              </a:lnSpc>
              <a:spcBef>
                <a:spcPts val="0"/>
              </a:spcBef>
              <a:spcAft>
                <a:spcPts val="0"/>
              </a:spcAft>
              <a:buClrTx/>
              <a:buSzTx/>
              <a:buFontTx/>
              <a:buNone/>
              <a:tabLst/>
            </a:pPr>
            <a:endParaRPr kumimoji="0" lang="en-US" sz="1200" b="0" i="0" u="none" strike="noStrike" cap="none" spc="0" normalizeH="0" baseline="0" noProof="0">
              <a:ln>
                <a:noFill/>
              </a:ln>
              <a:solidFill>
                <a:srgbClr val="FFFFFF"/>
              </a:solidFill>
              <a:effectLst/>
              <a:uLnTx/>
              <a:uFillTx/>
              <a:latin typeface="Graphik"/>
            </a:endParaRPr>
          </a:p>
        </p:txBody>
      </p:sp>
      <p:sp>
        <p:nvSpPr>
          <p:cNvPr id="75" name="TextBox 59">
            <a:extLst>
              <a:ext uri="{FF2B5EF4-FFF2-40B4-BE49-F238E27FC236}">
                <a16:creationId xmlns:a16="http://schemas.microsoft.com/office/drawing/2014/main" id="{BA2DD229-DEED-4FAE-B24B-E5900817798B}"/>
              </a:ext>
            </a:extLst>
          </p:cNvPr>
          <p:cNvSpPr txBox="1">
            <a:spLocks/>
          </p:cNvSpPr>
          <p:nvPr userDrawn="1"/>
        </p:nvSpPr>
        <p:spPr>
          <a:xfrm>
            <a:off x="-1259880" y="3754215"/>
            <a:ext cx="936000" cy="180000"/>
          </a:xfrm>
          <a:prstGeom prst="rect">
            <a:avLst/>
          </a:prstGeom>
          <a:noFill/>
        </p:spPr>
        <p:txBody>
          <a:bodyPr wrap="square" lIns="0" tIns="0" rIns="132923"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Accent 2</a:t>
            </a:r>
          </a:p>
        </p:txBody>
      </p:sp>
      <p:sp>
        <p:nvSpPr>
          <p:cNvPr id="76" name="Rectangle 66">
            <a:extLst>
              <a:ext uri="{FF2B5EF4-FFF2-40B4-BE49-F238E27FC236}">
                <a16:creationId xmlns:a16="http://schemas.microsoft.com/office/drawing/2014/main" id="{CF93F858-F5B9-4DC9-AA59-0D9970D546C4}"/>
              </a:ext>
            </a:extLst>
          </p:cNvPr>
          <p:cNvSpPr/>
          <p:nvPr userDrawn="1"/>
        </p:nvSpPr>
        <p:spPr bwMode="gray">
          <a:xfrm>
            <a:off x="-324720" y="5608521"/>
            <a:ext cx="180000" cy="180000"/>
          </a:xfrm>
          <a:prstGeom prst="rect">
            <a:avLst/>
          </a:prstGeom>
          <a:solidFill>
            <a:schemeClr val="tx1">
              <a:lumMod val="65000"/>
              <a:lumOff val="35000"/>
            </a:schemeClr>
          </a:solidFill>
          <a:ln w="6350">
            <a:solidFill>
              <a:schemeClr val="tx1"/>
            </a:solidFill>
            <a:miter lim="800000"/>
            <a:headEnd/>
            <a:tailEnd/>
          </a:ln>
          <a:effectLst/>
        </p:spPr>
        <p:txBody>
          <a:bodyPr vert="horz" wrap="square" lIns="0" tIns="0" rIns="0" bIns="0" numCol="1" rtlCol="0" anchor="ctr" anchorCtr="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tab pos="265852" algn="l"/>
              </a:tabLst>
              <a:defRPr/>
            </a:pPr>
            <a:endParaRPr kumimoji="0" lang="en-US" sz="985" b="0" i="0" u="none" strike="noStrike" kern="1200" cap="none" spc="0" normalizeH="0" baseline="0" noProof="0">
              <a:ln>
                <a:noFill/>
              </a:ln>
              <a:solidFill>
                <a:prstClr val="white"/>
              </a:solidFill>
              <a:effectLst/>
              <a:uLnTx/>
              <a:uFillTx/>
              <a:latin typeface="Graphik"/>
              <a:ea typeface="+mn-ea"/>
              <a:cs typeface="+mn-cs"/>
            </a:endParaRPr>
          </a:p>
        </p:txBody>
      </p:sp>
      <p:sp>
        <p:nvSpPr>
          <p:cNvPr id="77" name="TextBox 54">
            <a:extLst>
              <a:ext uri="{FF2B5EF4-FFF2-40B4-BE49-F238E27FC236}">
                <a16:creationId xmlns:a16="http://schemas.microsoft.com/office/drawing/2014/main" id="{76703E12-0543-491B-B255-E3AE23A20DB2}"/>
              </a:ext>
            </a:extLst>
          </p:cNvPr>
          <p:cNvSpPr txBox="1"/>
          <p:nvPr userDrawn="1"/>
        </p:nvSpPr>
        <p:spPr>
          <a:xfrm>
            <a:off x="-863880" y="5608521"/>
            <a:ext cx="540000" cy="180000"/>
          </a:xfrm>
          <a:prstGeom prst="rect">
            <a:avLst/>
          </a:prstGeom>
          <a:noFill/>
        </p:spPr>
        <p:txBody>
          <a:bodyPr wrap="square" lIns="0" tIns="0" rIns="132923" bIns="0"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Graphik"/>
                <a:ea typeface="+mn-ea"/>
                <a:cs typeface="+mn-cs"/>
              </a:rPr>
              <a:t>Grey 3</a:t>
            </a:r>
          </a:p>
        </p:txBody>
      </p:sp>
      <p:sp>
        <p:nvSpPr>
          <p:cNvPr id="78" name="Rectangle 60">
            <a:extLst>
              <a:ext uri="{FF2B5EF4-FFF2-40B4-BE49-F238E27FC236}">
                <a16:creationId xmlns:a16="http://schemas.microsoft.com/office/drawing/2014/main" id="{F23288C7-7DC3-4645-9621-08B0E94E4E3B}"/>
              </a:ext>
            </a:extLst>
          </p:cNvPr>
          <p:cNvSpPr/>
          <p:nvPr userDrawn="1"/>
        </p:nvSpPr>
        <p:spPr bwMode="gray">
          <a:xfrm>
            <a:off x="-324720" y="5183545"/>
            <a:ext cx="180000" cy="180000"/>
          </a:xfrm>
          <a:prstGeom prst="rect">
            <a:avLst/>
          </a:prstGeom>
          <a:solidFill>
            <a:srgbClr val="96968C"/>
          </a:solidFill>
          <a:ln w="6350">
            <a:solidFill>
              <a:schemeClr val="tx1"/>
            </a:solidFill>
            <a:miter lim="800000"/>
            <a:headEnd/>
            <a:tailEnd/>
          </a:ln>
          <a:effectLst/>
        </p:spPr>
        <p:txBody>
          <a:bodyPr vert="horz" wrap="square" lIns="0" tIns="0" rIns="0" bIns="0" numCol="1" rtlCol="0" anchor="ctr" anchorCtr="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tab pos="265852" algn="l"/>
              </a:tabLst>
              <a:defRPr/>
            </a:pPr>
            <a:endParaRPr kumimoji="0" lang="en-US" sz="985" b="0" i="0" u="none" strike="noStrike" kern="1200" cap="none" spc="0" normalizeH="0" baseline="0" noProof="0">
              <a:ln>
                <a:noFill/>
              </a:ln>
              <a:solidFill>
                <a:prstClr val="white"/>
              </a:solidFill>
              <a:effectLst/>
              <a:uLnTx/>
              <a:uFillTx/>
              <a:latin typeface="Graphik"/>
              <a:ea typeface="+mn-ea"/>
              <a:cs typeface="+mn-cs"/>
            </a:endParaRPr>
          </a:p>
        </p:txBody>
      </p:sp>
      <p:sp>
        <p:nvSpPr>
          <p:cNvPr id="79" name="TextBox 56">
            <a:extLst>
              <a:ext uri="{FF2B5EF4-FFF2-40B4-BE49-F238E27FC236}">
                <a16:creationId xmlns:a16="http://schemas.microsoft.com/office/drawing/2014/main" id="{7528B779-FA66-4944-AFA5-FFE589570880}"/>
              </a:ext>
            </a:extLst>
          </p:cNvPr>
          <p:cNvSpPr txBox="1"/>
          <p:nvPr userDrawn="1"/>
        </p:nvSpPr>
        <p:spPr>
          <a:xfrm>
            <a:off x="-863880" y="5183545"/>
            <a:ext cx="540000" cy="180000"/>
          </a:xfrm>
          <a:prstGeom prst="rect">
            <a:avLst/>
          </a:prstGeom>
          <a:noFill/>
        </p:spPr>
        <p:txBody>
          <a:bodyPr wrap="square" lIns="0" tIns="0" rIns="132923" bIns="0"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Graphik"/>
                <a:ea typeface="+mn-ea"/>
                <a:cs typeface="+mn-cs"/>
              </a:rPr>
              <a:t>Grey 1</a:t>
            </a:r>
          </a:p>
        </p:txBody>
      </p:sp>
      <p:sp>
        <p:nvSpPr>
          <p:cNvPr id="80" name="Rectangle 61">
            <a:extLst>
              <a:ext uri="{FF2B5EF4-FFF2-40B4-BE49-F238E27FC236}">
                <a16:creationId xmlns:a16="http://schemas.microsoft.com/office/drawing/2014/main" id="{D7D703CB-ACBE-455E-A377-D864D92174BB}"/>
              </a:ext>
            </a:extLst>
          </p:cNvPr>
          <p:cNvSpPr/>
          <p:nvPr userDrawn="1"/>
        </p:nvSpPr>
        <p:spPr bwMode="gray">
          <a:xfrm>
            <a:off x="-324884" y="5396033"/>
            <a:ext cx="180000" cy="180000"/>
          </a:xfrm>
          <a:prstGeom prst="rect">
            <a:avLst/>
          </a:prstGeom>
          <a:solidFill>
            <a:srgbClr val="E6E6DC"/>
          </a:solidFill>
          <a:ln w="6350">
            <a:solidFill>
              <a:schemeClr val="tx1"/>
            </a:solidFill>
            <a:miter lim="800000"/>
            <a:headEnd/>
            <a:tailEnd/>
          </a:ln>
          <a:effectLst/>
        </p:spPr>
        <p:txBody>
          <a:bodyPr vert="horz" wrap="square" lIns="0" tIns="0" rIns="0" bIns="0" numCol="1" rtlCol="0" anchor="ctr" anchorCtr="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tab pos="265852" algn="l"/>
              </a:tabLst>
              <a:defRPr/>
            </a:pPr>
            <a:endParaRPr kumimoji="0" lang="en-US" sz="985" b="0" i="0" u="none" strike="noStrike" kern="1200" cap="none" spc="0" normalizeH="0" baseline="0" noProof="0">
              <a:ln>
                <a:noFill/>
              </a:ln>
              <a:solidFill>
                <a:prstClr val="white"/>
              </a:solidFill>
              <a:effectLst/>
              <a:uLnTx/>
              <a:uFillTx/>
              <a:latin typeface="Graphik"/>
              <a:ea typeface="+mn-ea"/>
              <a:cs typeface="+mn-cs"/>
            </a:endParaRPr>
          </a:p>
        </p:txBody>
      </p:sp>
      <p:sp>
        <p:nvSpPr>
          <p:cNvPr id="81" name="TextBox 59">
            <a:extLst>
              <a:ext uri="{FF2B5EF4-FFF2-40B4-BE49-F238E27FC236}">
                <a16:creationId xmlns:a16="http://schemas.microsoft.com/office/drawing/2014/main" id="{793B9989-11BC-455E-A7B5-F0800D4B6F50}"/>
              </a:ext>
            </a:extLst>
          </p:cNvPr>
          <p:cNvSpPr txBox="1"/>
          <p:nvPr userDrawn="1"/>
        </p:nvSpPr>
        <p:spPr>
          <a:xfrm>
            <a:off x="-863880" y="5396033"/>
            <a:ext cx="540000" cy="180000"/>
          </a:xfrm>
          <a:prstGeom prst="rect">
            <a:avLst/>
          </a:prstGeom>
          <a:noFill/>
        </p:spPr>
        <p:txBody>
          <a:bodyPr wrap="square" lIns="0" tIns="0" rIns="132923" bIns="0"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Graphik"/>
                <a:ea typeface="+mn-ea"/>
                <a:cs typeface="+mn-cs"/>
              </a:rPr>
              <a:t>Grey 2</a:t>
            </a:r>
          </a:p>
        </p:txBody>
      </p:sp>
      <p:sp>
        <p:nvSpPr>
          <p:cNvPr id="82" name="TextBox 73">
            <a:extLst>
              <a:ext uri="{FF2B5EF4-FFF2-40B4-BE49-F238E27FC236}">
                <a16:creationId xmlns:a16="http://schemas.microsoft.com/office/drawing/2014/main" id="{D2EEAA86-E9AF-4B42-B343-70E33BAD79E0}"/>
              </a:ext>
            </a:extLst>
          </p:cNvPr>
          <p:cNvSpPr txBox="1"/>
          <p:nvPr userDrawn="1"/>
        </p:nvSpPr>
        <p:spPr>
          <a:xfrm>
            <a:off x="420713" y="-233053"/>
            <a:ext cx="1871812" cy="127639"/>
          </a:xfrm>
          <a:prstGeom prst="rect">
            <a:avLst/>
          </a:prstGeom>
          <a:noFill/>
        </p:spPr>
        <p:txBody>
          <a:bodyPr wrap="square" lIns="88615" tIns="0" rIns="0" bIns="0"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Begin Content Area</a:t>
            </a:r>
          </a:p>
        </p:txBody>
      </p:sp>
      <p:sp>
        <p:nvSpPr>
          <p:cNvPr id="83" name="TextBox 74">
            <a:extLst>
              <a:ext uri="{FF2B5EF4-FFF2-40B4-BE49-F238E27FC236}">
                <a16:creationId xmlns:a16="http://schemas.microsoft.com/office/drawing/2014/main" id="{5BD7362C-8314-4626-8C62-9B201CA49C57}"/>
              </a:ext>
            </a:extLst>
          </p:cNvPr>
          <p:cNvSpPr txBox="1"/>
          <p:nvPr userDrawn="1"/>
        </p:nvSpPr>
        <p:spPr>
          <a:xfrm>
            <a:off x="10028974" y="-222232"/>
            <a:ext cx="1827269" cy="144000"/>
          </a:xfrm>
          <a:prstGeom prst="rect">
            <a:avLst/>
          </a:prstGeom>
          <a:noFill/>
        </p:spPr>
        <p:txBody>
          <a:bodyPr wrap="square" lIns="0" tIns="0" rIns="88615"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End Content Area</a:t>
            </a:r>
          </a:p>
        </p:txBody>
      </p:sp>
      <p:sp>
        <p:nvSpPr>
          <p:cNvPr id="84" name="TextBox 75">
            <a:extLst>
              <a:ext uri="{FF2B5EF4-FFF2-40B4-BE49-F238E27FC236}">
                <a16:creationId xmlns:a16="http://schemas.microsoft.com/office/drawing/2014/main" id="{C615562B-630E-4FDD-A34F-44CE467489FF}"/>
              </a:ext>
            </a:extLst>
          </p:cNvPr>
          <p:cNvSpPr txBox="1"/>
          <p:nvPr userDrawn="1"/>
        </p:nvSpPr>
        <p:spPr>
          <a:xfrm>
            <a:off x="6107205" y="-222232"/>
            <a:ext cx="1827269" cy="144000"/>
          </a:xfrm>
          <a:prstGeom prst="rect">
            <a:avLst/>
          </a:prstGeom>
          <a:noFill/>
        </p:spPr>
        <p:txBody>
          <a:bodyPr wrap="square" lIns="88615" tIns="0" rIns="0" bIns="0"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Graphik"/>
                <a:ea typeface="+mn-ea"/>
                <a:cs typeface="+mn-cs"/>
              </a:rPr>
              <a:t>Center Type Area</a:t>
            </a:r>
          </a:p>
        </p:txBody>
      </p:sp>
      <p:cxnSp>
        <p:nvCxnSpPr>
          <p:cNvPr id="85" name="Straight Connector 77">
            <a:extLst>
              <a:ext uri="{FF2B5EF4-FFF2-40B4-BE49-F238E27FC236}">
                <a16:creationId xmlns:a16="http://schemas.microsoft.com/office/drawing/2014/main" id="{830F8911-C961-44E6-BF63-19C7976FDAFE}"/>
              </a:ext>
            </a:extLst>
          </p:cNvPr>
          <p:cNvCxnSpPr>
            <a:cxnSpLocks/>
          </p:cNvCxnSpPr>
          <p:nvPr userDrawn="1"/>
        </p:nvCxnSpPr>
        <p:spPr>
          <a:xfrm flipV="1">
            <a:off x="6096000" y="-195414"/>
            <a:ext cx="0" cy="180000"/>
          </a:xfrm>
          <a:prstGeom prst="line">
            <a:avLst/>
          </a:prstGeom>
          <a:ln w="3175">
            <a:solidFill>
              <a:schemeClr val="bg1"/>
            </a:solidFill>
            <a:tailEnd type="none" w="sm" len="sm"/>
          </a:ln>
        </p:spPr>
        <p:style>
          <a:lnRef idx="1">
            <a:schemeClr val="accent1"/>
          </a:lnRef>
          <a:fillRef idx="0">
            <a:schemeClr val="accent1"/>
          </a:fillRef>
          <a:effectRef idx="0">
            <a:schemeClr val="accent1"/>
          </a:effectRef>
          <a:fontRef idx="minor">
            <a:schemeClr val="tx1"/>
          </a:fontRef>
        </p:style>
      </p:cxnSp>
      <p:cxnSp>
        <p:nvCxnSpPr>
          <p:cNvPr id="86" name="Straight Connector 76">
            <a:extLst>
              <a:ext uri="{FF2B5EF4-FFF2-40B4-BE49-F238E27FC236}">
                <a16:creationId xmlns:a16="http://schemas.microsoft.com/office/drawing/2014/main" id="{912E2C25-23D1-4EEB-B4CE-39CA4D781369}"/>
              </a:ext>
            </a:extLst>
          </p:cNvPr>
          <p:cNvCxnSpPr>
            <a:cxnSpLocks/>
          </p:cNvCxnSpPr>
          <p:nvPr userDrawn="1"/>
        </p:nvCxnSpPr>
        <p:spPr>
          <a:xfrm flipV="1">
            <a:off x="381000" y="-195414"/>
            <a:ext cx="0" cy="180000"/>
          </a:xfrm>
          <a:prstGeom prst="line">
            <a:avLst/>
          </a:prstGeom>
          <a:ln w="3175">
            <a:solidFill>
              <a:schemeClr val="bg1"/>
            </a:solidFill>
            <a:tailEnd type="none" w="sm" len="sm"/>
          </a:ln>
        </p:spPr>
        <p:style>
          <a:lnRef idx="1">
            <a:schemeClr val="accent1"/>
          </a:lnRef>
          <a:fillRef idx="0">
            <a:schemeClr val="accent1"/>
          </a:fillRef>
          <a:effectRef idx="0">
            <a:schemeClr val="accent1"/>
          </a:effectRef>
          <a:fontRef idx="minor">
            <a:schemeClr val="tx1"/>
          </a:fontRef>
        </p:style>
      </p:cxnSp>
      <p:sp>
        <p:nvSpPr>
          <p:cNvPr id="87" name="TextBox 70">
            <a:extLst>
              <a:ext uri="{FF2B5EF4-FFF2-40B4-BE49-F238E27FC236}">
                <a16:creationId xmlns:a16="http://schemas.microsoft.com/office/drawing/2014/main" id="{2BBFC182-AFA7-42F5-BDF2-B3EAFF5D1ACA}"/>
              </a:ext>
            </a:extLst>
          </p:cNvPr>
          <p:cNvSpPr txBox="1"/>
          <p:nvPr userDrawn="1"/>
        </p:nvSpPr>
        <p:spPr>
          <a:xfrm>
            <a:off x="-2099880" y="1018146"/>
            <a:ext cx="1776000" cy="144000"/>
          </a:xfrm>
          <a:prstGeom prst="rect">
            <a:avLst/>
          </a:prstGeom>
          <a:noFill/>
        </p:spPr>
        <p:txBody>
          <a:bodyPr wrap="square" lIns="0" tIns="0" rIns="0"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Headline Line</a:t>
            </a:r>
          </a:p>
        </p:txBody>
      </p:sp>
      <p:cxnSp>
        <p:nvCxnSpPr>
          <p:cNvPr id="88" name="Straight Connector 71">
            <a:extLst>
              <a:ext uri="{FF2B5EF4-FFF2-40B4-BE49-F238E27FC236}">
                <a16:creationId xmlns:a16="http://schemas.microsoft.com/office/drawing/2014/main" id="{3A00C7A6-0F85-4132-BC3C-72DA8A958B63}"/>
              </a:ext>
            </a:extLst>
          </p:cNvPr>
          <p:cNvCxnSpPr/>
          <p:nvPr userDrawn="1"/>
        </p:nvCxnSpPr>
        <p:spPr>
          <a:xfrm>
            <a:off x="-272960" y="6453190"/>
            <a:ext cx="182880" cy="0"/>
          </a:xfrm>
          <a:prstGeom prst="line">
            <a:avLst/>
          </a:prstGeom>
          <a:ln w="3175">
            <a:solidFill>
              <a:schemeClr val="bg1"/>
            </a:solidFill>
            <a:tailEnd type="none" w="sm" len="sm"/>
          </a:ln>
        </p:spPr>
        <p:style>
          <a:lnRef idx="1">
            <a:schemeClr val="accent1"/>
          </a:lnRef>
          <a:fillRef idx="0">
            <a:schemeClr val="accent1"/>
          </a:fillRef>
          <a:effectRef idx="0">
            <a:schemeClr val="accent1"/>
          </a:effectRef>
          <a:fontRef idx="minor">
            <a:schemeClr val="tx1"/>
          </a:fontRef>
        </p:style>
      </p:cxnSp>
      <p:cxnSp>
        <p:nvCxnSpPr>
          <p:cNvPr id="89" name="Straight Connector 41">
            <a:extLst>
              <a:ext uri="{FF2B5EF4-FFF2-40B4-BE49-F238E27FC236}">
                <a16:creationId xmlns:a16="http://schemas.microsoft.com/office/drawing/2014/main" id="{36AF4D6A-5780-41BC-A372-9CC1FEEDA73D}"/>
              </a:ext>
            </a:extLst>
          </p:cNvPr>
          <p:cNvCxnSpPr/>
          <p:nvPr userDrawn="1"/>
        </p:nvCxnSpPr>
        <p:spPr>
          <a:xfrm>
            <a:off x="-252640" y="1087627"/>
            <a:ext cx="182880" cy="0"/>
          </a:xfrm>
          <a:prstGeom prst="line">
            <a:avLst/>
          </a:prstGeom>
          <a:ln w="3175">
            <a:solidFill>
              <a:schemeClr val="bg1"/>
            </a:solidFill>
            <a:tailEnd type="none" w="sm" len="sm"/>
          </a:ln>
        </p:spPr>
        <p:style>
          <a:lnRef idx="1">
            <a:schemeClr val="accent1"/>
          </a:lnRef>
          <a:fillRef idx="0">
            <a:schemeClr val="accent1"/>
          </a:fillRef>
          <a:effectRef idx="0">
            <a:schemeClr val="accent1"/>
          </a:effectRef>
          <a:fontRef idx="minor">
            <a:schemeClr val="tx1"/>
          </a:fontRef>
        </p:style>
      </p:cxnSp>
      <p:sp>
        <p:nvSpPr>
          <p:cNvPr id="90" name="TextBox 54">
            <a:extLst>
              <a:ext uri="{FF2B5EF4-FFF2-40B4-BE49-F238E27FC236}">
                <a16:creationId xmlns:a16="http://schemas.microsoft.com/office/drawing/2014/main" id="{2874B8C2-A4A5-4C63-A1B8-DA60735C8DDF}"/>
              </a:ext>
            </a:extLst>
          </p:cNvPr>
          <p:cNvSpPr txBox="1">
            <a:spLocks/>
          </p:cNvSpPr>
          <p:nvPr userDrawn="1"/>
        </p:nvSpPr>
        <p:spPr>
          <a:xfrm>
            <a:off x="-1259880" y="4409443"/>
            <a:ext cx="936000" cy="180000"/>
          </a:xfrm>
          <a:prstGeom prst="rect">
            <a:avLst/>
          </a:prstGeom>
          <a:noFill/>
        </p:spPr>
        <p:txBody>
          <a:bodyPr wrap="square" lIns="0" tIns="0" rIns="132923"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Accent 5</a:t>
            </a:r>
          </a:p>
        </p:txBody>
      </p:sp>
      <p:sp>
        <p:nvSpPr>
          <p:cNvPr id="91" name="Rectangle 55">
            <a:extLst>
              <a:ext uri="{FF2B5EF4-FFF2-40B4-BE49-F238E27FC236}">
                <a16:creationId xmlns:a16="http://schemas.microsoft.com/office/drawing/2014/main" id="{FC280685-BDD9-4DE8-8F54-BCA28518EFFD}"/>
              </a:ext>
            </a:extLst>
          </p:cNvPr>
          <p:cNvSpPr/>
          <p:nvPr userDrawn="1"/>
        </p:nvSpPr>
        <p:spPr bwMode="gray">
          <a:xfrm>
            <a:off x="-324884" y="4409445"/>
            <a:ext cx="180000" cy="180000"/>
          </a:xfrm>
          <a:prstGeom prst="rect">
            <a:avLst/>
          </a:prstGeom>
          <a:solidFill>
            <a:srgbClr val="E6DCFF"/>
          </a:solidFill>
          <a:ln w="9525" cap="flat" cmpd="sng" algn="ctr">
            <a:solidFill>
              <a:schemeClr val="tx1"/>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algn="ctr" fontAlgn="auto">
              <a:lnSpc>
                <a:spcPct val="100000"/>
              </a:lnSpc>
              <a:spcBef>
                <a:spcPts val="0"/>
              </a:spcBef>
              <a:spcAft>
                <a:spcPts val="0"/>
              </a:spcAft>
              <a:buClrTx/>
              <a:buSzTx/>
              <a:buFontTx/>
              <a:buNone/>
              <a:tabLst/>
            </a:pPr>
            <a:endParaRPr kumimoji="0" lang="en-US" sz="1200" b="0" i="0" u="none" strike="noStrike" cap="none" spc="0" normalizeH="0" baseline="0" noProof="0">
              <a:ln>
                <a:noFill/>
              </a:ln>
              <a:solidFill>
                <a:srgbClr val="FFFFFF"/>
              </a:solidFill>
              <a:effectLst/>
              <a:uLnTx/>
              <a:uFillTx/>
              <a:latin typeface="Graphik"/>
            </a:endParaRPr>
          </a:p>
        </p:txBody>
      </p:sp>
      <p:sp>
        <p:nvSpPr>
          <p:cNvPr id="92" name="Rectangle 58">
            <a:extLst>
              <a:ext uri="{FF2B5EF4-FFF2-40B4-BE49-F238E27FC236}">
                <a16:creationId xmlns:a16="http://schemas.microsoft.com/office/drawing/2014/main" id="{5FE76186-0C5C-4D89-959F-36F18A541BF6}"/>
              </a:ext>
            </a:extLst>
          </p:cNvPr>
          <p:cNvSpPr/>
          <p:nvPr userDrawn="1"/>
        </p:nvSpPr>
        <p:spPr bwMode="gray">
          <a:xfrm>
            <a:off x="-324884" y="4191035"/>
            <a:ext cx="180000" cy="180000"/>
          </a:xfrm>
          <a:prstGeom prst="rect">
            <a:avLst/>
          </a:prstGeom>
          <a:solidFill>
            <a:srgbClr val="DCAFFF"/>
          </a:solidFill>
          <a:ln w="9525" cap="flat" cmpd="sng" algn="ctr">
            <a:solidFill>
              <a:schemeClr val="tx1"/>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algn="ctr" fontAlgn="auto">
              <a:lnSpc>
                <a:spcPct val="100000"/>
              </a:lnSpc>
              <a:spcBef>
                <a:spcPts val="0"/>
              </a:spcBef>
              <a:spcAft>
                <a:spcPts val="0"/>
              </a:spcAft>
              <a:buClrTx/>
              <a:buSzTx/>
              <a:buFontTx/>
              <a:buNone/>
              <a:tabLst/>
            </a:pPr>
            <a:endParaRPr kumimoji="0" lang="en-US" sz="1200" b="0" i="0" u="none" strike="noStrike" cap="none" spc="0" normalizeH="0" baseline="0" noProof="0">
              <a:ln>
                <a:noFill/>
              </a:ln>
              <a:solidFill>
                <a:srgbClr val="FFFFFF"/>
              </a:solidFill>
              <a:effectLst/>
              <a:uLnTx/>
              <a:uFillTx/>
              <a:latin typeface="Graphik"/>
            </a:endParaRPr>
          </a:p>
        </p:txBody>
      </p:sp>
      <p:sp>
        <p:nvSpPr>
          <p:cNvPr id="93" name="TextBox 59">
            <a:extLst>
              <a:ext uri="{FF2B5EF4-FFF2-40B4-BE49-F238E27FC236}">
                <a16:creationId xmlns:a16="http://schemas.microsoft.com/office/drawing/2014/main" id="{E27B8678-4AFB-41A8-8ED0-9F6EC3F0EEBC}"/>
              </a:ext>
            </a:extLst>
          </p:cNvPr>
          <p:cNvSpPr txBox="1">
            <a:spLocks/>
          </p:cNvSpPr>
          <p:nvPr userDrawn="1"/>
        </p:nvSpPr>
        <p:spPr>
          <a:xfrm>
            <a:off x="-1259880" y="4191034"/>
            <a:ext cx="936000" cy="180000"/>
          </a:xfrm>
          <a:prstGeom prst="rect">
            <a:avLst/>
          </a:prstGeom>
          <a:noFill/>
        </p:spPr>
        <p:txBody>
          <a:bodyPr wrap="square" lIns="0" tIns="0" rIns="132923"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Accent 4</a:t>
            </a:r>
          </a:p>
        </p:txBody>
      </p:sp>
      <p:cxnSp>
        <p:nvCxnSpPr>
          <p:cNvPr id="94" name="Straight Connector 77">
            <a:extLst>
              <a:ext uri="{FF2B5EF4-FFF2-40B4-BE49-F238E27FC236}">
                <a16:creationId xmlns:a16="http://schemas.microsoft.com/office/drawing/2014/main" id="{63D76BCF-20C7-481C-9497-092D739471F7}"/>
              </a:ext>
            </a:extLst>
          </p:cNvPr>
          <p:cNvCxnSpPr>
            <a:cxnSpLocks/>
          </p:cNvCxnSpPr>
          <p:nvPr userDrawn="1"/>
        </p:nvCxnSpPr>
        <p:spPr>
          <a:xfrm flipV="1">
            <a:off x="11807951" y="-195414"/>
            <a:ext cx="0" cy="180000"/>
          </a:xfrm>
          <a:prstGeom prst="line">
            <a:avLst/>
          </a:prstGeom>
          <a:ln w="3175">
            <a:solidFill>
              <a:schemeClr val="bg1"/>
            </a:solidFill>
            <a:tailEnd type="none" w="sm" len="sm"/>
          </a:ln>
        </p:spPr>
        <p:style>
          <a:lnRef idx="1">
            <a:schemeClr val="accent1"/>
          </a:lnRef>
          <a:fillRef idx="0">
            <a:schemeClr val="accent1"/>
          </a:fillRef>
          <a:effectRef idx="0">
            <a:schemeClr val="accent1"/>
          </a:effectRef>
          <a:fontRef idx="minor">
            <a:schemeClr val="tx1"/>
          </a:fontRef>
        </p:style>
      </p:cxnSp>
      <p:sp>
        <p:nvSpPr>
          <p:cNvPr id="95" name="TextBox 72">
            <a:extLst>
              <a:ext uri="{FF2B5EF4-FFF2-40B4-BE49-F238E27FC236}">
                <a16:creationId xmlns:a16="http://schemas.microsoft.com/office/drawing/2014/main" id="{8D47BAD7-7638-4FEB-B5E7-2B5A8EB09515}"/>
              </a:ext>
            </a:extLst>
          </p:cNvPr>
          <p:cNvSpPr txBox="1"/>
          <p:nvPr userDrawn="1"/>
        </p:nvSpPr>
        <p:spPr>
          <a:xfrm>
            <a:off x="-2099880" y="6204621"/>
            <a:ext cx="1776000" cy="144000"/>
          </a:xfrm>
          <a:prstGeom prst="rect">
            <a:avLst/>
          </a:prstGeom>
          <a:noFill/>
        </p:spPr>
        <p:txBody>
          <a:bodyPr wrap="square" lIns="0" tIns="0" rIns="0"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Footer</a:t>
            </a:r>
          </a:p>
        </p:txBody>
      </p:sp>
    </p:spTree>
    <p:extLst>
      <p:ext uri="{BB962C8B-B14F-4D97-AF65-F5344CB8AC3E}">
        <p14:creationId xmlns:p14="http://schemas.microsoft.com/office/powerpoint/2010/main" val="46498072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3" pos="720">
          <p15:clr>
            <a:srgbClr val="5ACBF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tat 2">
    <p:bg>
      <p:bgRef idx="1001">
        <a:schemeClr val="bg1"/>
      </p:bgRef>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F8DBAF1-DC97-4CAB-B174-0AAA55CCB2E8}"/>
              </a:ext>
            </a:extLst>
          </p:cNvPr>
          <p:cNvSpPr/>
          <p:nvPr userDrawn="1"/>
        </p:nvSpPr>
        <p:spPr>
          <a:xfrm>
            <a:off x="0" y="6311900"/>
            <a:ext cx="12192000" cy="546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F2E53630-789F-425F-8AB1-96EFF4EA1E46}"/>
              </a:ext>
            </a:extLst>
          </p:cNvPr>
          <p:cNvSpPr/>
          <p:nvPr userDrawn="1"/>
        </p:nvSpPr>
        <p:spPr>
          <a:xfrm>
            <a:off x="9144056" y="3155948"/>
            <a:ext cx="3047944" cy="315595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3D16F949-3472-4EBC-9DC1-05EC807C9FC0}"/>
              </a:ext>
            </a:extLst>
          </p:cNvPr>
          <p:cNvSpPr/>
          <p:nvPr userDrawn="1"/>
        </p:nvSpPr>
        <p:spPr>
          <a:xfrm>
            <a:off x="3048000" y="3155948"/>
            <a:ext cx="3047968" cy="315595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Picture Placeholder 35">
            <a:extLst>
              <a:ext uri="{FF2B5EF4-FFF2-40B4-BE49-F238E27FC236}">
                <a16:creationId xmlns:a16="http://schemas.microsoft.com/office/drawing/2014/main" id="{92A5DC07-3811-41E7-B3BC-1DF4ED905C75}"/>
              </a:ext>
            </a:extLst>
          </p:cNvPr>
          <p:cNvSpPr>
            <a:spLocks noGrp="1"/>
          </p:cNvSpPr>
          <p:nvPr>
            <p:ph type="pic" sz="quarter" idx="16" hasCustomPrompt="1"/>
          </p:nvPr>
        </p:nvSpPr>
        <p:spPr>
          <a:xfrm>
            <a:off x="6095976" y="-1"/>
            <a:ext cx="3048024" cy="3151189"/>
          </a:xfrm>
          <a:solidFill>
            <a:schemeClr val="bg2"/>
          </a:solidFill>
        </p:spPr>
        <p:txBody>
          <a:bodyPr anchor="ctr"/>
          <a:lstStyle>
            <a:lvl1pPr marL="0" indent="0" algn="ctr">
              <a:buNone/>
              <a:defRPr sz="1400" b="0">
                <a:solidFill>
                  <a:schemeClr val="tx1"/>
                </a:solidFill>
              </a:defRPr>
            </a:lvl1pPr>
          </a:lstStyle>
          <a:p>
            <a:r>
              <a:rPr lang="en-GB" dirty="0"/>
              <a:t>Add image here</a:t>
            </a:r>
            <a:endParaRPr lang="en-US" dirty="0"/>
          </a:p>
        </p:txBody>
      </p:sp>
      <p:sp>
        <p:nvSpPr>
          <p:cNvPr id="46" name="Text Placeholder 26">
            <a:extLst>
              <a:ext uri="{FF2B5EF4-FFF2-40B4-BE49-F238E27FC236}">
                <a16:creationId xmlns:a16="http://schemas.microsoft.com/office/drawing/2014/main" id="{FFC38A35-5CA3-4459-9AC5-201C71534956}"/>
              </a:ext>
            </a:extLst>
          </p:cNvPr>
          <p:cNvSpPr>
            <a:spLocks noGrp="1"/>
          </p:cNvSpPr>
          <p:nvPr>
            <p:ph type="body" sz="quarter" idx="17" hasCustomPrompt="1"/>
          </p:nvPr>
        </p:nvSpPr>
        <p:spPr>
          <a:xfrm>
            <a:off x="9525007" y="380999"/>
            <a:ext cx="2285996" cy="912223"/>
          </a:xfrm>
        </p:spPr>
        <p:txBody>
          <a:bodyPr anchor="ctr"/>
          <a:lstStyle>
            <a:lvl1pPr marL="0" indent="0">
              <a:buNone/>
              <a:defRPr lang="en-US" sz="4800" b="1" kern="1200" dirty="0">
                <a:solidFill>
                  <a:schemeClr val="accent1"/>
                </a:solidFill>
                <a:latin typeface="+mn-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dirty="0"/>
              <a:t>00x</a:t>
            </a:r>
            <a:endParaRPr lang="en-US" dirty="0"/>
          </a:p>
        </p:txBody>
      </p:sp>
      <p:sp>
        <p:nvSpPr>
          <p:cNvPr id="47" name="Text Placeholder 32">
            <a:extLst>
              <a:ext uri="{FF2B5EF4-FFF2-40B4-BE49-F238E27FC236}">
                <a16:creationId xmlns:a16="http://schemas.microsoft.com/office/drawing/2014/main" id="{705CC01D-6D66-4B27-8D0E-E2205E002C2F}"/>
              </a:ext>
            </a:extLst>
          </p:cNvPr>
          <p:cNvSpPr>
            <a:spLocks noGrp="1"/>
          </p:cNvSpPr>
          <p:nvPr>
            <p:ph type="body" sz="quarter" idx="18" hasCustomPrompt="1"/>
          </p:nvPr>
        </p:nvSpPr>
        <p:spPr>
          <a:xfrm>
            <a:off x="9525005" y="1490072"/>
            <a:ext cx="2285995" cy="1284879"/>
          </a:xfrm>
        </p:spPr>
        <p:txBody>
          <a:bodyPr/>
          <a:lstStyle>
            <a:lvl1pPr marL="0" indent="0">
              <a:spcAft>
                <a:spcPts val="600"/>
              </a:spcAft>
              <a:buNone/>
              <a:defRPr lang="en-US" sz="2000" b="1" kern="1200" dirty="0" smtClean="0">
                <a:solidFill>
                  <a:schemeClr val="tx1"/>
                </a:solidFill>
                <a:latin typeface="+mn-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dirty="0"/>
              <a:t>Stat headline</a:t>
            </a:r>
          </a:p>
          <a:p>
            <a:pPr marL="285750" lvl="1" indent="-285750" algn="l" defTabSz="914400" rtl="0" eaLnBrk="1" latinLnBrk="0" hangingPunct="1">
              <a:lnSpc>
                <a:spcPct val="100000"/>
              </a:lnSpc>
              <a:spcBef>
                <a:spcPts val="0"/>
              </a:spcBef>
              <a:spcAft>
                <a:spcPts val="0"/>
              </a:spcAft>
            </a:pPr>
            <a:r>
              <a:rPr lang="en-US" dirty="0"/>
              <a:t>Stat details</a:t>
            </a:r>
          </a:p>
          <a:p>
            <a:pPr marL="228600" lvl="2" indent="-228600" algn="l" defTabSz="914400" rtl="0" eaLnBrk="1" latinLnBrk="0" hangingPunct="1">
              <a:lnSpc>
                <a:spcPct val="100000"/>
              </a:lnSpc>
              <a:spcBef>
                <a:spcPts val="0"/>
              </a:spcBef>
              <a:spcAft>
                <a:spcPts val="0"/>
              </a:spcAft>
              <a:buFont typeface="Arial" panose="020B0604020202020204" pitchFamily="34" charset="0"/>
              <a:buChar char="•"/>
            </a:pPr>
            <a:r>
              <a:rPr lang="en-US" dirty="0"/>
              <a:t>Bullet point</a:t>
            </a:r>
          </a:p>
        </p:txBody>
      </p:sp>
      <p:sp>
        <p:nvSpPr>
          <p:cNvPr id="48" name="Text Placeholder 26">
            <a:extLst>
              <a:ext uri="{FF2B5EF4-FFF2-40B4-BE49-F238E27FC236}">
                <a16:creationId xmlns:a16="http://schemas.microsoft.com/office/drawing/2014/main" id="{84A1985F-A4F6-4997-A4BD-E305CB1A47A6}"/>
              </a:ext>
            </a:extLst>
          </p:cNvPr>
          <p:cNvSpPr>
            <a:spLocks noGrp="1"/>
          </p:cNvSpPr>
          <p:nvPr>
            <p:ph type="body" sz="quarter" idx="19" hasCustomPrompt="1"/>
          </p:nvPr>
        </p:nvSpPr>
        <p:spPr>
          <a:xfrm>
            <a:off x="3428988" y="3538763"/>
            <a:ext cx="2285996" cy="912223"/>
          </a:xfrm>
        </p:spPr>
        <p:txBody>
          <a:bodyPr anchor="ctr"/>
          <a:lstStyle>
            <a:lvl1pPr marL="0" indent="0">
              <a:buNone/>
              <a:defRPr lang="en-US" sz="4800" b="1" kern="1200" dirty="0">
                <a:solidFill>
                  <a:schemeClr val="bg1"/>
                </a:solidFill>
                <a:latin typeface="+mn-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dirty="0"/>
              <a:t>00x</a:t>
            </a:r>
            <a:endParaRPr lang="en-US" dirty="0"/>
          </a:p>
        </p:txBody>
      </p:sp>
      <p:sp>
        <p:nvSpPr>
          <p:cNvPr id="49" name="Text Placeholder 32">
            <a:extLst>
              <a:ext uri="{FF2B5EF4-FFF2-40B4-BE49-F238E27FC236}">
                <a16:creationId xmlns:a16="http://schemas.microsoft.com/office/drawing/2014/main" id="{D36C84D9-D180-4ECA-9C39-AB74A8A3E6B1}"/>
              </a:ext>
            </a:extLst>
          </p:cNvPr>
          <p:cNvSpPr>
            <a:spLocks noGrp="1"/>
          </p:cNvSpPr>
          <p:nvPr>
            <p:ph type="body" sz="quarter" idx="20" hasCustomPrompt="1"/>
          </p:nvPr>
        </p:nvSpPr>
        <p:spPr>
          <a:xfrm>
            <a:off x="3428986" y="4647836"/>
            <a:ext cx="2285995" cy="1284879"/>
          </a:xfrm>
        </p:spPr>
        <p:txBody>
          <a:bodyPr/>
          <a:lstStyle>
            <a:lvl1pPr marL="0" indent="0">
              <a:spcAft>
                <a:spcPts val="600"/>
              </a:spcAft>
              <a:buNone/>
              <a:defRPr lang="en-US" sz="2000" b="1" kern="1200" dirty="0" smtClean="0">
                <a:solidFill>
                  <a:schemeClr val="bg1"/>
                </a:solidFill>
                <a:latin typeface="+mn-lt"/>
                <a:ea typeface="+mn-ea"/>
                <a:cs typeface="+mn-cs"/>
              </a:defRPr>
            </a:lvl1pPr>
            <a:lvl2pPr marL="0" indent="0">
              <a:spcAft>
                <a:spcPts val="600"/>
              </a:spcAft>
              <a:buNone/>
              <a:defRPr lang="en-US" sz="1600" kern="1200" dirty="0">
                <a:solidFill>
                  <a:schemeClr val="bg1"/>
                </a:solidFill>
                <a:latin typeface="+mn-lt"/>
                <a:ea typeface="+mn-ea"/>
                <a:cs typeface="+mn-cs"/>
              </a:defRPr>
            </a:lvl2pPr>
            <a:lvl3pPr marL="285750" indent="-285750">
              <a:spcAft>
                <a:spcPts val="600"/>
              </a:spcAft>
              <a:defRPr lang="en-US" sz="1600" kern="1200" dirty="0">
                <a:solidFill>
                  <a:schemeClr val="bg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dirty="0"/>
              <a:t>Stat headline</a:t>
            </a:r>
          </a:p>
          <a:p>
            <a:pPr marL="285750" lvl="1" indent="-285750" algn="l" defTabSz="914400" rtl="0" eaLnBrk="1" latinLnBrk="0" hangingPunct="1">
              <a:lnSpc>
                <a:spcPct val="100000"/>
              </a:lnSpc>
              <a:spcBef>
                <a:spcPts val="0"/>
              </a:spcBef>
              <a:spcAft>
                <a:spcPts val="0"/>
              </a:spcAft>
            </a:pPr>
            <a:r>
              <a:rPr lang="en-US" dirty="0"/>
              <a:t>Stat details</a:t>
            </a:r>
          </a:p>
          <a:p>
            <a:pPr marL="228600" lvl="2" indent="-228600" algn="l" defTabSz="914400" rtl="0" eaLnBrk="1" latinLnBrk="0" hangingPunct="1">
              <a:lnSpc>
                <a:spcPct val="100000"/>
              </a:lnSpc>
              <a:spcBef>
                <a:spcPts val="0"/>
              </a:spcBef>
              <a:spcAft>
                <a:spcPts val="0"/>
              </a:spcAft>
              <a:buFont typeface="Arial" panose="020B0604020202020204" pitchFamily="34" charset="0"/>
              <a:buChar char="•"/>
            </a:pPr>
            <a:r>
              <a:rPr lang="en-US" dirty="0"/>
              <a:t>Bullet point</a:t>
            </a:r>
          </a:p>
        </p:txBody>
      </p:sp>
      <p:sp>
        <p:nvSpPr>
          <p:cNvPr id="50" name="Text Placeholder 26">
            <a:extLst>
              <a:ext uri="{FF2B5EF4-FFF2-40B4-BE49-F238E27FC236}">
                <a16:creationId xmlns:a16="http://schemas.microsoft.com/office/drawing/2014/main" id="{E5121ACC-7E33-431F-A8A1-419F515D4061}"/>
              </a:ext>
            </a:extLst>
          </p:cNvPr>
          <p:cNvSpPr>
            <a:spLocks noGrp="1"/>
          </p:cNvSpPr>
          <p:nvPr>
            <p:ph type="body" sz="quarter" idx="21" hasCustomPrompt="1"/>
          </p:nvPr>
        </p:nvSpPr>
        <p:spPr>
          <a:xfrm>
            <a:off x="6476996" y="3538763"/>
            <a:ext cx="2285996" cy="912223"/>
          </a:xfrm>
        </p:spPr>
        <p:txBody>
          <a:bodyPr anchor="ctr"/>
          <a:lstStyle>
            <a:lvl1pPr marL="0" indent="0">
              <a:buNone/>
              <a:defRPr lang="en-US" sz="4800" b="1" kern="1200" dirty="0">
                <a:solidFill>
                  <a:schemeClr val="accent1"/>
                </a:solidFill>
                <a:latin typeface="+mn-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dirty="0"/>
              <a:t>00x</a:t>
            </a:r>
            <a:endParaRPr lang="en-US" dirty="0"/>
          </a:p>
        </p:txBody>
      </p:sp>
      <p:sp>
        <p:nvSpPr>
          <p:cNvPr id="51" name="Text Placeholder 32">
            <a:extLst>
              <a:ext uri="{FF2B5EF4-FFF2-40B4-BE49-F238E27FC236}">
                <a16:creationId xmlns:a16="http://schemas.microsoft.com/office/drawing/2014/main" id="{2ACA6616-E51D-4660-96C1-738E6693FAD3}"/>
              </a:ext>
            </a:extLst>
          </p:cNvPr>
          <p:cNvSpPr>
            <a:spLocks noGrp="1"/>
          </p:cNvSpPr>
          <p:nvPr>
            <p:ph type="body" sz="quarter" idx="22" hasCustomPrompt="1"/>
          </p:nvPr>
        </p:nvSpPr>
        <p:spPr>
          <a:xfrm>
            <a:off x="6476994" y="4647836"/>
            <a:ext cx="2285995" cy="1284879"/>
          </a:xfrm>
        </p:spPr>
        <p:txBody>
          <a:bodyPr/>
          <a:lstStyle>
            <a:lvl1pPr marL="0" indent="0">
              <a:spcAft>
                <a:spcPts val="600"/>
              </a:spcAft>
              <a:buNone/>
              <a:defRPr lang="en-US" sz="2000" b="1" kern="1200" dirty="0" smtClean="0">
                <a:solidFill>
                  <a:schemeClr val="tx1"/>
                </a:solidFill>
                <a:latin typeface="+mn-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dirty="0"/>
              <a:t>Stat headline</a:t>
            </a:r>
          </a:p>
          <a:p>
            <a:pPr marL="285750" lvl="1" indent="-285750" algn="l" defTabSz="914400" rtl="0" eaLnBrk="1" latinLnBrk="0" hangingPunct="1">
              <a:lnSpc>
                <a:spcPct val="100000"/>
              </a:lnSpc>
              <a:spcBef>
                <a:spcPts val="0"/>
              </a:spcBef>
              <a:spcAft>
                <a:spcPts val="0"/>
              </a:spcAft>
            </a:pPr>
            <a:r>
              <a:rPr lang="en-US" dirty="0"/>
              <a:t>Stat details</a:t>
            </a:r>
          </a:p>
          <a:p>
            <a:pPr marL="228600" lvl="2" indent="-228600" algn="l" defTabSz="914400" rtl="0" eaLnBrk="1" latinLnBrk="0" hangingPunct="1">
              <a:lnSpc>
                <a:spcPct val="100000"/>
              </a:lnSpc>
              <a:spcBef>
                <a:spcPts val="0"/>
              </a:spcBef>
              <a:spcAft>
                <a:spcPts val="0"/>
              </a:spcAft>
              <a:buFont typeface="Arial" panose="020B0604020202020204" pitchFamily="34" charset="0"/>
              <a:buChar char="•"/>
            </a:pPr>
            <a:r>
              <a:rPr lang="en-US" dirty="0"/>
              <a:t>Bullet point</a:t>
            </a:r>
          </a:p>
        </p:txBody>
      </p:sp>
      <p:sp>
        <p:nvSpPr>
          <p:cNvPr id="21" name="Picture Placeholder 35">
            <a:extLst>
              <a:ext uri="{FF2B5EF4-FFF2-40B4-BE49-F238E27FC236}">
                <a16:creationId xmlns:a16="http://schemas.microsoft.com/office/drawing/2014/main" id="{4CA191CE-F49B-4889-A102-DDD1279F3FB2}"/>
              </a:ext>
            </a:extLst>
          </p:cNvPr>
          <p:cNvSpPr>
            <a:spLocks noGrp="1"/>
          </p:cNvSpPr>
          <p:nvPr>
            <p:ph type="pic" sz="quarter" idx="23" hasCustomPrompt="1"/>
          </p:nvPr>
        </p:nvSpPr>
        <p:spPr>
          <a:xfrm>
            <a:off x="0" y="3155942"/>
            <a:ext cx="3048000" cy="3155958"/>
          </a:xfrm>
          <a:solidFill>
            <a:schemeClr val="bg2"/>
          </a:solidFill>
        </p:spPr>
        <p:txBody>
          <a:bodyPr vert="horz" lIns="0" tIns="0" rIns="0" bIns="0" rtlCol="0" anchor="ctr">
            <a:noAutofit/>
          </a:bodyPr>
          <a:lstStyle>
            <a:lvl1pPr marL="0" indent="0" algn="ctr">
              <a:buNone/>
              <a:defRPr lang="en-US" sz="1400" dirty="0"/>
            </a:lvl1pPr>
          </a:lstStyle>
          <a:p>
            <a:pPr marL="228600" lvl="0" indent="-228600" algn="ctr"/>
            <a:r>
              <a:rPr lang="en-GB" dirty="0"/>
              <a:t>Add image here</a:t>
            </a:r>
            <a:endParaRPr lang="en-US" dirty="0"/>
          </a:p>
        </p:txBody>
      </p:sp>
      <p:sp>
        <p:nvSpPr>
          <p:cNvPr id="24" name="Text Placeholder 26">
            <a:extLst>
              <a:ext uri="{FF2B5EF4-FFF2-40B4-BE49-F238E27FC236}">
                <a16:creationId xmlns:a16="http://schemas.microsoft.com/office/drawing/2014/main" id="{86209476-BF69-4014-99E6-B53C87141B48}"/>
              </a:ext>
            </a:extLst>
          </p:cNvPr>
          <p:cNvSpPr>
            <a:spLocks noGrp="1"/>
          </p:cNvSpPr>
          <p:nvPr>
            <p:ph type="body" sz="quarter" idx="24" hasCustomPrompt="1"/>
          </p:nvPr>
        </p:nvSpPr>
        <p:spPr>
          <a:xfrm>
            <a:off x="9525001" y="3538763"/>
            <a:ext cx="2285996" cy="912223"/>
          </a:xfrm>
        </p:spPr>
        <p:txBody>
          <a:bodyPr anchor="ctr"/>
          <a:lstStyle>
            <a:lvl1pPr marL="0" indent="0">
              <a:buNone/>
              <a:defRPr lang="en-US" sz="4800" b="1" kern="1200" dirty="0">
                <a:solidFill>
                  <a:schemeClr val="accent1"/>
                </a:solidFill>
                <a:latin typeface="+mn-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dirty="0"/>
              <a:t>00x</a:t>
            </a:r>
            <a:endParaRPr lang="en-US" dirty="0"/>
          </a:p>
        </p:txBody>
      </p:sp>
      <p:sp>
        <p:nvSpPr>
          <p:cNvPr id="25" name="Text Placeholder 32">
            <a:extLst>
              <a:ext uri="{FF2B5EF4-FFF2-40B4-BE49-F238E27FC236}">
                <a16:creationId xmlns:a16="http://schemas.microsoft.com/office/drawing/2014/main" id="{07ADCD97-A8C0-487C-9E6C-6CD77C3BE053}"/>
              </a:ext>
            </a:extLst>
          </p:cNvPr>
          <p:cNvSpPr>
            <a:spLocks noGrp="1"/>
          </p:cNvSpPr>
          <p:nvPr>
            <p:ph type="body" sz="quarter" idx="25" hasCustomPrompt="1"/>
          </p:nvPr>
        </p:nvSpPr>
        <p:spPr>
          <a:xfrm>
            <a:off x="9524999" y="4647836"/>
            <a:ext cx="2285995" cy="1284879"/>
          </a:xfrm>
        </p:spPr>
        <p:txBody>
          <a:bodyPr/>
          <a:lstStyle>
            <a:lvl1pPr marL="0" indent="0">
              <a:spcAft>
                <a:spcPts val="600"/>
              </a:spcAft>
              <a:buNone/>
              <a:defRPr lang="en-US" sz="2000" b="1" kern="1200" dirty="0" smtClean="0">
                <a:solidFill>
                  <a:schemeClr val="tx1"/>
                </a:solidFill>
                <a:latin typeface="+mn-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dirty="0"/>
              <a:t>Stat headline</a:t>
            </a:r>
          </a:p>
          <a:p>
            <a:pPr marL="285750" lvl="1" indent="-285750" algn="l" defTabSz="914400" rtl="0" eaLnBrk="1" latinLnBrk="0" hangingPunct="1">
              <a:lnSpc>
                <a:spcPct val="100000"/>
              </a:lnSpc>
              <a:spcBef>
                <a:spcPts val="0"/>
              </a:spcBef>
              <a:spcAft>
                <a:spcPts val="0"/>
              </a:spcAft>
            </a:pPr>
            <a:r>
              <a:rPr lang="en-US" dirty="0"/>
              <a:t>Stat details</a:t>
            </a:r>
          </a:p>
          <a:p>
            <a:pPr marL="228600" lvl="2" indent="-228600" algn="l" defTabSz="914400" rtl="0" eaLnBrk="1" latinLnBrk="0" hangingPunct="1">
              <a:lnSpc>
                <a:spcPct val="100000"/>
              </a:lnSpc>
              <a:spcBef>
                <a:spcPts val="0"/>
              </a:spcBef>
              <a:spcAft>
                <a:spcPts val="0"/>
              </a:spcAft>
              <a:buFont typeface="Arial" panose="020B0604020202020204" pitchFamily="34" charset="0"/>
              <a:buChar char="•"/>
            </a:pPr>
            <a:r>
              <a:rPr lang="en-US" dirty="0"/>
              <a:t>Bullet point</a:t>
            </a:r>
          </a:p>
        </p:txBody>
      </p:sp>
      <p:sp>
        <p:nvSpPr>
          <p:cNvPr id="11" name="Graphic 4">
            <a:extLst>
              <a:ext uri="{FF2B5EF4-FFF2-40B4-BE49-F238E27FC236}">
                <a16:creationId xmlns:a16="http://schemas.microsoft.com/office/drawing/2014/main" id="{2823ABF6-DA1C-4C36-B01C-57A2B31166E8}"/>
              </a:ext>
            </a:extLst>
          </p:cNvPr>
          <p:cNvSpPr>
            <a:spLocks noChangeAspect="1"/>
          </p:cNvSpPr>
          <p:nvPr userDrawn="1"/>
        </p:nvSpPr>
        <p:spPr>
          <a:xfrm>
            <a:off x="381000" y="6483349"/>
            <a:ext cx="192024" cy="203202"/>
          </a:xfrm>
          <a:custGeom>
            <a:avLst/>
            <a:gdLst>
              <a:gd name="connsiteX0" fmla="*/ 0 w 556260"/>
              <a:gd name="connsiteY0" fmla="*/ 415290 h 588644"/>
              <a:gd name="connsiteX1" fmla="*/ 324803 w 556260"/>
              <a:gd name="connsiteY1" fmla="*/ 295275 h 588644"/>
              <a:gd name="connsiteX2" fmla="*/ 0 w 556260"/>
              <a:gd name="connsiteY2" fmla="*/ 167640 h 588644"/>
              <a:gd name="connsiteX3" fmla="*/ 0 w 556260"/>
              <a:gd name="connsiteY3" fmla="*/ 0 h 588644"/>
              <a:gd name="connsiteX4" fmla="*/ 556260 w 556260"/>
              <a:gd name="connsiteY4" fmla="*/ 223838 h 588644"/>
              <a:gd name="connsiteX5" fmla="*/ 556260 w 556260"/>
              <a:gd name="connsiteY5" fmla="*/ 363855 h 588644"/>
              <a:gd name="connsiteX6" fmla="*/ 0 w 556260"/>
              <a:gd name="connsiteY6" fmla="*/ 588645 h 588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6260" h="588644">
                <a:moveTo>
                  <a:pt x="0" y="415290"/>
                </a:moveTo>
                <a:lnTo>
                  <a:pt x="324803" y="295275"/>
                </a:lnTo>
                <a:lnTo>
                  <a:pt x="0" y="167640"/>
                </a:lnTo>
                <a:lnTo>
                  <a:pt x="0" y="0"/>
                </a:lnTo>
                <a:lnTo>
                  <a:pt x="556260" y="223838"/>
                </a:lnTo>
                <a:lnTo>
                  <a:pt x="556260" y="363855"/>
                </a:lnTo>
                <a:lnTo>
                  <a:pt x="0" y="588645"/>
                </a:lnTo>
                <a:close/>
              </a:path>
            </a:pathLst>
          </a:custGeom>
          <a:solidFill>
            <a:schemeClr val="bg1"/>
          </a:solidFill>
          <a:ln w="9525" cap="flat">
            <a:noFill/>
            <a:prstDash val="solid"/>
            <a:miter/>
          </a:ln>
        </p:spPr>
        <p:txBody>
          <a:bodyPr rtlCol="0" anchor="ctr"/>
          <a:lstStyle/>
          <a:p>
            <a:endParaRPr lang="en-US"/>
          </a:p>
        </p:txBody>
      </p:sp>
      <p:sp>
        <p:nvSpPr>
          <p:cNvPr id="35" name="Text Placeholder 26">
            <a:extLst>
              <a:ext uri="{FF2B5EF4-FFF2-40B4-BE49-F238E27FC236}">
                <a16:creationId xmlns:a16="http://schemas.microsoft.com/office/drawing/2014/main" id="{9BC0904C-6BDA-4032-94C2-6417F59042D8}"/>
              </a:ext>
            </a:extLst>
          </p:cNvPr>
          <p:cNvSpPr>
            <a:spLocks noGrp="1"/>
          </p:cNvSpPr>
          <p:nvPr>
            <p:ph type="body" sz="quarter" idx="26" hasCustomPrompt="1"/>
          </p:nvPr>
        </p:nvSpPr>
        <p:spPr>
          <a:xfrm>
            <a:off x="380997" y="380999"/>
            <a:ext cx="5333972" cy="2393952"/>
          </a:xfrm>
        </p:spPr>
        <p:txBody>
          <a:bodyPr anchor="ctr"/>
          <a:lstStyle>
            <a:lvl1pPr marL="0" indent="0">
              <a:buNone/>
              <a:defRPr kumimoji="0" lang="en-US" sz="3600" b="1" i="0" u="none" strike="noStrike" kern="1200" cap="none" spc="0" normalizeH="0" baseline="0" dirty="0">
                <a:ln>
                  <a:noFill/>
                </a:ln>
                <a:solidFill>
                  <a:srgbClr val="000000"/>
                </a:solidFill>
                <a:effectLst/>
                <a:uLnTx/>
                <a:uFillTx/>
                <a:latin typeface="Graphik"/>
                <a:ea typeface="+mj-ea"/>
                <a:cs typeface="+mj-cs"/>
              </a:defRPr>
            </a:lvl1pPr>
            <a:lvl2pPr>
              <a:defRPr/>
            </a:lvl2pPr>
            <a:lvl3pPr>
              <a:defRPr/>
            </a:lvl3pPr>
            <a:lvl4pPr>
              <a:defRPr/>
            </a:lvl4pPr>
            <a:lvl5pPr>
              <a:defRPr/>
            </a:lvl5pPr>
          </a:lstStyle>
          <a:p>
            <a:pPr marL="0" marR="0" lvl="0" indent="0" algn="l" defTabSz="914400" rtl="0" eaLnBrk="1" fontAlgn="auto" latinLnBrk="0" hangingPunct="1">
              <a:lnSpc>
                <a:spcPct val="80000"/>
              </a:lnSpc>
              <a:spcBef>
                <a:spcPct val="0"/>
              </a:spcBef>
              <a:spcAft>
                <a:spcPts val="0"/>
              </a:spcAft>
              <a:buClrTx/>
              <a:buSzTx/>
              <a:buFontTx/>
              <a:buNone/>
              <a:tabLst/>
              <a:defRPr/>
            </a:pPr>
            <a:r>
              <a:rPr kumimoji="0" lang="en-GB" sz="3600" b="1" i="0" u="none" strike="noStrike" kern="1200" cap="none" spc="0" normalizeH="0" baseline="0" noProof="0" dirty="0">
                <a:ln>
                  <a:noFill/>
                </a:ln>
                <a:solidFill>
                  <a:srgbClr val="000000"/>
                </a:solidFill>
                <a:effectLst/>
                <a:uLnTx/>
                <a:uFillTx/>
                <a:latin typeface="Graphik"/>
                <a:ea typeface="+mj-ea"/>
                <a:cs typeface="+mj-cs"/>
              </a:rPr>
              <a:t>P</a:t>
            </a:r>
            <a:r>
              <a:rPr kumimoji="0" lang="en-US" sz="3600" b="1" i="0" u="none" strike="noStrike" kern="1200" cap="none" spc="0" normalizeH="0" baseline="0" noProof="0" dirty="0">
                <a:ln>
                  <a:noFill/>
                </a:ln>
                <a:solidFill>
                  <a:srgbClr val="000000"/>
                </a:solidFill>
                <a:effectLst/>
                <a:uLnTx/>
                <a:uFillTx/>
                <a:latin typeface="Graphik"/>
                <a:ea typeface="+mj-ea"/>
                <a:cs typeface="+mj-cs"/>
              </a:rPr>
              <a:t>lace headline here 36pt, min 30pt)</a:t>
            </a:r>
          </a:p>
        </p:txBody>
      </p:sp>
      <p:sp>
        <p:nvSpPr>
          <p:cNvPr id="2" name="TextBox 1">
            <a:extLst>
              <a:ext uri="{FF2B5EF4-FFF2-40B4-BE49-F238E27FC236}">
                <a16:creationId xmlns:a16="http://schemas.microsoft.com/office/drawing/2014/main" id="{37D52323-3645-4D54-A333-3E2D3D1E3ED3}"/>
              </a:ext>
            </a:extLst>
          </p:cNvPr>
          <p:cNvSpPr txBox="1"/>
          <p:nvPr userDrawn="1"/>
        </p:nvSpPr>
        <p:spPr>
          <a:xfrm>
            <a:off x="8317890" y="6483349"/>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lang="en-GB" sz="800" dirty="0">
                <a:solidFill>
                  <a:schemeClr val="bg1">
                    <a:alpha val="75000"/>
                  </a:schemeClr>
                </a:solidFill>
              </a:rPr>
              <a:t>Copyright © 2020 Accenture. All rights reserved.</a:t>
            </a:r>
            <a:endParaRPr lang="en-US" noProof="0" dirty="0">
              <a:solidFill>
                <a:schemeClr val="bg1">
                  <a:alpha val="75000"/>
                </a:schemeClr>
              </a:solidFill>
            </a:endParaRPr>
          </a:p>
        </p:txBody>
      </p:sp>
      <p:sp>
        <p:nvSpPr>
          <p:cNvPr id="3" name="TextBox 2">
            <a:extLst>
              <a:ext uri="{FF2B5EF4-FFF2-40B4-BE49-F238E27FC236}">
                <a16:creationId xmlns:a16="http://schemas.microsoft.com/office/drawing/2014/main" id="{9CC17CEB-6634-4DFE-841E-12DDA90C7C5D}"/>
              </a:ext>
            </a:extLst>
          </p:cNvPr>
          <p:cNvSpPr txBox="1"/>
          <p:nvPr userDrawn="1"/>
        </p:nvSpPr>
        <p:spPr>
          <a:xfrm>
            <a:off x="11430000" y="6482063"/>
            <a:ext cx="381000" cy="205775"/>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fld id="{8A1971D9-5B62-3C46-9EC9-FDAAB88557B2}" type="slidenum">
              <a:rPr lang="en-GB" sz="800" smtClean="0">
                <a:solidFill>
                  <a:schemeClr val="bg1">
                    <a:alpha val="75000"/>
                  </a:schemeClr>
                </a:solidFill>
              </a:rPr>
              <a:t>‹#›</a:t>
            </a:fld>
            <a:endParaRPr lang="en-US" noProof="0" dirty="0">
              <a:solidFill>
                <a:schemeClr val="bg1">
                  <a:alpha val="75000"/>
                </a:schemeClr>
              </a:solidFill>
            </a:endParaRPr>
          </a:p>
        </p:txBody>
      </p:sp>
    </p:spTree>
    <p:extLst>
      <p:ext uri="{BB962C8B-B14F-4D97-AF65-F5344CB8AC3E}">
        <p14:creationId xmlns:p14="http://schemas.microsoft.com/office/powerpoint/2010/main" val="2514899839"/>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3840">
          <p15:clr>
            <a:srgbClr val="5ACBF0"/>
          </p15:clr>
        </p15:guide>
        <p15:guide id="2" pos="1920">
          <p15:clr>
            <a:srgbClr val="5ACBF0"/>
          </p15:clr>
        </p15:guide>
        <p15:guide id="3" pos="5760">
          <p15:clr>
            <a:srgbClr val="5ACBF0"/>
          </p15:clr>
        </p15:guide>
        <p15:guide id="4" orient="horz" pos="1985">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Key Message Gradient Dark 1">
    <p:bg>
      <p:bgPr>
        <a:solidFill>
          <a:schemeClr val="accent3"/>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B47B586-CFEE-4C32-8227-001B5A89C37D}"/>
              </a:ext>
            </a:extLst>
          </p:cNvPr>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2" name="Title 1">
            <a:extLst>
              <a:ext uri="{FF2B5EF4-FFF2-40B4-BE49-F238E27FC236}">
                <a16:creationId xmlns:a16="http://schemas.microsoft.com/office/drawing/2014/main" id="{6A4D9B0E-55A4-43D3-A4B6-225FAA7538EB}"/>
              </a:ext>
            </a:extLst>
          </p:cNvPr>
          <p:cNvSpPr>
            <a:spLocks noGrp="1"/>
          </p:cNvSpPr>
          <p:nvPr>
            <p:ph type="title" hasCustomPrompt="1"/>
          </p:nvPr>
        </p:nvSpPr>
        <p:spPr>
          <a:xfrm>
            <a:off x="1767840" y="2015925"/>
            <a:ext cx="8656320" cy="2826150"/>
          </a:xfrm>
        </p:spPr>
        <p:txBody>
          <a:bodyPr anchor="ctr"/>
          <a:lstStyle>
            <a:lvl1pPr algn="ctr">
              <a:defRPr sz="5400">
                <a:solidFill>
                  <a:schemeClr val="tx1"/>
                </a:solidFill>
              </a:defRPr>
            </a:lvl1pPr>
          </a:lstStyle>
          <a:p>
            <a:r>
              <a:rPr lang="en-US" dirty="0"/>
              <a:t>Place key message here</a:t>
            </a:r>
          </a:p>
        </p:txBody>
      </p:sp>
      <p:pic>
        <p:nvPicPr>
          <p:cNvPr id="3" name="Picture 2">
            <a:extLst>
              <a:ext uri="{FF2B5EF4-FFF2-40B4-BE49-F238E27FC236}">
                <a16:creationId xmlns:a16="http://schemas.microsoft.com/office/drawing/2014/main" id="{0141FE43-9ADC-4313-8D22-F47ABC16F445}"/>
              </a:ext>
            </a:extLst>
          </p:cNvPr>
          <p:cNvPicPr>
            <a:picLocks noChangeAspect="1"/>
          </p:cNvPicPr>
          <p:nvPr userDrawn="1"/>
        </p:nvPicPr>
        <p:blipFill>
          <a:blip r:embed="rId3" cstate="email">
            <a:extLst>
              <a:ext uri="{28A0092B-C50C-407E-A947-70E740481C1C}">
                <a14:useLocalDpi xmlns:a14="http://schemas.microsoft.com/office/drawing/2010/main"/>
              </a:ext>
            </a:extLst>
          </a:blip>
          <a:srcRect/>
          <a:stretch/>
        </p:blipFill>
        <p:spPr>
          <a:xfrm>
            <a:off x="381468" y="6482516"/>
            <a:ext cx="191087" cy="202328"/>
          </a:xfrm>
          <a:prstGeom prst="rect">
            <a:avLst/>
          </a:prstGeom>
        </p:spPr>
      </p:pic>
      <p:sp>
        <p:nvSpPr>
          <p:cNvPr id="5" name="TextBox 4">
            <a:extLst>
              <a:ext uri="{FF2B5EF4-FFF2-40B4-BE49-F238E27FC236}">
                <a16:creationId xmlns:a16="http://schemas.microsoft.com/office/drawing/2014/main" id="{EA97BC18-949B-4A9A-B05F-CA4F3F80FEC9}"/>
              </a:ext>
            </a:extLst>
          </p:cNvPr>
          <p:cNvSpPr txBox="1"/>
          <p:nvPr userDrawn="1"/>
        </p:nvSpPr>
        <p:spPr>
          <a:xfrm>
            <a:off x="8317890" y="6483349"/>
            <a:ext cx="3112110" cy="203203"/>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dirty="0">
                <a:ln>
                  <a:noFill/>
                </a:ln>
                <a:solidFill>
                  <a:srgbClr val="FFFFFF">
                    <a:alpha val="75000"/>
                  </a:srgbClr>
                </a:solidFill>
                <a:effectLst/>
                <a:uLnTx/>
                <a:uFillTx/>
              </a:rPr>
              <a:t>Copyright © 2020 Accenture. All rights reserved.</a:t>
            </a:r>
            <a:endParaRPr kumimoji="0" lang="en-US" sz="1800" b="0" i="0" u="none" strike="noStrike" kern="0" cap="none" spc="0" normalizeH="0" baseline="0" noProof="0" dirty="0">
              <a:ln>
                <a:noFill/>
              </a:ln>
              <a:solidFill>
                <a:srgbClr val="FFFFFF">
                  <a:alpha val="75000"/>
                </a:srgbClr>
              </a:solidFill>
              <a:effectLst/>
              <a:uLnTx/>
              <a:uFillTx/>
            </a:endParaRPr>
          </a:p>
        </p:txBody>
      </p:sp>
      <p:sp>
        <p:nvSpPr>
          <p:cNvPr id="15" name="TextBox 14">
            <a:extLst>
              <a:ext uri="{FF2B5EF4-FFF2-40B4-BE49-F238E27FC236}">
                <a16:creationId xmlns:a16="http://schemas.microsoft.com/office/drawing/2014/main" id="{CF34DCA4-9B3F-424E-8478-0FB3BCA6E006}"/>
              </a:ext>
            </a:extLst>
          </p:cNvPr>
          <p:cNvSpPr txBox="1"/>
          <p:nvPr userDrawn="1"/>
        </p:nvSpPr>
        <p:spPr>
          <a:xfrm>
            <a:off x="11430000" y="6482063"/>
            <a:ext cx="381000" cy="205775"/>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fld id="{8A1971D9-5B62-3C46-9EC9-FDAAB88557B2}" type="slidenum">
              <a:rPr kumimoji="0" lang="en-GB" sz="800" b="0" i="0" u="none" strike="noStrike" kern="0" cap="none" spc="0" normalizeH="0" baseline="0" noProof="0" smtClean="0">
                <a:ln>
                  <a:noFill/>
                </a:ln>
                <a:solidFill>
                  <a:srgbClr val="FFFFFF">
                    <a:alpha val="75000"/>
                  </a:srgbClr>
                </a:solidFill>
                <a:effectLst/>
                <a:uLnTx/>
                <a:uFillTx/>
              </a:rPr>
              <a:pPr marL="0" marR="0" lvl="0" indent="0" algn="r" defTabSz="228600" eaLnBrk="1" fontAlgn="auto" latinLnBrk="0" hangingPunct="1">
                <a:lnSpc>
                  <a:spcPct val="100000"/>
                </a:lnSpc>
                <a:spcBef>
                  <a:spcPts val="0"/>
                </a:spcBef>
                <a:spcAft>
                  <a:spcPts val="1200"/>
                </a:spcAft>
                <a:buClrTx/>
                <a:buSzTx/>
                <a:buFontTx/>
                <a:buNone/>
                <a:tabLst/>
                <a:defRPr/>
              </a:pPr>
              <a:t>‹#›</a:t>
            </a:fld>
            <a:endParaRPr kumimoji="0" lang="en-US" sz="1800" b="0" i="0" u="none" strike="noStrike" kern="0" cap="none" spc="0" normalizeH="0" baseline="0" noProof="0" dirty="0">
              <a:ln>
                <a:noFill/>
              </a:ln>
              <a:solidFill>
                <a:srgbClr val="FFFFFF">
                  <a:alpha val="75000"/>
                </a:srgbClr>
              </a:solidFill>
              <a:effectLst/>
              <a:uLnTx/>
              <a:uFillTx/>
            </a:endParaRPr>
          </a:p>
        </p:txBody>
      </p:sp>
      <p:cxnSp>
        <p:nvCxnSpPr>
          <p:cNvPr id="8" name="Straight Connector 41">
            <a:extLst>
              <a:ext uri="{FF2B5EF4-FFF2-40B4-BE49-F238E27FC236}">
                <a16:creationId xmlns:a16="http://schemas.microsoft.com/office/drawing/2014/main" id="{078C07C1-551F-4AAE-8B41-271FD6C44491}"/>
              </a:ext>
            </a:extLst>
          </p:cNvPr>
          <p:cNvCxnSpPr/>
          <p:nvPr userDrawn="1"/>
        </p:nvCxnSpPr>
        <p:spPr>
          <a:xfrm>
            <a:off x="-252640" y="1380044"/>
            <a:ext cx="182880" cy="0"/>
          </a:xfrm>
          <a:prstGeom prst="line">
            <a:avLst/>
          </a:prstGeom>
          <a:ln w="3175">
            <a:solidFill>
              <a:schemeClr val="bg1"/>
            </a:solidFill>
            <a:tailEnd type="none" w="sm" len="sm"/>
          </a:ln>
        </p:spPr>
        <p:style>
          <a:lnRef idx="1">
            <a:schemeClr val="accent1"/>
          </a:lnRef>
          <a:fillRef idx="0">
            <a:schemeClr val="accent1"/>
          </a:fillRef>
          <a:effectRef idx="0">
            <a:schemeClr val="accent1"/>
          </a:effectRef>
          <a:fontRef idx="minor">
            <a:schemeClr val="tx1"/>
          </a:fontRef>
        </p:style>
      </p:cxnSp>
      <p:cxnSp>
        <p:nvCxnSpPr>
          <p:cNvPr id="9" name="Straight Connector 50">
            <a:extLst>
              <a:ext uri="{FF2B5EF4-FFF2-40B4-BE49-F238E27FC236}">
                <a16:creationId xmlns:a16="http://schemas.microsoft.com/office/drawing/2014/main" id="{792C5396-7EA2-417E-9F8C-17F606EE0E62}"/>
              </a:ext>
            </a:extLst>
          </p:cNvPr>
          <p:cNvCxnSpPr/>
          <p:nvPr userDrawn="1"/>
        </p:nvCxnSpPr>
        <p:spPr>
          <a:xfrm>
            <a:off x="-252640" y="1662728"/>
            <a:ext cx="182880" cy="0"/>
          </a:xfrm>
          <a:prstGeom prst="line">
            <a:avLst/>
          </a:prstGeom>
          <a:ln w="3175">
            <a:solidFill>
              <a:schemeClr val="bg1"/>
            </a:solidFill>
            <a:tailEnd type="none" w="sm" len="sm"/>
          </a:ln>
        </p:spPr>
        <p:style>
          <a:lnRef idx="1">
            <a:schemeClr val="accent1"/>
          </a:lnRef>
          <a:fillRef idx="0">
            <a:schemeClr val="accent1"/>
          </a:fillRef>
          <a:effectRef idx="0">
            <a:schemeClr val="accent1"/>
          </a:effectRef>
          <a:fontRef idx="minor">
            <a:schemeClr val="tx1"/>
          </a:fontRef>
        </p:style>
      </p:cxnSp>
      <p:sp>
        <p:nvSpPr>
          <p:cNvPr id="10" name="TextBox 51">
            <a:extLst>
              <a:ext uri="{FF2B5EF4-FFF2-40B4-BE49-F238E27FC236}">
                <a16:creationId xmlns:a16="http://schemas.microsoft.com/office/drawing/2014/main" id="{61041389-1F9C-4DC9-B7E8-6A1767596B18}"/>
              </a:ext>
            </a:extLst>
          </p:cNvPr>
          <p:cNvSpPr txBox="1"/>
          <p:nvPr userDrawn="1"/>
        </p:nvSpPr>
        <p:spPr>
          <a:xfrm>
            <a:off x="-2102745" y="1549691"/>
            <a:ext cx="1778865" cy="222546"/>
          </a:xfrm>
          <a:prstGeom prst="rect">
            <a:avLst/>
          </a:prstGeom>
          <a:noFill/>
        </p:spPr>
        <p:txBody>
          <a:bodyPr wrap="square" lIns="0" tIns="0" rIns="0"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Upper Guide Content</a:t>
            </a:r>
          </a:p>
        </p:txBody>
      </p:sp>
      <p:sp>
        <p:nvSpPr>
          <p:cNvPr id="11" name="TextBox 52">
            <a:extLst>
              <a:ext uri="{FF2B5EF4-FFF2-40B4-BE49-F238E27FC236}">
                <a16:creationId xmlns:a16="http://schemas.microsoft.com/office/drawing/2014/main" id="{63E93547-D28A-4ED7-8435-98F986CAD2A6}"/>
              </a:ext>
            </a:extLst>
          </p:cNvPr>
          <p:cNvSpPr txBox="1"/>
          <p:nvPr userDrawn="1"/>
        </p:nvSpPr>
        <p:spPr>
          <a:xfrm>
            <a:off x="-2099880" y="308408"/>
            <a:ext cx="1776000" cy="144000"/>
          </a:xfrm>
          <a:prstGeom prst="rect">
            <a:avLst/>
          </a:prstGeom>
          <a:noFill/>
        </p:spPr>
        <p:txBody>
          <a:bodyPr wrap="square" lIns="0" tIns="0" rIns="0"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Tagline</a:t>
            </a:r>
          </a:p>
        </p:txBody>
      </p:sp>
      <p:cxnSp>
        <p:nvCxnSpPr>
          <p:cNvPr id="12" name="Straight Connector 53">
            <a:extLst>
              <a:ext uri="{FF2B5EF4-FFF2-40B4-BE49-F238E27FC236}">
                <a16:creationId xmlns:a16="http://schemas.microsoft.com/office/drawing/2014/main" id="{A81079E3-37A3-4C31-AFE8-A8385B82713C}"/>
              </a:ext>
            </a:extLst>
          </p:cNvPr>
          <p:cNvCxnSpPr>
            <a:cxnSpLocks/>
          </p:cNvCxnSpPr>
          <p:nvPr userDrawn="1"/>
        </p:nvCxnSpPr>
        <p:spPr>
          <a:xfrm flipV="1">
            <a:off x="-252640" y="383287"/>
            <a:ext cx="182880" cy="0"/>
          </a:xfrm>
          <a:prstGeom prst="line">
            <a:avLst/>
          </a:prstGeom>
          <a:ln w="3175">
            <a:solidFill>
              <a:schemeClr val="bg1"/>
            </a:solidFill>
            <a:tailEnd type="none" w="sm" len="sm"/>
          </a:ln>
        </p:spPr>
        <p:style>
          <a:lnRef idx="1">
            <a:schemeClr val="accent1"/>
          </a:lnRef>
          <a:fillRef idx="0">
            <a:schemeClr val="accent1"/>
          </a:fillRef>
          <a:effectRef idx="0">
            <a:schemeClr val="accent1"/>
          </a:effectRef>
          <a:fontRef idx="minor">
            <a:schemeClr val="tx1"/>
          </a:fontRef>
        </p:style>
      </p:cxnSp>
      <p:sp>
        <p:nvSpPr>
          <p:cNvPr id="13" name="TextBox 54">
            <a:extLst>
              <a:ext uri="{FF2B5EF4-FFF2-40B4-BE49-F238E27FC236}">
                <a16:creationId xmlns:a16="http://schemas.microsoft.com/office/drawing/2014/main" id="{0ED34561-138A-4716-A216-1A7CF7BA6703}"/>
              </a:ext>
            </a:extLst>
          </p:cNvPr>
          <p:cNvSpPr txBox="1">
            <a:spLocks/>
          </p:cNvSpPr>
          <p:nvPr userDrawn="1"/>
        </p:nvSpPr>
        <p:spPr>
          <a:xfrm>
            <a:off x="-1859880" y="3102596"/>
            <a:ext cx="1536000" cy="180000"/>
          </a:xfrm>
          <a:prstGeom prst="rect">
            <a:avLst/>
          </a:prstGeom>
          <a:noFill/>
        </p:spPr>
        <p:txBody>
          <a:bodyPr wrap="square" lIns="0" tIns="0" rIns="132923"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Primary color 3</a:t>
            </a:r>
          </a:p>
        </p:txBody>
      </p:sp>
      <p:sp>
        <p:nvSpPr>
          <p:cNvPr id="14" name="Rectangle 55">
            <a:extLst>
              <a:ext uri="{FF2B5EF4-FFF2-40B4-BE49-F238E27FC236}">
                <a16:creationId xmlns:a16="http://schemas.microsoft.com/office/drawing/2014/main" id="{B5F0178F-B62F-4B38-A604-97479AEA9C2D}"/>
              </a:ext>
            </a:extLst>
          </p:cNvPr>
          <p:cNvSpPr/>
          <p:nvPr userDrawn="1"/>
        </p:nvSpPr>
        <p:spPr bwMode="gray">
          <a:xfrm>
            <a:off x="-324720" y="3102598"/>
            <a:ext cx="180000" cy="180000"/>
          </a:xfrm>
          <a:prstGeom prst="rect">
            <a:avLst/>
          </a:prstGeom>
          <a:solidFill>
            <a:schemeClr val="accent3"/>
          </a:solidFill>
          <a:ln w="6350">
            <a:solidFill>
              <a:schemeClr val="tx1"/>
            </a:solidFill>
            <a:miter lim="800000"/>
            <a:headEnd/>
            <a:tailEnd/>
          </a:ln>
          <a:effectLst/>
        </p:spPr>
        <p:txBody>
          <a:bodyPr vert="horz" wrap="square" lIns="0" tIns="0" rIns="0" bIns="0" numCol="1" rtlCol="0" anchor="ctr" anchorCtr="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tab pos="265852" algn="l"/>
              </a:tabLst>
              <a:defRPr/>
            </a:pPr>
            <a:endParaRPr kumimoji="0" lang="en-US" sz="985" b="0" i="0" u="none" strike="noStrike" kern="1200" cap="none" spc="0" normalizeH="0" baseline="0" noProof="0">
              <a:ln>
                <a:noFill/>
              </a:ln>
              <a:solidFill>
                <a:prstClr val="white"/>
              </a:solidFill>
              <a:effectLst/>
              <a:uLnTx/>
              <a:uFillTx/>
              <a:latin typeface="Graphik"/>
              <a:ea typeface="+mn-ea"/>
              <a:cs typeface="+mn-cs"/>
            </a:endParaRPr>
          </a:p>
        </p:txBody>
      </p:sp>
      <p:sp>
        <p:nvSpPr>
          <p:cNvPr id="16" name="TextBox 56">
            <a:extLst>
              <a:ext uri="{FF2B5EF4-FFF2-40B4-BE49-F238E27FC236}">
                <a16:creationId xmlns:a16="http://schemas.microsoft.com/office/drawing/2014/main" id="{4C645998-651D-4BA5-BA7D-C488B2F3CD06}"/>
              </a:ext>
            </a:extLst>
          </p:cNvPr>
          <p:cNvSpPr txBox="1">
            <a:spLocks/>
          </p:cNvSpPr>
          <p:nvPr userDrawn="1"/>
        </p:nvSpPr>
        <p:spPr>
          <a:xfrm>
            <a:off x="-1859880" y="2673934"/>
            <a:ext cx="1536000" cy="180000"/>
          </a:xfrm>
          <a:prstGeom prst="rect">
            <a:avLst/>
          </a:prstGeom>
          <a:noFill/>
        </p:spPr>
        <p:txBody>
          <a:bodyPr wrap="square" lIns="0" tIns="0" rIns="132923"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Primary color 1</a:t>
            </a:r>
          </a:p>
        </p:txBody>
      </p:sp>
      <p:sp>
        <p:nvSpPr>
          <p:cNvPr id="17" name="Rectangle 57">
            <a:extLst>
              <a:ext uri="{FF2B5EF4-FFF2-40B4-BE49-F238E27FC236}">
                <a16:creationId xmlns:a16="http://schemas.microsoft.com/office/drawing/2014/main" id="{D29EE68C-AF9C-4A4C-AC73-51BC8B2B4C65}"/>
              </a:ext>
            </a:extLst>
          </p:cNvPr>
          <p:cNvSpPr/>
          <p:nvPr userDrawn="1"/>
        </p:nvSpPr>
        <p:spPr bwMode="gray">
          <a:xfrm>
            <a:off x="-324720" y="2673934"/>
            <a:ext cx="180000" cy="180000"/>
          </a:xfrm>
          <a:prstGeom prst="rect">
            <a:avLst/>
          </a:prstGeom>
          <a:solidFill>
            <a:schemeClr val="accent1"/>
          </a:solidFill>
          <a:ln w="6350" cap="flat" cmpd="sng" algn="ctr">
            <a:solidFill>
              <a:schemeClr val="tx1"/>
            </a:solidFill>
            <a:prstDash val="solid"/>
            <a:miter lim="800000"/>
            <a:headEnd type="none" w="med" len="med"/>
            <a:tailEnd type="none" w="med" len="med"/>
          </a:ln>
          <a:effectLst/>
        </p:spPr>
        <p:txBody>
          <a:bodyPr vert="horz" wrap="square" lIns="0" tIns="0" rIns="0" bIns="0" numCol="1" rtlCol="0" anchor="ctr" anchorCtr="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tab pos="265852" algn="l"/>
              </a:tabLst>
              <a:defRPr/>
            </a:pPr>
            <a:endParaRPr kumimoji="0" lang="en-US" sz="985" b="0" i="0" u="none" strike="noStrike" kern="1200" cap="none" spc="0" normalizeH="0" baseline="0" noProof="0">
              <a:ln>
                <a:noFill/>
              </a:ln>
              <a:solidFill>
                <a:srgbClr val="BEBEBE">
                  <a:lumMod val="100000"/>
                </a:srgbClr>
              </a:solidFill>
              <a:effectLst/>
              <a:uLnTx/>
              <a:uFillTx/>
              <a:latin typeface="Graphik"/>
              <a:ea typeface="+mn-ea"/>
              <a:cs typeface="+mn-cs"/>
            </a:endParaRPr>
          </a:p>
        </p:txBody>
      </p:sp>
      <p:sp>
        <p:nvSpPr>
          <p:cNvPr id="18" name="Rectangle 58">
            <a:extLst>
              <a:ext uri="{FF2B5EF4-FFF2-40B4-BE49-F238E27FC236}">
                <a16:creationId xmlns:a16="http://schemas.microsoft.com/office/drawing/2014/main" id="{6DF04AC0-8C20-4DD3-A9DD-7C81B8444EEE}"/>
              </a:ext>
            </a:extLst>
          </p:cNvPr>
          <p:cNvSpPr/>
          <p:nvPr userDrawn="1"/>
        </p:nvSpPr>
        <p:spPr bwMode="gray">
          <a:xfrm>
            <a:off x="-324720" y="2888266"/>
            <a:ext cx="180000" cy="180000"/>
          </a:xfrm>
          <a:prstGeom prst="rect">
            <a:avLst/>
          </a:prstGeom>
          <a:solidFill>
            <a:schemeClr val="accent2"/>
          </a:solidFill>
          <a:ln w="6350">
            <a:solidFill>
              <a:schemeClr val="tx1"/>
            </a:solidFill>
            <a:miter lim="800000"/>
            <a:headEnd/>
            <a:tailEnd/>
          </a:ln>
          <a:effectLst/>
        </p:spPr>
        <p:txBody>
          <a:bodyPr vert="horz" wrap="square" lIns="0" tIns="0" rIns="0" bIns="0" numCol="1" rtlCol="0" anchor="ctr" anchorCtr="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tab pos="265852" algn="l"/>
              </a:tabLst>
              <a:defRPr/>
            </a:pPr>
            <a:endParaRPr kumimoji="0" lang="en-US" sz="985" b="0" i="0" u="none" strike="noStrike" kern="1200" cap="none" spc="0" normalizeH="0" baseline="0" noProof="0">
              <a:ln>
                <a:noFill/>
              </a:ln>
              <a:solidFill>
                <a:prstClr val="white"/>
              </a:solidFill>
              <a:effectLst/>
              <a:uLnTx/>
              <a:uFillTx/>
              <a:latin typeface="Graphik"/>
              <a:ea typeface="+mn-ea"/>
              <a:cs typeface="+mn-cs"/>
            </a:endParaRPr>
          </a:p>
        </p:txBody>
      </p:sp>
      <p:sp>
        <p:nvSpPr>
          <p:cNvPr id="19" name="TextBox 59">
            <a:extLst>
              <a:ext uri="{FF2B5EF4-FFF2-40B4-BE49-F238E27FC236}">
                <a16:creationId xmlns:a16="http://schemas.microsoft.com/office/drawing/2014/main" id="{DAD2B414-9DE2-428B-8F3C-D6E279535288}"/>
              </a:ext>
            </a:extLst>
          </p:cNvPr>
          <p:cNvSpPr txBox="1">
            <a:spLocks/>
          </p:cNvSpPr>
          <p:nvPr userDrawn="1"/>
        </p:nvSpPr>
        <p:spPr>
          <a:xfrm>
            <a:off x="-1859880" y="2888266"/>
            <a:ext cx="1536000" cy="180000"/>
          </a:xfrm>
          <a:prstGeom prst="rect">
            <a:avLst/>
          </a:prstGeom>
          <a:noFill/>
        </p:spPr>
        <p:txBody>
          <a:bodyPr wrap="square" lIns="0" tIns="0" rIns="132923"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Primary color 2</a:t>
            </a:r>
          </a:p>
        </p:txBody>
      </p:sp>
      <p:sp>
        <p:nvSpPr>
          <p:cNvPr id="20" name="TextBox 65">
            <a:extLst>
              <a:ext uri="{FF2B5EF4-FFF2-40B4-BE49-F238E27FC236}">
                <a16:creationId xmlns:a16="http://schemas.microsoft.com/office/drawing/2014/main" id="{EB7954A0-BB5F-449F-83EB-18DEF908575A}"/>
              </a:ext>
            </a:extLst>
          </p:cNvPr>
          <p:cNvSpPr txBox="1"/>
          <p:nvPr userDrawn="1"/>
        </p:nvSpPr>
        <p:spPr>
          <a:xfrm>
            <a:off x="-1859880" y="5819900"/>
            <a:ext cx="1536000" cy="180000"/>
          </a:xfrm>
          <a:prstGeom prst="rect">
            <a:avLst/>
          </a:prstGeom>
          <a:noFill/>
        </p:spPr>
        <p:txBody>
          <a:bodyPr wrap="square" lIns="0" tIns="0" rIns="132923"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White</a:t>
            </a:r>
          </a:p>
        </p:txBody>
      </p:sp>
      <p:sp>
        <p:nvSpPr>
          <p:cNvPr id="21" name="Rectangle 67">
            <a:extLst>
              <a:ext uri="{FF2B5EF4-FFF2-40B4-BE49-F238E27FC236}">
                <a16:creationId xmlns:a16="http://schemas.microsoft.com/office/drawing/2014/main" id="{4B68D771-17B4-44F4-A9D2-734672BB4056}"/>
              </a:ext>
            </a:extLst>
          </p:cNvPr>
          <p:cNvSpPr/>
          <p:nvPr userDrawn="1"/>
        </p:nvSpPr>
        <p:spPr bwMode="gray">
          <a:xfrm>
            <a:off x="-324720" y="5819903"/>
            <a:ext cx="180000" cy="180000"/>
          </a:xfrm>
          <a:prstGeom prst="rect">
            <a:avLst/>
          </a:prstGeom>
          <a:solidFill>
            <a:schemeClr val="bg1"/>
          </a:solidFill>
          <a:ln w="6350">
            <a:solidFill>
              <a:schemeClr val="tx1"/>
            </a:solidFill>
            <a:miter lim="800000"/>
            <a:headEnd/>
            <a:tailEnd/>
          </a:ln>
          <a:effectLst/>
        </p:spPr>
        <p:txBody>
          <a:bodyPr vert="horz" wrap="square" lIns="0" tIns="0" rIns="0" bIns="0" numCol="1" rtlCol="0" anchor="ctr" anchorCtr="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tab pos="265852" algn="l"/>
              </a:tabLst>
              <a:defRPr/>
            </a:pPr>
            <a:endParaRPr kumimoji="0" lang="en-US" sz="985" b="0" i="0" u="none" strike="noStrike" kern="1200" cap="none" spc="0" normalizeH="0" baseline="0" noProof="0">
              <a:ln>
                <a:noFill/>
              </a:ln>
              <a:solidFill>
                <a:prstClr val="white"/>
              </a:solidFill>
              <a:effectLst/>
              <a:uLnTx/>
              <a:uFillTx/>
              <a:latin typeface="Graphik"/>
              <a:ea typeface="+mn-ea"/>
              <a:cs typeface="+mn-cs"/>
            </a:endParaRPr>
          </a:p>
        </p:txBody>
      </p:sp>
      <p:sp>
        <p:nvSpPr>
          <p:cNvPr id="22" name="Rectangle 68">
            <a:extLst>
              <a:ext uri="{FF2B5EF4-FFF2-40B4-BE49-F238E27FC236}">
                <a16:creationId xmlns:a16="http://schemas.microsoft.com/office/drawing/2014/main" id="{906E4161-7178-4BDD-9ABB-6991A6C28237}"/>
              </a:ext>
            </a:extLst>
          </p:cNvPr>
          <p:cNvSpPr>
            <a:spLocks/>
          </p:cNvSpPr>
          <p:nvPr userDrawn="1"/>
        </p:nvSpPr>
        <p:spPr bwMode="gray">
          <a:xfrm>
            <a:off x="-324884" y="4962578"/>
            <a:ext cx="180000" cy="180000"/>
          </a:xfrm>
          <a:prstGeom prst="rect">
            <a:avLst/>
          </a:prstGeom>
          <a:solidFill>
            <a:schemeClr val="tx1"/>
          </a:solidFill>
          <a:ln w="6350" cap="flat" cmpd="sng" algn="ctr">
            <a:solidFill>
              <a:schemeClr val="tx1"/>
            </a:solidFill>
            <a:prstDash val="solid"/>
            <a:miter lim="800000"/>
            <a:headEnd type="none" w="med" len="med"/>
            <a:tailEnd type="none" w="med" len="med"/>
          </a:ln>
          <a:effectLst/>
        </p:spPr>
        <p:txBody>
          <a:bodyPr vert="horz" wrap="square" lIns="0" tIns="0" rIns="0" bIns="0" numCol="1" rtlCol="0" anchor="ctr" anchorCtr="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tab pos="265852" algn="l"/>
              </a:tabLst>
              <a:defRPr/>
            </a:pPr>
            <a:endParaRPr kumimoji="0" lang="en-US" sz="985" b="0" i="0" u="none" strike="noStrike" kern="1200" cap="none" spc="0" normalizeH="0" baseline="0" noProof="0">
              <a:ln>
                <a:noFill/>
              </a:ln>
              <a:solidFill>
                <a:prstClr val="white"/>
              </a:solidFill>
              <a:effectLst/>
              <a:uLnTx/>
              <a:uFillTx/>
              <a:latin typeface="Graphik"/>
              <a:ea typeface="+mn-ea"/>
              <a:cs typeface="+mn-cs"/>
            </a:endParaRPr>
          </a:p>
        </p:txBody>
      </p:sp>
      <p:sp>
        <p:nvSpPr>
          <p:cNvPr id="23" name="TextBox 69">
            <a:extLst>
              <a:ext uri="{FF2B5EF4-FFF2-40B4-BE49-F238E27FC236}">
                <a16:creationId xmlns:a16="http://schemas.microsoft.com/office/drawing/2014/main" id="{D944F459-8C34-49FC-86D8-7BF8841AF5D7}"/>
              </a:ext>
            </a:extLst>
          </p:cNvPr>
          <p:cNvSpPr txBox="1">
            <a:spLocks/>
          </p:cNvSpPr>
          <p:nvPr userDrawn="1"/>
        </p:nvSpPr>
        <p:spPr>
          <a:xfrm>
            <a:off x="-1859880" y="4962575"/>
            <a:ext cx="1536000" cy="180000"/>
          </a:xfrm>
          <a:prstGeom prst="rect">
            <a:avLst/>
          </a:prstGeom>
          <a:noFill/>
        </p:spPr>
        <p:txBody>
          <a:bodyPr wrap="square" lIns="0" tIns="0" rIns="132923"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Graphik"/>
                <a:ea typeface="+mn-ea"/>
                <a:cs typeface="+mn-cs"/>
              </a:rPr>
              <a:t>Black (Text)</a:t>
            </a:r>
          </a:p>
        </p:txBody>
      </p:sp>
      <p:sp>
        <p:nvSpPr>
          <p:cNvPr id="24" name="TextBox 70">
            <a:extLst>
              <a:ext uri="{FF2B5EF4-FFF2-40B4-BE49-F238E27FC236}">
                <a16:creationId xmlns:a16="http://schemas.microsoft.com/office/drawing/2014/main" id="{3EA1FA29-D2E5-4E87-BFA2-3A3234DFC1DF}"/>
              </a:ext>
            </a:extLst>
          </p:cNvPr>
          <p:cNvSpPr txBox="1"/>
          <p:nvPr userDrawn="1"/>
        </p:nvSpPr>
        <p:spPr>
          <a:xfrm>
            <a:off x="-2099880" y="1302877"/>
            <a:ext cx="1776000" cy="144000"/>
          </a:xfrm>
          <a:prstGeom prst="rect">
            <a:avLst/>
          </a:prstGeom>
          <a:noFill/>
        </p:spPr>
        <p:txBody>
          <a:bodyPr wrap="square" lIns="0" tIns="0" rIns="0"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Sub-Headline Line</a:t>
            </a:r>
          </a:p>
        </p:txBody>
      </p:sp>
      <p:cxnSp>
        <p:nvCxnSpPr>
          <p:cNvPr id="25" name="Straight Connector 71">
            <a:extLst>
              <a:ext uri="{FF2B5EF4-FFF2-40B4-BE49-F238E27FC236}">
                <a16:creationId xmlns:a16="http://schemas.microsoft.com/office/drawing/2014/main" id="{7DAF8E0F-69A8-46C0-A553-8F7AEB8DE9F8}"/>
              </a:ext>
            </a:extLst>
          </p:cNvPr>
          <p:cNvCxnSpPr/>
          <p:nvPr userDrawn="1"/>
        </p:nvCxnSpPr>
        <p:spPr>
          <a:xfrm>
            <a:off x="-272960" y="6275072"/>
            <a:ext cx="182880" cy="0"/>
          </a:xfrm>
          <a:prstGeom prst="line">
            <a:avLst/>
          </a:prstGeom>
          <a:ln w="3175">
            <a:solidFill>
              <a:schemeClr val="bg1"/>
            </a:solidFill>
            <a:tailEnd type="none" w="sm" len="sm"/>
          </a:ln>
        </p:spPr>
        <p:style>
          <a:lnRef idx="1">
            <a:schemeClr val="accent1"/>
          </a:lnRef>
          <a:fillRef idx="0">
            <a:schemeClr val="accent1"/>
          </a:fillRef>
          <a:effectRef idx="0">
            <a:schemeClr val="accent1"/>
          </a:effectRef>
          <a:fontRef idx="minor">
            <a:schemeClr val="tx1"/>
          </a:fontRef>
        </p:style>
      </p:cxnSp>
      <p:sp>
        <p:nvSpPr>
          <p:cNvPr id="26" name="TextBox 54">
            <a:extLst>
              <a:ext uri="{FF2B5EF4-FFF2-40B4-BE49-F238E27FC236}">
                <a16:creationId xmlns:a16="http://schemas.microsoft.com/office/drawing/2014/main" id="{C3BF8CAB-2B52-4268-A0F8-7C3911F1884E}"/>
              </a:ext>
            </a:extLst>
          </p:cNvPr>
          <p:cNvSpPr txBox="1">
            <a:spLocks/>
          </p:cNvSpPr>
          <p:nvPr userDrawn="1"/>
        </p:nvSpPr>
        <p:spPr>
          <a:xfrm>
            <a:off x="-1259880" y="3972625"/>
            <a:ext cx="936000" cy="180000"/>
          </a:xfrm>
          <a:prstGeom prst="rect">
            <a:avLst/>
          </a:prstGeom>
          <a:noFill/>
        </p:spPr>
        <p:txBody>
          <a:bodyPr wrap="square" lIns="0" tIns="0" rIns="132923"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Accent 3</a:t>
            </a:r>
          </a:p>
        </p:txBody>
      </p:sp>
      <p:sp>
        <p:nvSpPr>
          <p:cNvPr id="27" name="Rectangle 55">
            <a:extLst>
              <a:ext uri="{FF2B5EF4-FFF2-40B4-BE49-F238E27FC236}">
                <a16:creationId xmlns:a16="http://schemas.microsoft.com/office/drawing/2014/main" id="{9C8ABB66-0F3D-452F-9D5C-84728B06FEA9}"/>
              </a:ext>
            </a:extLst>
          </p:cNvPr>
          <p:cNvSpPr/>
          <p:nvPr userDrawn="1"/>
        </p:nvSpPr>
        <p:spPr bwMode="gray">
          <a:xfrm>
            <a:off x="-324884" y="3972625"/>
            <a:ext cx="180000" cy="180000"/>
          </a:xfrm>
          <a:prstGeom prst="rect">
            <a:avLst/>
          </a:prstGeom>
          <a:solidFill>
            <a:srgbClr val="BE82FF"/>
          </a:solidFill>
          <a:ln w="9525" cap="flat" cmpd="sng" algn="ctr">
            <a:solidFill>
              <a:schemeClr val="tx1"/>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algn="ctr" fontAlgn="auto">
              <a:lnSpc>
                <a:spcPct val="100000"/>
              </a:lnSpc>
              <a:spcBef>
                <a:spcPts val="0"/>
              </a:spcBef>
              <a:spcAft>
                <a:spcPts val="0"/>
              </a:spcAft>
              <a:buClrTx/>
              <a:buSzTx/>
              <a:buFontTx/>
              <a:buNone/>
              <a:tabLst/>
            </a:pPr>
            <a:endParaRPr kumimoji="0" lang="en-US" sz="1200" b="0" i="0" u="none" strike="noStrike" cap="none" spc="0" normalizeH="0" baseline="0" noProof="0">
              <a:ln>
                <a:noFill/>
              </a:ln>
              <a:solidFill>
                <a:srgbClr val="FFFFFF"/>
              </a:solidFill>
              <a:effectLst/>
              <a:uLnTx/>
              <a:uFillTx/>
              <a:latin typeface="Graphik"/>
            </a:endParaRPr>
          </a:p>
        </p:txBody>
      </p:sp>
      <p:sp>
        <p:nvSpPr>
          <p:cNvPr id="28" name="TextBox 56">
            <a:extLst>
              <a:ext uri="{FF2B5EF4-FFF2-40B4-BE49-F238E27FC236}">
                <a16:creationId xmlns:a16="http://schemas.microsoft.com/office/drawing/2014/main" id="{CECA7EC2-36A2-484A-B6D2-098E572F54CC}"/>
              </a:ext>
            </a:extLst>
          </p:cNvPr>
          <p:cNvSpPr txBox="1">
            <a:spLocks/>
          </p:cNvSpPr>
          <p:nvPr userDrawn="1"/>
        </p:nvSpPr>
        <p:spPr>
          <a:xfrm>
            <a:off x="-1259880" y="3535805"/>
            <a:ext cx="936000" cy="180000"/>
          </a:xfrm>
          <a:prstGeom prst="rect">
            <a:avLst/>
          </a:prstGeom>
          <a:noFill/>
        </p:spPr>
        <p:txBody>
          <a:bodyPr wrap="square" lIns="0" tIns="0" rIns="132923"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Accent 1</a:t>
            </a:r>
          </a:p>
        </p:txBody>
      </p:sp>
      <p:sp>
        <p:nvSpPr>
          <p:cNvPr id="29" name="Rectangle 57">
            <a:extLst>
              <a:ext uri="{FF2B5EF4-FFF2-40B4-BE49-F238E27FC236}">
                <a16:creationId xmlns:a16="http://schemas.microsoft.com/office/drawing/2014/main" id="{BF1416A3-67B1-4A11-9530-7D420FB4B25E}"/>
              </a:ext>
            </a:extLst>
          </p:cNvPr>
          <p:cNvSpPr/>
          <p:nvPr userDrawn="1"/>
        </p:nvSpPr>
        <p:spPr bwMode="gray">
          <a:xfrm>
            <a:off x="-324884" y="3535805"/>
            <a:ext cx="180000" cy="180000"/>
          </a:xfrm>
          <a:prstGeom prst="rect">
            <a:avLst/>
          </a:prstGeom>
          <a:solidFill>
            <a:schemeClr val="accent4"/>
          </a:solidFill>
          <a:ln w="9525" cap="flat" cmpd="sng" algn="ctr">
            <a:solidFill>
              <a:schemeClr val="tx1"/>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algn="ctr" fontAlgn="auto">
              <a:lnSpc>
                <a:spcPct val="100000"/>
              </a:lnSpc>
              <a:spcBef>
                <a:spcPts val="0"/>
              </a:spcBef>
              <a:spcAft>
                <a:spcPts val="0"/>
              </a:spcAft>
              <a:buClrTx/>
              <a:buSzTx/>
              <a:buFontTx/>
              <a:buNone/>
              <a:tabLst/>
            </a:pPr>
            <a:endParaRPr kumimoji="0" lang="en-US" sz="1200" b="0" i="0" u="none" strike="noStrike" cap="none" spc="0" normalizeH="0" baseline="0" noProof="0">
              <a:ln>
                <a:noFill/>
              </a:ln>
              <a:solidFill>
                <a:srgbClr val="FFFFFF"/>
              </a:solidFill>
              <a:effectLst/>
              <a:uLnTx/>
              <a:uFillTx/>
              <a:latin typeface="Graphik"/>
            </a:endParaRPr>
          </a:p>
        </p:txBody>
      </p:sp>
      <p:sp>
        <p:nvSpPr>
          <p:cNvPr id="30" name="Rectangle 58">
            <a:extLst>
              <a:ext uri="{FF2B5EF4-FFF2-40B4-BE49-F238E27FC236}">
                <a16:creationId xmlns:a16="http://schemas.microsoft.com/office/drawing/2014/main" id="{ED469E8A-F7B6-4C6C-9002-9F30A16BB313}"/>
              </a:ext>
            </a:extLst>
          </p:cNvPr>
          <p:cNvSpPr/>
          <p:nvPr userDrawn="1"/>
        </p:nvSpPr>
        <p:spPr bwMode="gray">
          <a:xfrm>
            <a:off x="-324884" y="3754215"/>
            <a:ext cx="180000" cy="180000"/>
          </a:xfrm>
          <a:prstGeom prst="rect">
            <a:avLst/>
          </a:prstGeom>
          <a:solidFill>
            <a:srgbClr val="A055F5"/>
          </a:solidFill>
          <a:ln w="9525" cap="flat" cmpd="sng" algn="ctr">
            <a:solidFill>
              <a:schemeClr val="tx1"/>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algn="ctr" fontAlgn="auto">
              <a:lnSpc>
                <a:spcPct val="100000"/>
              </a:lnSpc>
              <a:spcBef>
                <a:spcPts val="0"/>
              </a:spcBef>
              <a:spcAft>
                <a:spcPts val="0"/>
              </a:spcAft>
              <a:buClrTx/>
              <a:buSzTx/>
              <a:buFontTx/>
              <a:buNone/>
              <a:tabLst/>
            </a:pPr>
            <a:endParaRPr kumimoji="0" lang="en-US" sz="1200" b="0" i="0" u="none" strike="noStrike" cap="none" spc="0" normalizeH="0" baseline="0" noProof="0">
              <a:ln>
                <a:noFill/>
              </a:ln>
              <a:solidFill>
                <a:srgbClr val="FFFFFF"/>
              </a:solidFill>
              <a:effectLst/>
              <a:uLnTx/>
              <a:uFillTx/>
              <a:latin typeface="Graphik"/>
            </a:endParaRPr>
          </a:p>
        </p:txBody>
      </p:sp>
      <p:sp>
        <p:nvSpPr>
          <p:cNvPr id="31" name="TextBox 59">
            <a:extLst>
              <a:ext uri="{FF2B5EF4-FFF2-40B4-BE49-F238E27FC236}">
                <a16:creationId xmlns:a16="http://schemas.microsoft.com/office/drawing/2014/main" id="{30754393-B662-466F-90E3-E5C3A2116B1E}"/>
              </a:ext>
            </a:extLst>
          </p:cNvPr>
          <p:cNvSpPr txBox="1">
            <a:spLocks/>
          </p:cNvSpPr>
          <p:nvPr userDrawn="1"/>
        </p:nvSpPr>
        <p:spPr>
          <a:xfrm>
            <a:off x="-1259880" y="3754215"/>
            <a:ext cx="936000" cy="180000"/>
          </a:xfrm>
          <a:prstGeom prst="rect">
            <a:avLst/>
          </a:prstGeom>
          <a:noFill/>
        </p:spPr>
        <p:txBody>
          <a:bodyPr wrap="square" lIns="0" tIns="0" rIns="132923"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Accent 2</a:t>
            </a:r>
          </a:p>
        </p:txBody>
      </p:sp>
      <p:sp>
        <p:nvSpPr>
          <p:cNvPr id="32" name="Rectangle 66">
            <a:extLst>
              <a:ext uri="{FF2B5EF4-FFF2-40B4-BE49-F238E27FC236}">
                <a16:creationId xmlns:a16="http://schemas.microsoft.com/office/drawing/2014/main" id="{C3AB98F8-963F-4AA1-8E85-631653F5C3A9}"/>
              </a:ext>
            </a:extLst>
          </p:cNvPr>
          <p:cNvSpPr/>
          <p:nvPr userDrawn="1"/>
        </p:nvSpPr>
        <p:spPr bwMode="gray">
          <a:xfrm>
            <a:off x="-324720" y="5608521"/>
            <a:ext cx="180000" cy="180000"/>
          </a:xfrm>
          <a:prstGeom prst="rect">
            <a:avLst/>
          </a:prstGeom>
          <a:solidFill>
            <a:schemeClr val="tx1">
              <a:lumMod val="65000"/>
              <a:lumOff val="35000"/>
            </a:schemeClr>
          </a:solidFill>
          <a:ln w="6350">
            <a:solidFill>
              <a:schemeClr val="tx1"/>
            </a:solidFill>
            <a:miter lim="800000"/>
            <a:headEnd/>
            <a:tailEnd/>
          </a:ln>
          <a:effectLst/>
        </p:spPr>
        <p:txBody>
          <a:bodyPr vert="horz" wrap="square" lIns="0" tIns="0" rIns="0" bIns="0" numCol="1" rtlCol="0" anchor="ctr" anchorCtr="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tab pos="265852" algn="l"/>
              </a:tabLst>
              <a:defRPr/>
            </a:pPr>
            <a:endParaRPr kumimoji="0" lang="en-US" sz="985" b="0" i="0" u="none" strike="noStrike" kern="1200" cap="none" spc="0" normalizeH="0" baseline="0" noProof="0">
              <a:ln>
                <a:noFill/>
              </a:ln>
              <a:solidFill>
                <a:prstClr val="white"/>
              </a:solidFill>
              <a:effectLst/>
              <a:uLnTx/>
              <a:uFillTx/>
              <a:latin typeface="Graphik"/>
              <a:ea typeface="+mn-ea"/>
              <a:cs typeface="+mn-cs"/>
            </a:endParaRPr>
          </a:p>
        </p:txBody>
      </p:sp>
      <p:sp>
        <p:nvSpPr>
          <p:cNvPr id="33" name="TextBox 54">
            <a:extLst>
              <a:ext uri="{FF2B5EF4-FFF2-40B4-BE49-F238E27FC236}">
                <a16:creationId xmlns:a16="http://schemas.microsoft.com/office/drawing/2014/main" id="{66E416EE-BFA8-4699-98D6-4BB87BEDB994}"/>
              </a:ext>
            </a:extLst>
          </p:cNvPr>
          <p:cNvSpPr txBox="1"/>
          <p:nvPr userDrawn="1"/>
        </p:nvSpPr>
        <p:spPr>
          <a:xfrm>
            <a:off x="-863880" y="5608521"/>
            <a:ext cx="540000" cy="180000"/>
          </a:xfrm>
          <a:prstGeom prst="rect">
            <a:avLst/>
          </a:prstGeom>
          <a:noFill/>
        </p:spPr>
        <p:txBody>
          <a:bodyPr wrap="square" lIns="0" tIns="0" rIns="132923" bIns="0"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Graphik"/>
                <a:ea typeface="+mn-ea"/>
                <a:cs typeface="+mn-cs"/>
              </a:rPr>
              <a:t>Grey 3</a:t>
            </a:r>
          </a:p>
        </p:txBody>
      </p:sp>
      <p:sp>
        <p:nvSpPr>
          <p:cNvPr id="34" name="Rectangle 60">
            <a:extLst>
              <a:ext uri="{FF2B5EF4-FFF2-40B4-BE49-F238E27FC236}">
                <a16:creationId xmlns:a16="http://schemas.microsoft.com/office/drawing/2014/main" id="{6CD9662E-4002-4CEE-B538-DADB2F958DB6}"/>
              </a:ext>
            </a:extLst>
          </p:cNvPr>
          <p:cNvSpPr/>
          <p:nvPr userDrawn="1"/>
        </p:nvSpPr>
        <p:spPr bwMode="gray">
          <a:xfrm>
            <a:off x="-324720" y="5183545"/>
            <a:ext cx="180000" cy="180000"/>
          </a:xfrm>
          <a:prstGeom prst="rect">
            <a:avLst/>
          </a:prstGeom>
          <a:solidFill>
            <a:srgbClr val="96968C"/>
          </a:solidFill>
          <a:ln w="6350">
            <a:solidFill>
              <a:schemeClr val="tx1"/>
            </a:solidFill>
            <a:miter lim="800000"/>
            <a:headEnd/>
            <a:tailEnd/>
          </a:ln>
          <a:effectLst/>
        </p:spPr>
        <p:txBody>
          <a:bodyPr vert="horz" wrap="square" lIns="0" tIns="0" rIns="0" bIns="0" numCol="1" rtlCol="0" anchor="ctr" anchorCtr="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tab pos="265852" algn="l"/>
              </a:tabLst>
              <a:defRPr/>
            </a:pPr>
            <a:endParaRPr kumimoji="0" lang="en-US" sz="985" b="0" i="0" u="none" strike="noStrike" kern="1200" cap="none" spc="0" normalizeH="0" baseline="0" noProof="0">
              <a:ln>
                <a:noFill/>
              </a:ln>
              <a:solidFill>
                <a:prstClr val="white"/>
              </a:solidFill>
              <a:effectLst/>
              <a:uLnTx/>
              <a:uFillTx/>
              <a:latin typeface="Graphik"/>
              <a:ea typeface="+mn-ea"/>
              <a:cs typeface="+mn-cs"/>
            </a:endParaRPr>
          </a:p>
        </p:txBody>
      </p:sp>
      <p:sp>
        <p:nvSpPr>
          <p:cNvPr id="35" name="TextBox 56">
            <a:extLst>
              <a:ext uri="{FF2B5EF4-FFF2-40B4-BE49-F238E27FC236}">
                <a16:creationId xmlns:a16="http://schemas.microsoft.com/office/drawing/2014/main" id="{ABAE4B02-322B-4630-AA3D-3C24BC62B292}"/>
              </a:ext>
            </a:extLst>
          </p:cNvPr>
          <p:cNvSpPr txBox="1"/>
          <p:nvPr userDrawn="1"/>
        </p:nvSpPr>
        <p:spPr>
          <a:xfrm>
            <a:off x="-863880" y="5183545"/>
            <a:ext cx="540000" cy="180000"/>
          </a:xfrm>
          <a:prstGeom prst="rect">
            <a:avLst/>
          </a:prstGeom>
          <a:noFill/>
        </p:spPr>
        <p:txBody>
          <a:bodyPr wrap="square" lIns="0" tIns="0" rIns="132923" bIns="0"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Graphik"/>
                <a:ea typeface="+mn-ea"/>
                <a:cs typeface="+mn-cs"/>
              </a:rPr>
              <a:t>Grey 1</a:t>
            </a:r>
          </a:p>
        </p:txBody>
      </p:sp>
      <p:sp>
        <p:nvSpPr>
          <p:cNvPr id="36" name="Rectangle 61">
            <a:extLst>
              <a:ext uri="{FF2B5EF4-FFF2-40B4-BE49-F238E27FC236}">
                <a16:creationId xmlns:a16="http://schemas.microsoft.com/office/drawing/2014/main" id="{2B4069F8-6CF5-4D6B-9CAB-FC596587F35D}"/>
              </a:ext>
            </a:extLst>
          </p:cNvPr>
          <p:cNvSpPr/>
          <p:nvPr userDrawn="1"/>
        </p:nvSpPr>
        <p:spPr bwMode="gray">
          <a:xfrm>
            <a:off x="-324884" y="5396033"/>
            <a:ext cx="180000" cy="180000"/>
          </a:xfrm>
          <a:prstGeom prst="rect">
            <a:avLst/>
          </a:prstGeom>
          <a:solidFill>
            <a:srgbClr val="E6E6DC"/>
          </a:solidFill>
          <a:ln w="6350">
            <a:solidFill>
              <a:schemeClr val="tx1"/>
            </a:solidFill>
            <a:miter lim="800000"/>
            <a:headEnd/>
            <a:tailEnd/>
          </a:ln>
          <a:effectLst/>
        </p:spPr>
        <p:txBody>
          <a:bodyPr vert="horz" wrap="square" lIns="0" tIns="0" rIns="0" bIns="0" numCol="1" rtlCol="0" anchor="ctr" anchorCtr="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tab pos="265852" algn="l"/>
              </a:tabLst>
              <a:defRPr/>
            </a:pPr>
            <a:endParaRPr kumimoji="0" lang="en-US" sz="985" b="0" i="0" u="none" strike="noStrike" kern="1200" cap="none" spc="0" normalizeH="0" baseline="0" noProof="0">
              <a:ln>
                <a:noFill/>
              </a:ln>
              <a:solidFill>
                <a:prstClr val="white"/>
              </a:solidFill>
              <a:effectLst/>
              <a:uLnTx/>
              <a:uFillTx/>
              <a:latin typeface="Graphik"/>
              <a:ea typeface="+mn-ea"/>
              <a:cs typeface="+mn-cs"/>
            </a:endParaRPr>
          </a:p>
        </p:txBody>
      </p:sp>
      <p:sp>
        <p:nvSpPr>
          <p:cNvPr id="37" name="TextBox 59">
            <a:extLst>
              <a:ext uri="{FF2B5EF4-FFF2-40B4-BE49-F238E27FC236}">
                <a16:creationId xmlns:a16="http://schemas.microsoft.com/office/drawing/2014/main" id="{BEA551D9-B919-4578-8384-C858F5A7D73E}"/>
              </a:ext>
            </a:extLst>
          </p:cNvPr>
          <p:cNvSpPr txBox="1"/>
          <p:nvPr userDrawn="1"/>
        </p:nvSpPr>
        <p:spPr>
          <a:xfrm>
            <a:off x="-863880" y="5396033"/>
            <a:ext cx="540000" cy="180000"/>
          </a:xfrm>
          <a:prstGeom prst="rect">
            <a:avLst/>
          </a:prstGeom>
          <a:noFill/>
        </p:spPr>
        <p:txBody>
          <a:bodyPr wrap="square" lIns="0" tIns="0" rIns="132923" bIns="0"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Graphik"/>
                <a:ea typeface="+mn-ea"/>
                <a:cs typeface="+mn-cs"/>
              </a:rPr>
              <a:t>Grey 2</a:t>
            </a:r>
          </a:p>
        </p:txBody>
      </p:sp>
      <p:sp>
        <p:nvSpPr>
          <p:cNvPr id="38" name="TextBox 73">
            <a:extLst>
              <a:ext uri="{FF2B5EF4-FFF2-40B4-BE49-F238E27FC236}">
                <a16:creationId xmlns:a16="http://schemas.microsoft.com/office/drawing/2014/main" id="{F70C6268-9316-402C-9F74-B5C242CA1B99}"/>
              </a:ext>
            </a:extLst>
          </p:cNvPr>
          <p:cNvSpPr txBox="1"/>
          <p:nvPr userDrawn="1"/>
        </p:nvSpPr>
        <p:spPr>
          <a:xfrm>
            <a:off x="420713" y="-233053"/>
            <a:ext cx="1871812" cy="127639"/>
          </a:xfrm>
          <a:prstGeom prst="rect">
            <a:avLst/>
          </a:prstGeom>
          <a:noFill/>
        </p:spPr>
        <p:txBody>
          <a:bodyPr wrap="square" lIns="88615" tIns="0" rIns="0" bIns="0"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Begin Content Area</a:t>
            </a:r>
          </a:p>
        </p:txBody>
      </p:sp>
      <p:sp>
        <p:nvSpPr>
          <p:cNvPr id="39" name="TextBox 74">
            <a:extLst>
              <a:ext uri="{FF2B5EF4-FFF2-40B4-BE49-F238E27FC236}">
                <a16:creationId xmlns:a16="http://schemas.microsoft.com/office/drawing/2014/main" id="{3B2681FE-B05A-4DC6-A6CE-2D6D53AE237B}"/>
              </a:ext>
            </a:extLst>
          </p:cNvPr>
          <p:cNvSpPr txBox="1"/>
          <p:nvPr userDrawn="1"/>
        </p:nvSpPr>
        <p:spPr>
          <a:xfrm>
            <a:off x="10028974" y="-222232"/>
            <a:ext cx="1827269" cy="144000"/>
          </a:xfrm>
          <a:prstGeom prst="rect">
            <a:avLst/>
          </a:prstGeom>
          <a:noFill/>
        </p:spPr>
        <p:txBody>
          <a:bodyPr wrap="square" lIns="0" tIns="0" rIns="88615"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End Content Area</a:t>
            </a:r>
          </a:p>
        </p:txBody>
      </p:sp>
      <p:sp>
        <p:nvSpPr>
          <p:cNvPr id="40" name="TextBox 75">
            <a:extLst>
              <a:ext uri="{FF2B5EF4-FFF2-40B4-BE49-F238E27FC236}">
                <a16:creationId xmlns:a16="http://schemas.microsoft.com/office/drawing/2014/main" id="{F5660B5B-CEA6-478B-B0A8-E04317E25060}"/>
              </a:ext>
            </a:extLst>
          </p:cNvPr>
          <p:cNvSpPr txBox="1"/>
          <p:nvPr userDrawn="1"/>
        </p:nvSpPr>
        <p:spPr>
          <a:xfrm>
            <a:off x="6107205" y="-222232"/>
            <a:ext cx="1827269" cy="144000"/>
          </a:xfrm>
          <a:prstGeom prst="rect">
            <a:avLst/>
          </a:prstGeom>
          <a:noFill/>
        </p:spPr>
        <p:txBody>
          <a:bodyPr wrap="square" lIns="88615" tIns="0" rIns="0" bIns="0"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Graphik"/>
                <a:ea typeface="+mn-ea"/>
                <a:cs typeface="+mn-cs"/>
              </a:rPr>
              <a:t>Center Type Area</a:t>
            </a:r>
          </a:p>
        </p:txBody>
      </p:sp>
      <p:cxnSp>
        <p:nvCxnSpPr>
          <p:cNvPr id="41" name="Straight Connector 77">
            <a:extLst>
              <a:ext uri="{FF2B5EF4-FFF2-40B4-BE49-F238E27FC236}">
                <a16:creationId xmlns:a16="http://schemas.microsoft.com/office/drawing/2014/main" id="{7B6333BB-4C76-49CC-8398-2E47EBF0E6D5}"/>
              </a:ext>
            </a:extLst>
          </p:cNvPr>
          <p:cNvCxnSpPr>
            <a:cxnSpLocks/>
          </p:cNvCxnSpPr>
          <p:nvPr userDrawn="1"/>
        </p:nvCxnSpPr>
        <p:spPr>
          <a:xfrm flipV="1">
            <a:off x="6096000" y="-195414"/>
            <a:ext cx="0" cy="180000"/>
          </a:xfrm>
          <a:prstGeom prst="line">
            <a:avLst/>
          </a:prstGeom>
          <a:ln w="3175">
            <a:solidFill>
              <a:schemeClr val="bg1"/>
            </a:solidFill>
            <a:tailEnd type="none" w="sm" len="sm"/>
          </a:ln>
        </p:spPr>
        <p:style>
          <a:lnRef idx="1">
            <a:schemeClr val="accent1"/>
          </a:lnRef>
          <a:fillRef idx="0">
            <a:schemeClr val="accent1"/>
          </a:fillRef>
          <a:effectRef idx="0">
            <a:schemeClr val="accent1"/>
          </a:effectRef>
          <a:fontRef idx="minor">
            <a:schemeClr val="tx1"/>
          </a:fontRef>
        </p:style>
      </p:cxnSp>
      <p:cxnSp>
        <p:nvCxnSpPr>
          <p:cNvPr id="42" name="Straight Connector 76">
            <a:extLst>
              <a:ext uri="{FF2B5EF4-FFF2-40B4-BE49-F238E27FC236}">
                <a16:creationId xmlns:a16="http://schemas.microsoft.com/office/drawing/2014/main" id="{DFA9F1EC-3869-4908-B543-F6E8BB7954F5}"/>
              </a:ext>
            </a:extLst>
          </p:cNvPr>
          <p:cNvCxnSpPr>
            <a:cxnSpLocks/>
          </p:cNvCxnSpPr>
          <p:nvPr userDrawn="1"/>
        </p:nvCxnSpPr>
        <p:spPr>
          <a:xfrm flipV="1">
            <a:off x="381000" y="-195414"/>
            <a:ext cx="0" cy="180000"/>
          </a:xfrm>
          <a:prstGeom prst="line">
            <a:avLst/>
          </a:prstGeom>
          <a:ln w="3175">
            <a:solidFill>
              <a:schemeClr val="bg1"/>
            </a:solidFill>
            <a:tailEnd type="none" w="sm" len="sm"/>
          </a:ln>
        </p:spPr>
        <p:style>
          <a:lnRef idx="1">
            <a:schemeClr val="accent1"/>
          </a:lnRef>
          <a:fillRef idx="0">
            <a:schemeClr val="accent1"/>
          </a:fillRef>
          <a:effectRef idx="0">
            <a:schemeClr val="accent1"/>
          </a:effectRef>
          <a:fontRef idx="minor">
            <a:schemeClr val="tx1"/>
          </a:fontRef>
        </p:style>
      </p:cxnSp>
      <p:sp>
        <p:nvSpPr>
          <p:cNvPr id="43" name="TextBox 70">
            <a:extLst>
              <a:ext uri="{FF2B5EF4-FFF2-40B4-BE49-F238E27FC236}">
                <a16:creationId xmlns:a16="http://schemas.microsoft.com/office/drawing/2014/main" id="{8DDD5E7A-53D8-4C19-930F-0C240C39DB7E}"/>
              </a:ext>
            </a:extLst>
          </p:cNvPr>
          <p:cNvSpPr txBox="1"/>
          <p:nvPr userDrawn="1"/>
        </p:nvSpPr>
        <p:spPr>
          <a:xfrm>
            <a:off x="-2099880" y="1018146"/>
            <a:ext cx="1776000" cy="144000"/>
          </a:xfrm>
          <a:prstGeom prst="rect">
            <a:avLst/>
          </a:prstGeom>
          <a:noFill/>
        </p:spPr>
        <p:txBody>
          <a:bodyPr wrap="square" lIns="0" tIns="0" rIns="0"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Headline Line</a:t>
            </a:r>
          </a:p>
        </p:txBody>
      </p:sp>
      <p:cxnSp>
        <p:nvCxnSpPr>
          <p:cNvPr id="44" name="Straight Connector 71">
            <a:extLst>
              <a:ext uri="{FF2B5EF4-FFF2-40B4-BE49-F238E27FC236}">
                <a16:creationId xmlns:a16="http://schemas.microsoft.com/office/drawing/2014/main" id="{EE860C1A-0543-4B1D-8368-6897A7EC6D8B}"/>
              </a:ext>
            </a:extLst>
          </p:cNvPr>
          <p:cNvCxnSpPr/>
          <p:nvPr userDrawn="1"/>
        </p:nvCxnSpPr>
        <p:spPr>
          <a:xfrm>
            <a:off x="-272960" y="6453190"/>
            <a:ext cx="182880" cy="0"/>
          </a:xfrm>
          <a:prstGeom prst="line">
            <a:avLst/>
          </a:prstGeom>
          <a:ln w="3175">
            <a:solidFill>
              <a:schemeClr val="bg1"/>
            </a:solidFill>
            <a:tailEnd type="none" w="sm" len="sm"/>
          </a:ln>
        </p:spPr>
        <p:style>
          <a:lnRef idx="1">
            <a:schemeClr val="accent1"/>
          </a:lnRef>
          <a:fillRef idx="0">
            <a:schemeClr val="accent1"/>
          </a:fillRef>
          <a:effectRef idx="0">
            <a:schemeClr val="accent1"/>
          </a:effectRef>
          <a:fontRef idx="minor">
            <a:schemeClr val="tx1"/>
          </a:fontRef>
        </p:style>
      </p:cxnSp>
      <p:cxnSp>
        <p:nvCxnSpPr>
          <p:cNvPr id="45" name="Straight Connector 41">
            <a:extLst>
              <a:ext uri="{FF2B5EF4-FFF2-40B4-BE49-F238E27FC236}">
                <a16:creationId xmlns:a16="http://schemas.microsoft.com/office/drawing/2014/main" id="{EB996C1E-D37F-44CE-BC75-F006793749F0}"/>
              </a:ext>
            </a:extLst>
          </p:cNvPr>
          <p:cNvCxnSpPr/>
          <p:nvPr userDrawn="1"/>
        </p:nvCxnSpPr>
        <p:spPr>
          <a:xfrm>
            <a:off x="-252640" y="1087627"/>
            <a:ext cx="182880" cy="0"/>
          </a:xfrm>
          <a:prstGeom prst="line">
            <a:avLst/>
          </a:prstGeom>
          <a:ln w="3175">
            <a:solidFill>
              <a:schemeClr val="bg1"/>
            </a:solidFill>
            <a:tailEnd type="none" w="sm" len="sm"/>
          </a:ln>
        </p:spPr>
        <p:style>
          <a:lnRef idx="1">
            <a:schemeClr val="accent1"/>
          </a:lnRef>
          <a:fillRef idx="0">
            <a:schemeClr val="accent1"/>
          </a:fillRef>
          <a:effectRef idx="0">
            <a:schemeClr val="accent1"/>
          </a:effectRef>
          <a:fontRef idx="minor">
            <a:schemeClr val="tx1"/>
          </a:fontRef>
        </p:style>
      </p:cxnSp>
      <p:sp>
        <p:nvSpPr>
          <p:cNvPr id="46" name="TextBox 54">
            <a:extLst>
              <a:ext uri="{FF2B5EF4-FFF2-40B4-BE49-F238E27FC236}">
                <a16:creationId xmlns:a16="http://schemas.microsoft.com/office/drawing/2014/main" id="{723C54E6-F15E-40E9-BA40-3E6B79647CED}"/>
              </a:ext>
            </a:extLst>
          </p:cNvPr>
          <p:cNvSpPr txBox="1">
            <a:spLocks/>
          </p:cNvSpPr>
          <p:nvPr userDrawn="1"/>
        </p:nvSpPr>
        <p:spPr>
          <a:xfrm>
            <a:off x="-1259880" y="4409443"/>
            <a:ext cx="936000" cy="180000"/>
          </a:xfrm>
          <a:prstGeom prst="rect">
            <a:avLst/>
          </a:prstGeom>
          <a:noFill/>
        </p:spPr>
        <p:txBody>
          <a:bodyPr wrap="square" lIns="0" tIns="0" rIns="132923"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Accent 5</a:t>
            </a:r>
          </a:p>
        </p:txBody>
      </p:sp>
      <p:sp>
        <p:nvSpPr>
          <p:cNvPr id="47" name="Rectangle 55">
            <a:extLst>
              <a:ext uri="{FF2B5EF4-FFF2-40B4-BE49-F238E27FC236}">
                <a16:creationId xmlns:a16="http://schemas.microsoft.com/office/drawing/2014/main" id="{DDFDD0E5-1D4A-41C9-A3AF-778B3C57EA43}"/>
              </a:ext>
            </a:extLst>
          </p:cNvPr>
          <p:cNvSpPr/>
          <p:nvPr userDrawn="1"/>
        </p:nvSpPr>
        <p:spPr bwMode="gray">
          <a:xfrm>
            <a:off x="-324884" y="4409445"/>
            <a:ext cx="180000" cy="180000"/>
          </a:xfrm>
          <a:prstGeom prst="rect">
            <a:avLst/>
          </a:prstGeom>
          <a:solidFill>
            <a:srgbClr val="E6DCFF"/>
          </a:solidFill>
          <a:ln w="9525" cap="flat" cmpd="sng" algn="ctr">
            <a:solidFill>
              <a:schemeClr val="tx1"/>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algn="ctr" fontAlgn="auto">
              <a:lnSpc>
                <a:spcPct val="100000"/>
              </a:lnSpc>
              <a:spcBef>
                <a:spcPts val="0"/>
              </a:spcBef>
              <a:spcAft>
                <a:spcPts val="0"/>
              </a:spcAft>
              <a:buClrTx/>
              <a:buSzTx/>
              <a:buFontTx/>
              <a:buNone/>
              <a:tabLst/>
            </a:pPr>
            <a:endParaRPr kumimoji="0" lang="en-US" sz="1200" b="0" i="0" u="none" strike="noStrike" cap="none" spc="0" normalizeH="0" baseline="0" noProof="0">
              <a:ln>
                <a:noFill/>
              </a:ln>
              <a:solidFill>
                <a:srgbClr val="FFFFFF"/>
              </a:solidFill>
              <a:effectLst/>
              <a:uLnTx/>
              <a:uFillTx/>
              <a:latin typeface="Graphik"/>
            </a:endParaRPr>
          </a:p>
        </p:txBody>
      </p:sp>
      <p:sp>
        <p:nvSpPr>
          <p:cNvPr id="48" name="Rectangle 58">
            <a:extLst>
              <a:ext uri="{FF2B5EF4-FFF2-40B4-BE49-F238E27FC236}">
                <a16:creationId xmlns:a16="http://schemas.microsoft.com/office/drawing/2014/main" id="{2CB8800B-B132-40C4-B9C1-534E3E39922A}"/>
              </a:ext>
            </a:extLst>
          </p:cNvPr>
          <p:cNvSpPr/>
          <p:nvPr userDrawn="1"/>
        </p:nvSpPr>
        <p:spPr bwMode="gray">
          <a:xfrm>
            <a:off x="-324884" y="4191035"/>
            <a:ext cx="180000" cy="180000"/>
          </a:xfrm>
          <a:prstGeom prst="rect">
            <a:avLst/>
          </a:prstGeom>
          <a:solidFill>
            <a:srgbClr val="DCAFFF"/>
          </a:solidFill>
          <a:ln w="9525" cap="flat" cmpd="sng" algn="ctr">
            <a:solidFill>
              <a:schemeClr val="tx1"/>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algn="ctr" fontAlgn="auto">
              <a:lnSpc>
                <a:spcPct val="100000"/>
              </a:lnSpc>
              <a:spcBef>
                <a:spcPts val="0"/>
              </a:spcBef>
              <a:spcAft>
                <a:spcPts val="0"/>
              </a:spcAft>
              <a:buClrTx/>
              <a:buSzTx/>
              <a:buFontTx/>
              <a:buNone/>
              <a:tabLst/>
            </a:pPr>
            <a:endParaRPr kumimoji="0" lang="en-US" sz="1200" b="0" i="0" u="none" strike="noStrike" cap="none" spc="0" normalizeH="0" baseline="0" noProof="0">
              <a:ln>
                <a:noFill/>
              </a:ln>
              <a:solidFill>
                <a:srgbClr val="FFFFFF"/>
              </a:solidFill>
              <a:effectLst/>
              <a:uLnTx/>
              <a:uFillTx/>
              <a:latin typeface="Graphik"/>
            </a:endParaRPr>
          </a:p>
        </p:txBody>
      </p:sp>
      <p:sp>
        <p:nvSpPr>
          <p:cNvPr id="49" name="TextBox 59">
            <a:extLst>
              <a:ext uri="{FF2B5EF4-FFF2-40B4-BE49-F238E27FC236}">
                <a16:creationId xmlns:a16="http://schemas.microsoft.com/office/drawing/2014/main" id="{6ED75C68-0418-4675-8D74-D913F119451F}"/>
              </a:ext>
            </a:extLst>
          </p:cNvPr>
          <p:cNvSpPr txBox="1">
            <a:spLocks/>
          </p:cNvSpPr>
          <p:nvPr userDrawn="1"/>
        </p:nvSpPr>
        <p:spPr>
          <a:xfrm>
            <a:off x="-1259880" y="4191034"/>
            <a:ext cx="936000" cy="180000"/>
          </a:xfrm>
          <a:prstGeom prst="rect">
            <a:avLst/>
          </a:prstGeom>
          <a:noFill/>
        </p:spPr>
        <p:txBody>
          <a:bodyPr wrap="square" lIns="0" tIns="0" rIns="132923"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Accent 4</a:t>
            </a:r>
          </a:p>
        </p:txBody>
      </p:sp>
      <p:cxnSp>
        <p:nvCxnSpPr>
          <p:cNvPr id="50" name="Straight Connector 77">
            <a:extLst>
              <a:ext uri="{FF2B5EF4-FFF2-40B4-BE49-F238E27FC236}">
                <a16:creationId xmlns:a16="http://schemas.microsoft.com/office/drawing/2014/main" id="{5A7C8021-455A-455B-B9DB-C12CAAED8A4C}"/>
              </a:ext>
            </a:extLst>
          </p:cNvPr>
          <p:cNvCxnSpPr>
            <a:cxnSpLocks/>
          </p:cNvCxnSpPr>
          <p:nvPr userDrawn="1"/>
        </p:nvCxnSpPr>
        <p:spPr>
          <a:xfrm flipV="1">
            <a:off x="11807951" y="-195414"/>
            <a:ext cx="0" cy="180000"/>
          </a:xfrm>
          <a:prstGeom prst="line">
            <a:avLst/>
          </a:prstGeom>
          <a:ln w="3175">
            <a:solidFill>
              <a:schemeClr val="bg1"/>
            </a:solidFill>
            <a:tailEnd type="none" w="sm" len="sm"/>
          </a:ln>
        </p:spPr>
        <p:style>
          <a:lnRef idx="1">
            <a:schemeClr val="accent1"/>
          </a:lnRef>
          <a:fillRef idx="0">
            <a:schemeClr val="accent1"/>
          </a:fillRef>
          <a:effectRef idx="0">
            <a:schemeClr val="accent1"/>
          </a:effectRef>
          <a:fontRef idx="minor">
            <a:schemeClr val="tx1"/>
          </a:fontRef>
        </p:style>
      </p:cxnSp>
      <p:sp>
        <p:nvSpPr>
          <p:cNvPr id="51" name="TextBox 72">
            <a:extLst>
              <a:ext uri="{FF2B5EF4-FFF2-40B4-BE49-F238E27FC236}">
                <a16:creationId xmlns:a16="http://schemas.microsoft.com/office/drawing/2014/main" id="{309029D0-FBD1-4081-8F3F-1E9D71335AED}"/>
              </a:ext>
            </a:extLst>
          </p:cNvPr>
          <p:cNvSpPr txBox="1"/>
          <p:nvPr userDrawn="1"/>
        </p:nvSpPr>
        <p:spPr>
          <a:xfrm>
            <a:off x="-2099880" y="6204621"/>
            <a:ext cx="1776000" cy="144000"/>
          </a:xfrm>
          <a:prstGeom prst="rect">
            <a:avLst/>
          </a:prstGeom>
          <a:noFill/>
        </p:spPr>
        <p:txBody>
          <a:bodyPr wrap="square" lIns="0" tIns="0" rIns="0"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Footer</a:t>
            </a:r>
          </a:p>
        </p:txBody>
      </p:sp>
    </p:spTree>
    <p:extLst>
      <p:ext uri="{BB962C8B-B14F-4D97-AF65-F5344CB8AC3E}">
        <p14:creationId xmlns:p14="http://schemas.microsoft.com/office/powerpoint/2010/main" val="4027372627"/>
      </p:ext>
    </p:extLst>
  </p:cSld>
  <p:clrMapOvr>
    <a:overrideClrMapping bg1="dk1" tx1="lt1" bg2="dk2" tx2="lt2" accent1="accent1" accent2="accent2" accent3="accent3" accent4="accent4" accent5="accent5" accent6="accent6" hlink="hlink" folHlink="folHlink"/>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Key Message Mid Purpl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D9B0E-55A4-43D3-A4B6-225FAA7538EB}"/>
              </a:ext>
            </a:extLst>
          </p:cNvPr>
          <p:cNvSpPr>
            <a:spLocks noGrp="1"/>
          </p:cNvSpPr>
          <p:nvPr>
            <p:ph type="title" hasCustomPrompt="1"/>
          </p:nvPr>
        </p:nvSpPr>
        <p:spPr>
          <a:xfrm>
            <a:off x="1767840" y="2015925"/>
            <a:ext cx="8656320" cy="2826150"/>
          </a:xfrm>
        </p:spPr>
        <p:txBody>
          <a:bodyPr anchor="ctr"/>
          <a:lstStyle>
            <a:lvl1pPr algn="ctr">
              <a:defRPr sz="5400">
                <a:solidFill>
                  <a:schemeClr val="tx1"/>
                </a:solidFill>
              </a:defRPr>
            </a:lvl1pPr>
          </a:lstStyle>
          <a:p>
            <a:r>
              <a:rPr lang="en-US" dirty="0"/>
              <a:t>Place key message here</a:t>
            </a:r>
          </a:p>
        </p:txBody>
      </p:sp>
      <p:pic>
        <p:nvPicPr>
          <p:cNvPr id="3" name="Picture 2">
            <a:extLst>
              <a:ext uri="{FF2B5EF4-FFF2-40B4-BE49-F238E27FC236}">
                <a16:creationId xmlns:a16="http://schemas.microsoft.com/office/drawing/2014/main" id="{0141FE43-9ADC-4313-8D22-F47ABC16F445}"/>
              </a:ext>
            </a:extLst>
          </p:cNvPr>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a:xfrm>
            <a:off x="381468" y="6482516"/>
            <a:ext cx="191087" cy="202328"/>
          </a:xfrm>
          <a:prstGeom prst="rect">
            <a:avLst/>
          </a:prstGeom>
        </p:spPr>
      </p:pic>
      <p:sp>
        <p:nvSpPr>
          <p:cNvPr id="4" name="TextBox 3">
            <a:extLst>
              <a:ext uri="{FF2B5EF4-FFF2-40B4-BE49-F238E27FC236}">
                <a16:creationId xmlns:a16="http://schemas.microsoft.com/office/drawing/2014/main" id="{84D7B63E-E6E1-481B-936E-CE344FE52C2F}"/>
              </a:ext>
            </a:extLst>
          </p:cNvPr>
          <p:cNvSpPr txBox="1"/>
          <p:nvPr userDrawn="1"/>
        </p:nvSpPr>
        <p:spPr>
          <a:xfrm>
            <a:off x="8317890" y="6483349"/>
            <a:ext cx="3112110" cy="203203"/>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dirty="0">
                <a:ln>
                  <a:noFill/>
                </a:ln>
                <a:solidFill>
                  <a:srgbClr val="FFFFFF">
                    <a:alpha val="75000"/>
                  </a:srgbClr>
                </a:solidFill>
                <a:effectLst/>
                <a:uLnTx/>
                <a:uFillTx/>
              </a:rPr>
              <a:t>Copyright © 2020 Accenture. All rights reserved.</a:t>
            </a:r>
            <a:endParaRPr kumimoji="0" lang="en-US" sz="1800" b="0" i="0" u="none" strike="noStrike" kern="0" cap="none" spc="0" normalizeH="0" baseline="0" noProof="0" dirty="0">
              <a:ln>
                <a:noFill/>
              </a:ln>
              <a:solidFill>
                <a:srgbClr val="FFFFFF">
                  <a:alpha val="75000"/>
                </a:srgbClr>
              </a:solidFill>
              <a:effectLst/>
              <a:uLnTx/>
              <a:uFillTx/>
            </a:endParaRPr>
          </a:p>
        </p:txBody>
      </p:sp>
      <p:sp>
        <p:nvSpPr>
          <p:cNvPr id="5" name="TextBox 4">
            <a:extLst>
              <a:ext uri="{FF2B5EF4-FFF2-40B4-BE49-F238E27FC236}">
                <a16:creationId xmlns:a16="http://schemas.microsoft.com/office/drawing/2014/main" id="{13DA5CD6-870E-4AEB-ABEE-5BC1AF19C661}"/>
              </a:ext>
            </a:extLst>
          </p:cNvPr>
          <p:cNvSpPr txBox="1"/>
          <p:nvPr userDrawn="1"/>
        </p:nvSpPr>
        <p:spPr>
          <a:xfrm>
            <a:off x="11430000" y="6482063"/>
            <a:ext cx="381000" cy="205775"/>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fld id="{8A1971D9-5B62-3C46-9EC9-FDAAB88557B2}" type="slidenum">
              <a:rPr kumimoji="0" lang="en-GB" sz="800" b="0" i="0" u="none" strike="noStrike" kern="0" cap="none" spc="0" normalizeH="0" baseline="0" noProof="0" smtClean="0">
                <a:ln>
                  <a:noFill/>
                </a:ln>
                <a:solidFill>
                  <a:srgbClr val="FFFFFF">
                    <a:alpha val="75000"/>
                  </a:srgbClr>
                </a:solidFill>
                <a:effectLst/>
                <a:uLnTx/>
                <a:uFillTx/>
              </a:rPr>
              <a:pPr marL="0" marR="0" lvl="0" indent="0" algn="r" defTabSz="228600" eaLnBrk="1" fontAlgn="auto" latinLnBrk="0" hangingPunct="1">
                <a:lnSpc>
                  <a:spcPct val="100000"/>
                </a:lnSpc>
                <a:spcBef>
                  <a:spcPts val="0"/>
                </a:spcBef>
                <a:spcAft>
                  <a:spcPts val="1200"/>
                </a:spcAft>
                <a:buClrTx/>
                <a:buSzTx/>
                <a:buFontTx/>
                <a:buNone/>
                <a:tabLst/>
                <a:defRPr/>
              </a:pPr>
              <a:t>‹#›</a:t>
            </a:fld>
            <a:endParaRPr kumimoji="0" lang="en-US" sz="1800" b="0" i="0" u="none" strike="noStrike" kern="0" cap="none" spc="0" normalizeH="0" baseline="0" noProof="0" dirty="0">
              <a:ln>
                <a:noFill/>
              </a:ln>
              <a:solidFill>
                <a:srgbClr val="FFFFFF">
                  <a:alpha val="75000"/>
                </a:srgbClr>
              </a:solidFill>
              <a:effectLst/>
              <a:uLnTx/>
              <a:uFillTx/>
            </a:endParaRPr>
          </a:p>
        </p:txBody>
      </p:sp>
      <p:sp>
        <p:nvSpPr>
          <p:cNvPr id="7" name="TextBox 6">
            <a:extLst>
              <a:ext uri="{FF2B5EF4-FFF2-40B4-BE49-F238E27FC236}">
                <a16:creationId xmlns:a16="http://schemas.microsoft.com/office/drawing/2014/main" id="{A5CECBE8-C9DE-46DF-9582-7DB75BEDF4F9}"/>
              </a:ext>
            </a:extLst>
          </p:cNvPr>
          <p:cNvSpPr txBox="1">
            <a:spLocks/>
          </p:cNvSpPr>
          <p:nvPr userDrawn="1"/>
        </p:nvSpPr>
        <p:spPr>
          <a:xfrm>
            <a:off x="0" y="-480412"/>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chemeClr val="bg2"/>
                </a:solidFill>
                <a:effectLst/>
                <a:uLnTx/>
                <a:uFillTx/>
              </a:rPr>
              <a:t>Format Background… &gt; Solid fill &gt; Change to Dark Purple (Accent 3), Mid Purple (Accent 2) or Core Purple (Accent 1)</a:t>
            </a:r>
            <a:endParaRPr kumimoji="0" lang="en-US" sz="800" b="0" i="0" u="none" strike="noStrike" kern="0" cap="none" spc="0" normalizeH="0" baseline="0" noProof="0" dirty="0">
              <a:ln>
                <a:noFill/>
              </a:ln>
              <a:solidFill>
                <a:schemeClr val="bg2"/>
              </a:solidFill>
              <a:effectLst/>
              <a:uLnTx/>
              <a:uFillTx/>
            </a:endParaRPr>
          </a:p>
        </p:txBody>
      </p:sp>
      <p:cxnSp>
        <p:nvCxnSpPr>
          <p:cNvPr id="8" name="Straight Connector 41">
            <a:extLst>
              <a:ext uri="{FF2B5EF4-FFF2-40B4-BE49-F238E27FC236}">
                <a16:creationId xmlns:a16="http://schemas.microsoft.com/office/drawing/2014/main" id="{58B62990-9180-4BAE-AE46-7CE08E3DFB9D}"/>
              </a:ext>
            </a:extLst>
          </p:cNvPr>
          <p:cNvCxnSpPr/>
          <p:nvPr userDrawn="1"/>
        </p:nvCxnSpPr>
        <p:spPr>
          <a:xfrm>
            <a:off x="-252640" y="1380044"/>
            <a:ext cx="182880" cy="0"/>
          </a:xfrm>
          <a:prstGeom prst="line">
            <a:avLst/>
          </a:prstGeom>
          <a:ln w="3175">
            <a:solidFill>
              <a:schemeClr val="bg1"/>
            </a:solidFill>
            <a:tailEnd type="none" w="sm" len="sm"/>
          </a:ln>
        </p:spPr>
        <p:style>
          <a:lnRef idx="1">
            <a:schemeClr val="accent1"/>
          </a:lnRef>
          <a:fillRef idx="0">
            <a:schemeClr val="accent1"/>
          </a:fillRef>
          <a:effectRef idx="0">
            <a:schemeClr val="accent1"/>
          </a:effectRef>
          <a:fontRef idx="minor">
            <a:schemeClr val="tx1"/>
          </a:fontRef>
        </p:style>
      </p:cxnSp>
      <p:cxnSp>
        <p:nvCxnSpPr>
          <p:cNvPr id="9" name="Straight Connector 50">
            <a:extLst>
              <a:ext uri="{FF2B5EF4-FFF2-40B4-BE49-F238E27FC236}">
                <a16:creationId xmlns:a16="http://schemas.microsoft.com/office/drawing/2014/main" id="{3F9EA11E-EE24-4E71-9A80-0E40835188B0}"/>
              </a:ext>
            </a:extLst>
          </p:cNvPr>
          <p:cNvCxnSpPr/>
          <p:nvPr userDrawn="1"/>
        </p:nvCxnSpPr>
        <p:spPr>
          <a:xfrm>
            <a:off x="-252640" y="1662728"/>
            <a:ext cx="182880" cy="0"/>
          </a:xfrm>
          <a:prstGeom prst="line">
            <a:avLst/>
          </a:prstGeom>
          <a:ln w="3175">
            <a:solidFill>
              <a:schemeClr val="bg1"/>
            </a:solidFill>
            <a:tailEnd type="none" w="sm" len="sm"/>
          </a:ln>
        </p:spPr>
        <p:style>
          <a:lnRef idx="1">
            <a:schemeClr val="accent1"/>
          </a:lnRef>
          <a:fillRef idx="0">
            <a:schemeClr val="accent1"/>
          </a:fillRef>
          <a:effectRef idx="0">
            <a:schemeClr val="accent1"/>
          </a:effectRef>
          <a:fontRef idx="minor">
            <a:schemeClr val="tx1"/>
          </a:fontRef>
        </p:style>
      </p:cxnSp>
      <p:sp>
        <p:nvSpPr>
          <p:cNvPr id="10" name="TextBox 51">
            <a:extLst>
              <a:ext uri="{FF2B5EF4-FFF2-40B4-BE49-F238E27FC236}">
                <a16:creationId xmlns:a16="http://schemas.microsoft.com/office/drawing/2014/main" id="{970B292E-D0C9-44EC-9014-4419AF05ED27}"/>
              </a:ext>
            </a:extLst>
          </p:cNvPr>
          <p:cNvSpPr txBox="1"/>
          <p:nvPr userDrawn="1"/>
        </p:nvSpPr>
        <p:spPr>
          <a:xfrm>
            <a:off x="-2102745" y="1549691"/>
            <a:ext cx="1778865" cy="222546"/>
          </a:xfrm>
          <a:prstGeom prst="rect">
            <a:avLst/>
          </a:prstGeom>
          <a:noFill/>
        </p:spPr>
        <p:txBody>
          <a:bodyPr wrap="square" lIns="0" tIns="0" rIns="0"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Upper Guide Content</a:t>
            </a:r>
          </a:p>
        </p:txBody>
      </p:sp>
      <p:sp>
        <p:nvSpPr>
          <p:cNvPr id="11" name="TextBox 52">
            <a:extLst>
              <a:ext uri="{FF2B5EF4-FFF2-40B4-BE49-F238E27FC236}">
                <a16:creationId xmlns:a16="http://schemas.microsoft.com/office/drawing/2014/main" id="{354411A6-92A4-4A68-A6D6-69D863F3D97A}"/>
              </a:ext>
            </a:extLst>
          </p:cNvPr>
          <p:cNvSpPr txBox="1"/>
          <p:nvPr userDrawn="1"/>
        </p:nvSpPr>
        <p:spPr>
          <a:xfrm>
            <a:off x="-2099880" y="308408"/>
            <a:ext cx="1776000" cy="144000"/>
          </a:xfrm>
          <a:prstGeom prst="rect">
            <a:avLst/>
          </a:prstGeom>
          <a:noFill/>
        </p:spPr>
        <p:txBody>
          <a:bodyPr wrap="square" lIns="0" tIns="0" rIns="0"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Tagline</a:t>
            </a:r>
          </a:p>
        </p:txBody>
      </p:sp>
      <p:cxnSp>
        <p:nvCxnSpPr>
          <p:cNvPr id="12" name="Straight Connector 53">
            <a:extLst>
              <a:ext uri="{FF2B5EF4-FFF2-40B4-BE49-F238E27FC236}">
                <a16:creationId xmlns:a16="http://schemas.microsoft.com/office/drawing/2014/main" id="{1EB72874-8451-4B0B-B966-39D7B2A90354}"/>
              </a:ext>
            </a:extLst>
          </p:cNvPr>
          <p:cNvCxnSpPr>
            <a:cxnSpLocks/>
          </p:cNvCxnSpPr>
          <p:nvPr userDrawn="1"/>
        </p:nvCxnSpPr>
        <p:spPr>
          <a:xfrm flipV="1">
            <a:off x="-252640" y="383287"/>
            <a:ext cx="182880" cy="0"/>
          </a:xfrm>
          <a:prstGeom prst="line">
            <a:avLst/>
          </a:prstGeom>
          <a:ln w="3175">
            <a:solidFill>
              <a:schemeClr val="bg1"/>
            </a:solidFill>
            <a:tailEnd type="none" w="sm" len="sm"/>
          </a:ln>
        </p:spPr>
        <p:style>
          <a:lnRef idx="1">
            <a:schemeClr val="accent1"/>
          </a:lnRef>
          <a:fillRef idx="0">
            <a:schemeClr val="accent1"/>
          </a:fillRef>
          <a:effectRef idx="0">
            <a:schemeClr val="accent1"/>
          </a:effectRef>
          <a:fontRef idx="minor">
            <a:schemeClr val="tx1"/>
          </a:fontRef>
        </p:style>
      </p:cxnSp>
      <p:sp>
        <p:nvSpPr>
          <p:cNvPr id="13" name="TextBox 54">
            <a:extLst>
              <a:ext uri="{FF2B5EF4-FFF2-40B4-BE49-F238E27FC236}">
                <a16:creationId xmlns:a16="http://schemas.microsoft.com/office/drawing/2014/main" id="{F9DFD633-D081-4345-AA77-8C01C7B9FD3F}"/>
              </a:ext>
            </a:extLst>
          </p:cNvPr>
          <p:cNvSpPr txBox="1">
            <a:spLocks/>
          </p:cNvSpPr>
          <p:nvPr userDrawn="1"/>
        </p:nvSpPr>
        <p:spPr>
          <a:xfrm>
            <a:off x="-1859880" y="3102596"/>
            <a:ext cx="1536000" cy="180000"/>
          </a:xfrm>
          <a:prstGeom prst="rect">
            <a:avLst/>
          </a:prstGeom>
          <a:noFill/>
        </p:spPr>
        <p:txBody>
          <a:bodyPr wrap="square" lIns="0" tIns="0" rIns="132923"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Primary color 3</a:t>
            </a:r>
          </a:p>
        </p:txBody>
      </p:sp>
      <p:sp>
        <p:nvSpPr>
          <p:cNvPr id="14" name="Rectangle 55">
            <a:extLst>
              <a:ext uri="{FF2B5EF4-FFF2-40B4-BE49-F238E27FC236}">
                <a16:creationId xmlns:a16="http://schemas.microsoft.com/office/drawing/2014/main" id="{0FF208EB-193A-4B29-9735-26F56C2EC258}"/>
              </a:ext>
            </a:extLst>
          </p:cNvPr>
          <p:cNvSpPr/>
          <p:nvPr userDrawn="1"/>
        </p:nvSpPr>
        <p:spPr bwMode="gray">
          <a:xfrm>
            <a:off x="-324720" y="3102598"/>
            <a:ext cx="180000" cy="180000"/>
          </a:xfrm>
          <a:prstGeom prst="rect">
            <a:avLst/>
          </a:prstGeom>
          <a:solidFill>
            <a:schemeClr val="accent3"/>
          </a:solidFill>
          <a:ln w="6350">
            <a:solidFill>
              <a:schemeClr val="tx1"/>
            </a:solidFill>
            <a:miter lim="800000"/>
            <a:headEnd/>
            <a:tailEnd/>
          </a:ln>
          <a:effectLst/>
        </p:spPr>
        <p:txBody>
          <a:bodyPr vert="horz" wrap="square" lIns="0" tIns="0" rIns="0" bIns="0" numCol="1" rtlCol="0" anchor="ctr" anchorCtr="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tab pos="265852" algn="l"/>
              </a:tabLst>
              <a:defRPr/>
            </a:pPr>
            <a:endParaRPr kumimoji="0" lang="en-US" sz="985" b="0" i="0" u="none" strike="noStrike" kern="1200" cap="none" spc="0" normalizeH="0" baseline="0" noProof="0">
              <a:ln>
                <a:noFill/>
              </a:ln>
              <a:solidFill>
                <a:prstClr val="white"/>
              </a:solidFill>
              <a:effectLst/>
              <a:uLnTx/>
              <a:uFillTx/>
              <a:latin typeface="Graphik"/>
              <a:ea typeface="+mn-ea"/>
              <a:cs typeface="+mn-cs"/>
            </a:endParaRPr>
          </a:p>
        </p:txBody>
      </p:sp>
      <p:sp>
        <p:nvSpPr>
          <p:cNvPr id="15" name="TextBox 56">
            <a:extLst>
              <a:ext uri="{FF2B5EF4-FFF2-40B4-BE49-F238E27FC236}">
                <a16:creationId xmlns:a16="http://schemas.microsoft.com/office/drawing/2014/main" id="{8D0C5B19-5D49-47B6-97EE-DE4257B480FB}"/>
              </a:ext>
            </a:extLst>
          </p:cNvPr>
          <p:cNvSpPr txBox="1">
            <a:spLocks/>
          </p:cNvSpPr>
          <p:nvPr userDrawn="1"/>
        </p:nvSpPr>
        <p:spPr>
          <a:xfrm>
            <a:off x="-1859880" y="2673934"/>
            <a:ext cx="1536000" cy="180000"/>
          </a:xfrm>
          <a:prstGeom prst="rect">
            <a:avLst/>
          </a:prstGeom>
          <a:noFill/>
        </p:spPr>
        <p:txBody>
          <a:bodyPr wrap="square" lIns="0" tIns="0" rIns="132923"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Primary color 1</a:t>
            </a:r>
          </a:p>
        </p:txBody>
      </p:sp>
      <p:sp>
        <p:nvSpPr>
          <p:cNvPr id="16" name="Rectangle 57">
            <a:extLst>
              <a:ext uri="{FF2B5EF4-FFF2-40B4-BE49-F238E27FC236}">
                <a16:creationId xmlns:a16="http://schemas.microsoft.com/office/drawing/2014/main" id="{B009A2B0-FA39-418A-BE69-F234CDB06605}"/>
              </a:ext>
            </a:extLst>
          </p:cNvPr>
          <p:cNvSpPr/>
          <p:nvPr userDrawn="1"/>
        </p:nvSpPr>
        <p:spPr bwMode="gray">
          <a:xfrm>
            <a:off x="-324720" y="2673934"/>
            <a:ext cx="180000" cy="180000"/>
          </a:xfrm>
          <a:prstGeom prst="rect">
            <a:avLst/>
          </a:prstGeom>
          <a:solidFill>
            <a:schemeClr val="accent1"/>
          </a:solidFill>
          <a:ln w="6350" cap="flat" cmpd="sng" algn="ctr">
            <a:solidFill>
              <a:schemeClr val="tx1"/>
            </a:solidFill>
            <a:prstDash val="solid"/>
            <a:miter lim="800000"/>
            <a:headEnd type="none" w="med" len="med"/>
            <a:tailEnd type="none" w="med" len="med"/>
          </a:ln>
          <a:effectLst/>
        </p:spPr>
        <p:txBody>
          <a:bodyPr vert="horz" wrap="square" lIns="0" tIns="0" rIns="0" bIns="0" numCol="1" rtlCol="0" anchor="ctr" anchorCtr="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tab pos="265852" algn="l"/>
              </a:tabLst>
              <a:defRPr/>
            </a:pPr>
            <a:endParaRPr kumimoji="0" lang="en-US" sz="985" b="0" i="0" u="none" strike="noStrike" kern="1200" cap="none" spc="0" normalizeH="0" baseline="0" noProof="0">
              <a:ln>
                <a:noFill/>
              </a:ln>
              <a:solidFill>
                <a:srgbClr val="BEBEBE">
                  <a:lumMod val="100000"/>
                </a:srgbClr>
              </a:solidFill>
              <a:effectLst/>
              <a:uLnTx/>
              <a:uFillTx/>
              <a:latin typeface="Graphik"/>
              <a:ea typeface="+mn-ea"/>
              <a:cs typeface="+mn-cs"/>
            </a:endParaRPr>
          </a:p>
        </p:txBody>
      </p:sp>
      <p:sp>
        <p:nvSpPr>
          <p:cNvPr id="17" name="Rectangle 58">
            <a:extLst>
              <a:ext uri="{FF2B5EF4-FFF2-40B4-BE49-F238E27FC236}">
                <a16:creationId xmlns:a16="http://schemas.microsoft.com/office/drawing/2014/main" id="{0040C602-AA4E-41C4-800A-0ABF6F830BA3}"/>
              </a:ext>
            </a:extLst>
          </p:cNvPr>
          <p:cNvSpPr/>
          <p:nvPr userDrawn="1"/>
        </p:nvSpPr>
        <p:spPr bwMode="gray">
          <a:xfrm>
            <a:off x="-324720" y="2888266"/>
            <a:ext cx="180000" cy="180000"/>
          </a:xfrm>
          <a:prstGeom prst="rect">
            <a:avLst/>
          </a:prstGeom>
          <a:solidFill>
            <a:schemeClr val="accent2"/>
          </a:solidFill>
          <a:ln w="6350">
            <a:solidFill>
              <a:schemeClr val="tx1"/>
            </a:solidFill>
            <a:miter lim="800000"/>
            <a:headEnd/>
            <a:tailEnd/>
          </a:ln>
          <a:effectLst/>
        </p:spPr>
        <p:txBody>
          <a:bodyPr vert="horz" wrap="square" lIns="0" tIns="0" rIns="0" bIns="0" numCol="1" rtlCol="0" anchor="ctr" anchorCtr="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tab pos="265852" algn="l"/>
              </a:tabLst>
              <a:defRPr/>
            </a:pPr>
            <a:endParaRPr kumimoji="0" lang="en-US" sz="985" b="0" i="0" u="none" strike="noStrike" kern="1200" cap="none" spc="0" normalizeH="0" baseline="0" noProof="0">
              <a:ln>
                <a:noFill/>
              </a:ln>
              <a:solidFill>
                <a:prstClr val="white"/>
              </a:solidFill>
              <a:effectLst/>
              <a:uLnTx/>
              <a:uFillTx/>
              <a:latin typeface="Graphik"/>
              <a:ea typeface="+mn-ea"/>
              <a:cs typeface="+mn-cs"/>
            </a:endParaRPr>
          </a:p>
        </p:txBody>
      </p:sp>
      <p:sp>
        <p:nvSpPr>
          <p:cNvPr id="18" name="TextBox 59">
            <a:extLst>
              <a:ext uri="{FF2B5EF4-FFF2-40B4-BE49-F238E27FC236}">
                <a16:creationId xmlns:a16="http://schemas.microsoft.com/office/drawing/2014/main" id="{1AA5130B-9D88-4154-9F50-271A53BF1A96}"/>
              </a:ext>
            </a:extLst>
          </p:cNvPr>
          <p:cNvSpPr txBox="1">
            <a:spLocks/>
          </p:cNvSpPr>
          <p:nvPr userDrawn="1"/>
        </p:nvSpPr>
        <p:spPr>
          <a:xfrm>
            <a:off x="-1859880" y="2888266"/>
            <a:ext cx="1536000" cy="180000"/>
          </a:xfrm>
          <a:prstGeom prst="rect">
            <a:avLst/>
          </a:prstGeom>
          <a:noFill/>
        </p:spPr>
        <p:txBody>
          <a:bodyPr wrap="square" lIns="0" tIns="0" rIns="132923"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Primary color 2</a:t>
            </a:r>
          </a:p>
        </p:txBody>
      </p:sp>
      <p:sp>
        <p:nvSpPr>
          <p:cNvPr id="19" name="TextBox 65">
            <a:extLst>
              <a:ext uri="{FF2B5EF4-FFF2-40B4-BE49-F238E27FC236}">
                <a16:creationId xmlns:a16="http://schemas.microsoft.com/office/drawing/2014/main" id="{55A94336-3C54-442D-9B94-96874F0C1C98}"/>
              </a:ext>
            </a:extLst>
          </p:cNvPr>
          <p:cNvSpPr txBox="1"/>
          <p:nvPr userDrawn="1"/>
        </p:nvSpPr>
        <p:spPr>
          <a:xfrm>
            <a:off x="-1859880" y="5819900"/>
            <a:ext cx="1536000" cy="180000"/>
          </a:xfrm>
          <a:prstGeom prst="rect">
            <a:avLst/>
          </a:prstGeom>
          <a:noFill/>
        </p:spPr>
        <p:txBody>
          <a:bodyPr wrap="square" lIns="0" tIns="0" rIns="132923"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White</a:t>
            </a:r>
          </a:p>
        </p:txBody>
      </p:sp>
      <p:sp>
        <p:nvSpPr>
          <p:cNvPr id="20" name="Rectangle 67">
            <a:extLst>
              <a:ext uri="{FF2B5EF4-FFF2-40B4-BE49-F238E27FC236}">
                <a16:creationId xmlns:a16="http://schemas.microsoft.com/office/drawing/2014/main" id="{D4D526DD-DF69-4571-8B7C-FD61657A834B}"/>
              </a:ext>
            </a:extLst>
          </p:cNvPr>
          <p:cNvSpPr/>
          <p:nvPr userDrawn="1"/>
        </p:nvSpPr>
        <p:spPr bwMode="gray">
          <a:xfrm>
            <a:off x="-324720" y="5819903"/>
            <a:ext cx="180000" cy="180000"/>
          </a:xfrm>
          <a:prstGeom prst="rect">
            <a:avLst/>
          </a:prstGeom>
          <a:solidFill>
            <a:schemeClr val="bg1"/>
          </a:solidFill>
          <a:ln w="6350">
            <a:solidFill>
              <a:schemeClr val="tx1"/>
            </a:solidFill>
            <a:miter lim="800000"/>
            <a:headEnd/>
            <a:tailEnd/>
          </a:ln>
          <a:effectLst/>
        </p:spPr>
        <p:txBody>
          <a:bodyPr vert="horz" wrap="square" lIns="0" tIns="0" rIns="0" bIns="0" numCol="1" rtlCol="0" anchor="ctr" anchorCtr="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tab pos="265852" algn="l"/>
              </a:tabLst>
              <a:defRPr/>
            </a:pPr>
            <a:endParaRPr kumimoji="0" lang="en-US" sz="985" b="0" i="0" u="none" strike="noStrike" kern="1200" cap="none" spc="0" normalizeH="0" baseline="0" noProof="0">
              <a:ln>
                <a:noFill/>
              </a:ln>
              <a:solidFill>
                <a:prstClr val="white"/>
              </a:solidFill>
              <a:effectLst/>
              <a:uLnTx/>
              <a:uFillTx/>
              <a:latin typeface="Graphik"/>
              <a:ea typeface="+mn-ea"/>
              <a:cs typeface="+mn-cs"/>
            </a:endParaRPr>
          </a:p>
        </p:txBody>
      </p:sp>
      <p:sp>
        <p:nvSpPr>
          <p:cNvPr id="21" name="Rectangle 68">
            <a:extLst>
              <a:ext uri="{FF2B5EF4-FFF2-40B4-BE49-F238E27FC236}">
                <a16:creationId xmlns:a16="http://schemas.microsoft.com/office/drawing/2014/main" id="{E5C03225-120E-4145-932C-860490DC42FD}"/>
              </a:ext>
            </a:extLst>
          </p:cNvPr>
          <p:cNvSpPr>
            <a:spLocks/>
          </p:cNvSpPr>
          <p:nvPr userDrawn="1"/>
        </p:nvSpPr>
        <p:spPr bwMode="gray">
          <a:xfrm>
            <a:off x="-324884" y="4962578"/>
            <a:ext cx="180000" cy="180000"/>
          </a:xfrm>
          <a:prstGeom prst="rect">
            <a:avLst/>
          </a:prstGeom>
          <a:solidFill>
            <a:schemeClr val="tx1"/>
          </a:solidFill>
          <a:ln w="6350" cap="flat" cmpd="sng" algn="ctr">
            <a:solidFill>
              <a:schemeClr val="tx1"/>
            </a:solidFill>
            <a:prstDash val="solid"/>
            <a:miter lim="800000"/>
            <a:headEnd type="none" w="med" len="med"/>
            <a:tailEnd type="none" w="med" len="med"/>
          </a:ln>
          <a:effectLst/>
        </p:spPr>
        <p:txBody>
          <a:bodyPr vert="horz" wrap="square" lIns="0" tIns="0" rIns="0" bIns="0" numCol="1" rtlCol="0" anchor="ctr" anchorCtr="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tab pos="265852" algn="l"/>
              </a:tabLst>
              <a:defRPr/>
            </a:pPr>
            <a:endParaRPr kumimoji="0" lang="en-US" sz="985" b="0" i="0" u="none" strike="noStrike" kern="1200" cap="none" spc="0" normalizeH="0" baseline="0" noProof="0">
              <a:ln>
                <a:noFill/>
              </a:ln>
              <a:solidFill>
                <a:prstClr val="white"/>
              </a:solidFill>
              <a:effectLst/>
              <a:uLnTx/>
              <a:uFillTx/>
              <a:latin typeface="Graphik"/>
              <a:ea typeface="+mn-ea"/>
              <a:cs typeface="+mn-cs"/>
            </a:endParaRPr>
          </a:p>
        </p:txBody>
      </p:sp>
      <p:sp>
        <p:nvSpPr>
          <p:cNvPr id="22" name="TextBox 69">
            <a:extLst>
              <a:ext uri="{FF2B5EF4-FFF2-40B4-BE49-F238E27FC236}">
                <a16:creationId xmlns:a16="http://schemas.microsoft.com/office/drawing/2014/main" id="{6AF6D1BF-95E0-48CA-8D63-78CB8664C37E}"/>
              </a:ext>
            </a:extLst>
          </p:cNvPr>
          <p:cNvSpPr txBox="1">
            <a:spLocks/>
          </p:cNvSpPr>
          <p:nvPr userDrawn="1"/>
        </p:nvSpPr>
        <p:spPr>
          <a:xfrm>
            <a:off x="-1859880" y="4962575"/>
            <a:ext cx="1536000" cy="180000"/>
          </a:xfrm>
          <a:prstGeom prst="rect">
            <a:avLst/>
          </a:prstGeom>
          <a:noFill/>
        </p:spPr>
        <p:txBody>
          <a:bodyPr wrap="square" lIns="0" tIns="0" rIns="132923"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Graphik"/>
                <a:ea typeface="+mn-ea"/>
                <a:cs typeface="+mn-cs"/>
              </a:rPr>
              <a:t>Black (Text)</a:t>
            </a:r>
          </a:p>
        </p:txBody>
      </p:sp>
      <p:sp>
        <p:nvSpPr>
          <p:cNvPr id="23" name="TextBox 70">
            <a:extLst>
              <a:ext uri="{FF2B5EF4-FFF2-40B4-BE49-F238E27FC236}">
                <a16:creationId xmlns:a16="http://schemas.microsoft.com/office/drawing/2014/main" id="{23B30447-FA4B-4FAD-A1ED-93B1BFA75F95}"/>
              </a:ext>
            </a:extLst>
          </p:cNvPr>
          <p:cNvSpPr txBox="1"/>
          <p:nvPr userDrawn="1"/>
        </p:nvSpPr>
        <p:spPr>
          <a:xfrm>
            <a:off x="-2099880" y="1302877"/>
            <a:ext cx="1776000" cy="144000"/>
          </a:xfrm>
          <a:prstGeom prst="rect">
            <a:avLst/>
          </a:prstGeom>
          <a:noFill/>
        </p:spPr>
        <p:txBody>
          <a:bodyPr wrap="square" lIns="0" tIns="0" rIns="0"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Sub-Headline Line</a:t>
            </a:r>
          </a:p>
        </p:txBody>
      </p:sp>
      <p:cxnSp>
        <p:nvCxnSpPr>
          <p:cNvPr id="24" name="Straight Connector 71">
            <a:extLst>
              <a:ext uri="{FF2B5EF4-FFF2-40B4-BE49-F238E27FC236}">
                <a16:creationId xmlns:a16="http://schemas.microsoft.com/office/drawing/2014/main" id="{2265AC62-808D-41DA-B540-3E48DF3128E2}"/>
              </a:ext>
            </a:extLst>
          </p:cNvPr>
          <p:cNvCxnSpPr/>
          <p:nvPr userDrawn="1"/>
        </p:nvCxnSpPr>
        <p:spPr>
          <a:xfrm>
            <a:off x="-272960" y="6275072"/>
            <a:ext cx="182880" cy="0"/>
          </a:xfrm>
          <a:prstGeom prst="line">
            <a:avLst/>
          </a:prstGeom>
          <a:ln w="3175">
            <a:solidFill>
              <a:schemeClr val="bg1"/>
            </a:solidFill>
            <a:tailEnd type="none" w="sm" len="sm"/>
          </a:ln>
        </p:spPr>
        <p:style>
          <a:lnRef idx="1">
            <a:schemeClr val="accent1"/>
          </a:lnRef>
          <a:fillRef idx="0">
            <a:schemeClr val="accent1"/>
          </a:fillRef>
          <a:effectRef idx="0">
            <a:schemeClr val="accent1"/>
          </a:effectRef>
          <a:fontRef idx="minor">
            <a:schemeClr val="tx1"/>
          </a:fontRef>
        </p:style>
      </p:cxnSp>
      <p:sp>
        <p:nvSpPr>
          <p:cNvPr id="25" name="TextBox 54">
            <a:extLst>
              <a:ext uri="{FF2B5EF4-FFF2-40B4-BE49-F238E27FC236}">
                <a16:creationId xmlns:a16="http://schemas.microsoft.com/office/drawing/2014/main" id="{AFCBBC7F-F5E0-4A94-A5A4-6D0E3BCF1F34}"/>
              </a:ext>
            </a:extLst>
          </p:cNvPr>
          <p:cNvSpPr txBox="1">
            <a:spLocks/>
          </p:cNvSpPr>
          <p:nvPr userDrawn="1"/>
        </p:nvSpPr>
        <p:spPr>
          <a:xfrm>
            <a:off x="-1259880" y="3972625"/>
            <a:ext cx="936000" cy="180000"/>
          </a:xfrm>
          <a:prstGeom prst="rect">
            <a:avLst/>
          </a:prstGeom>
          <a:noFill/>
        </p:spPr>
        <p:txBody>
          <a:bodyPr wrap="square" lIns="0" tIns="0" rIns="132923"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Accent 3</a:t>
            </a:r>
          </a:p>
        </p:txBody>
      </p:sp>
      <p:sp>
        <p:nvSpPr>
          <p:cNvPr id="26" name="Rectangle 55">
            <a:extLst>
              <a:ext uri="{FF2B5EF4-FFF2-40B4-BE49-F238E27FC236}">
                <a16:creationId xmlns:a16="http://schemas.microsoft.com/office/drawing/2014/main" id="{EC018FE7-07F0-40F5-A094-013312027531}"/>
              </a:ext>
            </a:extLst>
          </p:cNvPr>
          <p:cNvSpPr/>
          <p:nvPr userDrawn="1"/>
        </p:nvSpPr>
        <p:spPr bwMode="gray">
          <a:xfrm>
            <a:off x="-324884" y="3972625"/>
            <a:ext cx="180000" cy="180000"/>
          </a:xfrm>
          <a:prstGeom prst="rect">
            <a:avLst/>
          </a:prstGeom>
          <a:solidFill>
            <a:srgbClr val="BE82FF"/>
          </a:solidFill>
          <a:ln w="9525" cap="flat" cmpd="sng" algn="ctr">
            <a:solidFill>
              <a:schemeClr val="tx1"/>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algn="ctr" fontAlgn="auto">
              <a:lnSpc>
                <a:spcPct val="100000"/>
              </a:lnSpc>
              <a:spcBef>
                <a:spcPts val="0"/>
              </a:spcBef>
              <a:spcAft>
                <a:spcPts val="0"/>
              </a:spcAft>
              <a:buClrTx/>
              <a:buSzTx/>
              <a:buFontTx/>
              <a:buNone/>
              <a:tabLst/>
            </a:pPr>
            <a:endParaRPr kumimoji="0" lang="en-US" sz="1200" b="0" i="0" u="none" strike="noStrike" cap="none" spc="0" normalizeH="0" baseline="0" noProof="0">
              <a:ln>
                <a:noFill/>
              </a:ln>
              <a:solidFill>
                <a:srgbClr val="FFFFFF"/>
              </a:solidFill>
              <a:effectLst/>
              <a:uLnTx/>
              <a:uFillTx/>
              <a:latin typeface="Graphik"/>
            </a:endParaRPr>
          </a:p>
        </p:txBody>
      </p:sp>
      <p:sp>
        <p:nvSpPr>
          <p:cNvPr id="27" name="TextBox 56">
            <a:extLst>
              <a:ext uri="{FF2B5EF4-FFF2-40B4-BE49-F238E27FC236}">
                <a16:creationId xmlns:a16="http://schemas.microsoft.com/office/drawing/2014/main" id="{4C8FA51D-EAE0-4EE9-A069-6AD2A027993E}"/>
              </a:ext>
            </a:extLst>
          </p:cNvPr>
          <p:cNvSpPr txBox="1">
            <a:spLocks/>
          </p:cNvSpPr>
          <p:nvPr userDrawn="1"/>
        </p:nvSpPr>
        <p:spPr>
          <a:xfrm>
            <a:off x="-1259880" y="3535805"/>
            <a:ext cx="936000" cy="180000"/>
          </a:xfrm>
          <a:prstGeom prst="rect">
            <a:avLst/>
          </a:prstGeom>
          <a:noFill/>
        </p:spPr>
        <p:txBody>
          <a:bodyPr wrap="square" lIns="0" tIns="0" rIns="132923"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Accent 1</a:t>
            </a:r>
          </a:p>
        </p:txBody>
      </p:sp>
      <p:sp>
        <p:nvSpPr>
          <p:cNvPr id="28" name="Rectangle 57">
            <a:extLst>
              <a:ext uri="{FF2B5EF4-FFF2-40B4-BE49-F238E27FC236}">
                <a16:creationId xmlns:a16="http://schemas.microsoft.com/office/drawing/2014/main" id="{0830AD99-08A8-416B-9EB0-C45173D03134}"/>
              </a:ext>
            </a:extLst>
          </p:cNvPr>
          <p:cNvSpPr/>
          <p:nvPr userDrawn="1"/>
        </p:nvSpPr>
        <p:spPr bwMode="gray">
          <a:xfrm>
            <a:off x="-324884" y="3535805"/>
            <a:ext cx="180000" cy="180000"/>
          </a:xfrm>
          <a:prstGeom prst="rect">
            <a:avLst/>
          </a:prstGeom>
          <a:solidFill>
            <a:schemeClr val="accent4"/>
          </a:solidFill>
          <a:ln w="9525" cap="flat" cmpd="sng" algn="ctr">
            <a:solidFill>
              <a:schemeClr val="tx1"/>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algn="ctr" fontAlgn="auto">
              <a:lnSpc>
                <a:spcPct val="100000"/>
              </a:lnSpc>
              <a:spcBef>
                <a:spcPts val="0"/>
              </a:spcBef>
              <a:spcAft>
                <a:spcPts val="0"/>
              </a:spcAft>
              <a:buClrTx/>
              <a:buSzTx/>
              <a:buFontTx/>
              <a:buNone/>
              <a:tabLst/>
            </a:pPr>
            <a:endParaRPr kumimoji="0" lang="en-US" sz="1200" b="0" i="0" u="none" strike="noStrike" cap="none" spc="0" normalizeH="0" baseline="0" noProof="0">
              <a:ln>
                <a:noFill/>
              </a:ln>
              <a:solidFill>
                <a:srgbClr val="FFFFFF"/>
              </a:solidFill>
              <a:effectLst/>
              <a:uLnTx/>
              <a:uFillTx/>
              <a:latin typeface="Graphik"/>
            </a:endParaRPr>
          </a:p>
        </p:txBody>
      </p:sp>
      <p:sp>
        <p:nvSpPr>
          <p:cNvPr id="29" name="Rectangle 58">
            <a:extLst>
              <a:ext uri="{FF2B5EF4-FFF2-40B4-BE49-F238E27FC236}">
                <a16:creationId xmlns:a16="http://schemas.microsoft.com/office/drawing/2014/main" id="{7351D2BD-3FC1-4FAF-95DD-404EF22C4307}"/>
              </a:ext>
            </a:extLst>
          </p:cNvPr>
          <p:cNvSpPr/>
          <p:nvPr userDrawn="1"/>
        </p:nvSpPr>
        <p:spPr bwMode="gray">
          <a:xfrm>
            <a:off x="-324884" y="3754215"/>
            <a:ext cx="180000" cy="180000"/>
          </a:xfrm>
          <a:prstGeom prst="rect">
            <a:avLst/>
          </a:prstGeom>
          <a:solidFill>
            <a:srgbClr val="A055F5"/>
          </a:solidFill>
          <a:ln w="9525" cap="flat" cmpd="sng" algn="ctr">
            <a:solidFill>
              <a:schemeClr val="tx1"/>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algn="ctr" fontAlgn="auto">
              <a:lnSpc>
                <a:spcPct val="100000"/>
              </a:lnSpc>
              <a:spcBef>
                <a:spcPts val="0"/>
              </a:spcBef>
              <a:spcAft>
                <a:spcPts val="0"/>
              </a:spcAft>
              <a:buClrTx/>
              <a:buSzTx/>
              <a:buFontTx/>
              <a:buNone/>
              <a:tabLst/>
            </a:pPr>
            <a:endParaRPr kumimoji="0" lang="en-US" sz="1200" b="0" i="0" u="none" strike="noStrike" cap="none" spc="0" normalizeH="0" baseline="0" noProof="0">
              <a:ln>
                <a:noFill/>
              </a:ln>
              <a:solidFill>
                <a:srgbClr val="FFFFFF"/>
              </a:solidFill>
              <a:effectLst/>
              <a:uLnTx/>
              <a:uFillTx/>
              <a:latin typeface="Graphik"/>
            </a:endParaRPr>
          </a:p>
        </p:txBody>
      </p:sp>
      <p:sp>
        <p:nvSpPr>
          <p:cNvPr id="30" name="TextBox 59">
            <a:extLst>
              <a:ext uri="{FF2B5EF4-FFF2-40B4-BE49-F238E27FC236}">
                <a16:creationId xmlns:a16="http://schemas.microsoft.com/office/drawing/2014/main" id="{5CF0D829-E7FA-4D9F-84F8-5E09B34FC309}"/>
              </a:ext>
            </a:extLst>
          </p:cNvPr>
          <p:cNvSpPr txBox="1">
            <a:spLocks/>
          </p:cNvSpPr>
          <p:nvPr userDrawn="1"/>
        </p:nvSpPr>
        <p:spPr>
          <a:xfrm>
            <a:off x="-1259880" y="3754215"/>
            <a:ext cx="936000" cy="180000"/>
          </a:xfrm>
          <a:prstGeom prst="rect">
            <a:avLst/>
          </a:prstGeom>
          <a:noFill/>
        </p:spPr>
        <p:txBody>
          <a:bodyPr wrap="square" lIns="0" tIns="0" rIns="132923"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Accent 2</a:t>
            </a:r>
          </a:p>
        </p:txBody>
      </p:sp>
      <p:sp>
        <p:nvSpPr>
          <p:cNvPr id="31" name="Rectangle 66">
            <a:extLst>
              <a:ext uri="{FF2B5EF4-FFF2-40B4-BE49-F238E27FC236}">
                <a16:creationId xmlns:a16="http://schemas.microsoft.com/office/drawing/2014/main" id="{06267E1F-4013-4344-8B60-6F6BCF9C6355}"/>
              </a:ext>
            </a:extLst>
          </p:cNvPr>
          <p:cNvSpPr/>
          <p:nvPr userDrawn="1"/>
        </p:nvSpPr>
        <p:spPr bwMode="gray">
          <a:xfrm>
            <a:off x="-324720" y="5608521"/>
            <a:ext cx="180000" cy="180000"/>
          </a:xfrm>
          <a:prstGeom prst="rect">
            <a:avLst/>
          </a:prstGeom>
          <a:solidFill>
            <a:schemeClr val="tx1">
              <a:lumMod val="65000"/>
              <a:lumOff val="35000"/>
            </a:schemeClr>
          </a:solidFill>
          <a:ln w="6350">
            <a:solidFill>
              <a:schemeClr val="tx1"/>
            </a:solidFill>
            <a:miter lim="800000"/>
            <a:headEnd/>
            <a:tailEnd/>
          </a:ln>
          <a:effectLst/>
        </p:spPr>
        <p:txBody>
          <a:bodyPr vert="horz" wrap="square" lIns="0" tIns="0" rIns="0" bIns="0" numCol="1" rtlCol="0" anchor="ctr" anchorCtr="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tab pos="265852" algn="l"/>
              </a:tabLst>
              <a:defRPr/>
            </a:pPr>
            <a:endParaRPr kumimoji="0" lang="en-US" sz="985" b="0" i="0" u="none" strike="noStrike" kern="1200" cap="none" spc="0" normalizeH="0" baseline="0" noProof="0">
              <a:ln>
                <a:noFill/>
              </a:ln>
              <a:solidFill>
                <a:prstClr val="white"/>
              </a:solidFill>
              <a:effectLst/>
              <a:uLnTx/>
              <a:uFillTx/>
              <a:latin typeface="Graphik"/>
              <a:ea typeface="+mn-ea"/>
              <a:cs typeface="+mn-cs"/>
            </a:endParaRPr>
          </a:p>
        </p:txBody>
      </p:sp>
      <p:sp>
        <p:nvSpPr>
          <p:cNvPr id="32" name="TextBox 54">
            <a:extLst>
              <a:ext uri="{FF2B5EF4-FFF2-40B4-BE49-F238E27FC236}">
                <a16:creationId xmlns:a16="http://schemas.microsoft.com/office/drawing/2014/main" id="{4BAEB6AD-B1A8-4B8A-A58D-B039BF6CC7A7}"/>
              </a:ext>
            </a:extLst>
          </p:cNvPr>
          <p:cNvSpPr txBox="1"/>
          <p:nvPr userDrawn="1"/>
        </p:nvSpPr>
        <p:spPr>
          <a:xfrm>
            <a:off x="-863880" y="5608521"/>
            <a:ext cx="540000" cy="180000"/>
          </a:xfrm>
          <a:prstGeom prst="rect">
            <a:avLst/>
          </a:prstGeom>
          <a:noFill/>
        </p:spPr>
        <p:txBody>
          <a:bodyPr wrap="square" lIns="0" tIns="0" rIns="132923" bIns="0"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Graphik"/>
                <a:ea typeface="+mn-ea"/>
                <a:cs typeface="+mn-cs"/>
              </a:rPr>
              <a:t>Grey 3</a:t>
            </a:r>
          </a:p>
        </p:txBody>
      </p:sp>
      <p:sp>
        <p:nvSpPr>
          <p:cNvPr id="33" name="Rectangle 60">
            <a:extLst>
              <a:ext uri="{FF2B5EF4-FFF2-40B4-BE49-F238E27FC236}">
                <a16:creationId xmlns:a16="http://schemas.microsoft.com/office/drawing/2014/main" id="{A19F8C75-6F5D-4FB3-899A-F6CDBAEEC55A}"/>
              </a:ext>
            </a:extLst>
          </p:cNvPr>
          <p:cNvSpPr/>
          <p:nvPr userDrawn="1"/>
        </p:nvSpPr>
        <p:spPr bwMode="gray">
          <a:xfrm>
            <a:off x="-324720" y="5183545"/>
            <a:ext cx="180000" cy="180000"/>
          </a:xfrm>
          <a:prstGeom prst="rect">
            <a:avLst/>
          </a:prstGeom>
          <a:solidFill>
            <a:srgbClr val="96968C"/>
          </a:solidFill>
          <a:ln w="6350">
            <a:solidFill>
              <a:schemeClr val="tx1"/>
            </a:solidFill>
            <a:miter lim="800000"/>
            <a:headEnd/>
            <a:tailEnd/>
          </a:ln>
          <a:effectLst/>
        </p:spPr>
        <p:txBody>
          <a:bodyPr vert="horz" wrap="square" lIns="0" tIns="0" rIns="0" bIns="0" numCol="1" rtlCol="0" anchor="ctr" anchorCtr="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tab pos="265852" algn="l"/>
              </a:tabLst>
              <a:defRPr/>
            </a:pPr>
            <a:endParaRPr kumimoji="0" lang="en-US" sz="985" b="0" i="0" u="none" strike="noStrike" kern="1200" cap="none" spc="0" normalizeH="0" baseline="0" noProof="0">
              <a:ln>
                <a:noFill/>
              </a:ln>
              <a:solidFill>
                <a:prstClr val="white"/>
              </a:solidFill>
              <a:effectLst/>
              <a:uLnTx/>
              <a:uFillTx/>
              <a:latin typeface="Graphik"/>
              <a:ea typeface="+mn-ea"/>
              <a:cs typeface="+mn-cs"/>
            </a:endParaRPr>
          </a:p>
        </p:txBody>
      </p:sp>
      <p:sp>
        <p:nvSpPr>
          <p:cNvPr id="34" name="TextBox 56">
            <a:extLst>
              <a:ext uri="{FF2B5EF4-FFF2-40B4-BE49-F238E27FC236}">
                <a16:creationId xmlns:a16="http://schemas.microsoft.com/office/drawing/2014/main" id="{085AFC88-7B85-41CA-89F2-D75A049E58DF}"/>
              </a:ext>
            </a:extLst>
          </p:cNvPr>
          <p:cNvSpPr txBox="1"/>
          <p:nvPr userDrawn="1"/>
        </p:nvSpPr>
        <p:spPr>
          <a:xfrm>
            <a:off x="-863880" y="5183545"/>
            <a:ext cx="540000" cy="180000"/>
          </a:xfrm>
          <a:prstGeom prst="rect">
            <a:avLst/>
          </a:prstGeom>
          <a:noFill/>
        </p:spPr>
        <p:txBody>
          <a:bodyPr wrap="square" lIns="0" tIns="0" rIns="132923" bIns="0"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Graphik"/>
                <a:ea typeface="+mn-ea"/>
                <a:cs typeface="+mn-cs"/>
              </a:rPr>
              <a:t>Grey 1</a:t>
            </a:r>
          </a:p>
        </p:txBody>
      </p:sp>
      <p:sp>
        <p:nvSpPr>
          <p:cNvPr id="35" name="Rectangle 61">
            <a:extLst>
              <a:ext uri="{FF2B5EF4-FFF2-40B4-BE49-F238E27FC236}">
                <a16:creationId xmlns:a16="http://schemas.microsoft.com/office/drawing/2014/main" id="{F6EF2DC1-969E-4E8B-B7EB-23CFCDC2CBBB}"/>
              </a:ext>
            </a:extLst>
          </p:cNvPr>
          <p:cNvSpPr/>
          <p:nvPr userDrawn="1"/>
        </p:nvSpPr>
        <p:spPr bwMode="gray">
          <a:xfrm>
            <a:off x="-324884" y="5396033"/>
            <a:ext cx="180000" cy="180000"/>
          </a:xfrm>
          <a:prstGeom prst="rect">
            <a:avLst/>
          </a:prstGeom>
          <a:solidFill>
            <a:srgbClr val="E6E6DC"/>
          </a:solidFill>
          <a:ln w="6350">
            <a:solidFill>
              <a:schemeClr val="tx1"/>
            </a:solidFill>
            <a:miter lim="800000"/>
            <a:headEnd/>
            <a:tailEnd/>
          </a:ln>
          <a:effectLst/>
        </p:spPr>
        <p:txBody>
          <a:bodyPr vert="horz" wrap="square" lIns="0" tIns="0" rIns="0" bIns="0" numCol="1" rtlCol="0" anchor="ctr" anchorCtr="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tab pos="265852" algn="l"/>
              </a:tabLst>
              <a:defRPr/>
            </a:pPr>
            <a:endParaRPr kumimoji="0" lang="en-US" sz="985" b="0" i="0" u="none" strike="noStrike" kern="1200" cap="none" spc="0" normalizeH="0" baseline="0" noProof="0">
              <a:ln>
                <a:noFill/>
              </a:ln>
              <a:solidFill>
                <a:prstClr val="white"/>
              </a:solidFill>
              <a:effectLst/>
              <a:uLnTx/>
              <a:uFillTx/>
              <a:latin typeface="Graphik"/>
              <a:ea typeface="+mn-ea"/>
              <a:cs typeface="+mn-cs"/>
            </a:endParaRPr>
          </a:p>
        </p:txBody>
      </p:sp>
      <p:sp>
        <p:nvSpPr>
          <p:cNvPr id="36" name="TextBox 59">
            <a:extLst>
              <a:ext uri="{FF2B5EF4-FFF2-40B4-BE49-F238E27FC236}">
                <a16:creationId xmlns:a16="http://schemas.microsoft.com/office/drawing/2014/main" id="{6F4BD4ED-1647-4580-8730-1CE8CFE7376F}"/>
              </a:ext>
            </a:extLst>
          </p:cNvPr>
          <p:cNvSpPr txBox="1"/>
          <p:nvPr userDrawn="1"/>
        </p:nvSpPr>
        <p:spPr>
          <a:xfrm>
            <a:off x="-863880" y="5396033"/>
            <a:ext cx="540000" cy="180000"/>
          </a:xfrm>
          <a:prstGeom prst="rect">
            <a:avLst/>
          </a:prstGeom>
          <a:noFill/>
        </p:spPr>
        <p:txBody>
          <a:bodyPr wrap="square" lIns="0" tIns="0" rIns="132923" bIns="0"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Graphik"/>
                <a:ea typeface="+mn-ea"/>
                <a:cs typeface="+mn-cs"/>
              </a:rPr>
              <a:t>Grey 2</a:t>
            </a:r>
          </a:p>
        </p:txBody>
      </p:sp>
      <p:sp>
        <p:nvSpPr>
          <p:cNvPr id="37" name="TextBox 73">
            <a:extLst>
              <a:ext uri="{FF2B5EF4-FFF2-40B4-BE49-F238E27FC236}">
                <a16:creationId xmlns:a16="http://schemas.microsoft.com/office/drawing/2014/main" id="{A75B4ED0-A73A-4FD8-AF83-81D90B46F58D}"/>
              </a:ext>
            </a:extLst>
          </p:cNvPr>
          <p:cNvSpPr txBox="1"/>
          <p:nvPr userDrawn="1"/>
        </p:nvSpPr>
        <p:spPr>
          <a:xfrm>
            <a:off x="420713" y="-233053"/>
            <a:ext cx="1871812" cy="127639"/>
          </a:xfrm>
          <a:prstGeom prst="rect">
            <a:avLst/>
          </a:prstGeom>
          <a:noFill/>
        </p:spPr>
        <p:txBody>
          <a:bodyPr wrap="square" lIns="88615" tIns="0" rIns="0" bIns="0"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Begin Content Area</a:t>
            </a:r>
          </a:p>
        </p:txBody>
      </p:sp>
      <p:sp>
        <p:nvSpPr>
          <p:cNvPr id="38" name="TextBox 74">
            <a:extLst>
              <a:ext uri="{FF2B5EF4-FFF2-40B4-BE49-F238E27FC236}">
                <a16:creationId xmlns:a16="http://schemas.microsoft.com/office/drawing/2014/main" id="{92D29D93-2DC2-4763-877F-9065E05735A6}"/>
              </a:ext>
            </a:extLst>
          </p:cNvPr>
          <p:cNvSpPr txBox="1"/>
          <p:nvPr userDrawn="1"/>
        </p:nvSpPr>
        <p:spPr>
          <a:xfrm>
            <a:off x="10028974" y="-222232"/>
            <a:ext cx="1827269" cy="144000"/>
          </a:xfrm>
          <a:prstGeom prst="rect">
            <a:avLst/>
          </a:prstGeom>
          <a:noFill/>
        </p:spPr>
        <p:txBody>
          <a:bodyPr wrap="square" lIns="0" tIns="0" rIns="88615"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End Content Area</a:t>
            </a:r>
          </a:p>
        </p:txBody>
      </p:sp>
      <p:sp>
        <p:nvSpPr>
          <p:cNvPr id="39" name="TextBox 75">
            <a:extLst>
              <a:ext uri="{FF2B5EF4-FFF2-40B4-BE49-F238E27FC236}">
                <a16:creationId xmlns:a16="http://schemas.microsoft.com/office/drawing/2014/main" id="{C3E43EBF-6D15-4832-BA17-AD566CA313E6}"/>
              </a:ext>
            </a:extLst>
          </p:cNvPr>
          <p:cNvSpPr txBox="1"/>
          <p:nvPr userDrawn="1"/>
        </p:nvSpPr>
        <p:spPr>
          <a:xfrm>
            <a:off x="6107205" y="-222232"/>
            <a:ext cx="1827269" cy="144000"/>
          </a:xfrm>
          <a:prstGeom prst="rect">
            <a:avLst/>
          </a:prstGeom>
          <a:noFill/>
        </p:spPr>
        <p:txBody>
          <a:bodyPr wrap="square" lIns="88615" tIns="0" rIns="0" bIns="0"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Graphik"/>
                <a:ea typeface="+mn-ea"/>
                <a:cs typeface="+mn-cs"/>
              </a:rPr>
              <a:t>Center Type Area</a:t>
            </a:r>
          </a:p>
        </p:txBody>
      </p:sp>
      <p:cxnSp>
        <p:nvCxnSpPr>
          <p:cNvPr id="40" name="Straight Connector 77">
            <a:extLst>
              <a:ext uri="{FF2B5EF4-FFF2-40B4-BE49-F238E27FC236}">
                <a16:creationId xmlns:a16="http://schemas.microsoft.com/office/drawing/2014/main" id="{8C39DF4D-6F73-4336-8003-53009ED35281}"/>
              </a:ext>
            </a:extLst>
          </p:cNvPr>
          <p:cNvCxnSpPr>
            <a:cxnSpLocks/>
          </p:cNvCxnSpPr>
          <p:nvPr userDrawn="1"/>
        </p:nvCxnSpPr>
        <p:spPr>
          <a:xfrm flipV="1">
            <a:off x="6096000" y="-195414"/>
            <a:ext cx="0" cy="180000"/>
          </a:xfrm>
          <a:prstGeom prst="line">
            <a:avLst/>
          </a:prstGeom>
          <a:ln w="3175">
            <a:solidFill>
              <a:schemeClr val="bg1"/>
            </a:solidFill>
            <a:tailEnd type="none" w="sm" len="sm"/>
          </a:ln>
        </p:spPr>
        <p:style>
          <a:lnRef idx="1">
            <a:schemeClr val="accent1"/>
          </a:lnRef>
          <a:fillRef idx="0">
            <a:schemeClr val="accent1"/>
          </a:fillRef>
          <a:effectRef idx="0">
            <a:schemeClr val="accent1"/>
          </a:effectRef>
          <a:fontRef idx="minor">
            <a:schemeClr val="tx1"/>
          </a:fontRef>
        </p:style>
      </p:cxnSp>
      <p:cxnSp>
        <p:nvCxnSpPr>
          <p:cNvPr id="41" name="Straight Connector 76">
            <a:extLst>
              <a:ext uri="{FF2B5EF4-FFF2-40B4-BE49-F238E27FC236}">
                <a16:creationId xmlns:a16="http://schemas.microsoft.com/office/drawing/2014/main" id="{7B4BFCCA-76D0-477C-858D-49759D77BC8C}"/>
              </a:ext>
            </a:extLst>
          </p:cNvPr>
          <p:cNvCxnSpPr>
            <a:cxnSpLocks/>
          </p:cNvCxnSpPr>
          <p:nvPr userDrawn="1"/>
        </p:nvCxnSpPr>
        <p:spPr>
          <a:xfrm flipV="1">
            <a:off x="381000" y="-195414"/>
            <a:ext cx="0" cy="180000"/>
          </a:xfrm>
          <a:prstGeom prst="line">
            <a:avLst/>
          </a:prstGeom>
          <a:ln w="3175">
            <a:solidFill>
              <a:schemeClr val="bg1"/>
            </a:solidFill>
            <a:tailEnd type="none" w="sm" len="sm"/>
          </a:ln>
        </p:spPr>
        <p:style>
          <a:lnRef idx="1">
            <a:schemeClr val="accent1"/>
          </a:lnRef>
          <a:fillRef idx="0">
            <a:schemeClr val="accent1"/>
          </a:fillRef>
          <a:effectRef idx="0">
            <a:schemeClr val="accent1"/>
          </a:effectRef>
          <a:fontRef idx="minor">
            <a:schemeClr val="tx1"/>
          </a:fontRef>
        </p:style>
      </p:cxnSp>
      <p:sp>
        <p:nvSpPr>
          <p:cNvPr id="42" name="TextBox 70">
            <a:extLst>
              <a:ext uri="{FF2B5EF4-FFF2-40B4-BE49-F238E27FC236}">
                <a16:creationId xmlns:a16="http://schemas.microsoft.com/office/drawing/2014/main" id="{4FC49C0D-F237-43E2-A1DE-C1170B14C441}"/>
              </a:ext>
            </a:extLst>
          </p:cNvPr>
          <p:cNvSpPr txBox="1"/>
          <p:nvPr userDrawn="1"/>
        </p:nvSpPr>
        <p:spPr>
          <a:xfrm>
            <a:off x="-2099880" y="1018146"/>
            <a:ext cx="1776000" cy="144000"/>
          </a:xfrm>
          <a:prstGeom prst="rect">
            <a:avLst/>
          </a:prstGeom>
          <a:noFill/>
        </p:spPr>
        <p:txBody>
          <a:bodyPr wrap="square" lIns="0" tIns="0" rIns="0"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Headline Line</a:t>
            </a:r>
          </a:p>
        </p:txBody>
      </p:sp>
      <p:cxnSp>
        <p:nvCxnSpPr>
          <p:cNvPr id="43" name="Straight Connector 71">
            <a:extLst>
              <a:ext uri="{FF2B5EF4-FFF2-40B4-BE49-F238E27FC236}">
                <a16:creationId xmlns:a16="http://schemas.microsoft.com/office/drawing/2014/main" id="{EA25C298-C7F1-40D7-9C77-EEBB44B25974}"/>
              </a:ext>
            </a:extLst>
          </p:cNvPr>
          <p:cNvCxnSpPr/>
          <p:nvPr userDrawn="1"/>
        </p:nvCxnSpPr>
        <p:spPr>
          <a:xfrm>
            <a:off x="-272960" y="6453190"/>
            <a:ext cx="182880" cy="0"/>
          </a:xfrm>
          <a:prstGeom prst="line">
            <a:avLst/>
          </a:prstGeom>
          <a:ln w="3175">
            <a:solidFill>
              <a:schemeClr val="bg1"/>
            </a:solidFill>
            <a:tailEnd type="none" w="sm" len="sm"/>
          </a:ln>
        </p:spPr>
        <p:style>
          <a:lnRef idx="1">
            <a:schemeClr val="accent1"/>
          </a:lnRef>
          <a:fillRef idx="0">
            <a:schemeClr val="accent1"/>
          </a:fillRef>
          <a:effectRef idx="0">
            <a:schemeClr val="accent1"/>
          </a:effectRef>
          <a:fontRef idx="minor">
            <a:schemeClr val="tx1"/>
          </a:fontRef>
        </p:style>
      </p:cxnSp>
      <p:cxnSp>
        <p:nvCxnSpPr>
          <p:cNvPr id="44" name="Straight Connector 41">
            <a:extLst>
              <a:ext uri="{FF2B5EF4-FFF2-40B4-BE49-F238E27FC236}">
                <a16:creationId xmlns:a16="http://schemas.microsoft.com/office/drawing/2014/main" id="{2B785839-9A42-4A90-9D35-50656EA191DB}"/>
              </a:ext>
            </a:extLst>
          </p:cNvPr>
          <p:cNvCxnSpPr/>
          <p:nvPr userDrawn="1"/>
        </p:nvCxnSpPr>
        <p:spPr>
          <a:xfrm>
            <a:off x="-252640" y="1087627"/>
            <a:ext cx="182880" cy="0"/>
          </a:xfrm>
          <a:prstGeom prst="line">
            <a:avLst/>
          </a:prstGeom>
          <a:ln w="3175">
            <a:solidFill>
              <a:schemeClr val="bg1"/>
            </a:solidFill>
            <a:tailEnd type="none" w="sm" len="sm"/>
          </a:ln>
        </p:spPr>
        <p:style>
          <a:lnRef idx="1">
            <a:schemeClr val="accent1"/>
          </a:lnRef>
          <a:fillRef idx="0">
            <a:schemeClr val="accent1"/>
          </a:fillRef>
          <a:effectRef idx="0">
            <a:schemeClr val="accent1"/>
          </a:effectRef>
          <a:fontRef idx="minor">
            <a:schemeClr val="tx1"/>
          </a:fontRef>
        </p:style>
      </p:cxnSp>
      <p:sp>
        <p:nvSpPr>
          <p:cNvPr id="45" name="TextBox 54">
            <a:extLst>
              <a:ext uri="{FF2B5EF4-FFF2-40B4-BE49-F238E27FC236}">
                <a16:creationId xmlns:a16="http://schemas.microsoft.com/office/drawing/2014/main" id="{EC009B53-3160-48B9-A03C-84B63183FB76}"/>
              </a:ext>
            </a:extLst>
          </p:cNvPr>
          <p:cNvSpPr txBox="1">
            <a:spLocks/>
          </p:cNvSpPr>
          <p:nvPr userDrawn="1"/>
        </p:nvSpPr>
        <p:spPr>
          <a:xfrm>
            <a:off x="-1259880" y="4409443"/>
            <a:ext cx="936000" cy="180000"/>
          </a:xfrm>
          <a:prstGeom prst="rect">
            <a:avLst/>
          </a:prstGeom>
          <a:noFill/>
        </p:spPr>
        <p:txBody>
          <a:bodyPr wrap="square" lIns="0" tIns="0" rIns="132923"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Accent 5</a:t>
            </a:r>
          </a:p>
        </p:txBody>
      </p:sp>
      <p:sp>
        <p:nvSpPr>
          <p:cNvPr id="46" name="Rectangle 55">
            <a:extLst>
              <a:ext uri="{FF2B5EF4-FFF2-40B4-BE49-F238E27FC236}">
                <a16:creationId xmlns:a16="http://schemas.microsoft.com/office/drawing/2014/main" id="{9ED7FA91-05C1-4778-B5BC-5266E5302092}"/>
              </a:ext>
            </a:extLst>
          </p:cNvPr>
          <p:cNvSpPr/>
          <p:nvPr userDrawn="1"/>
        </p:nvSpPr>
        <p:spPr bwMode="gray">
          <a:xfrm>
            <a:off x="-324884" y="4409445"/>
            <a:ext cx="180000" cy="180000"/>
          </a:xfrm>
          <a:prstGeom prst="rect">
            <a:avLst/>
          </a:prstGeom>
          <a:solidFill>
            <a:srgbClr val="E6DCFF"/>
          </a:solidFill>
          <a:ln w="9525" cap="flat" cmpd="sng" algn="ctr">
            <a:solidFill>
              <a:schemeClr val="tx1"/>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algn="ctr" fontAlgn="auto">
              <a:lnSpc>
                <a:spcPct val="100000"/>
              </a:lnSpc>
              <a:spcBef>
                <a:spcPts val="0"/>
              </a:spcBef>
              <a:spcAft>
                <a:spcPts val="0"/>
              </a:spcAft>
              <a:buClrTx/>
              <a:buSzTx/>
              <a:buFontTx/>
              <a:buNone/>
              <a:tabLst/>
            </a:pPr>
            <a:endParaRPr kumimoji="0" lang="en-US" sz="1200" b="0" i="0" u="none" strike="noStrike" cap="none" spc="0" normalizeH="0" baseline="0" noProof="0">
              <a:ln>
                <a:noFill/>
              </a:ln>
              <a:solidFill>
                <a:srgbClr val="FFFFFF"/>
              </a:solidFill>
              <a:effectLst/>
              <a:uLnTx/>
              <a:uFillTx/>
              <a:latin typeface="Graphik"/>
            </a:endParaRPr>
          </a:p>
        </p:txBody>
      </p:sp>
      <p:sp>
        <p:nvSpPr>
          <p:cNvPr id="47" name="Rectangle 58">
            <a:extLst>
              <a:ext uri="{FF2B5EF4-FFF2-40B4-BE49-F238E27FC236}">
                <a16:creationId xmlns:a16="http://schemas.microsoft.com/office/drawing/2014/main" id="{638AB988-F198-4439-BC31-44838B078D6D}"/>
              </a:ext>
            </a:extLst>
          </p:cNvPr>
          <p:cNvSpPr/>
          <p:nvPr userDrawn="1"/>
        </p:nvSpPr>
        <p:spPr bwMode="gray">
          <a:xfrm>
            <a:off x="-324884" y="4191035"/>
            <a:ext cx="180000" cy="180000"/>
          </a:xfrm>
          <a:prstGeom prst="rect">
            <a:avLst/>
          </a:prstGeom>
          <a:solidFill>
            <a:srgbClr val="DCAFFF"/>
          </a:solidFill>
          <a:ln w="9525" cap="flat" cmpd="sng" algn="ctr">
            <a:solidFill>
              <a:schemeClr val="tx1"/>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algn="ctr" fontAlgn="auto">
              <a:lnSpc>
                <a:spcPct val="100000"/>
              </a:lnSpc>
              <a:spcBef>
                <a:spcPts val="0"/>
              </a:spcBef>
              <a:spcAft>
                <a:spcPts val="0"/>
              </a:spcAft>
              <a:buClrTx/>
              <a:buSzTx/>
              <a:buFontTx/>
              <a:buNone/>
              <a:tabLst/>
            </a:pPr>
            <a:endParaRPr kumimoji="0" lang="en-US" sz="1200" b="0" i="0" u="none" strike="noStrike" cap="none" spc="0" normalizeH="0" baseline="0" noProof="0">
              <a:ln>
                <a:noFill/>
              </a:ln>
              <a:solidFill>
                <a:srgbClr val="FFFFFF"/>
              </a:solidFill>
              <a:effectLst/>
              <a:uLnTx/>
              <a:uFillTx/>
              <a:latin typeface="Graphik"/>
            </a:endParaRPr>
          </a:p>
        </p:txBody>
      </p:sp>
      <p:sp>
        <p:nvSpPr>
          <p:cNvPr id="48" name="TextBox 59">
            <a:extLst>
              <a:ext uri="{FF2B5EF4-FFF2-40B4-BE49-F238E27FC236}">
                <a16:creationId xmlns:a16="http://schemas.microsoft.com/office/drawing/2014/main" id="{FE468CD5-2A63-496B-BC7D-3397A681F1BB}"/>
              </a:ext>
            </a:extLst>
          </p:cNvPr>
          <p:cNvSpPr txBox="1">
            <a:spLocks/>
          </p:cNvSpPr>
          <p:nvPr userDrawn="1"/>
        </p:nvSpPr>
        <p:spPr>
          <a:xfrm>
            <a:off x="-1259880" y="4191034"/>
            <a:ext cx="936000" cy="180000"/>
          </a:xfrm>
          <a:prstGeom prst="rect">
            <a:avLst/>
          </a:prstGeom>
          <a:noFill/>
        </p:spPr>
        <p:txBody>
          <a:bodyPr wrap="square" lIns="0" tIns="0" rIns="132923"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Accent 4</a:t>
            </a:r>
          </a:p>
        </p:txBody>
      </p:sp>
      <p:cxnSp>
        <p:nvCxnSpPr>
          <p:cNvPr id="49" name="Straight Connector 77">
            <a:extLst>
              <a:ext uri="{FF2B5EF4-FFF2-40B4-BE49-F238E27FC236}">
                <a16:creationId xmlns:a16="http://schemas.microsoft.com/office/drawing/2014/main" id="{01888FDD-B8BA-4651-8614-921B231D5969}"/>
              </a:ext>
            </a:extLst>
          </p:cNvPr>
          <p:cNvCxnSpPr>
            <a:cxnSpLocks/>
          </p:cNvCxnSpPr>
          <p:nvPr userDrawn="1"/>
        </p:nvCxnSpPr>
        <p:spPr>
          <a:xfrm flipV="1">
            <a:off x="11807951" y="-195414"/>
            <a:ext cx="0" cy="180000"/>
          </a:xfrm>
          <a:prstGeom prst="line">
            <a:avLst/>
          </a:prstGeom>
          <a:ln w="3175">
            <a:solidFill>
              <a:schemeClr val="bg1"/>
            </a:solidFill>
            <a:tailEnd type="none" w="sm" len="sm"/>
          </a:ln>
        </p:spPr>
        <p:style>
          <a:lnRef idx="1">
            <a:schemeClr val="accent1"/>
          </a:lnRef>
          <a:fillRef idx="0">
            <a:schemeClr val="accent1"/>
          </a:fillRef>
          <a:effectRef idx="0">
            <a:schemeClr val="accent1"/>
          </a:effectRef>
          <a:fontRef idx="minor">
            <a:schemeClr val="tx1"/>
          </a:fontRef>
        </p:style>
      </p:cxnSp>
      <p:sp>
        <p:nvSpPr>
          <p:cNvPr id="50" name="TextBox 72">
            <a:extLst>
              <a:ext uri="{FF2B5EF4-FFF2-40B4-BE49-F238E27FC236}">
                <a16:creationId xmlns:a16="http://schemas.microsoft.com/office/drawing/2014/main" id="{675DA513-531D-4462-B74C-BB419946C89E}"/>
              </a:ext>
            </a:extLst>
          </p:cNvPr>
          <p:cNvSpPr txBox="1"/>
          <p:nvPr userDrawn="1"/>
        </p:nvSpPr>
        <p:spPr>
          <a:xfrm>
            <a:off x="-2099880" y="6204621"/>
            <a:ext cx="1776000" cy="144000"/>
          </a:xfrm>
          <a:prstGeom prst="rect">
            <a:avLst/>
          </a:prstGeom>
          <a:noFill/>
        </p:spPr>
        <p:txBody>
          <a:bodyPr wrap="square" lIns="0" tIns="0" rIns="0"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Footer</a:t>
            </a:r>
          </a:p>
        </p:txBody>
      </p:sp>
    </p:spTree>
    <p:extLst>
      <p:ext uri="{BB962C8B-B14F-4D97-AF65-F5344CB8AC3E}">
        <p14:creationId xmlns:p14="http://schemas.microsoft.com/office/powerpoint/2010/main" val="2640239164"/>
      </p:ext>
    </p:extLst>
  </p:cSld>
  <p:clrMapOvr>
    <a:overrideClrMapping bg1="dk1" tx1="lt1" bg2="dk2" tx2="lt2" accent1="accent1" accent2="accent2" accent3="accent3" accent4="accent4" accent5="accent5" accent6="accent6" hlink="hlink" folHlink="folHlink"/>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Full Bleed Image">
    <p:bg>
      <p:bgPr>
        <a:solidFill>
          <a:schemeClr val="accent3"/>
        </a:solidFill>
        <a:effectLst/>
      </p:bgPr>
    </p:bg>
    <p:spTree>
      <p:nvGrpSpPr>
        <p:cNvPr id="1" name=""/>
        <p:cNvGrpSpPr/>
        <p:nvPr/>
      </p:nvGrpSpPr>
      <p:grpSpPr>
        <a:xfrm>
          <a:off x="0" y="0"/>
          <a:ext cx="0" cy="0"/>
          <a:chOff x="0" y="0"/>
          <a:chExt cx="0" cy="0"/>
        </a:xfrm>
      </p:grpSpPr>
      <p:sp>
        <p:nvSpPr>
          <p:cNvPr id="11" name="Picture Placeholder 18">
            <a:extLst>
              <a:ext uri="{FF2B5EF4-FFF2-40B4-BE49-F238E27FC236}">
                <a16:creationId xmlns:a16="http://schemas.microsoft.com/office/drawing/2014/main" id="{0302C3C0-FF67-42ED-97D5-60E1344FC3C3}"/>
              </a:ext>
            </a:extLst>
          </p:cNvPr>
          <p:cNvSpPr>
            <a:spLocks noGrp="1"/>
          </p:cNvSpPr>
          <p:nvPr>
            <p:ph type="pic" sz="quarter" idx="13" hasCustomPrompt="1"/>
          </p:nvPr>
        </p:nvSpPr>
        <p:spPr>
          <a:xfrm>
            <a:off x="0" y="0"/>
            <a:ext cx="12192000" cy="6858000"/>
          </a:xfrm>
          <a:noFill/>
        </p:spPr>
        <p:txBody>
          <a:bodyPr tIns="274320" bIns="274320" anchor="t"/>
          <a:lstStyle>
            <a:lvl1pPr marL="0" indent="0" algn="ctr">
              <a:buNone/>
              <a:defRPr sz="1400" b="0">
                <a:solidFill>
                  <a:schemeClr val="tx2"/>
                </a:solidFill>
              </a:defRPr>
            </a:lvl1pPr>
          </a:lstStyle>
          <a:p>
            <a:r>
              <a:rPr lang="en-GB" dirty="0"/>
              <a:t>Add image, then ‘Send to Back’</a:t>
            </a:r>
            <a:endParaRPr lang="en-US" dirty="0"/>
          </a:p>
        </p:txBody>
      </p:sp>
      <p:sp>
        <p:nvSpPr>
          <p:cNvPr id="2" name="Title 1">
            <a:extLst>
              <a:ext uri="{FF2B5EF4-FFF2-40B4-BE49-F238E27FC236}">
                <a16:creationId xmlns:a16="http://schemas.microsoft.com/office/drawing/2014/main" id="{6A4D9B0E-55A4-43D3-A4B6-225FAA7538EB}"/>
              </a:ext>
            </a:extLst>
          </p:cNvPr>
          <p:cNvSpPr>
            <a:spLocks noGrp="1"/>
          </p:cNvSpPr>
          <p:nvPr>
            <p:ph type="title" hasCustomPrompt="1"/>
          </p:nvPr>
        </p:nvSpPr>
        <p:spPr>
          <a:xfrm>
            <a:off x="1767839" y="2015925"/>
            <a:ext cx="8656320" cy="2826150"/>
          </a:xfrm>
        </p:spPr>
        <p:txBody>
          <a:bodyPr anchor="ctr"/>
          <a:lstStyle>
            <a:lvl1pPr algn="ctr">
              <a:defRPr sz="5400">
                <a:solidFill>
                  <a:schemeClr val="tx1"/>
                </a:solidFill>
              </a:defRPr>
            </a:lvl1pPr>
          </a:lstStyle>
          <a:p>
            <a:r>
              <a:rPr lang="en-US" dirty="0"/>
              <a:t>Place headline here</a:t>
            </a:r>
          </a:p>
        </p:txBody>
      </p:sp>
      <p:pic>
        <p:nvPicPr>
          <p:cNvPr id="3" name="Picture 2">
            <a:extLst>
              <a:ext uri="{FF2B5EF4-FFF2-40B4-BE49-F238E27FC236}">
                <a16:creationId xmlns:a16="http://schemas.microsoft.com/office/drawing/2014/main" id="{BD6F1257-AA6C-44C6-86DE-CAD089D08935}"/>
              </a:ext>
            </a:extLst>
          </p:cNvPr>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a:xfrm>
            <a:off x="381468" y="6482516"/>
            <a:ext cx="191087" cy="202328"/>
          </a:xfrm>
          <a:prstGeom prst="rect">
            <a:avLst/>
          </a:prstGeom>
        </p:spPr>
      </p:pic>
      <p:sp>
        <p:nvSpPr>
          <p:cNvPr id="8" name="Slide Number Placeholder 6">
            <a:extLst>
              <a:ext uri="{FF2B5EF4-FFF2-40B4-BE49-F238E27FC236}">
                <a16:creationId xmlns:a16="http://schemas.microsoft.com/office/drawing/2014/main" id="{28ACB7EA-E7A1-452B-89CA-4FA566F73421}"/>
              </a:ext>
            </a:extLst>
          </p:cNvPr>
          <p:cNvSpPr>
            <a:spLocks noGrp="1"/>
          </p:cNvSpPr>
          <p:nvPr>
            <p:ph type="sldNum" sz="quarter" idx="4"/>
          </p:nvPr>
        </p:nvSpPr>
        <p:spPr>
          <a:xfrm>
            <a:off x="11429998" y="6477001"/>
            <a:ext cx="381001" cy="207843"/>
          </a:xfrm>
          <a:prstGeom prst="rect">
            <a:avLst/>
          </a:prstGeom>
          <a:noFill/>
        </p:spPr>
        <p:txBody>
          <a:bodyPr wrap="square" lIns="0" tIns="0" rIns="0" bIns="0" rtlCol="0" anchor="ctr">
            <a:noAutofit/>
          </a:bodyPr>
          <a:lstStyle>
            <a:lvl1pPr algn="r">
              <a:defRPr lang="en-US" sz="800" smtClean="0">
                <a:solidFill>
                  <a:schemeClr val="tx1">
                    <a:alpha val="75000"/>
                  </a:schemeClr>
                </a:solidFill>
              </a:defRPr>
            </a:lvl1pPr>
          </a:lstStyle>
          <a:p>
            <a:pPr algn="r" defTabSz="228600">
              <a:spcAft>
                <a:spcPts val="1200"/>
              </a:spcAft>
            </a:pPr>
            <a:fld id="{CC9E6EB9-168E-4914-8CC7-2E853AFB4F1B}" type="slidenum">
              <a:rPr lang="en-GB" smtClean="0"/>
              <a:pPr algn="r" defTabSz="228600">
                <a:spcAft>
                  <a:spcPts val="1200"/>
                </a:spcAft>
              </a:pPr>
              <a:t>‹#›</a:t>
            </a:fld>
            <a:endParaRPr lang="en-GB"/>
          </a:p>
        </p:txBody>
      </p:sp>
      <p:sp>
        <p:nvSpPr>
          <p:cNvPr id="7" name="TextBox 6">
            <a:extLst>
              <a:ext uri="{FF2B5EF4-FFF2-40B4-BE49-F238E27FC236}">
                <a16:creationId xmlns:a16="http://schemas.microsoft.com/office/drawing/2014/main" id="{9DE018DE-8A90-C842-A7BE-D441C9648D56}"/>
              </a:ext>
            </a:extLst>
          </p:cNvPr>
          <p:cNvSpPr txBox="1"/>
          <p:nvPr userDrawn="1"/>
        </p:nvSpPr>
        <p:spPr>
          <a:xfrm>
            <a:off x="8317890" y="6482079"/>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lang="en-GB" sz="800" dirty="0">
                <a:solidFill>
                  <a:schemeClr val="tx1">
                    <a:alpha val="75000"/>
                  </a:schemeClr>
                </a:solidFill>
              </a:rPr>
              <a:t>Copyright © 2020 Accenture. All rights reserved.</a:t>
            </a:r>
            <a:endParaRPr lang="en-US" noProof="0" dirty="0">
              <a:solidFill>
                <a:schemeClr val="tx1">
                  <a:alpha val="75000"/>
                </a:schemeClr>
              </a:solidFill>
            </a:endParaRPr>
          </a:p>
        </p:txBody>
      </p:sp>
      <p:cxnSp>
        <p:nvCxnSpPr>
          <p:cNvPr id="9" name="Straight Connector 41">
            <a:extLst>
              <a:ext uri="{FF2B5EF4-FFF2-40B4-BE49-F238E27FC236}">
                <a16:creationId xmlns:a16="http://schemas.microsoft.com/office/drawing/2014/main" id="{E32624C2-502F-4571-9721-F68903AB6308}"/>
              </a:ext>
            </a:extLst>
          </p:cNvPr>
          <p:cNvCxnSpPr/>
          <p:nvPr userDrawn="1"/>
        </p:nvCxnSpPr>
        <p:spPr>
          <a:xfrm>
            <a:off x="-252640" y="1380044"/>
            <a:ext cx="182880" cy="0"/>
          </a:xfrm>
          <a:prstGeom prst="line">
            <a:avLst/>
          </a:prstGeom>
          <a:ln w="3175">
            <a:solidFill>
              <a:schemeClr val="bg1"/>
            </a:solidFill>
            <a:tailEnd type="none" w="sm" len="sm"/>
          </a:ln>
        </p:spPr>
        <p:style>
          <a:lnRef idx="1">
            <a:schemeClr val="accent1"/>
          </a:lnRef>
          <a:fillRef idx="0">
            <a:schemeClr val="accent1"/>
          </a:fillRef>
          <a:effectRef idx="0">
            <a:schemeClr val="accent1"/>
          </a:effectRef>
          <a:fontRef idx="minor">
            <a:schemeClr val="tx1"/>
          </a:fontRef>
        </p:style>
      </p:cxnSp>
      <p:cxnSp>
        <p:nvCxnSpPr>
          <p:cNvPr id="10" name="Straight Connector 50">
            <a:extLst>
              <a:ext uri="{FF2B5EF4-FFF2-40B4-BE49-F238E27FC236}">
                <a16:creationId xmlns:a16="http://schemas.microsoft.com/office/drawing/2014/main" id="{F0FAEB87-98E6-4E4A-A02E-028701B7A237}"/>
              </a:ext>
            </a:extLst>
          </p:cNvPr>
          <p:cNvCxnSpPr/>
          <p:nvPr userDrawn="1"/>
        </p:nvCxnSpPr>
        <p:spPr>
          <a:xfrm>
            <a:off x="-252640" y="1662728"/>
            <a:ext cx="182880" cy="0"/>
          </a:xfrm>
          <a:prstGeom prst="line">
            <a:avLst/>
          </a:prstGeom>
          <a:ln w="3175">
            <a:solidFill>
              <a:schemeClr val="bg1"/>
            </a:solidFill>
            <a:tailEnd type="none" w="sm" len="sm"/>
          </a:ln>
        </p:spPr>
        <p:style>
          <a:lnRef idx="1">
            <a:schemeClr val="accent1"/>
          </a:lnRef>
          <a:fillRef idx="0">
            <a:schemeClr val="accent1"/>
          </a:fillRef>
          <a:effectRef idx="0">
            <a:schemeClr val="accent1"/>
          </a:effectRef>
          <a:fontRef idx="minor">
            <a:schemeClr val="tx1"/>
          </a:fontRef>
        </p:style>
      </p:cxnSp>
      <p:sp>
        <p:nvSpPr>
          <p:cNvPr id="12" name="TextBox 51">
            <a:extLst>
              <a:ext uri="{FF2B5EF4-FFF2-40B4-BE49-F238E27FC236}">
                <a16:creationId xmlns:a16="http://schemas.microsoft.com/office/drawing/2014/main" id="{C16CC4D1-8076-4EF5-B629-690D43A9B1A0}"/>
              </a:ext>
            </a:extLst>
          </p:cNvPr>
          <p:cNvSpPr txBox="1"/>
          <p:nvPr userDrawn="1"/>
        </p:nvSpPr>
        <p:spPr>
          <a:xfrm>
            <a:off x="-2102745" y="1549691"/>
            <a:ext cx="1778865" cy="222546"/>
          </a:xfrm>
          <a:prstGeom prst="rect">
            <a:avLst/>
          </a:prstGeom>
          <a:noFill/>
        </p:spPr>
        <p:txBody>
          <a:bodyPr wrap="square" lIns="0" tIns="0" rIns="0"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Upper Guide Content</a:t>
            </a:r>
          </a:p>
        </p:txBody>
      </p:sp>
      <p:sp>
        <p:nvSpPr>
          <p:cNvPr id="13" name="TextBox 52">
            <a:extLst>
              <a:ext uri="{FF2B5EF4-FFF2-40B4-BE49-F238E27FC236}">
                <a16:creationId xmlns:a16="http://schemas.microsoft.com/office/drawing/2014/main" id="{EA0B1E89-F547-47DB-B104-2AA17957875B}"/>
              </a:ext>
            </a:extLst>
          </p:cNvPr>
          <p:cNvSpPr txBox="1"/>
          <p:nvPr userDrawn="1"/>
        </p:nvSpPr>
        <p:spPr>
          <a:xfrm>
            <a:off x="-2099880" y="308408"/>
            <a:ext cx="1776000" cy="144000"/>
          </a:xfrm>
          <a:prstGeom prst="rect">
            <a:avLst/>
          </a:prstGeom>
          <a:noFill/>
        </p:spPr>
        <p:txBody>
          <a:bodyPr wrap="square" lIns="0" tIns="0" rIns="0"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Tagline</a:t>
            </a:r>
          </a:p>
        </p:txBody>
      </p:sp>
      <p:cxnSp>
        <p:nvCxnSpPr>
          <p:cNvPr id="14" name="Straight Connector 53">
            <a:extLst>
              <a:ext uri="{FF2B5EF4-FFF2-40B4-BE49-F238E27FC236}">
                <a16:creationId xmlns:a16="http://schemas.microsoft.com/office/drawing/2014/main" id="{3BECA3E4-BA7F-4447-AA32-8F97E7A83664}"/>
              </a:ext>
            </a:extLst>
          </p:cNvPr>
          <p:cNvCxnSpPr>
            <a:cxnSpLocks/>
          </p:cNvCxnSpPr>
          <p:nvPr userDrawn="1"/>
        </p:nvCxnSpPr>
        <p:spPr>
          <a:xfrm flipV="1">
            <a:off x="-252640" y="383287"/>
            <a:ext cx="182880" cy="0"/>
          </a:xfrm>
          <a:prstGeom prst="line">
            <a:avLst/>
          </a:prstGeom>
          <a:ln w="3175">
            <a:solidFill>
              <a:schemeClr val="bg1"/>
            </a:solidFill>
            <a:tailEnd type="none" w="sm" len="sm"/>
          </a:ln>
        </p:spPr>
        <p:style>
          <a:lnRef idx="1">
            <a:schemeClr val="accent1"/>
          </a:lnRef>
          <a:fillRef idx="0">
            <a:schemeClr val="accent1"/>
          </a:fillRef>
          <a:effectRef idx="0">
            <a:schemeClr val="accent1"/>
          </a:effectRef>
          <a:fontRef idx="minor">
            <a:schemeClr val="tx1"/>
          </a:fontRef>
        </p:style>
      </p:cxnSp>
      <p:sp>
        <p:nvSpPr>
          <p:cNvPr id="15" name="TextBox 54">
            <a:extLst>
              <a:ext uri="{FF2B5EF4-FFF2-40B4-BE49-F238E27FC236}">
                <a16:creationId xmlns:a16="http://schemas.microsoft.com/office/drawing/2014/main" id="{A74D5A04-BC3A-4331-ADD6-1E3494D5128A}"/>
              </a:ext>
            </a:extLst>
          </p:cNvPr>
          <p:cNvSpPr txBox="1">
            <a:spLocks/>
          </p:cNvSpPr>
          <p:nvPr userDrawn="1"/>
        </p:nvSpPr>
        <p:spPr>
          <a:xfrm>
            <a:off x="-1859880" y="3102596"/>
            <a:ext cx="1536000" cy="180000"/>
          </a:xfrm>
          <a:prstGeom prst="rect">
            <a:avLst/>
          </a:prstGeom>
          <a:noFill/>
        </p:spPr>
        <p:txBody>
          <a:bodyPr wrap="square" lIns="0" tIns="0" rIns="132923"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Primary color 3</a:t>
            </a:r>
          </a:p>
        </p:txBody>
      </p:sp>
      <p:sp>
        <p:nvSpPr>
          <p:cNvPr id="16" name="Rectangle 55">
            <a:extLst>
              <a:ext uri="{FF2B5EF4-FFF2-40B4-BE49-F238E27FC236}">
                <a16:creationId xmlns:a16="http://schemas.microsoft.com/office/drawing/2014/main" id="{7B438817-132D-469F-B16F-7DE01E689986}"/>
              </a:ext>
            </a:extLst>
          </p:cNvPr>
          <p:cNvSpPr/>
          <p:nvPr userDrawn="1"/>
        </p:nvSpPr>
        <p:spPr bwMode="gray">
          <a:xfrm>
            <a:off x="-324720" y="3102598"/>
            <a:ext cx="180000" cy="180000"/>
          </a:xfrm>
          <a:prstGeom prst="rect">
            <a:avLst/>
          </a:prstGeom>
          <a:solidFill>
            <a:schemeClr val="accent3"/>
          </a:solidFill>
          <a:ln w="6350">
            <a:solidFill>
              <a:schemeClr val="tx1"/>
            </a:solidFill>
            <a:miter lim="800000"/>
            <a:headEnd/>
            <a:tailEnd/>
          </a:ln>
          <a:effectLst/>
        </p:spPr>
        <p:txBody>
          <a:bodyPr vert="horz" wrap="square" lIns="0" tIns="0" rIns="0" bIns="0" numCol="1" rtlCol="0" anchor="ctr" anchorCtr="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tab pos="265852" algn="l"/>
              </a:tabLst>
              <a:defRPr/>
            </a:pPr>
            <a:endParaRPr kumimoji="0" lang="en-US" sz="985" b="0" i="0" u="none" strike="noStrike" kern="1200" cap="none" spc="0" normalizeH="0" baseline="0" noProof="0">
              <a:ln>
                <a:noFill/>
              </a:ln>
              <a:solidFill>
                <a:prstClr val="white"/>
              </a:solidFill>
              <a:effectLst/>
              <a:uLnTx/>
              <a:uFillTx/>
              <a:latin typeface="Graphik"/>
              <a:ea typeface="+mn-ea"/>
              <a:cs typeface="+mn-cs"/>
            </a:endParaRPr>
          </a:p>
        </p:txBody>
      </p:sp>
      <p:sp>
        <p:nvSpPr>
          <p:cNvPr id="17" name="TextBox 56">
            <a:extLst>
              <a:ext uri="{FF2B5EF4-FFF2-40B4-BE49-F238E27FC236}">
                <a16:creationId xmlns:a16="http://schemas.microsoft.com/office/drawing/2014/main" id="{C01D1B98-AF7A-4A78-920E-0C0144C742DD}"/>
              </a:ext>
            </a:extLst>
          </p:cNvPr>
          <p:cNvSpPr txBox="1">
            <a:spLocks/>
          </p:cNvSpPr>
          <p:nvPr userDrawn="1"/>
        </p:nvSpPr>
        <p:spPr>
          <a:xfrm>
            <a:off x="-1859880" y="2673934"/>
            <a:ext cx="1536000" cy="180000"/>
          </a:xfrm>
          <a:prstGeom prst="rect">
            <a:avLst/>
          </a:prstGeom>
          <a:noFill/>
        </p:spPr>
        <p:txBody>
          <a:bodyPr wrap="square" lIns="0" tIns="0" rIns="132923"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Primary color 1</a:t>
            </a:r>
          </a:p>
        </p:txBody>
      </p:sp>
      <p:sp>
        <p:nvSpPr>
          <p:cNvPr id="18" name="Rectangle 57">
            <a:extLst>
              <a:ext uri="{FF2B5EF4-FFF2-40B4-BE49-F238E27FC236}">
                <a16:creationId xmlns:a16="http://schemas.microsoft.com/office/drawing/2014/main" id="{BD265B16-7C7C-4A0B-A2F7-C1D10EA8754B}"/>
              </a:ext>
            </a:extLst>
          </p:cNvPr>
          <p:cNvSpPr/>
          <p:nvPr userDrawn="1"/>
        </p:nvSpPr>
        <p:spPr bwMode="gray">
          <a:xfrm>
            <a:off x="-324720" y="2673934"/>
            <a:ext cx="180000" cy="180000"/>
          </a:xfrm>
          <a:prstGeom prst="rect">
            <a:avLst/>
          </a:prstGeom>
          <a:solidFill>
            <a:schemeClr val="accent1"/>
          </a:solidFill>
          <a:ln w="6350" cap="flat" cmpd="sng" algn="ctr">
            <a:solidFill>
              <a:schemeClr val="tx1"/>
            </a:solidFill>
            <a:prstDash val="solid"/>
            <a:miter lim="800000"/>
            <a:headEnd type="none" w="med" len="med"/>
            <a:tailEnd type="none" w="med" len="med"/>
          </a:ln>
          <a:effectLst/>
        </p:spPr>
        <p:txBody>
          <a:bodyPr vert="horz" wrap="square" lIns="0" tIns="0" rIns="0" bIns="0" numCol="1" rtlCol="0" anchor="ctr" anchorCtr="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tab pos="265852" algn="l"/>
              </a:tabLst>
              <a:defRPr/>
            </a:pPr>
            <a:endParaRPr kumimoji="0" lang="en-US" sz="985" b="0" i="0" u="none" strike="noStrike" kern="1200" cap="none" spc="0" normalizeH="0" baseline="0" noProof="0">
              <a:ln>
                <a:noFill/>
              </a:ln>
              <a:solidFill>
                <a:srgbClr val="BEBEBE">
                  <a:lumMod val="100000"/>
                </a:srgbClr>
              </a:solidFill>
              <a:effectLst/>
              <a:uLnTx/>
              <a:uFillTx/>
              <a:latin typeface="Graphik"/>
              <a:ea typeface="+mn-ea"/>
              <a:cs typeface="+mn-cs"/>
            </a:endParaRPr>
          </a:p>
        </p:txBody>
      </p:sp>
      <p:sp>
        <p:nvSpPr>
          <p:cNvPr id="19" name="Rectangle 58">
            <a:extLst>
              <a:ext uri="{FF2B5EF4-FFF2-40B4-BE49-F238E27FC236}">
                <a16:creationId xmlns:a16="http://schemas.microsoft.com/office/drawing/2014/main" id="{C36589F5-A3A7-4837-B281-F4B91559B858}"/>
              </a:ext>
            </a:extLst>
          </p:cNvPr>
          <p:cNvSpPr/>
          <p:nvPr userDrawn="1"/>
        </p:nvSpPr>
        <p:spPr bwMode="gray">
          <a:xfrm>
            <a:off x="-324720" y="2888266"/>
            <a:ext cx="180000" cy="180000"/>
          </a:xfrm>
          <a:prstGeom prst="rect">
            <a:avLst/>
          </a:prstGeom>
          <a:solidFill>
            <a:schemeClr val="accent2"/>
          </a:solidFill>
          <a:ln w="6350">
            <a:solidFill>
              <a:schemeClr val="tx1"/>
            </a:solidFill>
            <a:miter lim="800000"/>
            <a:headEnd/>
            <a:tailEnd/>
          </a:ln>
          <a:effectLst/>
        </p:spPr>
        <p:txBody>
          <a:bodyPr vert="horz" wrap="square" lIns="0" tIns="0" rIns="0" bIns="0" numCol="1" rtlCol="0" anchor="ctr" anchorCtr="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tab pos="265852" algn="l"/>
              </a:tabLst>
              <a:defRPr/>
            </a:pPr>
            <a:endParaRPr kumimoji="0" lang="en-US" sz="985" b="0" i="0" u="none" strike="noStrike" kern="1200" cap="none" spc="0" normalizeH="0" baseline="0" noProof="0">
              <a:ln>
                <a:noFill/>
              </a:ln>
              <a:solidFill>
                <a:prstClr val="white"/>
              </a:solidFill>
              <a:effectLst/>
              <a:uLnTx/>
              <a:uFillTx/>
              <a:latin typeface="Graphik"/>
              <a:ea typeface="+mn-ea"/>
              <a:cs typeface="+mn-cs"/>
            </a:endParaRPr>
          </a:p>
        </p:txBody>
      </p:sp>
      <p:sp>
        <p:nvSpPr>
          <p:cNvPr id="20" name="TextBox 59">
            <a:extLst>
              <a:ext uri="{FF2B5EF4-FFF2-40B4-BE49-F238E27FC236}">
                <a16:creationId xmlns:a16="http://schemas.microsoft.com/office/drawing/2014/main" id="{63F08FB3-8BC9-4B6B-A503-A5A9B6AAE293}"/>
              </a:ext>
            </a:extLst>
          </p:cNvPr>
          <p:cNvSpPr txBox="1">
            <a:spLocks/>
          </p:cNvSpPr>
          <p:nvPr userDrawn="1"/>
        </p:nvSpPr>
        <p:spPr>
          <a:xfrm>
            <a:off x="-1859880" y="2888266"/>
            <a:ext cx="1536000" cy="180000"/>
          </a:xfrm>
          <a:prstGeom prst="rect">
            <a:avLst/>
          </a:prstGeom>
          <a:noFill/>
        </p:spPr>
        <p:txBody>
          <a:bodyPr wrap="square" lIns="0" tIns="0" rIns="132923"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Primary color 2</a:t>
            </a:r>
          </a:p>
        </p:txBody>
      </p:sp>
      <p:sp>
        <p:nvSpPr>
          <p:cNvPr id="21" name="TextBox 65">
            <a:extLst>
              <a:ext uri="{FF2B5EF4-FFF2-40B4-BE49-F238E27FC236}">
                <a16:creationId xmlns:a16="http://schemas.microsoft.com/office/drawing/2014/main" id="{B9B76539-AADE-4131-8D69-C72D1B47181E}"/>
              </a:ext>
            </a:extLst>
          </p:cNvPr>
          <p:cNvSpPr txBox="1"/>
          <p:nvPr userDrawn="1"/>
        </p:nvSpPr>
        <p:spPr>
          <a:xfrm>
            <a:off x="-1859880" y="5819900"/>
            <a:ext cx="1536000" cy="180000"/>
          </a:xfrm>
          <a:prstGeom prst="rect">
            <a:avLst/>
          </a:prstGeom>
          <a:noFill/>
        </p:spPr>
        <p:txBody>
          <a:bodyPr wrap="square" lIns="0" tIns="0" rIns="132923"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White</a:t>
            </a:r>
          </a:p>
        </p:txBody>
      </p:sp>
      <p:sp>
        <p:nvSpPr>
          <p:cNvPr id="22" name="Rectangle 67">
            <a:extLst>
              <a:ext uri="{FF2B5EF4-FFF2-40B4-BE49-F238E27FC236}">
                <a16:creationId xmlns:a16="http://schemas.microsoft.com/office/drawing/2014/main" id="{43C94743-BD9F-4826-974C-BBE7CA5026E8}"/>
              </a:ext>
            </a:extLst>
          </p:cNvPr>
          <p:cNvSpPr/>
          <p:nvPr userDrawn="1"/>
        </p:nvSpPr>
        <p:spPr bwMode="gray">
          <a:xfrm>
            <a:off x="-324720" y="5819903"/>
            <a:ext cx="180000" cy="180000"/>
          </a:xfrm>
          <a:prstGeom prst="rect">
            <a:avLst/>
          </a:prstGeom>
          <a:solidFill>
            <a:schemeClr val="bg1"/>
          </a:solidFill>
          <a:ln w="6350">
            <a:solidFill>
              <a:schemeClr val="tx1"/>
            </a:solidFill>
            <a:miter lim="800000"/>
            <a:headEnd/>
            <a:tailEnd/>
          </a:ln>
          <a:effectLst/>
        </p:spPr>
        <p:txBody>
          <a:bodyPr vert="horz" wrap="square" lIns="0" tIns="0" rIns="0" bIns="0" numCol="1" rtlCol="0" anchor="ctr" anchorCtr="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tab pos="265852" algn="l"/>
              </a:tabLst>
              <a:defRPr/>
            </a:pPr>
            <a:endParaRPr kumimoji="0" lang="en-US" sz="985" b="0" i="0" u="none" strike="noStrike" kern="1200" cap="none" spc="0" normalizeH="0" baseline="0" noProof="0">
              <a:ln>
                <a:noFill/>
              </a:ln>
              <a:solidFill>
                <a:prstClr val="white"/>
              </a:solidFill>
              <a:effectLst/>
              <a:uLnTx/>
              <a:uFillTx/>
              <a:latin typeface="Graphik"/>
              <a:ea typeface="+mn-ea"/>
              <a:cs typeface="+mn-cs"/>
            </a:endParaRPr>
          </a:p>
        </p:txBody>
      </p:sp>
      <p:sp>
        <p:nvSpPr>
          <p:cNvPr id="23" name="Rectangle 68">
            <a:extLst>
              <a:ext uri="{FF2B5EF4-FFF2-40B4-BE49-F238E27FC236}">
                <a16:creationId xmlns:a16="http://schemas.microsoft.com/office/drawing/2014/main" id="{16837CDF-5EB7-4984-9DD3-C0079F84BD03}"/>
              </a:ext>
            </a:extLst>
          </p:cNvPr>
          <p:cNvSpPr>
            <a:spLocks/>
          </p:cNvSpPr>
          <p:nvPr userDrawn="1"/>
        </p:nvSpPr>
        <p:spPr bwMode="gray">
          <a:xfrm>
            <a:off x="-324884" y="4962578"/>
            <a:ext cx="180000" cy="180000"/>
          </a:xfrm>
          <a:prstGeom prst="rect">
            <a:avLst/>
          </a:prstGeom>
          <a:solidFill>
            <a:schemeClr val="tx1"/>
          </a:solidFill>
          <a:ln w="6350" cap="flat" cmpd="sng" algn="ctr">
            <a:solidFill>
              <a:schemeClr val="tx1"/>
            </a:solidFill>
            <a:prstDash val="solid"/>
            <a:miter lim="800000"/>
            <a:headEnd type="none" w="med" len="med"/>
            <a:tailEnd type="none" w="med" len="med"/>
          </a:ln>
          <a:effectLst/>
        </p:spPr>
        <p:txBody>
          <a:bodyPr vert="horz" wrap="square" lIns="0" tIns="0" rIns="0" bIns="0" numCol="1" rtlCol="0" anchor="ctr" anchorCtr="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tab pos="265852" algn="l"/>
              </a:tabLst>
              <a:defRPr/>
            </a:pPr>
            <a:endParaRPr kumimoji="0" lang="en-US" sz="985" b="0" i="0" u="none" strike="noStrike" kern="1200" cap="none" spc="0" normalizeH="0" baseline="0" noProof="0">
              <a:ln>
                <a:noFill/>
              </a:ln>
              <a:solidFill>
                <a:prstClr val="white"/>
              </a:solidFill>
              <a:effectLst/>
              <a:uLnTx/>
              <a:uFillTx/>
              <a:latin typeface="Graphik"/>
              <a:ea typeface="+mn-ea"/>
              <a:cs typeface="+mn-cs"/>
            </a:endParaRPr>
          </a:p>
        </p:txBody>
      </p:sp>
      <p:sp>
        <p:nvSpPr>
          <p:cNvPr id="24" name="TextBox 69">
            <a:extLst>
              <a:ext uri="{FF2B5EF4-FFF2-40B4-BE49-F238E27FC236}">
                <a16:creationId xmlns:a16="http://schemas.microsoft.com/office/drawing/2014/main" id="{066CE304-A3C4-49E8-8598-2922203DBA82}"/>
              </a:ext>
            </a:extLst>
          </p:cNvPr>
          <p:cNvSpPr txBox="1">
            <a:spLocks/>
          </p:cNvSpPr>
          <p:nvPr userDrawn="1"/>
        </p:nvSpPr>
        <p:spPr>
          <a:xfrm>
            <a:off x="-1859880" y="4962575"/>
            <a:ext cx="1536000" cy="180000"/>
          </a:xfrm>
          <a:prstGeom prst="rect">
            <a:avLst/>
          </a:prstGeom>
          <a:noFill/>
        </p:spPr>
        <p:txBody>
          <a:bodyPr wrap="square" lIns="0" tIns="0" rIns="132923"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Graphik"/>
                <a:ea typeface="+mn-ea"/>
                <a:cs typeface="+mn-cs"/>
              </a:rPr>
              <a:t>Black (Text)</a:t>
            </a:r>
          </a:p>
        </p:txBody>
      </p:sp>
      <p:sp>
        <p:nvSpPr>
          <p:cNvPr id="25" name="TextBox 70">
            <a:extLst>
              <a:ext uri="{FF2B5EF4-FFF2-40B4-BE49-F238E27FC236}">
                <a16:creationId xmlns:a16="http://schemas.microsoft.com/office/drawing/2014/main" id="{5B9213CA-D874-4D21-85A7-AF7F7E97D631}"/>
              </a:ext>
            </a:extLst>
          </p:cNvPr>
          <p:cNvSpPr txBox="1"/>
          <p:nvPr userDrawn="1"/>
        </p:nvSpPr>
        <p:spPr>
          <a:xfrm>
            <a:off x="-2099880" y="1302877"/>
            <a:ext cx="1776000" cy="144000"/>
          </a:xfrm>
          <a:prstGeom prst="rect">
            <a:avLst/>
          </a:prstGeom>
          <a:noFill/>
        </p:spPr>
        <p:txBody>
          <a:bodyPr wrap="square" lIns="0" tIns="0" rIns="0"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Sub-Headline Line</a:t>
            </a:r>
          </a:p>
        </p:txBody>
      </p:sp>
      <p:cxnSp>
        <p:nvCxnSpPr>
          <p:cNvPr id="26" name="Straight Connector 71">
            <a:extLst>
              <a:ext uri="{FF2B5EF4-FFF2-40B4-BE49-F238E27FC236}">
                <a16:creationId xmlns:a16="http://schemas.microsoft.com/office/drawing/2014/main" id="{7C4E77BD-AA1A-49A2-8A61-1EB7BA4ACCDF}"/>
              </a:ext>
            </a:extLst>
          </p:cNvPr>
          <p:cNvCxnSpPr/>
          <p:nvPr userDrawn="1"/>
        </p:nvCxnSpPr>
        <p:spPr>
          <a:xfrm>
            <a:off x="-272960" y="6275072"/>
            <a:ext cx="182880" cy="0"/>
          </a:xfrm>
          <a:prstGeom prst="line">
            <a:avLst/>
          </a:prstGeom>
          <a:ln w="3175">
            <a:solidFill>
              <a:schemeClr val="bg1"/>
            </a:solidFill>
            <a:tailEnd type="none" w="sm" len="sm"/>
          </a:ln>
        </p:spPr>
        <p:style>
          <a:lnRef idx="1">
            <a:schemeClr val="accent1"/>
          </a:lnRef>
          <a:fillRef idx="0">
            <a:schemeClr val="accent1"/>
          </a:fillRef>
          <a:effectRef idx="0">
            <a:schemeClr val="accent1"/>
          </a:effectRef>
          <a:fontRef idx="minor">
            <a:schemeClr val="tx1"/>
          </a:fontRef>
        </p:style>
      </p:cxnSp>
      <p:sp>
        <p:nvSpPr>
          <p:cNvPr id="27" name="TextBox 54">
            <a:extLst>
              <a:ext uri="{FF2B5EF4-FFF2-40B4-BE49-F238E27FC236}">
                <a16:creationId xmlns:a16="http://schemas.microsoft.com/office/drawing/2014/main" id="{708EF2CA-FD87-4697-9894-1767CF71108B}"/>
              </a:ext>
            </a:extLst>
          </p:cNvPr>
          <p:cNvSpPr txBox="1">
            <a:spLocks/>
          </p:cNvSpPr>
          <p:nvPr userDrawn="1"/>
        </p:nvSpPr>
        <p:spPr>
          <a:xfrm>
            <a:off x="-1259880" y="3972625"/>
            <a:ext cx="936000" cy="180000"/>
          </a:xfrm>
          <a:prstGeom prst="rect">
            <a:avLst/>
          </a:prstGeom>
          <a:noFill/>
        </p:spPr>
        <p:txBody>
          <a:bodyPr wrap="square" lIns="0" tIns="0" rIns="132923"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Accent 3</a:t>
            </a:r>
          </a:p>
        </p:txBody>
      </p:sp>
      <p:sp>
        <p:nvSpPr>
          <p:cNvPr id="28" name="Rectangle 55">
            <a:extLst>
              <a:ext uri="{FF2B5EF4-FFF2-40B4-BE49-F238E27FC236}">
                <a16:creationId xmlns:a16="http://schemas.microsoft.com/office/drawing/2014/main" id="{EBC282DA-7621-4843-B3B0-9F4FD92686FF}"/>
              </a:ext>
            </a:extLst>
          </p:cNvPr>
          <p:cNvSpPr/>
          <p:nvPr userDrawn="1"/>
        </p:nvSpPr>
        <p:spPr bwMode="gray">
          <a:xfrm>
            <a:off x="-324884" y="3972625"/>
            <a:ext cx="180000" cy="180000"/>
          </a:xfrm>
          <a:prstGeom prst="rect">
            <a:avLst/>
          </a:prstGeom>
          <a:solidFill>
            <a:srgbClr val="BE82FF"/>
          </a:solidFill>
          <a:ln w="9525" cap="flat" cmpd="sng" algn="ctr">
            <a:solidFill>
              <a:schemeClr val="tx1"/>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algn="ctr" fontAlgn="auto">
              <a:lnSpc>
                <a:spcPct val="100000"/>
              </a:lnSpc>
              <a:spcBef>
                <a:spcPts val="0"/>
              </a:spcBef>
              <a:spcAft>
                <a:spcPts val="0"/>
              </a:spcAft>
              <a:buClrTx/>
              <a:buSzTx/>
              <a:buFontTx/>
              <a:buNone/>
              <a:tabLst/>
            </a:pPr>
            <a:endParaRPr kumimoji="0" lang="en-US" sz="1200" b="0" i="0" u="none" strike="noStrike" cap="none" spc="0" normalizeH="0" baseline="0" noProof="0">
              <a:ln>
                <a:noFill/>
              </a:ln>
              <a:solidFill>
                <a:srgbClr val="FFFFFF"/>
              </a:solidFill>
              <a:effectLst/>
              <a:uLnTx/>
              <a:uFillTx/>
              <a:latin typeface="Graphik"/>
            </a:endParaRPr>
          </a:p>
        </p:txBody>
      </p:sp>
      <p:sp>
        <p:nvSpPr>
          <p:cNvPr id="29" name="TextBox 56">
            <a:extLst>
              <a:ext uri="{FF2B5EF4-FFF2-40B4-BE49-F238E27FC236}">
                <a16:creationId xmlns:a16="http://schemas.microsoft.com/office/drawing/2014/main" id="{3E259599-1FB8-474F-8FB0-286DF193003D}"/>
              </a:ext>
            </a:extLst>
          </p:cNvPr>
          <p:cNvSpPr txBox="1">
            <a:spLocks/>
          </p:cNvSpPr>
          <p:nvPr userDrawn="1"/>
        </p:nvSpPr>
        <p:spPr>
          <a:xfrm>
            <a:off x="-1259880" y="3535805"/>
            <a:ext cx="936000" cy="180000"/>
          </a:xfrm>
          <a:prstGeom prst="rect">
            <a:avLst/>
          </a:prstGeom>
          <a:noFill/>
        </p:spPr>
        <p:txBody>
          <a:bodyPr wrap="square" lIns="0" tIns="0" rIns="132923"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Accent 1</a:t>
            </a:r>
          </a:p>
        </p:txBody>
      </p:sp>
      <p:sp>
        <p:nvSpPr>
          <p:cNvPr id="30" name="Rectangle 57">
            <a:extLst>
              <a:ext uri="{FF2B5EF4-FFF2-40B4-BE49-F238E27FC236}">
                <a16:creationId xmlns:a16="http://schemas.microsoft.com/office/drawing/2014/main" id="{EF72B74E-C29E-416E-BCDC-8FF346A02730}"/>
              </a:ext>
            </a:extLst>
          </p:cNvPr>
          <p:cNvSpPr/>
          <p:nvPr userDrawn="1"/>
        </p:nvSpPr>
        <p:spPr bwMode="gray">
          <a:xfrm>
            <a:off x="-324884" y="3535805"/>
            <a:ext cx="180000" cy="180000"/>
          </a:xfrm>
          <a:prstGeom prst="rect">
            <a:avLst/>
          </a:prstGeom>
          <a:solidFill>
            <a:schemeClr val="accent4"/>
          </a:solidFill>
          <a:ln w="9525" cap="flat" cmpd="sng" algn="ctr">
            <a:solidFill>
              <a:schemeClr val="tx1"/>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algn="ctr" fontAlgn="auto">
              <a:lnSpc>
                <a:spcPct val="100000"/>
              </a:lnSpc>
              <a:spcBef>
                <a:spcPts val="0"/>
              </a:spcBef>
              <a:spcAft>
                <a:spcPts val="0"/>
              </a:spcAft>
              <a:buClrTx/>
              <a:buSzTx/>
              <a:buFontTx/>
              <a:buNone/>
              <a:tabLst/>
            </a:pPr>
            <a:endParaRPr kumimoji="0" lang="en-US" sz="1200" b="0" i="0" u="none" strike="noStrike" cap="none" spc="0" normalizeH="0" baseline="0" noProof="0">
              <a:ln>
                <a:noFill/>
              </a:ln>
              <a:solidFill>
                <a:srgbClr val="FFFFFF"/>
              </a:solidFill>
              <a:effectLst/>
              <a:uLnTx/>
              <a:uFillTx/>
              <a:latin typeface="Graphik"/>
            </a:endParaRPr>
          </a:p>
        </p:txBody>
      </p:sp>
      <p:sp>
        <p:nvSpPr>
          <p:cNvPr id="31" name="Rectangle 58">
            <a:extLst>
              <a:ext uri="{FF2B5EF4-FFF2-40B4-BE49-F238E27FC236}">
                <a16:creationId xmlns:a16="http://schemas.microsoft.com/office/drawing/2014/main" id="{6AC0A857-D837-40C8-98D8-032BFAA3A672}"/>
              </a:ext>
            </a:extLst>
          </p:cNvPr>
          <p:cNvSpPr/>
          <p:nvPr userDrawn="1"/>
        </p:nvSpPr>
        <p:spPr bwMode="gray">
          <a:xfrm>
            <a:off x="-324884" y="3754215"/>
            <a:ext cx="180000" cy="180000"/>
          </a:xfrm>
          <a:prstGeom prst="rect">
            <a:avLst/>
          </a:prstGeom>
          <a:solidFill>
            <a:srgbClr val="A055F5"/>
          </a:solidFill>
          <a:ln w="9525" cap="flat" cmpd="sng" algn="ctr">
            <a:solidFill>
              <a:schemeClr val="tx1"/>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algn="ctr" fontAlgn="auto">
              <a:lnSpc>
                <a:spcPct val="100000"/>
              </a:lnSpc>
              <a:spcBef>
                <a:spcPts val="0"/>
              </a:spcBef>
              <a:spcAft>
                <a:spcPts val="0"/>
              </a:spcAft>
              <a:buClrTx/>
              <a:buSzTx/>
              <a:buFontTx/>
              <a:buNone/>
              <a:tabLst/>
            </a:pPr>
            <a:endParaRPr kumimoji="0" lang="en-US" sz="1200" b="0" i="0" u="none" strike="noStrike" cap="none" spc="0" normalizeH="0" baseline="0" noProof="0">
              <a:ln>
                <a:noFill/>
              </a:ln>
              <a:solidFill>
                <a:srgbClr val="FFFFFF"/>
              </a:solidFill>
              <a:effectLst/>
              <a:uLnTx/>
              <a:uFillTx/>
              <a:latin typeface="Graphik"/>
            </a:endParaRPr>
          </a:p>
        </p:txBody>
      </p:sp>
      <p:sp>
        <p:nvSpPr>
          <p:cNvPr id="32" name="TextBox 59">
            <a:extLst>
              <a:ext uri="{FF2B5EF4-FFF2-40B4-BE49-F238E27FC236}">
                <a16:creationId xmlns:a16="http://schemas.microsoft.com/office/drawing/2014/main" id="{636CE5C3-5083-4ADA-817F-6A57728C7E71}"/>
              </a:ext>
            </a:extLst>
          </p:cNvPr>
          <p:cNvSpPr txBox="1">
            <a:spLocks/>
          </p:cNvSpPr>
          <p:nvPr userDrawn="1"/>
        </p:nvSpPr>
        <p:spPr>
          <a:xfrm>
            <a:off x="-1259880" y="3754215"/>
            <a:ext cx="936000" cy="180000"/>
          </a:xfrm>
          <a:prstGeom prst="rect">
            <a:avLst/>
          </a:prstGeom>
          <a:noFill/>
        </p:spPr>
        <p:txBody>
          <a:bodyPr wrap="square" lIns="0" tIns="0" rIns="132923"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Accent 2</a:t>
            </a:r>
          </a:p>
        </p:txBody>
      </p:sp>
      <p:sp>
        <p:nvSpPr>
          <p:cNvPr id="33" name="Rectangle 66">
            <a:extLst>
              <a:ext uri="{FF2B5EF4-FFF2-40B4-BE49-F238E27FC236}">
                <a16:creationId xmlns:a16="http://schemas.microsoft.com/office/drawing/2014/main" id="{BA780F61-2B2E-4A44-BACC-907C4E3CCCAE}"/>
              </a:ext>
            </a:extLst>
          </p:cNvPr>
          <p:cNvSpPr/>
          <p:nvPr userDrawn="1"/>
        </p:nvSpPr>
        <p:spPr bwMode="gray">
          <a:xfrm>
            <a:off x="-324720" y="5608521"/>
            <a:ext cx="180000" cy="180000"/>
          </a:xfrm>
          <a:prstGeom prst="rect">
            <a:avLst/>
          </a:prstGeom>
          <a:solidFill>
            <a:schemeClr val="tx1">
              <a:lumMod val="65000"/>
              <a:lumOff val="35000"/>
            </a:schemeClr>
          </a:solidFill>
          <a:ln w="6350">
            <a:solidFill>
              <a:schemeClr val="tx1"/>
            </a:solidFill>
            <a:miter lim="800000"/>
            <a:headEnd/>
            <a:tailEnd/>
          </a:ln>
          <a:effectLst/>
        </p:spPr>
        <p:txBody>
          <a:bodyPr vert="horz" wrap="square" lIns="0" tIns="0" rIns="0" bIns="0" numCol="1" rtlCol="0" anchor="ctr" anchorCtr="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tab pos="265852" algn="l"/>
              </a:tabLst>
              <a:defRPr/>
            </a:pPr>
            <a:endParaRPr kumimoji="0" lang="en-US" sz="985" b="0" i="0" u="none" strike="noStrike" kern="1200" cap="none" spc="0" normalizeH="0" baseline="0" noProof="0">
              <a:ln>
                <a:noFill/>
              </a:ln>
              <a:solidFill>
                <a:prstClr val="white"/>
              </a:solidFill>
              <a:effectLst/>
              <a:uLnTx/>
              <a:uFillTx/>
              <a:latin typeface="Graphik"/>
              <a:ea typeface="+mn-ea"/>
              <a:cs typeface="+mn-cs"/>
            </a:endParaRPr>
          </a:p>
        </p:txBody>
      </p:sp>
      <p:sp>
        <p:nvSpPr>
          <p:cNvPr id="34" name="TextBox 54">
            <a:extLst>
              <a:ext uri="{FF2B5EF4-FFF2-40B4-BE49-F238E27FC236}">
                <a16:creationId xmlns:a16="http://schemas.microsoft.com/office/drawing/2014/main" id="{B987A636-9E40-4DF6-9602-5687A48832EA}"/>
              </a:ext>
            </a:extLst>
          </p:cNvPr>
          <p:cNvSpPr txBox="1"/>
          <p:nvPr userDrawn="1"/>
        </p:nvSpPr>
        <p:spPr>
          <a:xfrm>
            <a:off x="-863880" y="5608521"/>
            <a:ext cx="540000" cy="180000"/>
          </a:xfrm>
          <a:prstGeom prst="rect">
            <a:avLst/>
          </a:prstGeom>
          <a:noFill/>
        </p:spPr>
        <p:txBody>
          <a:bodyPr wrap="square" lIns="0" tIns="0" rIns="132923" bIns="0"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Graphik"/>
                <a:ea typeface="+mn-ea"/>
                <a:cs typeface="+mn-cs"/>
              </a:rPr>
              <a:t>Grey 3</a:t>
            </a:r>
          </a:p>
        </p:txBody>
      </p:sp>
      <p:sp>
        <p:nvSpPr>
          <p:cNvPr id="35" name="Rectangle 60">
            <a:extLst>
              <a:ext uri="{FF2B5EF4-FFF2-40B4-BE49-F238E27FC236}">
                <a16:creationId xmlns:a16="http://schemas.microsoft.com/office/drawing/2014/main" id="{ACF87B46-91B7-4019-A4F8-8E66ADE7CE0A}"/>
              </a:ext>
            </a:extLst>
          </p:cNvPr>
          <p:cNvSpPr/>
          <p:nvPr userDrawn="1"/>
        </p:nvSpPr>
        <p:spPr bwMode="gray">
          <a:xfrm>
            <a:off x="-324720" y="5183545"/>
            <a:ext cx="180000" cy="180000"/>
          </a:xfrm>
          <a:prstGeom prst="rect">
            <a:avLst/>
          </a:prstGeom>
          <a:solidFill>
            <a:srgbClr val="96968C"/>
          </a:solidFill>
          <a:ln w="6350">
            <a:solidFill>
              <a:schemeClr val="tx1"/>
            </a:solidFill>
            <a:miter lim="800000"/>
            <a:headEnd/>
            <a:tailEnd/>
          </a:ln>
          <a:effectLst/>
        </p:spPr>
        <p:txBody>
          <a:bodyPr vert="horz" wrap="square" lIns="0" tIns="0" rIns="0" bIns="0" numCol="1" rtlCol="0" anchor="ctr" anchorCtr="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tab pos="265852" algn="l"/>
              </a:tabLst>
              <a:defRPr/>
            </a:pPr>
            <a:endParaRPr kumimoji="0" lang="en-US" sz="985" b="0" i="0" u="none" strike="noStrike" kern="1200" cap="none" spc="0" normalizeH="0" baseline="0" noProof="0">
              <a:ln>
                <a:noFill/>
              </a:ln>
              <a:solidFill>
                <a:prstClr val="white"/>
              </a:solidFill>
              <a:effectLst/>
              <a:uLnTx/>
              <a:uFillTx/>
              <a:latin typeface="Graphik"/>
              <a:ea typeface="+mn-ea"/>
              <a:cs typeface="+mn-cs"/>
            </a:endParaRPr>
          </a:p>
        </p:txBody>
      </p:sp>
      <p:sp>
        <p:nvSpPr>
          <p:cNvPr id="36" name="TextBox 56">
            <a:extLst>
              <a:ext uri="{FF2B5EF4-FFF2-40B4-BE49-F238E27FC236}">
                <a16:creationId xmlns:a16="http://schemas.microsoft.com/office/drawing/2014/main" id="{E22CD146-8E87-4E52-BCC9-6B1CBAA9207E}"/>
              </a:ext>
            </a:extLst>
          </p:cNvPr>
          <p:cNvSpPr txBox="1"/>
          <p:nvPr userDrawn="1"/>
        </p:nvSpPr>
        <p:spPr>
          <a:xfrm>
            <a:off x="-863880" y="5183545"/>
            <a:ext cx="540000" cy="180000"/>
          </a:xfrm>
          <a:prstGeom prst="rect">
            <a:avLst/>
          </a:prstGeom>
          <a:noFill/>
        </p:spPr>
        <p:txBody>
          <a:bodyPr wrap="square" lIns="0" tIns="0" rIns="132923" bIns="0"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Graphik"/>
                <a:ea typeface="+mn-ea"/>
                <a:cs typeface="+mn-cs"/>
              </a:rPr>
              <a:t>Grey 1</a:t>
            </a:r>
          </a:p>
        </p:txBody>
      </p:sp>
      <p:sp>
        <p:nvSpPr>
          <p:cNvPr id="37" name="Rectangle 61">
            <a:extLst>
              <a:ext uri="{FF2B5EF4-FFF2-40B4-BE49-F238E27FC236}">
                <a16:creationId xmlns:a16="http://schemas.microsoft.com/office/drawing/2014/main" id="{FCF6B87B-CFBA-4D8E-B7B8-039E7020EDEE}"/>
              </a:ext>
            </a:extLst>
          </p:cNvPr>
          <p:cNvSpPr/>
          <p:nvPr userDrawn="1"/>
        </p:nvSpPr>
        <p:spPr bwMode="gray">
          <a:xfrm>
            <a:off x="-324884" y="5396033"/>
            <a:ext cx="180000" cy="180000"/>
          </a:xfrm>
          <a:prstGeom prst="rect">
            <a:avLst/>
          </a:prstGeom>
          <a:solidFill>
            <a:srgbClr val="E6E6DC"/>
          </a:solidFill>
          <a:ln w="6350">
            <a:solidFill>
              <a:schemeClr val="tx1"/>
            </a:solidFill>
            <a:miter lim="800000"/>
            <a:headEnd/>
            <a:tailEnd/>
          </a:ln>
          <a:effectLst/>
        </p:spPr>
        <p:txBody>
          <a:bodyPr vert="horz" wrap="square" lIns="0" tIns="0" rIns="0" bIns="0" numCol="1" rtlCol="0" anchor="ctr" anchorCtr="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tab pos="265852" algn="l"/>
              </a:tabLst>
              <a:defRPr/>
            </a:pPr>
            <a:endParaRPr kumimoji="0" lang="en-US" sz="985" b="0" i="0" u="none" strike="noStrike" kern="1200" cap="none" spc="0" normalizeH="0" baseline="0" noProof="0">
              <a:ln>
                <a:noFill/>
              </a:ln>
              <a:solidFill>
                <a:prstClr val="white"/>
              </a:solidFill>
              <a:effectLst/>
              <a:uLnTx/>
              <a:uFillTx/>
              <a:latin typeface="Graphik"/>
              <a:ea typeface="+mn-ea"/>
              <a:cs typeface="+mn-cs"/>
            </a:endParaRPr>
          </a:p>
        </p:txBody>
      </p:sp>
      <p:sp>
        <p:nvSpPr>
          <p:cNvPr id="38" name="TextBox 59">
            <a:extLst>
              <a:ext uri="{FF2B5EF4-FFF2-40B4-BE49-F238E27FC236}">
                <a16:creationId xmlns:a16="http://schemas.microsoft.com/office/drawing/2014/main" id="{B09054CF-0410-433C-BCC7-3A2FDF30CF11}"/>
              </a:ext>
            </a:extLst>
          </p:cNvPr>
          <p:cNvSpPr txBox="1"/>
          <p:nvPr userDrawn="1"/>
        </p:nvSpPr>
        <p:spPr>
          <a:xfrm>
            <a:off x="-863880" y="5396033"/>
            <a:ext cx="540000" cy="180000"/>
          </a:xfrm>
          <a:prstGeom prst="rect">
            <a:avLst/>
          </a:prstGeom>
          <a:noFill/>
        </p:spPr>
        <p:txBody>
          <a:bodyPr wrap="square" lIns="0" tIns="0" rIns="132923" bIns="0"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Graphik"/>
                <a:ea typeface="+mn-ea"/>
                <a:cs typeface="+mn-cs"/>
              </a:rPr>
              <a:t>Grey 2</a:t>
            </a:r>
          </a:p>
        </p:txBody>
      </p:sp>
      <p:sp>
        <p:nvSpPr>
          <p:cNvPr id="39" name="TextBox 73">
            <a:extLst>
              <a:ext uri="{FF2B5EF4-FFF2-40B4-BE49-F238E27FC236}">
                <a16:creationId xmlns:a16="http://schemas.microsoft.com/office/drawing/2014/main" id="{910B654E-8CB8-4A98-A064-D4B4E44203C5}"/>
              </a:ext>
            </a:extLst>
          </p:cNvPr>
          <p:cNvSpPr txBox="1"/>
          <p:nvPr userDrawn="1"/>
        </p:nvSpPr>
        <p:spPr>
          <a:xfrm>
            <a:off x="420713" y="-233053"/>
            <a:ext cx="1871812" cy="127639"/>
          </a:xfrm>
          <a:prstGeom prst="rect">
            <a:avLst/>
          </a:prstGeom>
          <a:noFill/>
        </p:spPr>
        <p:txBody>
          <a:bodyPr wrap="square" lIns="88615" tIns="0" rIns="0" bIns="0"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Begin Content Area</a:t>
            </a:r>
          </a:p>
        </p:txBody>
      </p:sp>
      <p:sp>
        <p:nvSpPr>
          <p:cNvPr id="40" name="TextBox 74">
            <a:extLst>
              <a:ext uri="{FF2B5EF4-FFF2-40B4-BE49-F238E27FC236}">
                <a16:creationId xmlns:a16="http://schemas.microsoft.com/office/drawing/2014/main" id="{5F9B4A54-5782-4E0F-958C-824A9B4527B1}"/>
              </a:ext>
            </a:extLst>
          </p:cNvPr>
          <p:cNvSpPr txBox="1"/>
          <p:nvPr userDrawn="1"/>
        </p:nvSpPr>
        <p:spPr>
          <a:xfrm>
            <a:off x="10028974" y="-222232"/>
            <a:ext cx="1827269" cy="144000"/>
          </a:xfrm>
          <a:prstGeom prst="rect">
            <a:avLst/>
          </a:prstGeom>
          <a:noFill/>
        </p:spPr>
        <p:txBody>
          <a:bodyPr wrap="square" lIns="0" tIns="0" rIns="88615"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End Content Area</a:t>
            </a:r>
          </a:p>
        </p:txBody>
      </p:sp>
      <p:sp>
        <p:nvSpPr>
          <p:cNvPr id="41" name="TextBox 75">
            <a:extLst>
              <a:ext uri="{FF2B5EF4-FFF2-40B4-BE49-F238E27FC236}">
                <a16:creationId xmlns:a16="http://schemas.microsoft.com/office/drawing/2014/main" id="{E6D205CD-7EA4-4BDA-A0F9-8AD21EA0E145}"/>
              </a:ext>
            </a:extLst>
          </p:cNvPr>
          <p:cNvSpPr txBox="1"/>
          <p:nvPr userDrawn="1"/>
        </p:nvSpPr>
        <p:spPr>
          <a:xfrm>
            <a:off x="6107205" y="-222232"/>
            <a:ext cx="1827269" cy="144000"/>
          </a:xfrm>
          <a:prstGeom prst="rect">
            <a:avLst/>
          </a:prstGeom>
          <a:noFill/>
        </p:spPr>
        <p:txBody>
          <a:bodyPr wrap="square" lIns="88615" tIns="0" rIns="0" bIns="0"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Graphik"/>
                <a:ea typeface="+mn-ea"/>
                <a:cs typeface="+mn-cs"/>
              </a:rPr>
              <a:t>Center Type Area</a:t>
            </a:r>
          </a:p>
        </p:txBody>
      </p:sp>
      <p:cxnSp>
        <p:nvCxnSpPr>
          <p:cNvPr id="42" name="Straight Connector 77">
            <a:extLst>
              <a:ext uri="{FF2B5EF4-FFF2-40B4-BE49-F238E27FC236}">
                <a16:creationId xmlns:a16="http://schemas.microsoft.com/office/drawing/2014/main" id="{99778A48-A485-40FC-8738-E6FAA68F0229}"/>
              </a:ext>
            </a:extLst>
          </p:cNvPr>
          <p:cNvCxnSpPr>
            <a:cxnSpLocks/>
          </p:cNvCxnSpPr>
          <p:nvPr userDrawn="1"/>
        </p:nvCxnSpPr>
        <p:spPr>
          <a:xfrm flipV="1">
            <a:off x="6096000" y="-195414"/>
            <a:ext cx="0" cy="180000"/>
          </a:xfrm>
          <a:prstGeom prst="line">
            <a:avLst/>
          </a:prstGeom>
          <a:ln w="3175">
            <a:solidFill>
              <a:schemeClr val="bg1"/>
            </a:solidFill>
            <a:tailEnd type="none" w="sm" len="sm"/>
          </a:ln>
        </p:spPr>
        <p:style>
          <a:lnRef idx="1">
            <a:schemeClr val="accent1"/>
          </a:lnRef>
          <a:fillRef idx="0">
            <a:schemeClr val="accent1"/>
          </a:fillRef>
          <a:effectRef idx="0">
            <a:schemeClr val="accent1"/>
          </a:effectRef>
          <a:fontRef idx="minor">
            <a:schemeClr val="tx1"/>
          </a:fontRef>
        </p:style>
      </p:cxnSp>
      <p:cxnSp>
        <p:nvCxnSpPr>
          <p:cNvPr id="43" name="Straight Connector 76">
            <a:extLst>
              <a:ext uri="{FF2B5EF4-FFF2-40B4-BE49-F238E27FC236}">
                <a16:creationId xmlns:a16="http://schemas.microsoft.com/office/drawing/2014/main" id="{B98B15A1-9207-4D68-8A3A-B2A4CD409370}"/>
              </a:ext>
            </a:extLst>
          </p:cNvPr>
          <p:cNvCxnSpPr>
            <a:cxnSpLocks/>
          </p:cNvCxnSpPr>
          <p:nvPr userDrawn="1"/>
        </p:nvCxnSpPr>
        <p:spPr>
          <a:xfrm flipV="1">
            <a:off x="381000" y="-195414"/>
            <a:ext cx="0" cy="180000"/>
          </a:xfrm>
          <a:prstGeom prst="line">
            <a:avLst/>
          </a:prstGeom>
          <a:ln w="3175">
            <a:solidFill>
              <a:schemeClr val="bg1"/>
            </a:solidFill>
            <a:tailEnd type="none" w="sm" len="sm"/>
          </a:ln>
        </p:spPr>
        <p:style>
          <a:lnRef idx="1">
            <a:schemeClr val="accent1"/>
          </a:lnRef>
          <a:fillRef idx="0">
            <a:schemeClr val="accent1"/>
          </a:fillRef>
          <a:effectRef idx="0">
            <a:schemeClr val="accent1"/>
          </a:effectRef>
          <a:fontRef idx="minor">
            <a:schemeClr val="tx1"/>
          </a:fontRef>
        </p:style>
      </p:cxnSp>
      <p:sp>
        <p:nvSpPr>
          <p:cNvPr id="44" name="TextBox 70">
            <a:extLst>
              <a:ext uri="{FF2B5EF4-FFF2-40B4-BE49-F238E27FC236}">
                <a16:creationId xmlns:a16="http://schemas.microsoft.com/office/drawing/2014/main" id="{8F2DD297-E2D6-4F95-A389-41FB58A4D18B}"/>
              </a:ext>
            </a:extLst>
          </p:cNvPr>
          <p:cNvSpPr txBox="1"/>
          <p:nvPr userDrawn="1"/>
        </p:nvSpPr>
        <p:spPr>
          <a:xfrm>
            <a:off x="-2099880" y="1018146"/>
            <a:ext cx="1776000" cy="144000"/>
          </a:xfrm>
          <a:prstGeom prst="rect">
            <a:avLst/>
          </a:prstGeom>
          <a:noFill/>
        </p:spPr>
        <p:txBody>
          <a:bodyPr wrap="square" lIns="0" tIns="0" rIns="0"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Headline Line</a:t>
            </a:r>
          </a:p>
        </p:txBody>
      </p:sp>
      <p:cxnSp>
        <p:nvCxnSpPr>
          <p:cNvPr id="45" name="Straight Connector 71">
            <a:extLst>
              <a:ext uri="{FF2B5EF4-FFF2-40B4-BE49-F238E27FC236}">
                <a16:creationId xmlns:a16="http://schemas.microsoft.com/office/drawing/2014/main" id="{55A43332-FD95-4EB0-9E8A-322DCA70D45B}"/>
              </a:ext>
            </a:extLst>
          </p:cNvPr>
          <p:cNvCxnSpPr/>
          <p:nvPr userDrawn="1"/>
        </p:nvCxnSpPr>
        <p:spPr>
          <a:xfrm>
            <a:off x="-272960" y="6453190"/>
            <a:ext cx="182880" cy="0"/>
          </a:xfrm>
          <a:prstGeom prst="line">
            <a:avLst/>
          </a:prstGeom>
          <a:ln w="3175">
            <a:solidFill>
              <a:schemeClr val="bg1"/>
            </a:solidFill>
            <a:tailEnd type="none" w="sm" len="sm"/>
          </a:ln>
        </p:spPr>
        <p:style>
          <a:lnRef idx="1">
            <a:schemeClr val="accent1"/>
          </a:lnRef>
          <a:fillRef idx="0">
            <a:schemeClr val="accent1"/>
          </a:fillRef>
          <a:effectRef idx="0">
            <a:schemeClr val="accent1"/>
          </a:effectRef>
          <a:fontRef idx="minor">
            <a:schemeClr val="tx1"/>
          </a:fontRef>
        </p:style>
      </p:cxnSp>
      <p:cxnSp>
        <p:nvCxnSpPr>
          <p:cNvPr id="46" name="Straight Connector 41">
            <a:extLst>
              <a:ext uri="{FF2B5EF4-FFF2-40B4-BE49-F238E27FC236}">
                <a16:creationId xmlns:a16="http://schemas.microsoft.com/office/drawing/2014/main" id="{B6822119-A2A7-411F-8D05-3055F1B607A0}"/>
              </a:ext>
            </a:extLst>
          </p:cNvPr>
          <p:cNvCxnSpPr/>
          <p:nvPr userDrawn="1"/>
        </p:nvCxnSpPr>
        <p:spPr>
          <a:xfrm>
            <a:off x="-252640" y="1087627"/>
            <a:ext cx="182880" cy="0"/>
          </a:xfrm>
          <a:prstGeom prst="line">
            <a:avLst/>
          </a:prstGeom>
          <a:ln w="3175">
            <a:solidFill>
              <a:schemeClr val="bg1"/>
            </a:solidFill>
            <a:tailEnd type="none" w="sm" len="sm"/>
          </a:ln>
        </p:spPr>
        <p:style>
          <a:lnRef idx="1">
            <a:schemeClr val="accent1"/>
          </a:lnRef>
          <a:fillRef idx="0">
            <a:schemeClr val="accent1"/>
          </a:fillRef>
          <a:effectRef idx="0">
            <a:schemeClr val="accent1"/>
          </a:effectRef>
          <a:fontRef idx="minor">
            <a:schemeClr val="tx1"/>
          </a:fontRef>
        </p:style>
      </p:cxnSp>
      <p:sp>
        <p:nvSpPr>
          <p:cNvPr id="47" name="TextBox 54">
            <a:extLst>
              <a:ext uri="{FF2B5EF4-FFF2-40B4-BE49-F238E27FC236}">
                <a16:creationId xmlns:a16="http://schemas.microsoft.com/office/drawing/2014/main" id="{4B9EF318-F738-48EA-83C3-F7B719FE4EEC}"/>
              </a:ext>
            </a:extLst>
          </p:cNvPr>
          <p:cNvSpPr txBox="1">
            <a:spLocks/>
          </p:cNvSpPr>
          <p:nvPr userDrawn="1"/>
        </p:nvSpPr>
        <p:spPr>
          <a:xfrm>
            <a:off x="-1259880" y="4409443"/>
            <a:ext cx="936000" cy="180000"/>
          </a:xfrm>
          <a:prstGeom prst="rect">
            <a:avLst/>
          </a:prstGeom>
          <a:noFill/>
        </p:spPr>
        <p:txBody>
          <a:bodyPr wrap="square" lIns="0" tIns="0" rIns="132923"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Accent 5</a:t>
            </a:r>
          </a:p>
        </p:txBody>
      </p:sp>
      <p:sp>
        <p:nvSpPr>
          <p:cNvPr id="48" name="Rectangle 55">
            <a:extLst>
              <a:ext uri="{FF2B5EF4-FFF2-40B4-BE49-F238E27FC236}">
                <a16:creationId xmlns:a16="http://schemas.microsoft.com/office/drawing/2014/main" id="{27243005-25E0-43C5-8588-652A3711E622}"/>
              </a:ext>
            </a:extLst>
          </p:cNvPr>
          <p:cNvSpPr/>
          <p:nvPr userDrawn="1"/>
        </p:nvSpPr>
        <p:spPr bwMode="gray">
          <a:xfrm>
            <a:off x="-324884" y="4409445"/>
            <a:ext cx="180000" cy="180000"/>
          </a:xfrm>
          <a:prstGeom prst="rect">
            <a:avLst/>
          </a:prstGeom>
          <a:solidFill>
            <a:srgbClr val="E6DCFF"/>
          </a:solidFill>
          <a:ln w="9525" cap="flat" cmpd="sng" algn="ctr">
            <a:solidFill>
              <a:schemeClr val="tx1"/>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algn="ctr" fontAlgn="auto">
              <a:lnSpc>
                <a:spcPct val="100000"/>
              </a:lnSpc>
              <a:spcBef>
                <a:spcPts val="0"/>
              </a:spcBef>
              <a:spcAft>
                <a:spcPts val="0"/>
              </a:spcAft>
              <a:buClrTx/>
              <a:buSzTx/>
              <a:buFontTx/>
              <a:buNone/>
              <a:tabLst/>
            </a:pPr>
            <a:endParaRPr kumimoji="0" lang="en-US" sz="1200" b="0" i="0" u="none" strike="noStrike" cap="none" spc="0" normalizeH="0" baseline="0" noProof="0">
              <a:ln>
                <a:noFill/>
              </a:ln>
              <a:solidFill>
                <a:srgbClr val="FFFFFF"/>
              </a:solidFill>
              <a:effectLst/>
              <a:uLnTx/>
              <a:uFillTx/>
              <a:latin typeface="Graphik"/>
            </a:endParaRPr>
          </a:p>
        </p:txBody>
      </p:sp>
      <p:sp>
        <p:nvSpPr>
          <p:cNvPr id="49" name="Rectangle 58">
            <a:extLst>
              <a:ext uri="{FF2B5EF4-FFF2-40B4-BE49-F238E27FC236}">
                <a16:creationId xmlns:a16="http://schemas.microsoft.com/office/drawing/2014/main" id="{DB598ED2-BA1B-4289-AC13-72E7028C0827}"/>
              </a:ext>
            </a:extLst>
          </p:cNvPr>
          <p:cNvSpPr/>
          <p:nvPr userDrawn="1"/>
        </p:nvSpPr>
        <p:spPr bwMode="gray">
          <a:xfrm>
            <a:off x="-324884" y="4191035"/>
            <a:ext cx="180000" cy="180000"/>
          </a:xfrm>
          <a:prstGeom prst="rect">
            <a:avLst/>
          </a:prstGeom>
          <a:solidFill>
            <a:srgbClr val="DCAFFF"/>
          </a:solidFill>
          <a:ln w="9525" cap="flat" cmpd="sng" algn="ctr">
            <a:solidFill>
              <a:schemeClr val="tx1"/>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algn="ctr" fontAlgn="auto">
              <a:lnSpc>
                <a:spcPct val="100000"/>
              </a:lnSpc>
              <a:spcBef>
                <a:spcPts val="0"/>
              </a:spcBef>
              <a:spcAft>
                <a:spcPts val="0"/>
              </a:spcAft>
              <a:buClrTx/>
              <a:buSzTx/>
              <a:buFontTx/>
              <a:buNone/>
              <a:tabLst/>
            </a:pPr>
            <a:endParaRPr kumimoji="0" lang="en-US" sz="1200" b="0" i="0" u="none" strike="noStrike" cap="none" spc="0" normalizeH="0" baseline="0" noProof="0">
              <a:ln>
                <a:noFill/>
              </a:ln>
              <a:solidFill>
                <a:srgbClr val="FFFFFF"/>
              </a:solidFill>
              <a:effectLst/>
              <a:uLnTx/>
              <a:uFillTx/>
              <a:latin typeface="Graphik"/>
            </a:endParaRPr>
          </a:p>
        </p:txBody>
      </p:sp>
      <p:sp>
        <p:nvSpPr>
          <p:cNvPr id="50" name="TextBox 59">
            <a:extLst>
              <a:ext uri="{FF2B5EF4-FFF2-40B4-BE49-F238E27FC236}">
                <a16:creationId xmlns:a16="http://schemas.microsoft.com/office/drawing/2014/main" id="{F2B71FE7-115F-4BBD-AF44-304691AC949E}"/>
              </a:ext>
            </a:extLst>
          </p:cNvPr>
          <p:cNvSpPr txBox="1">
            <a:spLocks/>
          </p:cNvSpPr>
          <p:nvPr userDrawn="1"/>
        </p:nvSpPr>
        <p:spPr>
          <a:xfrm>
            <a:off x="-1259880" y="4191034"/>
            <a:ext cx="936000" cy="180000"/>
          </a:xfrm>
          <a:prstGeom prst="rect">
            <a:avLst/>
          </a:prstGeom>
          <a:noFill/>
        </p:spPr>
        <p:txBody>
          <a:bodyPr wrap="square" lIns="0" tIns="0" rIns="132923"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Accent 4</a:t>
            </a:r>
          </a:p>
        </p:txBody>
      </p:sp>
      <p:cxnSp>
        <p:nvCxnSpPr>
          <p:cNvPr id="51" name="Straight Connector 77">
            <a:extLst>
              <a:ext uri="{FF2B5EF4-FFF2-40B4-BE49-F238E27FC236}">
                <a16:creationId xmlns:a16="http://schemas.microsoft.com/office/drawing/2014/main" id="{62527BB5-ED0F-4F50-9F96-6D0B5863CF94}"/>
              </a:ext>
            </a:extLst>
          </p:cNvPr>
          <p:cNvCxnSpPr>
            <a:cxnSpLocks/>
          </p:cNvCxnSpPr>
          <p:nvPr userDrawn="1"/>
        </p:nvCxnSpPr>
        <p:spPr>
          <a:xfrm flipV="1">
            <a:off x="11807951" y="-195414"/>
            <a:ext cx="0" cy="180000"/>
          </a:xfrm>
          <a:prstGeom prst="line">
            <a:avLst/>
          </a:prstGeom>
          <a:ln w="3175">
            <a:solidFill>
              <a:schemeClr val="bg1"/>
            </a:solidFill>
            <a:tailEnd type="none" w="sm" len="sm"/>
          </a:ln>
        </p:spPr>
        <p:style>
          <a:lnRef idx="1">
            <a:schemeClr val="accent1"/>
          </a:lnRef>
          <a:fillRef idx="0">
            <a:schemeClr val="accent1"/>
          </a:fillRef>
          <a:effectRef idx="0">
            <a:schemeClr val="accent1"/>
          </a:effectRef>
          <a:fontRef idx="minor">
            <a:schemeClr val="tx1"/>
          </a:fontRef>
        </p:style>
      </p:cxnSp>
      <p:sp>
        <p:nvSpPr>
          <p:cNvPr id="52" name="TextBox 72">
            <a:extLst>
              <a:ext uri="{FF2B5EF4-FFF2-40B4-BE49-F238E27FC236}">
                <a16:creationId xmlns:a16="http://schemas.microsoft.com/office/drawing/2014/main" id="{FCDCE674-CF8E-41C2-B775-BAE2BCC93229}"/>
              </a:ext>
            </a:extLst>
          </p:cNvPr>
          <p:cNvSpPr txBox="1"/>
          <p:nvPr userDrawn="1"/>
        </p:nvSpPr>
        <p:spPr>
          <a:xfrm>
            <a:off x="-2099880" y="6204621"/>
            <a:ext cx="1776000" cy="144000"/>
          </a:xfrm>
          <a:prstGeom prst="rect">
            <a:avLst/>
          </a:prstGeom>
          <a:noFill/>
        </p:spPr>
        <p:txBody>
          <a:bodyPr wrap="square" lIns="0" tIns="0" rIns="0"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Footer</a:t>
            </a:r>
          </a:p>
        </p:txBody>
      </p:sp>
    </p:spTree>
    <p:extLst>
      <p:ext uri="{BB962C8B-B14F-4D97-AF65-F5344CB8AC3E}">
        <p14:creationId xmlns:p14="http://schemas.microsoft.com/office/powerpoint/2010/main" val="1153547663"/>
      </p:ext>
    </p:extLst>
  </p:cSld>
  <p:clrMapOvr>
    <a:overrideClrMapping bg1="dk1" tx1="lt1" bg2="dk2" tx2="lt2" accent1="accent1" accent2="accent2" accent3="accent3" accent4="accent4" accent5="accent5" accent6="accent6" hlink="hlink" folHlink="folHlink"/>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1_Greetings + Greater Than L">
    <p:bg>
      <p:bgPr>
        <a:solidFill>
          <a:schemeClr val="accent2"/>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C7882D0-879F-974F-B35F-EE91948B7FED}"/>
              </a:ext>
            </a:extLst>
          </p:cNvPr>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a:xfrm>
            <a:off x="0" y="0"/>
            <a:ext cx="12192000" cy="6858000"/>
          </a:xfrm>
          <a:prstGeom prst="rect">
            <a:avLst/>
          </a:prstGeom>
        </p:spPr>
      </p:pic>
      <p:pic>
        <p:nvPicPr>
          <p:cNvPr id="4" name="Graphic 3">
            <a:extLst>
              <a:ext uri="{FF2B5EF4-FFF2-40B4-BE49-F238E27FC236}">
                <a16:creationId xmlns:a16="http://schemas.microsoft.com/office/drawing/2014/main" id="{2DF26BFD-3D15-48EA-A458-43E2274B938D}"/>
              </a:ext>
            </a:extLst>
          </p:cNvPr>
          <p:cNvPicPr>
            <a:picLocks noChangeAspect="1"/>
          </p:cNvPicPr>
          <p:nvPr userDrawn="1"/>
        </p:nvPicPr>
        <p:blipFill>
          <a:blip r:embed="rId3">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622800" y="0"/>
            <a:ext cx="7188200" cy="6858000"/>
          </a:xfrm>
          <a:prstGeom prst="rect">
            <a:avLst/>
          </a:prstGeom>
        </p:spPr>
      </p:pic>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380999" y="2318273"/>
            <a:ext cx="7040753" cy="2221454"/>
          </a:xfrm>
        </p:spPr>
        <p:txBody>
          <a:bodyPr anchor="ctr"/>
          <a:lstStyle>
            <a:lvl1pPr algn="l">
              <a:defRPr sz="7200">
                <a:solidFill>
                  <a:schemeClr val="tx1"/>
                </a:solidFill>
              </a:defRPr>
            </a:lvl1pPr>
          </a:lstStyle>
          <a:p>
            <a:r>
              <a:rPr lang="en-GB" dirty="0"/>
              <a:t>Thank you</a:t>
            </a:r>
            <a:endParaRPr lang="en-US" dirty="0"/>
          </a:p>
        </p:txBody>
      </p:sp>
      <p:sp>
        <p:nvSpPr>
          <p:cNvPr id="3" name="TextBox 2">
            <a:extLst>
              <a:ext uri="{FF2B5EF4-FFF2-40B4-BE49-F238E27FC236}">
                <a16:creationId xmlns:a16="http://schemas.microsoft.com/office/drawing/2014/main" id="{B87AD433-4B77-E741-930C-11F17D433B19}"/>
              </a:ext>
            </a:extLst>
          </p:cNvPr>
          <p:cNvSpPr txBox="1"/>
          <p:nvPr userDrawn="1"/>
        </p:nvSpPr>
        <p:spPr>
          <a:xfrm>
            <a:off x="4490720" y="3606800"/>
            <a:ext cx="0" cy="0"/>
          </a:xfrm>
          <a:prstGeom prst="rect">
            <a:avLst/>
          </a:prstGeom>
          <a:noFill/>
        </p:spPr>
        <p:txBody>
          <a:bodyPr wrap="none" lIns="0" tIns="0" rIns="0" bIns="0" rtlCol="0">
            <a:noAutofit/>
          </a:bodyPr>
          <a:lstStyle/>
          <a:p>
            <a:pPr algn="l" defTabSz="228600">
              <a:spcAft>
                <a:spcPts val="1200"/>
              </a:spcAft>
            </a:pPr>
            <a:endParaRPr lang="en-US" noProof="0" dirty="0"/>
          </a:p>
        </p:txBody>
      </p:sp>
      <p:cxnSp>
        <p:nvCxnSpPr>
          <p:cNvPr id="6" name="Straight Connector 41">
            <a:extLst>
              <a:ext uri="{FF2B5EF4-FFF2-40B4-BE49-F238E27FC236}">
                <a16:creationId xmlns:a16="http://schemas.microsoft.com/office/drawing/2014/main" id="{A27C3B66-0731-4161-95A4-61EC1DC1F31D}"/>
              </a:ext>
            </a:extLst>
          </p:cNvPr>
          <p:cNvCxnSpPr/>
          <p:nvPr userDrawn="1"/>
        </p:nvCxnSpPr>
        <p:spPr>
          <a:xfrm>
            <a:off x="-252640" y="1380044"/>
            <a:ext cx="182880" cy="0"/>
          </a:xfrm>
          <a:prstGeom prst="line">
            <a:avLst/>
          </a:prstGeom>
          <a:ln w="3175">
            <a:solidFill>
              <a:schemeClr val="bg1"/>
            </a:solidFill>
            <a:tailEnd type="none" w="sm" len="sm"/>
          </a:ln>
        </p:spPr>
        <p:style>
          <a:lnRef idx="1">
            <a:schemeClr val="accent1"/>
          </a:lnRef>
          <a:fillRef idx="0">
            <a:schemeClr val="accent1"/>
          </a:fillRef>
          <a:effectRef idx="0">
            <a:schemeClr val="accent1"/>
          </a:effectRef>
          <a:fontRef idx="minor">
            <a:schemeClr val="tx1"/>
          </a:fontRef>
        </p:style>
      </p:cxnSp>
      <p:cxnSp>
        <p:nvCxnSpPr>
          <p:cNvPr id="8" name="Straight Connector 50">
            <a:extLst>
              <a:ext uri="{FF2B5EF4-FFF2-40B4-BE49-F238E27FC236}">
                <a16:creationId xmlns:a16="http://schemas.microsoft.com/office/drawing/2014/main" id="{E1097699-B815-4932-A5E4-A289254E7F24}"/>
              </a:ext>
            </a:extLst>
          </p:cNvPr>
          <p:cNvCxnSpPr/>
          <p:nvPr userDrawn="1"/>
        </p:nvCxnSpPr>
        <p:spPr>
          <a:xfrm>
            <a:off x="-252640" y="1662728"/>
            <a:ext cx="182880" cy="0"/>
          </a:xfrm>
          <a:prstGeom prst="line">
            <a:avLst/>
          </a:prstGeom>
          <a:ln w="3175">
            <a:solidFill>
              <a:schemeClr val="bg1"/>
            </a:solidFill>
            <a:tailEnd type="none" w="sm" len="sm"/>
          </a:ln>
        </p:spPr>
        <p:style>
          <a:lnRef idx="1">
            <a:schemeClr val="accent1"/>
          </a:lnRef>
          <a:fillRef idx="0">
            <a:schemeClr val="accent1"/>
          </a:fillRef>
          <a:effectRef idx="0">
            <a:schemeClr val="accent1"/>
          </a:effectRef>
          <a:fontRef idx="minor">
            <a:schemeClr val="tx1"/>
          </a:fontRef>
        </p:style>
      </p:cxnSp>
      <p:sp>
        <p:nvSpPr>
          <p:cNvPr id="9" name="TextBox 51">
            <a:extLst>
              <a:ext uri="{FF2B5EF4-FFF2-40B4-BE49-F238E27FC236}">
                <a16:creationId xmlns:a16="http://schemas.microsoft.com/office/drawing/2014/main" id="{5D755AE4-32CE-4010-9881-BED7BC1C9D3E}"/>
              </a:ext>
            </a:extLst>
          </p:cNvPr>
          <p:cNvSpPr txBox="1"/>
          <p:nvPr userDrawn="1"/>
        </p:nvSpPr>
        <p:spPr>
          <a:xfrm>
            <a:off x="-2102745" y="1549691"/>
            <a:ext cx="1778865" cy="222546"/>
          </a:xfrm>
          <a:prstGeom prst="rect">
            <a:avLst/>
          </a:prstGeom>
          <a:noFill/>
        </p:spPr>
        <p:txBody>
          <a:bodyPr wrap="square" lIns="0" tIns="0" rIns="0"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Upper Guide Content</a:t>
            </a:r>
          </a:p>
        </p:txBody>
      </p:sp>
      <p:sp>
        <p:nvSpPr>
          <p:cNvPr id="10" name="TextBox 52">
            <a:extLst>
              <a:ext uri="{FF2B5EF4-FFF2-40B4-BE49-F238E27FC236}">
                <a16:creationId xmlns:a16="http://schemas.microsoft.com/office/drawing/2014/main" id="{A89472BF-68B2-4731-9EFE-BC3D143D8FA7}"/>
              </a:ext>
            </a:extLst>
          </p:cNvPr>
          <p:cNvSpPr txBox="1"/>
          <p:nvPr userDrawn="1"/>
        </p:nvSpPr>
        <p:spPr>
          <a:xfrm>
            <a:off x="-2099880" y="308408"/>
            <a:ext cx="1776000" cy="144000"/>
          </a:xfrm>
          <a:prstGeom prst="rect">
            <a:avLst/>
          </a:prstGeom>
          <a:noFill/>
        </p:spPr>
        <p:txBody>
          <a:bodyPr wrap="square" lIns="0" tIns="0" rIns="0"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Tagline</a:t>
            </a:r>
          </a:p>
        </p:txBody>
      </p:sp>
      <p:cxnSp>
        <p:nvCxnSpPr>
          <p:cNvPr id="11" name="Straight Connector 53">
            <a:extLst>
              <a:ext uri="{FF2B5EF4-FFF2-40B4-BE49-F238E27FC236}">
                <a16:creationId xmlns:a16="http://schemas.microsoft.com/office/drawing/2014/main" id="{ADA37468-C94B-42B6-AD4C-6A25F52AF174}"/>
              </a:ext>
            </a:extLst>
          </p:cNvPr>
          <p:cNvCxnSpPr>
            <a:cxnSpLocks/>
          </p:cNvCxnSpPr>
          <p:nvPr userDrawn="1"/>
        </p:nvCxnSpPr>
        <p:spPr>
          <a:xfrm flipV="1">
            <a:off x="-252640" y="383287"/>
            <a:ext cx="182880" cy="0"/>
          </a:xfrm>
          <a:prstGeom prst="line">
            <a:avLst/>
          </a:prstGeom>
          <a:ln w="3175">
            <a:solidFill>
              <a:schemeClr val="bg1"/>
            </a:solidFill>
            <a:tailEnd type="none" w="sm" len="sm"/>
          </a:ln>
        </p:spPr>
        <p:style>
          <a:lnRef idx="1">
            <a:schemeClr val="accent1"/>
          </a:lnRef>
          <a:fillRef idx="0">
            <a:schemeClr val="accent1"/>
          </a:fillRef>
          <a:effectRef idx="0">
            <a:schemeClr val="accent1"/>
          </a:effectRef>
          <a:fontRef idx="minor">
            <a:schemeClr val="tx1"/>
          </a:fontRef>
        </p:style>
      </p:cxnSp>
      <p:sp>
        <p:nvSpPr>
          <p:cNvPr id="12" name="TextBox 54">
            <a:extLst>
              <a:ext uri="{FF2B5EF4-FFF2-40B4-BE49-F238E27FC236}">
                <a16:creationId xmlns:a16="http://schemas.microsoft.com/office/drawing/2014/main" id="{C1E61D33-A08F-4E9F-AE83-9FE349D7D060}"/>
              </a:ext>
            </a:extLst>
          </p:cNvPr>
          <p:cNvSpPr txBox="1">
            <a:spLocks/>
          </p:cNvSpPr>
          <p:nvPr userDrawn="1"/>
        </p:nvSpPr>
        <p:spPr>
          <a:xfrm>
            <a:off x="-1859880" y="3102596"/>
            <a:ext cx="1536000" cy="180000"/>
          </a:xfrm>
          <a:prstGeom prst="rect">
            <a:avLst/>
          </a:prstGeom>
          <a:noFill/>
        </p:spPr>
        <p:txBody>
          <a:bodyPr wrap="square" lIns="0" tIns="0" rIns="132923"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Primary color 3</a:t>
            </a:r>
          </a:p>
        </p:txBody>
      </p:sp>
      <p:sp>
        <p:nvSpPr>
          <p:cNvPr id="13" name="Rectangle 55">
            <a:extLst>
              <a:ext uri="{FF2B5EF4-FFF2-40B4-BE49-F238E27FC236}">
                <a16:creationId xmlns:a16="http://schemas.microsoft.com/office/drawing/2014/main" id="{41E98D59-F847-469C-B8D1-28561BF623F7}"/>
              </a:ext>
            </a:extLst>
          </p:cNvPr>
          <p:cNvSpPr/>
          <p:nvPr userDrawn="1"/>
        </p:nvSpPr>
        <p:spPr bwMode="gray">
          <a:xfrm>
            <a:off x="-324720" y="3102598"/>
            <a:ext cx="180000" cy="180000"/>
          </a:xfrm>
          <a:prstGeom prst="rect">
            <a:avLst/>
          </a:prstGeom>
          <a:solidFill>
            <a:schemeClr val="accent3"/>
          </a:solidFill>
          <a:ln w="6350">
            <a:solidFill>
              <a:schemeClr val="tx1"/>
            </a:solidFill>
            <a:miter lim="800000"/>
            <a:headEnd/>
            <a:tailEnd/>
          </a:ln>
          <a:effectLst/>
        </p:spPr>
        <p:txBody>
          <a:bodyPr vert="horz" wrap="square" lIns="0" tIns="0" rIns="0" bIns="0" numCol="1" rtlCol="0" anchor="ctr" anchorCtr="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tab pos="265852" algn="l"/>
              </a:tabLst>
              <a:defRPr/>
            </a:pPr>
            <a:endParaRPr kumimoji="0" lang="en-US" sz="985" b="0" i="0" u="none" strike="noStrike" kern="1200" cap="none" spc="0" normalizeH="0" baseline="0" noProof="0">
              <a:ln>
                <a:noFill/>
              </a:ln>
              <a:solidFill>
                <a:prstClr val="white"/>
              </a:solidFill>
              <a:effectLst/>
              <a:uLnTx/>
              <a:uFillTx/>
              <a:latin typeface="Graphik"/>
              <a:ea typeface="+mn-ea"/>
              <a:cs typeface="+mn-cs"/>
            </a:endParaRPr>
          </a:p>
        </p:txBody>
      </p:sp>
      <p:sp>
        <p:nvSpPr>
          <p:cNvPr id="14" name="TextBox 56">
            <a:extLst>
              <a:ext uri="{FF2B5EF4-FFF2-40B4-BE49-F238E27FC236}">
                <a16:creationId xmlns:a16="http://schemas.microsoft.com/office/drawing/2014/main" id="{D2BC0C6C-A68A-4B91-8EE9-25162CD93FCC}"/>
              </a:ext>
            </a:extLst>
          </p:cNvPr>
          <p:cNvSpPr txBox="1">
            <a:spLocks/>
          </p:cNvSpPr>
          <p:nvPr userDrawn="1"/>
        </p:nvSpPr>
        <p:spPr>
          <a:xfrm>
            <a:off x="-1859880" y="2673934"/>
            <a:ext cx="1536000" cy="180000"/>
          </a:xfrm>
          <a:prstGeom prst="rect">
            <a:avLst/>
          </a:prstGeom>
          <a:noFill/>
        </p:spPr>
        <p:txBody>
          <a:bodyPr wrap="square" lIns="0" tIns="0" rIns="132923"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Primary color 1</a:t>
            </a:r>
          </a:p>
        </p:txBody>
      </p:sp>
      <p:sp>
        <p:nvSpPr>
          <p:cNvPr id="15" name="Rectangle 57">
            <a:extLst>
              <a:ext uri="{FF2B5EF4-FFF2-40B4-BE49-F238E27FC236}">
                <a16:creationId xmlns:a16="http://schemas.microsoft.com/office/drawing/2014/main" id="{A207B84C-E35D-45C1-A3DE-8390016AC312}"/>
              </a:ext>
            </a:extLst>
          </p:cNvPr>
          <p:cNvSpPr/>
          <p:nvPr userDrawn="1"/>
        </p:nvSpPr>
        <p:spPr bwMode="gray">
          <a:xfrm>
            <a:off x="-324720" y="2673934"/>
            <a:ext cx="180000" cy="180000"/>
          </a:xfrm>
          <a:prstGeom prst="rect">
            <a:avLst/>
          </a:prstGeom>
          <a:solidFill>
            <a:schemeClr val="accent1"/>
          </a:solidFill>
          <a:ln w="6350" cap="flat" cmpd="sng" algn="ctr">
            <a:solidFill>
              <a:schemeClr val="tx1"/>
            </a:solidFill>
            <a:prstDash val="solid"/>
            <a:miter lim="800000"/>
            <a:headEnd type="none" w="med" len="med"/>
            <a:tailEnd type="none" w="med" len="med"/>
          </a:ln>
          <a:effectLst/>
        </p:spPr>
        <p:txBody>
          <a:bodyPr vert="horz" wrap="square" lIns="0" tIns="0" rIns="0" bIns="0" numCol="1" rtlCol="0" anchor="ctr" anchorCtr="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tab pos="265852" algn="l"/>
              </a:tabLst>
              <a:defRPr/>
            </a:pPr>
            <a:endParaRPr kumimoji="0" lang="en-US" sz="985" b="0" i="0" u="none" strike="noStrike" kern="1200" cap="none" spc="0" normalizeH="0" baseline="0" noProof="0">
              <a:ln>
                <a:noFill/>
              </a:ln>
              <a:solidFill>
                <a:srgbClr val="BEBEBE">
                  <a:lumMod val="100000"/>
                </a:srgbClr>
              </a:solidFill>
              <a:effectLst/>
              <a:uLnTx/>
              <a:uFillTx/>
              <a:latin typeface="Graphik"/>
              <a:ea typeface="+mn-ea"/>
              <a:cs typeface="+mn-cs"/>
            </a:endParaRPr>
          </a:p>
        </p:txBody>
      </p:sp>
      <p:sp>
        <p:nvSpPr>
          <p:cNvPr id="16" name="Rectangle 58">
            <a:extLst>
              <a:ext uri="{FF2B5EF4-FFF2-40B4-BE49-F238E27FC236}">
                <a16:creationId xmlns:a16="http://schemas.microsoft.com/office/drawing/2014/main" id="{CC672C61-2EBC-459F-A94C-B04D1CD45A71}"/>
              </a:ext>
            </a:extLst>
          </p:cNvPr>
          <p:cNvSpPr/>
          <p:nvPr userDrawn="1"/>
        </p:nvSpPr>
        <p:spPr bwMode="gray">
          <a:xfrm>
            <a:off x="-324720" y="2888266"/>
            <a:ext cx="180000" cy="180000"/>
          </a:xfrm>
          <a:prstGeom prst="rect">
            <a:avLst/>
          </a:prstGeom>
          <a:solidFill>
            <a:schemeClr val="accent2"/>
          </a:solidFill>
          <a:ln w="6350">
            <a:solidFill>
              <a:schemeClr val="tx1"/>
            </a:solidFill>
            <a:miter lim="800000"/>
            <a:headEnd/>
            <a:tailEnd/>
          </a:ln>
          <a:effectLst/>
        </p:spPr>
        <p:txBody>
          <a:bodyPr vert="horz" wrap="square" lIns="0" tIns="0" rIns="0" bIns="0" numCol="1" rtlCol="0" anchor="ctr" anchorCtr="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tab pos="265852" algn="l"/>
              </a:tabLst>
              <a:defRPr/>
            </a:pPr>
            <a:endParaRPr kumimoji="0" lang="en-US" sz="985" b="0" i="0" u="none" strike="noStrike" kern="1200" cap="none" spc="0" normalizeH="0" baseline="0" noProof="0">
              <a:ln>
                <a:noFill/>
              </a:ln>
              <a:solidFill>
                <a:prstClr val="white"/>
              </a:solidFill>
              <a:effectLst/>
              <a:uLnTx/>
              <a:uFillTx/>
              <a:latin typeface="Graphik"/>
              <a:ea typeface="+mn-ea"/>
              <a:cs typeface="+mn-cs"/>
            </a:endParaRPr>
          </a:p>
        </p:txBody>
      </p:sp>
      <p:sp>
        <p:nvSpPr>
          <p:cNvPr id="17" name="TextBox 59">
            <a:extLst>
              <a:ext uri="{FF2B5EF4-FFF2-40B4-BE49-F238E27FC236}">
                <a16:creationId xmlns:a16="http://schemas.microsoft.com/office/drawing/2014/main" id="{BEE69FC9-7065-4492-AC4C-FE257E7FF64F}"/>
              </a:ext>
            </a:extLst>
          </p:cNvPr>
          <p:cNvSpPr txBox="1">
            <a:spLocks/>
          </p:cNvSpPr>
          <p:nvPr userDrawn="1"/>
        </p:nvSpPr>
        <p:spPr>
          <a:xfrm>
            <a:off x="-1859880" y="2888266"/>
            <a:ext cx="1536000" cy="180000"/>
          </a:xfrm>
          <a:prstGeom prst="rect">
            <a:avLst/>
          </a:prstGeom>
          <a:noFill/>
        </p:spPr>
        <p:txBody>
          <a:bodyPr wrap="square" lIns="0" tIns="0" rIns="132923"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Primary color 2</a:t>
            </a:r>
          </a:p>
        </p:txBody>
      </p:sp>
      <p:sp>
        <p:nvSpPr>
          <p:cNvPr id="18" name="TextBox 65">
            <a:extLst>
              <a:ext uri="{FF2B5EF4-FFF2-40B4-BE49-F238E27FC236}">
                <a16:creationId xmlns:a16="http://schemas.microsoft.com/office/drawing/2014/main" id="{CDB836D3-B86C-4358-B27E-130B5EC02A25}"/>
              </a:ext>
            </a:extLst>
          </p:cNvPr>
          <p:cNvSpPr txBox="1"/>
          <p:nvPr userDrawn="1"/>
        </p:nvSpPr>
        <p:spPr>
          <a:xfrm>
            <a:off x="-1859880" y="5819900"/>
            <a:ext cx="1536000" cy="180000"/>
          </a:xfrm>
          <a:prstGeom prst="rect">
            <a:avLst/>
          </a:prstGeom>
          <a:noFill/>
        </p:spPr>
        <p:txBody>
          <a:bodyPr wrap="square" lIns="0" tIns="0" rIns="132923"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White</a:t>
            </a:r>
          </a:p>
        </p:txBody>
      </p:sp>
      <p:sp>
        <p:nvSpPr>
          <p:cNvPr id="19" name="Rectangle 67">
            <a:extLst>
              <a:ext uri="{FF2B5EF4-FFF2-40B4-BE49-F238E27FC236}">
                <a16:creationId xmlns:a16="http://schemas.microsoft.com/office/drawing/2014/main" id="{DDD0527A-16BB-4A70-BB5A-10EC0D78D625}"/>
              </a:ext>
            </a:extLst>
          </p:cNvPr>
          <p:cNvSpPr/>
          <p:nvPr userDrawn="1"/>
        </p:nvSpPr>
        <p:spPr bwMode="gray">
          <a:xfrm>
            <a:off x="-324720" y="5819903"/>
            <a:ext cx="180000" cy="180000"/>
          </a:xfrm>
          <a:prstGeom prst="rect">
            <a:avLst/>
          </a:prstGeom>
          <a:solidFill>
            <a:schemeClr val="bg1"/>
          </a:solidFill>
          <a:ln w="6350">
            <a:solidFill>
              <a:schemeClr val="tx1"/>
            </a:solidFill>
            <a:miter lim="800000"/>
            <a:headEnd/>
            <a:tailEnd/>
          </a:ln>
          <a:effectLst/>
        </p:spPr>
        <p:txBody>
          <a:bodyPr vert="horz" wrap="square" lIns="0" tIns="0" rIns="0" bIns="0" numCol="1" rtlCol="0" anchor="ctr" anchorCtr="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tab pos="265852" algn="l"/>
              </a:tabLst>
              <a:defRPr/>
            </a:pPr>
            <a:endParaRPr kumimoji="0" lang="en-US" sz="985" b="0" i="0" u="none" strike="noStrike" kern="1200" cap="none" spc="0" normalizeH="0" baseline="0" noProof="0">
              <a:ln>
                <a:noFill/>
              </a:ln>
              <a:solidFill>
                <a:prstClr val="white"/>
              </a:solidFill>
              <a:effectLst/>
              <a:uLnTx/>
              <a:uFillTx/>
              <a:latin typeface="Graphik"/>
              <a:ea typeface="+mn-ea"/>
              <a:cs typeface="+mn-cs"/>
            </a:endParaRPr>
          </a:p>
        </p:txBody>
      </p:sp>
      <p:sp>
        <p:nvSpPr>
          <p:cNvPr id="20" name="Rectangle 68">
            <a:extLst>
              <a:ext uri="{FF2B5EF4-FFF2-40B4-BE49-F238E27FC236}">
                <a16:creationId xmlns:a16="http://schemas.microsoft.com/office/drawing/2014/main" id="{B5A99054-8AB4-469A-891D-28A8643A6A25}"/>
              </a:ext>
            </a:extLst>
          </p:cNvPr>
          <p:cNvSpPr>
            <a:spLocks/>
          </p:cNvSpPr>
          <p:nvPr userDrawn="1"/>
        </p:nvSpPr>
        <p:spPr bwMode="gray">
          <a:xfrm>
            <a:off x="-324884" y="4962578"/>
            <a:ext cx="180000" cy="180000"/>
          </a:xfrm>
          <a:prstGeom prst="rect">
            <a:avLst/>
          </a:prstGeom>
          <a:solidFill>
            <a:schemeClr val="tx1"/>
          </a:solidFill>
          <a:ln w="6350" cap="flat" cmpd="sng" algn="ctr">
            <a:solidFill>
              <a:schemeClr val="tx1"/>
            </a:solidFill>
            <a:prstDash val="solid"/>
            <a:miter lim="800000"/>
            <a:headEnd type="none" w="med" len="med"/>
            <a:tailEnd type="none" w="med" len="med"/>
          </a:ln>
          <a:effectLst/>
        </p:spPr>
        <p:txBody>
          <a:bodyPr vert="horz" wrap="square" lIns="0" tIns="0" rIns="0" bIns="0" numCol="1" rtlCol="0" anchor="ctr" anchorCtr="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tab pos="265852" algn="l"/>
              </a:tabLst>
              <a:defRPr/>
            </a:pPr>
            <a:endParaRPr kumimoji="0" lang="en-US" sz="985" b="0" i="0" u="none" strike="noStrike" kern="1200" cap="none" spc="0" normalizeH="0" baseline="0" noProof="0">
              <a:ln>
                <a:noFill/>
              </a:ln>
              <a:solidFill>
                <a:prstClr val="white"/>
              </a:solidFill>
              <a:effectLst/>
              <a:uLnTx/>
              <a:uFillTx/>
              <a:latin typeface="Graphik"/>
              <a:ea typeface="+mn-ea"/>
              <a:cs typeface="+mn-cs"/>
            </a:endParaRPr>
          </a:p>
        </p:txBody>
      </p:sp>
      <p:sp>
        <p:nvSpPr>
          <p:cNvPr id="21" name="TextBox 69">
            <a:extLst>
              <a:ext uri="{FF2B5EF4-FFF2-40B4-BE49-F238E27FC236}">
                <a16:creationId xmlns:a16="http://schemas.microsoft.com/office/drawing/2014/main" id="{D718EC78-0D29-408B-8BAA-CE5062D05C9A}"/>
              </a:ext>
            </a:extLst>
          </p:cNvPr>
          <p:cNvSpPr txBox="1">
            <a:spLocks/>
          </p:cNvSpPr>
          <p:nvPr userDrawn="1"/>
        </p:nvSpPr>
        <p:spPr>
          <a:xfrm>
            <a:off x="-1859880" y="4962575"/>
            <a:ext cx="1536000" cy="180000"/>
          </a:xfrm>
          <a:prstGeom prst="rect">
            <a:avLst/>
          </a:prstGeom>
          <a:noFill/>
        </p:spPr>
        <p:txBody>
          <a:bodyPr wrap="square" lIns="0" tIns="0" rIns="132923"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Graphik"/>
                <a:ea typeface="+mn-ea"/>
                <a:cs typeface="+mn-cs"/>
              </a:rPr>
              <a:t>Black (Text)</a:t>
            </a:r>
          </a:p>
        </p:txBody>
      </p:sp>
      <p:sp>
        <p:nvSpPr>
          <p:cNvPr id="22" name="TextBox 70">
            <a:extLst>
              <a:ext uri="{FF2B5EF4-FFF2-40B4-BE49-F238E27FC236}">
                <a16:creationId xmlns:a16="http://schemas.microsoft.com/office/drawing/2014/main" id="{02450FDF-DD7C-42BE-B08B-5B27C3B79193}"/>
              </a:ext>
            </a:extLst>
          </p:cNvPr>
          <p:cNvSpPr txBox="1"/>
          <p:nvPr userDrawn="1"/>
        </p:nvSpPr>
        <p:spPr>
          <a:xfrm>
            <a:off x="-2099880" y="1302877"/>
            <a:ext cx="1776000" cy="144000"/>
          </a:xfrm>
          <a:prstGeom prst="rect">
            <a:avLst/>
          </a:prstGeom>
          <a:noFill/>
        </p:spPr>
        <p:txBody>
          <a:bodyPr wrap="square" lIns="0" tIns="0" rIns="0"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Sub-Headline Line</a:t>
            </a:r>
          </a:p>
        </p:txBody>
      </p:sp>
      <p:cxnSp>
        <p:nvCxnSpPr>
          <p:cNvPr id="23" name="Straight Connector 71">
            <a:extLst>
              <a:ext uri="{FF2B5EF4-FFF2-40B4-BE49-F238E27FC236}">
                <a16:creationId xmlns:a16="http://schemas.microsoft.com/office/drawing/2014/main" id="{51AB054B-DB2C-49BF-9091-5EDF9BFD3955}"/>
              </a:ext>
            </a:extLst>
          </p:cNvPr>
          <p:cNvCxnSpPr/>
          <p:nvPr userDrawn="1"/>
        </p:nvCxnSpPr>
        <p:spPr>
          <a:xfrm>
            <a:off x="-272960" y="6275072"/>
            <a:ext cx="182880" cy="0"/>
          </a:xfrm>
          <a:prstGeom prst="line">
            <a:avLst/>
          </a:prstGeom>
          <a:ln w="3175">
            <a:solidFill>
              <a:schemeClr val="bg1"/>
            </a:solidFill>
            <a:tailEnd type="none" w="sm" len="sm"/>
          </a:ln>
        </p:spPr>
        <p:style>
          <a:lnRef idx="1">
            <a:schemeClr val="accent1"/>
          </a:lnRef>
          <a:fillRef idx="0">
            <a:schemeClr val="accent1"/>
          </a:fillRef>
          <a:effectRef idx="0">
            <a:schemeClr val="accent1"/>
          </a:effectRef>
          <a:fontRef idx="minor">
            <a:schemeClr val="tx1"/>
          </a:fontRef>
        </p:style>
      </p:cxnSp>
      <p:sp>
        <p:nvSpPr>
          <p:cNvPr id="24" name="TextBox 54">
            <a:extLst>
              <a:ext uri="{FF2B5EF4-FFF2-40B4-BE49-F238E27FC236}">
                <a16:creationId xmlns:a16="http://schemas.microsoft.com/office/drawing/2014/main" id="{6E424CB0-799E-4455-8903-5541B7C66A50}"/>
              </a:ext>
            </a:extLst>
          </p:cNvPr>
          <p:cNvSpPr txBox="1">
            <a:spLocks/>
          </p:cNvSpPr>
          <p:nvPr userDrawn="1"/>
        </p:nvSpPr>
        <p:spPr>
          <a:xfrm>
            <a:off x="-1259880" y="3972625"/>
            <a:ext cx="936000" cy="180000"/>
          </a:xfrm>
          <a:prstGeom prst="rect">
            <a:avLst/>
          </a:prstGeom>
          <a:noFill/>
        </p:spPr>
        <p:txBody>
          <a:bodyPr wrap="square" lIns="0" tIns="0" rIns="132923"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Accent 3</a:t>
            </a:r>
          </a:p>
        </p:txBody>
      </p:sp>
      <p:sp>
        <p:nvSpPr>
          <p:cNvPr id="25" name="Rectangle 55">
            <a:extLst>
              <a:ext uri="{FF2B5EF4-FFF2-40B4-BE49-F238E27FC236}">
                <a16:creationId xmlns:a16="http://schemas.microsoft.com/office/drawing/2014/main" id="{DC5602D0-176B-4FE7-9D75-6A21AFA9A5CE}"/>
              </a:ext>
            </a:extLst>
          </p:cNvPr>
          <p:cNvSpPr/>
          <p:nvPr userDrawn="1"/>
        </p:nvSpPr>
        <p:spPr bwMode="gray">
          <a:xfrm>
            <a:off x="-324884" y="3972625"/>
            <a:ext cx="180000" cy="180000"/>
          </a:xfrm>
          <a:prstGeom prst="rect">
            <a:avLst/>
          </a:prstGeom>
          <a:solidFill>
            <a:srgbClr val="BE82FF"/>
          </a:solidFill>
          <a:ln w="9525" cap="flat" cmpd="sng" algn="ctr">
            <a:solidFill>
              <a:schemeClr val="tx1"/>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algn="ctr" fontAlgn="auto">
              <a:lnSpc>
                <a:spcPct val="100000"/>
              </a:lnSpc>
              <a:spcBef>
                <a:spcPts val="0"/>
              </a:spcBef>
              <a:spcAft>
                <a:spcPts val="0"/>
              </a:spcAft>
              <a:buClrTx/>
              <a:buSzTx/>
              <a:buFontTx/>
              <a:buNone/>
              <a:tabLst/>
            </a:pPr>
            <a:endParaRPr kumimoji="0" lang="en-US" sz="1200" b="0" i="0" u="none" strike="noStrike" cap="none" spc="0" normalizeH="0" baseline="0" noProof="0">
              <a:ln>
                <a:noFill/>
              </a:ln>
              <a:solidFill>
                <a:srgbClr val="FFFFFF"/>
              </a:solidFill>
              <a:effectLst/>
              <a:uLnTx/>
              <a:uFillTx/>
              <a:latin typeface="Graphik"/>
            </a:endParaRPr>
          </a:p>
        </p:txBody>
      </p:sp>
      <p:sp>
        <p:nvSpPr>
          <p:cNvPr id="26" name="TextBox 56">
            <a:extLst>
              <a:ext uri="{FF2B5EF4-FFF2-40B4-BE49-F238E27FC236}">
                <a16:creationId xmlns:a16="http://schemas.microsoft.com/office/drawing/2014/main" id="{13B94141-CFA1-4D34-A82C-0F99874C0FB8}"/>
              </a:ext>
            </a:extLst>
          </p:cNvPr>
          <p:cNvSpPr txBox="1">
            <a:spLocks/>
          </p:cNvSpPr>
          <p:nvPr userDrawn="1"/>
        </p:nvSpPr>
        <p:spPr>
          <a:xfrm>
            <a:off x="-1259880" y="3535805"/>
            <a:ext cx="936000" cy="180000"/>
          </a:xfrm>
          <a:prstGeom prst="rect">
            <a:avLst/>
          </a:prstGeom>
          <a:noFill/>
        </p:spPr>
        <p:txBody>
          <a:bodyPr wrap="square" lIns="0" tIns="0" rIns="132923"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Accent 1</a:t>
            </a:r>
          </a:p>
        </p:txBody>
      </p:sp>
      <p:sp>
        <p:nvSpPr>
          <p:cNvPr id="27" name="Rectangle 57">
            <a:extLst>
              <a:ext uri="{FF2B5EF4-FFF2-40B4-BE49-F238E27FC236}">
                <a16:creationId xmlns:a16="http://schemas.microsoft.com/office/drawing/2014/main" id="{327DBD43-45A2-43FA-900A-A376EFE447A5}"/>
              </a:ext>
            </a:extLst>
          </p:cNvPr>
          <p:cNvSpPr/>
          <p:nvPr userDrawn="1"/>
        </p:nvSpPr>
        <p:spPr bwMode="gray">
          <a:xfrm>
            <a:off x="-324884" y="3535805"/>
            <a:ext cx="180000" cy="180000"/>
          </a:xfrm>
          <a:prstGeom prst="rect">
            <a:avLst/>
          </a:prstGeom>
          <a:solidFill>
            <a:schemeClr val="accent4"/>
          </a:solidFill>
          <a:ln w="9525" cap="flat" cmpd="sng" algn="ctr">
            <a:solidFill>
              <a:schemeClr val="tx1"/>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algn="ctr" fontAlgn="auto">
              <a:lnSpc>
                <a:spcPct val="100000"/>
              </a:lnSpc>
              <a:spcBef>
                <a:spcPts val="0"/>
              </a:spcBef>
              <a:spcAft>
                <a:spcPts val="0"/>
              </a:spcAft>
              <a:buClrTx/>
              <a:buSzTx/>
              <a:buFontTx/>
              <a:buNone/>
              <a:tabLst/>
            </a:pPr>
            <a:endParaRPr kumimoji="0" lang="en-US" sz="1200" b="0" i="0" u="none" strike="noStrike" cap="none" spc="0" normalizeH="0" baseline="0" noProof="0">
              <a:ln>
                <a:noFill/>
              </a:ln>
              <a:solidFill>
                <a:srgbClr val="FFFFFF"/>
              </a:solidFill>
              <a:effectLst/>
              <a:uLnTx/>
              <a:uFillTx/>
              <a:latin typeface="Graphik"/>
            </a:endParaRPr>
          </a:p>
        </p:txBody>
      </p:sp>
      <p:sp>
        <p:nvSpPr>
          <p:cNvPr id="28" name="Rectangle 58">
            <a:extLst>
              <a:ext uri="{FF2B5EF4-FFF2-40B4-BE49-F238E27FC236}">
                <a16:creationId xmlns:a16="http://schemas.microsoft.com/office/drawing/2014/main" id="{41E8F0A4-3B29-4C12-936A-A8C8BE1A6203}"/>
              </a:ext>
            </a:extLst>
          </p:cNvPr>
          <p:cNvSpPr/>
          <p:nvPr userDrawn="1"/>
        </p:nvSpPr>
        <p:spPr bwMode="gray">
          <a:xfrm>
            <a:off x="-324884" y="3754215"/>
            <a:ext cx="180000" cy="180000"/>
          </a:xfrm>
          <a:prstGeom prst="rect">
            <a:avLst/>
          </a:prstGeom>
          <a:solidFill>
            <a:srgbClr val="A055F5"/>
          </a:solidFill>
          <a:ln w="9525" cap="flat" cmpd="sng" algn="ctr">
            <a:solidFill>
              <a:schemeClr val="tx1"/>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algn="ctr" fontAlgn="auto">
              <a:lnSpc>
                <a:spcPct val="100000"/>
              </a:lnSpc>
              <a:spcBef>
                <a:spcPts val="0"/>
              </a:spcBef>
              <a:spcAft>
                <a:spcPts val="0"/>
              </a:spcAft>
              <a:buClrTx/>
              <a:buSzTx/>
              <a:buFontTx/>
              <a:buNone/>
              <a:tabLst/>
            </a:pPr>
            <a:endParaRPr kumimoji="0" lang="en-US" sz="1200" b="0" i="0" u="none" strike="noStrike" cap="none" spc="0" normalizeH="0" baseline="0" noProof="0">
              <a:ln>
                <a:noFill/>
              </a:ln>
              <a:solidFill>
                <a:srgbClr val="FFFFFF"/>
              </a:solidFill>
              <a:effectLst/>
              <a:uLnTx/>
              <a:uFillTx/>
              <a:latin typeface="Graphik"/>
            </a:endParaRPr>
          </a:p>
        </p:txBody>
      </p:sp>
      <p:sp>
        <p:nvSpPr>
          <p:cNvPr id="29" name="TextBox 59">
            <a:extLst>
              <a:ext uri="{FF2B5EF4-FFF2-40B4-BE49-F238E27FC236}">
                <a16:creationId xmlns:a16="http://schemas.microsoft.com/office/drawing/2014/main" id="{640A2491-9D5D-4DE6-9492-25D252316570}"/>
              </a:ext>
            </a:extLst>
          </p:cNvPr>
          <p:cNvSpPr txBox="1">
            <a:spLocks/>
          </p:cNvSpPr>
          <p:nvPr userDrawn="1"/>
        </p:nvSpPr>
        <p:spPr>
          <a:xfrm>
            <a:off x="-1259880" y="3754215"/>
            <a:ext cx="936000" cy="180000"/>
          </a:xfrm>
          <a:prstGeom prst="rect">
            <a:avLst/>
          </a:prstGeom>
          <a:noFill/>
        </p:spPr>
        <p:txBody>
          <a:bodyPr wrap="square" lIns="0" tIns="0" rIns="132923"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Accent 2</a:t>
            </a:r>
          </a:p>
        </p:txBody>
      </p:sp>
      <p:sp>
        <p:nvSpPr>
          <p:cNvPr id="30" name="Rectangle 66">
            <a:extLst>
              <a:ext uri="{FF2B5EF4-FFF2-40B4-BE49-F238E27FC236}">
                <a16:creationId xmlns:a16="http://schemas.microsoft.com/office/drawing/2014/main" id="{709919AC-A103-4E6C-80E2-4A7BE80E8BCF}"/>
              </a:ext>
            </a:extLst>
          </p:cNvPr>
          <p:cNvSpPr/>
          <p:nvPr userDrawn="1"/>
        </p:nvSpPr>
        <p:spPr bwMode="gray">
          <a:xfrm>
            <a:off x="-324720" y="5608521"/>
            <a:ext cx="180000" cy="180000"/>
          </a:xfrm>
          <a:prstGeom prst="rect">
            <a:avLst/>
          </a:prstGeom>
          <a:solidFill>
            <a:schemeClr val="tx1">
              <a:lumMod val="65000"/>
              <a:lumOff val="35000"/>
            </a:schemeClr>
          </a:solidFill>
          <a:ln w="6350">
            <a:solidFill>
              <a:schemeClr val="tx1"/>
            </a:solidFill>
            <a:miter lim="800000"/>
            <a:headEnd/>
            <a:tailEnd/>
          </a:ln>
          <a:effectLst/>
        </p:spPr>
        <p:txBody>
          <a:bodyPr vert="horz" wrap="square" lIns="0" tIns="0" rIns="0" bIns="0" numCol="1" rtlCol="0" anchor="ctr" anchorCtr="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tab pos="265852" algn="l"/>
              </a:tabLst>
              <a:defRPr/>
            </a:pPr>
            <a:endParaRPr kumimoji="0" lang="en-US" sz="985" b="0" i="0" u="none" strike="noStrike" kern="1200" cap="none" spc="0" normalizeH="0" baseline="0" noProof="0">
              <a:ln>
                <a:noFill/>
              </a:ln>
              <a:solidFill>
                <a:prstClr val="white"/>
              </a:solidFill>
              <a:effectLst/>
              <a:uLnTx/>
              <a:uFillTx/>
              <a:latin typeface="Graphik"/>
              <a:ea typeface="+mn-ea"/>
              <a:cs typeface="+mn-cs"/>
            </a:endParaRPr>
          </a:p>
        </p:txBody>
      </p:sp>
      <p:sp>
        <p:nvSpPr>
          <p:cNvPr id="31" name="TextBox 54">
            <a:extLst>
              <a:ext uri="{FF2B5EF4-FFF2-40B4-BE49-F238E27FC236}">
                <a16:creationId xmlns:a16="http://schemas.microsoft.com/office/drawing/2014/main" id="{D27BD87D-F7AF-41AB-BC3C-3290AB37C84A}"/>
              </a:ext>
            </a:extLst>
          </p:cNvPr>
          <p:cNvSpPr txBox="1"/>
          <p:nvPr userDrawn="1"/>
        </p:nvSpPr>
        <p:spPr>
          <a:xfrm>
            <a:off x="-863880" y="5608521"/>
            <a:ext cx="540000" cy="180000"/>
          </a:xfrm>
          <a:prstGeom prst="rect">
            <a:avLst/>
          </a:prstGeom>
          <a:noFill/>
        </p:spPr>
        <p:txBody>
          <a:bodyPr wrap="square" lIns="0" tIns="0" rIns="132923" bIns="0"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Graphik"/>
                <a:ea typeface="+mn-ea"/>
                <a:cs typeface="+mn-cs"/>
              </a:rPr>
              <a:t>Grey 3</a:t>
            </a:r>
          </a:p>
        </p:txBody>
      </p:sp>
      <p:sp>
        <p:nvSpPr>
          <p:cNvPr id="32" name="Rectangle 60">
            <a:extLst>
              <a:ext uri="{FF2B5EF4-FFF2-40B4-BE49-F238E27FC236}">
                <a16:creationId xmlns:a16="http://schemas.microsoft.com/office/drawing/2014/main" id="{9266AD0F-B4AD-4F8C-B99D-DD60D1F1006D}"/>
              </a:ext>
            </a:extLst>
          </p:cNvPr>
          <p:cNvSpPr/>
          <p:nvPr userDrawn="1"/>
        </p:nvSpPr>
        <p:spPr bwMode="gray">
          <a:xfrm>
            <a:off x="-324720" y="5183545"/>
            <a:ext cx="180000" cy="180000"/>
          </a:xfrm>
          <a:prstGeom prst="rect">
            <a:avLst/>
          </a:prstGeom>
          <a:solidFill>
            <a:srgbClr val="96968C"/>
          </a:solidFill>
          <a:ln w="6350">
            <a:solidFill>
              <a:schemeClr val="tx1"/>
            </a:solidFill>
            <a:miter lim="800000"/>
            <a:headEnd/>
            <a:tailEnd/>
          </a:ln>
          <a:effectLst/>
        </p:spPr>
        <p:txBody>
          <a:bodyPr vert="horz" wrap="square" lIns="0" tIns="0" rIns="0" bIns="0" numCol="1" rtlCol="0" anchor="ctr" anchorCtr="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tab pos="265852" algn="l"/>
              </a:tabLst>
              <a:defRPr/>
            </a:pPr>
            <a:endParaRPr kumimoji="0" lang="en-US" sz="985" b="0" i="0" u="none" strike="noStrike" kern="1200" cap="none" spc="0" normalizeH="0" baseline="0" noProof="0">
              <a:ln>
                <a:noFill/>
              </a:ln>
              <a:solidFill>
                <a:prstClr val="white"/>
              </a:solidFill>
              <a:effectLst/>
              <a:uLnTx/>
              <a:uFillTx/>
              <a:latin typeface="Graphik"/>
              <a:ea typeface="+mn-ea"/>
              <a:cs typeface="+mn-cs"/>
            </a:endParaRPr>
          </a:p>
        </p:txBody>
      </p:sp>
      <p:sp>
        <p:nvSpPr>
          <p:cNvPr id="33" name="TextBox 56">
            <a:extLst>
              <a:ext uri="{FF2B5EF4-FFF2-40B4-BE49-F238E27FC236}">
                <a16:creationId xmlns:a16="http://schemas.microsoft.com/office/drawing/2014/main" id="{F90CEE73-4E9C-4F7F-AFC3-4C61E0CE78D5}"/>
              </a:ext>
            </a:extLst>
          </p:cNvPr>
          <p:cNvSpPr txBox="1"/>
          <p:nvPr userDrawn="1"/>
        </p:nvSpPr>
        <p:spPr>
          <a:xfrm>
            <a:off x="-863880" y="5183545"/>
            <a:ext cx="540000" cy="180000"/>
          </a:xfrm>
          <a:prstGeom prst="rect">
            <a:avLst/>
          </a:prstGeom>
          <a:noFill/>
        </p:spPr>
        <p:txBody>
          <a:bodyPr wrap="square" lIns="0" tIns="0" rIns="132923" bIns="0"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Graphik"/>
                <a:ea typeface="+mn-ea"/>
                <a:cs typeface="+mn-cs"/>
              </a:rPr>
              <a:t>Grey 1</a:t>
            </a:r>
          </a:p>
        </p:txBody>
      </p:sp>
      <p:sp>
        <p:nvSpPr>
          <p:cNvPr id="34" name="Rectangle 61">
            <a:extLst>
              <a:ext uri="{FF2B5EF4-FFF2-40B4-BE49-F238E27FC236}">
                <a16:creationId xmlns:a16="http://schemas.microsoft.com/office/drawing/2014/main" id="{3EA47EA9-2084-4638-B6F9-E1C6A7A36BC5}"/>
              </a:ext>
            </a:extLst>
          </p:cNvPr>
          <p:cNvSpPr/>
          <p:nvPr userDrawn="1"/>
        </p:nvSpPr>
        <p:spPr bwMode="gray">
          <a:xfrm>
            <a:off x="-324884" y="5396033"/>
            <a:ext cx="180000" cy="180000"/>
          </a:xfrm>
          <a:prstGeom prst="rect">
            <a:avLst/>
          </a:prstGeom>
          <a:solidFill>
            <a:srgbClr val="E6E6DC"/>
          </a:solidFill>
          <a:ln w="6350">
            <a:solidFill>
              <a:schemeClr val="tx1"/>
            </a:solidFill>
            <a:miter lim="800000"/>
            <a:headEnd/>
            <a:tailEnd/>
          </a:ln>
          <a:effectLst/>
        </p:spPr>
        <p:txBody>
          <a:bodyPr vert="horz" wrap="square" lIns="0" tIns="0" rIns="0" bIns="0" numCol="1" rtlCol="0" anchor="ctr" anchorCtr="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tab pos="265852" algn="l"/>
              </a:tabLst>
              <a:defRPr/>
            </a:pPr>
            <a:endParaRPr kumimoji="0" lang="en-US" sz="985" b="0" i="0" u="none" strike="noStrike" kern="1200" cap="none" spc="0" normalizeH="0" baseline="0" noProof="0">
              <a:ln>
                <a:noFill/>
              </a:ln>
              <a:solidFill>
                <a:prstClr val="white"/>
              </a:solidFill>
              <a:effectLst/>
              <a:uLnTx/>
              <a:uFillTx/>
              <a:latin typeface="Graphik"/>
              <a:ea typeface="+mn-ea"/>
              <a:cs typeface="+mn-cs"/>
            </a:endParaRPr>
          </a:p>
        </p:txBody>
      </p:sp>
      <p:sp>
        <p:nvSpPr>
          <p:cNvPr id="35" name="TextBox 59">
            <a:extLst>
              <a:ext uri="{FF2B5EF4-FFF2-40B4-BE49-F238E27FC236}">
                <a16:creationId xmlns:a16="http://schemas.microsoft.com/office/drawing/2014/main" id="{6E62D4B7-87AB-4F71-B51B-024563BCDDB0}"/>
              </a:ext>
            </a:extLst>
          </p:cNvPr>
          <p:cNvSpPr txBox="1"/>
          <p:nvPr userDrawn="1"/>
        </p:nvSpPr>
        <p:spPr>
          <a:xfrm>
            <a:off x="-863880" y="5396033"/>
            <a:ext cx="540000" cy="180000"/>
          </a:xfrm>
          <a:prstGeom prst="rect">
            <a:avLst/>
          </a:prstGeom>
          <a:noFill/>
        </p:spPr>
        <p:txBody>
          <a:bodyPr wrap="square" lIns="0" tIns="0" rIns="132923" bIns="0"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Graphik"/>
                <a:ea typeface="+mn-ea"/>
                <a:cs typeface="+mn-cs"/>
              </a:rPr>
              <a:t>Grey 2</a:t>
            </a:r>
          </a:p>
        </p:txBody>
      </p:sp>
      <p:sp>
        <p:nvSpPr>
          <p:cNvPr id="36" name="TextBox 73">
            <a:extLst>
              <a:ext uri="{FF2B5EF4-FFF2-40B4-BE49-F238E27FC236}">
                <a16:creationId xmlns:a16="http://schemas.microsoft.com/office/drawing/2014/main" id="{24AC79EA-B105-43C4-A77D-A3C55838D94B}"/>
              </a:ext>
            </a:extLst>
          </p:cNvPr>
          <p:cNvSpPr txBox="1"/>
          <p:nvPr userDrawn="1"/>
        </p:nvSpPr>
        <p:spPr>
          <a:xfrm>
            <a:off x="420713" y="-233053"/>
            <a:ext cx="1871812" cy="127639"/>
          </a:xfrm>
          <a:prstGeom prst="rect">
            <a:avLst/>
          </a:prstGeom>
          <a:noFill/>
        </p:spPr>
        <p:txBody>
          <a:bodyPr wrap="square" lIns="88615" tIns="0" rIns="0" bIns="0"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Begin Content Area</a:t>
            </a:r>
          </a:p>
        </p:txBody>
      </p:sp>
      <p:sp>
        <p:nvSpPr>
          <p:cNvPr id="37" name="TextBox 74">
            <a:extLst>
              <a:ext uri="{FF2B5EF4-FFF2-40B4-BE49-F238E27FC236}">
                <a16:creationId xmlns:a16="http://schemas.microsoft.com/office/drawing/2014/main" id="{7D3F665C-9B9C-4A32-8C34-94A1EE4F65BB}"/>
              </a:ext>
            </a:extLst>
          </p:cNvPr>
          <p:cNvSpPr txBox="1"/>
          <p:nvPr userDrawn="1"/>
        </p:nvSpPr>
        <p:spPr>
          <a:xfrm>
            <a:off x="10028974" y="-222232"/>
            <a:ext cx="1827269" cy="144000"/>
          </a:xfrm>
          <a:prstGeom prst="rect">
            <a:avLst/>
          </a:prstGeom>
          <a:noFill/>
        </p:spPr>
        <p:txBody>
          <a:bodyPr wrap="square" lIns="0" tIns="0" rIns="88615"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End Content Area</a:t>
            </a:r>
          </a:p>
        </p:txBody>
      </p:sp>
      <p:sp>
        <p:nvSpPr>
          <p:cNvPr id="38" name="TextBox 75">
            <a:extLst>
              <a:ext uri="{FF2B5EF4-FFF2-40B4-BE49-F238E27FC236}">
                <a16:creationId xmlns:a16="http://schemas.microsoft.com/office/drawing/2014/main" id="{3C052BDA-F91D-4D5A-8989-9F51EF420BBC}"/>
              </a:ext>
            </a:extLst>
          </p:cNvPr>
          <p:cNvSpPr txBox="1"/>
          <p:nvPr userDrawn="1"/>
        </p:nvSpPr>
        <p:spPr>
          <a:xfrm>
            <a:off x="6107205" y="-222232"/>
            <a:ext cx="1827269" cy="144000"/>
          </a:xfrm>
          <a:prstGeom prst="rect">
            <a:avLst/>
          </a:prstGeom>
          <a:noFill/>
        </p:spPr>
        <p:txBody>
          <a:bodyPr wrap="square" lIns="88615" tIns="0" rIns="0" bIns="0"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Graphik"/>
                <a:ea typeface="+mn-ea"/>
                <a:cs typeface="+mn-cs"/>
              </a:rPr>
              <a:t>Center Type Area</a:t>
            </a:r>
          </a:p>
        </p:txBody>
      </p:sp>
      <p:cxnSp>
        <p:nvCxnSpPr>
          <p:cNvPr id="39" name="Straight Connector 77">
            <a:extLst>
              <a:ext uri="{FF2B5EF4-FFF2-40B4-BE49-F238E27FC236}">
                <a16:creationId xmlns:a16="http://schemas.microsoft.com/office/drawing/2014/main" id="{E306A8D7-61E5-4F05-9A38-120FA640712A}"/>
              </a:ext>
            </a:extLst>
          </p:cNvPr>
          <p:cNvCxnSpPr>
            <a:cxnSpLocks/>
          </p:cNvCxnSpPr>
          <p:nvPr userDrawn="1"/>
        </p:nvCxnSpPr>
        <p:spPr>
          <a:xfrm flipV="1">
            <a:off x="6096000" y="-195414"/>
            <a:ext cx="0" cy="180000"/>
          </a:xfrm>
          <a:prstGeom prst="line">
            <a:avLst/>
          </a:prstGeom>
          <a:ln w="3175">
            <a:solidFill>
              <a:schemeClr val="bg1"/>
            </a:solidFill>
            <a:tailEnd type="none" w="sm" len="sm"/>
          </a:ln>
        </p:spPr>
        <p:style>
          <a:lnRef idx="1">
            <a:schemeClr val="accent1"/>
          </a:lnRef>
          <a:fillRef idx="0">
            <a:schemeClr val="accent1"/>
          </a:fillRef>
          <a:effectRef idx="0">
            <a:schemeClr val="accent1"/>
          </a:effectRef>
          <a:fontRef idx="minor">
            <a:schemeClr val="tx1"/>
          </a:fontRef>
        </p:style>
      </p:cxnSp>
      <p:cxnSp>
        <p:nvCxnSpPr>
          <p:cNvPr id="40" name="Straight Connector 76">
            <a:extLst>
              <a:ext uri="{FF2B5EF4-FFF2-40B4-BE49-F238E27FC236}">
                <a16:creationId xmlns:a16="http://schemas.microsoft.com/office/drawing/2014/main" id="{333F40C1-7E2C-4183-AE99-86762D17AF33}"/>
              </a:ext>
            </a:extLst>
          </p:cNvPr>
          <p:cNvCxnSpPr>
            <a:cxnSpLocks/>
          </p:cNvCxnSpPr>
          <p:nvPr userDrawn="1"/>
        </p:nvCxnSpPr>
        <p:spPr>
          <a:xfrm flipV="1">
            <a:off x="381000" y="-195414"/>
            <a:ext cx="0" cy="180000"/>
          </a:xfrm>
          <a:prstGeom prst="line">
            <a:avLst/>
          </a:prstGeom>
          <a:ln w="3175">
            <a:solidFill>
              <a:schemeClr val="bg1"/>
            </a:solidFill>
            <a:tailEnd type="none" w="sm" len="sm"/>
          </a:ln>
        </p:spPr>
        <p:style>
          <a:lnRef idx="1">
            <a:schemeClr val="accent1"/>
          </a:lnRef>
          <a:fillRef idx="0">
            <a:schemeClr val="accent1"/>
          </a:fillRef>
          <a:effectRef idx="0">
            <a:schemeClr val="accent1"/>
          </a:effectRef>
          <a:fontRef idx="minor">
            <a:schemeClr val="tx1"/>
          </a:fontRef>
        </p:style>
      </p:cxnSp>
      <p:sp>
        <p:nvSpPr>
          <p:cNvPr id="41" name="TextBox 70">
            <a:extLst>
              <a:ext uri="{FF2B5EF4-FFF2-40B4-BE49-F238E27FC236}">
                <a16:creationId xmlns:a16="http://schemas.microsoft.com/office/drawing/2014/main" id="{B893EC3A-7AFD-4134-B6BF-E0A9978706F5}"/>
              </a:ext>
            </a:extLst>
          </p:cNvPr>
          <p:cNvSpPr txBox="1"/>
          <p:nvPr userDrawn="1"/>
        </p:nvSpPr>
        <p:spPr>
          <a:xfrm>
            <a:off x="-2099880" y="1018146"/>
            <a:ext cx="1776000" cy="144000"/>
          </a:xfrm>
          <a:prstGeom prst="rect">
            <a:avLst/>
          </a:prstGeom>
          <a:noFill/>
        </p:spPr>
        <p:txBody>
          <a:bodyPr wrap="square" lIns="0" tIns="0" rIns="0"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Headline Line</a:t>
            </a:r>
          </a:p>
        </p:txBody>
      </p:sp>
      <p:cxnSp>
        <p:nvCxnSpPr>
          <p:cNvPr id="42" name="Straight Connector 71">
            <a:extLst>
              <a:ext uri="{FF2B5EF4-FFF2-40B4-BE49-F238E27FC236}">
                <a16:creationId xmlns:a16="http://schemas.microsoft.com/office/drawing/2014/main" id="{F1092562-8DD9-45B6-BB1D-6D1CDD4E6E4E}"/>
              </a:ext>
            </a:extLst>
          </p:cNvPr>
          <p:cNvCxnSpPr/>
          <p:nvPr userDrawn="1"/>
        </p:nvCxnSpPr>
        <p:spPr>
          <a:xfrm>
            <a:off x="-272960" y="6453190"/>
            <a:ext cx="182880" cy="0"/>
          </a:xfrm>
          <a:prstGeom prst="line">
            <a:avLst/>
          </a:prstGeom>
          <a:ln w="3175">
            <a:solidFill>
              <a:schemeClr val="bg1"/>
            </a:solidFill>
            <a:tailEnd type="none" w="sm" len="sm"/>
          </a:ln>
        </p:spPr>
        <p:style>
          <a:lnRef idx="1">
            <a:schemeClr val="accent1"/>
          </a:lnRef>
          <a:fillRef idx="0">
            <a:schemeClr val="accent1"/>
          </a:fillRef>
          <a:effectRef idx="0">
            <a:schemeClr val="accent1"/>
          </a:effectRef>
          <a:fontRef idx="minor">
            <a:schemeClr val="tx1"/>
          </a:fontRef>
        </p:style>
      </p:cxnSp>
      <p:cxnSp>
        <p:nvCxnSpPr>
          <p:cNvPr id="43" name="Straight Connector 41">
            <a:extLst>
              <a:ext uri="{FF2B5EF4-FFF2-40B4-BE49-F238E27FC236}">
                <a16:creationId xmlns:a16="http://schemas.microsoft.com/office/drawing/2014/main" id="{C02E7F76-49B3-4628-8850-F39BF053FFB6}"/>
              </a:ext>
            </a:extLst>
          </p:cNvPr>
          <p:cNvCxnSpPr/>
          <p:nvPr userDrawn="1"/>
        </p:nvCxnSpPr>
        <p:spPr>
          <a:xfrm>
            <a:off x="-252640" y="1087627"/>
            <a:ext cx="182880" cy="0"/>
          </a:xfrm>
          <a:prstGeom prst="line">
            <a:avLst/>
          </a:prstGeom>
          <a:ln w="3175">
            <a:solidFill>
              <a:schemeClr val="bg1"/>
            </a:solidFill>
            <a:tailEnd type="none" w="sm" len="sm"/>
          </a:ln>
        </p:spPr>
        <p:style>
          <a:lnRef idx="1">
            <a:schemeClr val="accent1"/>
          </a:lnRef>
          <a:fillRef idx="0">
            <a:schemeClr val="accent1"/>
          </a:fillRef>
          <a:effectRef idx="0">
            <a:schemeClr val="accent1"/>
          </a:effectRef>
          <a:fontRef idx="minor">
            <a:schemeClr val="tx1"/>
          </a:fontRef>
        </p:style>
      </p:cxnSp>
      <p:sp>
        <p:nvSpPr>
          <p:cNvPr id="44" name="TextBox 54">
            <a:extLst>
              <a:ext uri="{FF2B5EF4-FFF2-40B4-BE49-F238E27FC236}">
                <a16:creationId xmlns:a16="http://schemas.microsoft.com/office/drawing/2014/main" id="{5056E6F0-F180-474F-80E1-CFD31A9E2F13}"/>
              </a:ext>
            </a:extLst>
          </p:cNvPr>
          <p:cNvSpPr txBox="1">
            <a:spLocks/>
          </p:cNvSpPr>
          <p:nvPr userDrawn="1"/>
        </p:nvSpPr>
        <p:spPr>
          <a:xfrm>
            <a:off x="-1259880" y="4409443"/>
            <a:ext cx="936000" cy="180000"/>
          </a:xfrm>
          <a:prstGeom prst="rect">
            <a:avLst/>
          </a:prstGeom>
          <a:noFill/>
        </p:spPr>
        <p:txBody>
          <a:bodyPr wrap="square" lIns="0" tIns="0" rIns="132923"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Accent 5</a:t>
            </a:r>
          </a:p>
        </p:txBody>
      </p:sp>
      <p:sp>
        <p:nvSpPr>
          <p:cNvPr id="45" name="Rectangle 55">
            <a:extLst>
              <a:ext uri="{FF2B5EF4-FFF2-40B4-BE49-F238E27FC236}">
                <a16:creationId xmlns:a16="http://schemas.microsoft.com/office/drawing/2014/main" id="{AEF20B61-4B10-4712-B49E-C14916C40D90}"/>
              </a:ext>
            </a:extLst>
          </p:cNvPr>
          <p:cNvSpPr/>
          <p:nvPr userDrawn="1"/>
        </p:nvSpPr>
        <p:spPr bwMode="gray">
          <a:xfrm>
            <a:off x="-324884" y="4409445"/>
            <a:ext cx="180000" cy="180000"/>
          </a:xfrm>
          <a:prstGeom prst="rect">
            <a:avLst/>
          </a:prstGeom>
          <a:solidFill>
            <a:srgbClr val="E6DCFF"/>
          </a:solidFill>
          <a:ln w="9525" cap="flat" cmpd="sng" algn="ctr">
            <a:solidFill>
              <a:schemeClr val="tx1"/>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algn="ctr" fontAlgn="auto">
              <a:lnSpc>
                <a:spcPct val="100000"/>
              </a:lnSpc>
              <a:spcBef>
                <a:spcPts val="0"/>
              </a:spcBef>
              <a:spcAft>
                <a:spcPts val="0"/>
              </a:spcAft>
              <a:buClrTx/>
              <a:buSzTx/>
              <a:buFontTx/>
              <a:buNone/>
              <a:tabLst/>
            </a:pPr>
            <a:endParaRPr kumimoji="0" lang="en-US" sz="1200" b="0" i="0" u="none" strike="noStrike" cap="none" spc="0" normalizeH="0" baseline="0" noProof="0">
              <a:ln>
                <a:noFill/>
              </a:ln>
              <a:solidFill>
                <a:srgbClr val="FFFFFF"/>
              </a:solidFill>
              <a:effectLst/>
              <a:uLnTx/>
              <a:uFillTx/>
              <a:latin typeface="Graphik"/>
            </a:endParaRPr>
          </a:p>
        </p:txBody>
      </p:sp>
      <p:sp>
        <p:nvSpPr>
          <p:cNvPr id="46" name="Rectangle 58">
            <a:extLst>
              <a:ext uri="{FF2B5EF4-FFF2-40B4-BE49-F238E27FC236}">
                <a16:creationId xmlns:a16="http://schemas.microsoft.com/office/drawing/2014/main" id="{01A33374-989C-480F-939F-918B90E75926}"/>
              </a:ext>
            </a:extLst>
          </p:cNvPr>
          <p:cNvSpPr/>
          <p:nvPr userDrawn="1"/>
        </p:nvSpPr>
        <p:spPr bwMode="gray">
          <a:xfrm>
            <a:off x="-324884" y="4191035"/>
            <a:ext cx="180000" cy="180000"/>
          </a:xfrm>
          <a:prstGeom prst="rect">
            <a:avLst/>
          </a:prstGeom>
          <a:solidFill>
            <a:srgbClr val="DCAFFF"/>
          </a:solidFill>
          <a:ln w="9525" cap="flat" cmpd="sng" algn="ctr">
            <a:solidFill>
              <a:schemeClr val="tx1"/>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algn="ctr" fontAlgn="auto">
              <a:lnSpc>
                <a:spcPct val="100000"/>
              </a:lnSpc>
              <a:spcBef>
                <a:spcPts val="0"/>
              </a:spcBef>
              <a:spcAft>
                <a:spcPts val="0"/>
              </a:spcAft>
              <a:buClrTx/>
              <a:buSzTx/>
              <a:buFontTx/>
              <a:buNone/>
              <a:tabLst/>
            </a:pPr>
            <a:endParaRPr kumimoji="0" lang="en-US" sz="1200" b="0" i="0" u="none" strike="noStrike" cap="none" spc="0" normalizeH="0" baseline="0" noProof="0">
              <a:ln>
                <a:noFill/>
              </a:ln>
              <a:solidFill>
                <a:srgbClr val="FFFFFF"/>
              </a:solidFill>
              <a:effectLst/>
              <a:uLnTx/>
              <a:uFillTx/>
              <a:latin typeface="Graphik"/>
            </a:endParaRPr>
          </a:p>
        </p:txBody>
      </p:sp>
      <p:sp>
        <p:nvSpPr>
          <p:cNvPr id="47" name="TextBox 59">
            <a:extLst>
              <a:ext uri="{FF2B5EF4-FFF2-40B4-BE49-F238E27FC236}">
                <a16:creationId xmlns:a16="http://schemas.microsoft.com/office/drawing/2014/main" id="{B276FEED-7F0C-4343-BB85-86756100B634}"/>
              </a:ext>
            </a:extLst>
          </p:cNvPr>
          <p:cNvSpPr txBox="1">
            <a:spLocks/>
          </p:cNvSpPr>
          <p:nvPr userDrawn="1"/>
        </p:nvSpPr>
        <p:spPr>
          <a:xfrm>
            <a:off x="-1259880" y="4191034"/>
            <a:ext cx="936000" cy="180000"/>
          </a:xfrm>
          <a:prstGeom prst="rect">
            <a:avLst/>
          </a:prstGeom>
          <a:noFill/>
        </p:spPr>
        <p:txBody>
          <a:bodyPr wrap="square" lIns="0" tIns="0" rIns="132923"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Accent 4</a:t>
            </a:r>
          </a:p>
        </p:txBody>
      </p:sp>
      <p:cxnSp>
        <p:nvCxnSpPr>
          <p:cNvPr id="48" name="Straight Connector 77">
            <a:extLst>
              <a:ext uri="{FF2B5EF4-FFF2-40B4-BE49-F238E27FC236}">
                <a16:creationId xmlns:a16="http://schemas.microsoft.com/office/drawing/2014/main" id="{7CA90819-E991-47BE-B15A-2AE8D42BE760}"/>
              </a:ext>
            </a:extLst>
          </p:cNvPr>
          <p:cNvCxnSpPr>
            <a:cxnSpLocks/>
          </p:cNvCxnSpPr>
          <p:nvPr userDrawn="1"/>
        </p:nvCxnSpPr>
        <p:spPr>
          <a:xfrm flipV="1">
            <a:off x="11807951" y="-195414"/>
            <a:ext cx="0" cy="180000"/>
          </a:xfrm>
          <a:prstGeom prst="line">
            <a:avLst/>
          </a:prstGeom>
          <a:ln w="3175">
            <a:solidFill>
              <a:schemeClr val="bg1"/>
            </a:solidFill>
            <a:tailEnd type="none" w="sm" len="sm"/>
          </a:ln>
        </p:spPr>
        <p:style>
          <a:lnRef idx="1">
            <a:schemeClr val="accent1"/>
          </a:lnRef>
          <a:fillRef idx="0">
            <a:schemeClr val="accent1"/>
          </a:fillRef>
          <a:effectRef idx="0">
            <a:schemeClr val="accent1"/>
          </a:effectRef>
          <a:fontRef idx="minor">
            <a:schemeClr val="tx1"/>
          </a:fontRef>
        </p:style>
      </p:cxnSp>
      <p:sp>
        <p:nvSpPr>
          <p:cNvPr id="49" name="TextBox 72">
            <a:extLst>
              <a:ext uri="{FF2B5EF4-FFF2-40B4-BE49-F238E27FC236}">
                <a16:creationId xmlns:a16="http://schemas.microsoft.com/office/drawing/2014/main" id="{04978E39-A4F7-4BD8-A37D-67BD7CF90F5B}"/>
              </a:ext>
            </a:extLst>
          </p:cNvPr>
          <p:cNvSpPr txBox="1"/>
          <p:nvPr userDrawn="1"/>
        </p:nvSpPr>
        <p:spPr>
          <a:xfrm>
            <a:off x="-2099880" y="6204621"/>
            <a:ext cx="1776000" cy="144000"/>
          </a:xfrm>
          <a:prstGeom prst="rect">
            <a:avLst/>
          </a:prstGeom>
          <a:noFill/>
        </p:spPr>
        <p:txBody>
          <a:bodyPr wrap="square" lIns="0" tIns="0" rIns="0"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Footer</a:t>
            </a:r>
          </a:p>
        </p:txBody>
      </p:sp>
    </p:spTree>
    <p:extLst>
      <p:ext uri="{BB962C8B-B14F-4D97-AF65-F5344CB8AC3E}">
        <p14:creationId xmlns:p14="http://schemas.microsoft.com/office/powerpoint/2010/main" val="3412568478"/>
      </p:ext>
    </p:extLst>
  </p:cSld>
  <p:clrMapOvr>
    <a:overrideClrMapping bg1="dk1" tx1="lt1" bg2="dk2" tx2="lt2" accent1="accent1" accent2="accent2" accent3="accent3" accent4="accent4" accent5="accent5" accent6="accent6" hlink="hlink" folHlink="folHlink"/>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cSld name="Title Only w/ Subtitle">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lvl1pPr>
              <a:lnSpc>
                <a:spcPct val="80000"/>
              </a:lnSpc>
              <a:defRPr/>
            </a:lvl1pPr>
          </a:lstStyle>
          <a:p>
            <a:r>
              <a:rPr lang="en-US"/>
              <a:t>CLICK TO EDIT MASTER TITLE</a:t>
            </a:r>
          </a:p>
        </p:txBody>
      </p:sp>
      <p:sp>
        <p:nvSpPr>
          <p:cNvPr id="5" name="Footer Placeholder 4">
            <a:extLst>
              <a:ext uri="{FF2B5EF4-FFF2-40B4-BE49-F238E27FC236}">
                <a16:creationId xmlns:a16="http://schemas.microsoft.com/office/drawing/2014/main" id="{AF2C7F2F-4B58-4797-AC3B-FF8A19F9635E}"/>
              </a:ext>
            </a:extLst>
          </p:cNvPr>
          <p:cNvSpPr>
            <a:spLocks noGrp="1"/>
          </p:cNvSpPr>
          <p:nvPr>
            <p:ph type="ftr" sz="quarter" idx="10"/>
          </p:nvPr>
        </p:nvSpPr>
        <p:spPr/>
        <p:txBody>
          <a:bodyPr/>
          <a:lstStyle/>
          <a:p>
            <a:r>
              <a:rPr lang="en-US"/>
              <a:t>Copyright © 2019 Accenture. All rights reserved.</a:t>
            </a:r>
            <a:endParaRPr lang="en-GB"/>
          </a:p>
        </p:txBody>
      </p:sp>
      <p:sp>
        <p:nvSpPr>
          <p:cNvPr id="6" name="Slide Number Placeholder 5">
            <a:extLst>
              <a:ext uri="{FF2B5EF4-FFF2-40B4-BE49-F238E27FC236}">
                <a16:creationId xmlns:a16="http://schemas.microsoft.com/office/drawing/2014/main" id="{F47FF644-D109-46AB-AACD-1FDB22259563}"/>
              </a:ext>
            </a:extLst>
          </p:cNvPr>
          <p:cNvSpPr>
            <a:spLocks noGrp="1"/>
          </p:cNvSpPr>
          <p:nvPr>
            <p:ph type="sldNum" sz="quarter" idx="11"/>
          </p:nvPr>
        </p:nvSpPr>
        <p:spPr/>
        <p:txBody>
          <a:bodyPr/>
          <a:lstStyle/>
          <a:p>
            <a:fld id="{EF2F7A32-C1EA-4F7E-B0A2-7FCB5BFE90DE}" type="slidenum">
              <a:rPr lang="en-AU" smtClean="0"/>
              <a:pPr/>
              <a:t>‹#›</a:t>
            </a:fld>
            <a:endParaRPr lang="en-AU"/>
          </a:p>
        </p:txBody>
      </p:sp>
      <p:sp>
        <p:nvSpPr>
          <p:cNvPr id="7" name="Subtitle">
            <a:extLst>
              <a:ext uri="{FF2B5EF4-FFF2-40B4-BE49-F238E27FC236}">
                <a16:creationId xmlns:a16="http://schemas.microsoft.com/office/drawing/2014/main" id="{ADA27662-0458-48EE-BA0D-FDBA1DD392DA}"/>
              </a:ext>
            </a:extLst>
          </p:cNvPr>
          <p:cNvSpPr>
            <a:spLocks noGrp="1"/>
          </p:cNvSpPr>
          <p:nvPr>
            <p:ph type="body" sz="quarter" idx="36" hasCustomPrompt="1"/>
          </p:nvPr>
        </p:nvSpPr>
        <p:spPr>
          <a:xfrm>
            <a:off x="334964" y="1030425"/>
            <a:ext cx="10027707" cy="422405"/>
          </a:xfrm>
          <a:prstGeom prst="rect">
            <a:avLst/>
          </a:prstGeom>
        </p:spPr>
        <p:txBody>
          <a:bodyPr wrap="square" tIns="144000">
            <a:spAutoFit/>
          </a:bodyPr>
          <a:lstStyle>
            <a:lvl1pPr marL="0" marR="0" indent="0" algn="l" defTabSz="1734634" rtl="0" eaLnBrk="1" fontAlgn="auto" latinLnBrk="0" hangingPunct="1">
              <a:lnSpc>
                <a:spcPct val="100000"/>
              </a:lnSpc>
              <a:spcBef>
                <a:spcPts val="0"/>
              </a:spcBef>
              <a:spcAft>
                <a:spcPts val="0"/>
              </a:spcAft>
              <a:buClrTx/>
              <a:buSzTx/>
              <a:buFont typeface="Arial" charset="0"/>
              <a:buNone/>
              <a:tabLst/>
              <a:defRPr sz="1800">
                <a:solidFill>
                  <a:schemeClr val="tx1"/>
                </a:solidFill>
                <a:latin typeface="+mn-lt"/>
              </a:defRPr>
            </a:lvl1pPr>
          </a:lstStyle>
          <a:p>
            <a:pPr marL="0" marR="0" lvl="0" indent="0" algn="l" defTabSz="1734634" rtl="0" eaLnBrk="1" fontAlgn="auto" latinLnBrk="0" hangingPunct="1">
              <a:lnSpc>
                <a:spcPct val="100000"/>
              </a:lnSpc>
              <a:spcBef>
                <a:spcPts val="0"/>
              </a:spcBef>
              <a:spcAft>
                <a:spcPts val="0"/>
              </a:spcAft>
              <a:buClrTx/>
              <a:buSzTx/>
              <a:buFont typeface="Arial" charset="0"/>
              <a:buNone/>
              <a:tabLst/>
              <a:defRPr/>
            </a:pPr>
            <a:r>
              <a:rPr lang="en-US"/>
              <a:t>Insert subtitle here at 20pt, align to the baseline of the title</a:t>
            </a:r>
          </a:p>
        </p:txBody>
      </p:sp>
    </p:spTree>
    <p:extLst>
      <p:ext uri="{BB962C8B-B14F-4D97-AF65-F5344CB8AC3E}">
        <p14:creationId xmlns:p14="http://schemas.microsoft.com/office/powerpoint/2010/main" val="10964103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8_Title&amp;Subtitle_Purple">
    <p:bg>
      <p:bgPr>
        <a:solidFill>
          <a:schemeClr val="accent1"/>
        </a:solidFill>
        <a:effectLst/>
      </p:bgPr>
    </p:bg>
    <p:spTree>
      <p:nvGrpSpPr>
        <p:cNvPr id="1" name=""/>
        <p:cNvGrpSpPr/>
        <p:nvPr/>
      </p:nvGrpSpPr>
      <p:grpSpPr>
        <a:xfrm>
          <a:off x="0" y="0"/>
          <a:ext cx="0" cy="0"/>
          <a:chOff x="0" y="0"/>
          <a:chExt cx="0" cy="0"/>
        </a:xfrm>
      </p:grpSpPr>
      <p:sp>
        <p:nvSpPr>
          <p:cNvPr id="4" name="Footer Placeholder 3"/>
          <p:cNvSpPr>
            <a:spLocks noGrp="1"/>
          </p:cNvSpPr>
          <p:nvPr>
            <p:ph type="ftr" sz="quarter" idx="31"/>
          </p:nvPr>
        </p:nvSpPr>
        <p:spPr/>
        <p:txBody>
          <a:bodyPr/>
          <a:lstStyle>
            <a:lvl1pPr>
              <a:defRPr>
                <a:solidFill>
                  <a:schemeClr val="bg1">
                    <a:alpha val="50000"/>
                  </a:schemeClr>
                </a:solidFill>
              </a:defRPr>
            </a:lvl1pPr>
          </a:lstStyle>
          <a:p>
            <a:r>
              <a:rPr>
                <a:solidFill>
                  <a:srgbClr val="FFFFFF">
                    <a:alpha val="50000"/>
                  </a:srgbClr>
                </a:solidFill>
              </a:rPr>
              <a:t>Copyright © 2017 Accenture. All rights reserved.</a:t>
            </a:r>
            <a:endParaRPr lang="en-AU">
              <a:solidFill>
                <a:srgbClr val="FFFFFF">
                  <a:alpha val="50000"/>
                </a:srgbClr>
              </a:solidFill>
            </a:endParaRPr>
          </a:p>
        </p:txBody>
      </p:sp>
      <p:sp>
        <p:nvSpPr>
          <p:cNvPr id="6" name="Slide Number Placeholder 5"/>
          <p:cNvSpPr>
            <a:spLocks noGrp="1"/>
          </p:cNvSpPr>
          <p:nvPr>
            <p:ph type="sldNum" sz="quarter" idx="32"/>
          </p:nvPr>
        </p:nvSpPr>
        <p:spPr/>
        <p:txBody>
          <a:bodyPr/>
          <a:lstStyle>
            <a:lvl1pPr>
              <a:defRPr>
                <a:solidFill>
                  <a:schemeClr val="bg1">
                    <a:alpha val="50000"/>
                  </a:schemeClr>
                </a:solidFill>
              </a:defRPr>
            </a:lvl1pPr>
          </a:lstStyle>
          <a:p>
            <a:pPr>
              <a:defRPr/>
            </a:pPr>
            <a:fld id="{90CBDC3A-D49F-4631-A8C7-55D59B33E5FA}" type="slidenum">
              <a:rPr lang="en-US" smtClean="0">
                <a:solidFill>
                  <a:srgbClr val="FFFFFF">
                    <a:alpha val="50000"/>
                  </a:srgbClr>
                </a:solidFill>
              </a:rPr>
              <a:pPr>
                <a:defRPr/>
              </a:pPr>
              <a:t>‹#›</a:t>
            </a:fld>
            <a:endParaRPr lang="en-US">
              <a:solidFill>
                <a:srgbClr val="FFFFFF">
                  <a:alpha val="50000"/>
                </a:srgbClr>
              </a:solidFill>
            </a:endParaRPr>
          </a:p>
        </p:txBody>
      </p:sp>
      <p:sp>
        <p:nvSpPr>
          <p:cNvPr id="9" name="Title 1"/>
          <p:cNvSpPr>
            <a:spLocks noGrp="1"/>
          </p:cNvSpPr>
          <p:nvPr>
            <p:ph type="title" hasCustomPrompt="1"/>
          </p:nvPr>
        </p:nvSpPr>
        <p:spPr>
          <a:xfrm>
            <a:off x="355741" y="554272"/>
            <a:ext cx="11474881" cy="543475"/>
          </a:xfrm>
        </p:spPr>
        <p:txBody>
          <a:bodyPr/>
          <a:lstStyle>
            <a:lvl1pPr algn="ctr">
              <a:defRPr>
                <a:solidFill>
                  <a:schemeClr val="bg1"/>
                </a:solidFill>
              </a:defRPr>
            </a:lvl1pPr>
          </a:lstStyle>
          <a:p>
            <a:r>
              <a:rPr lang="en-US"/>
              <a:t>INSERT MAIN TITLE AT 36PT MIN 30PT</a:t>
            </a:r>
            <a:endParaRPr lang="en-AU"/>
          </a:p>
        </p:txBody>
      </p:sp>
      <p:sp>
        <p:nvSpPr>
          <p:cNvPr id="10" name="Text Placeholder 4"/>
          <p:cNvSpPr>
            <a:spLocks noGrp="1"/>
          </p:cNvSpPr>
          <p:nvPr>
            <p:ph type="body" sz="quarter" idx="12" hasCustomPrompt="1"/>
          </p:nvPr>
        </p:nvSpPr>
        <p:spPr>
          <a:xfrm>
            <a:off x="355741" y="1098297"/>
            <a:ext cx="11474881" cy="338476"/>
          </a:xfrm>
        </p:spPr>
        <p:txBody>
          <a:bodyPr>
            <a:spAutoFit/>
          </a:bodyPr>
          <a:lstStyle>
            <a:lvl1pPr algn="ctr">
              <a:lnSpc>
                <a:spcPct val="100000"/>
              </a:lnSpc>
              <a:spcBef>
                <a:spcPts val="0"/>
              </a:spcBef>
              <a:defRPr sz="2200">
                <a:solidFill>
                  <a:schemeClr val="bg1"/>
                </a:solidFill>
                <a:latin typeface="Arial Black" panose="020B0A04020102020204" pitchFamily="34" charset="0"/>
              </a:defRPr>
            </a:lvl1pPr>
          </a:lstStyle>
          <a:p>
            <a:r>
              <a:rPr lang="en-US"/>
              <a:t>Insert sub-title here at 22pt, min 18pt</a:t>
            </a:r>
          </a:p>
        </p:txBody>
      </p:sp>
    </p:spTree>
    <p:extLst>
      <p:ext uri="{BB962C8B-B14F-4D97-AF65-F5344CB8AC3E}">
        <p14:creationId xmlns:p14="http://schemas.microsoft.com/office/powerpoint/2010/main" val="47531028"/>
      </p:ext>
    </p:extLst>
  </p:cSld>
  <p:clrMapOvr>
    <a:overrideClrMapping bg1="lt1" tx1="dk1" bg2="lt2" tx2="dk2" accent1="accent1" accent2="accent2" accent3="accent3" accent4="accent4" accent5="accent5" accent6="accent6" hlink="hlink" folHlink="folHlink"/>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15c_iPhone_Gradient">
    <p:bg>
      <p:bgPr>
        <a:gradFill>
          <a:gsLst>
            <a:gs pos="83000">
              <a:srgbClr val="5F0095">
                <a:lumMod val="96000"/>
              </a:srgbClr>
            </a:gs>
            <a:gs pos="0">
              <a:srgbClr val="A100FF"/>
            </a:gs>
          </a:gsLst>
          <a:lin ang="2700000" scaled="0"/>
        </a:gradFill>
        <a:effectLst/>
      </p:bgPr>
    </p:bg>
    <p:spTree>
      <p:nvGrpSpPr>
        <p:cNvPr id="1" name=""/>
        <p:cNvGrpSpPr/>
        <p:nvPr/>
      </p:nvGrpSpPr>
      <p:grpSpPr>
        <a:xfrm>
          <a:off x="0" y="0"/>
          <a:ext cx="0" cy="0"/>
          <a:chOff x="0" y="0"/>
          <a:chExt cx="0" cy="0"/>
        </a:xfrm>
      </p:grpSpPr>
      <p:sp>
        <p:nvSpPr>
          <p:cNvPr id="9" name="Text Placeholder 5"/>
          <p:cNvSpPr>
            <a:spLocks noGrp="1"/>
          </p:cNvSpPr>
          <p:nvPr>
            <p:ph type="body" sz="quarter" idx="34" hasCustomPrompt="1"/>
          </p:nvPr>
        </p:nvSpPr>
        <p:spPr>
          <a:xfrm>
            <a:off x="4191226" y="1412165"/>
            <a:ext cx="5589383" cy="2076241"/>
          </a:xfrm>
        </p:spPr>
        <p:txBody>
          <a:bodyPr wrap="square" anchor="t">
            <a:spAutoFit/>
          </a:bodyPr>
          <a:lstStyle>
            <a:lvl1pPr algn="l">
              <a:lnSpc>
                <a:spcPct val="80000"/>
              </a:lnSpc>
              <a:spcBef>
                <a:spcPts val="0"/>
              </a:spcBef>
              <a:defRPr sz="2799" b="0" cap="all" baseline="0">
                <a:solidFill>
                  <a:schemeClr val="bg1"/>
                </a:solidFill>
                <a:latin typeface="Arial Black" panose="020B0A04020102020204" pitchFamily="34" charset="0"/>
              </a:defRPr>
            </a:lvl1pPr>
            <a:lvl2pPr algn="ctr">
              <a:defRPr sz="4399" b="1">
                <a:latin typeface="Arial Black" panose="020B0A04020102020204" pitchFamily="34" charset="0"/>
              </a:defRPr>
            </a:lvl2pPr>
            <a:lvl3pPr algn="ctr">
              <a:defRPr sz="4399" b="1">
                <a:latin typeface="Arial Black" panose="020B0A04020102020204" pitchFamily="34" charset="0"/>
              </a:defRPr>
            </a:lvl3pPr>
            <a:lvl4pPr algn="ctr">
              <a:defRPr sz="4399" b="1">
                <a:latin typeface="Arial Black" panose="020B0A04020102020204" pitchFamily="34" charset="0"/>
              </a:defRPr>
            </a:lvl4pPr>
            <a:lvl5pPr algn="ctr">
              <a:defRPr sz="4399" b="1">
                <a:latin typeface="Arial Black" panose="020B0A04020102020204" pitchFamily="34" charset="0"/>
              </a:defRPr>
            </a:lvl5pPr>
          </a:lstStyle>
          <a:p>
            <a:r>
              <a:rPr lang="en-US"/>
              <a:t>INSERT STATEMENT AT 28PT AND UPPERCASE, MINIMUM 20PT. AS SE ENI OLESTOTATE CON RAERUM ES INI EREPUDI ODIT EHENDIAM EUM.</a:t>
            </a:r>
          </a:p>
        </p:txBody>
      </p:sp>
      <p:sp>
        <p:nvSpPr>
          <p:cNvPr id="2" name="Footer Placeholder 1"/>
          <p:cNvSpPr>
            <a:spLocks noGrp="1"/>
          </p:cNvSpPr>
          <p:nvPr>
            <p:ph type="ftr" sz="quarter" idx="36"/>
          </p:nvPr>
        </p:nvSpPr>
        <p:spPr/>
        <p:txBody>
          <a:bodyPr/>
          <a:lstStyle>
            <a:lvl1pPr>
              <a:defRPr>
                <a:solidFill>
                  <a:schemeClr val="bg1">
                    <a:alpha val="50000"/>
                  </a:schemeClr>
                </a:solidFill>
              </a:defRPr>
            </a:lvl1pPr>
          </a:lstStyle>
          <a:p>
            <a:r>
              <a:rPr lang="en-US"/>
              <a:t>Copyright © 2017 Accenture. All rights reserved.</a:t>
            </a:r>
          </a:p>
        </p:txBody>
      </p:sp>
      <p:sp>
        <p:nvSpPr>
          <p:cNvPr id="3" name="Slide Number Placeholder 2"/>
          <p:cNvSpPr>
            <a:spLocks noGrp="1"/>
          </p:cNvSpPr>
          <p:nvPr>
            <p:ph type="sldNum" sz="quarter" idx="37"/>
          </p:nvPr>
        </p:nvSpPr>
        <p:spPr/>
        <p:txBody>
          <a:bodyPr/>
          <a:lstStyle>
            <a:lvl1pPr>
              <a:defRPr>
                <a:solidFill>
                  <a:schemeClr val="bg1">
                    <a:alpha val="50000"/>
                  </a:schemeClr>
                </a:solidFill>
              </a:defRPr>
            </a:lvl1pPr>
          </a:lstStyle>
          <a:p>
            <a:pPr>
              <a:defRPr/>
            </a:pPr>
            <a:fld id="{90CBDC3A-D49F-4631-A8C7-55D59B33E5FA}" type="slidenum">
              <a:rPr lang="en-US" smtClean="0"/>
              <a:pPr>
                <a:defRPr/>
              </a:pPr>
              <a:t>‹#›</a:t>
            </a:fld>
            <a:endParaRPr lang="en-US"/>
          </a:p>
        </p:txBody>
      </p:sp>
    </p:spTree>
    <p:extLst>
      <p:ext uri="{BB962C8B-B14F-4D97-AF65-F5344CB8AC3E}">
        <p14:creationId xmlns:p14="http://schemas.microsoft.com/office/powerpoint/2010/main" val="1780180405"/>
      </p:ext>
    </p:extLst>
  </p:cSld>
  <p:clrMapOvr>
    <a:overrideClrMapping bg1="lt1" tx1="dk1" bg2="lt2" tx2="dk2" accent1="accent1" accent2="accent2" accent3="accent3" accent4="accent4" accent5="accent5" accent6="accent6" hlink="hlink" folHlink="folHlink"/>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17a_iMac_Gradient">
    <p:bg>
      <p:bgPr>
        <a:gradFill>
          <a:gsLst>
            <a:gs pos="83000">
              <a:srgbClr val="5F0095">
                <a:lumMod val="96000"/>
              </a:srgbClr>
            </a:gs>
            <a:gs pos="0">
              <a:srgbClr val="A100FF"/>
            </a:gs>
          </a:gsLst>
          <a:lin ang="2700000" scaled="0"/>
        </a:gradFill>
        <a:effectLst/>
      </p:bgPr>
    </p:bg>
    <p:spTree>
      <p:nvGrpSpPr>
        <p:cNvPr id="1" name=""/>
        <p:cNvGrpSpPr/>
        <p:nvPr/>
      </p:nvGrpSpPr>
      <p:grpSpPr>
        <a:xfrm>
          <a:off x="0" y="0"/>
          <a:ext cx="0" cy="0"/>
          <a:chOff x="0" y="0"/>
          <a:chExt cx="0" cy="0"/>
        </a:xfrm>
      </p:grpSpPr>
      <p:sp>
        <p:nvSpPr>
          <p:cNvPr id="15" name="Picture Placeholder 2"/>
          <p:cNvSpPr>
            <a:spLocks noGrp="1"/>
          </p:cNvSpPr>
          <p:nvPr>
            <p:ph type="pic" sz="quarter" idx="33" hasCustomPrompt="1"/>
          </p:nvPr>
        </p:nvSpPr>
        <p:spPr>
          <a:xfrm>
            <a:off x="622215" y="887120"/>
            <a:ext cx="6104384" cy="3653154"/>
          </a:xfrm>
          <a:solidFill>
            <a:schemeClr val="bg2">
              <a:lumMod val="20000"/>
              <a:lumOff val="80000"/>
            </a:schemeClr>
          </a:solidFill>
        </p:spPr>
        <p:txBody>
          <a:bodyPr lIns="0" tIns="900000" anchor="t"/>
          <a:lstStyle>
            <a:lvl1pPr algn="ctr">
              <a:lnSpc>
                <a:spcPct val="110000"/>
              </a:lnSpc>
              <a:spcBef>
                <a:spcPts val="0"/>
              </a:spcBef>
              <a:defRPr sz="1200" baseline="0">
                <a:solidFill>
                  <a:schemeClr val="bg2"/>
                </a:solidFill>
              </a:defRPr>
            </a:lvl1pPr>
          </a:lstStyle>
          <a:p>
            <a:r>
              <a:rPr lang="en-AU"/>
              <a:t>INSERT 10.15 x 16.95CM</a:t>
            </a:r>
            <a:br>
              <a:rPr lang="en-AU"/>
            </a:br>
            <a:r>
              <a:rPr lang="en-AU"/>
              <a:t>OR 3.97” X 6.67” </a:t>
            </a:r>
            <a:br>
              <a:rPr lang="en-AU"/>
            </a:br>
            <a:r>
              <a:rPr lang="en-AU"/>
              <a:t>SCREENSHOT HERE</a:t>
            </a:r>
          </a:p>
        </p:txBody>
      </p:sp>
      <p:sp>
        <p:nvSpPr>
          <p:cNvPr id="12" name="Text Placeholder 5"/>
          <p:cNvSpPr>
            <a:spLocks noGrp="1"/>
          </p:cNvSpPr>
          <p:nvPr>
            <p:ph type="body" sz="quarter" idx="34" hasCustomPrompt="1"/>
          </p:nvPr>
        </p:nvSpPr>
        <p:spPr>
          <a:xfrm>
            <a:off x="7518385" y="1287165"/>
            <a:ext cx="3636795" cy="3101670"/>
          </a:xfrm>
        </p:spPr>
        <p:txBody>
          <a:bodyPr wrap="square" anchor="t">
            <a:spAutoFit/>
          </a:bodyPr>
          <a:lstStyle>
            <a:lvl1pPr algn="l">
              <a:lnSpc>
                <a:spcPct val="80000"/>
              </a:lnSpc>
              <a:spcBef>
                <a:spcPts val="0"/>
              </a:spcBef>
              <a:defRPr sz="2799" b="0" cap="all" baseline="0">
                <a:solidFill>
                  <a:schemeClr val="bg1"/>
                </a:solidFill>
                <a:latin typeface="Arial Black" panose="020B0A04020102020204" pitchFamily="34" charset="0"/>
              </a:defRPr>
            </a:lvl1pPr>
            <a:lvl2pPr algn="ctr">
              <a:defRPr sz="4399" b="1">
                <a:latin typeface="Arial Black" panose="020B0A04020102020204" pitchFamily="34" charset="0"/>
              </a:defRPr>
            </a:lvl2pPr>
            <a:lvl3pPr algn="ctr">
              <a:defRPr sz="4399" b="1">
                <a:latin typeface="Arial Black" panose="020B0A04020102020204" pitchFamily="34" charset="0"/>
              </a:defRPr>
            </a:lvl3pPr>
            <a:lvl4pPr algn="ctr">
              <a:defRPr sz="4399" b="1">
                <a:latin typeface="Arial Black" panose="020B0A04020102020204" pitchFamily="34" charset="0"/>
              </a:defRPr>
            </a:lvl4pPr>
            <a:lvl5pPr algn="ctr">
              <a:defRPr sz="4399" b="1">
                <a:latin typeface="Arial Black" panose="020B0A04020102020204" pitchFamily="34" charset="0"/>
              </a:defRPr>
            </a:lvl5pPr>
          </a:lstStyle>
          <a:p>
            <a:r>
              <a:rPr lang="en-US"/>
              <a:t>INSERT STATEMENT </a:t>
            </a:r>
            <a:br>
              <a:rPr lang="en-US"/>
            </a:br>
            <a:r>
              <a:rPr lang="en-US"/>
              <a:t>AT 28PT AND UPPERCASE, MINIMUM 20PT. AS SE ENI OLESTOTATE CON RAERUM ES INI EREPUDI ODIT.</a:t>
            </a:r>
          </a:p>
        </p:txBody>
      </p:sp>
      <p:sp>
        <p:nvSpPr>
          <p:cNvPr id="2" name="Footer Placeholder 1"/>
          <p:cNvSpPr>
            <a:spLocks noGrp="1"/>
          </p:cNvSpPr>
          <p:nvPr>
            <p:ph type="ftr" sz="quarter" idx="36"/>
          </p:nvPr>
        </p:nvSpPr>
        <p:spPr/>
        <p:txBody>
          <a:bodyPr/>
          <a:lstStyle>
            <a:lvl1pPr>
              <a:defRPr>
                <a:solidFill>
                  <a:schemeClr val="bg1">
                    <a:alpha val="50000"/>
                  </a:schemeClr>
                </a:solidFill>
              </a:defRPr>
            </a:lvl1pPr>
          </a:lstStyle>
          <a:p>
            <a:r>
              <a:rPr lang="en-US"/>
              <a:t>Copyright © 2017 Accenture. All rights reserved.</a:t>
            </a:r>
          </a:p>
        </p:txBody>
      </p:sp>
      <p:sp>
        <p:nvSpPr>
          <p:cNvPr id="3" name="Slide Number Placeholder 2"/>
          <p:cNvSpPr>
            <a:spLocks noGrp="1"/>
          </p:cNvSpPr>
          <p:nvPr>
            <p:ph type="sldNum" sz="quarter" idx="37"/>
          </p:nvPr>
        </p:nvSpPr>
        <p:spPr/>
        <p:txBody>
          <a:bodyPr/>
          <a:lstStyle>
            <a:lvl1pPr>
              <a:defRPr>
                <a:solidFill>
                  <a:schemeClr val="bg1">
                    <a:alpha val="50000"/>
                  </a:schemeClr>
                </a:solidFill>
              </a:defRPr>
            </a:lvl1pPr>
          </a:lstStyle>
          <a:p>
            <a:pPr>
              <a:defRPr/>
            </a:pPr>
            <a:fld id="{90CBDC3A-D49F-4631-A8C7-55D59B33E5FA}" type="slidenum">
              <a:rPr lang="en-US" smtClean="0"/>
              <a:pPr>
                <a:defRPr/>
              </a:pPr>
              <a:t>‹#›</a:t>
            </a:fld>
            <a:endParaRPr lang="en-US"/>
          </a:p>
        </p:txBody>
      </p:sp>
    </p:spTree>
    <p:extLst>
      <p:ext uri="{BB962C8B-B14F-4D97-AF65-F5344CB8AC3E}">
        <p14:creationId xmlns:p14="http://schemas.microsoft.com/office/powerpoint/2010/main" val="3102368324"/>
      </p:ext>
    </p:extLst>
  </p:cSld>
  <p:clrMapOvr>
    <a:overrideClrMapping bg1="lt1" tx1="dk1" bg2="lt2" tx2="dk2" accent1="accent1" accent2="accent2" accent3="accent3" accent4="accent4" accent5="accent5" accent6="accent6" hlink="hlink" folHlink="folHlink"/>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Long Headline Only">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US"/>
              <a:t>Click to edit Master title style</a:t>
            </a:r>
          </a:p>
        </p:txBody>
      </p:sp>
      <p:sp>
        <p:nvSpPr>
          <p:cNvPr id="4" name="Slide Number Placeholder 3">
            <a:extLst>
              <a:ext uri="{FF2B5EF4-FFF2-40B4-BE49-F238E27FC236}">
                <a16:creationId xmlns:a16="http://schemas.microsoft.com/office/drawing/2014/main" id="{C47E4362-508E-4981-8236-82379D34C80D}"/>
              </a:ext>
            </a:extLst>
          </p:cNvPr>
          <p:cNvSpPr>
            <a:spLocks noGrp="1"/>
          </p:cNvSpPr>
          <p:nvPr>
            <p:ph type="sldNum" sz="quarter" idx="11"/>
          </p:nvPr>
        </p:nvSpPr>
        <p:spPr/>
        <p:txBody>
          <a:bodyPr/>
          <a:lstStyle/>
          <a:p>
            <a:fld id="{4F9AC08D-23A9-440E-BCB9-AA1E9877CC38}" type="slidenum">
              <a:rPr lang="en-US" smtClean="0"/>
              <a:pPr/>
              <a:t>‹#›</a:t>
            </a:fld>
            <a:endParaRPr lang="en-US"/>
          </a:p>
        </p:txBody>
      </p:sp>
      <p:sp>
        <p:nvSpPr>
          <p:cNvPr id="2" name="Footer Placeholder 1">
            <a:extLst>
              <a:ext uri="{FF2B5EF4-FFF2-40B4-BE49-F238E27FC236}">
                <a16:creationId xmlns:a16="http://schemas.microsoft.com/office/drawing/2014/main" id="{B213A250-05AC-47CB-8FBD-8A499AC49A60}"/>
              </a:ext>
            </a:extLst>
          </p:cNvPr>
          <p:cNvSpPr>
            <a:spLocks noGrp="1"/>
          </p:cNvSpPr>
          <p:nvPr>
            <p:ph type="ftr" sz="quarter" idx="12"/>
          </p:nvPr>
        </p:nvSpPr>
        <p:spPr/>
        <p:txBody>
          <a:bodyPr/>
          <a:lstStyle/>
          <a:p>
            <a:r>
              <a:rPr lang="en-AU"/>
              <a:t>Copyright © 2019 Accenture. All rights reserved.</a:t>
            </a:r>
            <a:endParaRPr lang="en-US"/>
          </a:p>
        </p:txBody>
      </p:sp>
    </p:spTree>
    <p:extLst>
      <p:ext uri="{BB962C8B-B14F-4D97-AF65-F5344CB8AC3E}">
        <p14:creationId xmlns:p14="http://schemas.microsoft.com/office/powerpoint/2010/main" val="4414583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Cover Image - Large GTS">
    <p:bg>
      <p:bgPr>
        <a:solidFill>
          <a:schemeClr val="accent2"/>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667CB869-86C7-4B5D-B21D-C7104400ECFC}"/>
              </a:ext>
            </a:extLst>
          </p:cNvPr>
          <p:cNvSpPr/>
          <p:nvPr userDrawn="1"/>
        </p:nvSpPr>
        <p:spPr>
          <a:xfrm>
            <a:off x="0" y="0"/>
            <a:ext cx="12192000" cy="6858000"/>
          </a:xfrm>
          <a:prstGeom prst="rect">
            <a:avLst/>
          </a:prstGeom>
          <a:gradFill flip="none" rotWithShape="1">
            <a:gsLst>
              <a:gs pos="0">
                <a:schemeClr val="bg1">
                  <a:alpha val="55000"/>
                </a:schemeClr>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Graphic 3">
            <a:extLst>
              <a:ext uri="{FF2B5EF4-FFF2-40B4-BE49-F238E27FC236}">
                <a16:creationId xmlns:a16="http://schemas.microsoft.com/office/drawing/2014/main" id="{97101C55-360F-4A30-88C9-2A386C411EE3}"/>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622800" y="0"/>
            <a:ext cx="7188200" cy="6858000"/>
          </a:xfrm>
          <a:prstGeom prst="rect">
            <a:avLst/>
          </a:prstGeom>
        </p:spPr>
      </p:pic>
      <p:sp>
        <p:nvSpPr>
          <p:cNvPr id="13" name="Date Placeholder 10">
            <a:extLst>
              <a:ext uri="{FF2B5EF4-FFF2-40B4-BE49-F238E27FC236}">
                <a16:creationId xmlns:a16="http://schemas.microsoft.com/office/drawing/2014/main" id="{47AA0BD1-514A-4E33-A0FD-DF2342E79049}"/>
              </a:ext>
            </a:extLst>
          </p:cNvPr>
          <p:cNvSpPr>
            <a:spLocks noGrp="1"/>
          </p:cNvSpPr>
          <p:nvPr>
            <p:ph type="dt" sz="half" idx="2"/>
          </p:nvPr>
        </p:nvSpPr>
        <p:spPr>
          <a:xfrm>
            <a:off x="381000" y="5282245"/>
            <a:ext cx="3102015"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tx1"/>
                </a:solidFill>
                <a:latin typeface="+mn-lt"/>
                <a:ea typeface="+mn-ea"/>
                <a:cs typeface="+mn-cs"/>
              </a:defRPr>
            </a:lvl1pPr>
          </a:lstStyle>
          <a:p>
            <a:fld id="{1EF6557B-1FAD-4B21-979D-AF32AE2ABE3A}" type="datetime2">
              <a:rPr lang="en-US" smtClean="0"/>
              <a:t>Monday, November 25, 2024</a:t>
            </a:fld>
            <a:endParaRPr lang="en-US" dirty="0"/>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a:xfrm>
            <a:off x="381000" y="5527522"/>
            <a:ext cx="3102015" cy="530687"/>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dirty="0"/>
              <a:t>Presenter</a:t>
            </a:r>
          </a:p>
        </p:txBody>
      </p:sp>
      <p:sp>
        <p:nvSpPr>
          <p:cNvPr id="5" name="TextBox 4">
            <a:extLst>
              <a:ext uri="{FF2B5EF4-FFF2-40B4-BE49-F238E27FC236}">
                <a16:creationId xmlns:a16="http://schemas.microsoft.com/office/drawing/2014/main" id="{B467DB53-62C4-4756-975D-61C7B1206CEF}"/>
              </a:ext>
            </a:extLst>
          </p:cNvPr>
          <p:cNvSpPr txBox="1">
            <a:spLocks/>
          </p:cNvSpPr>
          <p:nvPr userDrawn="1"/>
        </p:nvSpPr>
        <p:spPr>
          <a:xfrm>
            <a:off x="0" y="-480412"/>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chemeClr val="bg2"/>
                </a:solidFill>
                <a:effectLst/>
                <a:uLnTx/>
                <a:uFillTx/>
              </a:rPr>
              <a:t>Format Background… &gt; Picture or texture fill &gt; Set to one of the provided selections in the image library</a:t>
            </a:r>
            <a:endParaRPr kumimoji="0" lang="en-US" sz="800" b="0" i="0" u="none" strike="noStrike" kern="0" cap="none" spc="0" normalizeH="0" baseline="0" noProof="0" dirty="0">
              <a:ln>
                <a:noFill/>
              </a:ln>
              <a:solidFill>
                <a:schemeClr val="bg2"/>
              </a:solidFill>
              <a:effectLst/>
              <a:uLnTx/>
              <a:uFillTx/>
            </a:endParaRPr>
          </a:p>
        </p:txBody>
      </p:sp>
      <p:sp>
        <p:nvSpPr>
          <p:cNvPr id="14" name="Title 1">
            <a:extLst>
              <a:ext uri="{FF2B5EF4-FFF2-40B4-BE49-F238E27FC236}">
                <a16:creationId xmlns:a16="http://schemas.microsoft.com/office/drawing/2014/main" id="{F0772B66-01D8-4BE7-AE8E-C64CA1CF2666}"/>
              </a:ext>
            </a:extLst>
          </p:cNvPr>
          <p:cNvSpPr>
            <a:spLocks noGrp="1"/>
          </p:cNvSpPr>
          <p:nvPr>
            <p:ph type="ctrTitle" hasCustomPrompt="1"/>
          </p:nvPr>
        </p:nvSpPr>
        <p:spPr>
          <a:xfrm>
            <a:off x="381001" y="1429154"/>
            <a:ext cx="5152292" cy="2255710"/>
          </a:xfrm>
        </p:spPr>
        <p:txBody>
          <a:bodyPr anchor="b"/>
          <a:lstStyle>
            <a:lvl1pPr algn="l">
              <a:lnSpc>
                <a:spcPct val="90000"/>
              </a:lnSpc>
              <a:defRPr sz="4800">
                <a:solidFill>
                  <a:schemeClr val="tx1"/>
                </a:solidFill>
              </a:defRPr>
            </a:lvl1pPr>
          </a:lstStyle>
          <a:p>
            <a:r>
              <a:rPr lang="en-US" dirty="0"/>
              <a:t>Place presentation title here 48pt</a:t>
            </a:r>
          </a:p>
        </p:txBody>
      </p:sp>
      <p:sp>
        <p:nvSpPr>
          <p:cNvPr id="19" name="Text Placeholder 15">
            <a:extLst>
              <a:ext uri="{FF2B5EF4-FFF2-40B4-BE49-F238E27FC236}">
                <a16:creationId xmlns:a16="http://schemas.microsoft.com/office/drawing/2014/main" id="{BC9F1450-A172-44DF-9DE8-E6487649728B}"/>
              </a:ext>
            </a:extLst>
          </p:cNvPr>
          <p:cNvSpPr>
            <a:spLocks noGrp="1"/>
          </p:cNvSpPr>
          <p:nvPr>
            <p:ph type="body" sz="quarter" idx="13" hasCustomPrompt="1"/>
          </p:nvPr>
        </p:nvSpPr>
        <p:spPr>
          <a:xfrm>
            <a:off x="381001" y="3871190"/>
            <a:ext cx="5152292" cy="1092846"/>
          </a:xfrm>
        </p:spPr>
        <p:txBody>
          <a:bodyPr vert="horz" lIns="0" tIns="0" rIns="0" bIns="0" rtlCol="0">
            <a:noAutofit/>
          </a:bodyPr>
          <a:lstStyle>
            <a:lvl1pPr marL="0" indent="0" algn="l">
              <a:lnSpc>
                <a:spcPct val="90000"/>
              </a:lnSpc>
              <a:buNone/>
              <a:tabLst/>
              <a:defRPr lang="en-US" sz="2400" i="0" spc="0" dirty="0" smtClean="0">
                <a:solidFill>
                  <a:schemeClr val="tx1"/>
                </a:solidFill>
                <a:latin typeface="GT Sectra Fine Rg" panose="00000500000000000000" pitchFamily="50" charset="0"/>
              </a:defRPr>
            </a:lvl1pPr>
            <a:lvl2pPr marL="0" algn="ctr">
              <a:lnSpc>
                <a:spcPct val="90000"/>
              </a:lnSpc>
              <a:spcAft>
                <a:spcPts val="600"/>
              </a:spcAft>
              <a:defRPr lang="en-US" sz="2400" dirty="0" smtClean="0">
                <a:solidFill>
                  <a:srgbClr val="E6DCFF"/>
                </a:solidFill>
                <a:latin typeface="GT Sectra Fine" panose="00000500000000000000" pitchFamily="50" charset="0"/>
              </a:defRPr>
            </a:lvl2pPr>
            <a:lvl3pPr marL="0" algn="ctr">
              <a:lnSpc>
                <a:spcPct val="90000"/>
              </a:lnSpc>
              <a:spcAft>
                <a:spcPts val="600"/>
              </a:spcAft>
              <a:defRPr lang="en-US" sz="2400" dirty="0" smtClean="0">
                <a:solidFill>
                  <a:srgbClr val="E6DCFF"/>
                </a:solidFill>
                <a:latin typeface="GT Sectra Fine" panose="00000500000000000000" pitchFamily="50" charset="0"/>
              </a:defRPr>
            </a:lvl3pPr>
            <a:lvl4pPr marL="0" algn="ctr">
              <a:lnSpc>
                <a:spcPct val="90000"/>
              </a:lnSpc>
              <a:spcAft>
                <a:spcPts val="600"/>
              </a:spcAft>
              <a:defRPr lang="en-US" sz="2400" dirty="0" smtClean="0">
                <a:solidFill>
                  <a:srgbClr val="E6DCFF"/>
                </a:solidFill>
                <a:latin typeface="GT Sectra Fine" panose="00000500000000000000" pitchFamily="50" charset="0"/>
              </a:defRPr>
            </a:lvl4pPr>
            <a:lvl5pPr marL="0" algn="ctr">
              <a:lnSpc>
                <a:spcPct val="90000"/>
              </a:lnSpc>
              <a:spcAft>
                <a:spcPts val="600"/>
              </a:spcAft>
              <a:defRPr lang="en-US" sz="2400" dirty="0">
                <a:solidFill>
                  <a:srgbClr val="E6DCFF"/>
                </a:solidFill>
                <a:latin typeface="GT Sectra Fine" panose="00000500000000000000" pitchFamily="50" charset="0"/>
              </a:defRPr>
            </a:lvl5pPr>
          </a:lstStyle>
          <a:p>
            <a:pPr marL="228600" lvl="0" indent="-228600" defTabSz="914400">
              <a:spcAft>
                <a:spcPts val="0"/>
              </a:spcAft>
            </a:pPr>
            <a:r>
              <a:rPr lang="en-US" dirty="0"/>
              <a:t>Place subtitle here in GT Sectra </a:t>
            </a:r>
            <a:br>
              <a:rPr lang="en-US" dirty="0"/>
            </a:br>
            <a:r>
              <a:rPr lang="en-US" dirty="0"/>
              <a:t>Fine </a:t>
            </a:r>
            <a:r>
              <a:rPr lang="en-US" dirty="0" err="1"/>
              <a:t>Rg</a:t>
            </a:r>
            <a:r>
              <a:rPr lang="en-US" dirty="0"/>
              <a:t> 24pt</a:t>
            </a:r>
          </a:p>
        </p:txBody>
      </p:sp>
      <p:cxnSp>
        <p:nvCxnSpPr>
          <p:cNvPr id="9" name="Straight Connector 41">
            <a:extLst>
              <a:ext uri="{FF2B5EF4-FFF2-40B4-BE49-F238E27FC236}">
                <a16:creationId xmlns:a16="http://schemas.microsoft.com/office/drawing/2014/main" id="{278F4A6A-0463-495C-9BC4-E5815E8ED789}"/>
              </a:ext>
            </a:extLst>
          </p:cNvPr>
          <p:cNvCxnSpPr/>
          <p:nvPr userDrawn="1"/>
        </p:nvCxnSpPr>
        <p:spPr>
          <a:xfrm>
            <a:off x="-252640" y="1380044"/>
            <a:ext cx="182880" cy="0"/>
          </a:xfrm>
          <a:prstGeom prst="line">
            <a:avLst/>
          </a:prstGeom>
          <a:ln w="3175">
            <a:solidFill>
              <a:schemeClr val="bg1"/>
            </a:solidFill>
            <a:tailEnd type="none" w="sm" len="sm"/>
          </a:ln>
        </p:spPr>
        <p:style>
          <a:lnRef idx="1">
            <a:schemeClr val="accent1"/>
          </a:lnRef>
          <a:fillRef idx="0">
            <a:schemeClr val="accent1"/>
          </a:fillRef>
          <a:effectRef idx="0">
            <a:schemeClr val="accent1"/>
          </a:effectRef>
          <a:fontRef idx="minor">
            <a:schemeClr val="tx1"/>
          </a:fontRef>
        </p:style>
      </p:cxnSp>
      <p:cxnSp>
        <p:nvCxnSpPr>
          <p:cNvPr id="10" name="Straight Connector 50">
            <a:extLst>
              <a:ext uri="{FF2B5EF4-FFF2-40B4-BE49-F238E27FC236}">
                <a16:creationId xmlns:a16="http://schemas.microsoft.com/office/drawing/2014/main" id="{AA85B32C-FC44-41FC-950F-47678BF90D21}"/>
              </a:ext>
            </a:extLst>
          </p:cNvPr>
          <p:cNvCxnSpPr/>
          <p:nvPr userDrawn="1"/>
        </p:nvCxnSpPr>
        <p:spPr>
          <a:xfrm>
            <a:off x="-252640" y="1662728"/>
            <a:ext cx="182880" cy="0"/>
          </a:xfrm>
          <a:prstGeom prst="line">
            <a:avLst/>
          </a:prstGeom>
          <a:ln w="3175">
            <a:solidFill>
              <a:schemeClr val="bg1"/>
            </a:solidFill>
            <a:tailEnd type="none" w="sm" len="sm"/>
          </a:ln>
        </p:spPr>
        <p:style>
          <a:lnRef idx="1">
            <a:schemeClr val="accent1"/>
          </a:lnRef>
          <a:fillRef idx="0">
            <a:schemeClr val="accent1"/>
          </a:fillRef>
          <a:effectRef idx="0">
            <a:schemeClr val="accent1"/>
          </a:effectRef>
          <a:fontRef idx="minor">
            <a:schemeClr val="tx1"/>
          </a:fontRef>
        </p:style>
      </p:cxnSp>
      <p:sp>
        <p:nvSpPr>
          <p:cNvPr id="12" name="TextBox 51">
            <a:extLst>
              <a:ext uri="{FF2B5EF4-FFF2-40B4-BE49-F238E27FC236}">
                <a16:creationId xmlns:a16="http://schemas.microsoft.com/office/drawing/2014/main" id="{D99ED35F-8097-4185-A2EC-842F9B7012A6}"/>
              </a:ext>
            </a:extLst>
          </p:cNvPr>
          <p:cNvSpPr txBox="1"/>
          <p:nvPr userDrawn="1"/>
        </p:nvSpPr>
        <p:spPr>
          <a:xfrm>
            <a:off x="-2102745" y="1549691"/>
            <a:ext cx="1778865" cy="222546"/>
          </a:xfrm>
          <a:prstGeom prst="rect">
            <a:avLst/>
          </a:prstGeom>
          <a:noFill/>
        </p:spPr>
        <p:txBody>
          <a:bodyPr wrap="square" lIns="0" tIns="0" rIns="0"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Upper Guide Content</a:t>
            </a:r>
          </a:p>
        </p:txBody>
      </p:sp>
      <p:sp>
        <p:nvSpPr>
          <p:cNvPr id="15" name="TextBox 52">
            <a:extLst>
              <a:ext uri="{FF2B5EF4-FFF2-40B4-BE49-F238E27FC236}">
                <a16:creationId xmlns:a16="http://schemas.microsoft.com/office/drawing/2014/main" id="{5AEAE82D-F390-4458-97D7-AE10C6D158E2}"/>
              </a:ext>
            </a:extLst>
          </p:cNvPr>
          <p:cNvSpPr txBox="1"/>
          <p:nvPr userDrawn="1"/>
        </p:nvSpPr>
        <p:spPr>
          <a:xfrm>
            <a:off x="-2099880" y="308408"/>
            <a:ext cx="1776000" cy="144000"/>
          </a:xfrm>
          <a:prstGeom prst="rect">
            <a:avLst/>
          </a:prstGeom>
          <a:noFill/>
        </p:spPr>
        <p:txBody>
          <a:bodyPr wrap="square" lIns="0" tIns="0" rIns="0"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Tagline</a:t>
            </a:r>
          </a:p>
        </p:txBody>
      </p:sp>
      <p:cxnSp>
        <p:nvCxnSpPr>
          <p:cNvPr id="17" name="Straight Connector 53">
            <a:extLst>
              <a:ext uri="{FF2B5EF4-FFF2-40B4-BE49-F238E27FC236}">
                <a16:creationId xmlns:a16="http://schemas.microsoft.com/office/drawing/2014/main" id="{7B7D4519-6A9A-451C-A1B4-E16EF8F2C71E}"/>
              </a:ext>
            </a:extLst>
          </p:cNvPr>
          <p:cNvCxnSpPr>
            <a:cxnSpLocks/>
          </p:cNvCxnSpPr>
          <p:nvPr userDrawn="1"/>
        </p:nvCxnSpPr>
        <p:spPr>
          <a:xfrm flipV="1">
            <a:off x="-252640" y="383287"/>
            <a:ext cx="182880" cy="0"/>
          </a:xfrm>
          <a:prstGeom prst="line">
            <a:avLst/>
          </a:prstGeom>
          <a:ln w="3175">
            <a:solidFill>
              <a:schemeClr val="bg1"/>
            </a:solidFill>
            <a:tailEnd type="none" w="sm" len="sm"/>
          </a:ln>
        </p:spPr>
        <p:style>
          <a:lnRef idx="1">
            <a:schemeClr val="accent1"/>
          </a:lnRef>
          <a:fillRef idx="0">
            <a:schemeClr val="accent1"/>
          </a:fillRef>
          <a:effectRef idx="0">
            <a:schemeClr val="accent1"/>
          </a:effectRef>
          <a:fontRef idx="minor">
            <a:schemeClr val="tx1"/>
          </a:fontRef>
        </p:style>
      </p:cxnSp>
      <p:sp>
        <p:nvSpPr>
          <p:cNvPr id="18" name="TextBox 54">
            <a:extLst>
              <a:ext uri="{FF2B5EF4-FFF2-40B4-BE49-F238E27FC236}">
                <a16:creationId xmlns:a16="http://schemas.microsoft.com/office/drawing/2014/main" id="{E5F1F44D-4408-4CCC-B1D8-38DD63383A27}"/>
              </a:ext>
            </a:extLst>
          </p:cNvPr>
          <p:cNvSpPr txBox="1">
            <a:spLocks/>
          </p:cNvSpPr>
          <p:nvPr userDrawn="1"/>
        </p:nvSpPr>
        <p:spPr>
          <a:xfrm>
            <a:off x="-1859880" y="3102596"/>
            <a:ext cx="1536000" cy="180000"/>
          </a:xfrm>
          <a:prstGeom prst="rect">
            <a:avLst/>
          </a:prstGeom>
          <a:noFill/>
        </p:spPr>
        <p:txBody>
          <a:bodyPr wrap="square" lIns="0" tIns="0" rIns="132923"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Primary color 3</a:t>
            </a:r>
          </a:p>
        </p:txBody>
      </p:sp>
      <p:sp>
        <p:nvSpPr>
          <p:cNvPr id="20" name="Rectangle 55">
            <a:extLst>
              <a:ext uri="{FF2B5EF4-FFF2-40B4-BE49-F238E27FC236}">
                <a16:creationId xmlns:a16="http://schemas.microsoft.com/office/drawing/2014/main" id="{931B1FCF-E787-451F-A5FB-66FB681F38D7}"/>
              </a:ext>
            </a:extLst>
          </p:cNvPr>
          <p:cNvSpPr/>
          <p:nvPr userDrawn="1"/>
        </p:nvSpPr>
        <p:spPr bwMode="gray">
          <a:xfrm>
            <a:off x="-324720" y="3102598"/>
            <a:ext cx="180000" cy="180000"/>
          </a:xfrm>
          <a:prstGeom prst="rect">
            <a:avLst/>
          </a:prstGeom>
          <a:solidFill>
            <a:schemeClr val="accent3"/>
          </a:solidFill>
          <a:ln w="6350">
            <a:solidFill>
              <a:schemeClr val="tx1"/>
            </a:solidFill>
            <a:miter lim="800000"/>
            <a:headEnd/>
            <a:tailEnd/>
          </a:ln>
          <a:effectLst/>
        </p:spPr>
        <p:txBody>
          <a:bodyPr vert="horz" wrap="square" lIns="0" tIns="0" rIns="0" bIns="0" numCol="1" rtlCol="0" anchor="ctr" anchorCtr="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tab pos="265852" algn="l"/>
              </a:tabLst>
              <a:defRPr/>
            </a:pPr>
            <a:endParaRPr kumimoji="0" lang="en-US" sz="985" b="0" i="0" u="none" strike="noStrike" kern="1200" cap="none" spc="0" normalizeH="0" baseline="0" noProof="0">
              <a:ln>
                <a:noFill/>
              </a:ln>
              <a:solidFill>
                <a:prstClr val="white"/>
              </a:solidFill>
              <a:effectLst/>
              <a:uLnTx/>
              <a:uFillTx/>
              <a:latin typeface="Graphik"/>
              <a:ea typeface="+mn-ea"/>
              <a:cs typeface="+mn-cs"/>
            </a:endParaRPr>
          </a:p>
        </p:txBody>
      </p:sp>
      <p:sp>
        <p:nvSpPr>
          <p:cNvPr id="21" name="TextBox 56">
            <a:extLst>
              <a:ext uri="{FF2B5EF4-FFF2-40B4-BE49-F238E27FC236}">
                <a16:creationId xmlns:a16="http://schemas.microsoft.com/office/drawing/2014/main" id="{69FBAFDD-62EB-46BA-9FBF-418EDE542901}"/>
              </a:ext>
            </a:extLst>
          </p:cNvPr>
          <p:cNvSpPr txBox="1">
            <a:spLocks/>
          </p:cNvSpPr>
          <p:nvPr userDrawn="1"/>
        </p:nvSpPr>
        <p:spPr>
          <a:xfrm>
            <a:off x="-1859880" y="2673934"/>
            <a:ext cx="1536000" cy="180000"/>
          </a:xfrm>
          <a:prstGeom prst="rect">
            <a:avLst/>
          </a:prstGeom>
          <a:noFill/>
        </p:spPr>
        <p:txBody>
          <a:bodyPr wrap="square" lIns="0" tIns="0" rIns="132923"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Primary color 1</a:t>
            </a:r>
          </a:p>
        </p:txBody>
      </p:sp>
      <p:sp>
        <p:nvSpPr>
          <p:cNvPr id="22" name="Rectangle 57">
            <a:extLst>
              <a:ext uri="{FF2B5EF4-FFF2-40B4-BE49-F238E27FC236}">
                <a16:creationId xmlns:a16="http://schemas.microsoft.com/office/drawing/2014/main" id="{47B57F67-3E68-4021-AED5-1EF2E161791F}"/>
              </a:ext>
            </a:extLst>
          </p:cNvPr>
          <p:cNvSpPr/>
          <p:nvPr userDrawn="1"/>
        </p:nvSpPr>
        <p:spPr bwMode="gray">
          <a:xfrm>
            <a:off x="-324720" y="2673934"/>
            <a:ext cx="180000" cy="180000"/>
          </a:xfrm>
          <a:prstGeom prst="rect">
            <a:avLst/>
          </a:prstGeom>
          <a:solidFill>
            <a:schemeClr val="accent1"/>
          </a:solidFill>
          <a:ln w="6350" cap="flat" cmpd="sng" algn="ctr">
            <a:solidFill>
              <a:schemeClr val="tx1"/>
            </a:solidFill>
            <a:prstDash val="solid"/>
            <a:miter lim="800000"/>
            <a:headEnd type="none" w="med" len="med"/>
            <a:tailEnd type="none" w="med" len="med"/>
          </a:ln>
          <a:effectLst/>
        </p:spPr>
        <p:txBody>
          <a:bodyPr vert="horz" wrap="square" lIns="0" tIns="0" rIns="0" bIns="0" numCol="1" rtlCol="0" anchor="ctr" anchorCtr="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tab pos="265852" algn="l"/>
              </a:tabLst>
              <a:defRPr/>
            </a:pPr>
            <a:endParaRPr kumimoji="0" lang="en-US" sz="985" b="0" i="0" u="none" strike="noStrike" kern="1200" cap="none" spc="0" normalizeH="0" baseline="0" noProof="0">
              <a:ln>
                <a:noFill/>
              </a:ln>
              <a:solidFill>
                <a:srgbClr val="BEBEBE">
                  <a:lumMod val="100000"/>
                </a:srgbClr>
              </a:solidFill>
              <a:effectLst/>
              <a:uLnTx/>
              <a:uFillTx/>
              <a:latin typeface="Graphik"/>
              <a:ea typeface="+mn-ea"/>
              <a:cs typeface="+mn-cs"/>
            </a:endParaRPr>
          </a:p>
        </p:txBody>
      </p:sp>
      <p:sp>
        <p:nvSpPr>
          <p:cNvPr id="23" name="Rectangle 58">
            <a:extLst>
              <a:ext uri="{FF2B5EF4-FFF2-40B4-BE49-F238E27FC236}">
                <a16:creationId xmlns:a16="http://schemas.microsoft.com/office/drawing/2014/main" id="{F076AA08-4030-4561-B8A8-901B03462154}"/>
              </a:ext>
            </a:extLst>
          </p:cNvPr>
          <p:cNvSpPr/>
          <p:nvPr userDrawn="1"/>
        </p:nvSpPr>
        <p:spPr bwMode="gray">
          <a:xfrm>
            <a:off x="-324720" y="2888266"/>
            <a:ext cx="180000" cy="180000"/>
          </a:xfrm>
          <a:prstGeom prst="rect">
            <a:avLst/>
          </a:prstGeom>
          <a:solidFill>
            <a:schemeClr val="accent2"/>
          </a:solidFill>
          <a:ln w="6350">
            <a:solidFill>
              <a:schemeClr val="tx1"/>
            </a:solidFill>
            <a:miter lim="800000"/>
            <a:headEnd/>
            <a:tailEnd/>
          </a:ln>
          <a:effectLst/>
        </p:spPr>
        <p:txBody>
          <a:bodyPr vert="horz" wrap="square" lIns="0" tIns="0" rIns="0" bIns="0" numCol="1" rtlCol="0" anchor="ctr" anchorCtr="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tab pos="265852" algn="l"/>
              </a:tabLst>
              <a:defRPr/>
            </a:pPr>
            <a:endParaRPr kumimoji="0" lang="en-US" sz="985" b="0" i="0" u="none" strike="noStrike" kern="1200" cap="none" spc="0" normalizeH="0" baseline="0" noProof="0">
              <a:ln>
                <a:noFill/>
              </a:ln>
              <a:solidFill>
                <a:prstClr val="white"/>
              </a:solidFill>
              <a:effectLst/>
              <a:uLnTx/>
              <a:uFillTx/>
              <a:latin typeface="Graphik"/>
              <a:ea typeface="+mn-ea"/>
              <a:cs typeface="+mn-cs"/>
            </a:endParaRPr>
          </a:p>
        </p:txBody>
      </p:sp>
      <p:sp>
        <p:nvSpPr>
          <p:cNvPr id="24" name="TextBox 59">
            <a:extLst>
              <a:ext uri="{FF2B5EF4-FFF2-40B4-BE49-F238E27FC236}">
                <a16:creationId xmlns:a16="http://schemas.microsoft.com/office/drawing/2014/main" id="{8F9674CD-67D0-4F3D-971D-0DCA37386127}"/>
              </a:ext>
            </a:extLst>
          </p:cNvPr>
          <p:cNvSpPr txBox="1">
            <a:spLocks/>
          </p:cNvSpPr>
          <p:nvPr userDrawn="1"/>
        </p:nvSpPr>
        <p:spPr>
          <a:xfrm>
            <a:off x="-1859880" y="2888266"/>
            <a:ext cx="1536000" cy="180000"/>
          </a:xfrm>
          <a:prstGeom prst="rect">
            <a:avLst/>
          </a:prstGeom>
          <a:noFill/>
        </p:spPr>
        <p:txBody>
          <a:bodyPr wrap="square" lIns="0" tIns="0" rIns="132923"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Primary color 2</a:t>
            </a:r>
          </a:p>
        </p:txBody>
      </p:sp>
      <p:sp>
        <p:nvSpPr>
          <p:cNvPr id="25" name="TextBox 65">
            <a:extLst>
              <a:ext uri="{FF2B5EF4-FFF2-40B4-BE49-F238E27FC236}">
                <a16:creationId xmlns:a16="http://schemas.microsoft.com/office/drawing/2014/main" id="{E3630C19-7ED6-40E8-BFD4-30B887DBB57A}"/>
              </a:ext>
            </a:extLst>
          </p:cNvPr>
          <p:cNvSpPr txBox="1"/>
          <p:nvPr userDrawn="1"/>
        </p:nvSpPr>
        <p:spPr>
          <a:xfrm>
            <a:off x="-1859880" y="5819900"/>
            <a:ext cx="1536000" cy="180000"/>
          </a:xfrm>
          <a:prstGeom prst="rect">
            <a:avLst/>
          </a:prstGeom>
          <a:noFill/>
        </p:spPr>
        <p:txBody>
          <a:bodyPr wrap="square" lIns="0" tIns="0" rIns="132923"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White</a:t>
            </a:r>
          </a:p>
        </p:txBody>
      </p:sp>
      <p:sp>
        <p:nvSpPr>
          <p:cNvPr id="26" name="Rectangle 67">
            <a:extLst>
              <a:ext uri="{FF2B5EF4-FFF2-40B4-BE49-F238E27FC236}">
                <a16:creationId xmlns:a16="http://schemas.microsoft.com/office/drawing/2014/main" id="{CA24D0C7-38E5-4BCB-9DEA-6F87E81E1D03}"/>
              </a:ext>
            </a:extLst>
          </p:cNvPr>
          <p:cNvSpPr/>
          <p:nvPr userDrawn="1"/>
        </p:nvSpPr>
        <p:spPr bwMode="gray">
          <a:xfrm>
            <a:off x="-324720" y="5819903"/>
            <a:ext cx="180000" cy="180000"/>
          </a:xfrm>
          <a:prstGeom prst="rect">
            <a:avLst/>
          </a:prstGeom>
          <a:solidFill>
            <a:schemeClr val="tx1"/>
          </a:solidFill>
          <a:ln w="6350">
            <a:solidFill>
              <a:schemeClr val="tx1"/>
            </a:solidFill>
            <a:miter lim="800000"/>
            <a:headEnd/>
            <a:tailEnd/>
          </a:ln>
          <a:effectLst/>
        </p:spPr>
        <p:txBody>
          <a:bodyPr vert="horz" wrap="square" lIns="0" tIns="0" rIns="0" bIns="0" numCol="1" rtlCol="0" anchor="ctr" anchorCtr="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tab pos="265852" algn="l"/>
              </a:tabLst>
              <a:defRPr/>
            </a:pPr>
            <a:endParaRPr kumimoji="0" lang="en-US" sz="985" b="0" i="0" u="none" strike="noStrike" kern="1200" cap="none" spc="0" normalizeH="0" baseline="0" noProof="0">
              <a:ln>
                <a:noFill/>
              </a:ln>
              <a:solidFill>
                <a:prstClr val="white"/>
              </a:solidFill>
              <a:effectLst/>
              <a:uLnTx/>
              <a:uFillTx/>
              <a:latin typeface="Graphik"/>
              <a:ea typeface="+mn-ea"/>
              <a:cs typeface="+mn-cs"/>
            </a:endParaRPr>
          </a:p>
        </p:txBody>
      </p:sp>
      <p:sp>
        <p:nvSpPr>
          <p:cNvPr id="27" name="Rectangle 68">
            <a:extLst>
              <a:ext uri="{FF2B5EF4-FFF2-40B4-BE49-F238E27FC236}">
                <a16:creationId xmlns:a16="http://schemas.microsoft.com/office/drawing/2014/main" id="{2502D120-1761-4803-98E5-13AE4B8CDFB4}"/>
              </a:ext>
            </a:extLst>
          </p:cNvPr>
          <p:cNvSpPr>
            <a:spLocks/>
          </p:cNvSpPr>
          <p:nvPr userDrawn="1"/>
        </p:nvSpPr>
        <p:spPr bwMode="gray">
          <a:xfrm>
            <a:off x="-324884" y="4962578"/>
            <a:ext cx="180000" cy="180000"/>
          </a:xfrm>
          <a:prstGeom prst="rect">
            <a:avLst/>
          </a:prstGeom>
          <a:solidFill>
            <a:schemeClr val="bg1"/>
          </a:solidFill>
          <a:ln w="6350" cap="flat" cmpd="sng" algn="ctr">
            <a:solidFill>
              <a:schemeClr val="tx1"/>
            </a:solidFill>
            <a:prstDash val="solid"/>
            <a:miter lim="800000"/>
            <a:headEnd type="none" w="med" len="med"/>
            <a:tailEnd type="none" w="med" len="med"/>
          </a:ln>
          <a:effectLst/>
        </p:spPr>
        <p:txBody>
          <a:bodyPr vert="horz" wrap="square" lIns="0" tIns="0" rIns="0" bIns="0" numCol="1" rtlCol="0" anchor="ctr" anchorCtr="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tab pos="265852" algn="l"/>
              </a:tabLst>
              <a:defRPr/>
            </a:pPr>
            <a:endParaRPr kumimoji="0" lang="en-US" sz="985" b="0" i="0" u="none" strike="noStrike" kern="1200" cap="none" spc="0" normalizeH="0" baseline="0" noProof="0">
              <a:ln>
                <a:noFill/>
              </a:ln>
              <a:solidFill>
                <a:prstClr val="white"/>
              </a:solidFill>
              <a:effectLst/>
              <a:uLnTx/>
              <a:uFillTx/>
              <a:latin typeface="Graphik"/>
              <a:ea typeface="+mn-ea"/>
              <a:cs typeface="+mn-cs"/>
            </a:endParaRPr>
          </a:p>
        </p:txBody>
      </p:sp>
      <p:sp>
        <p:nvSpPr>
          <p:cNvPr id="28" name="TextBox 69">
            <a:extLst>
              <a:ext uri="{FF2B5EF4-FFF2-40B4-BE49-F238E27FC236}">
                <a16:creationId xmlns:a16="http://schemas.microsoft.com/office/drawing/2014/main" id="{76849F4A-D5AE-4DF8-9A2B-37CD1BBA034B}"/>
              </a:ext>
            </a:extLst>
          </p:cNvPr>
          <p:cNvSpPr txBox="1">
            <a:spLocks/>
          </p:cNvSpPr>
          <p:nvPr userDrawn="1"/>
        </p:nvSpPr>
        <p:spPr>
          <a:xfrm>
            <a:off x="-1859880" y="4962575"/>
            <a:ext cx="1536000" cy="180000"/>
          </a:xfrm>
          <a:prstGeom prst="rect">
            <a:avLst/>
          </a:prstGeom>
          <a:noFill/>
        </p:spPr>
        <p:txBody>
          <a:bodyPr wrap="square" lIns="0" tIns="0" rIns="132923"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Graphik"/>
                <a:ea typeface="+mn-ea"/>
                <a:cs typeface="+mn-cs"/>
              </a:rPr>
              <a:t>Black (Text)</a:t>
            </a:r>
          </a:p>
        </p:txBody>
      </p:sp>
      <p:sp>
        <p:nvSpPr>
          <p:cNvPr id="29" name="TextBox 70">
            <a:extLst>
              <a:ext uri="{FF2B5EF4-FFF2-40B4-BE49-F238E27FC236}">
                <a16:creationId xmlns:a16="http://schemas.microsoft.com/office/drawing/2014/main" id="{740CF279-D566-4EBC-80EE-E73BCB82454E}"/>
              </a:ext>
            </a:extLst>
          </p:cNvPr>
          <p:cNvSpPr txBox="1"/>
          <p:nvPr userDrawn="1"/>
        </p:nvSpPr>
        <p:spPr>
          <a:xfrm>
            <a:off x="-2099880" y="1302877"/>
            <a:ext cx="1776000" cy="144000"/>
          </a:xfrm>
          <a:prstGeom prst="rect">
            <a:avLst/>
          </a:prstGeom>
          <a:noFill/>
        </p:spPr>
        <p:txBody>
          <a:bodyPr wrap="square" lIns="0" tIns="0" rIns="0"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Sub-Headline Line</a:t>
            </a:r>
          </a:p>
        </p:txBody>
      </p:sp>
      <p:cxnSp>
        <p:nvCxnSpPr>
          <p:cNvPr id="30" name="Straight Connector 71">
            <a:extLst>
              <a:ext uri="{FF2B5EF4-FFF2-40B4-BE49-F238E27FC236}">
                <a16:creationId xmlns:a16="http://schemas.microsoft.com/office/drawing/2014/main" id="{8A4A2932-C64C-4F12-9FB2-E72C9C203637}"/>
              </a:ext>
            </a:extLst>
          </p:cNvPr>
          <p:cNvCxnSpPr/>
          <p:nvPr userDrawn="1"/>
        </p:nvCxnSpPr>
        <p:spPr>
          <a:xfrm>
            <a:off x="-272960" y="6275072"/>
            <a:ext cx="182880" cy="0"/>
          </a:xfrm>
          <a:prstGeom prst="line">
            <a:avLst/>
          </a:prstGeom>
          <a:ln w="3175">
            <a:solidFill>
              <a:schemeClr val="bg1"/>
            </a:solidFill>
            <a:tailEnd type="none" w="sm" len="sm"/>
          </a:ln>
        </p:spPr>
        <p:style>
          <a:lnRef idx="1">
            <a:schemeClr val="accent1"/>
          </a:lnRef>
          <a:fillRef idx="0">
            <a:schemeClr val="accent1"/>
          </a:fillRef>
          <a:effectRef idx="0">
            <a:schemeClr val="accent1"/>
          </a:effectRef>
          <a:fontRef idx="minor">
            <a:schemeClr val="tx1"/>
          </a:fontRef>
        </p:style>
      </p:cxnSp>
      <p:sp>
        <p:nvSpPr>
          <p:cNvPr id="31" name="TextBox 54">
            <a:extLst>
              <a:ext uri="{FF2B5EF4-FFF2-40B4-BE49-F238E27FC236}">
                <a16:creationId xmlns:a16="http://schemas.microsoft.com/office/drawing/2014/main" id="{72A9D98F-FC02-4985-B055-8D9921AE3C61}"/>
              </a:ext>
            </a:extLst>
          </p:cNvPr>
          <p:cNvSpPr txBox="1">
            <a:spLocks/>
          </p:cNvSpPr>
          <p:nvPr userDrawn="1"/>
        </p:nvSpPr>
        <p:spPr>
          <a:xfrm>
            <a:off x="-1259880" y="3972625"/>
            <a:ext cx="936000" cy="180000"/>
          </a:xfrm>
          <a:prstGeom prst="rect">
            <a:avLst/>
          </a:prstGeom>
          <a:noFill/>
        </p:spPr>
        <p:txBody>
          <a:bodyPr wrap="square" lIns="0" tIns="0" rIns="132923"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Accent 3</a:t>
            </a:r>
          </a:p>
        </p:txBody>
      </p:sp>
      <p:sp>
        <p:nvSpPr>
          <p:cNvPr id="32" name="Rectangle 55">
            <a:extLst>
              <a:ext uri="{FF2B5EF4-FFF2-40B4-BE49-F238E27FC236}">
                <a16:creationId xmlns:a16="http://schemas.microsoft.com/office/drawing/2014/main" id="{CE62EEA9-6AF6-4F7D-B1EB-EE2D38CAE3F1}"/>
              </a:ext>
            </a:extLst>
          </p:cNvPr>
          <p:cNvSpPr/>
          <p:nvPr userDrawn="1"/>
        </p:nvSpPr>
        <p:spPr bwMode="gray">
          <a:xfrm>
            <a:off x="-324884" y="3972625"/>
            <a:ext cx="180000" cy="180000"/>
          </a:xfrm>
          <a:prstGeom prst="rect">
            <a:avLst/>
          </a:prstGeom>
          <a:solidFill>
            <a:srgbClr val="BE82FF"/>
          </a:solidFill>
          <a:ln w="9525" cap="flat" cmpd="sng" algn="ctr">
            <a:solidFill>
              <a:schemeClr val="tx1"/>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algn="ctr" fontAlgn="auto">
              <a:lnSpc>
                <a:spcPct val="100000"/>
              </a:lnSpc>
              <a:spcBef>
                <a:spcPts val="0"/>
              </a:spcBef>
              <a:spcAft>
                <a:spcPts val="0"/>
              </a:spcAft>
              <a:buClrTx/>
              <a:buSzTx/>
              <a:buFontTx/>
              <a:buNone/>
              <a:tabLst/>
            </a:pPr>
            <a:endParaRPr kumimoji="0" lang="en-US" sz="1200" b="0" i="0" u="none" strike="noStrike" cap="none" spc="0" normalizeH="0" baseline="0" noProof="0">
              <a:ln>
                <a:noFill/>
              </a:ln>
              <a:solidFill>
                <a:srgbClr val="FFFFFF"/>
              </a:solidFill>
              <a:effectLst/>
              <a:uLnTx/>
              <a:uFillTx/>
              <a:latin typeface="Graphik"/>
            </a:endParaRPr>
          </a:p>
        </p:txBody>
      </p:sp>
      <p:sp>
        <p:nvSpPr>
          <p:cNvPr id="33" name="TextBox 56">
            <a:extLst>
              <a:ext uri="{FF2B5EF4-FFF2-40B4-BE49-F238E27FC236}">
                <a16:creationId xmlns:a16="http://schemas.microsoft.com/office/drawing/2014/main" id="{471BA5B7-65EF-40AB-A1AF-69EB426E9F8B}"/>
              </a:ext>
            </a:extLst>
          </p:cNvPr>
          <p:cNvSpPr txBox="1">
            <a:spLocks/>
          </p:cNvSpPr>
          <p:nvPr userDrawn="1"/>
        </p:nvSpPr>
        <p:spPr>
          <a:xfrm>
            <a:off x="-1259880" y="3535805"/>
            <a:ext cx="936000" cy="180000"/>
          </a:xfrm>
          <a:prstGeom prst="rect">
            <a:avLst/>
          </a:prstGeom>
          <a:noFill/>
        </p:spPr>
        <p:txBody>
          <a:bodyPr wrap="square" lIns="0" tIns="0" rIns="132923"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Accent 1</a:t>
            </a:r>
          </a:p>
        </p:txBody>
      </p:sp>
      <p:sp>
        <p:nvSpPr>
          <p:cNvPr id="34" name="Rectangle 57">
            <a:extLst>
              <a:ext uri="{FF2B5EF4-FFF2-40B4-BE49-F238E27FC236}">
                <a16:creationId xmlns:a16="http://schemas.microsoft.com/office/drawing/2014/main" id="{9AFB478A-6595-4BED-A316-40F81E13133A}"/>
              </a:ext>
            </a:extLst>
          </p:cNvPr>
          <p:cNvSpPr/>
          <p:nvPr userDrawn="1"/>
        </p:nvSpPr>
        <p:spPr bwMode="gray">
          <a:xfrm>
            <a:off x="-324884" y="3535805"/>
            <a:ext cx="180000" cy="180000"/>
          </a:xfrm>
          <a:prstGeom prst="rect">
            <a:avLst/>
          </a:prstGeom>
          <a:solidFill>
            <a:schemeClr val="accent4"/>
          </a:solidFill>
          <a:ln w="9525" cap="flat" cmpd="sng" algn="ctr">
            <a:solidFill>
              <a:schemeClr val="tx1"/>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algn="ctr" fontAlgn="auto">
              <a:lnSpc>
                <a:spcPct val="100000"/>
              </a:lnSpc>
              <a:spcBef>
                <a:spcPts val="0"/>
              </a:spcBef>
              <a:spcAft>
                <a:spcPts val="0"/>
              </a:spcAft>
              <a:buClrTx/>
              <a:buSzTx/>
              <a:buFontTx/>
              <a:buNone/>
              <a:tabLst/>
            </a:pPr>
            <a:endParaRPr kumimoji="0" lang="en-US" sz="1200" b="0" i="0" u="none" strike="noStrike" cap="none" spc="0" normalizeH="0" baseline="0" noProof="0">
              <a:ln>
                <a:noFill/>
              </a:ln>
              <a:solidFill>
                <a:srgbClr val="FFFFFF"/>
              </a:solidFill>
              <a:effectLst/>
              <a:uLnTx/>
              <a:uFillTx/>
              <a:latin typeface="Graphik"/>
            </a:endParaRPr>
          </a:p>
        </p:txBody>
      </p:sp>
      <p:sp>
        <p:nvSpPr>
          <p:cNvPr id="35" name="Rectangle 58">
            <a:extLst>
              <a:ext uri="{FF2B5EF4-FFF2-40B4-BE49-F238E27FC236}">
                <a16:creationId xmlns:a16="http://schemas.microsoft.com/office/drawing/2014/main" id="{4E561DC0-81D3-4A40-BC58-9F21A3356C00}"/>
              </a:ext>
            </a:extLst>
          </p:cNvPr>
          <p:cNvSpPr/>
          <p:nvPr userDrawn="1"/>
        </p:nvSpPr>
        <p:spPr bwMode="gray">
          <a:xfrm>
            <a:off x="-324884" y="3754215"/>
            <a:ext cx="180000" cy="180000"/>
          </a:xfrm>
          <a:prstGeom prst="rect">
            <a:avLst/>
          </a:prstGeom>
          <a:solidFill>
            <a:srgbClr val="A055F5"/>
          </a:solidFill>
          <a:ln w="9525" cap="flat" cmpd="sng" algn="ctr">
            <a:solidFill>
              <a:schemeClr val="tx1"/>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algn="ctr" fontAlgn="auto">
              <a:lnSpc>
                <a:spcPct val="100000"/>
              </a:lnSpc>
              <a:spcBef>
                <a:spcPts val="0"/>
              </a:spcBef>
              <a:spcAft>
                <a:spcPts val="0"/>
              </a:spcAft>
              <a:buClrTx/>
              <a:buSzTx/>
              <a:buFontTx/>
              <a:buNone/>
              <a:tabLst/>
            </a:pPr>
            <a:endParaRPr kumimoji="0" lang="en-US" sz="1200" b="0" i="0" u="none" strike="noStrike" cap="none" spc="0" normalizeH="0" baseline="0" noProof="0">
              <a:ln>
                <a:noFill/>
              </a:ln>
              <a:solidFill>
                <a:srgbClr val="FFFFFF"/>
              </a:solidFill>
              <a:effectLst/>
              <a:uLnTx/>
              <a:uFillTx/>
              <a:latin typeface="Graphik"/>
            </a:endParaRPr>
          </a:p>
        </p:txBody>
      </p:sp>
      <p:sp>
        <p:nvSpPr>
          <p:cNvPr id="36" name="TextBox 59">
            <a:extLst>
              <a:ext uri="{FF2B5EF4-FFF2-40B4-BE49-F238E27FC236}">
                <a16:creationId xmlns:a16="http://schemas.microsoft.com/office/drawing/2014/main" id="{DDFE4213-91C1-4B20-8BB6-489F402BBDF4}"/>
              </a:ext>
            </a:extLst>
          </p:cNvPr>
          <p:cNvSpPr txBox="1">
            <a:spLocks/>
          </p:cNvSpPr>
          <p:nvPr userDrawn="1"/>
        </p:nvSpPr>
        <p:spPr>
          <a:xfrm>
            <a:off x="-1259880" y="3754215"/>
            <a:ext cx="936000" cy="180000"/>
          </a:xfrm>
          <a:prstGeom prst="rect">
            <a:avLst/>
          </a:prstGeom>
          <a:noFill/>
        </p:spPr>
        <p:txBody>
          <a:bodyPr wrap="square" lIns="0" tIns="0" rIns="132923"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Accent 2</a:t>
            </a:r>
          </a:p>
        </p:txBody>
      </p:sp>
      <p:sp>
        <p:nvSpPr>
          <p:cNvPr id="37" name="Rectangle 66">
            <a:extLst>
              <a:ext uri="{FF2B5EF4-FFF2-40B4-BE49-F238E27FC236}">
                <a16:creationId xmlns:a16="http://schemas.microsoft.com/office/drawing/2014/main" id="{21E76975-26E7-49CC-8551-275F130F6F34}"/>
              </a:ext>
            </a:extLst>
          </p:cNvPr>
          <p:cNvSpPr/>
          <p:nvPr userDrawn="1"/>
        </p:nvSpPr>
        <p:spPr bwMode="gray">
          <a:xfrm>
            <a:off x="-324720" y="5608521"/>
            <a:ext cx="180000" cy="180000"/>
          </a:xfrm>
          <a:prstGeom prst="rect">
            <a:avLst/>
          </a:prstGeom>
          <a:solidFill>
            <a:schemeClr val="tx1">
              <a:lumMod val="65000"/>
              <a:lumOff val="35000"/>
            </a:schemeClr>
          </a:solidFill>
          <a:ln w="6350">
            <a:solidFill>
              <a:schemeClr val="tx1"/>
            </a:solidFill>
            <a:miter lim="800000"/>
            <a:headEnd/>
            <a:tailEnd/>
          </a:ln>
          <a:effectLst/>
        </p:spPr>
        <p:txBody>
          <a:bodyPr vert="horz" wrap="square" lIns="0" tIns="0" rIns="0" bIns="0" numCol="1" rtlCol="0" anchor="ctr" anchorCtr="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tab pos="265852" algn="l"/>
              </a:tabLst>
              <a:defRPr/>
            </a:pPr>
            <a:endParaRPr kumimoji="0" lang="en-US" sz="985" b="0" i="0" u="none" strike="noStrike" kern="1200" cap="none" spc="0" normalizeH="0" baseline="0" noProof="0">
              <a:ln>
                <a:noFill/>
              </a:ln>
              <a:solidFill>
                <a:prstClr val="white"/>
              </a:solidFill>
              <a:effectLst/>
              <a:uLnTx/>
              <a:uFillTx/>
              <a:latin typeface="Graphik"/>
              <a:ea typeface="+mn-ea"/>
              <a:cs typeface="+mn-cs"/>
            </a:endParaRPr>
          </a:p>
        </p:txBody>
      </p:sp>
      <p:sp>
        <p:nvSpPr>
          <p:cNvPr id="38" name="TextBox 54">
            <a:extLst>
              <a:ext uri="{FF2B5EF4-FFF2-40B4-BE49-F238E27FC236}">
                <a16:creationId xmlns:a16="http://schemas.microsoft.com/office/drawing/2014/main" id="{3BEA5BBC-3109-4066-ABD2-641BDCF93AFF}"/>
              </a:ext>
            </a:extLst>
          </p:cNvPr>
          <p:cNvSpPr txBox="1"/>
          <p:nvPr userDrawn="1"/>
        </p:nvSpPr>
        <p:spPr>
          <a:xfrm>
            <a:off x="-863880" y="5608521"/>
            <a:ext cx="540000" cy="180000"/>
          </a:xfrm>
          <a:prstGeom prst="rect">
            <a:avLst/>
          </a:prstGeom>
          <a:noFill/>
        </p:spPr>
        <p:txBody>
          <a:bodyPr wrap="square" lIns="0" tIns="0" rIns="132923" bIns="0"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Graphik"/>
                <a:ea typeface="+mn-ea"/>
                <a:cs typeface="+mn-cs"/>
              </a:rPr>
              <a:t>Grey 3</a:t>
            </a:r>
          </a:p>
        </p:txBody>
      </p:sp>
      <p:sp>
        <p:nvSpPr>
          <p:cNvPr id="39" name="Rectangle 60">
            <a:extLst>
              <a:ext uri="{FF2B5EF4-FFF2-40B4-BE49-F238E27FC236}">
                <a16:creationId xmlns:a16="http://schemas.microsoft.com/office/drawing/2014/main" id="{D8D0C654-854D-4354-8F69-052D53B4EB52}"/>
              </a:ext>
            </a:extLst>
          </p:cNvPr>
          <p:cNvSpPr/>
          <p:nvPr userDrawn="1"/>
        </p:nvSpPr>
        <p:spPr bwMode="gray">
          <a:xfrm>
            <a:off x="-324720" y="5183545"/>
            <a:ext cx="180000" cy="180000"/>
          </a:xfrm>
          <a:prstGeom prst="rect">
            <a:avLst/>
          </a:prstGeom>
          <a:solidFill>
            <a:srgbClr val="96968C"/>
          </a:solidFill>
          <a:ln w="6350">
            <a:solidFill>
              <a:schemeClr val="tx1"/>
            </a:solidFill>
            <a:miter lim="800000"/>
            <a:headEnd/>
            <a:tailEnd/>
          </a:ln>
          <a:effectLst/>
        </p:spPr>
        <p:txBody>
          <a:bodyPr vert="horz" wrap="square" lIns="0" tIns="0" rIns="0" bIns="0" numCol="1" rtlCol="0" anchor="ctr" anchorCtr="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tab pos="265852" algn="l"/>
              </a:tabLst>
              <a:defRPr/>
            </a:pPr>
            <a:endParaRPr kumimoji="0" lang="en-US" sz="985" b="0" i="0" u="none" strike="noStrike" kern="1200" cap="none" spc="0" normalizeH="0" baseline="0" noProof="0">
              <a:ln>
                <a:noFill/>
              </a:ln>
              <a:solidFill>
                <a:prstClr val="white"/>
              </a:solidFill>
              <a:effectLst/>
              <a:uLnTx/>
              <a:uFillTx/>
              <a:latin typeface="Graphik"/>
              <a:ea typeface="+mn-ea"/>
              <a:cs typeface="+mn-cs"/>
            </a:endParaRPr>
          </a:p>
        </p:txBody>
      </p:sp>
      <p:sp>
        <p:nvSpPr>
          <p:cNvPr id="40" name="TextBox 56">
            <a:extLst>
              <a:ext uri="{FF2B5EF4-FFF2-40B4-BE49-F238E27FC236}">
                <a16:creationId xmlns:a16="http://schemas.microsoft.com/office/drawing/2014/main" id="{B8911FE9-5D45-4F04-A364-C75FA641F6E2}"/>
              </a:ext>
            </a:extLst>
          </p:cNvPr>
          <p:cNvSpPr txBox="1"/>
          <p:nvPr userDrawn="1"/>
        </p:nvSpPr>
        <p:spPr>
          <a:xfrm>
            <a:off x="-863880" y="5183545"/>
            <a:ext cx="540000" cy="180000"/>
          </a:xfrm>
          <a:prstGeom prst="rect">
            <a:avLst/>
          </a:prstGeom>
          <a:noFill/>
        </p:spPr>
        <p:txBody>
          <a:bodyPr wrap="square" lIns="0" tIns="0" rIns="132923" bIns="0"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Graphik"/>
                <a:ea typeface="+mn-ea"/>
                <a:cs typeface="+mn-cs"/>
              </a:rPr>
              <a:t>Grey 1</a:t>
            </a:r>
          </a:p>
        </p:txBody>
      </p:sp>
      <p:sp>
        <p:nvSpPr>
          <p:cNvPr id="41" name="Rectangle 61">
            <a:extLst>
              <a:ext uri="{FF2B5EF4-FFF2-40B4-BE49-F238E27FC236}">
                <a16:creationId xmlns:a16="http://schemas.microsoft.com/office/drawing/2014/main" id="{01191A3B-C73B-4858-9C7C-56B34E2A6EEA}"/>
              </a:ext>
            </a:extLst>
          </p:cNvPr>
          <p:cNvSpPr/>
          <p:nvPr userDrawn="1"/>
        </p:nvSpPr>
        <p:spPr bwMode="gray">
          <a:xfrm>
            <a:off x="-324884" y="5396033"/>
            <a:ext cx="180000" cy="180000"/>
          </a:xfrm>
          <a:prstGeom prst="rect">
            <a:avLst/>
          </a:prstGeom>
          <a:solidFill>
            <a:srgbClr val="E6E6DC"/>
          </a:solidFill>
          <a:ln w="6350">
            <a:solidFill>
              <a:schemeClr val="tx1"/>
            </a:solidFill>
            <a:miter lim="800000"/>
            <a:headEnd/>
            <a:tailEnd/>
          </a:ln>
          <a:effectLst/>
        </p:spPr>
        <p:txBody>
          <a:bodyPr vert="horz" wrap="square" lIns="0" tIns="0" rIns="0" bIns="0" numCol="1" rtlCol="0" anchor="ctr" anchorCtr="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tab pos="265852" algn="l"/>
              </a:tabLst>
              <a:defRPr/>
            </a:pPr>
            <a:endParaRPr kumimoji="0" lang="en-US" sz="985" b="0" i="0" u="none" strike="noStrike" kern="1200" cap="none" spc="0" normalizeH="0" baseline="0" noProof="0">
              <a:ln>
                <a:noFill/>
              </a:ln>
              <a:solidFill>
                <a:prstClr val="white"/>
              </a:solidFill>
              <a:effectLst/>
              <a:uLnTx/>
              <a:uFillTx/>
              <a:latin typeface="Graphik"/>
              <a:ea typeface="+mn-ea"/>
              <a:cs typeface="+mn-cs"/>
            </a:endParaRPr>
          </a:p>
        </p:txBody>
      </p:sp>
      <p:sp>
        <p:nvSpPr>
          <p:cNvPr id="42" name="TextBox 59">
            <a:extLst>
              <a:ext uri="{FF2B5EF4-FFF2-40B4-BE49-F238E27FC236}">
                <a16:creationId xmlns:a16="http://schemas.microsoft.com/office/drawing/2014/main" id="{F700EE99-81C3-456E-8B2F-551EEAFB5D72}"/>
              </a:ext>
            </a:extLst>
          </p:cNvPr>
          <p:cNvSpPr txBox="1"/>
          <p:nvPr userDrawn="1"/>
        </p:nvSpPr>
        <p:spPr>
          <a:xfrm>
            <a:off x="-863880" y="5396033"/>
            <a:ext cx="540000" cy="180000"/>
          </a:xfrm>
          <a:prstGeom prst="rect">
            <a:avLst/>
          </a:prstGeom>
          <a:noFill/>
        </p:spPr>
        <p:txBody>
          <a:bodyPr wrap="square" lIns="0" tIns="0" rIns="132923" bIns="0"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Graphik"/>
                <a:ea typeface="+mn-ea"/>
                <a:cs typeface="+mn-cs"/>
              </a:rPr>
              <a:t>Grey 2</a:t>
            </a:r>
          </a:p>
        </p:txBody>
      </p:sp>
      <p:sp>
        <p:nvSpPr>
          <p:cNvPr id="43" name="TextBox 73">
            <a:extLst>
              <a:ext uri="{FF2B5EF4-FFF2-40B4-BE49-F238E27FC236}">
                <a16:creationId xmlns:a16="http://schemas.microsoft.com/office/drawing/2014/main" id="{983923C0-76E2-4DE4-A623-A9E9AE76EBCA}"/>
              </a:ext>
            </a:extLst>
          </p:cNvPr>
          <p:cNvSpPr txBox="1"/>
          <p:nvPr userDrawn="1"/>
        </p:nvSpPr>
        <p:spPr>
          <a:xfrm>
            <a:off x="420713" y="-233053"/>
            <a:ext cx="1871812" cy="127639"/>
          </a:xfrm>
          <a:prstGeom prst="rect">
            <a:avLst/>
          </a:prstGeom>
          <a:noFill/>
        </p:spPr>
        <p:txBody>
          <a:bodyPr wrap="square" lIns="88615" tIns="0" rIns="0" bIns="0"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Begin Content Area</a:t>
            </a:r>
          </a:p>
        </p:txBody>
      </p:sp>
      <p:sp>
        <p:nvSpPr>
          <p:cNvPr id="44" name="TextBox 74">
            <a:extLst>
              <a:ext uri="{FF2B5EF4-FFF2-40B4-BE49-F238E27FC236}">
                <a16:creationId xmlns:a16="http://schemas.microsoft.com/office/drawing/2014/main" id="{AD17BA90-2181-406F-869C-FD13A874C7F4}"/>
              </a:ext>
            </a:extLst>
          </p:cNvPr>
          <p:cNvSpPr txBox="1"/>
          <p:nvPr userDrawn="1"/>
        </p:nvSpPr>
        <p:spPr>
          <a:xfrm>
            <a:off x="10028974" y="-222232"/>
            <a:ext cx="1827269" cy="144000"/>
          </a:xfrm>
          <a:prstGeom prst="rect">
            <a:avLst/>
          </a:prstGeom>
          <a:noFill/>
        </p:spPr>
        <p:txBody>
          <a:bodyPr wrap="square" lIns="0" tIns="0" rIns="88615"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End Content Area</a:t>
            </a:r>
          </a:p>
        </p:txBody>
      </p:sp>
      <p:sp>
        <p:nvSpPr>
          <p:cNvPr id="45" name="TextBox 75">
            <a:extLst>
              <a:ext uri="{FF2B5EF4-FFF2-40B4-BE49-F238E27FC236}">
                <a16:creationId xmlns:a16="http://schemas.microsoft.com/office/drawing/2014/main" id="{161A4427-F013-4F11-958E-8AEBA8215413}"/>
              </a:ext>
            </a:extLst>
          </p:cNvPr>
          <p:cNvSpPr txBox="1"/>
          <p:nvPr userDrawn="1"/>
        </p:nvSpPr>
        <p:spPr>
          <a:xfrm>
            <a:off x="6107205" y="-222232"/>
            <a:ext cx="1827269" cy="144000"/>
          </a:xfrm>
          <a:prstGeom prst="rect">
            <a:avLst/>
          </a:prstGeom>
          <a:noFill/>
        </p:spPr>
        <p:txBody>
          <a:bodyPr wrap="square" lIns="88615" tIns="0" rIns="0" bIns="0"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Graphik"/>
                <a:ea typeface="+mn-ea"/>
                <a:cs typeface="+mn-cs"/>
              </a:rPr>
              <a:t>Center Type Area</a:t>
            </a:r>
          </a:p>
        </p:txBody>
      </p:sp>
      <p:cxnSp>
        <p:nvCxnSpPr>
          <p:cNvPr id="46" name="Straight Connector 77">
            <a:extLst>
              <a:ext uri="{FF2B5EF4-FFF2-40B4-BE49-F238E27FC236}">
                <a16:creationId xmlns:a16="http://schemas.microsoft.com/office/drawing/2014/main" id="{FA999424-5F7B-432C-A49E-880181471B8A}"/>
              </a:ext>
            </a:extLst>
          </p:cNvPr>
          <p:cNvCxnSpPr>
            <a:cxnSpLocks/>
          </p:cNvCxnSpPr>
          <p:nvPr userDrawn="1"/>
        </p:nvCxnSpPr>
        <p:spPr>
          <a:xfrm flipV="1">
            <a:off x="6096000" y="-195414"/>
            <a:ext cx="0" cy="180000"/>
          </a:xfrm>
          <a:prstGeom prst="line">
            <a:avLst/>
          </a:prstGeom>
          <a:ln w="3175">
            <a:solidFill>
              <a:schemeClr val="bg1"/>
            </a:solidFill>
            <a:tailEnd type="none" w="sm" len="sm"/>
          </a:ln>
        </p:spPr>
        <p:style>
          <a:lnRef idx="1">
            <a:schemeClr val="accent1"/>
          </a:lnRef>
          <a:fillRef idx="0">
            <a:schemeClr val="accent1"/>
          </a:fillRef>
          <a:effectRef idx="0">
            <a:schemeClr val="accent1"/>
          </a:effectRef>
          <a:fontRef idx="minor">
            <a:schemeClr val="tx1"/>
          </a:fontRef>
        </p:style>
      </p:cxnSp>
      <p:cxnSp>
        <p:nvCxnSpPr>
          <p:cNvPr id="47" name="Straight Connector 76">
            <a:extLst>
              <a:ext uri="{FF2B5EF4-FFF2-40B4-BE49-F238E27FC236}">
                <a16:creationId xmlns:a16="http://schemas.microsoft.com/office/drawing/2014/main" id="{05A920A7-4B97-4EED-956C-D6B816AF0AC4}"/>
              </a:ext>
            </a:extLst>
          </p:cNvPr>
          <p:cNvCxnSpPr>
            <a:cxnSpLocks/>
          </p:cNvCxnSpPr>
          <p:nvPr userDrawn="1"/>
        </p:nvCxnSpPr>
        <p:spPr>
          <a:xfrm flipV="1">
            <a:off x="381000" y="-195414"/>
            <a:ext cx="0" cy="180000"/>
          </a:xfrm>
          <a:prstGeom prst="line">
            <a:avLst/>
          </a:prstGeom>
          <a:ln w="3175">
            <a:solidFill>
              <a:schemeClr val="bg1"/>
            </a:solidFill>
            <a:tailEnd type="none" w="sm" len="sm"/>
          </a:ln>
        </p:spPr>
        <p:style>
          <a:lnRef idx="1">
            <a:schemeClr val="accent1"/>
          </a:lnRef>
          <a:fillRef idx="0">
            <a:schemeClr val="accent1"/>
          </a:fillRef>
          <a:effectRef idx="0">
            <a:schemeClr val="accent1"/>
          </a:effectRef>
          <a:fontRef idx="minor">
            <a:schemeClr val="tx1"/>
          </a:fontRef>
        </p:style>
      </p:cxnSp>
      <p:sp>
        <p:nvSpPr>
          <p:cNvPr id="48" name="TextBox 70">
            <a:extLst>
              <a:ext uri="{FF2B5EF4-FFF2-40B4-BE49-F238E27FC236}">
                <a16:creationId xmlns:a16="http://schemas.microsoft.com/office/drawing/2014/main" id="{E8B8C375-B50E-4E5C-ABAA-F6F3BDA65344}"/>
              </a:ext>
            </a:extLst>
          </p:cNvPr>
          <p:cNvSpPr txBox="1"/>
          <p:nvPr userDrawn="1"/>
        </p:nvSpPr>
        <p:spPr>
          <a:xfrm>
            <a:off x="-2099880" y="1018146"/>
            <a:ext cx="1776000" cy="144000"/>
          </a:xfrm>
          <a:prstGeom prst="rect">
            <a:avLst/>
          </a:prstGeom>
          <a:noFill/>
        </p:spPr>
        <p:txBody>
          <a:bodyPr wrap="square" lIns="0" tIns="0" rIns="0"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Headline Line</a:t>
            </a:r>
          </a:p>
        </p:txBody>
      </p:sp>
      <p:cxnSp>
        <p:nvCxnSpPr>
          <p:cNvPr id="49" name="Straight Connector 71">
            <a:extLst>
              <a:ext uri="{FF2B5EF4-FFF2-40B4-BE49-F238E27FC236}">
                <a16:creationId xmlns:a16="http://schemas.microsoft.com/office/drawing/2014/main" id="{C9A3FD8E-5B88-48B1-99C1-830600B20F5F}"/>
              </a:ext>
            </a:extLst>
          </p:cNvPr>
          <p:cNvCxnSpPr/>
          <p:nvPr userDrawn="1"/>
        </p:nvCxnSpPr>
        <p:spPr>
          <a:xfrm>
            <a:off x="-272960" y="6453190"/>
            <a:ext cx="182880" cy="0"/>
          </a:xfrm>
          <a:prstGeom prst="line">
            <a:avLst/>
          </a:prstGeom>
          <a:ln w="3175">
            <a:solidFill>
              <a:schemeClr val="bg1"/>
            </a:solidFill>
            <a:tailEnd type="none" w="sm" len="sm"/>
          </a:ln>
        </p:spPr>
        <p:style>
          <a:lnRef idx="1">
            <a:schemeClr val="accent1"/>
          </a:lnRef>
          <a:fillRef idx="0">
            <a:schemeClr val="accent1"/>
          </a:fillRef>
          <a:effectRef idx="0">
            <a:schemeClr val="accent1"/>
          </a:effectRef>
          <a:fontRef idx="minor">
            <a:schemeClr val="tx1"/>
          </a:fontRef>
        </p:style>
      </p:cxnSp>
      <p:cxnSp>
        <p:nvCxnSpPr>
          <p:cNvPr id="50" name="Straight Connector 41">
            <a:extLst>
              <a:ext uri="{FF2B5EF4-FFF2-40B4-BE49-F238E27FC236}">
                <a16:creationId xmlns:a16="http://schemas.microsoft.com/office/drawing/2014/main" id="{F5136DCE-4611-4720-B469-116F4B7A2842}"/>
              </a:ext>
            </a:extLst>
          </p:cNvPr>
          <p:cNvCxnSpPr/>
          <p:nvPr userDrawn="1"/>
        </p:nvCxnSpPr>
        <p:spPr>
          <a:xfrm>
            <a:off x="-252640" y="1087627"/>
            <a:ext cx="182880" cy="0"/>
          </a:xfrm>
          <a:prstGeom prst="line">
            <a:avLst/>
          </a:prstGeom>
          <a:ln w="3175">
            <a:solidFill>
              <a:schemeClr val="bg1"/>
            </a:solidFill>
            <a:tailEnd type="none" w="sm" len="sm"/>
          </a:ln>
        </p:spPr>
        <p:style>
          <a:lnRef idx="1">
            <a:schemeClr val="accent1"/>
          </a:lnRef>
          <a:fillRef idx="0">
            <a:schemeClr val="accent1"/>
          </a:fillRef>
          <a:effectRef idx="0">
            <a:schemeClr val="accent1"/>
          </a:effectRef>
          <a:fontRef idx="minor">
            <a:schemeClr val="tx1"/>
          </a:fontRef>
        </p:style>
      </p:cxnSp>
      <p:sp>
        <p:nvSpPr>
          <p:cNvPr id="51" name="TextBox 54">
            <a:extLst>
              <a:ext uri="{FF2B5EF4-FFF2-40B4-BE49-F238E27FC236}">
                <a16:creationId xmlns:a16="http://schemas.microsoft.com/office/drawing/2014/main" id="{7C325F72-9A35-4302-80E8-D6C0D99AF7CC}"/>
              </a:ext>
            </a:extLst>
          </p:cNvPr>
          <p:cNvSpPr txBox="1">
            <a:spLocks/>
          </p:cNvSpPr>
          <p:nvPr userDrawn="1"/>
        </p:nvSpPr>
        <p:spPr>
          <a:xfrm>
            <a:off x="-1259880" y="4409443"/>
            <a:ext cx="936000" cy="180000"/>
          </a:xfrm>
          <a:prstGeom prst="rect">
            <a:avLst/>
          </a:prstGeom>
          <a:noFill/>
        </p:spPr>
        <p:txBody>
          <a:bodyPr wrap="square" lIns="0" tIns="0" rIns="132923"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Accent 5</a:t>
            </a:r>
          </a:p>
        </p:txBody>
      </p:sp>
      <p:sp>
        <p:nvSpPr>
          <p:cNvPr id="52" name="Rectangle 55">
            <a:extLst>
              <a:ext uri="{FF2B5EF4-FFF2-40B4-BE49-F238E27FC236}">
                <a16:creationId xmlns:a16="http://schemas.microsoft.com/office/drawing/2014/main" id="{7A81709F-E0A8-4D16-8713-506B3060F83F}"/>
              </a:ext>
            </a:extLst>
          </p:cNvPr>
          <p:cNvSpPr/>
          <p:nvPr userDrawn="1"/>
        </p:nvSpPr>
        <p:spPr bwMode="gray">
          <a:xfrm>
            <a:off x="-324884" y="4409445"/>
            <a:ext cx="180000" cy="180000"/>
          </a:xfrm>
          <a:prstGeom prst="rect">
            <a:avLst/>
          </a:prstGeom>
          <a:solidFill>
            <a:srgbClr val="E6DCFF"/>
          </a:solidFill>
          <a:ln w="9525" cap="flat" cmpd="sng" algn="ctr">
            <a:solidFill>
              <a:schemeClr val="tx1"/>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algn="ctr" fontAlgn="auto">
              <a:lnSpc>
                <a:spcPct val="100000"/>
              </a:lnSpc>
              <a:spcBef>
                <a:spcPts val="0"/>
              </a:spcBef>
              <a:spcAft>
                <a:spcPts val="0"/>
              </a:spcAft>
              <a:buClrTx/>
              <a:buSzTx/>
              <a:buFontTx/>
              <a:buNone/>
              <a:tabLst/>
            </a:pPr>
            <a:endParaRPr kumimoji="0" lang="en-US" sz="1200" b="0" i="0" u="none" strike="noStrike" cap="none" spc="0" normalizeH="0" baseline="0" noProof="0">
              <a:ln>
                <a:noFill/>
              </a:ln>
              <a:solidFill>
                <a:srgbClr val="FFFFFF"/>
              </a:solidFill>
              <a:effectLst/>
              <a:uLnTx/>
              <a:uFillTx/>
              <a:latin typeface="Graphik"/>
            </a:endParaRPr>
          </a:p>
        </p:txBody>
      </p:sp>
      <p:sp>
        <p:nvSpPr>
          <p:cNvPr id="53" name="Rectangle 58">
            <a:extLst>
              <a:ext uri="{FF2B5EF4-FFF2-40B4-BE49-F238E27FC236}">
                <a16:creationId xmlns:a16="http://schemas.microsoft.com/office/drawing/2014/main" id="{948A5282-F1BA-4B8D-9BDB-1ED52CB41C9B}"/>
              </a:ext>
            </a:extLst>
          </p:cNvPr>
          <p:cNvSpPr/>
          <p:nvPr userDrawn="1"/>
        </p:nvSpPr>
        <p:spPr bwMode="gray">
          <a:xfrm>
            <a:off x="-324884" y="4191035"/>
            <a:ext cx="180000" cy="180000"/>
          </a:xfrm>
          <a:prstGeom prst="rect">
            <a:avLst/>
          </a:prstGeom>
          <a:solidFill>
            <a:srgbClr val="DCAFFF"/>
          </a:solidFill>
          <a:ln w="9525" cap="flat" cmpd="sng" algn="ctr">
            <a:solidFill>
              <a:schemeClr val="tx1"/>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algn="ctr" fontAlgn="auto">
              <a:lnSpc>
                <a:spcPct val="100000"/>
              </a:lnSpc>
              <a:spcBef>
                <a:spcPts val="0"/>
              </a:spcBef>
              <a:spcAft>
                <a:spcPts val="0"/>
              </a:spcAft>
              <a:buClrTx/>
              <a:buSzTx/>
              <a:buFontTx/>
              <a:buNone/>
              <a:tabLst/>
            </a:pPr>
            <a:endParaRPr kumimoji="0" lang="en-US" sz="1200" b="0" i="0" u="none" strike="noStrike" cap="none" spc="0" normalizeH="0" baseline="0" noProof="0">
              <a:ln>
                <a:noFill/>
              </a:ln>
              <a:solidFill>
                <a:srgbClr val="FFFFFF"/>
              </a:solidFill>
              <a:effectLst/>
              <a:uLnTx/>
              <a:uFillTx/>
              <a:latin typeface="Graphik"/>
            </a:endParaRPr>
          </a:p>
        </p:txBody>
      </p:sp>
      <p:sp>
        <p:nvSpPr>
          <p:cNvPr id="54" name="TextBox 59">
            <a:extLst>
              <a:ext uri="{FF2B5EF4-FFF2-40B4-BE49-F238E27FC236}">
                <a16:creationId xmlns:a16="http://schemas.microsoft.com/office/drawing/2014/main" id="{51F043B8-925D-4ED1-9BF3-B0E485B9F240}"/>
              </a:ext>
            </a:extLst>
          </p:cNvPr>
          <p:cNvSpPr txBox="1">
            <a:spLocks/>
          </p:cNvSpPr>
          <p:nvPr userDrawn="1"/>
        </p:nvSpPr>
        <p:spPr>
          <a:xfrm>
            <a:off x="-1259880" y="4191034"/>
            <a:ext cx="936000" cy="180000"/>
          </a:xfrm>
          <a:prstGeom prst="rect">
            <a:avLst/>
          </a:prstGeom>
          <a:noFill/>
        </p:spPr>
        <p:txBody>
          <a:bodyPr wrap="square" lIns="0" tIns="0" rIns="132923"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Accent 4</a:t>
            </a:r>
          </a:p>
        </p:txBody>
      </p:sp>
      <p:cxnSp>
        <p:nvCxnSpPr>
          <p:cNvPr id="55" name="Straight Connector 77">
            <a:extLst>
              <a:ext uri="{FF2B5EF4-FFF2-40B4-BE49-F238E27FC236}">
                <a16:creationId xmlns:a16="http://schemas.microsoft.com/office/drawing/2014/main" id="{4A24FC59-240A-4A1D-9F95-E2E677352036}"/>
              </a:ext>
            </a:extLst>
          </p:cNvPr>
          <p:cNvCxnSpPr>
            <a:cxnSpLocks/>
          </p:cNvCxnSpPr>
          <p:nvPr userDrawn="1"/>
        </p:nvCxnSpPr>
        <p:spPr>
          <a:xfrm flipV="1">
            <a:off x="11807951" y="-195414"/>
            <a:ext cx="0" cy="180000"/>
          </a:xfrm>
          <a:prstGeom prst="line">
            <a:avLst/>
          </a:prstGeom>
          <a:ln w="3175">
            <a:solidFill>
              <a:schemeClr val="bg1"/>
            </a:solidFill>
            <a:tailEnd type="none" w="sm" len="sm"/>
          </a:ln>
        </p:spPr>
        <p:style>
          <a:lnRef idx="1">
            <a:schemeClr val="accent1"/>
          </a:lnRef>
          <a:fillRef idx="0">
            <a:schemeClr val="accent1"/>
          </a:fillRef>
          <a:effectRef idx="0">
            <a:schemeClr val="accent1"/>
          </a:effectRef>
          <a:fontRef idx="minor">
            <a:schemeClr val="tx1"/>
          </a:fontRef>
        </p:style>
      </p:cxnSp>
      <p:sp>
        <p:nvSpPr>
          <p:cNvPr id="56" name="TextBox 72">
            <a:extLst>
              <a:ext uri="{FF2B5EF4-FFF2-40B4-BE49-F238E27FC236}">
                <a16:creationId xmlns:a16="http://schemas.microsoft.com/office/drawing/2014/main" id="{BDD3DBA3-4FF3-4C18-B72F-CBBFD4EC021B}"/>
              </a:ext>
            </a:extLst>
          </p:cNvPr>
          <p:cNvSpPr txBox="1"/>
          <p:nvPr userDrawn="1"/>
        </p:nvSpPr>
        <p:spPr>
          <a:xfrm>
            <a:off x="-2099880" y="6204621"/>
            <a:ext cx="1776000" cy="144000"/>
          </a:xfrm>
          <a:prstGeom prst="rect">
            <a:avLst/>
          </a:prstGeom>
          <a:noFill/>
        </p:spPr>
        <p:txBody>
          <a:bodyPr wrap="square" lIns="0" tIns="0" rIns="0"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Footer</a:t>
            </a:r>
          </a:p>
        </p:txBody>
      </p:sp>
    </p:spTree>
    <p:extLst>
      <p:ext uri="{BB962C8B-B14F-4D97-AF65-F5344CB8AC3E}">
        <p14:creationId xmlns:p14="http://schemas.microsoft.com/office/powerpoint/2010/main" val="1278884582"/>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3" pos="720">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Short Headline Only">
    <p:spTree>
      <p:nvGrpSpPr>
        <p:cNvPr id="1" name=""/>
        <p:cNvGrpSpPr/>
        <p:nvPr/>
      </p:nvGrpSpPr>
      <p:grpSpPr>
        <a:xfrm>
          <a:off x="0" y="0"/>
          <a:ext cx="0" cy="0"/>
          <a:chOff x="0" y="0"/>
          <a:chExt cx="0" cy="0"/>
        </a:xfrm>
      </p:grpSpPr>
      <p:sp>
        <p:nvSpPr>
          <p:cNvPr id="11" name="Title 10"/>
          <p:cNvSpPr>
            <a:spLocks noGrp="1"/>
          </p:cNvSpPr>
          <p:nvPr>
            <p:ph type="title"/>
          </p:nvPr>
        </p:nvSpPr>
        <p:spPr>
          <a:xfrm>
            <a:off x="381000" y="380999"/>
            <a:ext cx="5715000" cy="990601"/>
          </a:xfrm>
        </p:spPr>
        <p:txBody>
          <a:bodyPr/>
          <a:lstStyle/>
          <a:p>
            <a:r>
              <a:rPr lang="en-US"/>
              <a:t>Click to edit Master title style</a:t>
            </a:r>
          </a:p>
        </p:txBody>
      </p:sp>
      <p:sp>
        <p:nvSpPr>
          <p:cNvPr id="5" name="Slide Number Placeholder 4">
            <a:extLst>
              <a:ext uri="{FF2B5EF4-FFF2-40B4-BE49-F238E27FC236}">
                <a16:creationId xmlns:a16="http://schemas.microsoft.com/office/drawing/2014/main" id="{2EFE7771-D92F-4246-A1E8-23F46E10E7F6}"/>
              </a:ext>
            </a:extLst>
          </p:cNvPr>
          <p:cNvSpPr>
            <a:spLocks noGrp="1"/>
          </p:cNvSpPr>
          <p:nvPr>
            <p:ph type="sldNum" sz="quarter" idx="11"/>
          </p:nvPr>
        </p:nvSpPr>
        <p:spPr/>
        <p:txBody>
          <a:bodyPr/>
          <a:lstStyle/>
          <a:p>
            <a:fld id="{4F9AC08D-23A9-440E-BCB9-AA1E9877CC38}" type="slidenum">
              <a:rPr lang="en-US" smtClean="0"/>
              <a:pPr/>
              <a:t>‹#›</a:t>
            </a:fld>
            <a:endParaRPr lang="en-US"/>
          </a:p>
        </p:txBody>
      </p:sp>
      <p:sp>
        <p:nvSpPr>
          <p:cNvPr id="2" name="Footer Placeholder 1">
            <a:extLst>
              <a:ext uri="{FF2B5EF4-FFF2-40B4-BE49-F238E27FC236}">
                <a16:creationId xmlns:a16="http://schemas.microsoft.com/office/drawing/2014/main" id="{81925F4E-AABD-4EE5-B5F9-1B30D979D192}"/>
              </a:ext>
            </a:extLst>
          </p:cNvPr>
          <p:cNvSpPr>
            <a:spLocks noGrp="1"/>
          </p:cNvSpPr>
          <p:nvPr>
            <p:ph type="ftr" sz="quarter" idx="12"/>
          </p:nvPr>
        </p:nvSpPr>
        <p:spPr/>
        <p:txBody>
          <a:bodyPr/>
          <a:lstStyle/>
          <a:p>
            <a:r>
              <a:rPr lang="en-AU"/>
              <a:t>Copyright © 2019 Accenture. All rights reserved.</a:t>
            </a:r>
            <a:endParaRPr lang="en-US"/>
          </a:p>
        </p:txBody>
      </p:sp>
    </p:spTree>
    <p:extLst>
      <p:ext uri="{BB962C8B-B14F-4D97-AF65-F5344CB8AC3E}">
        <p14:creationId xmlns:p14="http://schemas.microsoft.com/office/powerpoint/2010/main" val="12638154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5_Cover">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AC3BEAD3-6CB6-4D60-AD9F-5974690CC6AE}"/>
              </a:ext>
            </a:extLst>
          </p:cNvPr>
          <p:cNvGraphicFramePr>
            <a:graphicFrameLocks noChangeAspect="1"/>
          </p:cNvGraphicFramePr>
          <p:nvPr userDrawn="1">
            <p:custDataLst>
              <p:tags r:id="rId1"/>
            </p:custDataLst>
            <p:extLst>
              <p:ext uri="{D42A27DB-BD31-4B8C-83A1-F6EECF244321}">
                <p14:modId xmlns:p14="http://schemas.microsoft.com/office/powerpoint/2010/main" val="90920395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3" imgW="396" imgH="396" progId="TCLayout.ActiveDocument.1">
                  <p:embed/>
                </p:oleObj>
              </mc:Choice>
              <mc:Fallback>
                <p:oleObj name="think-cell Folie" r:id="rId3" imgW="396" imgH="396" progId="TCLayout.ActiveDocument.1">
                  <p:embed/>
                  <p:pic>
                    <p:nvPicPr>
                      <p:cNvPr id="7" name="Object 6" hidden="1">
                        <a:extLst>
                          <a:ext uri="{FF2B5EF4-FFF2-40B4-BE49-F238E27FC236}">
                            <a16:creationId xmlns:a16="http://schemas.microsoft.com/office/drawing/2014/main" id="{AC3BEAD3-6CB6-4D60-AD9F-5974690CC6AE}"/>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5" name="Text Placeholder 3">
            <a:extLst>
              <a:ext uri="{FF2B5EF4-FFF2-40B4-BE49-F238E27FC236}">
                <a16:creationId xmlns:a16="http://schemas.microsoft.com/office/drawing/2014/main" id="{31C31CBD-631D-4D2C-AEA4-24E8DAD7BAB0}"/>
              </a:ext>
            </a:extLst>
          </p:cNvPr>
          <p:cNvSpPr>
            <a:spLocks noGrp="1"/>
          </p:cNvSpPr>
          <p:nvPr>
            <p:ph type="body" sz="quarter" idx="10" hasCustomPrompt="1"/>
          </p:nvPr>
        </p:nvSpPr>
        <p:spPr>
          <a:xfrm>
            <a:off x="380998" y="2467110"/>
            <a:ext cx="6435081" cy="1714500"/>
          </a:xfrm>
          <a:prstGeom prst="rect">
            <a:avLst/>
          </a:prstGeom>
        </p:spPr>
        <p:txBody>
          <a:bodyPr lIns="0" tIns="0" rIns="0" bIns="0">
            <a:noAutofit/>
          </a:bodyPr>
          <a:lstStyle>
            <a:lvl1pPr>
              <a:lnSpc>
                <a:spcPct val="70000"/>
              </a:lnSpc>
              <a:defRPr sz="6000" cap="all" baseline="0">
                <a:latin typeface="+mj-lt"/>
              </a:defRPr>
            </a:lvl1pPr>
          </a:lstStyle>
          <a:p>
            <a:pPr lvl="0"/>
            <a:r>
              <a:rPr lang="en-US"/>
              <a:t>Presentation Title</a:t>
            </a:r>
            <a:endParaRPr lang="en-US" dirty="0"/>
          </a:p>
        </p:txBody>
      </p:sp>
      <p:sp>
        <p:nvSpPr>
          <p:cNvPr id="6" name="Text Placeholder 4">
            <a:extLst>
              <a:ext uri="{FF2B5EF4-FFF2-40B4-BE49-F238E27FC236}">
                <a16:creationId xmlns:a16="http://schemas.microsoft.com/office/drawing/2014/main" id="{81E93F67-3BF5-42D3-ACB4-E4E895D29A5F}"/>
              </a:ext>
            </a:extLst>
          </p:cNvPr>
          <p:cNvSpPr>
            <a:spLocks noGrp="1"/>
          </p:cNvSpPr>
          <p:nvPr>
            <p:ph type="body" sz="quarter" idx="11" hasCustomPrompt="1"/>
          </p:nvPr>
        </p:nvSpPr>
        <p:spPr>
          <a:xfrm>
            <a:off x="380998" y="4209159"/>
            <a:ext cx="6435081" cy="507831"/>
          </a:xfrm>
          <a:prstGeom prst="rect">
            <a:avLst/>
          </a:prstGeom>
        </p:spPr>
        <p:txBody>
          <a:bodyPr lIns="0" tIns="0" rIns="0" bIns="0">
            <a:noAutofit/>
          </a:bodyPr>
          <a:lstStyle>
            <a:lvl1pPr>
              <a:lnSpc>
                <a:spcPct val="70000"/>
              </a:lnSpc>
              <a:defRPr sz="3000" cap="all" baseline="0">
                <a:solidFill>
                  <a:schemeClr val="tx1"/>
                </a:solidFill>
                <a:latin typeface="+mj-lt"/>
              </a:defRPr>
            </a:lvl1pPr>
            <a:lvl2pPr>
              <a:defRPr sz="3000">
                <a:latin typeface="Graphik Black" panose="020B0A03030202060203" pitchFamily="34" charset="0"/>
              </a:defRPr>
            </a:lvl2pPr>
            <a:lvl3pPr>
              <a:defRPr sz="3000">
                <a:latin typeface="Graphik Black" panose="020B0A03030202060203" pitchFamily="34" charset="0"/>
              </a:defRPr>
            </a:lvl3pPr>
            <a:lvl4pPr>
              <a:defRPr sz="3000">
                <a:latin typeface="Graphik Black" panose="020B0A03030202060203" pitchFamily="34" charset="0"/>
              </a:defRPr>
            </a:lvl4pPr>
            <a:lvl5pPr>
              <a:defRPr sz="3000">
                <a:latin typeface="Graphik Black" panose="020B0A03030202060203" pitchFamily="34" charset="0"/>
              </a:defRPr>
            </a:lvl5pPr>
          </a:lstStyle>
          <a:p>
            <a:pPr lvl="0"/>
            <a:r>
              <a:rPr lang="en-US"/>
              <a:t>Subtitle</a:t>
            </a:r>
            <a:endParaRPr lang="en-US" dirty="0"/>
          </a:p>
        </p:txBody>
      </p:sp>
      <p:pic>
        <p:nvPicPr>
          <p:cNvPr id="16" name="Picture 3">
            <a:extLst>
              <a:ext uri="{FF2B5EF4-FFF2-40B4-BE49-F238E27FC236}">
                <a16:creationId xmlns:a16="http://schemas.microsoft.com/office/drawing/2014/main" id="{212EC201-1685-40FD-B03E-3A8F05898942}"/>
              </a:ext>
            </a:extLst>
          </p:cNvPr>
          <p:cNvPicPr>
            <a:picLocks noChangeAspect="1"/>
          </p:cNvPicPr>
          <p:nvPr userDrawn="1"/>
        </p:nvPicPr>
        <p:blipFill>
          <a:blip r:embed="rId5" cstate="email">
            <a:extLst>
              <a:ext uri="{28A0092B-C50C-407E-A947-70E740481C1C}">
                <a14:useLocalDpi xmlns:a14="http://schemas.microsoft.com/office/drawing/2010/main"/>
              </a:ext>
            </a:extLst>
          </a:blip>
          <a:srcRect/>
          <a:stretch/>
        </p:blipFill>
        <p:spPr>
          <a:xfrm>
            <a:off x="320712" y="6162747"/>
            <a:ext cx="1560799" cy="583465"/>
          </a:xfrm>
          <a:prstGeom prst="rect">
            <a:avLst/>
          </a:prstGeom>
        </p:spPr>
      </p:pic>
      <p:pic>
        <p:nvPicPr>
          <p:cNvPr id="8" name="Picture 2" descr="A picture containing snow, white, photo, table&#10;&#10;Description automatically generated">
            <a:extLst>
              <a:ext uri="{FF2B5EF4-FFF2-40B4-BE49-F238E27FC236}">
                <a16:creationId xmlns:a16="http://schemas.microsoft.com/office/drawing/2014/main" id="{42DFEA1E-E542-41B4-B4CB-798ED0770068}"/>
              </a:ext>
            </a:extLst>
          </p:cNvPr>
          <p:cNvPicPr>
            <a:picLocks noChangeAspect="1"/>
          </p:cNvPicPr>
          <p:nvPr userDrawn="1"/>
        </p:nvPicPr>
        <p:blipFill rotWithShape="1">
          <a:blip r:embed="rId6" cstate="email">
            <a:extLst>
              <a:ext uri="{28A0092B-C50C-407E-A947-70E740481C1C}">
                <a14:useLocalDpi xmlns:a14="http://schemas.microsoft.com/office/drawing/2010/main"/>
              </a:ext>
            </a:extLst>
          </a:blip>
          <a:srcRect l="-2"/>
          <a:stretch/>
        </p:blipFill>
        <p:spPr>
          <a:xfrm>
            <a:off x="0" y="0"/>
            <a:ext cx="12192000" cy="6858000"/>
          </a:xfrm>
          <a:prstGeom prst="rect">
            <a:avLst/>
          </a:prstGeom>
        </p:spPr>
      </p:pic>
      <p:pic>
        <p:nvPicPr>
          <p:cNvPr id="9" name="Picture 3">
            <a:extLst>
              <a:ext uri="{FF2B5EF4-FFF2-40B4-BE49-F238E27FC236}">
                <a16:creationId xmlns:a16="http://schemas.microsoft.com/office/drawing/2014/main" id="{5388776C-87B2-4E2F-9251-6C415E112F16}"/>
              </a:ext>
            </a:extLst>
          </p:cNvPr>
          <p:cNvPicPr>
            <a:picLocks noChangeAspect="1"/>
          </p:cNvPicPr>
          <p:nvPr userDrawn="1"/>
        </p:nvPicPr>
        <p:blipFill rotWithShape="1">
          <a:blip r:embed="rId7" cstate="email">
            <a:extLst>
              <a:ext uri="{28A0092B-C50C-407E-A947-70E740481C1C}">
                <a14:useLocalDpi xmlns:a14="http://schemas.microsoft.com/office/drawing/2010/main"/>
              </a:ext>
            </a:extLst>
          </a:blip>
          <a:srcRect/>
          <a:stretch/>
        </p:blipFill>
        <p:spPr>
          <a:xfrm>
            <a:off x="360677" y="5729328"/>
            <a:ext cx="2368827" cy="825500"/>
          </a:xfrm>
          <a:prstGeom prst="rect">
            <a:avLst/>
          </a:prstGeom>
        </p:spPr>
      </p:pic>
      <p:grpSp>
        <p:nvGrpSpPr>
          <p:cNvPr id="10" name="Group 101">
            <a:extLst>
              <a:ext uri="{FF2B5EF4-FFF2-40B4-BE49-F238E27FC236}">
                <a16:creationId xmlns:a16="http://schemas.microsoft.com/office/drawing/2014/main" id="{8C0B8345-68BC-4187-8BFC-EBE761133C84}"/>
              </a:ext>
            </a:extLst>
          </p:cNvPr>
          <p:cNvGrpSpPr/>
          <p:nvPr userDrawn="1"/>
        </p:nvGrpSpPr>
        <p:grpSpPr>
          <a:xfrm>
            <a:off x="8176840" y="1124745"/>
            <a:ext cx="3634159" cy="3725012"/>
            <a:chOff x="7824192" y="3447860"/>
            <a:chExt cx="381000" cy="390525"/>
          </a:xfrm>
        </p:grpSpPr>
        <p:pic>
          <p:nvPicPr>
            <p:cNvPr id="11" name="Graphic 102">
              <a:extLst>
                <a:ext uri="{FF2B5EF4-FFF2-40B4-BE49-F238E27FC236}">
                  <a16:creationId xmlns:a16="http://schemas.microsoft.com/office/drawing/2014/main" id="{C9B0AB54-95B6-455F-A0DF-050248821791}"/>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7824192" y="3600260"/>
              <a:ext cx="381000" cy="238125"/>
            </a:xfrm>
            <a:prstGeom prst="rect">
              <a:avLst/>
            </a:prstGeom>
          </p:spPr>
        </p:pic>
        <p:pic>
          <p:nvPicPr>
            <p:cNvPr id="12" name="Graphic 103">
              <a:extLst>
                <a:ext uri="{FF2B5EF4-FFF2-40B4-BE49-F238E27FC236}">
                  <a16:creationId xmlns:a16="http://schemas.microsoft.com/office/drawing/2014/main" id="{F59CD92B-2C03-4CE7-A698-1D44611C3DED}"/>
                </a:ext>
              </a:extLst>
            </p:cNvPr>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a:off x="7824192" y="3447860"/>
              <a:ext cx="381000" cy="238125"/>
            </a:xfrm>
            <a:prstGeom prst="rect">
              <a:avLst/>
            </a:prstGeom>
          </p:spPr>
        </p:pic>
      </p:grpSp>
      <p:grpSp>
        <p:nvGrpSpPr>
          <p:cNvPr id="13" name="Group 9">
            <a:extLst>
              <a:ext uri="{FF2B5EF4-FFF2-40B4-BE49-F238E27FC236}">
                <a16:creationId xmlns:a16="http://schemas.microsoft.com/office/drawing/2014/main" id="{4C64210E-D53A-428E-B213-AEC8498498A5}"/>
              </a:ext>
            </a:extLst>
          </p:cNvPr>
          <p:cNvGrpSpPr>
            <a:grpSpLocks noChangeAspect="1"/>
          </p:cNvGrpSpPr>
          <p:nvPr userDrawn="1"/>
        </p:nvGrpSpPr>
        <p:grpSpPr>
          <a:xfrm>
            <a:off x="9921239" y="6007865"/>
            <a:ext cx="1889761" cy="507235"/>
            <a:chOff x="9563100" y="1673029"/>
            <a:chExt cx="1389888" cy="373063"/>
          </a:xfrm>
        </p:grpSpPr>
        <p:pic>
          <p:nvPicPr>
            <p:cNvPr id="14" name="Accenture Logo">
              <a:extLst>
                <a:ext uri="{FF2B5EF4-FFF2-40B4-BE49-F238E27FC236}">
                  <a16:creationId xmlns:a16="http://schemas.microsoft.com/office/drawing/2014/main" id="{0D7F019F-E112-4859-9B0B-996DABB73273}"/>
                </a:ext>
              </a:extLst>
            </p:cNvPr>
            <p:cNvPicPr>
              <a:picLocks noChangeAspect="1"/>
            </p:cNvPicPr>
            <p:nvPr/>
          </p:nvPicPr>
          <p:blipFill>
            <a:blip r:embed="rId12">
              <a:extLst>
                <a:ext uri="{28A0092B-C50C-407E-A947-70E740481C1C}">
                  <a14:useLocalDpi xmlns:a14="http://schemas.microsoft.com/office/drawing/2010/main"/>
                </a:ext>
              </a:extLst>
            </a:blip>
            <a:stretch>
              <a:fillRect/>
            </a:stretch>
          </p:blipFill>
          <p:spPr>
            <a:xfrm>
              <a:off x="9563100" y="1825994"/>
              <a:ext cx="1389888" cy="220098"/>
            </a:xfrm>
            <a:prstGeom prst="rect">
              <a:avLst/>
            </a:prstGeom>
            <a:noFill/>
            <a:extLst>
              <a:ext uri="{909E8E84-426E-40DD-AFC4-6F175D3DCCD1}">
                <a14:hiddenFill xmlns:a14="http://schemas.microsoft.com/office/drawing/2010/main">
                  <a:solidFill>
                    <a:schemeClr val="bg1">
                      <a:lumMod val="100000"/>
                    </a:schemeClr>
                  </a:solidFill>
                </a14:hiddenFill>
              </a:ext>
            </a:extLst>
          </p:spPr>
        </p:pic>
        <p:sp>
          <p:nvSpPr>
            <p:cNvPr id="15" name="Freeform 5">
              <a:extLst>
                <a:ext uri="{FF2B5EF4-FFF2-40B4-BE49-F238E27FC236}">
                  <a16:creationId xmlns:a16="http://schemas.microsoft.com/office/drawing/2014/main" id="{74BE0979-528E-45A1-8C3C-2B6560A3363C}"/>
                </a:ext>
              </a:extLst>
            </p:cNvPr>
            <p:cNvSpPr>
              <a:spLocks/>
            </p:cNvSpPr>
            <p:nvPr/>
          </p:nvSpPr>
          <p:spPr bwMode="auto">
            <a:xfrm>
              <a:off x="10373551" y="1673029"/>
              <a:ext cx="136525" cy="147638"/>
            </a:xfrm>
            <a:custGeom>
              <a:avLst/>
              <a:gdLst>
                <a:gd name="T0" fmla="*/ 0 w 86"/>
                <a:gd name="T1" fmla="*/ 66 h 93"/>
                <a:gd name="T2" fmla="*/ 50 w 86"/>
                <a:gd name="T3" fmla="*/ 47 h 93"/>
                <a:gd name="T4" fmla="*/ 0 w 86"/>
                <a:gd name="T5" fmla="*/ 27 h 93"/>
                <a:gd name="T6" fmla="*/ 0 w 86"/>
                <a:gd name="T7" fmla="*/ 0 h 93"/>
                <a:gd name="T8" fmla="*/ 86 w 86"/>
                <a:gd name="T9" fmla="*/ 35 h 93"/>
                <a:gd name="T10" fmla="*/ 86 w 86"/>
                <a:gd name="T11" fmla="*/ 57 h 93"/>
                <a:gd name="T12" fmla="*/ 0 w 86"/>
                <a:gd name="T13" fmla="*/ 93 h 93"/>
                <a:gd name="T14" fmla="*/ 0 w 86"/>
                <a:gd name="T15" fmla="*/ 66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 h="93">
                  <a:moveTo>
                    <a:pt x="0" y="66"/>
                  </a:moveTo>
                  <a:lnTo>
                    <a:pt x="50" y="47"/>
                  </a:lnTo>
                  <a:lnTo>
                    <a:pt x="0" y="27"/>
                  </a:lnTo>
                  <a:lnTo>
                    <a:pt x="0" y="0"/>
                  </a:lnTo>
                  <a:lnTo>
                    <a:pt x="86" y="35"/>
                  </a:lnTo>
                  <a:lnTo>
                    <a:pt x="86" y="57"/>
                  </a:lnTo>
                  <a:lnTo>
                    <a:pt x="0" y="93"/>
                  </a:lnTo>
                  <a:lnTo>
                    <a:pt x="0" y="66"/>
                  </a:lnTo>
                  <a:close/>
                </a:path>
              </a:pathLst>
            </a:custGeom>
            <a:solidFill>
              <a:schemeClr val="accent3">
                <a:lumMod val="10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4108714299"/>
      </p:ext>
    </p:extLst>
  </p:cSld>
  <p:clrMapOvr>
    <a:overrideClrMapping bg1="lt1" tx1="dk1" bg2="lt2" tx2="dk2" accent1="accent1" accent2="accent2" accent3="accent3" accent4="accent4" accent5="accent5" accent6="accent6" hlink="hlink" folHlink="folHlink"/>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EBD935D4-1CD0-47DA-A23C-F9A53716256E}"/>
              </a:ext>
            </a:extLst>
          </p:cNvPr>
          <p:cNvSpPr>
            <a:spLocks noGrp="1"/>
          </p:cNvSpPr>
          <p:nvPr>
            <p:ph type="body" sz="quarter" idx="10"/>
          </p:nvPr>
        </p:nvSpPr>
        <p:spPr>
          <a:xfrm>
            <a:off x="381000" y="381000"/>
            <a:ext cx="11430000" cy="311150"/>
          </a:xfrm>
        </p:spPr>
        <p:txBody>
          <a:bodyPr tIns="0" bIns="0">
            <a:noAutofit/>
          </a:bodyPr>
          <a:lstStyle>
            <a:lvl1pPr marL="0">
              <a:lnSpc>
                <a:spcPct val="80000"/>
              </a:lnSpc>
              <a:spcAft>
                <a:spcPts val="0"/>
              </a:spcAft>
              <a:defRPr sz="2800" cap="all" baseline="0"/>
            </a:lvl1pPr>
          </a:lstStyle>
          <a:p>
            <a:pPr lvl="0"/>
            <a:r>
              <a:rPr lang="en-US" dirty="0"/>
              <a:t>Click to edit Master text styles</a:t>
            </a:r>
          </a:p>
        </p:txBody>
      </p:sp>
      <p:sp>
        <p:nvSpPr>
          <p:cNvPr id="10" name="Picture Placeholder 3">
            <a:extLst>
              <a:ext uri="{FF2B5EF4-FFF2-40B4-BE49-F238E27FC236}">
                <a16:creationId xmlns:a16="http://schemas.microsoft.com/office/drawing/2014/main" id="{7ABFF2D3-F800-463E-946B-FC899418D321}"/>
              </a:ext>
            </a:extLst>
          </p:cNvPr>
          <p:cNvSpPr>
            <a:spLocks noGrp="1"/>
          </p:cNvSpPr>
          <p:nvPr>
            <p:ph type="pic" sz="quarter" idx="11"/>
          </p:nvPr>
        </p:nvSpPr>
        <p:spPr>
          <a:xfrm>
            <a:off x="623392" y="912019"/>
            <a:ext cx="1811338" cy="1833562"/>
          </a:xfrm>
          <a:prstGeom prst="rect">
            <a:avLst/>
          </a:prstGeom>
        </p:spPr>
      </p:sp>
      <p:sp>
        <p:nvSpPr>
          <p:cNvPr id="4" name="Slide Number Placeholder 5">
            <a:extLst>
              <a:ext uri="{FF2B5EF4-FFF2-40B4-BE49-F238E27FC236}">
                <a16:creationId xmlns:a16="http://schemas.microsoft.com/office/drawing/2014/main" id="{1EC25E54-B5CA-4841-A8F7-F807AE883A74}"/>
              </a:ext>
            </a:extLst>
          </p:cNvPr>
          <p:cNvSpPr>
            <a:spLocks noGrp="1"/>
          </p:cNvSpPr>
          <p:nvPr>
            <p:ph type="sldNum" sz="quarter" idx="4"/>
          </p:nvPr>
        </p:nvSpPr>
        <p:spPr>
          <a:xfrm>
            <a:off x="11506202" y="6529169"/>
            <a:ext cx="304799" cy="206375"/>
          </a:xfrm>
          <a:prstGeom prst="rect">
            <a:avLst/>
          </a:prstGeom>
        </p:spPr>
        <p:txBody>
          <a:bodyPr vert="horz" lIns="0" tIns="0" rIns="0" bIns="0" rtlCol="0" anchor="ctr" anchorCtr="0"/>
          <a:lstStyle>
            <a:lvl1pPr algn="r">
              <a:defRPr sz="1000">
                <a:solidFill>
                  <a:schemeClr val="bg1">
                    <a:lumMod val="65000"/>
                  </a:schemeClr>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4F9AC08D-23A9-440E-BCB9-AA1E9877CC38}" type="slidenum">
              <a:rPr kumimoji="0" lang="en-US" sz="1000" b="0" i="0" u="none" strike="noStrike" kern="1200" cap="none" spc="0" normalizeH="0" baseline="0" noProof="0" smtClean="0">
                <a:ln>
                  <a:noFill/>
                </a:ln>
                <a:solidFill>
                  <a:srgbClr val="FFFFFF">
                    <a:lumMod val="65000"/>
                  </a:srgbClr>
                </a:solidFill>
                <a:effectLst/>
                <a:uLnTx/>
                <a:uFillTx/>
                <a:latin typeface="Graphik"/>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00" b="0" i="0" u="none" strike="noStrike" kern="1200" cap="none" spc="0" normalizeH="0" baseline="0" noProof="0" dirty="0">
              <a:ln>
                <a:noFill/>
              </a:ln>
              <a:solidFill>
                <a:srgbClr val="FFFFFF">
                  <a:lumMod val="65000"/>
                </a:srgbClr>
              </a:solidFill>
              <a:effectLst/>
              <a:uLnTx/>
              <a:uFillTx/>
              <a:latin typeface="Graphik"/>
              <a:ea typeface="+mn-ea"/>
              <a:cs typeface="+mn-cs"/>
            </a:endParaRPr>
          </a:p>
        </p:txBody>
      </p:sp>
    </p:spTree>
    <p:extLst>
      <p:ext uri="{BB962C8B-B14F-4D97-AF65-F5344CB8AC3E}">
        <p14:creationId xmlns:p14="http://schemas.microsoft.com/office/powerpoint/2010/main" val="1344777808"/>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3_Short Headline Only">
    <p:spTree>
      <p:nvGrpSpPr>
        <p:cNvPr id="1" name=""/>
        <p:cNvGrpSpPr/>
        <p:nvPr/>
      </p:nvGrpSpPr>
      <p:grpSpPr>
        <a:xfrm>
          <a:off x="0" y="0"/>
          <a:ext cx="0" cy="0"/>
          <a:chOff x="0" y="0"/>
          <a:chExt cx="0" cy="0"/>
        </a:xfrm>
      </p:grpSpPr>
      <p:sp>
        <p:nvSpPr>
          <p:cNvPr id="11" name="Title 10"/>
          <p:cNvSpPr>
            <a:spLocks noGrp="1"/>
          </p:cNvSpPr>
          <p:nvPr>
            <p:ph type="title" hasCustomPrompt="1"/>
          </p:nvPr>
        </p:nvSpPr>
        <p:spPr>
          <a:xfrm>
            <a:off x="381000" y="380999"/>
            <a:ext cx="11430000" cy="990601"/>
          </a:xfrm>
        </p:spPr>
        <p:txBody>
          <a:bodyPr/>
          <a:lstStyle>
            <a:lvl1pPr>
              <a:defRPr/>
            </a:lvl1pPr>
          </a:lstStyle>
          <a:p>
            <a:r>
              <a:rPr lang="en-US" dirty="0"/>
              <a:t>Click to edit Master title style</a:t>
            </a:r>
            <a:br>
              <a:rPr lang="en-US" dirty="0"/>
            </a:br>
            <a:r>
              <a:rPr lang="en-US" dirty="0"/>
              <a:t>Click to edit Master title style</a:t>
            </a:r>
          </a:p>
        </p:txBody>
      </p:sp>
      <p:sp>
        <p:nvSpPr>
          <p:cNvPr id="3" name="Text Placeholder 7">
            <a:extLst>
              <a:ext uri="{FF2B5EF4-FFF2-40B4-BE49-F238E27FC236}">
                <a16:creationId xmlns:a16="http://schemas.microsoft.com/office/drawing/2014/main" id="{8855443E-F2D4-4267-90CB-58E896A23141}"/>
              </a:ext>
            </a:extLst>
          </p:cNvPr>
          <p:cNvSpPr>
            <a:spLocks noGrp="1"/>
          </p:cNvSpPr>
          <p:nvPr>
            <p:ph type="body" sz="quarter" idx="14" hasCustomPrompt="1"/>
          </p:nvPr>
        </p:nvSpPr>
        <p:spPr>
          <a:xfrm>
            <a:off x="381000" y="1202376"/>
            <a:ext cx="11430000" cy="360040"/>
          </a:xfrm>
        </p:spPr>
        <p:txBody>
          <a:bodyPr lIns="0" tIns="0" rIns="0" bIns="0">
            <a:normAutofit/>
          </a:bodyPr>
          <a:lstStyle>
            <a:lvl1pPr marL="0" indent="0">
              <a:lnSpc>
                <a:spcPct val="85000"/>
              </a:lnSpc>
              <a:spcBef>
                <a:spcPts val="0"/>
              </a:spcBef>
              <a:spcAft>
                <a:spcPts val="0"/>
              </a:spcAft>
              <a:defRPr sz="1800" b="1" cap="none" baseline="0">
                <a:solidFill>
                  <a:schemeClr val="accent1"/>
                </a:solidFill>
              </a:defRPr>
            </a:lvl1pPr>
            <a:lvl2pPr marL="0" indent="0">
              <a:lnSpc>
                <a:spcPct val="76000"/>
              </a:lnSpc>
              <a:spcBef>
                <a:spcPts val="0"/>
              </a:spcBef>
              <a:spcAft>
                <a:spcPts val="0"/>
              </a:spcAft>
              <a:buNone/>
              <a:defRPr sz="2600" b="0" cap="all" baseline="0">
                <a:solidFill>
                  <a:srgbClr val="FF0000"/>
                </a:solidFill>
                <a:latin typeface="Arial Black" panose="020B0A04020102020204" pitchFamily="34" charset="0"/>
              </a:defRPr>
            </a:lvl2pPr>
            <a:lvl3pPr>
              <a:lnSpc>
                <a:spcPct val="75000"/>
              </a:lnSpc>
              <a:spcAft>
                <a:spcPts val="0"/>
              </a:spcAft>
              <a:defRPr sz="2400" cap="all" baseline="0">
                <a:latin typeface="+mj-lt"/>
              </a:defRPr>
            </a:lvl3pPr>
          </a:lstStyle>
          <a:p>
            <a:pPr lvl="0"/>
            <a:r>
              <a:rPr lang="en-US" dirty="0"/>
              <a:t>First subtitle</a:t>
            </a:r>
          </a:p>
        </p:txBody>
      </p:sp>
      <p:sp>
        <p:nvSpPr>
          <p:cNvPr id="4" name="Slide Number Placeholder 5">
            <a:extLst>
              <a:ext uri="{FF2B5EF4-FFF2-40B4-BE49-F238E27FC236}">
                <a16:creationId xmlns:a16="http://schemas.microsoft.com/office/drawing/2014/main" id="{019D3503-0537-4286-8E06-9CD3F52D12F7}"/>
              </a:ext>
            </a:extLst>
          </p:cNvPr>
          <p:cNvSpPr>
            <a:spLocks noGrp="1"/>
          </p:cNvSpPr>
          <p:nvPr>
            <p:ph type="sldNum" sz="quarter" idx="4"/>
          </p:nvPr>
        </p:nvSpPr>
        <p:spPr>
          <a:xfrm>
            <a:off x="11506202" y="6529169"/>
            <a:ext cx="304799" cy="206375"/>
          </a:xfrm>
          <a:prstGeom prst="rect">
            <a:avLst/>
          </a:prstGeom>
        </p:spPr>
        <p:txBody>
          <a:bodyPr vert="horz" lIns="0" tIns="0" rIns="0" bIns="0" rtlCol="0" anchor="ctr" anchorCtr="0"/>
          <a:lstStyle>
            <a:lvl1pPr algn="r">
              <a:defRPr sz="1000">
                <a:solidFill>
                  <a:schemeClr val="bg1">
                    <a:lumMod val="65000"/>
                  </a:schemeClr>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4F9AC08D-23A9-440E-BCB9-AA1E9877CC38}" type="slidenum">
              <a:rPr kumimoji="0" lang="en-US" sz="1000" b="0" i="0" u="none" strike="noStrike" kern="1200" cap="none" spc="0" normalizeH="0" baseline="0" noProof="0" smtClean="0">
                <a:ln>
                  <a:noFill/>
                </a:ln>
                <a:solidFill>
                  <a:srgbClr val="FFFFFF">
                    <a:lumMod val="65000"/>
                  </a:srgbClr>
                </a:solidFill>
                <a:effectLst/>
                <a:uLnTx/>
                <a:uFillTx/>
                <a:latin typeface="Graphik"/>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00" b="0" i="0" u="none" strike="noStrike" kern="1200" cap="none" spc="0" normalizeH="0" baseline="0" noProof="0" dirty="0">
              <a:ln>
                <a:noFill/>
              </a:ln>
              <a:solidFill>
                <a:srgbClr val="FFFFFF">
                  <a:lumMod val="65000"/>
                </a:srgbClr>
              </a:solidFill>
              <a:effectLst/>
              <a:uLnTx/>
              <a:uFillTx/>
              <a:latin typeface="Graphik"/>
              <a:ea typeface="+mn-ea"/>
              <a:cs typeface="+mn-cs"/>
            </a:endParaRPr>
          </a:p>
        </p:txBody>
      </p:sp>
    </p:spTree>
    <p:extLst>
      <p:ext uri="{BB962C8B-B14F-4D97-AF65-F5344CB8AC3E}">
        <p14:creationId xmlns:p14="http://schemas.microsoft.com/office/powerpoint/2010/main" val="272446761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Short Headline and 1 Column">
    <p:spTree>
      <p:nvGrpSpPr>
        <p:cNvPr id="1" name=""/>
        <p:cNvGrpSpPr/>
        <p:nvPr/>
      </p:nvGrpSpPr>
      <p:grpSpPr>
        <a:xfrm>
          <a:off x="0" y="0"/>
          <a:ext cx="0" cy="0"/>
          <a:chOff x="0" y="0"/>
          <a:chExt cx="0" cy="0"/>
        </a:xfrm>
      </p:grpSpPr>
      <p:sp>
        <p:nvSpPr>
          <p:cNvPr id="92" name="Picture Placeholder 4">
            <a:extLst>
              <a:ext uri="{FF2B5EF4-FFF2-40B4-BE49-F238E27FC236}">
                <a16:creationId xmlns:a16="http://schemas.microsoft.com/office/drawing/2014/main" id="{25E584C6-36F2-4CE8-9323-BAF7483663FC}"/>
              </a:ext>
            </a:extLst>
          </p:cNvPr>
          <p:cNvSpPr>
            <a:spLocks noGrp="1"/>
          </p:cNvSpPr>
          <p:nvPr>
            <p:ph type="pic" sz="quarter" idx="22"/>
          </p:nvPr>
        </p:nvSpPr>
        <p:spPr>
          <a:xfrm>
            <a:off x="392902" y="1661961"/>
            <a:ext cx="360000" cy="458788"/>
          </a:xfrm>
        </p:spPr>
        <p:txBody>
          <a:bodyPr>
            <a:normAutofit/>
          </a:bodyPr>
          <a:lstStyle>
            <a:lvl1pPr>
              <a:defRPr sz="500"/>
            </a:lvl1pPr>
          </a:lstStyle>
          <a:p>
            <a:endParaRPr lang="de-DE" dirty="0"/>
          </a:p>
        </p:txBody>
      </p:sp>
      <p:sp>
        <p:nvSpPr>
          <p:cNvPr id="93" name="Picture Placeholder 4">
            <a:extLst>
              <a:ext uri="{FF2B5EF4-FFF2-40B4-BE49-F238E27FC236}">
                <a16:creationId xmlns:a16="http://schemas.microsoft.com/office/drawing/2014/main" id="{7209A1FF-4B35-4241-AF86-335D4A96BACD}"/>
              </a:ext>
            </a:extLst>
          </p:cNvPr>
          <p:cNvSpPr>
            <a:spLocks noGrp="1"/>
          </p:cNvSpPr>
          <p:nvPr>
            <p:ph type="pic" sz="quarter" idx="23"/>
          </p:nvPr>
        </p:nvSpPr>
        <p:spPr>
          <a:xfrm>
            <a:off x="392902" y="4106641"/>
            <a:ext cx="360000" cy="458788"/>
          </a:xfrm>
        </p:spPr>
        <p:txBody>
          <a:bodyPr>
            <a:normAutofit/>
          </a:bodyPr>
          <a:lstStyle>
            <a:lvl1pPr>
              <a:defRPr sz="500"/>
            </a:lvl1pPr>
          </a:lstStyle>
          <a:p>
            <a:endParaRPr lang="de-DE"/>
          </a:p>
        </p:txBody>
      </p:sp>
      <p:sp>
        <p:nvSpPr>
          <p:cNvPr id="94" name="Picture Placeholder 4">
            <a:extLst>
              <a:ext uri="{FF2B5EF4-FFF2-40B4-BE49-F238E27FC236}">
                <a16:creationId xmlns:a16="http://schemas.microsoft.com/office/drawing/2014/main" id="{19933367-58C2-4511-9E32-C5174FB05D97}"/>
              </a:ext>
            </a:extLst>
          </p:cNvPr>
          <p:cNvSpPr>
            <a:spLocks noGrp="1"/>
          </p:cNvSpPr>
          <p:nvPr>
            <p:ph type="pic" sz="quarter" idx="24"/>
          </p:nvPr>
        </p:nvSpPr>
        <p:spPr>
          <a:xfrm>
            <a:off x="392902" y="2150897"/>
            <a:ext cx="360000" cy="458788"/>
          </a:xfrm>
        </p:spPr>
        <p:txBody>
          <a:bodyPr>
            <a:normAutofit/>
          </a:bodyPr>
          <a:lstStyle>
            <a:lvl1pPr>
              <a:defRPr sz="500"/>
            </a:lvl1pPr>
          </a:lstStyle>
          <a:p>
            <a:endParaRPr lang="de-DE" dirty="0"/>
          </a:p>
        </p:txBody>
      </p:sp>
      <p:sp>
        <p:nvSpPr>
          <p:cNvPr id="95" name="Picture Placeholder 4">
            <a:extLst>
              <a:ext uri="{FF2B5EF4-FFF2-40B4-BE49-F238E27FC236}">
                <a16:creationId xmlns:a16="http://schemas.microsoft.com/office/drawing/2014/main" id="{66CACBAD-CA15-44DE-BF80-76EAC3E48883}"/>
              </a:ext>
            </a:extLst>
          </p:cNvPr>
          <p:cNvSpPr>
            <a:spLocks noGrp="1"/>
          </p:cNvSpPr>
          <p:nvPr>
            <p:ph type="pic" sz="quarter" idx="25"/>
          </p:nvPr>
        </p:nvSpPr>
        <p:spPr>
          <a:xfrm>
            <a:off x="392902" y="2639833"/>
            <a:ext cx="360000" cy="458788"/>
          </a:xfrm>
        </p:spPr>
        <p:txBody>
          <a:bodyPr>
            <a:normAutofit/>
          </a:bodyPr>
          <a:lstStyle>
            <a:lvl1pPr>
              <a:defRPr sz="500"/>
            </a:lvl1pPr>
          </a:lstStyle>
          <a:p>
            <a:endParaRPr lang="de-DE"/>
          </a:p>
        </p:txBody>
      </p:sp>
      <p:sp>
        <p:nvSpPr>
          <p:cNvPr id="96" name="Picture Placeholder 4">
            <a:extLst>
              <a:ext uri="{FF2B5EF4-FFF2-40B4-BE49-F238E27FC236}">
                <a16:creationId xmlns:a16="http://schemas.microsoft.com/office/drawing/2014/main" id="{BF5085E0-BD7D-4E7A-B6E3-DE08FB164B13}"/>
              </a:ext>
            </a:extLst>
          </p:cNvPr>
          <p:cNvSpPr>
            <a:spLocks noGrp="1"/>
          </p:cNvSpPr>
          <p:nvPr>
            <p:ph type="pic" sz="quarter" idx="26"/>
          </p:nvPr>
        </p:nvSpPr>
        <p:spPr>
          <a:xfrm>
            <a:off x="392902" y="3128769"/>
            <a:ext cx="360000" cy="458788"/>
          </a:xfrm>
        </p:spPr>
        <p:txBody>
          <a:bodyPr>
            <a:normAutofit/>
          </a:bodyPr>
          <a:lstStyle>
            <a:lvl1pPr>
              <a:defRPr sz="500"/>
            </a:lvl1pPr>
          </a:lstStyle>
          <a:p>
            <a:endParaRPr lang="de-DE"/>
          </a:p>
        </p:txBody>
      </p:sp>
      <p:sp>
        <p:nvSpPr>
          <p:cNvPr id="97" name="Picture Placeholder 4">
            <a:extLst>
              <a:ext uri="{FF2B5EF4-FFF2-40B4-BE49-F238E27FC236}">
                <a16:creationId xmlns:a16="http://schemas.microsoft.com/office/drawing/2014/main" id="{5E2C2F3C-00C2-458C-94A0-0A23A9E5C1FB}"/>
              </a:ext>
            </a:extLst>
          </p:cNvPr>
          <p:cNvSpPr>
            <a:spLocks noGrp="1"/>
          </p:cNvSpPr>
          <p:nvPr>
            <p:ph type="pic" sz="quarter" idx="27"/>
          </p:nvPr>
        </p:nvSpPr>
        <p:spPr>
          <a:xfrm>
            <a:off x="392902" y="4595577"/>
            <a:ext cx="360000" cy="458788"/>
          </a:xfrm>
        </p:spPr>
        <p:txBody>
          <a:bodyPr>
            <a:normAutofit/>
          </a:bodyPr>
          <a:lstStyle>
            <a:lvl1pPr>
              <a:defRPr sz="500"/>
            </a:lvl1pPr>
          </a:lstStyle>
          <a:p>
            <a:endParaRPr lang="de-DE"/>
          </a:p>
        </p:txBody>
      </p:sp>
      <p:sp>
        <p:nvSpPr>
          <p:cNvPr id="98" name="Picture Placeholder 4">
            <a:extLst>
              <a:ext uri="{FF2B5EF4-FFF2-40B4-BE49-F238E27FC236}">
                <a16:creationId xmlns:a16="http://schemas.microsoft.com/office/drawing/2014/main" id="{0D509787-0F32-4E20-9585-B84BB6B41C83}"/>
              </a:ext>
            </a:extLst>
          </p:cNvPr>
          <p:cNvSpPr>
            <a:spLocks noGrp="1"/>
          </p:cNvSpPr>
          <p:nvPr>
            <p:ph type="pic" sz="quarter" idx="28"/>
          </p:nvPr>
        </p:nvSpPr>
        <p:spPr>
          <a:xfrm>
            <a:off x="392902" y="6062387"/>
            <a:ext cx="360000" cy="458788"/>
          </a:xfrm>
        </p:spPr>
        <p:txBody>
          <a:bodyPr>
            <a:normAutofit/>
          </a:bodyPr>
          <a:lstStyle>
            <a:lvl1pPr>
              <a:defRPr sz="500"/>
            </a:lvl1pPr>
          </a:lstStyle>
          <a:p>
            <a:endParaRPr lang="de-DE"/>
          </a:p>
        </p:txBody>
      </p:sp>
      <p:sp>
        <p:nvSpPr>
          <p:cNvPr id="99" name="Picture Placeholder 4">
            <a:extLst>
              <a:ext uri="{FF2B5EF4-FFF2-40B4-BE49-F238E27FC236}">
                <a16:creationId xmlns:a16="http://schemas.microsoft.com/office/drawing/2014/main" id="{2757DCF2-047B-42B1-94ED-1F413FFB4490}"/>
              </a:ext>
            </a:extLst>
          </p:cNvPr>
          <p:cNvSpPr>
            <a:spLocks noGrp="1"/>
          </p:cNvSpPr>
          <p:nvPr>
            <p:ph type="pic" sz="quarter" idx="29"/>
          </p:nvPr>
        </p:nvSpPr>
        <p:spPr>
          <a:xfrm>
            <a:off x="392902" y="5084513"/>
            <a:ext cx="360000" cy="458788"/>
          </a:xfrm>
        </p:spPr>
        <p:txBody>
          <a:bodyPr>
            <a:normAutofit/>
          </a:bodyPr>
          <a:lstStyle>
            <a:lvl1pPr>
              <a:defRPr sz="500"/>
            </a:lvl1pPr>
          </a:lstStyle>
          <a:p>
            <a:endParaRPr lang="de-DE"/>
          </a:p>
        </p:txBody>
      </p:sp>
      <p:sp>
        <p:nvSpPr>
          <p:cNvPr id="100" name="Picture Placeholder 4">
            <a:extLst>
              <a:ext uri="{FF2B5EF4-FFF2-40B4-BE49-F238E27FC236}">
                <a16:creationId xmlns:a16="http://schemas.microsoft.com/office/drawing/2014/main" id="{A1FA8327-7122-4557-8016-D7E01EAC022C}"/>
              </a:ext>
            </a:extLst>
          </p:cNvPr>
          <p:cNvSpPr>
            <a:spLocks noGrp="1"/>
          </p:cNvSpPr>
          <p:nvPr>
            <p:ph type="pic" sz="quarter" idx="30"/>
          </p:nvPr>
        </p:nvSpPr>
        <p:spPr>
          <a:xfrm>
            <a:off x="392902" y="5573449"/>
            <a:ext cx="360000" cy="458788"/>
          </a:xfrm>
        </p:spPr>
        <p:txBody>
          <a:bodyPr>
            <a:normAutofit/>
          </a:bodyPr>
          <a:lstStyle>
            <a:lvl1pPr>
              <a:defRPr sz="500"/>
            </a:lvl1pPr>
          </a:lstStyle>
          <a:p>
            <a:endParaRPr lang="de-DE"/>
          </a:p>
        </p:txBody>
      </p:sp>
      <p:sp>
        <p:nvSpPr>
          <p:cNvPr id="101" name="Picture Placeholder 4">
            <a:extLst>
              <a:ext uri="{FF2B5EF4-FFF2-40B4-BE49-F238E27FC236}">
                <a16:creationId xmlns:a16="http://schemas.microsoft.com/office/drawing/2014/main" id="{BE8EB451-2EA1-4675-A26C-DCEA4F356EF5}"/>
              </a:ext>
            </a:extLst>
          </p:cNvPr>
          <p:cNvSpPr>
            <a:spLocks noGrp="1"/>
          </p:cNvSpPr>
          <p:nvPr>
            <p:ph type="pic" sz="quarter" idx="31"/>
          </p:nvPr>
        </p:nvSpPr>
        <p:spPr>
          <a:xfrm>
            <a:off x="392902" y="3617705"/>
            <a:ext cx="360000" cy="458788"/>
          </a:xfrm>
        </p:spPr>
        <p:txBody>
          <a:bodyPr>
            <a:normAutofit/>
          </a:bodyPr>
          <a:lstStyle>
            <a:lvl1pPr>
              <a:defRPr sz="500"/>
            </a:lvl1pPr>
          </a:lstStyle>
          <a:p>
            <a:endParaRPr lang="de-DE"/>
          </a:p>
        </p:txBody>
      </p:sp>
      <p:sp>
        <p:nvSpPr>
          <p:cNvPr id="14" name="Title 10">
            <a:extLst>
              <a:ext uri="{FF2B5EF4-FFF2-40B4-BE49-F238E27FC236}">
                <a16:creationId xmlns:a16="http://schemas.microsoft.com/office/drawing/2014/main" id="{72CAFDCB-E45A-4F79-8B0E-32B209640A22}"/>
              </a:ext>
            </a:extLst>
          </p:cNvPr>
          <p:cNvSpPr>
            <a:spLocks noGrp="1"/>
          </p:cNvSpPr>
          <p:nvPr>
            <p:ph type="title"/>
          </p:nvPr>
        </p:nvSpPr>
        <p:spPr>
          <a:xfrm>
            <a:off x="381000" y="380999"/>
            <a:ext cx="11430000" cy="990601"/>
          </a:xfrm>
        </p:spPr>
        <p:txBody>
          <a:bodyPr/>
          <a:lstStyle/>
          <a:p>
            <a:r>
              <a:rPr lang="en-US" dirty="0"/>
              <a:t>Click to edit Master title style</a:t>
            </a:r>
          </a:p>
        </p:txBody>
      </p:sp>
      <p:sp>
        <p:nvSpPr>
          <p:cNvPr id="13" name="Slide Number Placeholder 5">
            <a:extLst>
              <a:ext uri="{FF2B5EF4-FFF2-40B4-BE49-F238E27FC236}">
                <a16:creationId xmlns:a16="http://schemas.microsoft.com/office/drawing/2014/main" id="{7383F00E-127D-4CA4-84DA-052319E5439F}"/>
              </a:ext>
            </a:extLst>
          </p:cNvPr>
          <p:cNvSpPr>
            <a:spLocks noGrp="1"/>
          </p:cNvSpPr>
          <p:nvPr>
            <p:ph type="sldNum" sz="quarter" idx="4"/>
          </p:nvPr>
        </p:nvSpPr>
        <p:spPr>
          <a:xfrm>
            <a:off x="11506202" y="6529169"/>
            <a:ext cx="304799" cy="206375"/>
          </a:xfrm>
          <a:prstGeom prst="rect">
            <a:avLst/>
          </a:prstGeom>
        </p:spPr>
        <p:txBody>
          <a:bodyPr vert="horz" lIns="0" tIns="0" rIns="0" bIns="0" rtlCol="0" anchor="ctr" anchorCtr="0"/>
          <a:lstStyle>
            <a:lvl1pPr algn="r">
              <a:defRPr sz="1000">
                <a:solidFill>
                  <a:schemeClr val="bg1">
                    <a:lumMod val="65000"/>
                  </a:schemeClr>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4F9AC08D-23A9-440E-BCB9-AA1E9877CC38}" type="slidenum">
              <a:rPr kumimoji="0" lang="en-US" sz="1000" b="0" i="0" u="none" strike="noStrike" kern="1200" cap="none" spc="0" normalizeH="0" baseline="0" noProof="0" smtClean="0">
                <a:ln>
                  <a:noFill/>
                </a:ln>
                <a:solidFill>
                  <a:srgbClr val="FFFFFF">
                    <a:lumMod val="65000"/>
                  </a:srgbClr>
                </a:solidFill>
                <a:effectLst/>
                <a:uLnTx/>
                <a:uFillTx/>
                <a:latin typeface="Graphik"/>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00" b="0" i="0" u="none" strike="noStrike" kern="1200" cap="none" spc="0" normalizeH="0" baseline="0" noProof="0" dirty="0">
              <a:ln>
                <a:noFill/>
              </a:ln>
              <a:solidFill>
                <a:srgbClr val="FFFFFF">
                  <a:lumMod val="65000"/>
                </a:srgbClr>
              </a:solidFill>
              <a:effectLst/>
              <a:uLnTx/>
              <a:uFillTx/>
              <a:latin typeface="Graphik"/>
              <a:ea typeface="+mn-ea"/>
              <a:cs typeface="+mn-cs"/>
            </a:endParaRPr>
          </a:p>
        </p:txBody>
      </p:sp>
    </p:spTree>
    <p:extLst>
      <p:ext uri="{BB962C8B-B14F-4D97-AF65-F5344CB8AC3E}">
        <p14:creationId xmlns:p14="http://schemas.microsoft.com/office/powerpoint/2010/main" val="26957872"/>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4_Short Headline Only">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19F8A5D-5A11-4D27-8F7B-6A7872C5EF50}"/>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248144" y="2322576"/>
            <a:ext cx="4943856" cy="4535424"/>
          </a:xfrm>
          <a:prstGeom prst="rect">
            <a:avLst/>
          </a:prstGeom>
        </p:spPr>
      </p:pic>
      <p:pic>
        <p:nvPicPr>
          <p:cNvPr id="5" name="Picture 4">
            <a:extLst>
              <a:ext uri="{FF2B5EF4-FFF2-40B4-BE49-F238E27FC236}">
                <a16:creationId xmlns:a16="http://schemas.microsoft.com/office/drawing/2014/main" id="{99C7B04B-9FE9-447B-A045-FB9AB990B5B5}"/>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796443" y="0"/>
            <a:ext cx="7374208" cy="6858000"/>
          </a:xfrm>
          <a:prstGeom prst="rect">
            <a:avLst/>
          </a:prstGeom>
        </p:spPr>
      </p:pic>
      <p:sp>
        <p:nvSpPr>
          <p:cNvPr id="11" name="Title 10"/>
          <p:cNvSpPr>
            <a:spLocks noGrp="1"/>
          </p:cNvSpPr>
          <p:nvPr>
            <p:ph type="title"/>
          </p:nvPr>
        </p:nvSpPr>
        <p:spPr>
          <a:xfrm>
            <a:off x="381000" y="380999"/>
            <a:ext cx="11430000" cy="990601"/>
          </a:xfrm>
        </p:spPr>
        <p:txBody>
          <a:bodyPr/>
          <a:lstStyle>
            <a:lvl1pPr>
              <a:defRPr/>
            </a:lvl1pPr>
          </a:lstStyle>
          <a:p>
            <a:r>
              <a:rPr lang="en-US" dirty="0"/>
              <a:t>Click to edit Master title style</a:t>
            </a:r>
          </a:p>
        </p:txBody>
      </p:sp>
      <p:sp>
        <p:nvSpPr>
          <p:cNvPr id="8" name="Text Placeholder 7">
            <a:extLst>
              <a:ext uri="{FF2B5EF4-FFF2-40B4-BE49-F238E27FC236}">
                <a16:creationId xmlns:a16="http://schemas.microsoft.com/office/drawing/2014/main" id="{50E5A863-35C5-4001-B004-9EC558A66088}"/>
              </a:ext>
            </a:extLst>
          </p:cNvPr>
          <p:cNvSpPr>
            <a:spLocks noGrp="1"/>
          </p:cNvSpPr>
          <p:nvPr>
            <p:ph type="body" sz="quarter" idx="14" hasCustomPrompt="1"/>
          </p:nvPr>
        </p:nvSpPr>
        <p:spPr>
          <a:xfrm>
            <a:off x="381000" y="831921"/>
            <a:ext cx="11430000" cy="360040"/>
          </a:xfrm>
        </p:spPr>
        <p:txBody>
          <a:bodyPr lIns="0" tIns="0" rIns="0" bIns="0">
            <a:normAutofit/>
          </a:bodyPr>
          <a:lstStyle>
            <a:lvl1pPr marL="0" indent="0">
              <a:lnSpc>
                <a:spcPct val="85000"/>
              </a:lnSpc>
              <a:spcBef>
                <a:spcPts val="0"/>
              </a:spcBef>
              <a:spcAft>
                <a:spcPts val="0"/>
              </a:spcAft>
              <a:defRPr sz="1800" b="1" cap="none" baseline="0">
                <a:solidFill>
                  <a:schemeClr val="accent1"/>
                </a:solidFill>
              </a:defRPr>
            </a:lvl1pPr>
            <a:lvl2pPr marL="0" indent="0">
              <a:lnSpc>
                <a:spcPct val="76000"/>
              </a:lnSpc>
              <a:spcBef>
                <a:spcPts val="0"/>
              </a:spcBef>
              <a:spcAft>
                <a:spcPts val="0"/>
              </a:spcAft>
              <a:buNone/>
              <a:defRPr sz="2600" b="0" cap="all" baseline="0">
                <a:solidFill>
                  <a:srgbClr val="FF0000"/>
                </a:solidFill>
                <a:latin typeface="Arial Black" panose="020B0A04020102020204" pitchFamily="34" charset="0"/>
              </a:defRPr>
            </a:lvl2pPr>
            <a:lvl3pPr>
              <a:lnSpc>
                <a:spcPct val="75000"/>
              </a:lnSpc>
              <a:spcAft>
                <a:spcPts val="0"/>
              </a:spcAft>
              <a:defRPr sz="2400" cap="all" baseline="0">
                <a:latin typeface="+mj-lt"/>
              </a:defRPr>
            </a:lvl3pPr>
          </a:lstStyle>
          <a:p>
            <a:pPr lvl="0"/>
            <a:r>
              <a:rPr lang="en-US" dirty="0"/>
              <a:t>First subtitle</a:t>
            </a:r>
          </a:p>
        </p:txBody>
      </p:sp>
      <p:sp>
        <p:nvSpPr>
          <p:cNvPr id="9" name="Slide Number Placeholder 5">
            <a:extLst>
              <a:ext uri="{FF2B5EF4-FFF2-40B4-BE49-F238E27FC236}">
                <a16:creationId xmlns:a16="http://schemas.microsoft.com/office/drawing/2014/main" id="{8587C765-FCCF-4FE1-803E-BEE5D52D79E1}"/>
              </a:ext>
            </a:extLst>
          </p:cNvPr>
          <p:cNvSpPr>
            <a:spLocks noGrp="1"/>
          </p:cNvSpPr>
          <p:nvPr>
            <p:ph type="sldNum" sz="quarter" idx="4"/>
          </p:nvPr>
        </p:nvSpPr>
        <p:spPr>
          <a:xfrm>
            <a:off x="11506202" y="6529169"/>
            <a:ext cx="304799" cy="206375"/>
          </a:xfrm>
          <a:prstGeom prst="rect">
            <a:avLst/>
          </a:prstGeom>
        </p:spPr>
        <p:txBody>
          <a:bodyPr vert="horz" lIns="0" tIns="0" rIns="0" bIns="0" rtlCol="0" anchor="ctr" anchorCtr="0"/>
          <a:lstStyle>
            <a:lvl1pPr algn="r">
              <a:defRPr sz="1000">
                <a:solidFill>
                  <a:schemeClr val="bg1"/>
                </a:solidFill>
                <a:latin typeface="+mn-lt"/>
              </a:defRPr>
            </a:lvl1pPr>
          </a:lstStyle>
          <a:p>
            <a:pPr>
              <a:defRPr/>
            </a:pPr>
            <a:fld id="{4F9AC08D-23A9-440E-BCB9-AA1E9877CC38}" type="slidenum">
              <a:rPr lang="en-US" smtClean="0"/>
              <a:pPr>
                <a:defRPr/>
              </a:pPr>
              <a:t>‹#›</a:t>
            </a:fld>
            <a:endParaRPr lang="en-US" dirty="0"/>
          </a:p>
        </p:txBody>
      </p:sp>
    </p:spTree>
    <p:extLst>
      <p:ext uri="{BB962C8B-B14F-4D97-AF65-F5344CB8AC3E}">
        <p14:creationId xmlns:p14="http://schemas.microsoft.com/office/powerpoint/2010/main" val="1638878560"/>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2_Short Headline Only">
    <p:spTree>
      <p:nvGrpSpPr>
        <p:cNvPr id="1" name=""/>
        <p:cNvGrpSpPr/>
        <p:nvPr/>
      </p:nvGrpSpPr>
      <p:grpSpPr>
        <a:xfrm>
          <a:off x="0" y="0"/>
          <a:ext cx="0" cy="0"/>
          <a:chOff x="0" y="0"/>
          <a:chExt cx="0" cy="0"/>
        </a:xfrm>
      </p:grpSpPr>
      <p:sp>
        <p:nvSpPr>
          <p:cNvPr id="11" name="Title 10"/>
          <p:cNvSpPr>
            <a:spLocks noGrp="1"/>
          </p:cNvSpPr>
          <p:nvPr>
            <p:ph type="title"/>
          </p:nvPr>
        </p:nvSpPr>
        <p:spPr>
          <a:xfrm>
            <a:off x="381000" y="380999"/>
            <a:ext cx="11430000" cy="990601"/>
          </a:xfrm>
        </p:spPr>
        <p:txBody>
          <a:bodyPr/>
          <a:lstStyle/>
          <a:p>
            <a:r>
              <a:rPr lang="en-US" dirty="0"/>
              <a:t>Click to edit Master title style</a:t>
            </a:r>
          </a:p>
        </p:txBody>
      </p:sp>
      <p:sp>
        <p:nvSpPr>
          <p:cNvPr id="3" name="Text Placeholder 7">
            <a:extLst>
              <a:ext uri="{FF2B5EF4-FFF2-40B4-BE49-F238E27FC236}">
                <a16:creationId xmlns:a16="http://schemas.microsoft.com/office/drawing/2014/main" id="{8855443E-F2D4-4267-90CB-58E896A23141}"/>
              </a:ext>
            </a:extLst>
          </p:cNvPr>
          <p:cNvSpPr>
            <a:spLocks noGrp="1"/>
          </p:cNvSpPr>
          <p:nvPr>
            <p:ph type="body" sz="quarter" idx="14" hasCustomPrompt="1"/>
          </p:nvPr>
        </p:nvSpPr>
        <p:spPr>
          <a:xfrm>
            <a:off x="381000" y="769575"/>
            <a:ext cx="11430000" cy="360040"/>
          </a:xfrm>
        </p:spPr>
        <p:txBody>
          <a:bodyPr lIns="0" tIns="0" rIns="0" bIns="0">
            <a:normAutofit/>
          </a:bodyPr>
          <a:lstStyle>
            <a:lvl1pPr marL="0" indent="0">
              <a:lnSpc>
                <a:spcPct val="85000"/>
              </a:lnSpc>
              <a:spcBef>
                <a:spcPts val="0"/>
              </a:spcBef>
              <a:spcAft>
                <a:spcPts val="0"/>
              </a:spcAft>
              <a:defRPr sz="1800" b="1" cap="none" baseline="0">
                <a:solidFill>
                  <a:schemeClr val="accent1"/>
                </a:solidFill>
              </a:defRPr>
            </a:lvl1pPr>
            <a:lvl2pPr marL="0" indent="0">
              <a:lnSpc>
                <a:spcPct val="76000"/>
              </a:lnSpc>
              <a:spcBef>
                <a:spcPts val="0"/>
              </a:spcBef>
              <a:spcAft>
                <a:spcPts val="0"/>
              </a:spcAft>
              <a:buNone/>
              <a:defRPr sz="2600" b="0" cap="all" baseline="0">
                <a:solidFill>
                  <a:srgbClr val="FF0000"/>
                </a:solidFill>
                <a:latin typeface="Arial Black" panose="020B0A04020102020204" pitchFamily="34" charset="0"/>
              </a:defRPr>
            </a:lvl2pPr>
            <a:lvl3pPr>
              <a:lnSpc>
                <a:spcPct val="75000"/>
              </a:lnSpc>
              <a:spcAft>
                <a:spcPts val="0"/>
              </a:spcAft>
              <a:defRPr sz="2400" cap="all" baseline="0">
                <a:latin typeface="+mj-lt"/>
              </a:defRPr>
            </a:lvl3pPr>
          </a:lstStyle>
          <a:p>
            <a:pPr lvl="0"/>
            <a:r>
              <a:rPr lang="en-US" dirty="0"/>
              <a:t>First subtitle</a:t>
            </a:r>
          </a:p>
        </p:txBody>
      </p:sp>
      <p:sp>
        <p:nvSpPr>
          <p:cNvPr id="4" name="Slide Number Placeholder 5">
            <a:extLst>
              <a:ext uri="{FF2B5EF4-FFF2-40B4-BE49-F238E27FC236}">
                <a16:creationId xmlns:a16="http://schemas.microsoft.com/office/drawing/2014/main" id="{B70C0DEA-BDBA-45AC-95A2-8DB4D8159F9D}"/>
              </a:ext>
            </a:extLst>
          </p:cNvPr>
          <p:cNvSpPr>
            <a:spLocks noGrp="1"/>
          </p:cNvSpPr>
          <p:nvPr>
            <p:ph type="sldNum" sz="quarter" idx="4"/>
          </p:nvPr>
        </p:nvSpPr>
        <p:spPr>
          <a:xfrm>
            <a:off x="11506202" y="6529169"/>
            <a:ext cx="304799" cy="206375"/>
          </a:xfrm>
          <a:prstGeom prst="rect">
            <a:avLst/>
          </a:prstGeom>
        </p:spPr>
        <p:txBody>
          <a:bodyPr vert="horz" lIns="0" tIns="0" rIns="0" bIns="0" rtlCol="0" anchor="ctr" anchorCtr="0"/>
          <a:lstStyle>
            <a:lvl1pPr algn="r">
              <a:defRPr sz="1000">
                <a:solidFill>
                  <a:schemeClr val="bg1">
                    <a:lumMod val="65000"/>
                  </a:schemeClr>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4F9AC08D-23A9-440E-BCB9-AA1E9877CC38}" type="slidenum">
              <a:rPr kumimoji="0" lang="en-US" sz="1000" b="0" i="0" u="none" strike="noStrike" kern="1200" cap="none" spc="0" normalizeH="0" baseline="0" noProof="0" smtClean="0">
                <a:ln>
                  <a:noFill/>
                </a:ln>
                <a:solidFill>
                  <a:srgbClr val="FFFFFF">
                    <a:lumMod val="65000"/>
                  </a:srgbClr>
                </a:solidFill>
                <a:effectLst/>
                <a:uLnTx/>
                <a:uFillTx/>
                <a:latin typeface="Graphik"/>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00" b="0" i="0" u="none" strike="noStrike" kern="1200" cap="none" spc="0" normalizeH="0" baseline="0" noProof="0" dirty="0">
              <a:ln>
                <a:noFill/>
              </a:ln>
              <a:solidFill>
                <a:srgbClr val="FFFFFF">
                  <a:lumMod val="65000"/>
                </a:srgbClr>
              </a:solidFill>
              <a:effectLst/>
              <a:uLnTx/>
              <a:uFillTx/>
              <a:latin typeface="Graphik"/>
              <a:ea typeface="+mn-ea"/>
              <a:cs typeface="+mn-cs"/>
            </a:endParaRPr>
          </a:p>
        </p:txBody>
      </p:sp>
    </p:spTree>
    <p:extLst>
      <p:ext uri="{BB962C8B-B14F-4D97-AF65-F5344CB8AC3E}">
        <p14:creationId xmlns:p14="http://schemas.microsoft.com/office/powerpoint/2010/main" val="836190382"/>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5_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bwMode="auto">
          <a:xfrm>
            <a:off x="381000" y="380999"/>
            <a:ext cx="11430000" cy="399340"/>
          </a:xfrm>
        </p:spPr>
        <p:txBody>
          <a:bodyPr>
            <a:spAutoFit/>
          </a:bodyPr>
          <a:lstStyle>
            <a:lvl1pPr>
              <a:lnSpc>
                <a:spcPct val="80000"/>
              </a:lnSpc>
              <a:defRPr sz="2800"/>
            </a:lvl1pPr>
          </a:lstStyle>
          <a:p>
            <a:r>
              <a:rPr lang="en-US"/>
              <a:t>CLICK TO EDIT MASTER TITLE</a:t>
            </a:r>
          </a:p>
        </p:txBody>
      </p:sp>
      <p:sp>
        <p:nvSpPr>
          <p:cNvPr id="4" name="Slide Number Placeholder 5">
            <a:extLst>
              <a:ext uri="{FF2B5EF4-FFF2-40B4-BE49-F238E27FC236}">
                <a16:creationId xmlns:a16="http://schemas.microsoft.com/office/drawing/2014/main" id="{87A8438D-1E88-41FC-B5DB-BCCC3E7175D4}"/>
              </a:ext>
            </a:extLst>
          </p:cNvPr>
          <p:cNvSpPr>
            <a:spLocks noGrp="1"/>
          </p:cNvSpPr>
          <p:nvPr>
            <p:ph type="sldNum" sz="quarter" idx="4"/>
          </p:nvPr>
        </p:nvSpPr>
        <p:spPr>
          <a:xfrm>
            <a:off x="11506202" y="6529169"/>
            <a:ext cx="304799" cy="206375"/>
          </a:xfrm>
          <a:prstGeom prst="rect">
            <a:avLst/>
          </a:prstGeom>
        </p:spPr>
        <p:txBody>
          <a:bodyPr vert="horz" lIns="0" tIns="0" rIns="0" bIns="0" rtlCol="0" anchor="ctr" anchorCtr="0"/>
          <a:lstStyle>
            <a:lvl1pPr algn="r">
              <a:defRPr sz="1000">
                <a:solidFill>
                  <a:schemeClr val="bg1">
                    <a:lumMod val="65000"/>
                  </a:schemeClr>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4F9AC08D-23A9-440E-BCB9-AA1E9877CC38}" type="slidenum">
              <a:rPr kumimoji="0" lang="en-US" sz="1000" b="0" i="0" u="none" strike="noStrike" kern="1200" cap="none" spc="0" normalizeH="0" baseline="0" noProof="0" smtClean="0">
                <a:ln>
                  <a:noFill/>
                </a:ln>
                <a:solidFill>
                  <a:srgbClr val="FFFFFF">
                    <a:lumMod val="65000"/>
                  </a:srgbClr>
                </a:solidFill>
                <a:effectLst/>
                <a:uLnTx/>
                <a:uFillTx/>
                <a:latin typeface="Graphik"/>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00" b="0" i="0" u="none" strike="noStrike" kern="1200" cap="none" spc="0" normalizeH="0" baseline="0" noProof="0" dirty="0">
              <a:ln>
                <a:noFill/>
              </a:ln>
              <a:solidFill>
                <a:srgbClr val="FFFFFF">
                  <a:lumMod val="65000"/>
                </a:srgbClr>
              </a:solidFill>
              <a:effectLst/>
              <a:uLnTx/>
              <a:uFillTx/>
              <a:latin typeface="Graphik"/>
              <a:ea typeface="+mn-ea"/>
              <a:cs typeface="+mn-cs"/>
            </a:endParaRPr>
          </a:p>
        </p:txBody>
      </p:sp>
    </p:spTree>
    <p:extLst>
      <p:ext uri="{BB962C8B-B14F-4D97-AF65-F5344CB8AC3E}">
        <p14:creationId xmlns:p14="http://schemas.microsoft.com/office/powerpoint/2010/main" val="1796870139"/>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436">
          <p15:clr>
            <a:srgbClr val="FBAE40"/>
          </p15:clr>
        </p15:guide>
        <p15:guide id="3" orient="horz" pos="709">
          <p15:clr>
            <a:srgbClr val="FBAE40"/>
          </p15:clr>
        </p15:guide>
        <p15:guide id="4" orient="horz" pos="346">
          <p15:clr>
            <a:srgbClr val="FBAE4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a1_Short Headline Only">
    <p:spTree>
      <p:nvGrpSpPr>
        <p:cNvPr id="1" name=""/>
        <p:cNvGrpSpPr/>
        <p:nvPr/>
      </p:nvGrpSpPr>
      <p:grpSpPr>
        <a:xfrm>
          <a:off x="0" y="0"/>
          <a:ext cx="0" cy="0"/>
          <a:chOff x="0" y="0"/>
          <a:chExt cx="0" cy="0"/>
        </a:xfrm>
      </p:grpSpPr>
      <p:sp>
        <p:nvSpPr>
          <p:cNvPr id="11" name="Title 10"/>
          <p:cNvSpPr>
            <a:spLocks noGrp="1"/>
          </p:cNvSpPr>
          <p:nvPr>
            <p:ph type="title"/>
          </p:nvPr>
        </p:nvSpPr>
        <p:spPr>
          <a:xfrm>
            <a:off x="381000" y="380999"/>
            <a:ext cx="11430000" cy="990601"/>
          </a:xfrm>
        </p:spPr>
        <p:txBody>
          <a:bodyPr/>
          <a:lstStyle/>
          <a:p>
            <a:r>
              <a:rPr lang="en-US"/>
              <a:t>Click to edit Master title style</a:t>
            </a:r>
          </a:p>
        </p:txBody>
      </p:sp>
      <p:sp>
        <p:nvSpPr>
          <p:cNvPr id="3" name="Slide Number Placeholder 5">
            <a:extLst>
              <a:ext uri="{FF2B5EF4-FFF2-40B4-BE49-F238E27FC236}">
                <a16:creationId xmlns:a16="http://schemas.microsoft.com/office/drawing/2014/main" id="{A7FB1A48-22AA-4702-89A1-E6A66DEA4CE8}"/>
              </a:ext>
            </a:extLst>
          </p:cNvPr>
          <p:cNvSpPr>
            <a:spLocks noGrp="1"/>
          </p:cNvSpPr>
          <p:nvPr>
            <p:ph type="sldNum" sz="quarter" idx="4"/>
          </p:nvPr>
        </p:nvSpPr>
        <p:spPr>
          <a:xfrm>
            <a:off x="11506202" y="6529169"/>
            <a:ext cx="304799" cy="206375"/>
          </a:xfrm>
          <a:prstGeom prst="rect">
            <a:avLst/>
          </a:prstGeom>
        </p:spPr>
        <p:txBody>
          <a:bodyPr vert="horz" lIns="0" tIns="0" rIns="0" bIns="0" rtlCol="0" anchor="ctr" anchorCtr="0"/>
          <a:lstStyle>
            <a:lvl1pPr algn="r">
              <a:defRPr sz="1000">
                <a:solidFill>
                  <a:schemeClr val="bg1">
                    <a:lumMod val="65000"/>
                  </a:schemeClr>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4F9AC08D-23A9-440E-BCB9-AA1E9877CC38}" type="slidenum">
              <a:rPr kumimoji="0" lang="en-US" sz="1000" b="0" i="0" u="none" strike="noStrike" kern="1200" cap="none" spc="0" normalizeH="0" baseline="0" noProof="0" smtClean="0">
                <a:ln>
                  <a:noFill/>
                </a:ln>
                <a:solidFill>
                  <a:srgbClr val="FFFFFF">
                    <a:lumMod val="65000"/>
                  </a:srgbClr>
                </a:solidFill>
                <a:effectLst/>
                <a:uLnTx/>
                <a:uFillTx/>
                <a:latin typeface="Graphik"/>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00" b="0" i="0" u="none" strike="noStrike" kern="1200" cap="none" spc="0" normalizeH="0" baseline="0" noProof="0" dirty="0">
              <a:ln>
                <a:noFill/>
              </a:ln>
              <a:solidFill>
                <a:srgbClr val="FFFFFF">
                  <a:lumMod val="65000"/>
                </a:srgbClr>
              </a:solidFill>
              <a:effectLst/>
              <a:uLnTx/>
              <a:uFillTx/>
              <a:latin typeface="Graphik"/>
              <a:ea typeface="+mn-ea"/>
              <a:cs typeface="+mn-cs"/>
            </a:endParaRPr>
          </a:p>
        </p:txBody>
      </p:sp>
    </p:spTree>
    <p:extLst>
      <p:ext uri="{BB962C8B-B14F-4D97-AF65-F5344CB8AC3E}">
        <p14:creationId xmlns:p14="http://schemas.microsoft.com/office/powerpoint/2010/main" val="3945355809"/>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userDrawn="1">
  <p:cSld name="a13_Short Headline Only">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3A444CB-25B8-49C8-A389-F335C57D4548}"/>
              </a:ext>
            </a:extLst>
          </p:cNvPr>
          <p:cNvSpPr>
            <a:spLocks noGrp="1"/>
          </p:cNvSpPr>
          <p:nvPr>
            <p:ph type="pic" sz="quarter" idx="21"/>
          </p:nvPr>
        </p:nvSpPr>
        <p:spPr>
          <a:xfrm>
            <a:off x="8112336" y="5157304"/>
            <a:ext cx="1008000" cy="1008000"/>
          </a:xfrm>
          <a:prstGeom prst="ellipse">
            <a:avLst/>
          </a:prstGeom>
          <a:solidFill>
            <a:schemeClr val="bg1"/>
          </a:solidFill>
          <a:ln>
            <a:solidFill>
              <a:schemeClr val="accent1"/>
            </a:solidFill>
          </a:ln>
        </p:spPr>
        <p:txBody>
          <a:bodyPr>
            <a:normAutofit/>
          </a:bodyPr>
          <a:lstStyle>
            <a:lvl1pPr>
              <a:defRPr sz="1000"/>
            </a:lvl1pPr>
          </a:lstStyle>
          <a:p>
            <a:endParaRPr lang="de-DE"/>
          </a:p>
        </p:txBody>
      </p:sp>
      <p:sp>
        <p:nvSpPr>
          <p:cNvPr id="4" name="Picture Placeholder 2">
            <a:extLst>
              <a:ext uri="{FF2B5EF4-FFF2-40B4-BE49-F238E27FC236}">
                <a16:creationId xmlns:a16="http://schemas.microsoft.com/office/drawing/2014/main" id="{A23CA948-AE86-4D04-BBF1-CB83CA298E3E}"/>
              </a:ext>
            </a:extLst>
          </p:cNvPr>
          <p:cNvSpPr>
            <a:spLocks noGrp="1"/>
          </p:cNvSpPr>
          <p:nvPr>
            <p:ph type="pic" sz="quarter" idx="23"/>
          </p:nvPr>
        </p:nvSpPr>
        <p:spPr>
          <a:xfrm>
            <a:off x="8112336" y="2285638"/>
            <a:ext cx="1008000" cy="1008000"/>
          </a:xfrm>
          <a:prstGeom prst="ellipse">
            <a:avLst/>
          </a:prstGeom>
          <a:solidFill>
            <a:schemeClr val="bg1"/>
          </a:solidFill>
          <a:ln>
            <a:solidFill>
              <a:schemeClr val="accent1"/>
            </a:solidFill>
          </a:ln>
        </p:spPr>
        <p:txBody>
          <a:bodyPr>
            <a:normAutofit/>
          </a:bodyPr>
          <a:lstStyle>
            <a:lvl1pPr>
              <a:defRPr sz="1000"/>
            </a:lvl1pPr>
          </a:lstStyle>
          <a:p>
            <a:endParaRPr lang="de-DE"/>
          </a:p>
        </p:txBody>
      </p:sp>
      <p:sp>
        <p:nvSpPr>
          <p:cNvPr id="5" name="Picture Placeholder 2">
            <a:extLst>
              <a:ext uri="{FF2B5EF4-FFF2-40B4-BE49-F238E27FC236}">
                <a16:creationId xmlns:a16="http://schemas.microsoft.com/office/drawing/2014/main" id="{A281B106-02BB-4834-9192-C977C15D3C4F}"/>
              </a:ext>
            </a:extLst>
          </p:cNvPr>
          <p:cNvSpPr>
            <a:spLocks noGrp="1"/>
          </p:cNvSpPr>
          <p:nvPr>
            <p:ph type="pic" sz="quarter" idx="17"/>
          </p:nvPr>
        </p:nvSpPr>
        <p:spPr>
          <a:xfrm>
            <a:off x="407480" y="5157304"/>
            <a:ext cx="1008000" cy="1008000"/>
          </a:xfrm>
          <a:prstGeom prst="ellipse">
            <a:avLst/>
          </a:prstGeom>
          <a:solidFill>
            <a:schemeClr val="bg1"/>
          </a:solidFill>
          <a:ln>
            <a:solidFill>
              <a:schemeClr val="accent1"/>
            </a:solidFill>
          </a:ln>
        </p:spPr>
        <p:txBody>
          <a:bodyPr>
            <a:normAutofit/>
          </a:bodyPr>
          <a:lstStyle>
            <a:lvl1pPr>
              <a:defRPr sz="1000"/>
            </a:lvl1pPr>
          </a:lstStyle>
          <a:p>
            <a:endParaRPr lang="de-DE"/>
          </a:p>
        </p:txBody>
      </p:sp>
      <p:sp>
        <p:nvSpPr>
          <p:cNvPr id="6" name="Picture Placeholder 2">
            <a:extLst>
              <a:ext uri="{FF2B5EF4-FFF2-40B4-BE49-F238E27FC236}">
                <a16:creationId xmlns:a16="http://schemas.microsoft.com/office/drawing/2014/main" id="{04410BCA-A809-4AC8-A26F-DD278D44D6A1}"/>
              </a:ext>
            </a:extLst>
          </p:cNvPr>
          <p:cNvSpPr>
            <a:spLocks noGrp="1"/>
          </p:cNvSpPr>
          <p:nvPr>
            <p:ph type="pic" sz="quarter" idx="16"/>
          </p:nvPr>
        </p:nvSpPr>
        <p:spPr>
          <a:xfrm>
            <a:off x="407480" y="3732386"/>
            <a:ext cx="1008000" cy="1008000"/>
          </a:xfrm>
          <a:prstGeom prst="ellipse">
            <a:avLst/>
          </a:prstGeom>
          <a:solidFill>
            <a:schemeClr val="bg1"/>
          </a:solidFill>
          <a:ln>
            <a:solidFill>
              <a:schemeClr val="accent1"/>
            </a:solidFill>
          </a:ln>
        </p:spPr>
        <p:txBody>
          <a:bodyPr>
            <a:normAutofit/>
          </a:bodyPr>
          <a:lstStyle>
            <a:lvl1pPr>
              <a:defRPr sz="1000"/>
            </a:lvl1pPr>
          </a:lstStyle>
          <a:p>
            <a:endParaRPr lang="de-DE"/>
          </a:p>
        </p:txBody>
      </p:sp>
      <p:sp>
        <p:nvSpPr>
          <p:cNvPr id="7" name="Picture Placeholder 2">
            <a:extLst>
              <a:ext uri="{FF2B5EF4-FFF2-40B4-BE49-F238E27FC236}">
                <a16:creationId xmlns:a16="http://schemas.microsoft.com/office/drawing/2014/main" id="{14975450-BC46-43A4-9CC7-0AFC0C012FA8}"/>
              </a:ext>
            </a:extLst>
          </p:cNvPr>
          <p:cNvSpPr>
            <a:spLocks noGrp="1"/>
          </p:cNvSpPr>
          <p:nvPr>
            <p:ph type="pic" sz="quarter" idx="15"/>
          </p:nvPr>
        </p:nvSpPr>
        <p:spPr>
          <a:xfrm>
            <a:off x="407480" y="2285638"/>
            <a:ext cx="1008000" cy="1008000"/>
          </a:xfrm>
          <a:prstGeom prst="ellipse">
            <a:avLst/>
          </a:prstGeom>
          <a:solidFill>
            <a:schemeClr val="bg1"/>
          </a:solidFill>
          <a:ln>
            <a:solidFill>
              <a:schemeClr val="accent1"/>
            </a:solidFill>
          </a:ln>
        </p:spPr>
        <p:txBody>
          <a:bodyPr>
            <a:normAutofit/>
          </a:bodyPr>
          <a:lstStyle>
            <a:lvl1pPr>
              <a:defRPr sz="1000"/>
            </a:lvl1pPr>
          </a:lstStyle>
          <a:p>
            <a:endParaRPr lang="de-DE"/>
          </a:p>
        </p:txBody>
      </p:sp>
      <p:sp>
        <p:nvSpPr>
          <p:cNvPr id="8" name="Picture Placeholder 2">
            <a:extLst>
              <a:ext uri="{FF2B5EF4-FFF2-40B4-BE49-F238E27FC236}">
                <a16:creationId xmlns:a16="http://schemas.microsoft.com/office/drawing/2014/main" id="{17D77940-0721-47DB-84C6-2428417FC576}"/>
              </a:ext>
            </a:extLst>
          </p:cNvPr>
          <p:cNvSpPr>
            <a:spLocks noGrp="1"/>
          </p:cNvSpPr>
          <p:nvPr>
            <p:ph type="pic" sz="quarter" idx="25"/>
          </p:nvPr>
        </p:nvSpPr>
        <p:spPr>
          <a:xfrm>
            <a:off x="8112336" y="3732386"/>
            <a:ext cx="1008000" cy="1008000"/>
          </a:xfrm>
          <a:prstGeom prst="ellipse">
            <a:avLst/>
          </a:prstGeom>
          <a:solidFill>
            <a:schemeClr val="bg1"/>
          </a:solidFill>
          <a:ln>
            <a:solidFill>
              <a:schemeClr val="accent1"/>
            </a:solidFill>
          </a:ln>
        </p:spPr>
        <p:txBody>
          <a:bodyPr>
            <a:normAutofit/>
          </a:bodyPr>
          <a:lstStyle>
            <a:lvl1pPr>
              <a:defRPr sz="1000"/>
            </a:lvl1pPr>
          </a:lstStyle>
          <a:p>
            <a:endParaRPr lang="de-DE"/>
          </a:p>
        </p:txBody>
      </p:sp>
      <p:sp>
        <p:nvSpPr>
          <p:cNvPr id="9" name="Picture Placeholder 2">
            <a:extLst>
              <a:ext uri="{FF2B5EF4-FFF2-40B4-BE49-F238E27FC236}">
                <a16:creationId xmlns:a16="http://schemas.microsoft.com/office/drawing/2014/main" id="{19B5BE0A-DAA9-4C11-AB98-CC9C96F1DE8D}"/>
              </a:ext>
            </a:extLst>
          </p:cNvPr>
          <p:cNvSpPr>
            <a:spLocks noGrp="1"/>
          </p:cNvSpPr>
          <p:nvPr>
            <p:ph type="pic" sz="quarter" idx="26"/>
          </p:nvPr>
        </p:nvSpPr>
        <p:spPr>
          <a:xfrm>
            <a:off x="4295800" y="5157304"/>
            <a:ext cx="1008000" cy="1008000"/>
          </a:xfrm>
          <a:prstGeom prst="ellipse">
            <a:avLst/>
          </a:prstGeom>
          <a:solidFill>
            <a:schemeClr val="bg1"/>
          </a:solidFill>
          <a:ln>
            <a:solidFill>
              <a:schemeClr val="accent1"/>
            </a:solidFill>
          </a:ln>
        </p:spPr>
        <p:txBody>
          <a:bodyPr>
            <a:normAutofit/>
          </a:bodyPr>
          <a:lstStyle>
            <a:lvl1pPr>
              <a:defRPr sz="1000"/>
            </a:lvl1pPr>
          </a:lstStyle>
          <a:p>
            <a:endParaRPr lang="de-DE"/>
          </a:p>
        </p:txBody>
      </p:sp>
      <p:sp>
        <p:nvSpPr>
          <p:cNvPr id="10" name="Picture Placeholder 2">
            <a:extLst>
              <a:ext uri="{FF2B5EF4-FFF2-40B4-BE49-F238E27FC236}">
                <a16:creationId xmlns:a16="http://schemas.microsoft.com/office/drawing/2014/main" id="{035FA609-5369-478C-9F64-443573A14BE9}"/>
              </a:ext>
            </a:extLst>
          </p:cNvPr>
          <p:cNvSpPr>
            <a:spLocks noGrp="1"/>
          </p:cNvSpPr>
          <p:nvPr>
            <p:ph type="pic" sz="quarter" idx="27"/>
          </p:nvPr>
        </p:nvSpPr>
        <p:spPr>
          <a:xfrm>
            <a:off x="4295800" y="2285638"/>
            <a:ext cx="1008000" cy="1008000"/>
          </a:xfrm>
          <a:prstGeom prst="ellipse">
            <a:avLst/>
          </a:prstGeom>
          <a:solidFill>
            <a:schemeClr val="bg1"/>
          </a:solidFill>
          <a:ln>
            <a:solidFill>
              <a:schemeClr val="accent1"/>
            </a:solidFill>
          </a:ln>
        </p:spPr>
        <p:txBody>
          <a:bodyPr>
            <a:normAutofit/>
          </a:bodyPr>
          <a:lstStyle>
            <a:lvl1pPr>
              <a:defRPr sz="1000"/>
            </a:lvl1pPr>
          </a:lstStyle>
          <a:p>
            <a:endParaRPr lang="de-DE"/>
          </a:p>
        </p:txBody>
      </p:sp>
      <p:sp>
        <p:nvSpPr>
          <p:cNvPr id="12" name="Picture Placeholder 2">
            <a:extLst>
              <a:ext uri="{FF2B5EF4-FFF2-40B4-BE49-F238E27FC236}">
                <a16:creationId xmlns:a16="http://schemas.microsoft.com/office/drawing/2014/main" id="{7F42664D-5207-455A-954A-D5AB6D433703}"/>
              </a:ext>
            </a:extLst>
          </p:cNvPr>
          <p:cNvSpPr>
            <a:spLocks noGrp="1"/>
          </p:cNvSpPr>
          <p:nvPr>
            <p:ph type="pic" sz="quarter" idx="28"/>
          </p:nvPr>
        </p:nvSpPr>
        <p:spPr>
          <a:xfrm>
            <a:off x="4295800" y="3732386"/>
            <a:ext cx="1008000" cy="1008000"/>
          </a:xfrm>
          <a:prstGeom prst="ellipse">
            <a:avLst/>
          </a:prstGeom>
          <a:solidFill>
            <a:schemeClr val="bg1"/>
          </a:solidFill>
          <a:ln>
            <a:solidFill>
              <a:schemeClr val="accent1"/>
            </a:solidFill>
          </a:ln>
        </p:spPr>
        <p:txBody>
          <a:bodyPr>
            <a:normAutofit/>
          </a:bodyPr>
          <a:lstStyle>
            <a:lvl1pPr>
              <a:defRPr sz="1000"/>
            </a:lvl1pPr>
          </a:lstStyle>
          <a:p>
            <a:endParaRPr lang="de-DE"/>
          </a:p>
        </p:txBody>
      </p:sp>
      <p:sp>
        <p:nvSpPr>
          <p:cNvPr id="13" name="Title 10">
            <a:extLst>
              <a:ext uri="{FF2B5EF4-FFF2-40B4-BE49-F238E27FC236}">
                <a16:creationId xmlns:a16="http://schemas.microsoft.com/office/drawing/2014/main" id="{97B554E1-909A-439B-8551-9E97B4E10017}"/>
              </a:ext>
            </a:extLst>
          </p:cNvPr>
          <p:cNvSpPr>
            <a:spLocks noGrp="1"/>
          </p:cNvSpPr>
          <p:nvPr>
            <p:ph type="title" hasCustomPrompt="1"/>
          </p:nvPr>
        </p:nvSpPr>
        <p:spPr>
          <a:xfrm>
            <a:off x="381000" y="380999"/>
            <a:ext cx="11430000" cy="990601"/>
          </a:xfrm>
        </p:spPr>
        <p:txBody>
          <a:bodyPr/>
          <a:lstStyle>
            <a:lvl1pPr>
              <a:defRPr/>
            </a:lvl1pPr>
          </a:lstStyle>
          <a:p>
            <a:r>
              <a:rPr lang="en-US"/>
              <a:t>Click to edit Master title style</a:t>
            </a:r>
            <a:br>
              <a:rPr lang="en-US"/>
            </a:br>
            <a:r>
              <a:rPr lang="en-US"/>
              <a:t>Click to edit Master title style</a:t>
            </a:r>
          </a:p>
        </p:txBody>
      </p:sp>
      <p:sp>
        <p:nvSpPr>
          <p:cNvPr id="14" name="Text Placeholder 7">
            <a:extLst>
              <a:ext uri="{FF2B5EF4-FFF2-40B4-BE49-F238E27FC236}">
                <a16:creationId xmlns:a16="http://schemas.microsoft.com/office/drawing/2014/main" id="{21E84B62-6EBA-468E-A82F-634D53EF3CA4}"/>
              </a:ext>
            </a:extLst>
          </p:cNvPr>
          <p:cNvSpPr>
            <a:spLocks noGrp="1"/>
          </p:cNvSpPr>
          <p:nvPr>
            <p:ph type="body" sz="quarter" idx="14" hasCustomPrompt="1"/>
          </p:nvPr>
        </p:nvSpPr>
        <p:spPr>
          <a:xfrm>
            <a:off x="381000" y="1052736"/>
            <a:ext cx="11430000" cy="360040"/>
          </a:xfrm>
        </p:spPr>
        <p:txBody>
          <a:bodyPr lIns="0" tIns="0" rIns="0" bIns="0">
            <a:normAutofit/>
          </a:bodyPr>
          <a:lstStyle>
            <a:lvl1pPr marL="0" indent="0">
              <a:lnSpc>
                <a:spcPct val="85000"/>
              </a:lnSpc>
              <a:spcBef>
                <a:spcPts val="0"/>
              </a:spcBef>
              <a:spcAft>
                <a:spcPts val="0"/>
              </a:spcAft>
              <a:defRPr sz="1800" b="1" cap="none" baseline="0">
                <a:solidFill>
                  <a:schemeClr val="accent1"/>
                </a:solidFill>
              </a:defRPr>
            </a:lvl1pPr>
            <a:lvl2pPr marL="0" indent="0">
              <a:lnSpc>
                <a:spcPct val="76000"/>
              </a:lnSpc>
              <a:spcBef>
                <a:spcPts val="0"/>
              </a:spcBef>
              <a:spcAft>
                <a:spcPts val="0"/>
              </a:spcAft>
              <a:buNone/>
              <a:defRPr sz="2600" b="0" cap="all" baseline="0">
                <a:solidFill>
                  <a:srgbClr val="FF0000"/>
                </a:solidFill>
                <a:latin typeface="Arial Black" panose="020B0A04020102020204" pitchFamily="34" charset="0"/>
              </a:defRPr>
            </a:lvl2pPr>
            <a:lvl3pPr>
              <a:lnSpc>
                <a:spcPct val="75000"/>
              </a:lnSpc>
              <a:spcAft>
                <a:spcPts val="0"/>
              </a:spcAft>
              <a:defRPr sz="2400" cap="all" baseline="0">
                <a:latin typeface="+mj-lt"/>
              </a:defRPr>
            </a:lvl3pPr>
          </a:lstStyle>
          <a:p>
            <a:pPr lvl="0"/>
            <a:r>
              <a:rPr lang="en-US"/>
              <a:t>First subtitle</a:t>
            </a:r>
          </a:p>
        </p:txBody>
      </p:sp>
      <p:sp>
        <p:nvSpPr>
          <p:cNvPr id="15" name="Slide Number Placeholder 5">
            <a:extLst>
              <a:ext uri="{FF2B5EF4-FFF2-40B4-BE49-F238E27FC236}">
                <a16:creationId xmlns:a16="http://schemas.microsoft.com/office/drawing/2014/main" id="{475F063C-DC18-4468-9C08-B605FFAE91FE}"/>
              </a:ext>
            </a:extLst>
          </p:cNvPr>
          <p:cNvSpPr>
            <a:spLocks noGrp="1"/>
          </p:cNvSpPr>
          <p:nvPr>
            <p:ph type="sldNum" sz="quarter" idx="4"/>
          </p:nvPr>
        </p:nvSpPr>
        <p:spPr>
          <a:xfrm>
            <a:off x="11506202" y="6529169"/>
            <a:ext cx="304799" cy="206375"/>
          </a:xfrm>
          <a:prstGeom prst="rect">
            <a:avLst/>
          </a:prstGeom>
        </p:spPr>
        <p:txBody>
          <a:bodyPr vert="horz" lIns="0" tIns="0" rIns="0" bIns="0" rtlCol="0" anchor="ctr" anchorCtr="0"/>
          <a:lstStyle>
            <a:lvl1pPr algn="r">
              <a:defRPr sz="1000">
                <a:solidFill>
                  <a:schemeClr val="bg1">
                    <a:lumMod val="65000"/>
                  </a:schemeClr>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4F9AC08D-23A9-440E-BCB9-AA1E9877CC38}" type="slidenum">
              <a:rPr kumimoji="0" lang="en-US" sz="1000" b="0" i="0" u="none" strike="noStrike" kern="1200" cap="none" spc="0" normalizeH="0" baseline="0" noProof="0" smtClean="0">
                <a:ln>
                  <a:noFill/>
                </a:ln>
                <a:solidFill>
                  <a:srgbClr val="FFFFFF">
                    <a:lumMod val="65000"/>
                  </a:srgbClr>
                </a:solidFill>
                <a:effectLst/>
                <a:uLnTx/>
                <a:uFillTx/>
                <a:latin typeface="Graphik"/>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00" b="0" i="0" u="none" strike="noStrike" kern="1200" cap="none" spc="0" normalizeH="0" baseline="0" noProof="0" dirty="0">
              <a:ln>
                <a:noFill/>
              </a:ln>
              <a:solidFill>
                <a:srgbClr val="FFFFFF">
                  <a:lumMod val="65000"/>
                </a:srgbClr>
              </a:solidFill>
              <a:effectLst/>
              <a:uLnTx/>
              <a:uFillTx/>
              <a:latin typeface="Graphik"/>
              <a:ea typeface="+mn-ea"/>
              <a:cs typeface="+mn-cs"/>
            </a:endParaRPr>
          </a:p>
        </p:txBody>
      </p:sp>
    </p:spTree>
    <p:extLst>
      <p:ext uri="{BB962C8B-B14F-4D97-AF65-F5344CB8AC3E}">
        <p14:creationId xmlns:p14="http://schemas.microsoft.com/office/powerpoint/2010/main" val="23258520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Cover Basic - Dark, White Text">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037DA-877B-4969-92F3-D62917753DD1}"/>
              </a:ext>
            </a:extLst>
          </p:cNvPr>
          <p:cNvSpPr>
            <a:spLocks noGrp="1"/>
          </p:cNvSpPr>
          <p:nvPr>
            <p:ph type="ctrTitle" hasCustomPrompt="1"/>
          </p:nvPr>
        </p:nvSpPr>
        <p:spPr>
          <a:xfrm>
            <a:off x="1149093" y="381001"/>
            <a:ext cx="7997521" cy="3429000"/>
          </a:xfrm>
        </p:spPr>
        <p:txBody>
          <a:bodyPr anchor="b"/>
          <a:lstStyle>
            <a:lvl1pPr algn="l">
              <a:lnSpc>
                <a:spcPct val="90000"/>
              </a:lnSpc>
              <a:defRPr sz="6000">
                <a:solidFill>
                  <a:schemeClr val="tx1"/>
                </a:solidFill>
              </a:defRPr>
            </a:lvl1pPr>
          </a:lstStyle>
          <a:p>
            <a:r>
              <a:rPr lang="en-US" dirty="0"/>
              <a:t>Place presentation title here in sentence case, max 3 lines </a:t>
            </a:r>
          </a:p>
        </p:txBody>
      </p:sp>
      <p:sp>
        <p:nvSpPr>
          <p:cNvPr id="3" name="Subtitle 2">
            <a:extLst>
              <a:ext uri="{FF2B5EF4-FFF2-40B4-BE49-F238E27FC236}">
                <a16:creationId xmlns:a16="http://schemas.microsoft.com/office/drawing/2014/main" id="{99BBB33C-A0EF-4DAE-96F6-5E528C0ED201}"/>
              </a:ext>
            </a:extLst>
          </p:cNvPr>
          <p:cNvSpPr>
            <a:spLocks noGrp="1"/>
          </p:cNvSpPr>
          <p:nvPr>
            <p:ph type="subTitle" idx="1" hasCustomPrompt="1"/>
          </p:nvPr>
        </p:nvSpPr>
        <p:spPr>
          <a:xfrm>
            <a:off x="1149093" y="4000500"/>
            <a:ext cx="6884561" cy="1092845"/>
          </a:xfrm>
        </p:spPr>
        <p:txBody>
          <a:bodyPr/>
          <a:lstStyle>
            <a:lvl1pPr marL="0" indent="0" algn="l">
              <a:lnSpc>
                <a:spcPct val="90000"/>
              </a:lnSpc>
              <a:spcAft>
                <a:spcPts val="0"/>
              </a:spcAft>
              <a:buNone/>
              <a:defRPr sz="2400" b="0" i="0" spc="0">
                <a:solidFill>
                  <a:srgbClr val="E6DCFF"/>
                </a:solidFill>
                <a:latin typeface="GT Sectra Fine Rg" panose="000005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US" dirty="0"/>
              <a:t>Place subtitle here in GT Sectra Fine </a:t>
            </a:r>
            <a:r>
              <a:rPr lang="en-US" dirty="0" err="1"/>
              <a:t>Rg</a:t>
            </a:r>
            <a:r>
              <a:rPr lang="en-US" dirty="0"/>
              <a:t> 24pt</a:t>
            </a:r>
          </a:p>
        </p:txBody>
      </p:sp>
      <p:sp>
        <p:nvSpPr>
          <p:cNvPr id="13" name="Date Placeholder 10">
            <a:extLst>
              <a:ext uri="{FF2B5EF4-FFF2-40B4-BE49-F238E27FC236}">
                <a16:creationId xmlns:a16="http://schemas.microsoft.com/office/drawing/2014/main" id="{47AA0BD1-514A-4E33-A0FD-DF2342E79049}"/>
              </a:ext>
            </a:extLst>
          </p:cNvPr>
          <p:cNvSpPr>
            <a:spLocks noGrp="1"/>
          </p:cNvSpPr>
          <p:nvPr>
            <p:ph type="dt" sz="half" idx="2"/>
          </p:nvPr>
        </p:nvSpPr>
        <p:spPr>
          <a:xfrm>
            <a:off x="1149093" y="5107308"/>
            <a:ext cx="4114799"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accent6"/>
                </a:solidFill>
                <a:latin typeface="+mn-lt"/>
                <a:ea typeface="+mn-ea"/>
                <a:cs typeface="+mn-cs"/>
              </a:defRPr>
            </a:lvl1pPr>
          </a:lstStyle>
          <a:p>
            <a:fld id="{7140DB58-C382-4D4A-B4C9-306C0CDE029A}" type="datetime2">
              <a:rPr lang="en-US" smtClean="0"/>
              <a:t>Monday, November 25, 2024</a:t>
            </a:fld>
            <a:endParaRPr lang="en-US" dirty="0"/>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a:xfrm>
            <a:off x="1149093" y="5352585"/>
            <a:ext cx="4114799" cy="530687"/>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dirty="0"/>
              <a:t>Presenter</a:t>
            </a:r>
          </a:p>
        </p:txBody>
      </p:sp>
      <p:pic>
        <p:nvPicPr>
          <p:cNvPr id="6" name="Graphic 5">
            <a:extLst>
              <a:ext uri="{FF2B5EF4-FFF2-40B4-BE49-F238E27FC236}">
                <a16:creationId xmlns:a16="http://schemas.microsoft.com/office/drawing/2014/main" id="{A38692DE-6F51-4131-B2FE-C47AAD1521E0}"/>
              </a:ext>
            </a:extLst>
          </p:cNvPr>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a:xfrm>
            <a:off x="9152644" y="5588460"/>
            <a:ext cx="1884233" cy="498015"/>
          </a:xfrm>
          <a:prstGeom prst="rect">
            <a:avLst/>
          </a:prstGeom>
        </p:spPr>
      </p:pic>
      <p:sp>
        <p:nvSpPr>
          <p:cNvPr id="26" name="TextBox 25">
            <a:extLst>
              <a:ext uri="{FF2B5EF4-FFF2-40B4-BE49-F238E27FC236}">
                <a16:creationId xmlns:a16="http://schemas.microsoft.com/office/drawing/2014/main" id="{95C777F7-C185-0145-A86B-3A8769FF5A97}"/>
              </a:ext>
            </a:extLst>
          </p:cNvPr>
          <p:cNvSpPr txBox="1"/>
          <p:nvPr userDrawn="1"/>
        </p:nvSpPr>
        <p:spPr>
          <a:xfrm>
            <a:off x="1149093" y="5959153"/>
            <a:ext cx="3102015" cy="115747"/>
          </a:xfrm>
          <a:prstGeom prst="rect">
            <a:avLst/>
          </a:prstGeom>
          <a:noFill/>
        </p:spPr>
        <p:txBody>
          <a:bodyPr wrap="square" lIns="0" tIns="0" rIns="0" bIns="0" rtlCol="0">
            <a:noAutofit/>
          </a:bodyPr>
          <a:lstStyle/>
          <a:p>
            <a:pPr marL="0" marR="0" lvl="0" indent="0" algn="l" defTabSz="228600" rtl="0" eaLnBrk="1" fontAlgn="auto" latinLnBrk="0" hangingPunct="1">
              <a:lnSpc>
                <a:spcPct val="100000"/>
              </a:lnSpc>
              <a:spcBef>
                <a:spcPts val="0"/>
              </a:spcBef>
              <a:spcAft>
                <a:spcPts val="1200"/>
              </a:spcAft>
              <a:buClrTx/>
              <a:buSzTx/>
              <a:buFontTx/>
              <a:buNone/>
              <a:tabLst/>
              <a:defRPr/>
            </a:pPr>
            <a:r>
              <a:rPr lang="en-GB" sz="800" dirty="0">
                <a:solidFill>
                  <a:schemeClr val="tx1"/>
                </a:solidFill>
              </a:rPr>
              <a:t>Copyright © 2020 Accenture. All rights reserved.</a:t>
            </a:r>
            <a:endParaRPr lang="en-US" sz="800" dirty="0">
              <a:solidFill>
                <a:schemeClr val="tx1"/>
              </a:solidFill>
            </a:endParaRPr>
          </a:p>
          <a:p>
            <a:pPr algn="r" defTabSz="228600">
              <a:spcAft>
                <a:spcPts val="1200"/>
              </a:spcAft>
            </a:pPr>
            <a:endParaRPr lang="en-US" noProof="0" dirty="0">
              <a:solidFill>
                <a:schemeClr val="tx1"/>
              </a:solidFill>
            </a:endParaRPr>
          </a:p>
        </p:txBody>
      </p:sp>
      <p:sp>
        <p:nvSpPr>
          <p:cNvPr id="4" name="TextBox 3">
            <a:extLst>
              <a:ext uri="{FF2B5EF4-FFF2-40B4-BE49-F238E27FC236}">
                <a16:creationId xmlns:a16="http://schemas.microsoft.com/office/drawing/2014/main" id="{844FA456-2D38-40C1-B831-1BBEA124254A}"/>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chemeClr val="bg2"/>
                </a:solidFill>
                <a:effectLst/>
                <a:uLnTx/>
                <a:uFillTx/>
              </a:rPr>
              <a:t>Format Background… &gt; Solid fill &gt; Change to Dark Purple (Accent 3) or Mid Purple (Accent 2)</a:t>
            </a:r>
            <a:endParaRPr kumimoji="0" lang="en-US" sz="800" b="0" i="0" u="none" strike="noStrike" kern="0" cap="none" spc="0" normalizeH="0" baseline="0" noProof="0" dirty="0">
              <a:ln>
                <a:noFill/>
              </a:ln>
              <a:solidFill>
                <a:schemeClr val="bg2"/>
              </a:solidFill>
              <a:effectLst/>
              <a:uLnTx/>
              <a:uFillTx/>
            </a:endParaRPr>
          </a:p>
        </p:txBody>
      </p:sp>
      <p:cxnSp>
        <p:nvCxnSpPr>
          <p:cNvPr id="9" name="Straight Connector 41">
            <a:extLst>
              <a:ext uri="{FF2B5EF4-FFF2-40B4-BE49-F238E27FC236}">
                <a16:creationId xmlns:a16="http://schemas.microsoft.com/office/drawing/2014/main" id="{60DFAEDB-869C-4DD5-9F9C-47D0CB3A13DF}"/>
              </a:ext>
            </a:extLst>
          </p:cNvPr>
          <p:cNvCxnSpPr/>
          <p:nvPr userDrawn="1"/>
        </p:nvCxnSpPr>
        <p:spPr>
          <a:xfrm>
            <a:off x="-252640" y="1380044"/>
            <a:ext cx="182880" cy="0"/>
          </a:xfrm>
          <a:prstGeom prst="line">
            <a:avLst/>
          </a:prstGeom>
          <a:ln w="3175">
            <a:solidFill>
              <a:schemeClr val="bg1"/>
            </a:solidFill>
            <a:tailEnd type="none" w="sm" len="sm"/>
          </a:ln>
        </p:spPr>
        <p:style>
          <a:lnRef idx="1">
            <a:schemeClr val="accent1"/>
          </a:lnRef>
          <a:fillRef idx="0">
            <a:schemeClr val="accent1"/>
          </a:fillRef>
          <a:effectRef idx="0">
            <a:schemeClr val="accent1"/>
          </a:effectRef>
          <a:fontRef idx="minor">
            <a:schemeClr val="tx1"/>
          </a:fontRef>
        </p:style>
      </p:cxnSp>
      <p:cxnSp>
        <p:nvCxnSpPr>
          <p:cNvPr id="10" name="Straight Connector 50">
            <a:extLst>
              <a:ext uri="{FF2B5EF4-FFF2-40B4-BE49-F238E27FC236}">
                <a16:creationId xmlns:a16="http://schemas.microsoft.com/office/drawing/2014/main" id="{EC32AA61-FCE7-42BA-906F-90BAD485A6FF}"/>
              </a:ext>
            </a:extLst>
          </p:cNvPr>
          <p:cNvCxnSpPr/>
          <p:nvPr userDrawn="1"/>
        </p:nvCxnSpPr>
        <p:spPr>
          <a:xfrm>
            <a:off x="-252640" y="1662728"/>
            <a:ext cx="182880" cy="0"/>
          </a:xfrm>
          <a:prstGeom prst="line">
            <a:avLst/>
          </a:prstGeom>
          <a:ln w="3175">
            <a:solidFill>
              <a:schemeClr val="bg1"/>
            </a:solidFill>
            <a:tailEnd type="none" w="sm" len="sm"/>
          </a:ln>
        </p:spPr>
        <p:style>
          <a:lnRef idx="1">
            <a:schemeClr val="accent1"/>
          </a:lnRef>
          <a:fillRef idx="0">
            <a:schemeClr val="accent1"/>
          </a:fillRef>
          <a:effectRef idx="0">
            <a:schemeClr val="accent1"/>
          </a:effectRef>
          <a:fontRef idx="minor">
            <a:schemeClr val="tx1"/>
          </a:fontRef>
        </p:style>
      </p:cxnSp>
      <p:sp>
        <p:nvSpPr>
          <p:cNvPr id="12" name="TextBox 51">
            <a:extLst>
              <a:ext uri="{FF2B5EF4-FFF2-40B4-BE49-F238E27FC236}">
                <a16:creationId xmlns:a16="http://schemas.microsoft.com/office/drawing/2014/main" id="{01F8398E-59CB-4957-A121-4F01792440BD}"/>
              </a:ext>
            </a:extLst>
          </p:cNvPr>
          <p:cNvSpPr txBox="1"/>
          <p:nvPr userDrawn="1"/>
        </p:nvSpPr>
        <p:spPr>
          <a:xfrm>
            <a:off x="-2102745" y="1549691"/>
            <a:ext cx="1778865" cy="222546"/>
          </a:xfrm>
          <a:prstGeom prst="rect">
            <a:avLst/>
          </a:prstGeom>
          <a:noFill/>
        </p:spPr>
        <p:txBody>
          <a:bodyPr wrap="square" lIns="0" tIns="0" rIns="0"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Upper Guide Content</a:t>
            </a:r>
          </a:p>
        </p:txBody>
      </p:sp>
      <p:sp>
        <p:nvSpPr>
          <p:cNvPr id="14" name="TextBox 52">
            <a:extLst>
              <a:ext uri="{FF2B5EF4-FFF2-40B4-BE49-F238E27FC236}">
                <a16:creationId xmlns:a16="http://schemas.microsoft.com/office/drawing/2014/main" id="{ED51CB43-A250-4882-AC7D-3EFD3ADDCAF0}"/>
              </a:ext>
            </a:extLst>
          </p:cNvPr>
          <p:cNvSpPr txBox="1"/>
          <p:nvPr userDrawn="1"/>
        </p:nvSpPr>
        <p:spPr>
          <a:xfrm>
            <a:off x="-2099880" y="308408"/>
            <a:ext cx="1776000" cy="144000"/>
          </a:xfrm>
          <a:prstGeom prst="rect">
            <a:avLst/>
          </a:prstGeom>
          <a:noFill/>
        </p:spPr>
        <p:txBody>
          <a:bodyPr wrap="square" lIns="0" tIns="0" rIns="0"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Tagline</a:t>
            </a:r>
          </a:p>
        </p:txBody>
      </p:sp>
      <p:cxnSp>
        <p:nvCxnSpPr>
          <p:cNvPr id="15" name="Straight Connector 53">
            <a:extLst>
              <a:ext uri="{FF2B5EF4-FFF2-40B4-BE49-F238E27FC236}">
                <a16:creationId xmlns:a16="http://schemas.microsoft.com/office/drawing/2014/main" id="{A62887A7-8E61-4190-8B13-2CFAAA2B7535}"/>
              </a:ext>
            </a:extLst>
          </p:cNvPr>
          <p:cNvCxnSpPr>
            <a:cxnSpLocks/>
          </p:cNvCxnSpPr>
          <p:nvPr userDrawn="1"/>
        </p:nvCxnSpPr>
        <p:spPr>
          <a:xfrm flipV="1">
            <a:off x="-252640" y="383287"/>
            <a:ext cx="182880" cy="0"/>
          </a:xfrm>
          <a:prstGeom prst="line">
            <a:avLst/>
          </a:prstGeom>
          <a:ln w="3175">
            <a:solidFill>
              <a:schemeClr val="bg1"/>
            </a:solidFill>
            <a:tailEnd type="none" w="sm" len="sm"/>
          </a:ln>
        </p:spPr>
        <p:style>
          <a:lnRef idx="1">
            <a:schemeClr val="accent1"/>
          </a:lnRef>
          <a:fillRef idx="0">
            <a:schemeClr val="accent1"/>
          </a:fillRef>
          <a:effectRef idx="0">
            <a:schemeClr val="accent1"/>
          </a:effectRef>
          <a:fontRef idx="minor">
            <a:schemeClr val="tx1"/>
          </a:fontRef>
        </p:style>
      </p:cxnSp>
      <p:sp>
        <p:nvSpPr>
          <p:cNvPr id="16" name="TextBox 54">
            <a:extLst>
              <a:ext uri="{FF2B5EF4-FFF2-40B4-BE49-F238E27FC236}">
                <a16:creationId xmlns:a16="http://schemas.microsoft.com/office/drawing/2014/main" id="{893FBA25-BC36-43B9-9183-0947C6BF56D6}"/>
              </a:ext>
            </a:extLst>
          </p:cNvPr>
          <p:cNvSpPr txBox="1">
            <a:spLocks/>
          </p:cNvSpPr>
          <p:nvPr userDrawn="1"/>
        </p:nvSpPr>
        <p:spPr>
          <a:xfrm>
            <a:off x="-1859880" y="3102596"/>
            <a:ext cx="1536000" cy="180000"/>
          </a:xfrm>
          <a:prstGeom prst="rect">
            <a:avLst/>
          </a:prstGeom>
          <a:noFill/>
        </p:spPr>
        <p:txBody>
          <a:bodyPr wrap="square" lIns="0" tIns="0" rIns="132923"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Primary color 3</a:t>
            </a:r>
          </a:p>
        </p:txBody>
      </p:sp>
      <p:sp>
        <p:nvSpPr>
          <p:cNvPr id="17" name="Rectangle 55">
            <a:extLst>
              <a:ext uri="{FF2B5EF4-FFF2-40B4-BE49-F238E27FC236}">
                <a16:creationId xmlns:a16="http://schemas.microsoft.com/office/drawing/2014/main" id="{4CA47459-D6D1-4361-B30C-2DD65621DAC4}"/>
              </a:ext>
            </a:extLst>
          </p:cNvPr>
          <p:cNvSpPr/>
          <p:nvPr userDrawn="1"/>
        </p:nvSpPr>
        <p:spPr bwMode="gray">
          <a:xfrm>
            <a:off x="-324720" y="3102598"/>
            <a:ext cx="180000" cy="180000"/>
          </a:xfrm>
          <a:prstGeom prst="rect">
            <a:avLst/>
          </a:prstGeom>
          <a:solidFill>
            <a:schemeClr val="accent3"/>
          </a:solidFill>
          <a:ln w="6350">
            <a:solidFill>
              <a:schemeClr val="tx1"/>
            </a:solidFill>
            <a:miter lim="800000"/>
            <a:headEnd/>
            <a:tailEnd/>
          </a:ln>
          <a:effectLst/>
        </p:spPr>
        <p:txBody>
          <a:bodyPr vert="horz" wrap="square" lIns="0" tIns="0" rIns="0" bIns="0" numCol="1" rtlCol="0" anchor="ctr" anchorCtr="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tab pos="265852" algn="l"/>
              </a:tabLst>
              <a:defRPr/>
            </a:pPr>
            <a:endParaRPr kumimoji="0" lang="en-US" sz="985" b="0" i="0" u="none" strike="noStrike" kern="1200" cap="none" spc="0" normalizeH="0" baseline="0" noProof="0">
              <a:ln>
                <a:noFill/>
              </a:ln>
              <a:solidFill>
                <a:prstClr val="white"/>
              </a:solidFill>
              <a:effectLst/>
              <a:uLnTx/>
              <a:uFillTx/>
              <a:latin typeface="Graphik"/>
              <a:ea typeface="+mn-ea"/>
              <a:cs typeface="+mn-cs"/>
            </a:endParaRPr>
          </a:p>
        </p:txBody>
      </p:sp>
      <p:sp>
        <p:nvSpPr>
          <p:cNvPr id="18" name="TextBox 56">
            <a:extLst>
              <a:ext uri="{FF2B5EF4-FFF2-40B4-BE49-F238E27FC236}">
                <a16:creationId xmlns:a16="http://schemas.microsoft.com/office/drawing/2014/main" id="{FC7F73A9-5B5B-45BB-BAC3-07A7364BCDB9}"/>
              </a:ext>
            </a:extLst>
          </p:cNvPr>
          <p:cNvSpPr txBox="1">
            <a:spLocks/>
          </p:cNvSpPr>
          <p:nvPr userDrawn="1"/>
        </p:nvSpPr>
        <p:spPr>
          <a:xfrm>
            <a:off x="-1859880" y="2673934"/>
            <a:ext cx="1536000" cy="180000"/>
          </a:xfrm>
          <a:prstGeom prst="rect">
            <a:avLst/>
          </a:prstGeom>
          <a:noFill/>
        </p:spPr>
        <p:txBody>
          <a:bodyPr wrap="square" lIns="0" tIns="0" rIns="132923"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Primary color 1</a:t>
            </a:r>
          </a:p>
        </p:txBody>
      </p:sp>
      <p:sp>
        <p:nvSpPr>
          <p:cNvPr id="19" name="Rectangle 57">
            <a:extLst>
              <a:ext uri="{FF2B5EF4-FFF2-40B4-BE49-F238E27FC236}">
                <a16:creationId xmlns:a16="http://schemas.microsoft.com/office/drawing/2014/main" id="{F3CEFCF3-A2F1-4307-9457-446467B6BF20}"/>
              </a:ext>
            </a:extLst>
          </p:cNvPr>
          <p:cNvSpPr/>
          <p:nvPr userDrawn="1"/>
        </p:nvSpPr>
        <p:spPr bwMode="gray">
          <a:xfrm>
            <a:off x="-324720" y="2673934"/>
            <a:ext cx="180000" cy="180000"/>
          </a:xfrm>
          <a:prstGeom prst="rect">
            <a:avLst/>
          </a:prstGeom>
          <a:solidFill>
            <a:schemeClr val="accent1"/>
          </a:solidFill>
          <a:ln w="6350" cap="flat" cmpd="sng" algn="ctr">
            <a:solidFill>
              <a:schemeClr val="tx1"/>
            </a:solidFill>
            <a:prstDash val="solid"/>
            <a:miter lim="800000"/>
            <a:headEnd type="none" w="med" len="med"/>
            <a:tailEnd type="none" w="med" len="med"/>
          </a:ln>
          <a:effectLst/>
        </p:spPr>
        <p:txBody>
          <a:bodyPr vert="horz" wrap="square" lIns="0" tIns="0" rIns="0" bIns="0" numCol="1" rtlCol="0" anchor="ctr" anchorCtr="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tab pos="265852" algn="l"/>
              </a:tabLst>
              <a:defRPr/>
            </a:pPr>
            <a:endParaRPr kumimoji="0" lang="en-US" sz="985" b="0" i="0" u="none" strike="noStrike" kern="1200" cap="none" spc="0" normalizeH="0" baseline="0" noProof="0">
              <a:ln>
                <a:noFill/>
              </a:ln>
              <a:solidFill>
                <a:srgbClr val="BEBEBE">
                  <a:lumMod val="100000"/>
                </a:srgbClr>
              </a:solidFill>
              <a:effectLst/>
              <a:uLnTx/>
              <a:uFillTx/>
              <a:latin typeface="Graphik"/>
              <a:ea typeface="+mn-ea"/>
              <a:cs typeface="+mn-cs"/>
            </a:endParaRPr>
          </a:p>
        </p:txBody>
      </p:sp>
      <p:sp>
        <p:nvSpPr>
          <p:cNvPr id="20" name="Rectangle 58">
            <a:extLst>
              <a:ext uri="{FF2B5EF4-FFF2-40B4-BE49-F238E27FC236}">
                <a16:creationId xmlns:a16="http://schemas.microsoft.com/office/drawing/2014/main" id="{65454586-898D-4467-839A-8EA3B77F4B6F}"/>
              </a:ext>
            </a:extLst>
          </p:cNvPr>
          <p:cNvSpPr/>
          <p:nvPr userDrawn="1"/>
        </p:nvSpPr>
        <p:spPr bwMode="gray">
          <a:xfrm>
            <a:off x="-324720" y="2888266"/>
            <a:ext cx="180000" cy="180000"/>
          </a:xfrm>
          <a:prstGeom prst="rect">
            <a:avLst/>
          </a:prstGeom>
          <a:solidFill>
            <a:schemeClr val="accent2"/>
          </a:solidFill>
          <a:ln w="6350">
            <a:solidFill>
              <a:schemeClr val="tx1"/>
            </a:solidFill>
            <a:miter lim="800000"/>
            <a:headEnd/>
            <a:tailEnd/>
          </a:ln>
          <a:effectLst/>
        </p:spPr>
        <p:txBody>
          <a:bodyPr vert="horz" wrap="square" lIns="0" tIns="0" rIns="0" bIns="0" numCol="1" rtlCol="0" anchor="ctr" anchorCtr="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tab pos="265852" algn="l"/>
              </a:tabLst>
              <a:defRPr/>
            </a:pPr>
            <a:endParaRPr kumimoji="0" lang="en-US" sz="985" b="0" i="0" u="none" strike="noStrike" kern="1200" cap="none" spc="0" normalizeH="0" baseline="0" noProof="0">
              <a:ln>
                <a:noFill/>
              </a:ln>
              <a:solidFill>
                <a:prstClr val="white"/>
              </a:solidFill>
              <a:effectLst/>
              <a:uLnTx/>
              <a:uFillTx/>
              <a:latin typeface="Graphik"/>
              <a:ea typeface="+mn-ea"/>
              <a:cs typeface="+mn-cs"/>
            </a:endParaRPr>
          </a:p>
        </p:txBody>
      </p:sp>
      <p:sp>
        <p:nvSpPr>
          <p:cNvPr id="21" name="TextBox 59">
            <a:extLst>
              <a:ext uri="{FF2B5EF4-FFF2-40B4-BE49-F238E27FC236}">
                <a16:creationId xmlns:a16="http://schemas.microsoft.com/office/drawing/2014/main" id="{78F9F7EC-F029-4E82-8518-B5985DECCF53}"/>
              </a:ext>
            </a:extLst>
          </p:cNvPr>
          <p:cNvSpPr txBox="1">
            <a:spLocks/>
          </p:cNvSpPr>
          <p:nvPr userDrawn="1"/>
        </p:nvSpPr>
        <p:spPr>
          <a:xfrm>
            <a:off x="-1859880" y="2888266"/>
            <a:ext cx="1536000" cy="180000"/>
          </a:xfrm>
          <a:prstGeom prst="rect">
            <a:avLst/>
          </a:prstGeom>
          <a:noFill/>
        </p:spPr>
        <p:txBody>
          <a:bodyPr wrap="square" lIns="0" tIns="0" rIns="132923"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Primary color 2</a:t>
            </a:r>
          </a:p>
        </p:txBody>
      </p:sp>
      <p:sp>
        <p:nvSpPr>
          <p:cNvPr id="22" name="TextBox 65">
            <a:extLst>
              <a:ext uri="{FF2B5EF4-FFF2-40B4-BE49-F238E27FC236}">
                <a16:creationId xmlns:a16="http://schemas.microsoft.com/office/drawing/2014/main" id="{698C9F53-7F13-47EE-B334-E4776D7F6B97}"/>
              </a:ext>
            </a:extLst>
          </p:cNvPr>
          <p:cNvSpPr txBox="1"/>
          <p:nvPr userDrawn="1"/>
        </p:nvSpPr>
        <p:spPr>
          <a:xfrm>
            <a:off x="-1859880" y="5819900"/>
            <a:ext cx="1536000" cy="180000"/>
          </a:xfrm>
          <a:prstGeom prst="rect">
            <a:avLst/>
          </a:prstGeom>
          <a:noFill/>
        </p:spPr>
        <p:txBody>
          <a:bodyPr wrap="square" lIns="0" tIns="0" rIns="132923"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White</a:t>
            </a:r>
          </a:p>
        </p:txBody>
      </p:sp>
      <p:sp>
        <p:nvSpPr>
          <p:cNvPr id="23" name="Rectangle 67">
            <a:extLst>
              <a:ext uri="{FF2B5EF4-FFF2-40B4-BE49-F238E27FC236}">
                <a16:creationId xmlns:a16="http://schemas.microsoft.com/office/drawing/2014/main" id="{37F5D4FE-2279-4711-BE25-DB7E47C9E2ED}"/>
              </a:ext>
            </a:extLst>
          </p:cNvPr>
          <p:cNvSpPr/>
          <p:nvPr userDrawn="1"/>
        </p:nvSpPr>
        <p:spPr bwMode="gray">
          <a:xfrm>
            <a:off x="-324720" y="5819903"/>
            <a:ext cx="180000" cy="180000"/>
          </a:xfrm>
          <a:prstGeom prst="rect">
            <a:avLst/>
          </a:prstGeom>
          <a:solidFill>
            <a:schemeClr val="tx1"/>
          </a:solidFill>
          <a:ln w="6350">
            <a:solidFill>
              <a:schemeClr val="tx1"/>
            </a:solidFill>
            <a:miter lim="800000"/>
            <a:headEnd/>
            <a:tailEnd/>
          </a:ln>
          <a:effectLst/>
        </p:spPr>
        <p:txBody>
          <a:bodyPr vert="horz" wrap="square" lIns="0" tIns="0" rIns="0" bIns="0" numCol="1" rtlCol="0" anchor="ctr" anchorCtr="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tab pos="265852" algn="l"/>
              </a:tabLst>
              <a:defRPr/>
            </a:pPr>
            <a:endParaRPr kumimoji="0" lang="en-US" sz="985" b="0" i="0" u="none" strike="noStrike" kern="1200" cap="none" spc="0" normalizeH="0" baseline="0" noProof="0">
              <a:ln>
                <a:noFill/>
              </a:ln>
              <a:solidFill>
                <a:prstClr val="white"/>
              </a:solidFill>
              <a:effectLst/>
              <a:uLnTx/>
              <a:uFillTx/>
              <a:latin typeface="Graphik"/>
              <a:ea typeface="+mn-ea"/>
              <a:cs typeface="+mn-cs"/>
            </a:endParaRPr>
          </a:p>
        </p:txBody>
      </p:sp>
      <p:sp>
        <p:nvSpPr>
          <p:cNvPr id="24" name="Rectangle 68">
            <a:extLst>
              <a:ext uri="{FF2B5EF4-FFF2-40B4-BE49-F238E27FC236}">
                <a16:creationId xmlns:a16="http://schemas.microsoft.com/office/drawing/2014/main" id="{840F8527-D75D-423A-8BEB-E7C54F814F3B}"/>
              </a:ext>
            </a:extLst>
          </p:cNvPr>
          <p:cNvSpPr>
            <a:spLocks/>
          </p:cNvSpPr>
          <p:nvPr userDrawn="1"/>
        </p:nvSpPr>
        <p:spPr bwMode="gray">
          <a:xfrm>
            <a:off x="-324884" y="4962578"/>
            <a:ext cx="180000" cy="180000"/>
          </a:xfrm>
          <a:prstGeom prst="rect">
            <a:avLst/>
          </a:prstGeom>
          <a:solidFill>
            <a:schemeClr val="bg1"/>
          </a:solidFill>
          <a:ln w="6350" cap="flat" cmpd="sng" algn="ctr">
            <a:solidFill>
              <a:schemeClr val="tx1"/>
            </a:solidFill>
            <a:prstDash val="solid"/>
            <a:miter lim="800000"/>
            <a:headEnd type="none" w="med" len="med"/>
            <a:tailEnd type="none" w="med" len="med"/>
          </a:ln>
          <a:effectLst/>
        </p:spPr>
        <p:txBody>
          <a:bodyPr vert="horz" wrap="square" lIns="0" tIns="0" rIns="0" bIns="0" numCol="1" rtlCol="0" anchor="ctr" anchorCtr="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tab pos="265852" algn="l"/>
              </a:tabLst>
              <a:defRPr/>
            </a:pPr>
            <a:endParaRPr kumimoji="0" lang="en-US" sz="985" b="0" i="0" u="none" strike="noStrike" kern="1200" cap="none" spc="0" normalizeH="0" baseline="0" noProof="0">
              <a:ln>
                <a:noFill/>
              </a:ln>
              <a:solidFill>
                <a:prstClr val="white"/>
              </a:solidFill>
              <a:effectLst/>
              <a:uLnTx/>
              <a:uFillTx/>
              <a:latin typeface="Graphik"/>
              <a:ea typeface="+mn-ea"/>
              <a:cs typeface="+mn-cs"/>
            </a:endParaRPr>
          </a:p>
        </p:txBody>
      </p:sp>
      <p:sp>
        <p:nvSpPr>
          <p:cNvPr id="25" name="TextBox 69">
            <a:extLst>
              <a:ext uri="{FF2B5EF4-FFF2-40B4-BE49-F238E27FC236}">
                <a16:creationId xmlns:a16="http://schemas.microsoft.com/office/drawing/2014/main" id="{AC5E515F-B2CA-46C2-B8D3-C647B256C261}"/>
              </a:ext>
            </a:extLst>
          </p:cNvPr>
          <p:cNvSpPr txBox="1">
            <a:spLocks/>
          </p:cNvSpPr>
          <p:nvPr userDrawn="1"/>
        </p:nvSpPr>
        <p:spPr>
          <a:xfrm>
            <a:off x="-1859880" y="4962575"/>
            <a:ext cx="1536000" cy="180000"/>
          </a:xfrm>
          <a:prstGeom prst="rect">
            <a:avLst/>
          </a:prstGeom>
          <a:noFill/>
        </p:spPr>
        <p:txBody>
          <a:bodyPr wrap="square" lIns="0" tIns="0" rIns="132923"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Graphik"/>
                <a:ea typeface="+mn-ea"/>
                <a:cs typeface="+mn-cs"/>
              </a:rPr>
              <a:t>Black (Text)</a:t>
            </a:r>
          </a:p>
        </p:txBody>
      </p:sp>
      <p:sp>
        <p:nvSpPr>
          <p:cNvPr id="27" name="TextBox 70">
            <a:extLst>
              <a:ext uri="{FF2B5EF4-FFF2-40B4-BE49-F238E27FC236}">
                <a16:creationId xmlns:a16="http://schemas.microsoft.com/office/drawing/2014/main" id="{8435E41D-09FA-4B11-94ED-34AD43B9D04E}"/>
              </a:ext>
            </a:extLst>
          </p:cNvPr>
          <p:cNvSpPr txBox="1"/>
          <p:nvPr userDrawn="1"/>
        </p:nvSpPr>
        <p:spPr>
          <a:xfrm>
            <a:off x="-2099880" y="1302877"/>
            <a:ext cx="1776000" cy="144000"/>
          </a:xfrm>
          <a:prstGeom prst="rect">
            <a:avLst/>
          </a:prstGeom>
          <a:noFill/>
        </p:spPr>
        <p:txBody>
          <a:bodyPr wrap="square" lIns="0" tIns="0" rIns="0"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Sub-Headline Line</a:t>
            </a:r>
          </a:p>
        </p:txBody>
      </p:sp>
      <p:cxnSp>
        <p:nvCxnSpPr>
          <p:cNvPr id="28" name="Straight Connector 71">
            <a:extLst>
              <a:ext uri="{FF2B5EF4-FFF2-40B4-BE49-F238E27FC236}">
                <a16:creationId xmlns:a16="http://schemas.microsoft.com/office/drawing/2014/main" id="{C6B651F5-9C3D-49FE-99F3-987C5375DFFE}"/>
              </a:ext>
            </a:extLst>
          </p:cNvPr>
          <p:cNvCxnSpPr/>
          <p:nvPr userDrawn="1"/>
        </p:nvCxnSpPr>
        <p:spPr>
          <a:xfrm>
            <a:off x="-272960" y="6275072"/>
            <a:ext cx="182880" cy="0"/>
          </a:xfrm>
          <a:prstGeom prst="line">
            <a:avLst/>
          </a:prstGeom>
          <a:ln w="3175">
            <a:solidFill>
              <a:schemeClr val="bg1"/>
            </a:solidFill>
            <a:tailEnd type="none" w="sm" len="sm"/>
          </a:ln>
        </p:spPr>
        <p:style>
          <a:lnRef idx="1">
            <a:schemeClr val="accent1"/>
          </a:lnRef>
          <a:fillRef idx="0">
            <a:schemeClr val="accent1"/>
          </a:fillRef>
          <a:effectRef idx="0">
            <a:schemeClr val="accent1"/>
          </a:effectRef>
          <a:fontRef idx="minor">
            <a:schemeClr val="tx1"/>
          </a:fontRef>
        </p:style>
      </p:cxnSp>
      <p:sp>
        <p:nvSpPr>
          <p:cNvPr id="29" name="TextBox 54">
            <a:extLst>
              <a:ext uri="{FF2B5EF4-FFF2-40B4-BE49-F238E27FC236}">
                <a16:creationId xmlns:a16="http://schemas.microsoft.com/office/drawing/2014/main" id="{22A80358-8C89-4FB6-9EA4-A890A08DBFAF}"/>
              </a:ext>
            </a:extLst>
          </p:cNvPr>
          <p:cNvSpPr txBox="1">
            <a:spLocks/>
          </p:cNvSpPr>
          <p:nvPr userDrawn="1"/>
        </p:nvSpPr>
        <p:spPr>
          <a:xfrm>
            <a:off x="-1259880" y="3972625"/>
            <a:ext cx="936000" cy="180000"/>
          </a:xfrm>
          <a:prstGeom prst="rect">
            <a:avLst/>
          </a:prstGeom>
          <a:noFill/>
        </p:spPr>
        <p:txBody>
          <a:bodyPr wrap="square" lIns="0" tIns="0" rIns="132923"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Accent 3</a:t>
            </a:r>
          </a:p>
        </p:txBody>
      </p:sp>
      <p:sp>
        <p:nvSpPr>
          <p:cNvPr id="30" name="Rectangle 55">
            <a:extLst>
              <a:ext uri="{FF2B5EF4-FFF2-40B4-BE49-F238E27FC236}">
                <a16:creationId xmlns:a16="http://schemas.microsoft.com/office/drawing/2014/main" id="{FCFFC4F3-B7FA-431B-AA39-44F1B598F539}"/>
              </a:ext>
            </a:extLst>
          </p:cNvPr>
          <p:cNvSpPr/>
          <p:nvPr userDrawn="1"/>
        </p:nvSpPr>
        <p:spPr bwMode="gray">
          <a:xfrm>
            <a:off x="-324884" y="3972625"/>
            <a:ext cx="180000" cy="180000"/>
          </a:xfrm>
          <a:prstGeom prst="rect">
            <a:avLst/>
          </a:prstGeom>
          <a:solidFill>
            <a:srgbClr val="BE82FF"/>
          </a:solidFill>
          <a:ln w="9525" cap="flat" cmpd="sng" algn="ctr">
            <a:solidFill>
              <a:schemeClr val="tx1"/>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algn="ctr" fontAlgn="auto">
              <a:lnSpc>
                <a:spcPct val="100000"/>
              </a:lnSpc>
              <a:spcBef>
                <a:spcPts val="0"/>
              </a:spcBef>
              <a:spcAft>
                <a:spcPts val="0"/>
              </a:spcAft>
              <a:buClrTx/>
              <a:buSzTx/>
              <a:buFontTx/>
              <a:buNone/>
              <a:tabLst/>
            </a:pPr>
            <a:endParaRPr kumimoji="0" lang="en-US" sz="1200" b="0" i="0" u="none" strike="noStrike" cap="none" spc="0" normalizeH="0" baseline="0" noProof="0">
              <a:ln>
                <a:noFill/>
              </a:ln>
              <a:solidFill>
                <a:srgbClr val="FFFFFF"/>
              </a:solidFill>
              <a:effectLst/>
              <a:uLnTx/>
              <a:uFillTx/>
              <a:latin typeface="Graphik"/>
            </a:endParaRPr>
          </a:p>
        </p:txBody>
      </p:sp>
      <p:sp>
        <p:nvSpPr>
          <p:cNvPr id="31" name="TextBox 56">
            <a:extLst>
              <a:ext uri="{FF2B5EF4-FFF2-40B4-BE49-F238E27FC236}">
                <a16:creationId xmlns:a16="http://schemas.microsoft.com/office/drawing/2014/main" id="{4B593964-0864-49BC-931A-3EFF1CDEA6A5}"/>
              </a:ext>
            </a:extLst>
          </p:cNvPr>
          <p:cNvSpPr txBox="1">
            <a:spLocks/>
          </p:cNvSpPr>
          <p:nvPr userDrawn="1"/>
        </p:nvSpPr>
        <p:spPr>
          <a:xfrm>
            <a:off x="-1259880" y="3535805"/>
            <a:ext cx="936000" cy="180000"/>
          </a:xfrm>
          <a:prstGeom prst="rect">
            <a:avLst/>
          </a:prstGeom>
          <a:noFill/>
        </p:spPr>
        <p:txBody>
          <a:bodyPr wrap="square" lIns="0" tIns="0" rIns="132923"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Accent 1</a:t>
            </a:r>
          </a:p>
        </p:txBody>
      </p:sp>
      <p:sp>
        <p:nvSpPr>
          <p:cNvPr id="32" name="Rectangle 57">
            <a:extLst>
              <a:ext uri="{FF2B5EF4-FFF2-40B4-BE49-F238E27FC236}">
                <a16:creationId xmlns:a16="http://schemas.microsoft.com/office/drawing/2014/main" id="{7F76CEE8-FAB0-444C-867E-27350C68B177}"/>
              </a:ext>
            </a:extLst>
          </p:cNvPr>
          <p:cNvSpPr/>
          <p:nvPr userDrawn="1"/>
        </p:nvSpPr>
        <p:spPr bwMode="gray">
          <a:xfrm>
            <a:off x="-324884" y="3535805"/>
            <a:ext cx="180000" cy="180000"/>
          </a:xfrm>
          <a:prstGeom prst="rect">
            <a:avLst/>
          </a:prstGeom>
          <a:solidFill>
            <a:schemeClr val="accent4"/>
          </a:solidFill>
          <a:ln w="9525" cap="flat" cmpd="sng" algn="ctr">
            <a:solidFill>
              <a:schemeClr val="tx1"/>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algn="ctr" fontAlgn="auto">
              <a:lnSpc>
                <a:spcPct val="100000"/>
              </a:lnSpc>
              <a:spcBef>
                <a:spcPts val="0"/>
              </a:spcBef>
              <a:spcAft>
                <a:spcPts val="0"/>
              </a:spcAft>
              <a:buClrTx/>
              <a:buSzTx/>
              <a:buFontTx/>
              <a:buNone/>
              <a:tabLst/>
            </a:pPr>
            <a:endParaRPr kumimoji="0" lang="en-US" sz="1200" b="0" i="0" u="none" strike="noStrike" cap="none" spc="0" normalizeH="0" baseline="0" noProof="0">
              <a:ln>
                <a:noFill/>
              </a:ln>
              <a:solidFill>
                <a:srgbClr val="FFFFFF"/>
              </a:solidFill>
              <a:effectLst/>
              <a:uLnTx/>
              <a:uFillTx/>
              <a:latin typeface="Graphik"/>
            </a:endParaRPr>
          </a:p>
        </p:txBody>
      </p:sp>
      <p:sp>
        <p:nvSpPr>
          <p:cNvPr id="33" name="Rectangle 58">
            <a:extLst>
              <a:ext uri="{FF2B5EF4-FFF2-40B4-BE49-F238E27FC236}">
                <a16:creationId xmlns:a16="http://schemas.microsoft.com/office/drawing/2014/main" id="{E3B128BA-A93B-44FF-AB89-6161BDD55042}"/>
              </a:ext>
            </a:extLst>
          </p:cNvPr>
          <p:cNvSpPr/>
          <p:nvPr userDrawn="1"/>
        </p:nvSpPr>
        <p:spPr bwMode="gray">
          <a:xfrm>
            <a:off x="-324884" y="3754215"/>
            <a:ext cx="180000" cy="180000"/>
          </a:xfrm>
          <a:prstGeom prst="rect">
            <a:avLst/>
          </a:prstGeom>
          <a:solidFill>
            <a:srgbClr val="A055F5"/>
          </a:solidFill>
          <a:ln w="9525" cap="flat" cmpd="sng" algn="ctr">
            <a:solidFill>
              <a:schemeClr val="tx1"/>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algn="ctr" fontAlgn="auto">
              <a:lnSpc>
                <a:spcPct val="100000"/>
              </a:lnSpc>
              <a:spcBef>
                <a:spcPts val="0"/>
              </a:spcBef>
              <a:spcAft>
                <a:spcPts val="0"/>
              </a:spcAft>
              <a:buClrTx/>
              <a:buSzTx/>
              <a:buFontTx/>
              <a:buNone/>
              <a:tabLst/>
            </a:pPr>
            <a:endParaRPr kumimoji="0" lang="en-US" sz="1200" b="0" i="0" u="none" strike="noStrike" cap="none" spc="0" normalizeH="0" baseline="0" noProof="0">
              <a:ln>
                <a:noFill/>
              </a:ln>
              <a:solidFill>
                <a:srgbClr val="FFFFFF"/>
              </a:solidFill>
              <a:effectLst/>
              <a:uLnTx/>
              <a:uFillTx/>
              <a:latin typeface="Graphik"/>
            </a:endParaRPr>
          </a:p>
        </p:txBody>
      </p:sp>
      <p:sp>
        <p:nvSpPr>
          <p:cNvPr id="34" name="TextBox 59">
            <a:extLst>
              <a:ext uri="{FF2B5EF4-FFF2-40B4-BE49-F238E27FC236}">
                <a16:creationId xmlns:a16="http://schemas.microsoft.com/office/drawing/2014/main" id="{458F6294-DD14-4224-9EF5-1DA9E0E248BC}"/>
              </a:ext>
            </a:extLst>
          </p:cNvPr>
          <p:cNvSpPr txBox="1">
            <a:spLocks/>
          </p:cNvSpPr>
          <p:nvPr userDrawn="1"/>
        </p:nvSpPr>
        <p:spPr>
          <a:xfrm>
            <a:off x="-1259880" y="3754215"/>
            <a:ext cx="936000" cy="180000"/>
          </a:xfrm>
          <a:prstGeom prst="rect">
            <a:avLst/>
          </a:prstGeom>
          <a:noFill/>
        </p:spPr>
        <p:txBody>
          <a:bodyPr wrap="square" lIns="0" tIns="0" rIns="132923"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Accent 2</a:t>
            </a:r>
          </a:p>
        </p:txBody>
      </p:sp>
      <p:sp>
        <p:nvSpPr>
          <p:cNvPr id="35" name="Rectangle 66">
            <a:extLst>
              <a:ext uri="{FF2B5EF4-FFF2-40B4-BE49-F238E27FC236}">
                <a16:creationId xmlns:a16="http://schemas.microsoft.com/office/drawing/2014/main" id="{0EBB16B7-5231-4B1D-B9DC-6C4308BEB41C}"/>
              </a:ext>
            </a:extLst>
          </p:cNvPr>
          <p:cNvSpPr/>
          <p:nvPr userDrawn="1"/>
        </p:nvSpPr>
        <p:spPr bwMode="gray">
          <a:xfrm>
            <a:off x="-324720" y="5608521"/>
            <a:ext cx="180000" cy="180000"/>
          </a:xfrm>
          <a:prstGeom prst="rect">
            <a:avLst/>
          </a:prstGeom>
          <a:solidFill>
            <a:schemeClr val="tx1">
              <a:lumMod val="65000"/>
              <a:lumOff val="35000"/>
            </a:schemeClr>
          </a:solidFill>
          <a:ln w="6350">
            <a:solidFill>
              <a:schemeClr val="tx1"/>
            </a:solidFill>
            <a:miter lim="800000"/>
            <a:headEnd/>
            <a:tailEnd/>
          </a:ln>
          <a:effectLst/>
        </p:spPr>
        <p:txBody>
          <a:bodyPr vert="horz" wrap="square" lIns="0" tIns="0" rIns="0" bIns="0" numCol="1" rtlCol="0" anchor="ctr" anchorCtr="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tab pos="265852" algn="l"/>
              </a:tabLst>
              <a:defRPr/>
            </a:pPr>
            <a:endParaRPr kumimoji="0" lang="en-US" sz="985" b="0" i="0" u="none" strike="noStrike" kern="1200" cap="none" spc="0" normalizeH="0" baseline="0" noProof="0">
              <a:ln>
                <a:noFill/>
              </a:ln>
              <a:solidFill>
                <a:prstClr val="white"/>
              </a:solidFill>
              <a:effectLst/>
              <a:uLnTx/>
              <a:uFillTx/>
              <a:latin typeface="Graphik"/>
              <a:ea typeface="+mn-ea"/>
              <a:cs typeface="+mn-cs"/>
            </a:endParaRPr>
          </a:p>
        </p:txBody>
      </p:sp>
      <p:sp>
        <p:nvSpPr>
          <p:cNvPr id="36" name="TextBox 54">
            <a:extLst>
              <a:ext uri="{FF2B5EF4-FFF2-40B4-BE49-F238E27FC236}">
                <a16:creationId xmlns:a16="http://schemas.microsoft.com/office/drawing/2014/main" id="{0A1C7181-547C-4E19-ACE5-C818B2639692}"/>
              </a:ext>
            </a:extLst>
          </p:cNvPr>
          <p:cNvSpPr txBox="1"/>
          <p:nvPr userDrawn="1"/>
        </p:nvSpPr>
        <p:spPr>
          <a:xfrm>
            <a:off x="-863880" y="5608521"/>
            <a:ext cx="540000" cy="180000"/>
          </a:xfrm>
          <a:prstGeom prst="rect">
            <a:avLst/>
          </a:prstGeom>
          <a:noFill/>
        </p:spPr>
        <p:txBody>
          <a:bodyPr wrap="square" lIns="0" tIns="0" rIns="132923" bIns="0"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Graphik"/>
                <a:ea typeface="+mn-ea"/>
                <a:cs typeface="+mn-cs"/>
              </a:rPr>
              <a:t>Grey 3</a:t>
            </a:r>
          </a:p>
        </p:txBody>
      </p:sp>
      <p:sp>
        <p:nvSpPr>
          <p:cNvPr id="37" name="Rectangle 60">
            <a:extLst>
              <a:ext uri="{FF2B5EF4-FFF2-40B4-BE49-F238E27FC236}">
                <a16:creationId xmlns:a16="http://schemas.microsoft.com/office/drawing/2014/main" id="{17FA2766-80C4-4375-9CE9-0240870227F7}"/>
              </a:ext>
            </a:extLst>
          </p:cNvPr>
          <p:cNvSpPr/>
          <p:nvPr userDrawn="1"/>
        </p:nvSpPr>
        <p:spPr bwMode="gray">
          <a:xfrm>
            <a:off x="-324720" y="5183545"/>
            <a:ext cx="180000" cy="180000"/>
          </a:xfrm>
          <a:prstGeom prst="rect">
            <a:avLst/>
          </a:prstGeom>
          <a:solidFill>
            <a:srgbClr val="96968C"/>
          </a:solidFill>
          <a:ln w="6350">
            <a:solidFill>
              <a:schemeClr val="tx1"/>
            </a:solidFill>
            <a:miter lim="800000"/>
            <a:headEnd/>
            <a:tailEnd/>
          </a:ln>
          <a:effectLst/>
        </p:spPr>
        <p:txBody>
          <a:bodyPr vert="horz" wrap="square" lIns="0" tIns="0" rIns="0" bIns="0" numCol="1" rtlCol="0" anchor="ctr" anchorCtr="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tab pos="265852" algn="l"/>
              </a:tabLst>
              <a:defRPr/>
            </a:pPr>
            <a:endParaRPr kumimoji="0" lang="en-US" sz="985" b="0" i="0" u="none" strike="noStrike" kern="1200" cap="none" spc="0" normalizeH="0" baseline="0" noProof="0">
              <a:ln>
                <a:noFill/>
              </a:ln>
              <a:solidFill>
                <a:prstClr val="white"/>
              </a:solidFill>
              <a:effectLst/>
              <a:uLnTx/>
              <a:uFillTx/>
              <a:latin typeface="Graphik"/>
              <a:ea typeface="+mn-ea"/>
              <a:cs typeface="+mn-cs"/>
            </a:endParaRPr>
          </a:p>
        </p:txBody>
      </p:sp>
      <p:sp>
        <p:nvSpPr>
          <p:cNvPr id="38" name="TextBox 56">
            <a:extLst>
              <a:ext uri="{FF2B5EF4-FFF2-40B4-BE49-F238E27FC236}">
                <a16:creationId xmlns:a16="http://schemas.microsoft.com/office/drawing/2014/main" id="{01B2B92D-29EE-4839-9C9B-86B0C84F415F}"/>
              </a:ext>
            </a:extLst>
          </p:cNvPr>
          <p:cNvSpPr txBox="1"/>
          <p:nvPr userDrawn="1"/>
        </p:nvSpPr>
        <p:spPr>
          <a:xfrm>
            <a:off x="-863880" y="5183545"/>
            <a:ext cx="540000" cy="180000"/>
          </a:xfrm>
          <a:prstGeom prst="rect">
            <a:avLst/>
          </a:prstGeom>
          <a:noFill/>
        </p:spPr>
        <p:txBody>
          <a:bodyPr wrap="square" lIns="0" tIns="0" rIns="132923" bIns="0"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Graphik"/>
                <a:ea typeface="+mn-ea"/>
                <a:cs typeface="+mn-cs"/>
              </a:rPr>
              <a:t>Grey 1</a:t>
            </a:r>
          </a:p>
        </p:txBody>
      </p:sp>
      <p:sp>
        <p:nvSpPr>
          <p:cNvPr id="39" name="Rectangle 61">
            <a:extLst>
              <a:ext uri="{FF2B5EF4-FFF2-40B4-BE49-F238E27FC236}">
                <a16:creationId xmlns:a16="http://schemas.microsoft.com/office/drawing/2014/main" id="{E903CE1F-9CE6-4D5B-856F-D7034F993B64}"/>
              </a:ext>
            </a:extLst>
          </p:cNvPr>
          <p:cNvSpPr/>
          <p:nvPr userDrawn="1"/>
        </p:nvSpPr>
        <p:spPr bwMode="gray">
          <a:xfrm>
            <a:off x="-324884" y="5396033"/>
            <a:ext cx="180000" cy="180000"/>
          </a:xfrm>
          <a:prstGeom prst="rect">
            <a:avLst/>
          </a:prstGeom>
          <a:solidFill>
            <a:srgbClr val="E6E6DC"/>
          </a:solidFill>
          <a:ln w="6350">
            <a:solidFill>
              <a:schemeClr val="tx1"/>
            </a:solidFill>
            <a:miter lim="800000"/>
            <a:headEnd/>
            <a:tailEnd/>
          </a:ln>
          <a:effectLst/>
        </p:spPr>
        <p:txBody>
          <a:bodyPr vert="horz" wrap="square" lIns="0" tIns="0" rIns="0" bIns="0" numCol="1" rtlCol="0" anchor="ctr" anchorCtr="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tab pos="265852" algn="l"/>
              </a:tabLst>
              <a:defRPr/>
            </a:pPr>
            <a:endParaRPr kumimoji="0" lang="en-US" sz="985" b="0" i="0" u="none" strike="noStrike" kern="1200" cap="none" spc="0" normalizeH="0" baseline="0" noProof="0">
              <a:ln>
                <a:noFill/>
              </a:ln>
              <a:solidFill>
                <a:prstClr val="white"/>
              </a:solidFill>
              <a:effectLst/>
              <a:uLnTx/>
              <a:uFillTx/>
              <a:latin typeface="Graphik"/>
              <a:ea typeface="+mn-ea"/>
              <a:cs typeface="+mn-cs"/>
            </a:endParaRPr>
          </a:p>
        </p:txBody>
      </p:sp>
      <p:sp>
        <p:nvSpPr>
          <p:cNvPr id="40" name="TextBox 59">
            <a:extLst>
              <a:ext uri="{FF2B5EF4-FFF2-40B4-BE49-F238E27FC236}">
                <a16:creationId xmlns:a16="http://schemas.microsoft.com/office/drawing/2014/main" id="{7E01FCA9-E73C-4226-8FEE-02E6C4F25D6E}"/>
              </a:ext>
            </a:extLst>
          </p:cNvPr>
          <p:cNvSpPr txBox="1"/>
          <p:nvPr userDrawn="1"/>
        </p:nvSpPr>
        <p:spPr>
          <a:xfrm>
            <a:off x="-863880" y="5396033"/>
            <a:ext cx="540000" cy="180000"/>
          </a:xfrm>
          <a:prstGeom prst="rect">
            <a:avLst/>
          </a:prstGeom>
          <a:noFill/>
        </p:spPr>
        <p:txBody>
          <a:bodyPr wrap="square" lIns="0" tIns="0" rIns="132923" bIns="0"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Graphik"/>
                <a:ea typeface="+mn-ea"/>
                <a:cs typeface="+mn-cs"/>
              </a:rPr>
              <a:t>Grey 2</a:t>
            </a:r>
          </a:p>
        </p:txBody>
      </p:sp>
      <p:sp>
        <p:nvSpPr>
          <p:cNvPr id="41" name="TextBox 73">
            <a:extLst>
              <a:ext uri="{FF2B5EF4-FFF2-40B4-BE49-F238E27FC236}">
                <a16:creationId xmlns:a16="http://schemas.microsoft.com/office/drawing/2014/main" id="{B69FF71A-B2E9-4977-9CAC-850D8E43CA21}"/>
              </a:ext>
            </a:extLst>
          </p:cNvPr>
          <p:cNvSpPr txBox="1"/>
          <p:nvPr userDrawn="1"/>
        </p:nvSpPr>
        <p:spPr>
          <a:xfrm>
            <a:off x="420713" y="-233053"/>
            <a:ext cx="1871812" cy="127639"/>
          </a:xfrm>
          <a:prstGeom prst="rect">
            <a:avLst/>
          </a:prstGeom>
          <a:noFill/>
        </p:spPr>
        <p:txBody>
          <a:bodyPr wrap="square" lIns="88615" tIns="0" rIns="0" bIns="0"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Begin Content Area</a:t>
            </a:r>
          </a:p>
        </p:txBody>
      </p:sp>
      <p:sp>
        <p:nvSpPr>
          <p:cNvPr id="42" name="TextBox 74">
            <a:extLst>
              <a:ext uri="{FF2B5EF4-FFF2-40B4-BE49-F238E27FC236}">
                <a16:creationId xmlns:a16="http://schemas.microsoft.com/office/drawing/2014/main" id="{85E2AAEC-82DC-4480-BB81-AA172ADB445E}"/>
              </a:ext>
            </a:extLst>
          </p:cNvPr>
          <p:cNvSpPr txBox="1"/>
          <p:nvPr userDrawn="1"/>
        </p:nvSpPr>
        <p:spPr>
          <a:xfrm>
            <a:off x="10028974" y="-222232"/>
            <a:ext cx="1827269" cy="144000"/>
          </a:xfrm>
          <a:prstGeom prst="rect">
            <a:avLst/>
          </a:prstGeom>
          <a:noFill/>
        </p:spPr>
        <p:txBody>
          <a:bodyPr wrap="square" lIns="0" tIns="0" rIns="88615"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End Content Area</a:t>
            </a:r>
          </a:p>
        </p:txBody>
      </p:sp>
      <p:sp>
        <p:nvSpPr>
          <p:cNvPr id="43" name="TextBox 75">
            <a:extLst>
              <a:ext uri="{FF2B5EF4-FFF2-40B4-BE49-F238E27FC236}">
                <a16:creationId xmlns:a16="http://schemas.microsoft.com/office/drawing/2014/main" id="{DAF455AD-326B-477E-9971-13E48B88020A}"/>
              </a:ext>
            </a:extLst>
          </p:cNvPr>
          <p:cNvSpPr txBox="1"/>
          <p:nvPr userDrawn="1"/>
        </p:nvSpPr>
        <p:spPr>
          <a:xfrm>
            <a:off x="6107205" y="-222232"/>
            <a:ext cx="1827269" cy="144000"/>
          </a:xfrm>
          <a:prstGeom prst="rect">
            <a:avLst/>
          </a:prstGeom>
          <a:noFill/>
        </p:spPr>
        <p:txBody>
          <a:bodyPr wrap="square" lIns="88615" tIns="0" rIns="0" bIns="0"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Graphik"/>
                <a:ea typeface="+mn-ea"/>
                <a:cs typeface="+mn-cs"/>
              </a:rPr>
              <a:t>Center Type Area</a:t>
            </a:r>
          </a:p>
        </p:txBody>
      </p:sp>
      <p:cxnSp>
        <p:nvCxnSpPr>
          <p:cNvPr id="44" name="Straight Connector 77">
            <a:extLst>
              <a:ext uri="{FF2B5EF4-FFF2-40B4-BE49-F238E27FC236}">
                <a16:creationId xmlns:a16="http://schemas.microsoft.com/office/drawing/2014/main" id="{34EE86A2-4210-4D8D-98B0-D42189F551D8}"/>
              </a:ext>
            </a:extLst>
          </p:cNvPr>
          <p:cNvCxnSpPr>
            <a:cxnSpLocks/>
          </p:cNvCxnSpPr>
          <p:nvPr userDrawn="1"/>
        </p:nvCxnSpPr>
        <p:spPr>
          <a:xfrm flipV="1">
            <a:off x="6096000" y="-195414"/>
            <a:ext cx="0" cy="180000"/>
          </a:xfrm>
          <a:prstGeom prst="line">
            <a:avLst/>
          </a:prstGeom>
          <a:ln w="3175">
            <a:solidFill>
              <a:schemeClr val="bg1"/>
            </a:solidFill>
            <a:tailEnd type="none" w="sm" len="sm"/>
          </a:ln>
        </p:spPr>
        <p:style>
          <a:lnRef idx="1">
            <a:schemeClr val="accent1"/>
          </a:lnRef>
          <a:fillRef idx="0">
            <a:schemeClr val="accent1"/>
          </a:fillRef>
          <a:effectRef idx="0">
            <a:schemeClr val="accent1"/>
          </a:effectRef>
          <a:fontRef idx="minor">
            <a:schemeClr val="tx1"/>
          </a:fontRef>
        </p:style>
      </p:cxnSp>
      <p:cxnSp>
        <p:nvCxnSpPr>
          <p:cNvPr id="45" name="Straight Connector 76">
            <a:extLst>
              <a:ext uri="{FF2B5EF4-FFF2-40B4-BE49-F238E27FC236}">
                <a16:creationId xmlns:a16="http://schemas.microsoft.com/office/drawing/2014/main" id="{03D8E6D0-F3E3-48F3-981A-39D52C2F75F1}"/>
              </a:ext>
            </a:extLst>
          </p:cNvPr>
          <p:cNvCxnSpPr>
            <a:cxnSpLocks/>
          </p:cNvCxnSpPr>
          <p:nvPr userDrawn="1"/>
        </p:nvCxnSpPr>
        <p:spPr>
          <a:xfrm flipV="1">
            <a:off x="381000" y="-195414"/>
            <a:ext cx="0" cy="180000"/>
          </a:xfrm>
          <a:prstGeom prst="line">
            <a:avLst/>
          </a:prstGeom>
          <a:ln w="3175">
            <a:solidFill>
              <a:schemeClr val="bg1"/>
            </a:solidFill>
            <a:tailEnd type="none" w="sm" len="sm"/>
          </a:ln>
        </p:spPr>
        <p:style>
          <a:lnRef idx="1">
            <a:schemeClr val="accent1"/>
          </a:lnRef>
          <a:fillRef idx="0">
            <a:schemeClr val="accent1"/>
          </a:fillRef>
          <a:effectRef idx="0">
            <a:schemeClr val="accent1"/>
          </a:effectRef>
          <a:fontRef idx="minor">
            <a:schemeClr val="tx1"/>
          </a:fontRef>
        </p:style>
      </p:cxnSp>
      <p:sp>
        <p:nvSpPr>
          <p:cNvPr id="46" name="TextBox 70">
            <a:extLst>
              <a:ext uri="{FF2B5EF4-FFF2-40B4-BE49-F238E27FC236}">
                <a16:creationId xmlns:a16="http://schemas.microsoft.com/office/drawing/2014/main" id="{DB4BA8B3-51EA-4668-89A9-0BC3AC09B284}"/>
              </a:ext>
            </a:extLst>
          </p:cNvPr>
          <p:cNvSpPr txBox="1"/>
          <p:nvPr userDrawn="1"/>
        </p:nvSpPr>
        <p:spPr>
          <a:xfrm>
            <a:off x="-2099880" y="1018146"/>
            <a:ext cx="1776000" cy="144000"/>
          </a:xfrm>
          <a:prstGeom prst="rect">
            <a:avLst/>
          </a:prstGeom>
          <a:noFill/>
        </p:spPr>
        <p:txBody>
          <a:bodyPr wrap="square" lIns="0" tIns="0" rIns="0"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Headline Line</a:t>
            </a:r>
          </a:p>
        </p:txBody>
      </p:sp>
      <p:cxnSp>
        <p:nvCxnSpPr>
          <p:cNvPr id="47" name="Straight Connector 71">
            <a:extLst>
              <a:ext uri="{FF2B5EF4-FFF2-40B4-BE49-F238E27FC236}">
                <a16:creationId xmlns:a16="http://schemas.microsoft.com/office/drawing/2014/main" id="{C8A29750-FE39-4446-99B5-07B3D3408078}"/>
              </a:ext>
            </a:extLst>
          </p:cNvPr>
          <p:cNvCxnSpPr/>
          <p:nvPr userDrawn="1"/>
        </p:nvCxnSpPr>
        <p:spPr>
          <a:xfrm>
            <a:off x="-272960" y="6453190"/>
            <a:ext cx="182880" cy="0"/>
          </a:xfrm>
          <a:prstGeom prst="line">
            <a:avLst/>
          </a:prstGeom>
          <a:ln w="3175">
            <a:solidFill>
              <a:schemeClr val="bg1"/>
            </a:solidFill>
            <a:tailEnd type="none" w="sm" len="sm"/>
          </a:ln>
        </p:spPr>
        <p:style>
          <a:lnRef idx="1">
            <a:schemeClr val="accent1"/>
          </a:lnRef>
          <a:fillRef idx="0">
            <a:schemeClr val="accent1"/>
          </a:fillRef>
          <a:effectRef idx="0">
            <a:schemeClr val="accent1"/>
          </a:effectRef>
          <a:fontRef idx="minor">
            <a:schemeClr val="tx1"/>
          </a:fontRef>
        </p:style>
      </p:cxnSp>
      <p:cxnSp>
        <p:nvCxnSpPr>
          <p:cNvPr id="48" name="Straight Connector 41">
            <a:extLst>
              <a:ext uri="{FF2B5EF4-FFF2-40B4-BE49-F238E27FC236}">
                <a16:creationId xmlns:a16="http://schemas.microsoft.com/office/drawing/2014/main" id="{FD632E63-F50E-42A3-B863-A46E6DF4F02F}"/>
              </a:ext>
            </a:extLst>
          </p:cNvPr>
          <p:cNvCxnSpPr/>
          <p:nvPr userDrawn="1"/>
        </p:nvCxnSpPr>
        <p:spPr>
          <a:xfrm>
            <a:off x="-252640" y="1087627"/>
            <a:ext cx="182880" cy="0"/>
          </a:xfrm>
          <a:prstGeom prst="line">
            <a:avLst/>
          </a:prstGeom>
          <a:ln w="3175">
            <a:solidFill>
              <a:schemeClr val="bg1"/>
            </a:solidFill>
            <a:tailEnd type="none" w="sm" len="sm"/>
          </a:ln>
        </p:spPr>
        <p:style>
          <a:lnRef idx="1">
            <a:schemeClr val="accent1"/>
          </a:lnRef>
          <a:fillRef idx="0">
            <a:schemeClr val="accent1"/>
          </a:fillRef>
          <a:effectRef idx="0">
            <a:schemeClr val="accent1"/>
          </a:effectRef>
          <a:fontRef idx="minor">
            <a:schemeClr val="tx1"/>
          </a:fontRef>
        </p:style>
      </p:cxnSp>
      <p:sp>
        <p:nvSpPr>
          <p:cNvPr id="49" name="TextBox 54">
            <a:extLst>
              <a:ext uri="{FF2B5EF4-FFF2-40B4-BE49-F238E27FC236}">
                <a16:creationId xmlns:a16="http://schemas.microsoft.com/office/drawing/2014/main" id="{B7869A23-350B-4103-A0F1-33A9FA0835FF}"/>
              </a:ext>
            </a:extLst>
          </p:cNvPr>
          <p:cNvSpPr txBox="1">
            <a:spLocks/>
          </p:cNvSpPr>
          <p:nvPr userDrawn="1"/>
        </p:nvSpPr>
        <p:spPr>
          <a:xfrm>
            <a:off x="-1259880" y="4409443"/>
            <a:ext cx="936000" cy="180000"/>
          </a:xfrm>
          <a:prstGeom prst="rect">
            <a:avLst/>
          </a:prstGeom>
          <a:noFill/>
        </p:spPr>
        <p:txBody>
          <a:bodyPr wrap="square" lIns="0" tIns="0" rIns="132923"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Accent 5</a:t>
            </a:r>
          </a:p>
        </p:txBody>
      </p:sp>
      <p:sp>
        <p:nvSpPr>
          <p:cNvPr id="50" name="Rectangle 55">
            <a:extLst>
              <a:ext uri="{FF2B5EF4-FFF2-40B4-BE49-F238E27FC236}">
                <a16:creationId xmlns:a16="http://schemas.microsoft.com/office/drawing/2014/main" id="{38C74485-E8AB-4862-AA61-BE148478ABB4}"/>
              </a:ext>
            </a:extLst>
          </p:cNvPr>
          <p:cNvSpPr/>
          <p:nvPr userDrawn="1"/>
        </p:nvSpPr>
        <p:spPr bwMode="gray">
          <a:xfrm>
            <a:off x="-324884" y="4409445"/>
            <a:ext cx="180000" cy="180000"/>
          </a:xfrm>
          <a:prstGeom prst="rect">
            <a:avLst/>
          </a:prstGeom>
          <a:solidFill>
            <a:srgbClr val="E6DCFF"/>
          </a:solidFill>
          <a:ln w="9525" cap="flat" cmpd="sng" algn="ctr">
            <a:solidFill>
              <a:schemeClr val="tx1"/>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algn="ctr" fontAlgn="auto">
              <a:lnSpc>
                <a:spcPct val="100000"/>
              </a:lnSpc>
              <a:spcBef>
                <a:spcPts val="0"/>
              </a:spcBef>
              <a:spcAft>
                <a:spcPts val="0"/>
              </a:spcAft>
              <a:buClrTx/>
              <a:buSzTx/>
              <a:buFontTx/>
              <a:buNone/>
              <a:tabLst/>
            </a:pPr>
            <a:endParaRPr kumimoji="0" lang="en-US" sz="1200" b="0" i="0" u="none" strike="noStrike" cap="none" spc="0" normalizeH="0" baseline="0" noProof="0">
              <a:ln>
                <a:noFill/>
              </a:ln>
              <a:solidFill>
                <a:srgbClr val="FFFFFF"/>
              </a:solidFill>
              <a:effectLst/>
              <a:uLnTx/>
              <a:uFillTx/>
              <a:latin typeface="Graphik"/>
            </a:endParaRPr>
          </a:p>
        </p:txBody>
      </p:sp>
      <p:sp>
        <p:nvSpPr>
          <p:cNvPr id="51" name="Rectangle 58">
            <a:extLst>
              <a:ext uri="{FF2B5EF4-FFF2-40B4-BE49-F238E27FC236}">
                <a16:creationId xmlns:a16="http://schemas.microsoft.com/office/drawing/2014/main" id="{0CE4D947-B607-4020-B375-D55D736882AF}"/>
              </a:ext>
            </a:extLst>
          </p:cNvPr>
          <p:cNvSpPr/>
          <p:nvPr userDrawn="1"/>
        </p:nvSpPr>
        <p:spPr bwMode="gray">
          <a:xfrm>
            <a:off x="-324884" y="4191035"/>
            <a:ext cx="180000" cy="180000"/>
          </a:xfrm>
          <a:prstGeom prst="rect">
            <a:avLst/>
          </a:prstGeom>
          <a:solidFill>
            <a:srgbClr val="DCAFFF"/>
          </a:solidFill>
          <a:ln w="9525" cap="flat" cmpd="sng" algn="ctr">
            <a:solidFill>
              <a:schemeClr val="tx1"/>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algn="ctr" fontAlgn="auto">
              <a:lnSpc>
                <a:spcPct val="100000"/>
              </a:lnSpc>
              <a:spcBef>
                <a:spcPts val="0"/>
              </a:spcBef>
              <a:spcAft>
                <a:spcPts val="0"/>
              </a:spcAft>
              <a:buClrTx/>
              <a:buSzTx/>
              <a:buFontTx/>
              <a:buNone/>
              <a:tabLst/>
            </a:pPr>
            <a:endParaRPr kumimoji="0" lang="en-US" sz="1200" b="0" i="0" u="none" strike="noStrike" cap="none" spc="0" normalizeH="0" baseline="0" noProof="0">
              <a:ln>
                <a:noFill/>
              </a:ln>
              <a:solidFill>
                <a:srgbClr val="FFFFFF"/>
              </a:solidFill>
              <a:effectLst/>
              <a:uLnTx/>
              <a:uFillTx/>
              <a:latin typeface="Graphik"/>
            </a:endParaRPr>
          </a:p>
        </p:txBody>
      </p:sp>
      <p:sp>
        <p:nvSpPr>
          <p:cNvPr id="52" name="TextBox 59">
            <a:extLst>
              <a:ext uri="{FF2B5EF4-FFF2-40B4-BE49-F238E27FC236}">
                <a16:creationId xmlns:a16="http://schemas.microsoft.com/office/drawing/2014/main" id="{7EF2E88E-DA91-4483-9345-578AE15E4CF5}"/>
              </a:ext>
            </a:extLst>
          </p:cNvPr>
          <p:cNvSpPr txBox="1">
            <a:spLocks/>
          </p:cNvSpPr>
          <p:nvPr userDrawn="1"/>
        </p:nvSpPr>
        <p:spPr>
          <a:xfrm>
            <a:off x="-1259880" y="4191034"/>
            <a:ext cx="936000" cy="180000"/>
          </a:xfrm>
          <a:prstGeom prst="rect">
            <a:avLst/>
          </a:prstGeom>
          <a:noFill/>
        </p:spPr>
        <p:txBody>
          <a:bodyPr wrap="square" lIns="0" tIns="0" rIns="132923"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Accent 4</a:t>
            </a:r>
          </a:p>
        </p:txBody>
      </p:sp>
      <p:cxnSp>
        <p:nvCxnSpPr>
          <p:cNvPr id="53" name="Straight Connector 77">
            <a:extLst>
              <a:ext uri="{FF2B5EF4-FFF2-40B4-BE49-F238E27FC236}">
                <a16:creationId xmlns:a16="http://schemas.microsoft.com/office/drawing/2014/main" id="{7FC1227B-7F8E-45C4-8A20-B7EC99ED4A57}"/>
              </a:ext>
            </a:extLst>
          </p:cNvPr>
          <p:cNvCxnSpPr>
            <a:cxnSpLocks/>
          </p:cNvCxnSpPr>
          <p:nvPr userDrawn="1"/>
        </p:nvCxnSpPr>
        <p:spPr>
          <a:xfrm flipV="1">
            <a:off x="11807951" y="-195414"/>
            <a:ext cx="0" cy="180000"/>
          </a:xfrm>
          <a:prstGeom prst="line">
            <a:avLst/>
          </a:prstGeom>
          <a:ln w="3175">
            <a:solidFill>
              <a:schemeClr val="bg1"/>
            </a:solidFill>
            <a:tailEnd type="none" w="sm" len="sm"/>
          </a:ln>
        </p:spPr>
        <p:style>
          <a:lnRef idx="1">
            <a:schemeClr val="accent1"/>
          </a:lnRef>
          <a:fillRef idx="0">
            <a:schemeClr val="accent1"/>
          </a:fillRef>
          <a:effectRef idx="0">
            <a:schemeClr val="accent1"/>
          </a:effectRef>
          <a:fontRef idx="minor">
            <a:schemeClr val="tx1"/>
          </a:fontRef>
        </p:style>
      </p:cxnSp>
      <p:sp>
        <p:nvSpPr>
          <p:cNvPr id="54" name="TextBox 72">
            <a:extLst>
              <a:ext uri="{FF2B5EF4-FFF2-40B4-BE49-F238E27FC236}">
                <a16:creationId xmlns:a16="http://schemas.microsoft.com/office/drawing/2014/main" id="{3669A99F-0177-4B74-9638-728AE0657C5D}"/>
              </a:ext>
            </a:extLst>
          </p:cNvPr>
          <p:cNvSpPr txBox="1"/>
          <p:nvPr userDrawn="1"/>
        </p:nvSpPr>
        <p:spPr>
          <a:xfrm>
            <a:off x="-2099880" y="6204621"/>
            <a:ext cx="1776000" cy="144000"/>
          </a:xfrm>
          <a:prstGeom prst="rect">
            <a:avLst/>
          </a:prstGeom>
          <a:noFill/>
        </p:spPr>
        <p:txBody>
          <a:bodyPr wrap="square" lIns="0" tIns="0" rIns="0"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Footer</a:t>
            </a:r>
          </a:p>
        </p:txBody>
      </p:sp>
    </p:spTree>
    <p:extLst>
      <p:ext uri="{BB962C8B-B14F-4D97-AF65-F5344CB8AC3E}">
        <p14:creationId xmlns:p14="http://schemas.microsoft.com/office/powerpoint/2010/main" val="339431456"/>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400">
          <p15:clr>
            <a:srgbClr val="5ACBF0"/>
          </p15:clr>
        </p15:guide>
        <p15:guide id="2" orient="horz" pos="2520">
          <p15:clr>
            <a:srgbClr val="5ACBF0"/>
          </p15:clr>
        </p15:guide>
        <p15:guide id="3" pos="720">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Cover Basic - Light, Black Tex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037DA-877B-4969-92F3-D62917753DD1}"/>
              </a:ext>
            </a:extLst>
          </p:cNvPr>
          <p:cNvSpPr>
            <a:spLocks noGrp="1"/>
          </p:cNvSpPr>
          <p:nvPr>
            <p:ph type="ctrTitle" hasCustomPrompt="1"/>
          </p:nvPr>
        </p:nvSpPr>
        <p:spPr>
          <a:xfrm>
            <a:off x="1149093" y="381001"/>
            <a:ext cx="7997521" cy="3429000"/>
          </a:xfrm>
        </p:spPr>
        <p:txBody>
          <a:bodyPr anchor="b"/>
          <a:lstStyle>
            <a:lvl1pPr algn="l">
              <a:lnSpc>
                <a:spcPct val="90000"/>
              </a:lnSpc>
              <a:defRPr sz="6000">
                <a:solidFill>
                  <a:schemeClr val="tx1"/>
                </a:solidFill>
              </a:defRPr>
            </a:lvl1pPr>
          </a:lstStyle>
          <a:p>
            <a:r>
              <a:rPr lang="en-US" dirty="0"/>
              <a:t>Place presentation title here in sentence case, max 3 lines </a:t>
            </a:r>
          </a:p>
        </p:txBody>
      </p:sp>
      <p:sp>
        <p:nvSpPr>
          <p:cNvPr id="3" name="Subtitle 2">
            <a:extLst>
              <a:ext uri="{FF2B5EF4-FFF2-40B4-BE49-F238E27FC236}">
                <a16:creationId xmlns:a16="http://schemas.microsoft.com/office/drawing/2014/main" id="{99BBB33C-A0EF-4DAE-96F6-5E528C0ED201}"/>
              </a:ext>
            </a:extLst>
          </p:cNvPr>
          <p:cNvSpPr>
            <a:spLocks noGrp="1"/>
          </p:cNvSpPr>
          <p:nvPr>
            <p:ph type="subTitle" idx="1" hasCustomPrompt="1"/>
          </p:nvPr>
        </p:nvSpPr>
        <p:spPr>
          <a:xfrm>
            <a:off x="1149093" y="4000500"/>
            <a:ext cx="6884561" cy="1092845"/>
          </a:xfrm>
        </p:spPr>
        <p:txBody>
          <a:bodyPr/>
          <a:lstStyle>
            <a:lvl1pPr marL="0" indent="0" algn="l">
              <a:lnSpc>
                <a:spcPct val="90000"/>
              </a:lnSpc>
              <a:spcAft>
                <a:spcPts val="0"/>
              </a:spcAft>
              <a:buNone/>
              <a:defRPr sz="2400" b="0" i="0" spc="0">
                <a:solidFill>
                  <a:schemeClr val="accent1"/>
                </a:solidFill>
                <a:latin typeface="GT Sectra Fine Rg" panose="000005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US" dirty="0"/>
              <a:t>Place subtitle here in GT Sectra Fine </a:t>
            </a:r>
            <a:r>
              <a:rPr lang="en-US" dirty="0" err="1"/>
              <a:t>Rg</a:t>
            </a:r>
            <a:r>
              <a:rPr lang="en-US" dirty="0"/>
              <a:t> 24pt</a:t>
            </a:r>
          </a:p>
        </p:txBody>
      </p:sp>
      <p:pic>
        <p:nvPicPr>
          <p:cNvPr id="8" name="Graphic 7">
            <a:extLst>
              <a:ext uri="{FF2B5EF4-FFF2-40B4-BE49-F238E27FC236}">
                <a16:creationId xmlns:a16="http://schemas.microsoft.com/office/drawing/2014/main" id="{4F59C2A9-CAAD-4437-A35B-5F02FAD0D904}"/>
              </a:ext>
            </a:extLst>
          </p:cNvPr>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a:xfrm>
            <a:off x="9152644" y="5588460"/>
            <a:ext cx="1884233" cy="498015"/>
          </a:xfrm>
          <a:prstGeom prst="rect">
            <a:avLst/>
          </a:prstGeom>
        </p:spPr>
      </p:pic>
      <p:sp>
        <p:nvSpPr>
          <p:cNvPr id="13" name="Date Placeholder 10">
            <a:extLst>
              <a:ext uri="{FF2B5EF4-FFF2-40B4-BE49-F238E27FC236}">
                <a16:creationId xmlns:a16="http://schemas.microsoft.com/office/drawing/2014/main" id="{47AA0BD1-514A-4E33-A0FD-DF2342E79049}"/>
              </a:ext>
            </a:extLst>
          </p:cNvPr>
          <p:cNvSpPr>
            <a:spLocks noGrp="1"/>
          </p:cNvSpPr>
          <p:nvPr>
            <p:ph type="dt" sz="half" idx="2"/>
          </p:nvPr>
        </p:nvSpPr>
        <p:spPr>
          <a:xfrm>
            <a:off x="1149093" y="5107308"/>
            <a:ext cx="4114799"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accent2"/>
                </a:solidFill>
                <a:latin typeface="+mn-lt"/>
                <a:ea typeface="+mn-ea"/>
                <a:cs typeface="+mn-cs"/>
              </a:defRPr>
            </a:lvl1pPr>
          </a:lstStyle>
          <a:p>
            <a:fld id="{8A775A16-A4B2-4AE5-AFA0-950C115C747E}" type="datetime2">
              <a:rPr lang="en-US" smtClean="0"/>
              <a:t>Monday, November 25, 2024</a:t>
            </a:fld>
            <a:endParaRPr lang="en-US" dirty="0"/>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a:xfrm>
            <a:off x="1149093" y="5352585"/>
            <a:ext cx="4114799" cy="530687"/>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dirty="0"/>
              <a:t>Presenter</a:t>
            </a:r>
          </a:p>
        </p:txBody>
      </p:sp>
      <p:cxnSp>
        <p:nvCxnSpPr>
          <p:cNvPr id="9" name="Straight Connector 41">
            <a:extLst>
              <a:ext uri="{FF2B5EF4-FFF2-40B4-BE49-F238E27FC236}">
                <a16:creationId xmlns:a16="http://schemas.microsoft.com/office/drawing/2014/main" id="{FA624B5E-094E-4F2B-A841-E64BD1E44006}"/>
              </a:ext>
            </a:extLst>
          </p:cNvPr>
          <p:cNvCxnSpPr/>
          <p:nvPr userDrawn="1"/>
        </p:nvCxnSpPr>
        <p:spPr>
          <a:xfrm>
            <a:off x="-252640" y="1380044"/>
            <a:ext cx="182880" cy="0"/>
          </a:xfrm>
          <a:prstGeom prst="line">
            <a:avLst/>
          </a:prstGeom>
          <a:ln w="3175">
            <a:solidFill>
              <a:schemeClr val="bg1"/>
            </a:solidFill>
            <a:tailEnd type="none" w="sm" len="sm"/>
          </a:ln>
        </p:spPr>
        <p:style>
          <a:lnRef idx="1">
            <a:schemeClr val="accent1"/>
          </a:lnRef>
          <a:fillRef idx="0">
            <a:schemeClr val="accent1"/>
          </a:fillRef>
          <a:effectRef idx="0">
            <a:schemeClr val="accent1"/>
          </a:effectRef>
          <a:fontRef idx="minor">
            <a:schemeClr val="tx1"/>
          </a:fontRef>
        </p:style>
      </p:cxnSp>
      <p:cxnSp>
        <p:nvCxnSpPr>
          <p:cNvPr id="10" name="Straight Connector 50">
            <a:extLst>
              <a:ext uri="{FF2B5EF4-FFF2-40B4-BE49-F238E27FC236}">
                <a16:creationId xmlns:a16="http://schemas.microsoft.com/office/drawing/2014/main" id="{2AD8F443-3B58-4514-BD8D-CC994519E1E3}"/>
              </a:ext>
            </a:extLst>
          </p:cNvPr>
          <p:cNvCxnSpPr/>
          <p:nvPr userDrawn="1"/>
        </p:nvCxnSpPr>
        <p:spPr>
          <a:xfrm>
            <a:off x="-252640" y="1662728"/>
            <a:ext cx="182880" cy="0"/>
          </a:xfrm>
          <a:prstGeom prst="line">
            <a:avLst/>
          </a:prstGeom>
          <a:ln w="3175">
            <a:solidFill>
              <a:schemeClr val="bg1"/>
            </a:solidFill>
            <a:tailEnd type="none" w="sm" len="sm"/>
          </a:ln>
        </p:spPr>
        <p:style>
          <a:lnRef idx="1">
            <a:schemeClr val="accent1"/>
          </a:lnRef>
          <a:fillRef idx="0">
            <a:schemeClr val="accent1"/>
          </a:fillRef>
          <a:effectRef idx="0">
            <a:schemeClr val="accent1"/>
          </a:effectRef>
          <a:fontRef idx="minor">
            <a:schemeClr val="tx1"/>
          </a:fontRef>
        </p:style>
      </p:cxnSp>
      <p:sp>
        <p:nvSpPr>
          <p:cNvPr id="12" name="TextBox 51">
            <a:extLst>
              <a:ext uri="{FF2B5EF4-FFF2-40B4-BE49-F238E27FC236}">
                <a16:creationId xmlns:a16="http://schemas.microsoft.com/office/drawing/2014/main" id="{52488E69-30F5-42DE-88F0-E63961D163C1}"/>
              </a:ext>
            </a:extLst>
          </p:cNvPr>
          <p:cNvSpPr txBox="1"/>
          <p:nvPr userDrawn="1"/>
        </p:nvSpPr>
        <p:spPr>
          <a:xfrm>
            <a:off x="-2102745" y="1549691"/>
            <a:ext cx="1778865" cy="222546"/>
          </a:xfrm>
          <a:prstGeom prst="rect">
            <a:avLst/>
          </a:prstGeom>
          <a:noFill/>
        </p:spPr>
        <p:txBody>
          <a:bodyPr wrap="square" lIns="0" tIns="0" rIns="0"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Upper Guide Content</a:t>
            </a:r>
          </a:p>
        </p:txBody>
      </p:sp>
      <p:sp>
        <p:nvSpPr>
          <p:cNvPr id="14" name="TextBox 52">
            <a:extLst>
              <a:ext uri="{FF2B5EF4-FFF2-40B4-BE49-F238E27FC236}">
                <a16:creationId xmlns:a16="http://schemas.microsoft.com/office/drawing/2014/main" id="{00D10C0E-8FFF-4A89-9BEB-7123435E6B67}"/>
              </a:ext>
            </a:extLst>
          </p:cNvPr>
          <p:cNvSpPr txBox="1"/>
          <p:nvPr userDrawn="1"/>
        </p:nvSpPr>
        <p:spPr>
          <a:xfrm>
            <a:off x="-2099880" y="308408"/>
            <a:ext cx="1776000" cy="144000"/>
          </a:xfrm>
          <a:prstGeom prst="rect">
            <a:avLst/>
          </a:prstGeom>
          <a:noFill/>
        </p:spPr>
        <p:txBody>
          <a:bodyPr wrap="square" lIns="0" tIns="0" rIns="0"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Tagline</a:t>
            </a:r>
          </a:p>
        </p:txBody>
      </p:sp>
      <p:cxnSp>
        <p:nvCxnSpPr>
          <p:cNvPr id="15" name="Straight Connector 53">
            <a:extLst>
              <a:ext uri="{FF2B5EF4-FFF2-40B4-BE49-F238E27FC236}">
                <a16:creationId xmlns:a16="http://schemas.microsoft.com/office/drawing/2014/main" id="{0AE25522-29D8-4BBF-9EFC-CB66EE3CD05C}"/>
              </a:ext>
            </a:extLst>
          </p:cNvPr>
          <p:cNvCxnSpPr>
            <a:cxnSpLocks/>
          </p:cNvCxnSpPr>
          <p:nvPr userDrawn="1"/>
        </p:nvCxnSpPr>
        <p:spPr>
          <a:xfrm flipV="1">
            <a:off x="-252640" y="383287"/>
            <a:ext cx="182880" cy="0"/>
          </a:xfrm>
          <a:prstGeom prst="line">
            <a:avLst/>
          </a:prstGeom>
          <a:ln w="3175">
            <a:solidFill>
              <a:schemeClr val="bg1"/>
            </a:solidFill>
            <a:tailEnd type="none" w="sm" len="sm"/>
          </a:ln>
        </p:spPr>
        <p:style>
          <a:lnRef idx="1">
            <a:schemeClr val="accent1"/>
          </a:lnRef>
          <a:fillRef idx="0">
            <a:schemeClr val="accent1"/>
          </a:fillRef>
          <a:effectRef idx="0">
            <a:schemeClr val="accent1"/>
          </a:effectRef>
          <a:fontRef idx="minor">
            <a:schemeClr val="tx1"/>
          </a:fontRef>
        </p:style>
      </p:cxnSp>
      <p:sp>
        <p:nvSpPr>
          <p:cNvPr id="16" name="TextBox 54">
            <a:extLst>
              <a:ext uri="{FF2B5EF4-FFF2-40B4-BE49-F238E27FC236}">
                <a16:creationId xmlns:a16="http://schemas.microsoft.com/office/drawing/2014/main" id="{5A30116C-0035-4DE9-9B74-31F937CDB1A8}"/>
              </a:ext>
            </a:extLst>
          </p:cNvPr>
          <p:cNvSpPr txBox="1">
            <a:spLocks/>
          </p:cNvSpPr>
          <p:nvPr userDrawn="1"/>
        </p:nvSpPr>
        <p:spPr>
          <a:xfrm>
            <a:off x="-1859880" y="3102596"/>
            <a:ext cx="1536000" cy="180000"/>
          </a:xfrm>
          <a:prstGeom prst="rect">
            <a:avLst/>
          </a:prstGeom>
          <a:noFill/>
        </p:spPr>
        <p:txBody>
          <a:bodyPr wrap="square" lIns="0" tIns="0" rIns="132923"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Primary color 3</a:t>
            </a:r>
          </a:p>
        </p:txBody>
      </p:sp>
      <p:sp>
        <p:nvSpPr>
          <p:cNvPr id="17" name="Rectangle 55">
            <a:extLst>
              <a:ext uri="{FF2B5EF4-FFF2-40B4-BE49-F238E27FC236}">
                <a16:creationId xmlns:a16="http://schemas.microsoft.com/office/drawing/2014/main" id="{02399FB7-70B3-4352-850A-2AE641FC1F24}"/>
              </a:ext>
            </a:extLst>
          </p:cNvPr>
          <p:cNvSpPr/>
          <p:nvPr userDrawn="1"/>
        </p:nvSpPr>
        <p:spPr bwMode="gray">
          <a:xfrm>
            <a:off x="-324720" y="3102598"/>
            <a:ext cx="180000" cy="180000"/>
          </a:xfrm>
          <a:prstGeom prst="rect">
            <a:avLst/>
          </a:prstGeom>
          <a:solidFill>
            <a:schemeClr val="accent3"/>
          </a:solidFill>
          <a:ln w="6350">
            <a:solidFill>
              <a:schemeClr val="bg1"/>
            </a:solidFill>
            <a:miter lim="800000"/>
            <a:headEnd/>
            <a:tailEnd/>
          </a:ln>
          <a:effectLst/>
        </p:spPr>
        <p:txBody>
          <a:bodyPr vert="horz" wrap="square" lIns="0" tIns="0" rIns="0" bIns="0" numCol="1" rtlCol="0" anchor="ctr" anchorCtr="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tab pos="265852" algn="l"/>
              </a:tabLst>
              <a:defRPr/>
            </a:pPr>
            <a:endParaRPr kumimoji="0" lang="en-US" sz="985" b="0" i="0" u="none" strike="noStrike" kern="1200" cap="none" spc="0" normalizeH="0" baseline="0" noProof="0">
              <a:ln>
                <a:noFill/>
              </a:ln>
              <a:solidFill>
                <a:prstClr val="white"/>
              </a:solidFill>
              <a:effectLst/>
              <a:uLnTx/>
              <a:uFillTx/>
              <a:latin typeface="Graphik"/>
              <a:ea typeface="+mn-ea"/>
              <a:cs typeface="+mn-cs"/>
            </a:endParaRPr>
          </a:p>
        </p:txBody>
      </p:sp>
      <p:sp>
        <p:nvSpPr>
          <p:cNvPr id="18" name="TextBox 56">
            <a:extLst>
              <a:ext uri="{FF2B5EF4-FFF2-40B4-BE49-F238E27FC236}">
                <a16:creationId xmlns:a16="http://schemas.microsoft.com/office/drawing/2014/main" id="{22000F4B-8E24-4EB1-A1F1-503231E82317}"/>
              </a:ext>
            </a:extLst>
          </p:cNvPr>
          <p:cNvSpPr txBox="1">
            <a:spLocks/>
          </p:cNvSpPr>
          <p:nvPr userDrawn="1"/>
        </p:nvSpPr>
        <p:spPr>
          <a:xfrm>
            <a:off x="-1859880" y="2673934"/>
            <a:ext cx="1536000" cy="180000"/>
          </a:xfrm>
          <a:prstGeom prst="rect">
            <a:avLst/>
          </a:prstGeom>
          <a:noFill/>
        </p:spPr>
        <p:txBody>
          <a:bodyPr wrap="square" lIns="0" tIns="0" rIns="132923"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Primary color 1</a:t>
            </a:r>
          </a:p>
        </p:txBody>
      </p:sp>
      <p:sp>
        <p:nvSpPr>
          <p:cNvPr id="19" name="Rectangle 57">
            <a:extLst>
              <a:ext uri="{FF2B5EF4-FFF2-40B4-BE49-F238E27FC236}">
                <a16:creationId xmlns:a16="http://schemas.microsoft.com/office/drawing/2014/main" id="{166D4A35-FCAF-457F-BF1F-3C15EB43E900}"/>
              </a:ext>
            </a:extLst>
          </p:cNvPr>
          <p:cNvSpPr/>
          <p:nvPr userDrawn="1"/>
        </p:nvSpPr>
        <p:spPr bwMode="gray">
          <a:xfrm>
            <a:off x="-324720" y="2673934"/>
            <a:ext cx="180000" cy="180000"/>
          </a:xfrm>
          <a:prstGeom prst="rect">
            <a:avLst/>
          </a:prstGeom>
          <a:solidFill>
            <a:schemeClr val="accent1"/>
          </a:solidFill>
          <a:ln w="6350" cap="flat" cmpd="sng" algn="ctr">
            <a:solidFill>
              <a:schemeClr val="bg1"/>
            </a:solidFill>
            <a:prstDash val="solid"/>
            <a:miter lim="800000"/>
            <a:headEnd type="none" w="med" len="med"/>
            <a:tailEnd type="none" w="med" len="med"/>
          </a:ln>
          <a:effectLst/>
        </p:spPr>
        <p:txBody>
          <a:bodyPr vert="horz" wrap="square" lIns="0" tIns="0" rIns="0" bIns="0" numCol="1" rtlCol="0" anchor="ctr" anchorCtr="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tab pos="265852" algn="l"/>
              </a:tabLst>
              <a:defRPr/>
            </a:pPr>
            <a:endParaRPr kumimoji="0" lang="en-US" sz="985" b="0" i="0" u="none" strike="noStrike" kern="1200" cap="none" spc="0" normalizeH="0" baseline="0" noProof="0">
              <a:ln>
                <a:noFill/>
              </a:ln>
              <a:solidFill>
                <a:srgbClr val="BEBEBE">
                  <a:lumMod val="100000"/>
                </a:srgbClr>
              </a:solidFill>
              <a:effectLst/>
              <a:uLnTx/>
              <a:uFillTx/>
              <a:latin typeface="Graphik"/>
              <a:ea typeface="+mn-ea"/>
              <a:cs typeface="+mn-cs"/>
            </a:endParaRPr>
          </a:p>
        </p:txBody>
      </p:sp>
      <p:sp>
        <p:nvSpPr>
          <p:cNvPr id="20" name="Rectangle 58">
            <a:extLst>
              <a:ext uri="{FF2B5EF4-FFF2-40B4-BE49-F238E27FC236}">
                <a16:creationId xmlns:a16="http://schemas.microsoft.com/office/drawing/2014/main" id="{E55438B5-6F35-4582-84AA-E1908617E413}"/>
              </a:ext>
            </a:extLst>
          </p:cNvPr>
          <p:cNvSpPr/>
          <p:nvPr userDrawn="1"/>
        </p:nvSpPr>
        <p:spPr bwMode="gray">
          <a:xfrm>
            <a:off x="-324720" y="2888266"/>
            <a:ext cx="180000" cy="180000"/>
          </a:xfrm>
          <a:prstGeom prst="rect">
            <a:avLst/>
          </a:prstGeom>
          <a:solidFill>
            <a:schemeClr val="accent2"/>
          </a:solidFill>
          <a:ln w="6350">
            <a:solidFill>
              <a:schemeClr val="bg1"/>
            </a:solidFill>
            <a:miter lim="800000"/>
            <a:headEnd/>
            <a:tailEnd/>
          </a:ln>
          <a:effectLst/>
        </p:spPr>
        <p:txBody>
          <a:bodyPr vert="horz" wrap="square" lIns="0" tIns="0" rIns="0" bIns="0" numCol="1" rtlCol="0" anchor="ctr" anchorCtr="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tab pos="265852" algn="l"/>
              </a:tabLst>
              <a:defRPr/>
            </a:pPr>
            <a:endParaRPr kumimoji="0" lang="en-US" sz="985" b="0" i="0" u="none" strike="noStrike" kern="1200" cap="none" spc="0" normalizeH="0" baseline="0" noProof="0">
              <a:ln>
                <a:noFill/>
              </a:ln>
              <a:solidFill>
                <a:prstClr val="white"/>
              </a:solidFill>
              <a:effectLst/>
              <a:uLnTx/>
              <a:uFillTx/>
              <a:latin typeface="Graphik"/>
              <a:ea typeface="+mn-ea"/>
              <a:cs typeface="+mn-cs"/>
            </a:endParaRPr>
          </a:p>
        </p:txBody>
      </p:sp>
      <p:sp>
        <p:nvSpPr>
          <p:cNvPr id="21" name="TextBox 59">
            <a:extLst>
              <a:ext uri="{FF2B5EF4-FFF2-40B4-BE49-F238E27FC236}">
                <a16:creationId xmlns:a16="http://schemas.microsoft.com/office/drawing/2014/main" id="{A839B8A0-104E-490E-A28F-A3A7201071FF}"/>
              </a:ext>
            </a:extLst>
          </p:cNvPr>
          <p:cNvSpPr txBox="1">
            <a:spLocks/>
          </p:cNvSpPr>
          <p:nvPr userDrawn="1"/>
        </p:nvSpPr>
        <p:spPr>
          <a:xfrm>
            <a:off x="-1859880" y="2888266"/>
            <a:ext cx="1536000" cy="180000"/>
          </a:xfrm>
          <a:prstGeom prst="rect">
            <a:avLst/>
          </a:prstGeom>
          <a:noFill/>
        </p:spPr>
        <p:txBody>
          <a:bodyPr wrap="square" lIns="0" tIns="0" rIns="132923"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Primary color 2</a:t>
            </a:r>
          </a:p>
        </p:txBody>
      </p:sp>
      <p:sp>
        <p:nvSpPr>
          <p:cNvPr id="22" name="TextBox 65">
            <a:extLst>
              <a:ext uri="{FF2B5EF4-FFF2-40B4-BE49-F238E27FC236}">
                <a16:creationId xmlns:a16="http://schemas.microsoft.com/office/drawing/2014/main" id="{203B8F41-656B-47FD-97B3-68A43DC5B6E0}"/>
              </a:ext>
            </a:extLst>
          </p:cNvPr>
          <p:cNvSpPr txBox="1"/>
          <p:nvPr userDrawn="1"/>
        </p:nvSpPr>
        <p:spPr>
          <a:xfrm>
            <a:off x="-1859880" y="5819900"/>
            <a:ext cx="1536000" cy="180000"/>
          </a:xfrm>
          <a:prstGeom prst="rect">
            <a:avLst/>
          </a:prstGeom>
          <a:noFill/>
        </p:spPr>
        <p:txBody>
          <a:bodyPr wrap="square" lIns="0" tIns="0" rIns="132923"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White</a:t>
            </a:r>
          </a:p>
        </p:txBody>
      </p:sp>
      <p:sp>
        <p:nvSpPr>
          <p:cNvPr id="23" name="Rectangle 67">
            <a:extLst>
              <a:ext uri="{FF2B5EF4-FFF2-40B4-BE49-F238E27FC236}">
                <a16:creationId xmlns:a16="http://schemas.microsoft.com/office/drawing/2014/main" id="{85ECA417-22F2-4B19-A2AA-EE10568CD115}"/>
              </a:ext>
            </a:extLst>
          </p:cNvPr>
          <p:cNvSpPr/>
          <p:nvPr userDrawn="1"/>
        </p:nvSpPr>
        <p:spPr bwMode="gray">
          <a:xfrm>
            <a:off x="-324720" y="5819903"/>
            <a:ext cx="180000" cy="180000"/>
          </a:xfrm>
          <a:prstGeom prst="rect">
            <a:avLst/>
          </a:prstGeom>
          <a:solidFill>
            <a:schemeClr val="bg1"/>
          </a:solidFill>
          <a:ln w="6350">
            <a:solidFill>
              <a:schemeClr val="bg1"/>
            </a:solidFill>
            <a:miter lim="800000"/>
            <a:headEnd/>
            <a:tailEnd/>
          </a:ln>
          <a:effectLst/>
        </p:spPr>
        <p:txBody>
          <a:bodyPr vert="horz" wrap="square" lIns="0" tIns="0" rIns="0" bIns="0" numCol="1" rtlCol="0" anchor="ctr" anchorCtr="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tab pos="265852" algn="l"/>
              </a:tabLst>
              <a:defRPr/>
            </a:pPr>
            <a:endParaRPr kumimoji="0" lang="en-US" sz="985" b="0" i="0" u="none" strike="noStrike" kern="1200" cap="none" spc="0" normalizeH="0" baseline="0" noProof="0">
              <a:ln>
                <a:noFill/>
              </a:ln>
              <a:solidFill>
                <a:prstClr val="white"/>
              </a:solidFill>
              <a:effectLst/>
              <a:uLnTx/>
              <a:uFillTx/>
              <a:latin typeface="Graphik"/>
              <a:ea typeface="+mn-ea"/>
              <a:cs typeface="+mn-cs"/>
            </a:endParaRPr>
          </a:p>
        </p:txBody>
      </p:sp>
      <p:sp>
        <p:nvSpPr>
          <p:cNvPr id="24" name="Rectangle 68">
            <a:extLst>
              <a:ext uri="{FF2B5EF4-FFF2-40B4-BE49-F238E27FC236}">
                <a16:creationId xmlns:a16="http://schemas.microsoft.com/office/drawing/2014/main" id="{3F119DD3-535E-43E1-943A-BFD7EE89972A}"/>
              </a:ext>
            </a:extLst>
          </p:cNvPr>
          <p:cNvSpPr>
            <a:spLocks/>
          </p:cNvSpPr>
          <p:nvPr userDrawn="1"/>
        </p:nvSpPr>
        <p:spPr bwMode="gray">
          <a:xfrm>
            <a:off x="-324884" y="4962578"/>
            <a:ext cx="180000" cy="180000"/>
          </a:xfrm>
          <a:prstGeom prst="rect">
            <a:avLst/>
          </a:prstGeom>
          <a:solidFill>
            <a:schemeClr val="tx1"/>
          </a:solidFill>
          <a:ln w="6350" cap="flat" cmpd="sng" algn="ctr">
            <a:solidFill>
              <a:schemeClr val="bg1"/>
            </a:solidFill>
            <a:prstDash val="solid"/>
            <a:miter lim="800000"/>
            <a:headEnd type="none" w="med" len="med"/>
            <a:tailEnd type="none" w="med" len="med"/>
          </a:ln>
          <a:effectLst/>
        </p:spPr>
        <p:txBody>
          <a:bodyPr vert="horz" wrap="square" lIns="0" tIns="0" rIns="0" bIns="0" numCol="1" rtlCol="0" anchor="ctr" anchorCtr="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tab pos="265852" algn="l"/>
              </a:tabLst>
              <a:defRPr/>
            </a:pPr>
            <a:endParaRPr kumimoji="0" lang="en-US" sz="985" b="0" i="0" u="none" strike="noStrike" kern="1200" cap="none" spc="0" normalizeH="0" baseline="0" noProof="0">
              <a:ln>
                <a:noFill/>
              </a:ln>
              <a:solidFill>
                <a:prstClr val="white"/>
              </a:solidFill>
              <a:effectLst/>
              <a:uLnTx/>
              <a:uFillTx/>
              <a:latin typeface="Graphik"/>
              <a:ea typeface="+mn-ea"/>
              <a:cs typeface="+mn-cs"/>
            </a:endParaRPr>
          </a:p>
        </p:txBody>
      </p:sp>
      <p:sp>
        <p:nvSpPr>
          <p:cNvPr id="25" name="TextBox 69">
            <a:extLst>
              <a:ext uri="{FF2B5EF4-FFF2-40B4-BE49-F238E27FC236}">
                <a16:creationId xmlns:a16="http://schemas.microsoft.com/office/drawing/2014/main" id="{309BA89A-846A-4316-B799-08763F9A5EA8}"/>
              </a:ext>
            </a:extLst>
          </p:cNvPr>
          <p:cNvSpPr txBox="1">
            <a:spLocks/>
          </p:cNvSpPr>
          <p:nvPr userDrawn="1"/>
        </p:nvSpPr>
        <p:spPr>
          <a:xfrm>
            <a:off x="-1859880" y="4962575"/>
            <a:ext cx="1536000" cy="180000"/>
          </a:xfrm>
          <a:prstGeom prst="rect">
            <a:avLst/>
          </a:prstGeom>
          <a:noFill/>
        </p:spPr>
        <p:txBody>
          <a:bodyPr wrap="square" lIns="0" tIns="0" rIns="132923"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Graphik"/>
                <a:ea typeface="+mn-ea"/>
                <a:cs typeface="+mn-cs"/>
              </a:rPr>
              <a:t>Black (Text)</a:t>
            </a:r>
          </a:p>
        </p:txBody>
      </p:sp>
      <p:sp>
        <p:nvSpPr>
          <p:cNvPr id="27" name="TextBox 70">
            <a:extLst>
              <a:ext uri="{FF2B5EF4-FFF2-40B4-BE49-F238E27FC236}">
                <a16:creationId xmlns:a16="http://schemas.microsoft.com/office/drawing/2014/main" id="{DE5614BB-01A7-4363-A36E-97CABCBFDD48}"/>
              </a:ext>
            </a:extLst>
          </p:cNvPr>
          <p:cNvSpPr txBox="1"/>
          <p:nvPr userDrawn="1"/>
        </p:nvSpPr>
        <p:spPr>
          <a:xfrm>
            <a:off x="-2099880" y="1302877"/>
            <a:ext cx="1776000" cy="144000"/>
          </a:xfrm>
          <a:prstGeom prst="rect">
            <a:avLst/>
          </a:prstGeom>
          <a:noFill/>
        </p:spPr>
        <p:txBody>
          <a:bodyPr wrap="square" lIns="0" tIns="0" rIns="0"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Sub-Headline Line</a:t>
            </a:r>
          </a:p>
        </p:txBody>
      </p:sp>
      <p:cxnSp>
        <p:nvCxnSpPr>
          <p:cNvPr id="28" name="Straight Connector 71">
            <a:extLst>
              <a:ext uri="{FF2B5EF4-FFF2-40B4-BE49-F238E27FC236}">
                <a16:creationId xmlns:a16="http://schemas.microsoft.com/office/drawing/2014/main" id="{83A8F7B9-A7CC-45E8-997F-401C6D4D8D4F}"/>
              </a:ext>
            </a:extLst>
          </p:cNvPr>
          <p:cNvCxnSpPr/>
          <p:nvPr userDrawn="1"/>
        </p:nvCxnSpPr>
        <p:spPr>
          <a:xfrm>
            <a:off x="-272960" y="6275072"/>
            <a:ext cx="182880" cy="0"/>
          </a:xfrm>
          <a:prstGeom prst="line">
            <a:avLst/>
          </a:prstGeom>
          <a:ln w="3175">
            <a:solidFill>
              <a:schemeClr val="bg1"/>
            </a:solidFill>
            <a:tailEnd type="none" w="sm" len="sm"/>
          </a:ln>
        </p:spPr>
        <p:style>
          <a:lnRef idx="1">
            <a:schemeClr val="accent1"/>
          </a:lnRef>
          <a:fillRef idx="0">
            <a:schemeClr val="accent1"/>
          </a:fillRef>
          <a:effectRef idx="0">
            <a:schemeClr val="accent1"/>
          </a:effectRef>
          <a:fontRef idx="minor">
            <a:schemeClr val="tx1"/>
          </a:fontRef>
        </p:style>
      </p:cxnSp>
      <p:sp>
        <p:nvSpPr>
          <p:cNvPr id="29" name="TextBox 54">
            <a:extLst>
              <a:ext uri="{FF2B5EF4-FFF2-40B4-BE49-F238E27FC236}">
                <a16:creationId xmlns:a16="http://schemas.microsoft.com/office/drawing/2014/main" id="{67BAF850-542B-490C-B465-5A3EB1B7404C}"/>
              </a:ext>
            </a:extLst>
          </p:cNvPr>
          <p:cNvSpPr txBox="1">
            <a:spLocks/>
          </p:cNvSpPr>
          <p:nvPr userDrawn="1"/>
        </p:nvSpPr>
        <p:spPr>
          <a:xfrm>
            <a:off x="-1259880" y="3972625"/>
            <a:ext cx="936000" cy="180000"/>
          </a:xfrm>
          <a:prstGeom prst="rect">
            <a:avLst/>
          </a:prstGeom>
          <a:noFill/>
        </p:spPr>
        <p:txBody>
          <a:bodyPr wrap="square" lIns="0" tIns="0" rIns="132923"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Accent 3</a:t>
            </a:r>
          </a:p>
        </p:txBody>
      </p:sp>
      <p:sp>
        <p:nvSpPr>
          <p:cNvPr id="30" name="Rectangle 55">
            <a:extLst>
              <a:ext uri="{FF2B5EF4-FFF2-40B4-BE49-F238E27FC236}">
                <a16:creationId xmlns:a16="http://schemas.microsoft.com/office/drawing/2014/main" id="{78E9890F-C175-4A6E-9773-044531C47F0C}"/>
              </a:ext>
            </a:extLst>
          </p:cNvPr>
          <p:cNvSpPr/>
          <p:nvPr userDrawn="1"/>
        </p:nvSpPr>
        <p:spPr bwMode="gray">
          <a:xfrm>
            <a:off x="-324884" y="3972625"/>
            <a:ext cx="180000" cy="180000"/>
          </a:xfrm>
          <a:prstGeom prst="rect">
            <a:avLst/>
          </a:prstGeom>
          <a:solidFill>
            <a:srgbClr val="BE82FF"/>
          </a:solidFill>
          <a:ln w="9525" cap="flat" cmpd="sng" algn="ctr">
            <a:solidFill>
              <a:schemeClr val="bg1"/>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algn="ctr" fontAlgn="auto">
              <a:lnSpc>
                <a:spcPct val="100000"/>
              </a:lnSpc>
              <a:spcBef>
                <a:spcPts val="0"/>
              </a:spcBef>
              <a:spcAft>
                <a:spcPts val="0"/>
              </a:spcAft>
              <a:buClrTx/>
              <a:buSzTx/>
              <a:buFontTx/>
              <a:buNone/>
              <a:tabLst/>
            </a:pPr>
            <a:endParaRPr kumimoji="0" lang="en-US" sz="1200" b="0" i="0" u="none" strike="noStrike" cap="none" spc="0" normalizeH="0" baseline="0" noProof="0">
              <a:ln>
                <a:noFill/>
              </a:ln>
              <a:solidFill>
                <a:srgbClr val="FFFFFF"/>
              </a:solidFill>
              <a:effectLst/>
              <a:uLnTx/>
              <a:uFillTx/>
              <a:latin typeface="Graphik"/>
            </a:endParaRPr>
          </a:p>
        </p:txBody>
      </p:sp>
      <p:sp>
        <p:nvSpPr>
          <p:cNvPr id="31" name="TextBox 56">
            <a:extLst>
              <a:ext uri="{FF2B5EF4-FFF2-40B4-BE49-F238E27FC236}">
                <a16:creationId xmlns:a16="http://schemas.microsoft.com/office/drawing/2014/main" id="{38A09489-CC0F-41FD-B2EE-CAA650653575}"/>
              </a:ext>
            </a:extLst>
          </p:cNvPr>
          <p:cNvSpPr txBox="1">
            <a:spLocks/>
          </p:cNvSpPr>
          <p:nvPr userDrawn="1"/>
        </p:nvSpPr>
        <p:spPr>
          <a:xfrm>
            <a:off x="-1259880" y="3535805"/>
            <a:ext cx="936000" cy="180000"/>
          </a:xfrm>
          <a:prstGeom prst="rect">
            <a:avLst/>
          </a:prstGeom>
          <a:noFill/>
        </p:spPr>
        <p:txBody>
          <a:bodyPr wrap="square" lIns="0" tIns="0" rIns="132923"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Accent 1</a:t>
            </a:r>
          </a:p>
        </p:txBody>
      </p:sp>
      <p:sp>
        <p:nvSpPr>
          <p:cNvPr id="32" name="Rectangle 57">
            <a:extLst>
              <a:ext uri="{FF2B5EF4-FFF2-40B4-BE49-F238E27FC236}">
                <a16:creationId xmlns:a16="http://schemas.microsoft.com/office/drawing/2014/main" id="{2CB39B4C-1350-4F44-85D9-B2684359A8BC}"/>
              </a:ext>
            </a:extLst>
          </p:cNvPr>
          <p:cNvSpPr/>
          <p:nvPr userDrawn="1"/>
        </p:nvSpPr>
        <p:spPr bwMode="gray">
          <a:xfrm>
            <a:off x="-324884" y="3535805"/>
            <a:ext cx="180000" cy="180000"/>
          </a:xfrm>
          <a:prstGeom prst="rect">
            <a:avLst/>
          </a:prstGeom>
          <a:solidFill>
            <a:schemeClr val="accent4"/>
          </a:solidFill>
          <a:ln w="9525" cap="flat" cmpd="sng" algn="ctr">
            <a:solidFill>
              <a:schemeClr val="bg1"/>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algn="ctr" fontAlgn="auto">
              <a:lnSpc>
                <a:spcPct val="100000"/>
              </a:lnSpc>
              <a:spcBef>
                <a:spcPts val="0"/>
              </a:spcBef>
              <a:spcAft>
                <a:spcPts val="0"/>
              </a:spcAft>
              <a:buClrTx/>
              <a:buSzTx/>
              <a:buFontTx/>
              <a:buNone/>
              <a:tabLst/>
            </a:pPr>
            <a:endParaRPr kumimoji="0" lang="en-US" sz="1200" b="0" i="0" u="none" strike="noStrike" cap="none" spc="0" normalizeH="0" baseline="0" noProof="0">
              <a:ln>
                <a:noFill/>
              </a:ln>
              <a:solidFill>
                <a:srgbClr val="FFFFFF"/>
              </a:solidFill>
              <a:effectLst/>
              <a:uLnTx/>
              <a:uFillTx/>
              <a:latin typeface="Graphik"/>
            </a:endParaRPr>
          </a:p>
        </p:txBody>
      </p:sp>
      <p:sp>
        <p:nvSpPr>
          <p:cNvPr id="33" name="Rectangle 58">
            <a:extLst>
              <a:ext uri="{FF2B5EF4-FFF2-40B4-BE49-F238E27FC236}">
                <a16:creationId xmlns:a16="http://schemas.microsoft.com/office/drawing/2014/main" id="{06F2BB25-4011-4475-A2C4-5DBFA0A58534}"/>
              </a:ext>
            </a:extLst>
          </p:cNvPr>
          <p:cNvSpPr/>
          <p:nvPr userDrawn="1"/>
        </p:nvSpPr>
        <p:spPr bwMode="gray">
          <a:xfrm>
            <a:off x="-324884" y="3754215"/>
            <a:ext cx="180000" cy="180000"/>
          </a:xfrm>
          <a:prstGeom prst="rect">
            <a:avLst/>
          </a:prstGeom>
          <a:solidFill>
            <a:srgbClr val="A055F5"/>
          </a:solidFill>
          <a:ln w="9525" cap="flat" cmpd="sng" algn="ctr">
            <a:solidFill>
              <a:schemeClr val="bg1"/>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algn="ctr" fontAlgn="auto">
              <a:lnSpc>
                <a:spcPct val="100000"/>
              </a:lnSpc>
              <a:spcBef>
                <a:spcPts val="0"/>
              </a:spcBef>
              <a:spcAft>
                <a:spcPts val="0"/>
              </a:spcAft>
              <a:buClrTx/>
              <a:buSzTx/>
              <a:buFontTx/>
              <a:buNone/>
              <a:tabLst/>
            </a:pPr>
            <a:endParaRPr kumimoji="0" lang="en-US" sz="1200" b="0" i="0" u="none" strike="noStrike" cap="none" spc="0" normalizeH="0" baseline="0" noProof="0">
              <a:ln>
                <a:noFill/>
              </a:ln>
              <a:solidFill>
                <a:srgbClr val="FFFFFF"/>
              </a:solidFill>
              <a:effectLst/>
              <a:uLnTx/>
              <a:uFillTx/>
              <a:latin typeface="Graphik"/>
            </a:endParaRPr>
          </a:p>
        </p:txBody>
      </p:sp>
      <p:sp>
        <p:nvSpPr>
          <p:cNvPr id="34" name="TextBox 59">
            <a:extLst>
              <a:ext uri="{FF2B5EF4-FFF2-40B4-BE49-F238E27FC236}">
                <a16:creationId xmlns:a16="http://schemas.microsoft.com/office/drawing/2014/main" id="{7917C8D3-A26D-4DB1-B9C0-E79157C70667}"/>
              </a:ext>
            </a:extLst>
          </p:cNvPr>
          <p:cNvSpPr txBox="1">
            <a:spLocks/>
          </p:cNvSpPr>
          <p:nvPr userDrawn="1"/>
        </p:nvSpPr>
        <p:spPr>
          <a:xfrm>
            <a:off x="-1259880" y="3754215"/>
            <a:ext cx="936000" cy="180000"/>
          </a:xfrm>
          <a:prstGeom prst="rect">
            <a:avLst/>
          </a:prstGeom>
          <a:noFill/>
        </p:spPr>
        <p:txBody>
          <a:bodyPr wrap="square" lIns="0" tIns="0" rIns="132923"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Accent 2</a:t>
            </a:r>
          </a:p>
        </p:txBody>
      </p:sp>
      <p:sp>
        <p:nvSpPr>
          <p:cNvPr id="35" name="Rectangle 66">
            <a:extLst>
              <a:ext uri="{FF2B5EF4-FFF2-40B4-BE49-F238E27FC236}">
                <a16:creationId xmlns:a16="http://schemas.microsoft.com/office/drawing/2014/main" id="{FA93F776-398E-4B9F-9EB5-09E6F8BB3626}"/>
              </a:ext>
            </a:extLst>
          </p:cNvPr>
          <p:cNvSpPr/>
          <p:nvPr userDrawn="1"/>
        </p:nvSpPr>
        <p:spPr bwMode="gray">
          <a:xfrm>
            <a:off x="-324720" y="5608521"/>
            <a:ext cx="180000" cy="180000"/>
          </a:xfrm>
          <a:prstGeom prst="rect">
            <a:avLst/>
          </a:prstGeom>
          <a:solidFill>
            <a:schemeClr val="tx1">
              <a:lumMod val="65000"/>
              <a:lumOff val="35000"/>
            </a:schemeClr>
          </a:solidFill>
          <a:ln w="6350">
            <a:solidFill>
              <a:schemeClr val="bg1"/>
            </a:solidFill>
            <a:miter lim="800000"/>
            <a:headEnd/>
            <a:tailEnd/>
          </a:ln>
          <a:effectLst/>
        </p:spPr>
        <p:txBody>
          <a:bodyPr vert="horz" wrap="square" lIns="0" tIns="0" rIns="0" bIns="0" numCol="1" rtlCol="0" anchor="ctr" anchorCtr="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tab pos="265852" algn="l"/>
              </a:tabLst>
              <a:defRPr/>
            </a:pPr>
            <a:endParaRPr kumimoji="0" lang="en-US" sz="985" b="0" i="0" u="none" strike="noStrike" kern="1200" cap="none" spc="0" normalizeH="0" baseline="0" noProof="0">
              <a:ln>
                <a:noFill/>
              </a:ln>
              <a:solidFill>
                <a:prstClr val="white"/>
              </a:solidFill>
              <a:effectLst/>
              <a:uLnTx/>
              <a:uFillTx/>
              <a:latin typeface="Graphik"/>
              <a:ea typeface="+mn-ea"/>
              <a:cs typeface="+mn-cs"/>
            </a:endParaRPr>
          </a:p>
        </p:txBody>
      </p:sp>
      <p:sp>
        <p:nvSpPr>
          <p:cNvPr id="36" name="TextBox 54">
            <a:extLst>
              <a:ext uri="{FF2B5EF4-FFF2-40B4-BE49-F238E27FC236}">
                <a16:creationId xmlns:a16="http://schemas.microsoft.com/office/drawing/2014/main" id="{DF56E8ED-DDEA-4071-B67C-3D22DABA5040}"/>
              </a:ext>
            </a:extLst>
          </p:cNvPr>
          <p:cNvSpPr txBox="1"/>
          <p:nvPr userDrawn="1"/>
        </p:nvSpPr>
        <p:spPr>
          <a:xfrm>
            <a:off x="-863880" y="5608521"/>
            <a:ext cx="540000" cy="180000"/>
          </a:xfrm>
          <a:prstGeom prst="rect">
            <a:avLst/>
          </a:prstGeom>
          <a:noFill/>
        </p:spPr>
        <p:txBody>
          <a:bodyPr wrap="square" lIns="0" tIns="0" rIns="132923" bIns="0"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Graphik"/>
                <a:ea typeface="+mn-ea"/>
                <a:cs typeface="+mn-cs"/>
              </a:rPr>
              <a:t>Grey 3</a:t>
            </a:r>
          </a:p>
        </p:txBody>
      </p:sp>
      <p:sp>
        <p:nvSpPr>
          <p:cNvPr id="37" name="Rectangle 60">
            <a:extLst>
              <a:ext uri="{FF2B5EF4-FFF2-40B4-BE49-F238E27FC236}">
                <a16:creationId xmlns:a16="http://schemas.microsoft.com/office/drawing/2014/main" id="{17DE5569-4502-4BA2-8DEC-CA34888B346B}"/>
              </a:ext>
            </a:extLst>
          </p:cNvPr>
          <p:cNvSpPr/>
          <p:nvPr userDrawn="1"/>
        </p:nvSpPr>
        <p:spPr bwMode="gray">
          <a:xfrm>
            <a:off x="-324720" y="5183545"/>
            <a:ext cx="180000" cy="180000"/>
          </a:xfrm>
          <a:prstGeom prst="rect">
            <a:avLst/>
          </a:prstGeom>
          <a:solidFill>
            <a:srgbClr val="96968C"/>
          </a:solidFill>
          <a:ln w="6350">
            <a:solidFill>
              <a:schemeClr val="bg1"/>
            </a:solidFill>
            <a:miter lim="800000"/>
            <a:headEnd/>
            <a:tailEnd/>
          </a:ln>
          <a:effectLst/>
        </p:spPr>
        <p:txBody>
          <a:bodyPr vert="horz" wrap="square" lIns="0" tIns="0" rIns="0" bIns="0" numCol="1" rtlCol="0" anchor="ctr" anchorCtr="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tab pos="265852" algn="l"/>
              </a:tabLst>
              <a:defRPr/>
            </a:pPr>
            <a:endParaRPr kumimoji="0" lang="en-US" sz="985" b="0" i="0" u="none" strike="noStrike" kern="1200" cap="none" spc="0" normalizeH="0" baseline="0" noProof="0">
              <a:ln>
                <a:noFill/>
              </a:ln>
              <a:solidFill>
                <a:prstClr val="white"/>
              </a:solidFill>
              <a:effectLst/>
              <a:uLnTx/>
              <a:uFillTx/>
              <a:latin typeface="Graphik"/>
              <a:ea typeface="+mn-ea"/>
              <a:cs typeface="+mn-cs"/>
            </a:endParaRPr>
          </a:p>
        </p:txBody>
      </p:sp>
      <p:sp>
        <p:nvSpPr>
          <p:cNvPr id="38" name="TextBox 56">
            <a:extLst>
              <a:ext uri="{FF2B5EF4-FFF2-40B4-BE49-F238E27FC236}">
                <a16:creationId xmlns:a16="http://schemas.microsoft.com/office/drawing/2014/main" id="{31CAB2BA-3AC3-4169-B0D6-752D10AC0010}"/>
              </a:ext>
            </a:extLst>
          </p:cNvPr>
          <p:cNvSpPr txBox="1"/>
          <p:nvPr userDrawn="1"/>
        </p:nvSpPr>
        <p:spPr>
          <a:xfrm>
            <a:off x="-863880" y="5183545"/>
            <a:ext cx="540000" cy="180000"/>
          </a:xfrm>
          <a:prstGeom prst="rect">
            <a:avLst/>
          </a:prstGeom>
          <a:noFill/>
        </p:spPr>
        <p:txBody>
          <a:bodyPr wrap="square" lIns="0" tIns="0" rIns="132923" bIns="0"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Graphik"/>
                <a:ea typeface="+mn-ea"/>
                <a:cs typeface="+mn-cs"/>
              </a:rPr>
              <a:t>Grey 1</a:t>
            </a:r>
          </a:p>
        </p:txBody>
      </p:sp>
      <p:sp>
        <p:nvSpPr>
          <p:cNvPr id="39" name="Rectangle 61">
            <a:extLst>
              <a:ext uri="{FF2B5EF4-FFF2-40B4-BE49-F238E27FC236}">
                <a16:creationId xmlns:a16="http://schemas.microsoft.com/office/drawing/2014/main" id="{96F0B975-4603-46FF-8676-0E5BAD892BF3}"/>
              </a:ext>
            </a:extLst>
          </p:cNvPr>
          <p:cNvSpPr/>
          <p:nvPr userDrawn="1"/>
        </p:nvSpPr>
        <p:spPr bwMode="gray">
          <a:xfrm>
            <a:off x="-324884" y="5396033"/>
            <a:ext cx="180000" cy="180000"/>
          </a:xfrm>
          <a:prstGeom prst="rect">
            <a:avLst/>
          </a:prstGeom>
          <a:solidFill>
            <a:srgbClr val="E6E6DC"/>
          </a:solidFill>
          <a:ln w="6350">
            <a:solidFill>
              <a:schemeClr val="bg1"/>
            </a:solidFill>
            <a:miter lim="800000"/>
            <a:headEnd/>
            <a:tailEnd/>
          </a:ln>
          <a:effectLst/>
        </p:spPr>
        <p:txBody>
          <a:bodyPr vert="horz" wrap="square" lIns="0" tIns="0" rIns="0" bIns="0" numCol="1" rtlCol="0" anchor="ctr" anchorCtr="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tab pos="265852" algn="l"/>
              </a:tabLst>
              <a:defRPr/>
            </a:pPr>
            <a:endParaRPr kumimoji="0" lang="en-US" sz="985" b="0" i="0" u="none" strike="noStrike" kern="1200" cap="none" spc="0" normalizeH="0" baseline="0" noProof="0">
              <a:ln>
                <a:noFill/>
              </a:ln>
              <a:solidFill>
                <a:prstClr val="white"/>
              </a:solidFill>
              <a:effectLst/>
              <a:uLnTx/>
              <a:uFillTx/>
              <a:latin typeface="Graphik"/>
              <a:ea typeface="+mn-ea"/>
              <a:cs typeface="+mn-cs"/>
            </a:endParaRPr>
          </a:p>
        </p:txBody>
      </p:sp>
      <p:sp>
        <p:nvSpPr>
          <p:cNvPr id="40" name="TextBox 59">
            <a:extLst>
              <a:ext uri="{FF2B5EF4-FFF2-40B4-BE49-F238E27FC236}">
                <a16:creationId xmlns:a16="http://schemas.microsoft.com/office/drawing/2014/main" id="{25279F80-B970-4E77-BBB5-5DCC74C2D199}"/>
              </a:ext>
            </a:extLst>
          </p:cNvPr>
          <p:cNvSpPr txBox="1"/>
          <p:nvPr userDrawn="1"/>
        </p:nvSpPr>
        <p:spPr>
          <a:xfrm>
            <a:off x="-863880" y="5396033"/>
            <a:ext cx="540000" cy="180000"/>
          </a:xfrm>
          <a:prstGeom prst="rect">
            <a:avLst/>
          </a:prstGeom>
          <a:noFill/>
        </p:spPr>
        <p:txBody>
          <a:bodyPr wrap="square" lIns="0" tIns="0" rIns="132923" bIns="0"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Graphik"/>
                <a:ea typeface="+mn-ea"/>
                <a:cs typeface="+mn-cs"/>
              </a:rPr>
              <a:t>Grey 2</a:t>
            </a:r>
          </a:p>
        </p:txBody>
      </p:sp>
      <p:sp>
        <p:nvSpPr>
          <p:cNvPr id="41" name="TextBox 73">
            <a:extLst>
              <a:ext uri="{FF2B5EF4-FFF2-40B4-BE49-F238E27FC236}">
                <a16:creationId xmlns:a16="http://schemas.microsoft.com/office/drawing/2014/main" id="{3787E359-3AA6-4395-B599-C70E1A91EA36}"/>
              </a:ext>
            </a:extLst>
          </p:cNvPr>
          <p:cNvSpPr txBox="1"/>
          <p:nvPr userDrawn="1"/>
        </p:nvSpPr>
        <p:spPr>
          <a:xfrm>
            <a:off x="420713" y="-233053"/>
            <a:ext cx="1871812" cy="127639"/>
          </a:xfrm>
          <a:prstGeom prst="rect">
            <a:avLst/>
          </a:prstGeom>
          <a:noFill/>
        </p:spPr>
        <p:txBody>
          <a:bodyPr wrap="square" lIns="88615" tIns="0" rIns="0" bIns="0"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Begin Content Area</a:t>
            </a:r>
          </a:p>
        </p:txBody>
      </p:sp>
      <p:sp>
        <p:nvSpPr>
          <p:cNvPr id="42" name="TextBox 74">
            <a:extLst>
              <a:ext uri="{FF2B5EF4-FFF2-40B4-BE49-F238E27FC236}">
                <a16:creationId xmlns:a16="http://schemas.microsoft.com/office/drawing/2014/main" id="{0F24CBE6-ABAC-4257-A457-AAAC83B0311C}"/>
              </a:ext>
            </a:extLst>
          </p:cNvPr>
          <p:cNvSpPr txBox="1"/>
          <p:nvPr userDrawn="1"/>
        </p:nvSpPr>
        <p:spPr>
          <a:xfrm>
            <a:off x="10028974" y="-222232"/>
            <a:ext cx="1827269" cy="144000"/>
          </a:xfrm>
          <a:prstGeom prst="rect">
            <a:avLst/>
          </a:prstGeom>
          <a:noFill/>
        </p:spPr>
        <p:txBody>
          <a:bodyPr wrap="square" lIns="0" tIns="0" rIns="88615"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End Content Area</a:t>
            </a:r>
          </a:p>
        </p:txBody>
      </p:sp>
      <p:sp>
        <p:nvSpPr>
          <p:cNvPr id="43" name="TextBox 75">
            <a:extLst>
              <a:ext uri="{FF2B5EF4-FFF2-40B4-BE49-F238E27FC236}">
                <a16:creationId xmlns:a16="http://schemas.microsoft.com/office/drawing/2014/main" id="{716AE85F-6E9C-4A33-A8B0-2E58C4CBDB7C}"/>
              </a:ext>
            </a:extLst>
          </p:cNvPr>
          <p:cNvSpPr txBox="1"/>
          <p:nvPr userDrawn="1"/>
        </p:nvSpPr>
        <p:spPr>
          <a:xfrm>
            <a:off x="6107205" y="-222232"/>
            <a:ext cx="1827269" cy="144000"/>
          </a:xfrm>
          <a:prstGeom prst="rect">
            <a:avLst/>
          </a:prstGeom>
          <a:noFill/>
        </p:spPr>
        <p:txBody>
          <a:bodyPr wrap="square" lIns="88615" tIns="0" rIns="0" bIns="0"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Graphik"/>
                <a:ea typeface="+mn-ea"/>
                <a:cs typeface="+mn-cs"/>
              </a:rPr>
              <a:t>Center Type Area</a:t>
            </a:r>
          </a:p>
        </p:txBody>
      </p:sp>
      <p:cxnSp>
        <p:nvCxnSpPr>
          <p:cNvPr id="44" name="Straight Connector 77">
            <a:extLst>
              <a:ext uri="{FF2B5EF4-FFF2-40B4-BE49-F238E27FC236}">
                <a16:creationId xmlns:a16="http://schemas.microsoft.com/office/drawing/2014/main" id="{4EB86F0C-3049-49C5-ADB6-25E8BA52E5E4}"/>
              </a:ext>
            </a:extLst>
          </p:cNvPr>
          <p:cNvCxnSpPr>
            <a:cxnSpLocks/>
          </p:cNvCxnSpPr>
          <p:nvPr userDrawn="1"/>
        </p:nvCxnSpPr>
        <p:spPr>
          <a:xfrm flipV="1">
            <a:off x="6096000" y="-195414"/>
            <a:ext cx="0" cy="180000"/>
          </a:xfrm>
          <a:prstGeom prst="line">
            <a:avLst/>
          </a:prstGeom>
          <a:ln w="3175">
            <a:solidFill>
              <a:schemeClr val="bg1"/>
            </a:solidFill>
            <a:tailEnd type="none" w="sm" len="sm"/>
          </a:ln>
        </p:spPr>
        <p:style>
          <a:lnRef idx="1">
            <a:schemeClr val="accent1"/>
          </a:lnRef>
          <a:fillRef idx="0">
            <a:schemeClr val="accent1"/>
          </a:fillRef>
          <a:effectRef idx="0">
            <a:schemeClr val="accent1"/>
          </a:effectRef>
          <a:fontRef idx="minor">
            <a:schemeClr val="tx1"/>
          </a:fontRef>
        </p:style>
      </p:cxnSp>
      <p:cxnSp>
        <p:nvCxnSpPr>
          <p:cNvPr id="45" name="Straight Connector 76">
            <a:extLst>
              <a:ext uri="{FF2B5EF4-FFF2-40B4-BE49-F238E27FC236}">
                <a16:creationId xmlns:a16="http://schemas.microsoft.com/office/drawing/2014/main" id="{2470D015-3234-4FBC-A87B-69C06A0F9E73}"/>
              </a:ext>
            </a:extLst>
          </p:cNvPr>
          <p:cNvCxnSpPr>
            <a:cxnSpLocks/>
          </p:cNvCxnSpPr>
          <p:nvPr userDrawn="1"/>
        </p:nvCxnSpPr>
        <p:spPr>
          <a:xfrm flipV="1">
            <a:off x="381000" y="-195414"/>
            <a:ext cx="0" cy="180000"/>
          </a:xfrm>
          <a:prstGeom prst="line">
            <a:avLst/>
          </a:prstGeom>
          <a:ln w="3175">
            <a:solidFill>
              <a:schemeClr val="bg1"/>
            </a:solidFill>
            <a:tailEnd type="none" w="sm" len="sm"/>
          </a:ln>
        </p:spPr>
        <p:style>
          <a:lnRef idx="1">
            <a:schemeClr val="accent1"/>
          </a:lnRef>
          <a:fillRef idx="0">
            <a:schemeClr val="accent1"/>
          </a:fillRef>
          <a:effectRef idx="0">
            <a:schemeClr val="accent1"/>
          </a:effectRef>
          <a:fontRef idx="minor">
            <a:schemeClr val="tx1"/>
          </a:fontRef>
        </p:style>
      </p:cxnSp>
      <p:sp>
        <p:nvSpPr>
          <p:cNvPr id="46" name="TextBox 70">
            <a:extLst>
              <a:ext uri="{FF2B5EF4-FFF2-40B4-BE49-F238E27FC236}">
                <a16:creationId xmlns:a16="http://schemas.microsoft.com/office/drawing/2014/main" id="{87EAC917-777C-4BFD-9B88-D8EE9BDE518A}"/>
              </a:ext>
            </a:extLst>
          </p:cNvPr>
          <p:cNvSpPr txBox="1"/>
          <p:nvPr userDrawn="1"/>
        </p:nvSpPr>
        <p:spPr>
          <a:xfrm>
            <a:off x="-2099880" y="1018146"/>
            <a:ext cx="1776000" cy="144000"/>
          </a:xfrm>
          <a:prstGeom prst="rect">
            <a:avLst/>
          </a:prstGeom>
          <a:noFill/>
        </p:spPr>
        <p:txBody>
          <a:bodyPr wrap="square" lIns="0" tIns="0" rIns="0"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Headline Line</a:t>
            </a:r>
          </a:p>
        </p:txBody>
      </p:sp>
      <p:cxnSp>
        <p:nvCxnSpPr>
          <p:cNvPr id="47" name="Straight Connector 71">
            <a:extLst>
              <a:ext uri="{FF2B5EF4-FFF2-40B4-BE49-F238E27FC236}">
                <a16:creationId xmlns:a16="http://schemas.microsoft.com/office/drawing/2014/main" id="{375243F0-FC80-42C2-A349-19BE6F983800}"/>
              </a:ext>
            </a:extLst>
          </p:cNvPr>
          <p:cNvCxnSpPr/>
          <p:nvPr userDrawn="1"/>
        </p:nvCxnSpPr>
        <p:spPr>
          <a:xfrm>
            <a:off x="-272960" y="6453190"/>
            <a:ext cx="182880" cy="0"/>
          </a:xfrm>
          <a:prstGeom prst="line">
            <a:avLst/>
          </a:prstGeom>
          <a:ln w="3175">
            <a:solidFill>
              <a:schemeClr val="bg1"/>
            </a:solidFill>
            <a:tailEnd type="none" w="sm" len="sm"/>
          </a:ln>
        </p:spPr>
        <p:style>
          <a:lnRef idx="1">
            <a:schemeClr val="accent1"/>
          </a:lnRef>
          <a:fillRef idx="0">
            <a:schemeClr val="accent1"/>
          </a:fillRef>
          <a:effectRef idx="0">
            <a:schemeClr val="accent1"/>
          </a:effectRef>
          <a:fontRef idx="minor">
            <a:schemeClr val="tx1"/>
          </a:fontRef>
        </p:style>
      </p:cxnSp>
      <p:cxnSp>
        <p:nvCxnSpPr>
          <p:cNvPr id="48" name="Straight Connector 41">
            <a:extLst>
              <a:ext uri="{FF2B5EF4-FFF2-40B4-BE49-F238E27FC236}">
                <a16:creationId xmlns:a16="http://schemas.microsoft.com/office/drawing/2014/main" id="{757CEC86-7989-408A-B447-B8478EF9189C}"/>
              </a:ext>
            </a:extLst>
          </p:cNvPr>
          <p:cNvCxnSpPr/>
          <p:nvPr userDrawn="1"/>
        </p:nvCxnSpPr>
        <p:spPr>
          <a:xfrm>
            <a:off x="-252640" y="1087627"/>
            <a:ext cx="182880" cy="0"/>
          </a:xfrm>
          <a:prstGeom prst="line">
            <a:avLst/>
          </a:prstGeom>
          <a:ln w="3175">
            <a:solidFill>
              <a:schemeClr val="bg1"/>
            </a:solidFill>
            <a:tailEnd type="none" w="sm" len="sm"/>
          </a:ln>
        </p:spPr>
        <p:style>
          <a:lnRef idx="1">
            <a:schemeClr val="accent1"/>
          </a:lnRef>
          <a:fillRef idx="0">
            <a:schemeClr val="accent1"/>
          </a:fillRef>
          <a:effectRef idx="0">
            <a:schemeClr val="accent1"/>
          </a:effectRef>
          <a:fontRef idx="minor">
            <a:schemeClr val="tx1"/>
          </a:fontRef>
        </p:style>
      </p:cxnSp>
      <p:sp>
        <p:nvSpPr>
          <p:cNvPr id="49" name="TextBox 54">
            <a:extLst>
              <a:ext uri="{FF2B5EF4-FFF2-40B4-BE49-F238E27FC236}">
                <a16:creationId xmlns:a16="http://schemas.microsoft.com/office/drawing/2014/main" id="{4EFD1BA4-1D6D-48E9-8D0B-D882C240A5EB}"/>
              </a:ext>
            </a:extLst>
          </p:cNvPr>
          <p:cNvSpPr txBox="1">
            <a:spLocks/>
          </p:cNvSpPr>
          <p:nvPr userDrawn="1"/>
        </p:nvSpPr>
        <p:spPr>
          <a:xfrm>
            <a:off x="-1259880" y="4409443"/>
            <a:ext cx="936000" cy="180000"/>
          </a:xfrm>
          <a:prstGeom prst="rect">
            <a:avLst/>
          </a:prstGeom>
          <a:noFill/>
        </p:spPr>
        <p:txBody>
          <a:bodyPr wrap="square" lIns="0" tIns="0" rIns="132923"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Accent 5</a:t>
            </a:r>
          </a:p>
        </p:txBody>
      </p:sp>
      <p:sp>
        <p:nvSpPr>
          <p:cNvPr id="50" name="Rectangle 55">
            <a:extLst>
              <a:ext uri="{FF2B5EF4-FFF2-40B4-BE49-F238E27FC236}">
                <a16:creationId xmlns:a16="http://schemas.microsoft.com/office/drawing/2014/main" id="{54FFCA90-FD66-4D3E-9F7D-6DEBFD02BD63}"/>
              </a:ext>
            </a:extLst>
          </p:cNvPr>
          <p:cNvSpPr/>
          <p:nvPr userDrawn="1"/>
        </p:nvSpPr>
        <p:spPr bwMode="gray">
          <a:xfrm>
            <a:off x="-324884" y="4409445"/>
            <a:ext cx="180000" cy="180000"/>
          </a:xfrm>
          <a:prstGeom prst="rect">
            <a:avLst/>
          </a:prstGeom>
          <a:solidFill>
            <a:srgbClr val="E6DCFF"/>
          </a:solidFill>
          <a:ln w="9525" cap="flat" cmpd="sng" algn="ctr">
            <a:solidFill>
              <a:schemeClr val="bg1"/>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algn="ctr" fontAlgn="auto">
              <a:lnSpc>
                <a:spcPct val="100000"/>
              </a:lnSpc>
              <a:spcBef>
                <a:spcPts val="0"/>
              </a:spcBef>
              <a:spcAft>
                <a:spcPts val="0"/>
              </a:spcAft>
              <a:buClrTx/>
              <a:buSzTx/>
              <a:buFontTx/>
              <a:buNone/>
              <a:tabLst/>
            </a:pPr>
            <a:endParaRPr kumimoji="0" lang="en-US" sz="1200" b="0" i="0" u="none" strike="noStrike" cap="none" spc="0" normalizeH="0" baseline="0" noProof="0">
              <a:ln>
                <a:noFill/>
              </a:ln>
              <a:solidFill>
                <a:srgbClr val="FFFFFF"/>
              </a:solidFill>
              <a:effectLst/>
              <a:uLnTx/>
              <a:uFillTx/>
              <a:latin typeface="Graphik"/>
            </a:endParaRPr>
          </a:p>
        </p:txBody>
      </p:sp>
      <p:sp>
        <p:nvSpPr>
          <p:cNvPr id="51" name="Rectangle 58">
            <a:extLst>
              <a:ext uri="{FF2B5EF4-FFF2-40B4-BE49-F238E27FC236}">
                <a16:creationId xmlns:a16="http://schemas.microsoft.com/office/drawing/2014/main" id="{DFE1D5B7-4CC8-4937-80DD-CE49255C4A50}"/>
              </a:ext>
            </a:extLst>
          </p:cNvPr>
          <p:cNvSpPr/>
          <p:nvPr userDrawn="1"/>
        </p:nvSpPr>
        <p:spPr bwMode="gray">
          <a:xfrm>
            <a:off x="-324884" y="4191035"/>
            <a:ext cx="180000" cy="180000"/>
          </a:xfrm>
          <a:prstGeom prst="rect">
            <a:avLst/>
          </a:prstGeom>
          <a:solidFill>
            <a:srgbClr val="DCAFFF"/>
          </a:solidFill>
          <a:ln w="9525" cap="flat" cmpd="sng" algn="ctr">
            <a:solidFill>
              <a:schemeClr val="bg1"/>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algn="ctr" fontAlgn="auto">
              <a:lnSpc>
                <a:spcPct val="100000"/>
              </a:lnSpc>
              <a:spcBef>
                <a:spcPts val="0"/>
              </a:spcBef>
              <a:spcAft>
                <a:spcPts val="0"/>
              </a:spcAft>
              <a:buClrTx/>
              <a:buSzTx/>
              <a:buFontTx/>
              <a:buNone/>
              <a:tabLst/>
            </a:pPr>
            <a:endParaRPr kumimoji="0" lang="en-US" sz="1200" b="0" i="0" u="none" strike="noStrike" cap="none" spc="0" normalizeH="0" baseline="0" noProof="0">
              <a:ln>
                <a:noFill/>
              </a:ln>
              <a:solidFill>
                <a:srgbClr val="FFFFFF"/>
              </a:solidFill>
              <a:effectLst/>
              <a:uLnTx/>
              <a:uFillTx/>
              <a:latin typeface="Graphik"/>
            </a:endParaRPr>
          </a:p>
        </p:txBody>
      </p:sp>
      <p:sp>
        <p:nvSpPr>
          <p:cNvPr id="52" name="TextBox 59">
            <a:extLst>
              <a:ext uri="{FF2B5EF4-FFF2-40B4-BE49-F238E27FC236}">
                <a16:creationId xmlns:a16="http://schemas.microsoft.com/office/drawing/2014/main" id="{0EEBE0D2-F76C-4772-88C2-FB571521F641}"/>
              </a:ext>
            </a:extLst>
          </p:cNvPr>
          <p:cNvSpPr txBox="1">
            <a:spLocks/>
          </p:cNvSpPr>
          <p:nvPr userDrawn="1"/>
        </p:nvSpPr>
        <p:spPr>
          <a:xfrm>
            <a:off x="-1259880" y="4191034"/>
            <a:ext cx="936000" cy="180000"/>
          </a:xfrm>
          <a:prstGeom prst="rect">
            <a:avLst/>
          </a:prstGeom>
          <a:noFill/>
        </p:spPr>
        <p:txBody>
          <a:bodyPr wrap="square" lIns="0" tIns="0" rIns="132923"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Accent 4</a:t>
            </a:r>
          </a:p>
        </p:txBody>
      </p:sp>
      <p:cxnSp>
        <p:nvCxnSpPr>
          <p:cNvPr id="53" name="Straight Connector 77">
            <a:extLst>
              <a:ext uri="{FF2B5EF4-FFF2-40B4-BE49-F238E27FC236}">
                <a16:creationId xmlns:a16="http://schemas.microsoft.com/office/drawing/2014/main" id="{A0102C9C-ED9F-4D1C-B606-400CC81388BF}"/>
              </a:ext>
            </a:extLst>
          </p:cNvPr>
          <p:cNvCxnSpPr>
            <a:cxnSpLocks/>
          </p:cNvCxnSpPr>
          <p:nvPr userDrawn="1"/>
        </p:nvCxnSpPr>
        <p:spPr>
          <a:xfrm flipV="1">
            <a:off x="11807951" y="-195414"/>
            <a:ext cx="0" cy="180000"/>
          </a:xfrm>
          <a:prstGeom prst="line">
            <a:avLst/>
          </a:prstGeom>
          <a:ln w="3175">
            <a:solidFill>
              <a:schemeClr val="bg1"/>
            </a:solidFill>
            <a:tailEnd type="none" w="sm" len="sm"/>
          </a:ln>
        </p:spPr>
        <p:style>
          <a:lnRef idx="1">
            <a:schemeClr val="accent1"/>
          </a:lnRef>
          <a:fillRef idx="0">
            <a:schemeClr val="accent1"/>
          </a:fillRef>
          <a:effectRef idx="0">
            <a:schemeClr val="accent1"/>
          </a:effectRef>
          <a:fontRef idx="minor">
            <a:schemeClr val="tx1"/>
          </a:fontRef>
        </p:style>
      </p:cxnSp>
      <p:sp>
        <p:nvSpPr>
          <p:cNvPr id="54" name="TextBox 72">
            <a:extLst>
              <a:ext uri="{FF2B5EF4-FFF2-40B4-BE49-F238E27FC236}">
                <a16:creationId xmlns:a16="http://schemas.microsoft.com/office/drawing/2014/main" id="{59583407-EBD9-4F6A-9CE9-407054574D66}"/>
              </a:ext>
            </a:extLst>
          </p:cNvPr>
          <p:cNvSpPr txBox="1"/>
          <p:nvPr userDrawn="1"/>
        </p:nvSpPr>
        <p:spPr>
          <a:xfrm>
            <a:off x="-2099880" y="6204621"/>
            <a:ext cx="1776000" cy="144000"/>
          </a:xfrm>
          <a:prstGeom prst="rect">
            <a:avLst/>
          </a:prstGeom>
          <a:noFill/>
        </p:spPr>
        <p:txBody>
          <a:bodyPr wrap="square" lIns="0" tIns="0" rIns="0"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Footer</a:t>
            </a:r>
          </a:p>
        </p:txBody>
      </p:sp>
    </p:spTree>
    <p:extLst>
      <p:ext uri="{BB962C8B-B14F-4D97-AF65-F5344CB8AC3E}">
        <p14:creationId xmlns:p14="http://schemas.microsoft.com/office/powerpoint/2010/main" val="961863147"/>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2400">
          <p15:clr>
            <a:srgbClr val="5ACBF0"/>
          </p15:clr>
        </p15:guide>
        <p15:guide id="2" orient="horz" pos="2520">
          <p15:clr>
            <a:srgbClr val="5ACBF0"/>
          </p15:clr>
        </p15:guide>
        <p15:guide id="3" pos="720">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tandard Layout Title Subtitl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9750BA6-3BD3-43D4-92C6-A1A38869B2D7}"/>
              </a:ext>
            </a:extLst>
          </p:cNvPr>
          <p:cNvSpPr>
            <a:spLocks noGrp="1"/>
          </p:cNvSpPr>
          <p:nvPr>
            <p:ph type="title"/>
          </p:nvPr>
        </p:nvSpPr>
        <p:spPr>
          <a:xfrm>
            <a:off x="381000" y="381000"/>
            <a:ext cx="11430000" cy="705803"/>
          </a:xfrm>
        </p:spPr>
        <p:txBody>
          <a:bodyPr/>
          <a:lstStyle>
            <a:lvl1pPr>
              <a:defRPr/>
            </a:lvl1pPr>
          </a:lstStyle>
          <a:p>
            <a:r>
              <a:rPr lang="de-DE" dirty="0"/>
              <a:t>Mastertitelformat bearbeiten</a:t>
            </a:r>
          </a:p>
        </p:txBody>
      </p:sp>
      <p:sp>
        <p:nvSpPr>
          <p:cNvPr id="3" name="Foliennummernplatzhalter 2">
            <a:extLst>
              <a:ext uri="{FF2B5EF4-FFF2-40B4-BE49-F238E27FC236}">
                <a16:creationId xmlns:a16="http://schemas.microsoft.com/office/drawing/2014/main" id="{1CEEAADB-4671-465D-AE09-CF767FAB5707}"/>
              </a:ext>
            </a:extLst>
          </p:cNvPr>
          <p:cNvSpPr>
            <a:spLocks noGrp="1"/>
          </p:cNvSpPr>
          <p:nvPr>
            <p:ph type="sldNum" sz="quarter" idx="10"/>
          </p:nvPr>
        </p:nvSpPr>
        <p:spPr/>
        <p:txBody>
          <a:bodyPr/>
          <a:lstStyle/>
          <a:p>
            <a:pPr algn="r" defTabSz="228600">
              <a:spcAft>
                <a:spcPts val="1200"/>
              </a:spcAft>
            </a:pPr>
            <a:fld id="{CC9E6EB9-168E-4914-8CC7-2E853AFB4F1B}" type="slidenum">
              <a:rPr lang="en-US" smtClean="0"/>
              <a:pPr algn="r" defTabSz="228600">
                <a:spcAft>
                  <a:spcPts val="1200"/>
                </a:spcAft>
              </a:pPr>
              <a:t>‹#›</a:t>
            </a:fld>
            <a:endParaRPr lang="en-US" dirty="0"/>
          </a:p>
        </p:txBody>
      </p:sp>
      <p:sp>
        <p:nvSpPr>
          <p:cNvPr id="9" name="Textplatzhalter 8">
            <a:extLst>
              <a:ext uri="{FF2B5EF4-FFF2-40B4-BE49-F238E27FC236}">
                <a16:creationId xmlns:a16="http://schemas.microsoft.com/office/drawing/2014/main" id="{9B60DBB4-A363-4BD4-9110-F76AE704582C}"/>
              </a:ext>
            </a:extLst>
          </p:cNvPr>
          <p:cNvSpPr>
            <a:spLocks noGrp="1"/>
          </p:cNvSpPr>
          <p:nvPr>
            <p:ph type="body" sz="quarter" idx="12"/>
          </p:nvPr>
        </p:nvSpPr>
        <p:spPr>
          <a:xfrm>
            <a:off x="381000" y="1086803"/>
            <a:ext cx="11430000" cy="288925"/>
          </a:xfrm>
        </p:spPr>
        <p:txBody>
          <a:bodyPr>
            <a:noAutofit/>
          </a:bodyPr>
          <a:lstStyle>
            <a:lvl1pPr>
              <a:lnSpc>
                <a:spcPct val="80000"/>
              </a:lnSpc>
              <a:defRPr sz="2000" b="1">
                <a:solidFill>
                  <a:schemeClr val="accent1"/>
                </a:solidFill>
              </a:defRPr>
            </a:lvl1pPr>
          </a:lstStyle>
          <a:p>
            <a:pPr lvl="0"/>
            <a:r>
              <a:rPr lang="de-DE" dirty="0"/>
              <a:t>Mastertextformat bearbeiten</a:t>
            </a:r>
          </a:p>
        </p:txBody>
      </p:sp>
    </p:spTree>
    <p:extLst>
      <p:ext uri="{BB962C8B-B14F-4D97-AF65-F5344CB8AC3E}">
        <p14:creationId xmlns:p14="http://schemas.microsoft.com/office/powerpoint/2010/main" val="22625633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tandard Layout Title Subtitle Conten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9750BA6-3BD3-43D4-92C6-A1A38869B2D7}"/>
              </a:ext>
            </a:extLst>
          </p:cNvPr>
          <p:cNvSpPr>
            <a:spLocks noGrp="1"/>
          </p:cNvSpPr>
          <p:nvPr>
            <p:ph type="title"/>
          </p:nvPr>
        </p:nvSpPr>
        <p:spPr>
          <a:xfrm>
            <a:off x="381000" y="381000"/>
            <a:ext cx="11430000" cy="705803"/>
          </a:xfrm>
        </p:spPr>
        <p:txBody>
          <a:bodyPr/>
          <a:lstStyle/>
          <a:p>
            <a:r>
              <a:rPr lang="de-DE" dirty="0"/>
              <a:t>Mastertitelformat bearbeiten</a:t>
            </a:r>
          </a:p>
        </p:txBody>
      </p:sp>
      <p:sp>
        <p:nvSpPr>
          <p:cNvPr id="3" name="Foliennummernplatzhalter 2">
            <a:extLst>
              <a:ext uri="{FF2B5EF4-FFF2-40B4-BE49-F238E27FC236}">
                <a16:creationId xmlns:a16="http://schemas.microsoft.com/office/drawing/2014/main" id="{1CEEAADB-4671-465D-AE09-CF767FAB5707}"/>
              </a:ext>
            </a:extLst>
          </p:cNvPr>
          <p:cNvSpPr>
            <a:spLocks noGrp="1"/>
          </p:cNvSpPr>
          <p:nvPr>
            <p:ph type="sldNum" sz="quarter" idx="10"/>
          </p:nvPr>
        </p:nvSpPr>
        <p:spPr/>
        <p:txBody>
          <a:bodyPr/>
          <a:lstStyle/>
          <a:p>
            <a:pPr algn="r" defTabSz="228600">
              <a:spcAft>
                <a:spcPts val="1200"/>
              </a:spcAft>
            </a:pPr>
            <a:fld id="{CC9E6EB9-168E-4914-8CC7-2E853AFB4F1B}" type="slidenum">
              <a:rPr lang="en-US" smtClean="0"/>
              <a:pPr algn="r" defTabSz="228600">
                <a:spcAft>
                  <a:spcPts val="1200"/>
                </a:spcAft>
              </a:pPr>
              <a:t>‹#›</a:t>
            </a:fld>
            <a:endParaRPr lang="en-US" dirty="0"/>
          </a:p>
        </p:txBody>
      </p:sp>
      <p:sp>
        <p:nvSpPr>
          <p:cNvPr id="6" name="Textplatzhalter 5">
            <a:extLst>
              <a:ext uri="{FF2B5EF4-FFF2-40B4-BE49-F238E27FC236}">
                <a16:creationId xmlns:a16="http://schemas.microsoft.com/office/drawing/2014/main" id="{3F7D01DB-9EBF-4251-A87F-391D09060E4B}"/>
              </a:ext>
            </a:extLst>
          </p:cNvPr>
          <p:cNvSpPr>
            <a:spLocks noGrp="1"/>
          </p:cNvSpPr>
          <p:nvPr>
            <p:ph type="body" sz="quarter" idx="11"/>
          </p:nvPr>
        </p:nvSpPr>
        <p:spPr>
          <a:xfrm>
            <a:off x="381000" y="1671383"/>
            <a:ext cx="11429999" cy="4602418"/>
          </a:xfrm>
        </p:spPr>
        <p:txBody>
          <a:bodyPr>
            <a:noAutofit/>
          </a:bodyPr>
          <a:lstStyle>
            <a:lvl1pPr>
              <a:defRPr sz="1600" b="0"/>
            </a:lvl1pPr>
            <a:lvl2pPr>
              <a:defRPr sz="1400"/>
            </a:lvl2pPr>
            <a:lvl3pPr>
              <a:defRPr sz="1400"/>
            </a:lvl3pPr>
            <a:lvl4pPr>
              <a:defRPr sz="1400"/>
            </a:lvl4pPr>
            <a:lvl5pPr>
              <a:defRPr sz="1400"/>
            </a:lvl5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9" name="Textplatzhalter 8">
            <a:extLst>
              <a:ext uri="{FF2B5EF4-FFF2-40B4-BE49-F238E27FC236}">
                <a16:creationId xmlns:a16="http://schemas.microsoft.com/office/drawing/2014/main" id="{9B60DBB4-A363-4BD4-9110-F76AE704582C}"/>
              </a:ext>
            </a:extLst>
          </p:cNvPr>
          <p:cNvSpPr>
            <a:spLocks noGrp="1"/>
          </p:cNvSpPr>
          <p:nvPr>
            <p:ph type="body" sz="quarter" idx="12"/>
          </p:nvPr>
        </p:nvSpPr>
        <p:spPr>
          <a:xfrm>
            <a:off x="381000" y="1086803"/>
            <a:ext cx="11430000" cy="288925"/>
          </a:xfrm>
        </p:spPr>
        <p:txBody>
          <a:bodyPr>
            <a:noAutofit/>
          </a:bodyPr>
          <a:lstStyle>
            <a:lvl1pPr>
              <a:lnSpc>
                <a:spcPct val="80000"/>
              </a:lnSpc>
              <a:defRPr sz="2000" b="1">
                <a:solidFill>
                  <a:schemeClr val="accent1"/>
                </a:solidFill>
              </a:defRPr>
            </a:lvl1pPr>
          </a:lstStyle>
          <a:p>
            <a:pPr lvl="0"/>
            <a:r>
              <a:rPr lang="de-DE" dirty="0"/>
              <a:t>Mastertextformat bearbeiten</a:t>
            </a:r>
          </a:p>
        </p:txBody>
      </p:sp>
    </p:spTree>
    <p:extLst>
      <p:ext uri="{BB962C8B-B14F-4D97-AF65-F5344CB8AC3E}">
        <p14:creationId xmlns:p14="http://schemas.microsoft.com/office/powerpoint/2010/main" val="329402309"/>
      </p:ext>
    </p:extLst>
  </p:cSld>
  <p:clrMapOvr>
    <a:masterClrMapping/>
  </p:clrMapOvr>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oleObject" Target="../embeddings/oleObject1.bin"/><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61" Type="http://schemas.openxmlformats.org/officeDocument/2006/relationships/tags" Target="../tags/tag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image" Target="../media/image1.emf"/><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tags" Target="../tags/tag2.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theme" Target="../theme/theme1.xml"/><Relationship Id="rId65"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1794C989-BBAA-4EE9-9994-5A82DE1695F1}"/>
              </a:ext>
            </a:extLst>
          </p:cNvPr>
          <p:cNvGraphicFramePr>
            <a:graphicFrameLocks noChangeAspect="1"/>
          </p:cNvGraphicFramePr>
          <p:nvPr userDrawn="1">
            <p:custDataLst>
              <p:tags r:id="rId61"/>
            </p:custDataLst>
            <p:extLst>
              <p:ext uri="{D42A27DB-BD31-4B8C-83A1-F6EECF244321}">
                <p14:modId xmlns:p14="http://schemas.microsoft.com/office/powerpoint/2010/main" val="383940985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63" imgW="424" imgH="424" progId="TCLayout.ActiveDocument.1">
                  <p:embed/>
                </p:oleObj>
              </mc:Choice>
              <mc:Fallback>
                <p:oleObj name="think-cell Folie" r:id="rId63" imgW="424" imgH="424" progId="TCLayout.ActiveDocument.1">
                  <p:embed/>
                  <p:pic>
                    <p:nvPicPr>
                      <p:cNvPr id="5" name="Objekt 4" hidden="1">
                        <a:extLst>
                          <a:ext uri="{FF2B5EF4-FFF2-40B4-BE49-F238E27FC236}">
                            <a16:creationId xmlns:a16="http://schemas.microsoft.com/office/drawing/2014/main" id="{1794C989-BBAA-4EE9-9994-5A82DE1695F1}"/>
                          </a:ext>
                        </a:extLst>
                      </p:cNvPr>
                      <p:cNvPicPr/>
                      <p:nvPr/>
                    </p:nvPicPr>
                    <p:blipFill>
                      <a:blip r:embed="rId64"/>
                      <a:stretch>
                        <a:fillRect/>
                      </a:stretch>
                    </p:blipFill>
                    <p:spPr>
                      <a:xfrm>
                        <a:off x="1588" y="1588"/>
                        <a:ext cx="1588" cy="1588"/>
                      </a:xfrm>
                      <a:prstGeom prst="rect">
                        <a:avLst/>
                      </a:prstGeom>
                    </p:spPr>
                  </p:pic>
                </p:oleObj>
              </mc:Fallback>
            </mc:AlternateContent>
          </a:graphicData>
        </a:graphic>
      </p:graphicFrame>
      <p:sp>
        <p:nvSpPr>
          <p:cNvPr id="4" name="Rechteck 3" hidden="1">
            <a:extLst>
              <a:ext uri="{FF2B5EF4-FFF2-40B4-BE49-F238E27FC236}">
                <a16:creationId xmlns:a16="http://schemas.microsoft.com/office/drawing/2014/main" id="{5E367C1E-D07A-4CEE-8735-8E2C61BD021E}"/>
              </a:ext>
            </a:extLst>
          </p:cNvPr>
          <p:cNvSpPr/>
          <p:nvPr userDrawn="1">
            <p:custDataLst>
              <p:tags r:id="rId62"/>
            </p:custDataLst>
          </p:nvPr>
        </p:nvSpPr>
        <p:spPr>
          <a:xfrm>
            <a:off x="0" y="0"/>
            <a:ext cx="158750" cy="1587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3000" b="1" i="0" baseline="0" dirty="0" err="1">
              <a:latin typeface="Graphik" panose="020B0503030202060203" pitchFamily="34" charset="0"/>
              <a:ea typeface="+mj-ea"/>
              <a:cs typeface="+mj-cs"/>
              <a:sym typeface="Graphik" panose="020B0503030202060203" pitchFamily="34" charset="0"/>
            </a:endParaRPr>
          </a:p>
        </p:txBody>
      </p:sp>
      <p:sp>
        <p:nvSpPr>
          <p:cNvPr id="25" name="TextBox 24">
            <a:extLst>
              <a:ext uri="{FF2B5EF4-FFF2-40B4-BE49-F238E27FC236}">
                <a16:creationId xmlns:a16="http://schemas.microsoft.com/office/drawing/2014/main" id="{8DEAF7F0-ADBE-DA4B-80DE-727BD0E615AA}"/>
              </a:ext>
            </a:extLst>
          </p:cNvPr>
          <p:cNvSpPr txBox="1"/>
          <p:nvPr userDrawn="1"/>
        </p:nvSpPr>
        <p:spPr>
          <a:xfrm>
            <a:off x="8317890" y="6482079"/>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lang="en-GB" sz="800" dirty="0">
                <a:solidFill>
                  <a:schemeClr val="tx1">
                    <a:alpha val="75000"/>
                  </a:schemeClr>
                </a:solidFill>
              </a:rPr>
              <a:t>Copyright © 2020 Accenture. All rights reserved.</a:t>
            </a:r>
            <a:endParaRPr lang="en-US" noProof="0" dirty="0">
              <a:solidFill>
                <a:schemeClr val="tx1">
                  <a:alpha val="75000"/>
                </a:schemeClr>
              </a:solidFill>
            </a:endParaRPr>
          </a:p>
        </p:txBody>
      </p:sp>
      <p:sp>
        <p:nvSpPr>
          <p:cNvPr id="26" name="TextBox 25">
            <a:extLst>
              <a:ext uri="{FF2B5EF4-FFF2-40B4-BE49-F238E27FC236}">
                <a16:creationId xmlns:a16="http://schemas.microsoft.com/office/drawing/2014/main" id="{A54DE5B9-F305-CC4E-9A6A-0DC78956D275}"/>
              </a:ext>
            </a:extLst>
          </p:cNvPr>
          <p:cNvSpPr txBox="1"/>
          <p:nvPr userDrawn="1"/>
        </p:nvSpPr>
        <p:spPr>
          <a:xfrm>
            <a:off x="11430000" y="6480793"/>
            <a:ext cx="381000" cy="205775"/>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fld id="{8A1971D9-5B62-3C46-9EC9-FDAAB88557B2}" type="slidenum">
              <a:rPr lang="en-GB" sz="800" smtClean="0">
                <a:solidFill>
                  <a:schemeClr val="tx1">
                    <a:alpha val="75000"/>
                  </a:schemeClr>
                </a:solidFill>
              </a:rPr>
              <a:t>‹#›</a:t>
            </a:fld>
            <a:endParaRPr lang="en-US" noProof="0" dirty="0">
              <a:solidFill>
                <a:schemeClr val="tx1">
                  <a:alpha val="75000"/>
                </a:schemeClr>
              </a:solidFill>
            </a:endParaRPr>
          </a:p>
        </p:txBody>
      </p:sp>
      <p:sp>
        <p:nvSpPr>
          <p:cNvPr id="7" name="Slide Number Placeholder 6">
            <a:extLst>
              <a:ext uri="{FF2B5EF4-FFF2-40B4-BE49-F238E27FC236}">
                <a16:creationId xmlns:a16="http://schemas.microsoft.com/office/drawing/2014/main" id="{D6C2DB82-2141-42CD-9AE7-8A744B363FBC}"/>
              </a:ext>
            </a:extLst>
          </p:cNvPr>
          <p:cNvSpPr>
            <a:spLocks noGrp="1"/>
          </p:cNvSpPr>
          <p:nvPr userDrawn="1">
            <p:ph type="sldNum" sz="quarter" idx="4"/>
          </p:nvPr>
        </p:nvSpPr>
        <p:spPr>
          <a:xfrm>
            <a:off x="11429998" y="6477001"/>
            <a:ext cx="381001" cy="207843"/>
          </a:xfrm>
          <a:prstGeom prst="rect">
            <a:avLst/>
          </a:prstGeom>
          <a:noFill/>
        </p:spPr>
        <p:txBody>
          <a:bodyPr wrap="square" lIns="0" tIns="0" rIns="0" bIns="0" rtlCol="0" anchor="ctr">
            <a:noAutofit/>
          </a:bodyPr>
          <a:lstStyle>
            <a:lvl1pPr>
              <a:defRPr lang="en-US" sz="800" smtClean="0">
                <a:noFill/>
              </a:defRPr>
            </a:lvl1pPr>
          </a:lstStyle>
          <a:p>
            <a:pPr algn="r" defTabSz="228600">
              <a:spcAft>
                <a:spcPts val="1200"/>
              </a:spcAft>
            </a:pPr>
            <a:fld id="{CC9E6EB9-168E-4914-8CC7-2E853AFB4F1B}" type="slidenum">
              <a:rPr lang="en-US" smtClean="0"/>
              <a:pPr algn="r" defTabSz="228600">
                <a:spcAft>
                  <a:spcPts val="1200"/>
                </a:spcAft>
              </a:pPr>
              <a:t>‹#›</a:t>
            </a:fld>
            <a:endParaRPr lang="en-US" dirty="0"/>
          </a:p>
        </p:txBody>
      </p:sp>
      <p:sp>
        <p:nvSpPr>
          <p:cNvPr id="2" name="Title Placeholder 1">
            <a:extLst>
              <a:ext uri="{FF2B5EF4-FFF2-40B4-BE49-F238E27FC236}">
                <a16:creationId xmlns:a16="http://schemas.microsoft.com/office/drawing/2014/main" id="{567A189F-CDB6-4881-855E-11E780CE46B1}"/>
              </a:ext>
            </a:extLst>
          </p:cNvPr>
          <p:cNvSpPr>
            <a:spLocks noGrp="1"/>
          </p:cNvSpPr>
          <p:nvPr userDrawn="1">
            <p:ph type="title"/>
          </p:nvPr>
        </p:nvSpPr>
        <p:spPr>
          <a:xfrm>
            <a:off x="381000" y="381000"/>
            <a:ext cx="11430000" cy="705803"/>
          </a:xfrm>
          <a:prstGeom prst="rect">
            <a:avLst/>
          </a:prstGeom>
        </p:spPr>
        <p:txBody>
          <a:bodyPr vert="horz" lIns="0" tIns="0" rIns="0" bIns="0" rtlCol="0" anchor="t">
            <a:noAutofit/>
          </a:bodyPr>
          <a:lstStyle/>
          <a:p>
            <a:r>
              <a:rPr lang="en-US" dirty="0"/>
              <a:t>Place headline here (30pt)</a:t>
            </a:r>
            <a:br>
              <a:rPr lang="en-US" dirty="0"/>
            </a:br>
            <a:endParaRPr lang="en-US" dirty="0"/>
          </a:p>
        </p:txBody>
      </p:sp>
      <p:sp>
        <p:nvSpPr>
          <p:cNvPr id="3" name="Text Placeholder 2">
            <a:extLst>
              <a:ext uri="{FF2B5EF4-FFF2-40B4-BE49-F238E27FC236}">
                <a16:creationId xmlns:a16="http://schemas.microsoft.com/office/drawing/2014/main" id="{6D78F67F-4953-4937-B393-889106DBC906}"/>
              </a:ext>
            </a:extLst>
          </p:cNvPr>
          <p:cNvSpPr>
            <a:spLocks noGrp="1"/>
          </p:cNvSpPr>
          <p:nvPr userDrawn="1">
            <p:ph type="body" idx="1"/>
          </p:nvPr>
        </p:nvSpPr>
        <p:spPr>
          <a:xfrm>
            <a:off x="381000" y="1376678"/>
            <a:ext cx="11430000" cy="4897123"/>
          </a:xfrm>
          <a:prstGeom prst="rect">
            <a:avLst/>
          </a:prstGeom>
        </p:spPr>
        <p:txBody>
          <a:bodyPr vert="horz" lIns="0" tIns="0" rIns="0" bIns="0" rtlCol="0">
            <a:noAutofit/>
          </a:bodyPr>
          <a:lstStyle/>
          <a:p>
            <a:pPr lvl="0"/>
            <a:r>
              <a:rPr lang="en-US" dirty="0"/>
              <a:t>First level (copy 20pt)</a:t>
            </a:r>
          </a:p>
          <a:p>
            <a:pPr lvl="1"/>
            <a:r>
              <a:rPr lang="en-US" dirty="0"/>
              <a:t>Second level (bullet 20pt)</a:t>
            </a:r>
          </a:p>
          <a:p>
            <a:pPr lvl="2"/>
            <a:r>
              <a:rPr lang="en-US" dirty="0"/>
              <a:t>Third level (bullet 20pt)</a:t>
            </a:r>
          </a:p>
          <a:p>
            <a:pPr lvl="3"/>
            <a:r>
              <a:rPr lang="en-US" dirty="0"/>
              <a:t>Fourth level (bullet 18pt)</a:t>
            </a:r>
          </a:p>
          <a:p>
            <a:pPr lvl="4"/>
            <a:r>
              <a:rPr lang="en-US" dirty="0"/>
              <a:t>Fifth level (bullet 18pt)</a:t>
            </a:r>
          </a:p>
        </p:txBody>
      </p:sp>
      <p:pic>
        <p:nvPicPr>
          <p:cNvPr id="6" name="Picture 5" descr="A picture containing drawing, clock&#10;&#10;Description automatically generated">
            <a:extLst>
              <a:ext uri="{FF2B5EF4-FFF2-40B4-BE49-F238E27FC236}">
                <a16:creationId xmlns:a16="http://schemas.microsoft.com/office/drawing/2014/main" id="{E306151F-579E-4A3E-8949-882557B1D7B1}"/>
              </a:ext>
            </a:extLst>
          </p:cNvPr>
          <p:cNvPicPr>
            <a:picLocks noChangeAspect="1"/>
          </p:cNvPicPr>
          <p:nvPr userDrawn="1"/>
        </p:nvPicPr>
        <p:blipFill>
          <a:blip r:embed="rId65" cstate="email">
            <a:extLst>
              <a:ext uri="{28A0092B-C50C-407E-A947-70E740481C1C}">
                <a14:useLocalDpi xmlns:a14="http://schemas.microsoft.com/office/drawing/2010/main"/>
              </a:ext>
            </a:extLst>
          </a:blip>
          <a:stretch>
            <a:fillRect/>
          </a:stretch>
        </p:blipFill>
        <p:spPr>
          <a:xfrm>
            <a:off x="381000" y="6482516"/>
            <a:ext cx="192024" cy="202328"/>
          </a:xfrm>
          <a:prstGeom prst="rect">
            <a:avLst/>
          </a:prstGeom>
        </p:spPr>
      </p:pic>
      <p:cxnSp>
        <p:nvCxnSpPr>
          <p:cNvPr id="12" name="Straight Connector 41">
            <a:extLst>
              <a:ext uri="{FF2B5EF4-FFF2-40B4-BE49-F238E27FC236}">
                <a16:creationId xmlns:a16="http://schemas.microsoft.com/office/drawing/2014/main" id="{8B5CF7D3-9D11-43C8-9C96-352C50278771}"/>
              </a:ext>
            </a:extLst>
          </p:cNvPr>
          <p:cNvCxnSpPr/>
          <p:nvPr userDrawn="1"/>
        </p:nvCxnSpPr>
        <p:spPr>
          <a:xfrm>
            <a:off x="-252640" y="1380044"/>
            <a:ext cx="182880" cy="0"/>
          </a:xfrm>
          <a:prstGeom prst="line">
            <a:avLst/>
          </a:prstGeom>
          <a:ln w="3175">
            <a:solidFill>
              <a:schemeClr val="tx1"/>
            </a:solidFill>
            <a:tailEnd type="none" w="sm" len="sm"/>
          </a:ln>
        </p:spPr>
        <p:style>
          <a:lnRef idx="1">
            <a:schemeClr val="accent1"/>
          </a:lnRef>
          <a:fillRef idx="0">
            <a:schemeClr val="accent1"/>
          </a:fillRef>
          <a:effectRef idx="0">
            <a:schemeClr val="accent1"/>
          </a:effectRef>
          <a:fontRef idx="minor">
            <a:schemeClr val="tx1"/>
          </a:fontRef>
        </p:style>
      </p:cxnSp>
      <p:cxnSp>
        <p:nvCxnSpPr>
          <p:cNvPr id="13" name="Straight Connector 50">
            <a:extLst>
              <a:ext uri="{FF2B5EF4-FFF2-40B4-BE49-F238E27FC236}">
                <a16:creationId xmlns:a16="http://schemas.microsoft.com/office/drawing/2014/main" id="{88AE0773-EE52-4910-9A72-00D0E5988EB0}"/>
              </a:ext>
            </a:extLst>
          </p:cNvPr>
          <p:cNvCxnSpPr/>
          <p:nvPr userDrawn="1"/>
        </p:nvCxnSpPr>
        <p:spPr>
          <a:xfrm>
            <a:off x="-252640" y="1662728"/>
            <a:ext cx="182880" cy="0"/>
          </a:xfrm>
          <a:prstGeom prst="line">
            <a:avLst/>
          </a:prstGeom>
          <a:ln w="3175">
            <a:solidFill>
              <a:schemeClr val="tx1"/>
            </a:solidFill>
            <a:tailEnd type="none" w="sm" len="sm"/>
          </a:ln>
        </p:spPr>
        <p:style>
          <a:lnRef idx="1">
            <a:schemeClr val="accent1"/>
          </a:lnRef>
          <a:fillRef idx="0">
            <a:schemeClr val="accent1"/>
          </a:fillRef>
          <a:effectRef idx="0">
            <a:schemeClr val="accent1"/>
          </a:effectRef>
          <a:fontRef idx="minor">
            <a:schemeClr val="tx1"/>
          </a:fontRef>
        </p:style>
      </p:cxnSp>
      <p:sp>
        <p:nvSpPr>
          <p:cNvPr id="14" name="TextBox 51">
            <a:extLst>
              <a:ext uri="{FF2B5EF4-FFF2-40B4-BE49-F238E27FC236}">
                <a16:creationId xmlns:a16="http://schemas.microsoft.com/office/drawing/2014/main" id="{3F278CEE-58D7-4347-8A48-AC347988EF73}"/>
              </a:ext>
            </a:extLst>
          </p:cNvPr>
          <p:cNvSpPr txBox="1"/>
          <p:nvPr userDrawn="1"/>
        </p:nvSpPr>
        <p:spPr>
          <a:xfrm>
            <a:off x="-2102745" y="1549691"/>
            <a:ext cx="1778865" cy="222546"/>
          </a:xfrm>
          <a:prstGeom prst="rect">
            <a:avLst/>
          </a:prstGeom>
          <a:noFill/>
        </p:spPr>
        <p:txBody>
          <a:bodyPr wrap="square" lIns="0" tIns="0" rIns="0"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Upper Guide Content</a:t>
            </a:r>
          </a:p>
        </p:txBody>
      </p:sp>
      <p:sp>
        <p:nvSpPr>
          <p:cNvPr id="15" name="TextBox 52">
            <a:extLst>
              <a:ext uri="{FF2B5EF4-FFF2-40B4-BE49-F238E27FC236}">
                <a16:creationId xmlns:a16="http://schemas.microsoft.com/office/drawing/2014/main" id="{72837ACB-C53A-4B19-B46C-12F0BD14D74D}"/>
              </a:ext>
            </a:extLst>
          </p:cNvPr>
          <p:cNvSpPr txBox="1"/>
          <p:nvPr userDrawn="1"/>
        </p:nvSpPr>
        <p:spPr>
          <a:xfrm>
            <a:off x="-2099880" y="308408"/>
            <a:ext cx="1776000" cy="144000"/>
          </a:xfrm>
          <a:prstGeom prst="rect">
            <a:avLst/>
          </a:prstGeom>
          <a:noFill/>
        </p:spPr>
        <p:txBody>
          <a:bodyPr wrap="square" lIns="0" tIns="0" rIns="0"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Tagline</a:t>
            </a:r>
          </a:p>
        </p:txBody>
      </p:sp>
      <p:cxnSp>
        <p:nvCxnSpPr>
          <p:cNvPr id="16" name="Straight Connector 53">
            <a:extLst>
              <a:ext uri="{FF2B5EF4-FFF2-40B4-BE49-F238E27FC236}">
                <a16:creationId xmlns:a16="http://schemas.microsoft.com/office/drawing/2014/main" id="{88641946-2B20-4A59-89E2-45EA2C30F3C7}"/>
              </a:ext>
            </a:extLst>
          </p:cNvPr>
          <p:cNvCxnSpPr>
            <a:cxnSpLocks/>
          </p:cNvCxnSpPr>
          <p:nvPr userDrawn="1"/>
        </p:nvCxnSpPr>
        <p:spPr>
          <a:xfrm flipV="1">
            <a:off x="-252640" y="383287"/>
            <a:ext cx="182880" cy="0"/>
          </a:xfrm>
          <a:prstGeom prst="line">
            <a:avLst/>
          </a:prstGeom>
          <a:ln w="3175">
            <a:solidFill>
              <a:schemeClr val="tx1"/>
            </a:solidFill>
            <a:tailEnd type="none" w="sm" len="sm"/>
          </a:ln>
        </p:spPr>
        <p:style>
          <a:lnRef idx="1">
            <a:schemeClr val="accent1"/>
          </a:lnRef>
          <a:fillRef idx="0">
            <a:schemeClr val="accent1"/>
          </a:fillRef>
          <a:effectRef idx="0">
            <a:schemeClr val="accent1"/>
          </a:effectRef>
          <a:fontRef idx="minor">
            <a:schemeClr val="tx1"/>
          </a:fontRef>
        </p:style>
      </p:cxnSp>
      <p:sp>
        <p:nvSpPr>
          <p:cNvPr id="17" name="TextBox 54">
            <a:extLst>
              <a:ext uri="{FF2B5EF4-FFF2-40B4-BE49-F238E27FC236}">
                <a16:creationId xmlns:a16="http://schemas.microsoft.com/office/drawing/2014/main" id="{89A408B4-95CF-45CC-B30E-DCC3DFABDFB3}"/>
              </a:ext>
            </a:extLst>
          </p:cNvPr>
          <p:cNvSpPr txBox="1">
            <a:spLocks/>
          </p:cNvSpPr>
          <p:nvPr userDrawn="1"/>
        </p:nvSpPr>
        <p:spPr>
          <a:xfrm>
            <a:off x="-1859880" y="3102596"/>
            <a:ext cx="1536000" cy="180000"/>
          </a:xfrm>
          <a:prstGeom prst="rect">
            <a:avLst/>
          </a:prstGeom>
          <a:noFill/>
        </p:spPr>
        <p:txBody>
          <a:bodyPr wrap="square" lIns="0" tIns="0" rIns="132923"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Primary color 3</a:t>
            </a:r>
          </a:p>
        </p:txBody>
      </p:sp>
      <p:sp>
        <p:nvSpPr>
          <p:cNvPr id="18" name="Rectangle 55">
            <a:extLst>
              <a:ext uri="{FF2B5EF4-FFF2-40B4-BE49-F238E27FC236}">
                <a16:creationId xmlns:a16="http://schemas.microsoft.com/office/drawing/2014/main" id="{3769ACFA-9470-41B4-9729-E3F76DBF5BCE}"/>
              </a:ext>
            </a:extLst>
          </p:cNvPr>
          <p:cNvSpPr/>
          <p:nvPr userDrawn="1"/>
        </p:nvSpPr>
        <p:spPr bwMode="gray">
          <a:xfrm>
            <a:off x="-324720" y="3102598"/>
            <a:ext cx="180000" cy="180000"/>
          </a:xfrm>
          <a:prstGeom prst="rect">
            <a:avLst/>
          </a:prstGeom>
          <a:solidFill>
            <a:schemeClr val="accent3"/>
          </a:solidFill>
          <a:ln w="6350">
            <a:solidFill>
              <a:schemeClr val="bg1"/>
            </a:solidFill>
            <a:miter lim="800000"/>
            <a:headEnd/>
            <a:tailEnd/>
          </a:ln>
          <a:effectLst/>
        </p:spPr>
        <p:txBody>
          <a:bodyPr vert="horz" wrap="square" lIns="0" tIns="0" rIns="0" bIns="0" numCol="1" rtlCol="0" anchor="ctr" anchorCtr="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tab pos="265852" algn="l"/>
              </a:tabLst>
              <a:defRPr/>
            </a:pPr>
            <a:endParaRPr kumimoji="0" lang="en-US" sz="985" b="0" i="0" u="none" strike="noStrike" kern="1200" cap="none" spc="0" normalizeH="0" baseline="0" noProof="0">
              <a:ln>
                <a:noFill/>
              </a:ln>
              <a:solidFill>
                <a:prstClr val="white"/>
              </a:solidFill>
              <a:effectLst/>
              <a:uLnTx/>
              <a:uFillTx/>
              <a:latin typeface="Graphik"/>
              <a:ea typeface="+mn-ea"/>
              <a:cs typeface="+mn-cs"/>
            </a:endParaRPr>
          </a:p>
        </p:txBody>
      </p:sp>
      <p:sp>
        <p:nvSpPr>
          <p:cNvPr id="19" name="TextBox 56">
            <a:extLst>
              <a:ext uri="{FF2B5EF4-FFF2-40B4-BE49-F238E27FC236}">
                <a16:creationId xmlns:a16="http://schemas.microsoft.com/office/drawing/2014/main" id="{7AAC5BC3-3691-44AA-8748-7A93CC0912CF}"/>
              </a:ext>
            </a:extLst>
          </p:cNvPr>
          <p:cNvSpPr txBox="1">
            <a:spLocks/>
          </p:cNvSpPr>
          <p:nvPr userDrawn="1"/>
        </p:nvSpPr>
        <p:spPr>
          <a:xfrm>
            <a:off x="-1859880" y="2673934"/>
            <a:ext cx="1536000" cy="180000"/>
          </a:xfrm>
          <a:prstGeom prst="rect">
            <a:avLst/>
          </a:prstGeom>
          <a:noFill/>
        </p:spPr>
        <p:txBody>
          <a:bodyPr wrap="square" lIns="0" tIns="0" rIns="132923"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Primary color 1</a:t>
            </a:r>
          </a:p>
        </p:txBody>
      </p:sp>
      <p:sp>
        <p:nvSpPr>
          <p:cNvPr id="20" name="Rectangle 57">
            <a:extLst>
              <a:ext uri="{FF2B5EF4-FFF2-40B4-BE49-F238E27FC236}">
                <a16:creationId xmlns:a16="http://schemas.microsoft.com/office/drawing/2014/main" id="{0CDD69FD-794D-4C03-8423-ED265820553B}"/>
              </a:ext>
            </a:extLst>
          </p:cNvPr>
          <p:cNvSpPr/>
          <p:nvPr userDrawn="1"/>
        </p:nvSpPr>
        <p:spPr bwMode="gray">
          <a:xfrm>
            <a:off x="-324720" y="2673934"/>
            <a:ext cx="180000" cy="180000"/>
          </a:xfrm>
          <a:prstGeom prst="rect">
            <a:avLst/>
          </a:prstGeom>
          <a:solidFill>
            <a:schemeClr val="accent1"/>
          </a:solidFill>
          <a:ln w="6350" cap="flat" cmpd="sng" algn="ctr">
            <a:solidFill>
              <a:schemeClr val="bg1"/>
            </a:solidFill>
            <a:prstDash val="solid"/>
            <a:miter lim="800000"/>
            <a:headEnd type="none" w="med" len="med"/>
            <a:tailEnd type="none" w="med" len="med"/>
          </a:ln>
          <a:effectLst/>
        </p:spPr>
        <p:txBody>
          <a:bodyPr vert="horz" wrap="square" lIns="0" tIns="0" rIns="0" bIns="0" numCol="1" rtlCol="0" anchor="ctr" anchorCtr="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tab pos="265852" algn="l"/>
              </a:tabLst>
              <a:defRPr/>
            </a:pPr>
            <a:endParaRPr kumimoji="0" lang="en-US" sz="985" b="0" i="0" u="none" strike="noStrike" kern="1200" cap="none" spc="0" normalizeH="0" baseline="0" noProof="0">
              <a:ln>
                <a:noFill/>
              </a:ln>
              <a:solidFill>
                <a:srgbClr val="BEBEBE">
                  <a:lumMod val="100000"/>
                </a:srgbClr>
              </a:solidFill>
              <a:effectLst/>
              <a:uLnTx/>
              <a:uFillTx/>
              <a:latin typeface="Graphik"/>
              <a:ea typeface="+mn-ea"/>
              <a:cs typeface="+mn-cs"/>
            </a:endParaRPr>
          </a:p>
        </p:txBody>
      </p:sp>
      <p:sp>
        <p:nvSpPr>
          <p:cNvPr id="21" name="Rectangle 58">
            <a:extLst>
              <a:ext uri="{FF2B5EF4-FFF2-40B4-BE49-F238E27FC236}">
                <a16:creationId xmlns:a16="http://schemas.microsoft.com/office/drawing/2014/main" id="{2751F756-AE43-4D0B-BAED-2D185E1F57CB}"/>
              </a:ext>
            </a:extLst>
          </p:cNvPr>
          <p:cNvSpPr/>
          <p:nvPr userDrawn="1"/>
        </p:nvSpPr>
        <p:spPr bwMode="gray">
          <a:xfrm>
            <a:off x="-324720" y="2888266"/>
            <a:ext cx="180000" cy="180000"/>
          </a:xfrm>
          <a:prstGeom prst="rect">
            <a:avLst/>
          </a:prstGeom>
          <a:solidFill>
            <a:schemeClr val="accent2"/>
          </a:solidFill>
          <a:ln w="6350">
            <a:solidFill>
              <a:schemeClr val="bg1"/>
            </a:solidFill>
            <a:miter lim="800000"/>
            <a:headEnd/>
            <a:tailEnd/>
          </a:ln>
          <a:effectLst/>
        </p:spPr>
        <p:txBody>
          <a:bodyPr vert="horz" wrap="square" lIns="0" tIns="0" rIns="0" bIns="0" numCol="1" rtlCol="0" anchor="ctr" anchorCtr="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tab pos="265852" algn="l"/>
              </a:tabLst>
              <a:defRPr/>
            </a:pPr>
            <a:endParaRPr kumimoji="0" lang="en-US" sz="985" b="0" i="0" u="none" strike="noStrike" kern="1200" cap="none" spc="0" normalizeH="0" baseline="0" noProof="0">
              <a:ln>
                <a:noFill/>
              </a:ln>
              <a:solidFill>
                <a:prstClr val="white"/>
              </a:solidFill>
              <a:effectLst/>
              <a:uLnTx/>
              <a:uFillTx/>
              <a:latin typeface="Graphik"/>
              <a:ea typeface="+mn-ea"/>
              <a:cs typeface="+mn-cs"/>
            </a:endParaRPr>
          </a:p>
        </p:txBody>
      </p:sp>
      <p:sp>
        <p:nvSpPr>
          <p:cNvPr id="22" name="TextBox 59">
            <a:extLst>
              <a:ext uri="{FF2B5EF4-FFF2-40B4-BE49-F238E27FC236}">
                <a16:creationId xmlns:a16="http://schemas.microsoft.com/office/drawing/2014/main" id="{F591BCA9-2B98-4642-B284-E42591051701}"/>
              </a:ext>
            </a:extLst>
          </p:cNvPr>
          <p:cNvSpPr txBox="1">
            <a:spLocks/>
          </p:cNvSpPr>
          <p:nvPr userDrawn="1"/>
        </p:nvSpPr>
        <p:spPr>
          <a:xfrm>
            <a:off x="-1859880" y="2888266"/>
            <a:ext cx="1536000" cy="180000"/>
          </a:xfrm>
          <a:prstGeom prst="rect">
            <a:avLst/>
          </a:prstGeom>
          <a:noFill/>
        </p:spPr>
        <p:txBody>
          <a:bodyPr wrap="square" lIns="0" tIns="0" rIns="132923"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Primary color 2</a:t>
            </a:r>
          </a:p>
        </p:txBody>
      </p:sp>
      <p:sp>
        <p:nvSpPr>
          <p:cNvPr id="23" name="TextBox 65">
            <a:extLst>
              <a:ext uri="{FF2B5EF4-FFF2-40B4-BE49-F238E27FC236}">
                <a16:creationId xmlns:a16="http://schemas.microsoft.com/office/drawing/2014/main" id="{F13441F1-4B5D-44E6-99C3-7816583211E9}"/>
              </a:ext>
            </a:extLst>
          </p:cNvPr>
          <p:cNvSpPr txBox="1"/>
          <p:nvPr userDrawn="1"/>
        </p:nvSpPr>
        <p:spPr>
          <a:xfrm>
            <a:off x="-1859880" y="5819900"/>
            <a:ext cx="1536000" cy="180000"/>
          </a:xfrm>
          <a:prstGeom prst="rect">
            <a:avLst/>
          </a:prstGeom>
          <a:noFill/>
        </p:spPr>
        <p:txBody>
          <a:bodyPr wrap="square" lIns="0" tIns="0" rIns="132923"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White</a:t>
            </a:r>
          </a:p>
        </p:txBody>
      </p:sp>
      <p:sp>
        <p:nvSpPr>
          <p:cNvPr id="24" name="Rectangle 67">
            <a:extLst>
              <a:ext uri="{FF2B5EF4-FFF2-40B4-BE49-F238E27FC236}">
                <a16:creationId xmlns:a16="http://schemas.microsoft.com/office/drawing/2014/main" id="{50159B7A-57FC-4CA5-9162-09658FE5B727}"/>
              </a:ext>
            </a:extLst>
          </p:cNvPr>
          <p:cNvSpPr/>
          <p:nvPr userDrawn="1"/>
        </p:nvSpPr>
        <p:spPr bwMode="gray">
          <a:xfrm>
            <a:off x="-324720" y="5819903"/>
            <a:ext cx="180000" cy="180000"/>
          </a:xfrm>
          <a:prstGeom prst="rect">
            <a:avLst/>
          </a:prstGeom>
          <a:solidFill>
            <a:schemeClr val="bg1"/>
          </a:solidFill>
          <a:ln w="6350">
            <a:solidFill>
              <a:schemeClr val="bg1"/>
            </a:solidFill>
            <a:miter lim="800000"/>
            <a:headEnd/>
            <a:tailEnd/>
          </a:ln>
          <a:effectLst/>
        </p:spPr>
        <p:txBody>
          <a:bodyPr vert="horz" wrap="square" lIns="0" tIns="0" rIns="0" bIns="0" numCol="1" rtlCol="0" anchor="ctr" anchorCtr="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tab pos="265852" algn="l"/>
              </a:tabLst>
              <a:defRPr/>
            </a:pPr>
            <a:endParaRPr kumimoji="0" lang="en-US" sz="985" b="0" i="0" u="none" strike="noStrike" kern="1200" cap="none" spc="0" normalizeH="0" baseline="0" noProof="0">
              <a:ln>
                <a:noFill/>
              </a:ln>
              <a:solidFill>
                <a:prstClr val="white"/>
              </a:solidFill>
              <a:effectLst/>
              <a:uLnTx/>
              <a:uFillTx/>
              <a:latin typeface="Graphik"/>
              <a:ea typeface="+mn-ea"/>
              <a:cs typeface="+mn-cs"/>
            </a:endParaRPr>
          </a:p>
        </p:txBody>
      </p:sp>
      <p:sp>
        <p:nvSpPr>
          <p:cNvPr id="27" name="Rectangle 68">
            <a:extLst>
              <a:ext uri="{FF2B5EF4-FFF2-40B4-BE49-F238E27FC236}">
                <a16:creationId xmlns:a16="http://schemas.microsoft.com/office/drawing/2014/main" id="{134B466C-711D-4048-880C-A55E92C1E482}"/>
              </a:ext>
            </a:extLst>
          </p:cNvPr>
          <p:cNvSpPr>
            <a:spLocks/>
          </p:cNvSpPr>
          <p:nvPr userDrawn="1"/>
        </p:nvSpPr>
        <p:spPr bwMode="gray">
          <a:xfrm>
            <a:off x="-324884" y="4962578"/>
            <a:ext cx="180000" cy="180000"/>
          </a:xfrm>
          <a:prstGeom prst="rect">
            <a:avLst/>
          </a:prstGeom>
          <a:solidFill>
            <a:schemeClr val="tx1"/>
          </a:solidFill>
          <a:ln w="6350" cap="flat" cmpd="sng" algn="ctr">
            <a:solidFill>
              <a:schemeClr val="bg1"/>
            </a:solidFill>
            <a:prstDash val="solid"/>
            <a:miter lim="800000"/>
            <a:headEnd type="none" w="med" len="med"/>
            <a:tailEnd type="none" w="med" len="med"/>
          </a:ln>
          <a:effectLst/>
        </p:spPr>
        <p:txBody>
          <a:bodyPr vert="horz" wrap="square" lIns="0" tIns="0" rIns="0" bIns="0" numCol="1" rtlCol="0" anchor="ctr" anchorCtr="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tab pos="265852" algn="l"/>
              </a:tabLst>
              <a:defRPr/>
            </a:pPr>
            <a:endParaRPr kumimoji="0" lang="en-US" sz="985" b="0" i="0" u="none" strike="noStrike" kern="1200" cap="none" spc="0" normalizeH="0" baseline="0" noProof="0">
              <a:ln>
                <a:noFill/>
              </a:ln>
              <a:solidFill>
                <a:prstClr val="white"/>
              </a:solidFill>
              <a:effectLst/>
              <a:uLnTx/>
              <a:uFillTx/>
              <a:latin typeface="Graphik"/>
              <a:ea typeface="+mn-ea"/>
              <a:cs typeface="+mn-cs"/>
            </a:endParaRPr>
          </a:p>
        </p:txBody>
      </p:sp>
      <p:sp>
        <p:nvSpPr>
          <p:cNvPr id="28" name="TextBox 69">
            <a:extLst>
              <a:ext uri="{FF2B5EF4-FFF2-40B4-BE49-F238E27FC236}">
                <a16:creationId xmlns:a16="http://schemas.microsoft.com/office/drawing/2014/main" id="{3C12579F-9A74-44A9-868A-D3ABCA9173E5}"/>
              </a:ext>
            </a:extLst>
          </p:cNvPr>
          <p:cNvSpPr txBox="1">
            <a:spLocks/>
          </p:cNvSpPr>
          <p:nvPr userDrawn="1"/>
        </p:nvSpPr>
        <p:spPr>
          <a:xfrm>
            <a:off x="-1859880" y="4962575"/>
            <a:ext cx="1536000" cy="180000"/>
          </a:xfrm>
          <a:prstGeom prst="rect">
            <a:avLst/>
          </a:prstGeom>
          <a:noFill/>
        </p:spPr>
        <p:txBody>
          <a:bodyPr wrap="square" lIns="0" tIns="0" rIns="132923"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Graphik"/>
                <a:ea typeface="+mn-ea"/>
                <a:cs typeface="+mn-cs"/>
              </a:rPr>
              <a:t>Black (Text)</a:t>
            </a:r>
          </a:p>
        </p:txBody>
      </p:sp>
      <p:sp>
        <p:nvSpPr>
          <p:cNvPr id="29" name="TextBox 70">
            <a:extLst>
              <a:ext uri="{FF2B5EF4-FFF2-40B4-BE49-F238E27FC236}">
                <a16:creationId xmlns:a16="http://schemas.microsoft.com/office/drawing/2014/main" id="{7193BC93-6750-439C-8E80-7E4265A0FCA9}"/>
              </a:ext>
            </a:extLst>
          </p:cNvPr>
          <p:cNvSpPr txBox="1"/>
          <p:nvPr userDrawn="1"/>
        </p:nvSpPr>
        <p:spPr>
          <a:xfrm>
            <a:off x="-2099880" y="1302877"/>
            <a:ext cx="1776000" cy="144000"/>
          </a:xfrm>
          <a:prstGeom prst="rect">
            <a:avLst/>
          </a:prstGeom>
          <a:noFill/>
        </p:spPr>
        <p:txBody>
          <a:bodyPr wrap="square" lIns="0" tIns="0" rIns="0"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Sub-Headline Line</a:t>
            </a:r>
          </a:p>
        </p:txBody>
      </p:sp>
      <p:cxnSp>
        <p:nvCxnSpPr>
          <p:cNvPr id="30" name="Straight Connector 71">
            <a:extLst>
              <a:ext uri="{FF2B5EF4-FFF2-40B4-BE49-F238E27FC236}">
                <a16:creationId xmlns:a16="http://schemas.microsoft.com/office/drawing/2014/main" id="{53DA90D0-56E5-41B8-B4C8-F24B30636CDA}"/>
              </a:ext>
            </a:extLst>
          </p:cNvPr>
          <p:cNvCxnSpPr/>
          <p:nvPr userDrawn="1"/>
        </p:nvCxnSpPr>
        <p:spPr>
          <a:xfrm>
            <a:off x="-272960" y="6275072"/>
            <a:ext cx="182880" cy="0"/>
          </a:xfrm>
          <a:prstGeom prst="line">
            <a:avLst/>
          </a:prstGeom>
          <a:ln w="3175">
            <a:solidFill>
              <a:schemeClr val="tx1"/>
            </a:solidFill>
            <a:tailEnd type="none" w="sm" len="sm"/>
          </a:ln>
        </p:spPr>
        <p:style>
          <a:lnRef idx="1">
            <a:schemeClr val="accent1"/>
          </a:lnRef>
          <a:fillRef idx="0">
            <a:schemeClr val="accent1"/>
          </a:fillRef>
          <a:effectRef idx="0">
            <a:schemeClr val="accent1"/>
          </a:effectRef>
          <a:fontRef idx="minor">
            <a:schemeClr val="tx1"/>
          </a:fontRef>
        </p:style>
      </p:cxnSp>
      <p:sp>
        <p:nvSpPr>
          <p:cNvPr id="31" name="TextBox 72">
            <a:extLst>
              <a:ext uri="{FF2B5EF4-FFF2-40B4-BE49-F238E27FC236}">
                <a16:creationId xmlns:a16="http://schemas.microsoft.com/office/drawing/2014/main" id="{D3C70D1E-1583-446E-8B57-E0C623B29BEF}"/>
              </a:ext>
            </a:extLst>
          </p:cNvPr>
          <p:cNvSpPr txBox="1"/>
          <p:nvPr userDrawn="1"/>
        </p:nvSpPr>
        <p:spPr>
          <a:xfrm>
            <a:off x="-2099880" y="6204621"/>
            <a:ext cx="1776000" cy="144000"/>
          </a:xfrm>
          <a:prstGeom prst="rect">
            <a:avLst/>
          </a:prstGeom>
          <a:noFill/>
        </p:spPr>
        <p:txBody>
          <a:bodyPr wrap="square" lIns="0" tIns="0" rIns="0"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Footer</a:t>
            </a:r>
          </a:p>
        </p:txBody>
      </p:sp>
      <p:sp>
        <p:nvSpPr>
          <p:cNvPr id="33" name="TextBox 54">
            <a:extLst>
              <a:ext uri="{FF2B5EF4-FFF2-40B4-BE49-F238E27FC236}">
                <a16:creationId xmlns:a16="http://schemas.microsoft.com/office/drawing/2014/main" id="{A52D8D4E-1A24-43F5-B72E-0386AB2C7308}"/>
              </a:ext>
            </a:extLst>
          </p:cNvPr>
          <p:cNvSpPr txBox="1">
            <a:spLocks/>
          </p:cNvSpPr>
          <p:nvPr userDrawn="1"/>
        </p:nvSpPr>
        <p:spPr>
          <a:xfrm>
            <a:off x="-1259880" y="3972625"/>
            <a:ext cx="936000" cy="180000"/>
          </a:xfrm>
          <a:prstGeom prst="rect">
            <a:avLst/>
          </a:prstGeom>
          <a:noFill/>
        </p:spPr>
        <p:txBody>
          <a:bodyPr wrap="square" lIns="0" tIns="0" rIns="132923"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Accent 3</a:t>
            </a:r>
          </a:p>
        </p:txBody>
      </p:sp>
      <p:sp>
        <p:nvSpPr>
          <p:cNvPr id="34" name="Rectangle 55">
            <a:extLst>
              <a:ext uri="{FF2B5EF4-FFF2-40B4-BE49-F238E27FC236}">
                <a16:creationId xmlns:a16="http://schemas.microsoft.com/office/drawing/2014/main" id="{695C2899-C1E6-4D25-AA61-13D5FC8706B9}"/>
              </a:ext>
            </a:extLst>
          </p:cNvPr>
          <p:cNvSpPr/>
          <p:nvPr userDrawn="1"/>
        </p:nvSpPr>
        <p:spPr bwMode="gray">
          <a:xfrm>
            <a:off x="-324884" y="3972625"/>
            <a:ext cx="180000" cy="180000"/>
          </a:xfrm>
          <a:prstGeom prst="rect">
            <a:avLst/>
          </a:prstGeom>
          <a:solidFill>
            <a:srgbClr val="BE82FF"/>
          </a:solidFill>
          <a:ln w="9525" cap="flat" cmpd="sng" algn="ctr">
            <a:solidFill>
              <a:schemeClr val="bg1"/>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algn="ctr" fontAlgn="auto">
              <a:lnSpc>
                <a:spcPct val="100000"/>
              </a:lnSpc>
              <a:spcBef>
                <a:spcPts val="0"/>
              </a:spcBef>
              <a:spcAft>
                <a:spcPts val="0"/>
              </a:spcAft>
              <a:buClrTx/>
              <a:buSzTx/>
              <a:buFontTx/>
              <a:buNone/>
              <a:tabLst/>
            </a:pPr>
            <a:endParaRPr kumimoji="0" lang="en-US" sz="1200" b="0" i="0" u="none" strike="noStrike" cap="none" spc="0" normalizeH="0" baseline="0" noProof="0">
              <a:ln>
                <a:noFill/>
              </a:ln>
              <a:solidFill>
                <a:srgbClr val="FFFFFF"/>
              </a:solidFill>
              <a:effectLst/>
              <a:uLnTx/>
              <a:uFillTx/>
              <a:latin typeface="Graphik"/>
            </a:endParaRPr>
          </a:p>
        </p:txBody>
      </p:sp>
      <p:sp>
        <p:nvSpPr>
          <p:cNvPr id="35" name="TextBox 56">
            <a:extLst>
              <a:ext uri="{FF2B5EF4-FFF2-40B4-BE49-F238E27FC236}">
                <a16:creationId xmlns:a16="http://schemas.microsoft.com/office/drawing/2014/main" id="{7D017051-A8C8-41B8-9620-0E06CC21A658}"/>
              </a:ext>
            </a:extLst>
          </p:cNvPr>
          <p:cNvSpPr txBox="1">
            <a:spLocks/>
          </p:cNvSpPr>
          <p:nvPr userDrawn="1"/>
        </p:nvSpPr>
        <p:spPr>
          <a:xfrm>
            <a:off x="-1259880" y="3535805"/>
            <a:ext cx="936000" cy="180000"/>
          </a:xfrm>
          <a:prstGeom prst="rect">
            <a:avLst/>
          </a:prstGeom>
          <a:noFill/>
        </p:spPr>
        <p:txBody>
          <a:bodyPr wrap="square" lIns="0" tIns="0" rIns="132923"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Accent 1</a:t>
            </a:r>
          </a:p>
        </p:txBody>
      </p:sp>
      <p:sp>
        <p:nvSpPr>
          <p:cNvPr id="36" name="Rectangle 57">
            <a:extLst>
              <a:ext uri="{FF2B5EF4-FFF2-40B4-BE49-F238E27FC236}">
                <a16:creationId xmlns:a16="http://schemas.microsoft.com/office/drawing/2014/main" id="{788FCADF-A5EF-41FC-90E1-79BAAA396C82}"/>
              </a:ext>
            </a:extLst>
          </p:cNvPr>
          <p:cNvSpPr/>
          <p:nvPr userDrawn="1"/>
        </p:nvSpPr>
        <p:spPr bwMode="gray">
          <a:xfrm>
            <a:off x="-324884" y="3535805"/>
            <a:ext cx="180000" cy="180000"/>
          </a:xfrm>
          <a:prstGeom prst="rect">
            <a:avLst/>
          </a:prstGeom>
          <a:solidFill>
            <a:schemeClr val="accent4"/>
          </a:solidFill>
          <a:ln w="9525" cap="flat" cmpd="sng" algn="ctr">
            <a:solidFill>
              <a:schemeClr val="bg1"/>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algn="ctr" fontAlgn="auto">
              <a:lnSpc>
                <a:spcPct val="100000"/>
              </a:lnSpc>
              <a:spcBef>
                <a:spcPts val="0"/>
              </a:spcBef>
              <a:spcAft>
                <a:spcPts val="0"/>
              </a:spcAft>
              <a:buClrTx/>
              <a:buSzTx/>
              <a:buFontTx/>
              <a:buNone/>
              <a:tabLst/>
            </a:pPr>
            <a:endParaRPr kumimoji="0" lang="en-US" sz="1200" b="0" i="0" u="none" strike="noStrike" cap="none" spc="0" normalizeH="0" baseline="0" noProof="0">
              <a:ln>
                <a:noFill/>
              </a:ln>
              <a:solidFill>
                <a:srgbClr val="FFFFFF"/>
              </a:solidFill>
              <a:effectLst/>
              <a:uLnTx/>
              <a:uFillTx/>
              <a:latin typeface="Graphik"/>
            </a:endParaRPr>
          </a:p>
        </p:txBody>
      </p:sp>
      <p:sp>
        <p:nvSpPr>
          <p:cNvPr id="37" name="Rectangle 58">
            <a:extLst>
              <a:ext uri="{FF2B5EF4-FFF2-40B4-BE49-F238E27FC236}">
                <a16:creationId xmlns:a16="http://schemas.microsoft.com/office/drawing/2014/main" id="{B6E85F73-B1D9-4669-95D7-F51B365CFC04}"/>
              </a:ext>
            </a:extLst>
          </p:cNvPr>
          <p:cNvSpPr/>
          <p:nvPr userDrawn="1"/>
        </p:nvSpPr>
        <p:spPr bwMode="gray">
          <a:xfrm>
            <a:off x="-324884" y="3754215"/>
            <a:ext cx="180000" cy="180000"/>
          </a:xfrm>
          <a:prstGeom prst="rect">
            <a:avLst/>
          </a:prstGeom>
          <a:solidFill>
            <a:srgbClr val="A055F5"/>
          </a:solidFill>
          <a:ln w="9525" cap="flat" cmpd="sng" algn="ctr">
            <a:solidFill>
              <a:schemeClr val="bg1"/>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algn="ctr" fontAlgn="auto">
              <a:lnSpc>
                <a:spcPct val="100000"/>
              </a:lnSpc>
              <a:spcBef>
                <a:spcPts val="0"/>
              </a:spcBef>
              <a:spcAft>
                <a:spcPts val="0"/>
              </a:spcAft>
              <a:buClrTx/>
              <a:buSzTx/>
              <a:buFontTx/>
              <a:buNone/>
              <a:tabLst/>
            </a:pPr>
            <a:endParaRPr kumimoji="0" lang="en-US" sz="1200" b="0" i="0" u="none" strike="noStrike" cap="none" spc="0" normalizeH="0" baseline="0" noProof="0">
              <a:ln>
                <a:noFill/>
              </a:ln>
              <a:solidFill>
                <a:srgbClr val="FFFFFF"/>
              </a:solidFill>
              <a:effectLst/>
              <a:uLnTx/>
              <a:uFillTx/>
              <a:latin typeface="Graphik"/>
            </a:endParaRPr>
          </a:p>
        </p:txBody>
      </p:sp>
      <p:sp>
        <p:nvSpPr>
          <p:cNvPr id="38" name="TextBox 59">
            <a:extLst>
              <a:ext uri="{FF2B5EF4-FFF2-40B4-BE49-F238E27FC236}">
                <a16:creationId xmlns:a16="http://schemas.microsoft.com/office/drawing/2014/main" id="{E4F5FCBB-3CE0-485D-A4BD-E6093B4C1908}"/>
              </a:ext>
            </a:extLst>
          </p:cNvPr>
          <p:cNvSpPr txBox="1">
            <a:spLocks/>
          </p:cNvSpPr>
          <p:nvPr userDrawn="1"/>
        </p:nvSpPr>
        <p:spPr>
          <a:xfrm>
            <a:off x="-1259880" y="3754215"/>
            <a:ext cx="936000" cy="180000"/>
          </a:xfrm>
          <a:prstGeom prst="rect">
            <a:avLst/>
          </a:prstGeom>
          <a:noFill/>
        </p:spPr>
        <p:txBody>
          <a:bodyPr wrap="square" lIns="0" tIns="0" rIns="132923"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Accent 2</a:t>
            </a:r>
          </a:p>
        </p:txBody>
      </p:sp>
      <p:sp>
        <p:nvSpPr>
          <p:cNvPr id="39" name="Rectangle 66">
            <a:extLst>
              <a:ext uri="{FF2B5EF4-FFF2-40B4-BE49-F238E27FC236}">
                <a16:creationId xmlns:a16="http://schemas.microsoft.com/office/drawing/2014/main" id="{C49B7019-A660-4B20-906E-D629FC10F854}"/>
              </a:ext>
            </a:extLst>
          </p:cNvPr>
          <p:cNvSpPr/>
          <p:nvPr userDrawn="1"/>
        </p:nvSpPr>
        <p:spPr bwMode="gray">
          <a:xfrm>
            <a:off x="-324720" y="5608521"/>
            <a:ext cx="180000" cy="180000"/>
          </a:xfrm>
          <a:prstGeom prst="rect">
            <a:avLst/>
          </a:prstGeom>
          <a:solidFill>
            <a:schemeClr val="tx1">
              <a:lumMod val="65000"/>
              <a:lumOff val="35000"/>
            </a:schemeClr>
          </a:solidFill>
          <a:ln w="6350">
            <a:solidFill>
              <a:schemeClr val="bg1"/>
            </a:solidFill>
            <a:miter lim="800000"/>
            <a:headEnd/>
            <a:tailEnd/>
          </a:ln>
          <a:effectLst/>
        </p:spPr>
        <p:txBody>
          <a:bodyPr vert="horz" wrap="square" lIns="0" tIns="0" rIns="0" bIns="0" numCol="1" rtlCol="0" anchor="ctr" anchorCtr="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tab pos="265852" algn="l"/>
              </a:tabLst>
              <a:defRPr/>
            </a:pPr>
            <a:endParaRPr kumimoji="0" lang="en-US" sz="985" b="0" i="0" u="none" strike="noStrike" kern="1200" cap="none" spc="0" normalizeH="0" baseline="0" noProof="0">
              <a:ln>
                <a:noFill/>
              </a:ln>
              <a:solidFill>
                <a:prstClr val="white"/>
              </a:solidFill>
              <a:effectLst/>
              <a:uLnTx/>
              <a:uFillTx/>
              <a:latin typeface="Graphik"/>
              <a:ea typeface="+mn-ea"/>
              <a:cs typeface="+mn-cs"/>
            </a:endParaRPr>
          </a:p>
        </p:txBody>
      </p:sp>
      <p:sp>
        <p:nvSpPr>
          <p:cNvPr id="40" name="TextBox 54">
            <a:extLst>
              <a:ext uri="{FF2B5EF4-FFF2-40B4-BE49-F238E27FC236}">
                <a16:creationId xmlns:a16="http://schemas.microsoft.com/office/drawing/2014/main" id="{D091C4F6-D1AC-43B7-B422-654BA1679C32}"/>
              </a:ext>
            </a:extLst>
          </p:cNvPr>
          <p:cNvSpPr txBox="1"/>
          <p:nvPr userDrawn="1"/>
        </p:nvSpPr>
        <p:spPr>
          <a:xfrm>
            <a:off x="-863880" y="5608521"/>
            <a:ext cx="540000" cy="180000"/>
          </a:xfrm>
          <a:prstGeom prst="rect">
            <a:avLst/>
          </a:prstGeom>
          <a:noFill/>
        </p:spPr>
        <p:txBody>
          <a:bodyPr wrap="square" lIns="0" tIns="0" rIns="132923" bIns="0"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Graphik"/>
                <a:ea typeface="+mn-ea"/>
                <a:cs typeface="+mn-cs"/>
              </a:rPr>
              <a:t>Grey 3</a:t>
            </a:r>
          </a:p>
        </p:txBody>
      </p:sp>
      <p:sp>
        <p:nvSpPr>
          <p:cNvPr id="41" name="Rectangle 60">
            <a:extLst>
              <a:ext uri="{FF2B5EF4-FFF2-40B4-BE49-F238E27FC236}">
                <a16:creationId xmlns:a16="http://schemas.microsoft.com/office/drawing/2014/main" id="{DE6B737B-200D-44DC-950E-DF7B3A020B5C}"/>
              </a:ext>
            </a:extLst>
          </p:cNvPr>
          <p:cNvSpPr/>
          <p:nvPr userDrawn="1"/>
        </p:nvSpPr>
        <p:spPr bwMode="gray">
          <a:xfrm>
            <a:off x="-324720" y="5183545"/>
            <a:ext cx="180000" cy="180000"/>
          </a:xfrm>
          <a:prstGeom prst="rect">
            <a:avLst/>
          </a:prstGeom>
          <a:solidFill>
            <a:srgbClr val="96968C"/>
          </a:solidFill>
          <a:ln w="6350">
            <a:solidFill>
              <a:schemeClr val="bg1"/>
            </a:solidFill>
            <a:miter lim="800000"/>
            <a:headEnd/>
            <a:tailEnd/>
          </a:ln>
          <a:effectLst/>
        </p:spPr>
        <p:txBody>
          <a:bodyPr vert="horz" wrap="square" lIns="0" tIns="0" rIns="0" bIns="0" numCol="1" rtlCol="0" anchor="ctr" anchorCtr="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tab pos="265852" algn="l"/>
              </a:tabLst>
              <a:defRPr/>
            </a:pPr>
            <a:endParaRPr kumimoji="0" lang="en-US" sz="985" b="0" i="0" u="none" strike="noStrike" kern="1200" cap="none" spc="0" normalizeH="0" baseline="0" noProof="0">
              <a:ln>
                <a:noFill/>
              </a:ln>
              <a:solidFill>
                <a:prstClr val="white"/>
              </a:solidFill>
              <a:effectLst/>
              <a:uLnTx/>
              <a:uFillTx/>
              <a:latin typeface="Graphik"/>
              <a:ea typeface="+mn-ea"/>
              <a:cs typeface="+mn-cs"/>
            </a:endParaRPr>
          </a:p>
        </p:txBody>
      </p:sp>
      <p:sp>
        <p:nvSpPr>
          <p:cNvPr id="42" name="TextBox 56">
            <a:extLst>
              <a:ext uri="{FF2B5EF4-FFF2-40B4-BE49-F238E27FC236}">
                <a16:creationId xmlns:a16="http://schemas.microsoft.com/office/drawing/2014/main" id="{5FC7FE5F-030B-466E-BF8C-5EAD8D6D9557}"/>
              </a:ext>
            </a:extLst>
          </p:cNvPr>
          <p:cNvSpPr txBox="1"/>
          <p:nvPr userDrawn="1"/>
        </p:nvSpPr>
        <p:spPr>
          <a:xfrm>
            <a:off x="-863880" y="5183545"/>
            <a:ext cx="540000" cy="180000"/>
          </a:xfrm>
          <a:prstGeom prst="rect">
            <a:avLst/>
          </a:prstGeom>
          <a:noFill/>
        </p:spPr>
        <p:txBody>
          <a:bodyPr wrap="square" lIns="0" tIns="0" rIns="132923" bIns="0"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Graphik"/>
                <a:ea typeface="+mn-ea"/>
                <a:cs typeface="+mn-cs"/>
              </a:rPr>
              <a:t>Grey 1</a:t>
            </a:r>
          </a:p>
        </p:txBody>
      </p:sp>
      <p:sp>
        <p:nvSpPr>
          <p:cNvPr id="43" name="Rectangle 61">
            <a:extLst>
              <a:ext uri="{FF2B5EF4-FFF2-40B4-BE49-F238E27FC236}">
                <a16:creationId xmlns:a16="http://schemas.microsoft.com/office/drawing/2014/main" id="{E983DA1B-2E00-4ECE-8876-EF5C0B01CA13}"/>
              </a:ext>
            </a:extLst>
          </p:cNvPr>
          <p:cNvSpPr/>
          <p:nvPr userDrawn="1"/>
        </p:nvSpPr>
        <p:spPr bwMode="gray">
          <a:xfrm>
            <a:off x="-324884" y="5396033"/>
            <a:ext cx="180000" cy="180000"/>
          </a:xfrm>
          <a:prstGeom prst="rect">
            <a:avLst/>
          </a:prstGeom>
          <a:solidFill>
            <a:srgbClr val="E6E6DC"/>
          </a:solidFill>
          <a:ln w="6350">
            <a:solidFill>
              <a:schemeClr val="bg1"/>
            </a:solidFill>
            <a:miter lim="800000"/>
            <a:headEnd/>
            <a:tailEnd/>
          </a:ln>
          <a:effectLst/>
        </p:spPr>
        <p:txBody>
          <a:bodyPr vert="horz" wrap="square" lIns="0" tIns="0" rIns="0" bIns="0" numCol="1" rtlCol="0" anchor="ctr" anchorCtr="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tab pos="265852" algn="l"/>
              </a:tabLst>
              <a:defRPr/>
            </a:pPr>
            <a:endParaRPr kumimoji="0" lang="en-US" sz="985" b="0" i="0" u="none" strike="noStrike" kern="1200" cap="none" spc="0" normalizeH="0" baseline="0" noProof="0">
              <a:ln>
                <a:noFill/>
              </a:ln>
              <a:solidFill>
                <a:prstClr val="white"/>
              </a:solidFill>
              <a:effectLst/>
              <a:uLnTx/>
              <a:uFillTx/>
              <a:latin typeface="Graphik"/>
              <a:ea typeface="+mn-ea"/>
              <a:cs typeface="+mn-cs"/>
            </a:endParaRPr>
          </a:p>
        </p:txBody>
      </p:sp>
      <p:sp>
        <p:nvSpPr>
          <p:cNvPr id="44" name="TextBox 59">
            <a:extLst>
              <a:ext uri="{FF2B5EF4-FFF2-40B4-BE49-F238E27FC236}">
                <a16:creationId xmlns:a16="http://schemas.microsoft.com/office/drawing/2014/main" id="{3D49303F-4DD2-44AC-83F9-41375D864621}"/>
              </a:ext>
            </a:extLst>
          </p:cNvPr>
          <p:cNvSpPr txBox="1"/>
          <p:nvPr userDrawn="1"/>
        </p:nvSpPr>
        <p:spPr>
          <a:xfrm>
            <a:off x="-863880" y="5396033"/>
            <a:ext cx="540000" cy="180000"/>
          </a:xfrm>
          <a:prstGeom prst="rect">
            <a:avLst/>
          </a:prstGeom>
          <a:noFill/>
        </p:spPr>
        <p:txBody>
          <a:bodyPr wrap="square" lIns="0" tIns="0" rIns="132923" bIns="0"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Graphik"/>
                <a:ea typeface="+mn-ea"/>
                <a:cs typeface="+mn-cs"/>
              </a:rPr>
              <a:t>Grey 2</a:t>
            </a:r>
          </a:p>
        </p:txBody>
      </p:sp>
      <p:sp>
        <p:nvSpPr>
          <p:cNvPr id="45" name="TextBox 73">
            <a:extLst>
              <a:ext uri="{FF2B5EF4-FFF2-40B4-BE49-F238E27FC236}">
                <a16:creationId xmlns:a16="http://schemas.microsoft.com/office/drawing/2014/main" id="{212372A9-BD2D-48C3-801D-82EF38D423BA}"/>
              </a:ext>
            </a:extLst>
          </p:cNvPr>
          <p:cNvSpPr txBox="1"/>
          <p:nvPr userDrawn="1"/>
        </p:nvSpPr>
        <p:spPr>
          <a:xfrm>
            <a:off x="420713" y="-233053"/>
            <a:ext cx="1871812" cy="127639"/>
          </a:xfrm>
          <a:prstGeom prst="rect">
            <a:avLst/>
          </a:prstGeom>
          <a:noFill/>
        </p:spPr>
        <p:txBody>
          <a:bodyPr wrap="square" lIns="88615" tIns="0" rIns="0" bIns="0"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Begin Content Area</a:t>
            </a:r>
          </a:p>
        </p:txBody>
      </p:sp>
      <p:sp>
        <p:nvSpPr>
          <p:cNvPr id="46" name="TextBox 74">
            <a:extLst>
              <a:ext uri="{FF2B5EF4-FFF2-40B4-BE49-F238E27FC236}">
                <a16:creationId xmlns:a16="http://schemas.microsoft.com/office/drawing/2014/main" id="{A40A2785-F6E5-4102-B50C-9379EEC4A667}"/>
              </a:ext>
            </a:extLst>
          </p:cNvPr>
          <p:cNvSpPr txBox="1"/>
          <p:nvPr userDrawn="1"/>
        </p:nvSpPr>
        <p:spPr>
          <a:xfrm>
            <a:off x="10028974" y="-222232"/>
            <a:ext cx="1827269" cy="144000"/>
          </a:xfrm>
          <a:prstGeom prst="rect">
            <a:avLst/>
          </a:prstGeom>
          <a:noFill/>
        </p:spPr>
        <p:txBody>
          <a:bodyPr wrap="square" lIns="0" tIns="0" rIns="88615"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End Content Area</a:t>
            </a:r>
          </a:p>
        </p:txBody>
      </p:sp>
      <p:sp>
        <p:nvSpPr>
          <p:cNvPr id="47" name="TextBox 75">
            <a:extLst>
              <a:ext uri="{FF2B5EF4-FFF2-40B4-BE49-F238E27FC236}">
                <a16:creationId xmlns:a16="http://schemas.microsoft.com/office/drawing/2014/main" id="{EAD8716C-FF3D-4B3C-AE09-B668EAD0E3DA}"/>
              </a:ext>
            </a:extLst>
          </p:cNvPr>
          <p:cNvSpPr txBox="1"/>
          <p:nvPr userDrawn="1"/>
        </p:nvSpPr>
        <p:spPr>
          <a:xfrm>
            <a:off x="6107205" y="-222232"/>
            <a:ext cx="1827269" cy="144000"/>
          </a:xfrm>
          <a:prstGeom prst="rect">
            <a:avLst/>
          </a:prstGeom>
          <a:noFill/>
        </p:spPr>
        <p:txBody>
          <a:bodyPr wrap="square" lIns="88615" tIns="0" rIns="0" bIns="0"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Graphik"/>
                <a:ea typeface="+mn-ea"/>
                <a:cs typeface="+mn-cs"/>
              </a:rPr>
              <a:t>Center Type Area</a:t>
            </a:r>
          </a:p>
        </p:txBody>
      </p:sp>
      <p:cxnSp>
        <p:nvCxnSpPr>
          <p:cNvPr id="48" name="Straight Connector 77">
            <a:extLst>
              <a:ext uri="{FF2B5EF4-FFF2-40B4-BE49-F238E27FC236}">
                <a16:creationId xmlns:a16="http://schemas.microsoft.com/office/drawing/2014/main" id="{F5067342-DAC4-45AB-9B35-7BBDA44E1A7C}"/>
              </a:ext>
            </a:extLst>
          </p:cNvPr>
          <p:cNvCxnSpPr>
            <a:cxnSpLocks/>
          </p:cNvCxnSpPr>
          <p:nvPr userDrawn="1"/>
        </p:nvCxnSpPr>
        <p:spPr>
          <a:xfrm flipV="1">
            <a:off x="6096000" y="-195414"/>
            <a:ext cx="0" cy="180000"/>
          </a:xfrm>
          <a:prstGeom prst="line">
            <a:avLst/>
          </a:prstGeom>
          <a:ln w="3175">
            <a:solidFill>
              <a:schemeClr val="tx1"/>
            </a:solidFill>
            <a:tailEnd type="none" w="sm" len="sm"/>
          </a:ln>
        </p:spPr>
        <p:style>
          <a:lnRef idx="1">
            <a:schemeClr val="accent1"/>
          </a:lnRef>
          <a:fillRef idx="0">
            <a:schemeClr val="accent1"/>
          </a:fillRef>
          <a:effectRef idx="0">
            <a:schemeClr val="accent1"/>
          </a:effectRef>
          <a:fontRef idx="minor">
            <a:schemeClr val="tx1"/>
          </a:fontRef>
        </p:style>
      </p:cxnSp>
      <p:cxnSp>
        <p:nvCxnSpPr>
          <p:cNvPr id="50" name="Straight Connector 76">
            <a:extLst>
              <a:ext uri="{FF2B5EF4-FFF2-40B4-BE49-F238E27FC236}">
                <a16:creationId xmlns:a16="http://schemas.microsoft.com/office/drawing/2014/main" id="{1721202A-D225-46BA-A581-EE3758FAF593}"/>
              </a:ext>
            </a:extLst>
          </p:cNvPr>
          <p:cNvCxnSpPr>
            <a:cxnSpLocks/>
          </p:cNvCxnSpPr>
          <p:nvPr userDrawn="1"/>
        </p:nvCxnSpPr>
        <p:spPr>
          <a:xfrm flipV="1">
            <a:off x="381000" y="-195414"/>
            <a:ext cx="0" cy="180000"/>
          </a:xfrm>
          <a:prstGeom prst="line">
            <a:avLst/>
          </a:prstGeom>
          <a:ln w="3175">
            <a:solidFill>
              <a:schemeClr val="tx1"/>
            </a:solidFill>
            <a:tailEnd type="none" w="sm" len="sm"/>
          </a:ln>
        </p:spPr>
        <p:style>
          <a:lnRef idx="1">
            <a:schemeClr val="accent1"/>
          </a:lnRef>
          <a:fillRef idx="0">
            <a:schemeClr val="accent1"/>
          </a:fillRef>
          <a:effectRef idx="0">
            <a:schemeClr val="accent1"/>
          </a:effectRef>
          <a:fontRef idx="minor">
            <a:schemeClr val="tx1"/>
          </a:fontRef>
        </p:style>
      </p:cxnSp>
      <p:sp>
        <p:nvSpPr>
          <p:cNvPr id="49" name="TextBox 70">
            <a:extLst>
              <a:ext uri="{FF2B5EF4-FFF2-40B4-BE49-F238E27FC236}">
                <a16:creationId xmlns:a16="http://schemas.microsoft.com/office/drawing/2014/main" id="{3B65EA9A-1C0C-4754-8423-9AB40802F9BB}"/>
              </a:ext>
            </a:extLst>
          </p:cNvPr>
          <p:cNvSpPr txBox="1"/>
          <p:nvPr userDrawn="1"/>
        </p:nvSpPr>
        <p:spPr>
          <a:xfrm>
            <a:off x="-2099880" y="1018146"/>
            <a:ext cx="1776000" cy="144000"/>
          </a:xfrm>
          <a:prstGeom prst="rect">
            <a:avLst/>
          </a:prstGeom>
          <a:noFill/>
        </p:spPr>
        <p:txBody>
          <a:bodyPr wrap="square" lIns="0" tIns="0" rIns="0"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Headline Line</a:t>
            </a:r>
          </a:p>
        </p:txBody>
      </p:sp>
      <p:cxnSp>
        <p:nvCxnSpPr>
          <p:cNvPr id="52" name="Straight Connector 71">
            <a:extLst>
              <a:ext uri="{FF2B5EF4-FFF2-40B4-BE49-F238E27FC236}">
                <a16:creationId xmlns:a16="http://schemas.microsoft.com/office/drawing/2014/main" id="{ABC7E73C-8028-4C63-B187-F1D1D2906A36}"/>
              </a:ext>
            </a:extLst>
          </p:cNvPr>
          <p:cNvCxnSpPr/>
          <p:nvPr userDrawn="1"/>
        </p:nvCxnSpPr>
        <p:spPr>
          <a:xfrm>
            <a:off x="-272960" y="6453190"/>
            <a:ext cx="182880" cy="0"/>
          </a:xfrm>
          <a:prstGeom prst="line">
            <a:avLst/>
          </a:prstGeom>
          <a:ln w="3175">
            <a:solidFill>
              <a:schemeClr val="tx1"/>
            </a:solidFill>
            <a:tailEnd type="none" w="sm" len="sm"/>
          </a:ln>
        </p:spPr>
        <p:style>
          <a:lnRef idx="1">
            <a:schemeClr val="accent1"/>
          </a:lnRef>
          <a:fillRef idx="0">
            <a:schemeClr val="accent1"/>
          </a:fillRef>
          <a:effectRef idx="0">
            <a:schemeClr val="accent1"/>
          </a:effectRef>
          <a:fontRef idx="minor">
            <a:schemeClr val="tx1"/>
          </a:fontRef>
        </p:style>
      </p:cxnSp>
      <p:cxnSp>
        <p:nvCxnSpPr>
          <p:cNvPr id="54" name="Straight Connector 41">
            <a:extLst>
              <a:ext uri="{FF2B5EF4-FFF2-40B4-BE49-F238E27FC236}">
                <a16:creationId xmlns:a16="http://schemas.microsoft.com/office/drawing/2014/main" id="{CF534E76-33C6-447D-8424-22CBE9F88928}"/>
              </a:ext>
            </a:extLst>
          </p:cNvPr>
          <p:cNvCxnSpPr/>
          <p:nvPr userDrawn="1"/>
        </p:nvCxnSpPr>
        <p:spPr>
          <a:xfrm>
            <a:off x="-252640" y="1087627"/>
            <a:ext cx="182880" cy="0"/>
          </a:xfrm>
          <a:prstGeom prst="line">
            <a:avLst/>
          </a:prstGeom>
          <a:ln w="3175">
            <a:solidFill>
              <a:schemeClr val="tx1"/>
            </a:solidFill>
            <a:tailEnd type="none" w="sm" len="sm"/>
          </a:ln>
        </p:spPr>
        <p:style>
          <a:lnRef idx="1">
            <a:schemeClr val="accent1"/>
          </a:lnRef>
          <a:fillRef idx="0">
            <a:schemeClr val="accent1"/>
          </a:fillRef>
          <a:effectRef idx="0">
            <a:schemeClr val="accent1"/>
          </a:effectRef>
          <a:fontRef idx="minor">
            <a:schemeClr val="tx1"/>
          </a:fontRef>
        </p:style>
      </p:cxnSp>
      <p:sp>
        <p:nvSpPr>
          <p:cNvPr id="75" name="TextBox 54">
            <a:extLst>
              <a:ext uri="{FF2B5EF4-FFF2-40B4-BE49-F238E27FC236}">
                <a16:creationId xmlns:a16="http://schemas.microsoft.com/office/drawing/2014/main" id="{6CCAA815-27D9-4460-A77D-610A60C14775}"/>
              </a:ext>
            </a:extLst>
          </p:cNvPr>
          <p:cNvSpPr txBox="1">
            <a:spLocks/>
          </p:cNvSpPr>
          <p:nvPr userDrawn="1"/>
        </p:nvSpPr>
        <p:spPr>
          <a:xfrm>
            <a:off x="-1259880" y="4409443"/>
            <a:ext cx="936000" cy="180000"/>
          </a:xfrm>
          <a:prstGeom prst="rect">
            <a:avLst/>
          </a:prstGeom>
          <a:noFill/>
        </p:spPr>
        <p:txBody>
          <a:bodyPr wrap="square" lIns="0" tIns="0" rIns="132923"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Accent 5</a:t>
            </a:r>
          </a:p>
        </p:txBody>
      </p:sp>
      <p:sp>
        <p:nvSpPr>
          <p:cNvPr id="76" name="Rectangle 55">
            <a:extLst>
              <a:ext uri="{FF2B5EF4-FFF2-40B4-BE49-F238E27FC236}">
                <a16:creationId xmlns:a16="http://schemas.microsoft.com/office/drawing/2014/main" id="{79F9B763-F9B7-4EB5-8C66-61103B4F3C5A}"/>
              </a:ext>
            </a:extLst>
          </p:cNvPr>
          <p:cNvSpPr/>
          <p:nvPr userDrawn="1"/>
        </p:nvSpPr>
        <p:spPr bwMode="gray">
          <a:xfrm>
            <a:off x="-324884" y="4409445"/>
            <a:ext cx="180000" cy="180000"/>
          </a:xfrm>
          <a:prstGeom prst="rect">
            <a:avLst/>
          </a:prstGeom>
          <a:solidFill>
            <a:srgbClr val="E6DCFF"/>
          </a:solidFill>
          <a:ln w="9525" cap="flat" cmpd="sng" algn="ctr">
            <a:solidFill>
              <a:schemeClr val="bg1"/>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algn="ctr" fontAlgn="auto">
              <a:lnSpc>
                <a:spcPct val="100000"/>
              </a:lnSpc>
              <a:spcBef>
                <a:spcPts val="0"/>
              </a:spcBef>
              <a:spcAft>
                <a:spcPts val="0"/>
              </a:spcAft>
              <a:buClrTx/>
              <a:buSzTx/>
              <a:buFontTx/>
              <a:buNone/>
              <a:tabLst/>
            </a:pPr>
            <a:endParaRPr kumimoji="0" lang="en-US" sz="1200" b="0" i="0" u="none" strike="noStrike" cap="none" spc="0" normalizeH="0" baseline="0" noProof="0">
              <a:ln>
                <a:noFill/>
              </a:ln>
              <a:solidFill>
                <a:srgbClr val="FFFFFF"/>
              </a:solidFill>
              <a:effectLst/>
              <a:uLnTx/>
              <a:uFillTx/>
              <a:latin typeface="Graphik"/>
            </a:endParaRPr>
          </a:p>
        </p:txBody>
      </p:sp>
      <p:sp>
        <p:nvSpPr>
          <p:cNvPr id="77" name="Rectangle 58">
            <a:extLst>
              <a:ext uri="{FF2B5EF4-FFF2-40B4-BE49-F238E27FC236}">
                <a16:creationId xmlns:a16="http://schemas.microsoft.com/office/drawing/2014/main" id="{7DC62BEE-1EBA-400C-AAB8-AFC0C6A94B7C}"/>
              </a:ext>
            </a:extLst>
          </p:cNvPr>
          <p:cNvSpPr/>
          <p:nvPr userDrawn="1"/>
        </p:nvSpPr>
        <p:spPr bwMode="gray">
          <a:xfrm>
            <a:off x="-324884" y="4191035"/>
            <a:ext cx="180000" cy="180000"/>
          </a:xfrm>
          <a:prstGeom prst="rect">
            <a:avLst/>
          </a:prstGeom>
          <a:solidFill>
            <a:srgbClr val="DCAFFF"/>
          </a:solidFill>
          <a:ln w="9525" cap="flat" cmpd="sng" algn="ctr">
            <a:solidFill>
              <a:schemeClr val="bg1"/>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algn="ctr" fontAlgn="auto">
              <a:lnSpc>
                <a:spcPct val="100000"/>
              </a:lnSpc>
              <a:spcBef>
                <a:spcPts val="0"/>
              </a:spcBef>
              <a:spcAft>
                <a:spcPts val="0"/>
              </a:spcAft>
              <a:buClrTx/>
              <a:buSzTx/>
              <a:buFontTx/>
              <a:buNone/>
              <a:tabLst/>
            </a:pPr>
            <a:endParaRPr kumimoji="0" lang="en-US" sz="1200" b="0" i="0" u="none" strike="noStrike" cap="none" spc="0" normalizeH="0" baseline="0" noProof="0">
              <a:ln>
                <a:noFill/>
              </a:ln>
              <a:solidFill>
                <a:srgbClr val="FFFFFF"/>
              </a:solidFill>
              <a:effectLst/>
              <a:uLnTx/>
              <a:uFillTx/>
              <a:latin typeface="Graphik"/>
            </a:endParaRPr>
          </a:p>
        </p:txBody>
      </p:sp>
      <p:sp>
        <p:nvSpPr>
          <p:cNvPr id="78" name="TextBox 59">
            <a:extLst>
              <a:ext uri="{FF2B5EF4-FFF2-40B4-BE49-F238E27FC236}">
                <a16:creationId xmlns:a16="http://schemas.microsoft.com/office/drawing/2014/main" id="{C1BC6C5F-EAEC-4F76-9561-5411D3DAAA24}"/>
              </a:ext>
            </a:extLst>
          </p:cNvPr>
          <p:cNvSpPr txBox="1">
            <a:spLocks/>
          </p:cNvSpPr>
          <p:nvPr userDrawn="1"/>
        </p:nvSpPr>
        <p:spPr>
          <a:xfrm>
            <a:off x="-1259880" y="4191034"/>
            <a:ext cx="936000" cy="180000"/>
          </a:xfrm>
          <a:prstGeom prst="rect">
            <a:avLst/>
          </a:prstGeom>
          <a:noFill/>
        </p:spPr>
        <p:txBody>
          <a:bodyPr wrap="square" lIns="0" tIns="0" rIns="132923"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Accent 4</a:t>
            </a:r>
          </a:p>
        </p:txBody>
      </p:sp>
      <p:cxnSp>
        <p:nvCxnSpPr>
          <p:cNvPr id="79" name="Straight Connector 77">
            <a:extLst>
              <a:ext uri="{FF2B5EF4-FFF2-40B4-BE49-F238E27FC236}">
                <a16:creationId xmlns:a16="http://schemas.microsoft.com/office/drawing/2014/main" id="{5BC861BD-FBB5-4583-86D2-62624DFB0584}"/>
              </a:ext>
            </a:extLst>
          </p:cNvPr>
          <p:cNvCxnSpPr>
            <a:cxnSpLocks/>
          </p:cNvCxnSpPr>
          <p:nvPr userDrawn="1"/>
        </p:nvCxnSpPr>
        <p:spPr>
          <a:xfrm flipV="1">
            <a:off x="11807951" y="-195414"/>
            <a:ext cx="0" cy="180000"/>
          </a:xfrm>
          <a:prstGeom prst="line">
            <a:avLst/>
          </a:prstGeom>
          <a:ln w="3175">
            <a:solidFill>
              <a:schemeClr val="tx1"/>
            </a:solidFill>
            <a:tailEnd type="none" w="sm"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3214153"/>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 id="2147483680" r:id="rId19"/>
    <p:sldLayoutId id="2147483681" r:id="rId20"/>
    <p:sldLayoutId id="2147483682" r:id="rId21"/>
    <p:sldLayoutId id="2147483683" r:id="rId22"/>
    <p:sldLayoutId id="2147483684" r:id="rId23"/>
    <p:sldLayoutId id="2147483685" r:id="rId24"/>
    <p:sldLayoutId id="2147483686" r:id="rId25"/>
    <p:sldLayoutId id="2147483687" r:id="rId26"/>
    <p:sldLayoutId id="2147483688" r:id="rId27"/>
    <p:sldLayoutId id="2147483689" r:id="rId28"/>
    <p:sldLayoutId id="2147483690" r:id="rId29"/>
    <p:sldLayoutId id="2147483691" r:id="rId30"/>
    <p:sldLayoutId id="2147483692" r:id="rId31"/>
    <p:sldLayoutId id="2147483693" r:id="rId32"/>
    <p:sldLayoutId id="2147483694" r:id="rId33"/>
    <p:sldLayoutId id="2147483695" r:id="rId34"/>
    <p:sldLayoutId id="2147483696" r:id="rId35"/>
    <p:sldLayoutId id="2147483697" r:id="rId36"/>
    <p:sldLayoutId id="2147483698" r:id="rId37"/>
    <p:sldLayoutId id="2147483699" r:id="rId38"/>
    <p:sldLayoutId id="2147483700" r:id="rId39"/>
    <p:sldLayoutId id="2147483701" r:id="rId40"/>
    <p:sldLayoutId id="2147483702" r:id="rId41"/>
    <p:sldLayoutId id="2147483703" r:id="rId42"/>
    <p:sldLayoutId id="2147483704" r:id="rId43"/>
    <p:sldLayoutId id="2147483705" r:id="rId44"/>
    <p:sldLayoutId id="2147483706" r:id="rId45"/>
    <p:sldLayoutId id="2147483707" r:id="rId46"/>
    <p:sldLayoutId id="2147483708" r:id="rId47"/>
    <p:sldLayoutId id="2147483709" r:id="rId48"/>
    <p:sldLayoutId id="2147483710" r:id="rId49"/>
    <p:sldLayoutId id="2147483711" r:id="rId50"/>
    <p:sldLayoutId id="2147483712" r:id="rId51"/>
    <p:sldLayoutId id="2147483713" r:id="rId52"/>
    <p:sldLayoutId id="2147483714" r:id="rId53"/>
    <p:sldLayoutId id="2147483715" r:id="rId54"/>
    <p:sldLayoutId id="2147483716" r:id="rId55"/>
    <p:sldLayoutId id="2147483717" r:id="rId56"/>
    <p:sldLayoutId id="2147483718" r:id="rId57"/>
    <p:sldLayoutId id="2147483719" r:id="rId58"/>
    <p:sldLayoutId id="2147483720" r:id="rId59"/>
  </p:sldLayoutIdLst>
  <p:hf hdr="0" ftr="0"/>
  <p:txStyles>
    <p:titleStyle>
      <a:lvl1pPr algn="l" defTabSz="914400" rtl="0" eaLnBrk="1" latinLnBrk="0" hangingPunct="1">
        <a:lnSpc>
          <a:spcPct val="80000"/>
        </a:lnSpc>
        <a:spcBef>
          <a:spcPct val="0"/>
        </a:spcBef>
        <a:buNone/>
        <a:defRPr sz="3000" b="1" kern="1200">
          <a:solidFill>
            <a:schemeClr val="tx1"/>
          </a:solidFill>
          <a:latin typeface="+mj-lt"/>
          <a:ea typeface="+mj-ea"/>
          <a:cs typeface="+mj-cs"/>
        </a:defRPr>
      </a:lvl1pPr>
    </p:titleStyle>
    <p:bodyStyle>
      <a:lvl1pPr marL="0" indent="0" algn="l" defTabSz="228600" rtl="0" eaLnBrk="1" latinLnBrk="0" hangingPunct="1">
        <a:lnSpc>
          <a:spcPct val="100000"/>
        </a:lnSpc>
        <a:spcBef>
          <a:spcPts val="0"/>
        </a:spcBef>
        <a:spcAft>
          <a:spcPts val="600"/>
        </a:spcAft>
        <a:buFont typeface="Arial" panose="020B0604020202020204" pitchFamily="34" charset="0"/>
        <a:buNone/>
        <a:defRPr sz="2000" b="0" kern="1200">
          <a:solidFill>
            <a:schemeClr val="tx1"/>
          </a:solidFill>
          <a:latin typeface="+mn-lt"/>
          <a:ea typeface="+mn-ea"/>
          <a:cs typeface="+mn-cs"/>
        </a:defRPr>
      </a:lvl1pPr>
      <a:lvl2pPr marL="180000" indent="-180000" algn="l" defTabSz="228600" rtl="0" eaLnBrk="1" latinLnBrk="0" hangingPunct="1">
        <a:lnSpc>
          <a:spcPct val="100000"/>
        </a:lnSpc>
        <a:spcBef>
          <a:spcPts val="0"/>
        </a:spcBef>
        <a:spcAft>
          <a:spcPts val="600"/>
        </a:spcAft>
        <a:buClrTx/>
        <a:buFont typeface="Arial" panose="020B0604020202020204" pitchFamily="34" charset="0"/>
        <a:buChar char="•"/>
        <a:defRPr sz="1400" kern="1200">
          <a:solidFill>
            <a:schemeClr val="tx1"/>
          </a:solidFill>
          <a:latin typeface="+mn-lt"/>
          <a:ea typeface="+mn-ea"/>
          <a:cs typeface="+mn-cs"/>
        </a:defRPr>
      </a:lvl2pPr>
      <a:lvl3pPr marL="360000" indent="-180000" algn="l" defTabSz="228600" rtl="0" eaLnBrk="1" latinLnBrk="0" hangingPunct="1">
        <a:lnSpc>
          <a:spcPct val="100000"/>
        </a:lnSpc>
        <a:spcBef>
          <a:spcPts val="0"/>
        </a:spcBef>
        <a:spcAft>
          <a:spcPts val="600"/>
        </a:spcAft>
        <a:buFont typeface="System Font"/>
        <a:buChar char="–"/>
        <a:defRPr sz="1400" kern="1200">
          <a:solidFill>
            <a:schemeClr val="tx1"/>
          </a:solidFill>
          <a:latin typeface="+mn-lt"/>
          <a:ea typeface="+mn-ea"/>
          <a:cs typeface="+mn-cs"/>
        </a:defRPr>
      </a:lvl3pPr>
      <a:lvl4pPr marL="540000" indent="-180000" algn="l" defTabSz="228600" rtl="0" eaLnBrk="1" latinLnBrk="0" hangingPunct="1">
        <a:lnSpc>
          <a:spcPct val="100000"/>
        </a:lnSpc>
        <a:spcBef>
          <a:spcPts val="0"/>
        </a:spcBef>
        <a:spcAft>
          <a:spcPts val="600"/>
        </a:spcAft>
        <a:buFont typeface="Arial" panose="020B0604020202020204" pitchFamily="34" charset="0"/>
        <a:buChar char="•"/>
        <a:defRPr sz="1400" kern="1200">
          <a:solidFill>
            <a:schemeClr val="tx1"/>
          </a:solidFill>
          <a:latin typeface="+mn-lt"/>
          <a:ea typeface="+mn-ea"/>
          <a:cs typeface="+mn-cs"/>
        </a:defRPr>
      </a:lvl4pPr>
      <a:lvl5pPr marL="720000" indent="-180000" algn="l" defTabSz="228600" rtl="0" eaLnBrk="1" latinLnBrk="0" hangingPunct="1">
        <a:lnSpc>
          <a:spcPct val="100000"/>
        </a:lnSpc>
        <a:spcBef>
          <a:spcPts val="0"/>
        </a:spcBef>
        <a:spcAft>
          <a:spcPts val="600"/>
        </a:spcAft>
        <a:buFont typeface="System Font"/>
        <a:buChar char="–"/>
        <a:defRPr sz="1400" kern="1200">
          <a:solidFill>
            <a:schemeClr val="tx1"/>
          </a:solidFill>
          <a:latin typeface="+mn-lt"/>
          <a:ea typeface="+mn-ea"/>
          <a:cs typeface="+mn-cs"/>
        </a:defRPr>
      </a:lvl5pPr>
      <a:lvl6pPr marL="11113" indent="0" algn="l" defTabSz="228600" rtl="0" eaLnBrk="1" latinLnBrk="0" hangingPunct="1">
        <a:lnSpc>
          <a:spcPct val="90000"/>
        </a:lnSpc>
        <a:spcBef>
          <a:spcPts val="0"/>
        </a:spcBef>
        <a:spcAft>
          <a:spcPts val="1200"/>
        </a:spcAft>
        <a:buFont typeface="Graphik" panose="020B0503030202060203" pitchFamily="34" charset="0"/>
        <a:buNone/>
        <a:tabLst/>
        <a:defRPr sz="1600" kern="1200">
          <a:solidFill>
            <a:schemeClr val="tx1"/>
          </a:solidFill>
          <a:latin typeface="+mn-lt"/>
          <a:ea typeface="+mn-ea"/>
          <a:cs typeface="+mn-cs"/>
        </a:defRPr>
      </a:lvl6pPr>
      <a:lvl7pPr marL="0" indent="0" algn="l" defTabSz="228600" rtl="0" eaLnBrk="1" latinLnBrk="0" hangingPunct="1">
        <a:lnSpc>
          <a:spcPct val="90000"/>
        </a:lnSpc>
        <a:spcBef>
          <a:spcPts val="0"/>
        </a:spcBef>
        <a:spcAft>
          <a:spcPts val="1200"/>
        </a:spcAft>
        <a:buFont typeface="Arial" panose="020B0604020202020204" pitchFamily="34" charset="0"/>
        <a:buNone/>
        <a:defRPr sz="1200" kern="1200">
          <a:solidFill>
            <a:schemeClr val="tx1"/>
          </a:solidFill>
          <a:latin typeface="+mn-lt"/>
          <a:ea typeface="+mn-ea"/>
          <a:cs typeface="+mn-cs"/>
        </a:defRPr>
      </a:lvl7pPr>
      <a:lvl8pPr marL="0" indent="0" algn="l" defTabSz="228600" rtl="0" eaLnBrk="1" latinLnBrk="0" hangingPunct="1">
        <a:lnSpc>
          <a:spcPct val="90000"/>
        </a:lnSpc>
        <a:spcBef>
          <a:spcPts val="0"/>
        </a:spcBef>
        <a:spcAft>
          <a:spcPts val="1200"/>
        </a:spcAft>
        <a:buFont typeface="Arial" panose="020B0604020202020204" pitchFamily="34" charset="0"/>
        <a:buNone/>
        <a:defRPr sz="1000" b="1" kern="1200">
          <a:solidFill>
            <a:schemeClr val="tx1"/>
          </a:solidFill>
          <a:latin typeface="+mn-lt"/>
          <a:ea typeface="+mn-ea"/>
          <a:cs typeface="+mn-cs"/>
        </a:defRPr>
      </a:lvl8pPr>
      <a:lvl9pPr marL="0" indent="0" algn="l" defTabSz="228600" rtl="0" eaLnBrk="1" latinLnBrk="0" hangingPunct="1">
        <a:lnSpc>
          <a:spcPct val="90000"/>
        </a:lnSpc>
        <a:spcBef>
          <a:spcPts val="0"/>
        </a:spcBef>
        <a:spcAft>
          <a:spcPts val="1200"/>
        </a:spcAft>
        <a:buFont typeface="Arial" panose="020B0604020202020204" pitchFamily="34" charset="0"/>
        <a:buNone/>
        <a:defRPr sz="8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40">
          <p15:clr>
            <a:srgbClr val="F26B43"/>
          </p15:clr>
        </p15:guide>
        <p15:guide id="2" orient="horz" pos="3952">
          <p15:clr>
            <a:srgbClr val="F26B43"/>
          </p15:clr>
        </p15:guide>
        <p15:guide id="3" pos="240">
          <p15:clr>
            <a:srgbClr val="F26B43"/>
          </p15:clr>
        </p15:guide>
        <p15:guide id="4" pos="7440">
          <p15:clr>
            <a:srgbClr val="F26B43"/>
          </p15:clr>
        </p15:guide>
        <p15:guide id="5" orient="horz" pos="4065">
          <p15:clr>
            <a:srgbClr val="F26B43"/>
          </p15:clr>
        </p15:guide>
        <p15:guide id="6" orient="horz" pos="1049">
          <p15:clr>
            <a:srgbClr val="F26B43"/>
          </p15:clr>
        </p15:guide>
        <p15:guide id="7" pos="3840">
          <p15:clr>
            <a:srgbClr val="F26B43"/>
          </p15:clr>
        </p15:guide>
        <p15:guide id="8" orient="horz" pos="867">
          <p15:clr>
            <a:srgbClr val="F26B43"/>
          </p15:clr>
        </p15:guide>
        <p15:guide id="9" orient="horz" pos="686">
          <p15:clr>
            <a:srgbClr val="F26B43"/>
          </p15:clr>
        </p15:guide>
        <p15:guide id="10" pos="3885">
          <p15:clr>
            <a:srgbClr val="F26B43"/>
          </p15:clr>
        </p15:guide>
        <p15:guide id="11" pos="3795">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5.xml"/><Relationship Id="rId1" Type="http://schemas.openxmlformats.org/officeDocument/2006/relationships/tags" Target="../tags/tag11.xml"/><Relationship Id="rId5" Type="http://schemas.openxmlformats.org/officeDocument/2006/relationships/image" Target="../media/image1.emf"/><Relationship Id="rId4" Type="http://schemas.openxmlformats.org/officeDocument/2006/relationships/oleObject" Target="../embeddings/oleObject8.bin"/></Relationships>
</file>

<file path=ppt/slides/_rels/slide1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2.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notesSlide" Target="../notesSlides/notesSlide2.xml"/><Relationship Id="rId7" Type="http://schemas.openxmlformats.org/officeDocument/2006/relationships/image" Target="../media/image34.svg"/><Relationship Id="rId2" Type="http://schemas.openxmlformats.org/officeDocument/2006/relationships/slideLayout" Target="../slideLayouts/slideLayout14.xml"/><Relationship Id="rId1" Type="http://schemas.openxmlformats.org/officeDocument/2006/relationships/tags" Target="../tags/tag12.xml"/><Relationship Id="rId6" Type="http://schemas.openxmlformats.org/officeDocument/2006/relationships/image" Target="../media/image33.png"/><Relationship Id="rId11" Type="http://schemas.openxmlformats.org/officeDocument/2006/relationships/image" Target="../media/image38.svg"/><Relationship Id="rId5" Type="http://schemas.openxmlformats.org/officeDocument/2006/relationships/image" Target="../media/image1.emf"/><Relationship Id="rId10" Type="http://schemas.openxmlformats.org/officeDocument/2006/relationships/image" Target="../media/image37.svg"/><Relationship Id="rId4" Type="http://schemas.openxmlformats.org/officeDocument/2006/relationships/oleObject" Target="../embeddings/oleObject9.bin"/><Relationship Id="rId9" Type="http://schemas.openxmlformats.org/officeDocument/2006/relationships/image" Target="../media/image36.sv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4.xml"/><Relationship Id="rId1" Type="http://schemas.openxmlformats.org/officeDocument/2006/relationships/tags" Target="../tags/tag13.xml"/><Relationship Id="rId5" Type="http://schemas.openxmlformats.org/officeDocument/2006/relationships/image" Target="../media/image1.emf"/><Relationship Id="rId4" Type="http://schemas.openxmlformats.org/officeDocument/2006/relationships/oleObject" Target="../embeddings/oleObject10.bin"/></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5.xml"/><Relationship Id="rId1" Type="http://schemas.openxmlformats.org/officeDocument/2006/relationships/tags" Target="../tags/tag14.xml"/><Relationship Id="rId5" Type="http://schemas.openxmlformats.org/officeDocument/2006/relationships/image" Target="../media/image1.emf"/><Relationship Id="rId4" Type="http://schemas.openxmlformats.org/officeDocument/2006/relationships/oleObject" Target="../embeddings/oleObject11.bin"/></Relationships>
</file>

<file path=ppt/slides/_rels/slide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4.xml"/><Relationship Id="rId1" Type="http://schemas.openxmlformats.org/officeDocument/2006/relationships/tags" Target="../tags/tag15.xml"/><Relationship Id="rId5" Type="http://schemas.openxmlformats.org/officeDocument/2006/relationships/image" Target="../media/image1.emf"/><Relationship Id="rId4" Type="http://schemas.openxmlformats.org/officeDocument/2006/relationships/oleObject" Target="../embeddings/oleObject12.bin"/></Relationships>
</file>

<file path=ppt/slides/_rels/slide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6.xml"/><Relationship Id="rId1" Type="http://schemas.openxmlformats.org/officeDocument/2006/relationships/tags" Target="../tags/tag16.xml"/><Relationship Id="rId6" Type="http://schemas.openxmlformats.org/officeDocument/2006/relationships/image" Target="../media/image42.png"/><Relationship Id="rId5" Type="http://schemas.openxmlformats.org/officeDocument/2006/relationships/image" Target="../media/image1.emf"/><Relationship Id="rId4" Type="http://schemas.openxmlformats.org/officeDocument/2006/relationships/oleObject" Target="../embeddings/oleObject13.bin"/></Relationships>
</file>

<file path=ppt/slides/_rels/slide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4" name="Objekt 3" hidden="1">
            <a:extLst>
              <a:ext uri="{FF2B5EF4-FFF2-40B4-BE49-F238E27FC236}">
                <a16:creationId xmlns:a16="http://schemas.microsoft.com/office/drawing/2014/main" id="{206C1142-990E-443D-A4A9-7C0B20CAB3A8}"/>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424" imgH="424" progId="TCLayout.ActiveDocument.1">
                  <p:embed/>
                </p:oleObj>
              </mc:Choice>
              <mc:Fallback>
                <p:oleObj name="think-cell Folie" r:id="rId4" imgW="424" imgH="424" progId="TCLayout.ActiveDocument.1">
                  <p:embed/>
                  <p:pic>
                    <p:nvPicPr>
                      <p:cNvPr id="4" name="Objekt 3" hidden="1">
                        <a:extLst>
                          <a:ext uri="{FF2B5EF4-FFF2-40B4-BE49-F238E27FC236}">
                            <a16:creationId xmlns:a16="http://schemas.microsoft.com/office/drawing/2014/main" id="{206C1142-990E-443D-A4A9-7C0B20CAB3A8}"/>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6" name="Textplatzhalter 5">
            <a:extLst>
              <a:ext uri="{FF2B5EF4-FFF2-40B4-BE49-F238E27FC236}">
                <a16:creationId xmlns:a16="http://schemas.microsoft.com/office/drawing/2014/main" id="{256302E3-58E5-476B-85B6-5D2330B974DD}"/>
              </a:ext>
            </a:extLst>
          </p:cNvPr>
          <p:cNvSpPr>
            <a:spLocks noGrp="1"/>
          </p:cNvSpPr>
          <p:nvPr>
            <p:ph type="body" sz="quarter" idx="12"/>
          </p:nvPr>
        </p:nvSpPr>
        <p:spPr/>
        <p:txBody>
          <a:bodyPr/>
          <a:lstStyle/>
          <a:p>
            <a:r>
              <a:rPr lang="de-DE" dirty="0"/>
              <a:t>Oreayo Israel-Bolarinwa</a:t>
            </a:r>
          </a:p>
          <a:p>
            <a:r>
              <a:rPr lang="de-DE" dirty="0"/>
              <a:t>Malik Alam</a:t>
            </a:r>
          </a:p>
          <a:p>
            <a:endParaRPr lang="de-DE" dirty="0"/>
          </a:p>
        </p:txBody>
      </p:sp>
      <p:sp>
        <p:nvSpPr>
          <p:cNvPr id="2" name="Title 1">
            <a:extLst>
              <a:ext uri="{FF2B5EF4-FFF2-40B4-BE49-F238E27FC236}">
                <a16:creationId xmlns:a16="http://schemas.microsoft.com/office/drawing/2014/main" id="{A616343B-6A84-4DE6-9AFD-6AB0023BD785}"/>
              </a:ext>
            </a:extLst>
          </p:cNvPr>
          <p:cNvSpPr>
            <a:spLocks noGrp="1"/>
          </p:cNvSpPr>
          <p:nvPr>
            <p:ph type="ctrTitle"/>
          </p:nvPr>
        </p:nvSpPr>
        <p:spPr/>
        <p:txBody>
          <a:bodyPr vert="horz"/>
          <a:lstStyle/>
          <a:p>
            <a:r>
              <a:rPr lang="en-US" dirty="0" err="1"/>
              <a:t>Datathon</a:t>
            </a:r>
            <a:r>
              <a:rPr lang="en-US" dirty="0"/>
              <a:t> – Team 8 </a:t>
            </a:r>
          </a:p>
        </p:txBody>
      </p:sp>
      <p:sp>
        <p:nvSpPr>
          <p:cNvPr id="7" name="Textplatzhalter 6">
            <a:extLst>
              <a:ext uri="{FF2B5EF4-FFF2-40B4-BE49-F238E27FC236}">
                <a16:creationId xmlns:a16="http://schemas.microsoft.com/office/drawing/2014/main" id="{2557782D-7BCD-4746-9A29-063046B2913B}"/>
              </a:ext>
            </a:extLst>
          </p:cNvPr>
          <p:cNvSpPr>
            <a:spLocks noGrp="1"/>
          </p:cNvSpPr>
          <p:nvPr>
            <p:ph type="body" sz="quarter" idx="13"/>
          </p:nvPr>
        </p:nvSpPr>
        <p:spPr/>
        <p:txBody>
          <a:bodyPr/>
          <a:lstStyle/>
          <a:p>
            <a:r>
              <a:rPr lang="de-DE" dirty="0"/>
              <a:t>Project Overview</a:t>
            </a:r>
          </a:p>
        </p:txBody>
      </p:sp>
    </p:spTree>
    <p:extLst>
      <p:ext uri="{BB962C8B-B14F-4D97-AF65-F5344CB8AC3E}">
        <p14:creationId xmlns:p14="http://schemas.microsoft.com/office/powerpoint/2010/main" val="23173403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49817-C56D-A374-4B22-56BCC1105A9B}"/>
              </a:ext>
            </a:extLst>
          </p:cNvPr>
          <p:cNvSpPr>
            <a:spLocks noGrp="1"/>
          </p:cNvSpPr>
          <p:nvPr>
            <p:ph type="title"/>
          </p:nvPr>
        </p:nvSpPr>
        <p:spPr/>
        <p:txBody>
          <a:bodyPr anchor="ctr"/>
          <a:lstStyle/>
          <a:p>
            <a:r>
              <a:rPr kumimoji="0" lang="en-US" sz="3200" b="1" i="0" u="none" strike="noStrike" kern="1200" cap="none" spc="0" normalizeH="0" baseline="0" noProof="0" dirty="0" err="1">
                <a:ln>
                  <a:noFill/>
                </a:ln>
                <a:effectLst/>
                <a:uLnTx/>
                <a:uFillTx/>
                <a:cs typeface="Arial" panose="020B0604020202020204" pitchFamily="34" charset="0"/>
              </a:rPr>
              <a:t>Visualising</a:t>
            </a:r>
            <a:r>
              <a:rPr kumimoji="0" lang="en-US" sz="3200" b="1" i="0" u="none" strike="noStrike" kern="1200" cap="none" spc="0" normalizeH="0" baseline="0" noProof="0" dirty="0">
                <a:ln>
                  <a:noFill/>
                </a:ln>
                <a:effectLst/>
                <a:uLnTx/>
                <a:uFillTx/>
                <a:cs typeface="Arial" panose="020B0604020202020204" pitchFamily="34" charset="0"/>
              </a:rPr>
              <a:t> Data Using Power BI – Feature Distribution</a:t>
            </a:r>
            <a:endParaRPr lang="en-GB" dirty="0"/>
          </a:p>
        </p:txBody>
      </p:sp>
      <p:sp>
        <p:nvSpPr>
          <p:cNvPr id="3" name="Slide Number Placeholder 2">
            <a:extLst>
              <a:ext uri="{FF2B5EF4-FFF2-40B4-BE49-F238E27FC236}">
                <a16:creationId xmlns:a16="http://schemas.microsoft.com/office/drawing/2014/main" id="{EB2B7CB0-FEB4-FE30-8EA0-0F227CF2FA95}"/>
              </a:ext>
            </a:extLst>
          </p:cNvPr>
          <p:cNvSpPr>
            <a:spLocks noGrp="1"/>
          </p:cNvSpPr>
          <p:nvPr>
            <p:ph type="sldNum" sz="quarter" idx="10"/>
          </p:nvPr>
        </p:nvSpPr>
        <p:spPr/>
        <p:txBody>
          <a:bodyPr/>
          <a:lstStyle/>
          <a:p>
            <a:pPr algn="r" defTabSz="228600">
              <a:spcAft>
                <a:spcPts val="1200"/>
              </a:spcAft>
            </a:pPr>
            <a:fld id="{CC9E6EB9-168E-4914-8CC7-2E853AFB4F1B}" type="slidenum">
              <a:rPr lang="en-US" smtClean="0"/>
              <a:pPr algn="r" defTabSz="228600">
                <a:spcAft>
                  <a:spcPts val="1200"/>
                </a:spcAft>
              </a:pPr>
              <a:t>10</a:t>
            </a:fld>
            <a:endParaRPr lang="en-US" dirty="0"/>
          </a:p>
        </p:txBody>
      </p:sp>
      <p:sp>
        <p:nvSpPr>
          <p:cNvPr id="4" name="Text Placeholder 3">
            <a:extLst>
              <a:ext uri="{FF2B5EF4-FFF2-40B4-BE49-F238E27FC236}">
                <a16:creationId xmlns:a16="http://schemas.microsoft.com/office/drawing/2014/main" id="{3B9E9145-693F-ADCB-29A1-45E0F92539DB}"/>
              </a:ext>
            </a:extLst>
          </p:cNvPr>
          <p:cNvSpPr>
            <a:spLocks noGrp="1"/>
          </p:cNvSpPr>
          <p:nvPr>
            <p:ph type="body" sz="quarter" idx="11"/>
          </p:nvPr>
        </p:nvSpPr>
        <p:spPr>
          <a:xfrm>
            <a:off x="381001" y="1785257"/>
            <a:ext cx="3251200" cy="4504418"/>
          </a:xfrm>
        </p:spPr>
        <p:txBody>
          <a:bodyPr/>
          <a:lstStyle/>
          <a:p>
            <a:r>
              <a:rPr lang="en-GB" dirty="0"/>
              <a:t>Used this page to show distribution of columns in the dataset.</a:t>
            </a:r>
          </a:p>
          <a:p>
            <a:r>
              <a:rPr lang="en-GB" b="1" dirty="0"/>
              <a:t>Findings:</a:t>
            </a:r>
          </a:p>
          <a:p>
            <a:pPr marL="285750" indent="-285750">
              <a:buFont typeface="Arial" panose="020B0604020202020204" pitchFamily="34" charset="0"/>
              <a:buChar char="•"/>
            </a:pPr>
            <a:r>
              <a:rPr lang="en-GB" dirty="0"/>
              <a:t>95% of the dataset population have diabetes. This is most likely a biased dataset so not too many conclusions can be taken from analysis of the data (Around 6.5% of the UK population have diabetes).</a:t>
            </a:r>
          </a:p>
          <a:p>
            <a:pPr marL="285750" indent="-285750">
              <a:buFont typeface="Arial" panose="020B0604020202020204" pitchFamily="34" charset="0"/>
              <a:buChar char="•"/>
            </a:pPr>
            <a:r>
              <a:rPr lang="en-GB" dirty="0"/>
              <a:t>BMI was group into categories using a calculated column. Most individuals are overweight (BMI &gt; 25). </a:t>
            </a:r>
          </a:p>
        </p:txBody>
      </p:sp>
      <p:pic>
        <p:nvPicPr>
          <p:cNvPr id="9" name="Picture 8">
            <a:extLst>
              <a:ext uri="{FF2B5EF4-FFF2-40B4-BE49-F238E27FC236}">
                <a16:creationId xmlns:a16="http://schemas.microsoft.com/office/drawing/2014/main" id="{27F74953-907E-0BDC-C362-7084C8FEAB4E}"/>
              </a:ext>
            </a:extLst>
          </p:cNvPr>
          <p:cNvPicPr>
            <a:picLocks noChangeAspect="1"/>
          </p:cNvPicPr>
          <p:nvPr/>
        </p:nvPicPr>
        <p:blipFill>
          <a:blip r:embed="rId3"/>
          <a:stretch>
            <a:fillRect/>
          </a:stretch>
        </p:blipFill>
        <p:spPr>
          <a:xfrm>
            <a:off x="4127713" y="1651345"/>
            <a:ext cx="7492785" cy="4261114"/>
          </a:xfrm>
          <a:prstGeom prst="rect">
            <a:avLst/>
          </a:prstGeom>
          <a:ln>
            <a:solidFill>
              <a:schemeClr val="tx1"/>
            </a:solidFill>
          </a:ln>
        </p:spPr>
      </p:pic>
    </p:spTree>
    <p:extLst>
      <p:ext uri="{BB962C8B-B14F-4D97-AF65-F5344CB8AC3E}">
        <p14:creationId xmlns:p14="http://schemas.microsoft.com/office/powerpoint/2010/main" val="15486781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49817-C56D-A374-4B22-56BCC1105A9B}"/>
              </a:ext>
            </a:extLst>
          </p:cNvPr>
          <p:cNvSpPr>
            <a:spLocks noGrp="1"/>
          </p:cNvSpPr>
          <p:nvPr>
            <p:ph type="title"/>
          </p:nvPr>
        </p:nvSpPr>
        <p:spPr/>
        <p:txBody>
          <a:bodyPr anchor="ctr"/>
          <a:lstStyle/>
          <a:p>
            <a:r>
              <a:rPr kumimoji="0" lang="en-US" sz="3200" b="1" i="0" u="none" strike="noStrike" kern="1200" cap="none" spc="0" normalizeH="0" baseline="0" noProof="0" dirty="0" err="1">
                <a:ln>
                  <a:noFill/>
                </a:ln>
                <a:effectLst/>
                <a:uLnTx/>
                <a:uFillTx/>
                <a:cs typeface="Arial" panose="020B0604020202020204" pitchFamily="34" charset="0"/>
              </a:rPr>
              <a:t>Visualising</a:t>
            </a:r>
            <a:r>
              <a:rPr kumimoji="0" lang="en-US" sz="3200" b="1" i="0" u="none" strike="noStrike" kern="1200" cap="none" spc="0" normalizeH="0" baseline="0" noProof="0" dirty="0">
                <a:ln>
                  <a:noFill/>
                </a:ln>
                <a:effectLst/>
                <a:uLnTx/>
                <a:uFillTx/>
                <a:cs typeface="Arial" panose="020B0604020202020204" pitchFamily="34" charset="0"/>
              </a:rPr>
              <a:t> Data Using Power BI – Ad Hoc Analysis</a:t>
            </a:r>
            <a:endParaRPr lang="en-GB" dirty="0"/>
          </a:p>
        </p:txBody>
      </p:sp>
      <p:sp>
        <p:nvSpPr>
          <p:cNvPr id="3" name="Slide Number Placeholder 2">
            <a:extLst>
              <a:ext uri="{FF2B5EF4-FFF2-40B4-BE49-F238E27FC236}">
                <a16:creationId xmlns:a16="http://schemas.microsoft.com/office/drawing/2014/main" id="{EB2B7CB0-FEB4-FE30-8EA0-0F227CF2FA95}"/>
              </a:ext>
            </a:extLst>
          </p:cNvPr>
          <p:cNvSpPr>
            <a:spLocks noGrp="1"/>
          </p:cNvSpPr>
          <p:nvPr>
            <p:ph type="sldNum" sz="quarter" idx="10"/>
          </p:nvPr>
        </p:nvSpPr>
        <p:spPr/>
        <p:txBody>
          <a:bodyPr/>
          <a:lstStyle/>
          <a:p>
            <a:pPr algn="r" defTabSz="228600">
              <a:spcAft>
                <a:spcPts val="1200"/>
              </a:spcAft>
            </a:pPr>
            <a:fld id="{CC9E6EB9-168E-4914-8CC7-2E853AFB4F1B}" type="slidenum">
              <a:rPr lang="en-US" smtClean="0"/>
              <a:pPr algn="r" defTabSz="228600">
                <a:spcAft>
                  <a:spcPts val="1200"/>
                </a:spcAft>
              </a:pPr>
              <a:t>11</a:t>
            </a:fld>
            <a:endParaRPr lang="en-US" dirty="0"/>
          </a:p>
        </p:txBody>
      </p:sp>
      <p:sp>
        <p:nvSpPr>
          <p:cNvPr id="4" name="Text Placeholder 3">
            <a:extLst>
              <a:ext uri="{FF2B5EF4-FFF2-40B4-BE49-F238E27FC236}">
                <a16:creationId xmlns:a16="http://schemas.microsoft.com/office/drawing/2014/main" id="{3B9E9145-693F-ADCB-29A1-45E0F92539DB}"/>
              </a:ext>
            </a:extLst>
          </p:cNvPr>
          <p:cNvSpPr>
            <a:spLocks noGrp="1"/>
          </p:cNvSpPr>
          <p:nvPr>
            <p:ph type="body" sz="quarter" idx="11"/>
          </p:nvPr>
        </p:nvSpPr>
        <p:spPr>
          <a:xfrm>
            <a:off x="381001" y="1574238"/>
            <a:ext cx="3251200" cy="4619741"/>
          </a:xfrm>
        </p:spPr>
        <p:txBody>
          <a:bodyPr/>
          <a:lstStyle/>
          <a:p>
            <a:r>
              <a:rPr lang="en-GB" dirty="0"/>
              <a:t>Added Q&amp;A, Key Influencers and Decomposition visualisations to allow individuals to conduct their own analysis.</a:t>
            </a:r>
          </a:p>
          <a:p>
            <a:r>
              <a:rPr lang="en-GB" dirty="0"/>
              <a:t>Using Key Influencers we found the following were the biggest causes of diabetes:</a:t>
            </a:r>
          </a:p>
          <a:p>
            <a:pPr marL="285750" indent="-285750">
              <a:buFont typeface="Arial" panose="020B0604020202020204" pitchFamily="34" charset="0"/>
              <a:buChar char="•"/>
            </a:pPr>
            <a:r>
              <a:rPr lang="en-GB" dirty="0"/>
              <a:t>High BMI/Weight (BMI over 30 &gt; +6%)</a:t>
            </a:r>
          </a:p>
          <a:p>
            <a:pPr marL="285750" indent="-285750">
              <a:buFont typeface="Arial" panose="020B0604020202020204" pitchFamily="34" charset="0"/>
              <a:buChar char="•"/>
            </a:pPr>
            <a:r>
              <a:rPr lang="en-GB" dirty="0"/>
              <a:t>High levels of stress (elevated &amp; extreme &gt; +6%)</a:t>
            </a:r>
          </a:p>
          <a:p>
            <a:pPr marL="285750" indent="-285750">
              <a:buFont typeface="Arial" panose="020B0604020202020204" pitchFamily="34" charset="0"/>
              <a:buChar char="•"/>
            </a:pPr>
            <a:r>
              <a:rPr lang="en-GB" dirty="0"/>
              <a:t>Low level of physical activity (sedentary &gt; +6%)</a:t>
            </a:r>
          </a:p>
          <a:p>
            <a:pPr marL="285750" indent="-285750">
              <a:buFont typeface="Arial" panose="020B0604020202020204" pitchFamily="34" charset="0"/>
              <a:buChar char="•"/>
            </a:pPr>
            <a:r>
              <a:rPr lang="en-GB" dirty="0"/>
              <a:t>High levels of social media use (excessive &gt; + 6%)</a:t>
            </a:r>
          </a:p>
          <a:p>
            <a:pPr marL="285750" indent="-285750">
              <a:buFont typeface="Arial" panose="020B0604020202020204" pitchFamily="34" charset="0"/>
              <a:buChar char="•"/>
            </a:pPr>
            <a:r>
              <a:rPr lang="en-GB" dirty="0"/>
              <a:t>High levels of alcohol consumption (heavy &gt; +5%)</a:t>
            </a:r>
          </a:p>
        </p:txBody>
      </p:sp>
      <p:pic>
        <p:nvPicPr>
          <p:cNvPr id="6" name="Picture 5">
            <a:extLst>
              <a:ext uri="{FF2B5EF4-FFF2-40B4-BE49-F238E27FC236}">
                <a16:creationId xmlns:a16="http://schemas.microsoft.com/office/drawing/2014/main" id="{AF45FA4D-E61A-1196-4FED-E1ECDFE7F468}"/>
              </a:ext>
            </a:extLst>
          </p:cNvPr>
          <p:cNvPicPr>
            <a:picLocks noChangeAspect="1"/>
          </p:cNvPicPr>
          <p:nvPr/>
        </p:nvPicPr>
        <p:blipFill>
          <a:blip r:embed="rId2"/>
          <a:stretch>
            <a:fillRect/>
          </a:stretch>
        </p:blipFill>
        <p:spPr>
          <a:xfrm>
            <a:off x="4126169" y="1711695"/>
            <a:ext cx="7425970" cy="4199248"/>
          </a:xfrm>
          <a:prstGeom prst="rect">
            <a:avLst/>
          </a:prstGeom>
          <a:ln>
            <a:solidFill>
              <a:schemeClr val="tx1"/>
            </a:solidFill>
          </a:ln>
        </p:spPr>
      </p:pic>
    </p:spTree>
    <p:extLst>
      <p:ext uri="{BB962C8B-B14F-4D97-AF65-F5344CB8AC3E}">
        <p14:creationId xmlns:p14="http://schemas.microsoft.com/office/powerpoint/2010/main" val="5600613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6E25C-5F46-60B6-0D09-24AB222BFE80}"/>
              </a:ext>
            </a:extLst>
          </p:cNvPr>
          <p:cNvSpPr>
            <a:spLocks noGrp="1"/>
          </p:cNvSpPr>
          <p:nvPr>
            <p:ph type="title"/>
          </p:nvPr>
        </p:nvSpPr>
        <p:spPr/>
        <p:txBody>
          <a:bodyPr/>
          <a:lstStyle/>
          <a:p>
            <a:r>
              <a:rPr lang="en-GB" dirty="0"/>
              <a:t>Conclusions</a:t>
            </a:r>
          </a:p>
        </p:txBody>
      </p:sp>
      <p:sp>
        <p:nvSpPr>
          <p:cNvPr id="3" name="Slide Number Placeholder 2">
            <a:extLst>
              <a:ext uri="{FF2B5EF4-FFF2-40B4-BE49-F238E27FC236}">
                <a16:creationId xmlns:a16="http://schemas.microsoft.com/office/drawing/2014/main" id="{C371E0B5-4490-0011-B3A2-3A2F62505F43}"/>
              </a:ext>
            </a:extLst>
          </p:cNvPr>
          <p:cNvSpPr>
            <a:spLocks noGrp="1"/>
          </p:cNvSpPr>
          <p:nvPr>
            <p:ph type="sldNum" sz="quarter" idx="10"/>
          </p:nvPr>
        </p:nvSpPr>
        <p:spPr/>
        <p:txBody>
          <a:bodyPr/>
          <a:lstStyle/>
          <a:p>
            <a:pPr algn="r" defTabSz="228600">
              <a:spcAft>
                <a:spcPts val="1200"/>
              </a:spcAft>
            </a:pPr>
            <a:fld id="{CC9E6EB9-168E-4914-8CC7-2E853AFB4F1B}" type="slidenum">
              <a:rPr lang="en-US" smtClean="0"/>
              <a:pPr algn="r" defTabSz="228600">
                <a:spcAft>
                  <a:spcPts val="1200"/>
                </a:spcAft>
              </a:pPr>
              <a:t>12</a:t>
            </a:fld>
            <a:endParaRPr lang="en-US" dirty="0"/>
          </a:p>
        </p:txBody>
      </p:sp>
      <p:sp>
        <p:nvSpPr>
          <p:cNvPr id="4" name="Text Placeholder 3">
            <a:extLst>
              <a:ext uri="{FF2B5EF4-FFF2-40B4-BE49-F238E27FC236}">
                <a16:creationId xmlns:a16="http://schemas.microsoft.com/office/drawing/2014/main" id="{881FE01C-5E8F-BB58-0FD7-0ABD83EC8889}"/>
              </a:ext>
            </a:extLst>
          </p:cNvPr>
          <p:cNvSpPr>
            <a:spLocks noGrp="1"/>
          </p:cNvSpPr>
          <p:nvPr>
            <p:ph type="body" sz="quarter" idx="11"/>
          </p:nvPr>
        </p:nvSpPr>
        <p:spPr>
          <a:ln>
            <a:solidFill>
              <a:schemeClr val="tx1"/>
            </a:solidFill>
          </a:ln>
        </p:spPr>
        <p:txBody>
          <a:bodyPr/>
          <a:lstStyle/>
          <a:p>
            <a:r>
              <a:rPr lang="en-GB" dirty="0"/>
              <a:t>Based on our findings, we would advise focusing on the following to reduce diabetes prevalence:</a:t>
            </a:r>
          </a:p>
          <a:p>
            <a:pPr marL="285750" indent="-285750">
              <a:buFont typeface="Arial" panose="020B0604020202020204" pitchFamily="34" charset="0"/>
              <a:buChar char="•"/>
            </a:pPr>
            <a:r>
              <a:rPr lang="en-GB" dirty="0"/>
              <a:t>High Exercise (at least moderately active)</a:t>
            </a:r>
          </a:p>
          <a:p>
            <a:pPr marL="285750" indent="-285750">
              <a:buFont typeface="Arial" panose="020B0604020202020204" pitchFamily="34" charset="0"/>
              <a:buChar char="•"/>
            </a:pPr>
            <a:r>
              <a:rPr lang="en-GB" dirty="0"/>
              <a:t>Reduce Stress Levels</a:t>
            </a:r>
          </a:p>
          <a:p>
            <a:pPr marL="285750" indent="-285750">
              <a:buFont typeface="Arial" panose="020B0604020202020204" pitchFamily="34" charset="0"/>
              <a:buChar char="•"/>
            </a:pPr>
            <a:r>
              <a:rPr lang="en-GB" dirty="0"/>
              <a:t>Reduce Social Media Use</a:t>
            </a:r>
          </a:p>
          <a:p>
            <a:pPr marL="285750" indent="-285750">
              <a:buFont typeface="Arial" panose="020B0604020202020204" pitchFamily="34" charset="0"/>
              <a:buChar char="•"/>
            </a:pPr>
            <a:r>
              <a:rPr lang="en-GB" dirty="0"/>
              <a:t>Look to reduce weight and in turn BMI</a:t>
            </a:r>
          </a:p>
          <a:p>
            <a:pPr marL="285750" indent="-285750">
              <a:buFont typeface="Arial" panose="020B0604020202020204" pitchFamily="34" charset="0"/>
              <a:buChar char="•"/>
            </a:pPr>
            <a:r>
              <a:rPr lang="en-GB" dirty="0"/>
              <a:t>More Emphasis needs to be made on the above points to individuals with a family history of diabetes.</a:t>
            </a:r>
          </a:p>
          <a:p>
            <a:pPr marL="285750" indent="-285750">
              <a:buFont typeface="Arial" panose="020B0604020202020204" pitchFamily="34" charset="0"/>
              <a:buChar char="•"/>
            </a:pPr>
            <a:endParaRPr lang="en-GB" dirty="0"/>
          </a:p>
        </p:txBody>
      </p:sp>
      <p:sp>
        <p:nvSpPr>
          <p:cNvPr id="5" name="Text Placeholder 4">
            <a:extLst>
              <a:ext uri="{FF2B5EF4-FFF2-40B4-BE49-F238E27FC236}">
                <a16:creationId xmlns:a16="http://schemas.microsoft.com/office/drawing/2014/main" id="{42686261-2AAE-98E3-3125-78283BE219D3}"/>
              </a:ext>
            </a:extLst>
          </p:cNvPr>
          <p:cNvSpPr>
            <a:spLocks noGrp="1"/>
          </p:cNvSpPr>
          <p:nvPr>
            <p:ph type="body" sz="quarter" idx="13"/>
          </p:nvPr>
        </p:nvSpPr>
        <p:spPr>
          <a:ln>
            <a:solidFill>
              <a:schemeClr val="tx1"/>
            </a:solidFill>
          </a:ln>
        </p:spPr>
        <p:txBody>
          <a:bodyPr/>
          <a:lstStyle/>
          <a:p>
            <a:r>
              <a:rPr lang="en-GB" dirty="0"/>
              <a:t>Although we’ve been able to produce actionable insights, the data is perfect. The following should be considered:</a:t>
            </a:r>
          </a:p>
          <a:p>
            <a:pPr marL="285750" indent="-285750">
              <a:buFont typeface="Arial" panose="020B0604020202020204" pitchFamily="34" charset="0"/>
              <a:buChar char="•"/>
            </a:pPr>
            <a:r>
              <a:rPr lang="en-GB" dirty="0"/>
              <a:t>Data is most likely heavily biased. 95% of the dataset population have diabetes. This is most likely a biased dataset so not too many conclusions can be taken from analysis of the data (Around 6.5% of the UK &amp; 10% of the global population have diabetes).</a:t>
            </a:r>
          </a:p>
          <a:p>
            <a:pPr marL="285750" indent="-285750">
              <a:buFont typeface="Arial" panose="020B0604020202020204" pitchFamily="34" charset="0"/>
              <a:buChar char="•"/>
            </a:pPr>
            <a:r>
              <a:rPr lang="en-GB" dirty="0"/>
              <a:t>Data may be subject to recall bias if not fully observed by data collectors. Users may self-report about past information or experiences incorrectly.</a:t>
            </a:r>
          </a:p>
          <a:p>
            <a:pPr marL="285750" indent="-285750">
              <a:buFont typeface="Arial" panose="020B0604020202020204" pitchFamily="34" charset="0"/>
              <a:buChar char="•"/>
            </a:pPr>
            <a:r>
              <a:rPr lang="en-GB" dirty="0"/>
              <a:t>Difficult to measure the causal influence of the independent variables on diabetes classification e.g. are stress and diabetes just correlated or does stress directly cause diabetes. Difficult to determine with just cross-sectional data.</a:t>
            </a:r>
          </a:p>
          <a:p>
            <a:endParaRPr lang="en-GB" dirty="0"/>
          </a:p>
        </p:txBody>
      </p:sp>
    </p:spTree>
    <p:extLst>
      <p:ext uri="{BB962C8B-B14F-4D97-AF65-F5344CB8AC3E}">
        <p14:creationId xmlns:p14="http://schemas.microsoft.com/office/powerpoint/2010/main" val="26257336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86DCA-E252-45B6-8790-F0CA74EA47D8}"/>
              </a:ext>
            </a:extLst>
          </p:cNvPr>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11852451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4" name="Objekt 3" hidden="1">
            <a:extLst>
              <a:ext uri="{FF2B5EF4-FFF2-40B4-BE49-F238E27FC236}">
                <a16:creationId xmlns:a16="http://schemas.microsoft.com/office/drawing/2014/main" id="{90B082CE-538A-4A14-8607-060DDF197753}"/>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424" imgH="424" progId="TCLayout.ActiveDocument.1">
                  <p:embed/>
                </p:oleObj>
              </mc:Choice>
              <mc:Fallback>
                <p:oleObj name="think-cell Folie" r:id="rId4" imgW="424" imgH="424" progId="TCLayout.ActiveDocument.1">
                  <p:embed/>
                  <p:pic>
                    <p:nvPicPr>
                      <p:cNvPr id="4" name="Objekt 3" hidden="1">
                        <a:extLst>
                          <a:ext uri="{FF2B5EF4-FFF2-40B4-BE49-F238E27FC236}">
                            <a16:creationId xmlns:a16="http://schemas.microsoft.com/office/drawing/2014/main" id="{90B082CE-538A-4A14-8607-060DDF197753}"/>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grpSp>
        <p:nvGrpSpPr>
          <p:cNvPr id="24" name="Group 23">
            <a:extLst>
              <a:ext uri="{FF2B5EF4-FFF2-40B4-BE49-F238E27FC236}">
                <a16:creationId xmlns:a16="http://schemas.microsoft.com/office/drawing/2014/main" id="{4F2D2FA2-0DE4-471E-A7C5-ACA20C0927A3}"/>
              </a:ext>
            </a:extLst>
          </p:cNvPr>
          <p:cNvGrpSpPr/>
          <p:nvPr/>
        </p:nvGrpSpPr>
        <p:grpSpPr>
          <a:xfrm>
            <a:off x="1632857" y="2514600"/>
            <a:ext cx="659608" cy="659608"/>
            <a:chOff x="5087888" y="2964748"/>
            <a:chExt cx="485608" cy="485608"/>
          </a:xfrm>
          <a:solidFill>
            <a:schemeClr val="accent2"/>
          </a:solidFill>
        </p:grpSpPr>
        <p:pic>
          <p:nvPicPr>
            <p:cNvPr id="29" name="Graphic 28">
              <a:extLst>
                <a:ext uri="{FF2B5EF4-FFF2-40B4-BE49-F238E27FC236}">
                  <a16:creationId xmlns:a16="http://schemas.microsoft.com/office/drawing/2014/main" id="{EA53C8FF-5B04-4263-8696-D7661F90CFD1}"/>
                </a:ext>
              </a:extLst>
            </p:cNvPr>
            <p:cNvPicPr>
              <a:picLocks noChangeAspect="1"/>
            </p:cNvPicPr>
            <p:nvPr/>
          </p:nvPicPr>
          <p:blipFill>
            <a:blip r:embed="rId6" cstate="email">
              <a:extLst>
                <a:ext uri="{28A0092B-C50C-407E-A947-70E740481C1C}">
                  <a14:useLocalDpi xmlns:a14="http://schemas.microsoft.com/office/drawing/2010/main"/>
                </a:ext>
                <a:ext uri="{96DAC541-7B7A-43D3-8B79-37D633B846F1}">
                  <asvg:svgBlip xmlns:asvg="http://schemas.microsoft.com/office/drawing/2016/SVG/main" r:embed="rId7"/>
                </a:ext>
              </a:extLst>
            </a:blip>
            <a:stretch>
              <a:fillRect/>
            </a:stretch>
          </p:blipFill>
          <p:spPr>
            <a:xfrm>
              <a:off x="5087888" y="2964748"/>
              <a:ext cx="485608" cy="485608"/>
            </a:xfrm>
            <a:prstGeom prst="rect">
              <a:avLst/>
            </a:prstGeom>
          </p:spPr>
        </p:pic>
        <p:pic>
          <p:nvPicPr>
            <p:cNvPr id="31" name="Graphic 30">
              <a:extLst>
                <a:ext uri="{FF2B5EF4-FFF2-40B4-BE49-F238E27FC236}">
                  <a16:creationId xmlns:a16="http://schemas.microsoft.com/office/drawing/2014/main" id="{60786853-C27D-4ED1-AAD0-3D04D02A06F7}"/>
                </a:ext>
              </a:extLst>
            </p:cNvPr>
            <p:cNvPicPr>
              <a:picLocks noChangeAspect="1"/>
            </p:cNvPicPr>
            <p:nvPr/>
          </p:nvPicPr>
          <p:blipFill>
            <a:blip r:embed="rId8" cstate="email">
              <a:extLst>
                <a:ext uri="{28A0092B-C50C-407E-A947-70E740481C1C}">
                  <a14:useLocalDpi xmlns:a14="http://schemas.microsoft.com/office/drawing/2010/main"/>
                </a:ext>
                <a:ext uri="{96DAC541-7B7A-43D3-8B79-37D633B846F1}">
                  <asvg:svgBlip xmlns:asvg="http://schemas.microsoft.com/office/drawing/2016/SVG/main" r:embed="rId9"/>
                </a:ext>
              </a:extLst>
            </a:blip>
            <a:stretch>
              <a:fillRect/>
            </a:stretch>
          </p:blipFill>
          <p:spPr>
            <a:xfrm>
              <a:off x="5196220" y="3023524"/>
              <a:ext cx="156592" cy="117444"/>
            </a:xfrm>
            <a:prstGeom prst="rect">
              <a:avLst/>
            </a:prstGeom>
          </p:spPr>
        </p:pic>
      </p:grpSp>
      <p:sp>
        <p:nvSpPr>
          <p:cNvPr id="47" name="Rectangle 46">
            <a:extLst>
              <a:ext uri="{FF2B5EF4-FFF2-40B4-BE49-F238E27FC236}">
                <a16:creationId xmlns:a16="http://schemas.microsoft.com/office/drawing/2014/main" id="{AD3E5384-E57E-4A92-99D7-8EA23202FB62}"/>
              </a:ext>
            </a:extLst>
          </p:cNvPr>
          <p:cNvSpPr/>
          <p:nvPr/>
        </p:nvSpPr>
        <p:spPr>
          <a:xfrm>
            <a:off x="8688607" y="3351442"/>
            <a:ext cx="2022332" cy="8598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1828434" rtl="0" eaLnBrk="1" latinLnBrk="0" hangingPunct="1">
              <a:defRPr sz="3600" kern="1200">
                <a:solidFill>
                  <a:schemeClr val="lt1"/>
                </a:solidFill>
                <a:latin typeface="+mn-lt"/>
                <a:ea typeface="+mn-ea"/>
                <a:cs typeface="+mn-cs"/>
              </a:defRPr>
            </a:lvl1pPr>
            <a:lvl2pPr marL="914217" algn="l" defTabSz="1828434" rtl="0" eaLnBrk="1" latinLnBrk="0" hangingPunct="1">
              <a:defRPr sz="3600" kern="1200">
                <a:solidFill>
                  <a:schemeClr val="lt1"/>
                </a:solidFill>
                <a:latin typeface="+mn-lt"/>
                <a:ea typeface="+mn-ea"/>
                <a:cs typeface="+mn-cs"/>
              </a:defRPr>
            </a:lvl2pPr>
            <a:lvl3pPr marL="1828434" algn="l" defTabSz="1828434" rtl="0" eaLnBrk="1" latinLnBrk="0" hangingPunct="1">
              <a:defRPr sz="3600" kern="1200">
                <a:solidFill>
                  <a:schemeClr val="lt1"/>
                </a:solidFill>
                <a:latin typeface="+mn-lt"/>
                <a:ea typeface="+mn-ea"/>
                <a:cs typeface="+mn-cs"/>
              </a:defRPr>
            </a:lvl3pPr>
            <a:lvl4pPr marL="2742651" algn="l" defTabSz="1828434" rtl="0" eaLnBrk="1" latinLnBrk="0" hangingPunct="1">
              <a:defRPr sz="3600" kern="1200">
                <a:solidFill>
                  <a:schemeClr val="lt1"/>
                </a:solidFill>
                <a:latin typeface="+mn-lt"/>
                <a:ea typeface="+mn-ea"/>
                <a:cs typeface="+mn-cs"/>
              </a:defRPr>
            </a:lvl4pPr>
            <a:lvl5pPr marL="3656868" algn="l" defTabSz="1828434" rtl="0" eaLnBrk="1" latinLnBrk="0" hangingPunct="1">
              <a:defRPr sz="3600" kern="1200">
                <a:solidFill>
                  <a:schemeClr val="lt1"/>
                </a:solidFill>
                <a:latin typeface="+mn-lt"/>
                <a:ea typeface="+mn-ea"/>
                <a:cs typeface="+mn-cs"/>
              </a:defRPr>
            </a:lvl5pPr>
            <a:lvl6pPr marL="4571086" algn="l" defTabSz="1828434" rtl="0" eaLnBrk="1" latinLnBrk="0" hangingPunct="1">
              <a:defRPr sz="3600" kern="1200">
                <a:solidFill>
                  <a:schemeClr val="lt1"/>
                </a:solidFill>
                <a:latin typeface="+mn-lt"/>
                <a:ea typeface="+mn-ea"/>
                <a:cs typeface="+mn-cs"/>
              </a:defRPr>
            </a:lvl6pPr>
            <a:lvl7pPr marL="5485303" algn="l" defTabSz="1828434" rtl="0" eaLnBrk="1" latinLnBrk="0" hangingPunct="1">
              <a:defRPr sz="3600" kern="1200">
                <a:solidFill>
                  <a:schemeClr val="lt1"/>
                </a:solidFill>
                <a:latin typeface="+mn-lt"/>
                <a:ea typeface="+mn-ea"/>
                <a:cs typeface="+mn-cs"/>
              </a:defRPr>
            </a:lvl7pPr>
            <a:lvl8pPr marL="6399520" algn="l" defTabSz="1828434" rtl="0" eaLnBrk="1" latinLnBrk="0" hangingPunct="1">
              <a:defRPr sz="3600" kern="1200">
                <a:solidFill>
                  <a:schemeClr val="lt1"/>
                </a:solidFill>
                <a:latin typeface="+mn-lt"/>
                <a:ea typeface="+mn-ea"/>
                <a:cs typeface="+mn-cs"/>
              </a:defRPr>
            </a:lvl8pPr>
            <a:lvl9pPr marL="7313737" algn="l" defTabSz="1828434" rtl="0" eaLnBrk="1" latinLnBrk="0" hangingPunct="1">
              <a:defRPr sz="3600" kern="1200">
                <a:solidFill>
                  <a:schemeClr val="lt1"/>
                </a:solidFill>
                <a:latin typeface="+mn-lt"/>
                <a:ea typeface="+mn-ea"/>
                <a:cs typeface="+mn-cs"/>
              </a:defRPr>
            </a:lvl9pPr>
          </a:lstStyle>
          <a:p>
            <a:pPr marL="0" marR="0" lvl="0" indent="0" algn="ctr" defTabSz="1828434"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FFFFFF"/>
              </a:solidFill>
              <a:effectLst/>
              <a:uLnTx/>
              <a:uFillTx/>
              <a:latin typeface="SimSun" panose="02010600030101010101" pitchFamily="2" charset="-122"/>
              <a:ea typeface="+mn-ea"/>
              <a:cs typeface="+mn-cs"/>
            </a:endParaRPr>
          </a:p>
        </p:txBody>
      </p:sp>
      <p:sp>
        <p:nvSpPr>
          <p:cNvPr id="59" name="Rectangle 58">
            <a:extLst>
              <a:ext uri="{FF2B5EF4-FFF2-40B4-BE49-F238E27FC236}">
                <a16:creationId xmlns:a16="http://schemas.microsoft.com/office/drawing/2014/main" id="{68105479-BF29-41A2-82B5-A12BEFB438D3}"/>
              </a:ext>
            </a:extLst>
          </p:cNvPr>
          <p:cNvSpPr/>
          <p:nvPr/>
        </p:nvSpPr>
        <p:spPr>
          <a:xfrm>
            <a:off x="6336690" y="3351442"/>
            <a:ext cx="2022332" cy="8598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1828434" rtl="0" eaLnBrk="1" latinLnBrk="0" hangingPunct="1">
              <a:defRPr sz="3600" kern="1200">
                <a:solidFill>
                  <a:schemeClr val="lt1"/>
                </a:solidFill>
                <a:latin typeface="+mn-lt"/>
                <a:ea typeface="+mn-ea"/>
                <a:cs typeface="+mn-cs"/>
              </a:defRPr>
            </a:lvl1pPr>
            <a:lvl2pPr marL="914217" algn="l" defTabSz="1828434" rtl="0" eaLnBrk="1" latinLnBrk="0" hangingPunct="1">
              <a:defRPr sz="3600" kern="1200">
                <a:solidFill>
                  <a:schemeClr val="lt1"/>
                </a:solidFill>
                <a:latin typeface="+mn-lt"/>
                <a:ea typeface="+mn-ea"/>
                <a:cs typeface="+mn-cs"/>
              </a:defRPr>
            </a:lvl2pPr>
            <a:lvl3pPr marL="1828434" algn="l" defTabSz="1828434" rtl="0" eaLnBrk="1" latinLnBrk="0" hangingPunct="1">
              <a:defRPr sz="3600" kern="1200">
                <a:solidFill>
                  <a:schemeClr val="lt1"/>
                </a:solidFill>
                <a:latin typeface="+mn-lt"/>
                <a:ea typeface="+mn-ea"/>
                <a:cs typeface="+mn-cs"/>
              </a:defRPr>
            </a:lvl3pPr>
            <a:lvl4pPr marL="2742651" algn="l" defTabSz="1828434" rtl="0" eaLnBrk="1" latinLnBrk="0" hangingPunct="1">
              <a:defRPr sz="3600" kern="1200">
                <a:solidFill>
                  <a:schemeClr val="lt1"/>
                </a:solidFill>
                <a:latin typeface="+mn-lt"/>
                <a:ea typeface="+mn-ea"/>
                <a:cs typeface="+mn-cs"/>
              </a:defRPr>
            </a:lvl4pPr>
            <a:lvl5pPr marL="3656868" algn="l" defTabSz="1828434" rtl="0" eaLnBrk="1" latinLnBrk="0" hangingPunct="1">
              <a:defRPr sz="3600" kern="1200">
                <a:solidFill>
                  <a:schemeClr val="lt1"/>
                </a:solidFill>
                <a:latin typeface="+mn-lt"/>
                <a:ea typeface="+mn-ea"/>
                <a:cs typeface="+mn-cs"/>
              </a:defRPr>
            </a:lvl5pPr>
            <a:lvl6pPr marL="4571086" algn="l" defTabSz="1828434" rtl="0" eaLnBrk="1" latinLnBrk="0" hangingPunct="1">
              <a:defRPr sz="3600" kern="1200">
                <a:solidFill>
                  <a:schemeClr val="lt1"/>
                </a:solidFill>
                <a:latin typeface="+mn-lt"/>
                <a:ea typeface="+mn-ea"/>
                <a:cs typeface="+mn-cs"/>
              </a:defRPr>
            </a:lvl6pPr>
            <a:lvl7pPr marL="5485303" algn="l" defTabSz="1828434" rtl="0" eaLnBrk="1" latinLnBrk="0" hangingPunct="1">
              <a:defRPr sz="3600" kern="1200">
                <a:solidFill>
                  <a:schemeClr val="lt1"/>
                </a:solidFill>
                <a:latin typeface="+mn-lt"/>
                <a:ea typeface="+mn-ea"/>
                <a:cs typeface="+mn-cs"/>
              </a:defRPr>
            </a:lvl7pPr>
            <a:lvl8pPr marL="6399520" algn="l" defTabSz="1828434" rtl="0" eaLnBrk="1" latinLnBrk="0" hangingPunct="1">
              <a:defRPr sz="3600" kern="1200">
                <a:solidFill>
                  <a:schemeClr val="lt1"/>
                </a:solidFill>
                <a:latin typeface="+mn-lt"/>
                <a:ea typeface="+mn-ea"/>
                <a:cs typeface="+mn-cs"/>
              </a:defRPr>
            </a:lvl8pPr>
            <a:lvl9pPr marL="7313737" algn="l" defTabSz="1828434" rtl="0" eaLnBrk="1" latinLnBrk="0" hangingPunct="1">
              <a:defRPr sz="3600" kern="1200">
                <a:solidFill>
                  <a:schemeClr val="lt1"/>
                </a:solidFill>
                <a:latin typeface="+mn-lt"/>
                <a:ea typeface="+mn-ea"/>
                <a:cs typeface="+mn-cs"/>
              </a:defRPr>
            </a:lvl9pPr>
          </a:lstStyle>
          <a:p>
            <a:pPr marL="0" marR="0" lvl="0" indent="0" algn="ctr" defTabSz="1828434"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FFFFFF"/>
              </a:solidFill>
              <a:effectLst/>
              <a:uLnTx/>
              <a:uFillTx/>
              <a:latin typeface="SimSun" panose="02010600030101010101" pitchFamily="2" charset="-122"/>
              <a:ea typeface="+mn-ea"/>
              <a:cs typeface="+mn-cs"/>
            </a:endParaRPr>
          </a:p>
        </p:txBody>
      </p:sp>
      <p:sp>
        <p:nvSpPr>
          <p:cNvPr id="62" name="Rectangle 61">
            <a:extLst>
              <a:ext uri="{FF2B5EF4-FFF2-40B4-BE49-F238E27FC236}">
                <a16:creationId xmlns:a16="http://schemas.microsoft.com/office/drawing/2014/main" id="{117A2674-214B-4B86-9EF9-790B65089BA1}"/>
              </a:ext>
            </a:extLst>
          </p:cNvPr>
          <p:cNvSpPr/>
          <p:nvPr/>
        </p:nvSpPr>
        <p:spPr>
          <a:xfrm>
            <a:off x="1632857" y="3351442"/>
            <a:ext cx="2022332" cy="85984"/>
          </a:xfrm>
          <a:prstGeom prst="rect">
            <a:avLst/>
          </a:prstGeom>
          <a:solidFill>
            <a:schemeClr val="accent2"/>
          </a:solid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1828434" rtl="0" eaLnBrk="1" latinLnBrk="0" hangingPunct="1">
              <a:defRPr sz="3600" kern="1200">
                <a:solidFill>
                  <a:schemeClr val="lt1"/>
                </a:solidFill>
                <a:latin typeface="+mn-lt"/>
                <a:ea typeface="+mn-ea"/>
                <a:cs typeface="+mn-cs"/>
              </a:defRPr>
            </a:lvl1pPr>
            <a:lvl2pPr marL="914217" algn="l" defTabSz="1828434" rtl="0" eaLnBrk="1" latinLnBrk="0" hangingPunct="1">
              <a:defRPr sz="3600" kern="1200">
                <a:solidFill>
                  <a:schemeClr val="lt1"/>
                </a:solidFill>
                <a:latin typeface="+mn-lt"/>
                <a:ea typeface="+mn-ea"/>
                <a:cs typeface="+mn-cs"/>
              </a:defRPr>
            </a:lvl2pPr>
            <a:lvl3pPr marL="1828434" algn="l" defTabSz="1828434" rtl="0" eaLnBrk="1" latinLnBrk="0" hangingPunct="1">
              <a:defRPr sz="3600" kern="1200">
                <a:solidFill>
                  <a:schemeClr val="lt1"/>
                </a:solidFill>
                <a:latin typeface="+mn-lt"/>
                <a:ea typeface="+mn-ea"/>
                <a:cs typeface="+mn-cs"/>
              </a:defRPr>
            </a:lvl3pPr>
            <a:lvl4pPr marL="2742651" algn="l" defTabSz="1828434" rtl="0" eaLnBrk="1" latinLnBrk="0" hangingPunct="1">
              <a:defRPr sz="3600" kern="1200">
                <a:solidFill>
                  <a:schemeClr val="lt1"/>
                </a:solidFill>
                <a:latin typeface="+mn-lt"/>
                <a:ea typeface="+mn-ea"/>
                <a:cs typeface="+mn-cs"/>
              </a:defRPr>
            </a:lvl4pPr>
            <a:lvl5pPr marL="3656868" algn="l" defTabSz="1828434" rtl="0" eaLnBrk="1" latinLnBrk="0" hangingPunct="1">
              <a:defRPr sz="3600" kern="1200">
                <a:solidFill>
                  <a:schemeClr val="lt1"/>
                </a:solidFill>
                <a:latin typeface="+mn-lt"/>
                <a:ea typeface="+mn-ea"/>
                <a:cs typeface="+mn-cs"/>
              </a:defRPr>
            </a:lvl5pPr>
            <a:lvl6pPr marL="4571086" algn="l" defTabSz="1828434" rtl="0" eaLnBrk="1" latinLnBrk="0" hangingPunct="1">
              <a:defRPr sz="3600" kern="1200">
                <a:solidFill>
                  <a:schemeClr val="lt1"/>
                </a:solidFill>
                <a:latin typeface="+mn-lt"/>
                <a:ea typeface="+mn-ea"/>
                <a:cs typeface="+mn-cs"/>
              </a:defRPr>
            </a:lvl6pPr>
            <a:lvl7pPr marL="5485303" algn="l" defTabSz="1828434" rtl="0" eaLnBrk="1" latinLnBrk="0" hangingPunct="1">
              <a:defRPr sz="3600" kern="1200">
                <a:solidFill>
                  <a:schemeClr val="lt1"/>
                </a:solidFill>
                <a:latin typeface="+mn-lt"/>
                <a:ea typeface="+mn-ea"/>
                <a:cs typeface="+mn-cs"/>
              </a:defRPr>
            </a:lvl7pPr>
            <a:lvl8pPr marL="6399520" algn="l" defTabSz="1828434" rtl="0" eaLnBrk="1" latinLnBrk="0" hangingPunct="1">
              <a:defRPr sz="3600" kern="1200">
                <a:solidFill>
                  <a:schemeClr val="lt1"/>
                </a:solidFill>
                <a:latin typeface="+mn-lt"/>
                <a:ea typeface="+mn-ea"/>
                <a:cs typeface="+mn-cs"/>
              </a:defRPr>
            </a:lvl8pPr>
            <a:lvl9pPr marL="7313737" algn="l" defTabSz="1828434" rtl="0" eaLnBrk="1" latinLnBrk="0" hangingPunct="1">
              <a:defRPr sz="3600" kern="1200">
                <a:solidFill>
                  <a:schemeClr val="lt1"/>
                </a:solidFill>
                <a:latin typeface="+mn-lt"/>
                <a:ea typeface="+mn-ea"/>
                <a:cs typeface="+mn-cs"/>
              </a:defRPr>
            </a:lvl9pPr>
          </a:lstStyle>
          <a:p>
            <a:pPr marL="0" marR="0" lvl="0" indent="0" algn="ctr" defTabSz="1828434"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FFFFFF"/>
              </a:solidFill>
              <a:effectLst/>
              <a:uLnTx/>
              <a:uFillTx/>
              <a:latin typeface="SimSun" panose="02010600030101010101" pitchFamily="2" charset="-122"/>
              <a:ea typeface="+mn-ea"/>
              <a:cs typeface="+mn-cs"/>
            </a:endParaRPr>
          </a:p>
        </p:txBody>
      </p:sp>
      <p:sp>
        <p:nvSpPr>
          <p:cNvPr id="65" name="TextBox 331">
            <a:extLst>
              <a:ext uri="{FF2B5EF4-FFF2-40B4-BE49-F238E27FC236}">
                <a16:creationId xmlns:a16="http://schemas.microsoft.com/office/drawing/2014/main" id="{F728BF74-D512-4ECF-8246-0AFB6191CC46}"/>
              </a:ext>
            </a:extLst>
          </p:cNvPr>
          <p:cNvSpPr txBox="1"/>
          <p:nvPr/>
        </p:nvSpPr>
        <p:spPr>
          <a:xfrm>
            <a:off x="8688607" y="3513568"/>
            <a:ext cx="282129" cy="492443"/>
          </a:xfrm>
          <a:prstGeom prst="rect">
            <a:avLst/>
          </a:prstGeom>
          <a:noFill/>
        </p:spPr>
        <p:txBody>
          <a:bodyPr wrap="none" lIns="0" tIns="0" rIns="0" bIns="0" rtlCol="0" anchor="ctr" anchorCtr="0">
            <a:spAutoFit/>
          </a:bodyPr>
          <a:ls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a:lstStyle>
          <a:p>
            <a:pPr marL="0" marR="0" lvl="0" indent="0" defTabSz="1828434"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srgbClr val="000000"/>
                </a:solidFill>
                <a:effectLst/>
                <a:uLnTx/>
                <a:uFillTx/>
                <a:latin typeface="Graphik Black" panose="020B0A03030202060203" pitchFamily="34" charset="0"/>
              </a:rPr>
              <a:t>4</a:t>
            </a:r>
            <a:endParaRPr kumimoji="0" lang="id-ID" sz="3200" b="0" i="0" u="none" strike="noStrike" kern="1200" cap="none" spc="0" normalizeH="0" baseline="0" noProof="0">
              <a:ln>
                <a:noFill/>
              </a:ln>
              <a:solidFill>
                <a:srgbClr val="000000"/>
              </a:solidFill>
              <a:effectLst/>
              <a:uLnTx/>
              <a:uFillTx/>
              <a:latin typeface="Graphik Black" panose="020B0A03030202060203" pitchFamily="34" charset="0"/>
            </a:endParaRPr>
          </a:p>
        </p:txBody>
      </p:sp>
      <p:sp>
        <p:nvSpPr>
          <p:cNvPr id="66" name="TextBox 332">
            <a:extLst>
              <a:ext uri="{FF2B5EF4-FFF2-40B4-BE49-F238E27FC236}">
                <a16:creationId xmlns:a16="http://schemas.microsoft.com/office/drawing/2014/main" id="{BCEE66F7-0B4F-4244-AAD1-A831913C8E03}"/>
              </a:ext>
            </a:extLst>
          </p:cNvPr>
          <p:cNvSpPr txBox="1"/>
          <p:nvPr/>
        </p:nvSpPr>
        <p:spPr>
          <a:xfrm>
            <a:off x="3984773" y="3513568"/>
            <a:ext cx="256480" cy="492443"/>
          </a:xfrm>
          <a:prstGeom prst="rect">
            <a:avLst/>
          </a:prstGeom>
          <a:noFill/>
        </p:spPr>
        <p:txBody>
          <a:bodyPr wrap="none" lIns="0" tIns="0" rIns="0" bIns="0" rtlCol="0" anchor="ctr" anchorCtr="0">
            <a:spAutoFit/>
          </a:bodyPr>
          <a:ls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a:lstStyle>
          <a:p>
            <a:pPr marL="0" marR="0" lvl="0" indent="0" defTabSz="1828434"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srgbClr val="000000"/>
                </a:solidFill>
                <a:effectLst/>
                <a:uLnTx/>
                <a:uFillTx/>
                <a:latin typeface="Graphik Black" panose="020B0A03030202060203" pitchFamily="34" charset="0"/>
              </a:rPr>
              <a:t>2</a:t>
            </a:r>
            <a:endParaRPr kumimoji="0" lang="id-ID" sz="3200" b="0" i="0" u="none" strike="noStrike" kern="1200" cap="none" spc="0" normalizeH="0" baseline="0" noProof="0">
              <a:ln>
                <a:noFill/>
              </a:ln>
              <a:solidFill>
                <a:srgbClr val="000000"/>
              </a:solidFill>
              <a:effectLst/>
              <a:uLnTx/>
              <a:uFillTx/>
              <a:latin typeface="Graphik Black" panose="020B0A03030202060203" pitchFamily="34" charset="0"/>
            </a:endParaRPr>
          </a:p>
        </p:txBody>
      </p:sp>
      <p:sp>
        <p:nvSpPr>
          <p:cNvPr id="67" name="TextBox 333">
            <a:extLst>
              <a:ext uri="{FF2B5EF4-FFF2-40B4-BE49-F238E27FC236}">
                <a16:creationId xmlns:a16="http://schemas.microsoft.com/office/drawing/2014/main" id="{10EC8A3D-1C2B-493C-B176-FFE2D4401E6A}"/>
              </a:ext>
            </a:extLst>
          </p:cNvPr>
          <p:cNvSpPr txBox="1"/>
          <p:nvPr/>
        </p:nvSpPr>
        <p:spPr>
          <a:xfrm>
            <a:off x="6336690" y="3513568"/>
            <a:ext cx="270908" cy="492443"/>
          </a:xfrm>
          <a:prstGeom prst="rect">
            <a:avLst/>
          </a:prstGeom>
          <a:noFill/>
        </p:spPr>
        <p:txBody>
          <a:bodyPr wrap="none" lIns="0" tIns="0" rIns="0" bIns="0" rtlCol="0" anchor="ctr" anchorCtr="0">
            <a:spAutoFit/>
          </a:bodyPr>
          <a:ls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a:lstStyle>
          <a:p>
            <a:pPr marL="0" marR="0" lvl="0" indent="0" defTabSz="1828434"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srgbClr val="000000"/>
                </a:solidFill>
                <a:effectLst/>
                <a:uLnTx/>
                <a:uFillTx/>
                <a:latin typeface="Graphik Black" panose="020B0A03030202060203" pitchFamily="34" charset="0"/>
              </a:rPr>
              <a:t>3</a:t>
            </a:r>
            <a:endParaRPr kumimoji="0" lang="id-ID" sz="3200" b="0" i="0" u="none" strike="noStrike" kern="1200" cap="none" spc="0" normalizeH="0" baseline="0" noProof="0">
              <a:ln>
                <a:noFill/>
              </a:ln>
              <a:solidFill>
                <a:srgbClr val="000000"/>
              </a:solidFill>
              <a:effectLst/>
              <a:uLnTx/>
              <a:uFillTx/>
              <a:latin typeface="Graphik Black" panose="020B0A03030202060203" pitchFamily="34" charset="0"/>
            </a:endParaRPr>
          </a:p>
        </p:txBody>
      </p:sp>
      <p:sp>
        <p:nvSpPr>
          <p:cNvPr id="68" name="TextBox 334">
            <a:extLst>
              <a:ext uri="{FF2B5EF4-FFF2-40B4-BE49-F238E27FC236}">
                <a16:creationId xmlns:a16="http://schemas.microsoft.com/office/drawing/2014/main" id="{8AF09785-8379-4AF3-944F-B84CCA9E52BB}"/>
              </a:ext>
            </a:extLst>
          </p:cNvPr>
          <p:cNvSpPr txBox="1"/>
          <p:nvPr/>
        </p:nvSpPr>
        <p:spPr>
          <a:xfrm>
            <a:off x="1632857" y="3513568"/>
            <a:ext cx="189154" cy="492443"/>
          </a:xfrm>
          <a:prstGeom prst="rect">
            <a:avLst/>
          </a:prstGeom>
          <a:noFill/>
        </p:spPr>
        <p:txBody>
          <a:bodyPr wrap="none" lIns="0" tIns="0" rIns="0" bIns="0" rtlCol="0" anchor="ctr" anchorCtr="0">
            <a:spAutoFit/>
          </a:bodyPr>
          <a:ls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a:lstStyle>
          <a:p>
            <a:pPr marL="0" marR="0" lvl="0" indent="0" defTabSz="1828434"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000000"/>
                </a:solidFill>
                <a:effectLst/>
                <a:uLnTx/>
                <a:uFillTx/>
                <a:latin typeface="Graphik Black" panose="020B0A03030202060203" pitchFamily="34" charset="0"/>
              </a:rPr>
              <a:t>1</a:t>
            </a:r>
            <a:endParaRPr kumimoji="0" lang="id-ID" sz="3200" b="0" i="0" u="none" strike="noStrike" kern="1200" cap="none" spc="0" normalizeH="0" baseline="0" noProof="0" dirty="0">
              <a:ln>
                <a:noFill/>
              </a:ln>
              <a:solidFill>
                <a:srgbClr val="000000"/>
              </a:solidFill>
              <a:effectLst/>
              <a:uLnTx/>
              <a:uFillTx/>
              <a:latin typeface="Graphik Black" panose="020B0A03030202060203" pitchFamily="34" charset="0"/>
            </a:endParaRPr>
          </a:p>
        </p:txBody>
      </p:sp>
      <p:sp>
        <p:nvSpPr>
          <p:cNvPr id="6" name="Rectangle 5">
            <a:extLst>
              <a:ext uri="{FF2B5EF4-FFF2-40B4-BE49-F238E27FC236}">
                <a16:creationId xmlns:a16="http://schemas.microsoft.com/office/drawing/2014/main" id="{E746866D-B5E0-497A-B55B-F01BBDA5D4B7}"/>
              </a:ext>
            </a:extLst>
          </p:cNvPr>
          <p:cNvSpPr/>
          <p:nvPr/>
        </p:nvSpPr>
        <p:spPr>
          <a:xfrm>
            <a:off x="1632857" y="4044478"/>
            <a:ext cx="2022332" cy="553998"/>
          </a:xfrm>
          <a:prstGeom prst="rect">
            <a:avLst/>
          </a:prstGeom>
        </p:spPr>
        <p:txBody>
          <a:bodyPr wrap="square" lIns="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cs typeface="Arial" panose="020B0604020202020204" pitchFamily="34" charset="0"/>
              </a:rPr>
              <a:t>Data Extraction, Cleaning and EDA</a:t>
            </a:r>
            <a:endParaRPr kumimoji="0" lang="en-US" sz="1200" b="1" i="0" u="none" strike="noStrike" kern="1200" cap="none" spc="0" normalizeH="0" baseline="0" noProof="0" dirty="0">
              <a:ln>
                <a:noFill/>
              </a:ln>
              <a:effectLst/>
              <a:uLnTx/>
              <a:uFillTx/>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effectLst/>
                <a:uLnTx/>
                <a:uFillTx/>
                <a:cs typeface="Arial" panose="020B0604020202020204" pitchFamily="34" charset="0"/>
              </a:rPr>
              <a:t> </a:t>
            </a:r>
          </a:p>
        </p:txBody>
      </p:sp>
      <p:sp>
        <p:nvSpPr>
          <p:cNvPr id="25" name="Rectangle 24">
            <a:extLst>
              <a:ext uri="{FF2B5EF4-FFF2-40B4-BE49-F238E27FC236}">
                <a16:creationId xmlns:a16="http://schemas.microsoft.com/office/drawing/2014/main" id="{D18E1E82-424C-4522-A794-FF60B19F342C}"/>
              </a:ext>
            </a:extLst>
          </p:cNvPr>
          <p:cNvSpPr/>
          <p:nvPr/>
        </p:nvSpPr>
        <p:spPr>
          <a:xfrm>
            <a:off x="3984773" y="4044478"/>
            <a:ext cx="2022332" cy="369332"/>
          </a:xfrm>
          <a:prstGeom prst="rect">
            <a:avLst/>
          </a:prstGeom>
        </p:spPr>
        <p:txBody>
          <a:bodyPr wrap="square" lIns="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effectLst/>
                <a:uLnTx/>
                <a:uFillTx/>
                <a:cs typeface="Arial" panose="020B0604020202020204" pitchFamily="34" charset="0"/>
              </a:rPr>
              <a:t>Loading Cleaned Data into SQL Database</a:t>
            </a:r>
          </a:p>
        </p:txBody>
      </p:sp>
      <p:sp>
        <p:nvSpPr>
          <p:cNvPr id="26" name="Rectangle 25">
            <a:extLst>
              <a:ext uri="{FF2B5EF4-FFF2-40B4-BE49-F238E27FC236}">
                <a16:creationId xmlns:a16="http://schemas.microsoft.com/office/drawing/2014/main" id="{8001CE1D-8BCE-4B05-9CC6-E2C8DD7583BD}"/>
              </a:ext>
            </a:extLst>
          </p:cNvPr>
          <p:cNvSpPr/>
          <p:nvPr/>
        </p:nvSpPr>
        <p:spPr>
          <a:xfrm>
            <a:off x="6336690" y="4044478"/>
            <a:ext cx="2022332" cy="553998"/>
          </a:xfrm>
          <a:prstGeom prst="rect">
            <a:avLst/>
          </a:prstGeom>
        </p:spPr>
        <p:txBody>
          <a:bodyPr wrap="square" lIns="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effectLst/>
                <a:uLnTx/>
                <a:uFillTx/>
                <a:cs typeface="Arial" panose="020B0604020202020204" pitchFamily="34" charset="0"/>
              </a:rPr>
              <a:t>Data Modelling Using SQL Queries, Importing Data </a:t>
            </a:r>
            <a:r>
              <a:rPr lang="en-US" sz="1200" b="1" dirty="0">
                <a:cs typeface="Arial" panose="020B0604020202020204" pitchFamily="34" charset="0"/>
              </a:rPr>
              <a:t>M</a:t>
            </a:r>
            <a:r>
              <a:rPr kumimoji="0" lang="en-US" sz="1200" b="1" i="0" u="none" strike="noStrike" kern="1200" cap="none" spc="0" normalizeH="0" baseline="0" noProof="0" dirty="0" err="1">
                <a:ln>
                  <a:noFill/>
                </a:ln>
                <a:effectLst/>
                <a:uLnTx/>
                <a:uFillTx/>
                <a:cs typeface="Arial" panose="020B0604020202020204" pitchFamily="34" charset="0"/>
              </a:rPr>
              <a:t>odel</a:t>
            </a:r>
            <a:endParaRPr kumimoji="0" lang="en-US" sz="1200" b="1" i="0" u="none" strike="noStrike" kern="1200" cap="none" spc="0" normalizeH="0" baseline="0" noProof="0" dirty="0">
              <a:ln>
                <a:noFill/>
              </a:ln>
              <a:effectLst/>
              <a:uLnTx/>
              <a:uFillTx/>
              <a:cs typeface="Arial" panose="020B0604020202020204" pitchFamily="34" charset="0"/>
            </a:endParaRPr>
          </a:p>
        </p:txBody>
      </p:sp>
      <p:sp>
        <p:nvSpPr>
          <p:cNvPr id="27" name="Rectangle 26">
            <a:extLst>
              <a:ext uri="{FF2B5EF4-FFF2-40B4-BE49-F238E27FC236}">
                <a16:creationId xmlns:a16="http://schemas.microsoft.com/office/drawing/2014/main" id="{CB0131DD-65C5-42BA-8602-3AB99CF577B4}"/>
              </a:ext>
            </a:extLst>
          </p:cNvPr>
          <p:cNvSpPr/>
          <p:nvPr/>
        </p:nvSpPr>
        <p:spPr>
          <a:xfrm>
            <a:off x="8677721" y="4044478"/>
            <a:ext cx="2022332" cy="369332"/>
          </a:xfrm>
          <a:prstGeom prst="rect">
            <a:avLst/>
          </a:prstGeom>
        </p:spPr>
        <p:txBody>
          <a:bodyPr wrap="square" lIns="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err="1">
                <a:ln>
                  <a:noFill/>
                </a:ln>
                <a:effectLst/>
                <a:uLnTx/>
                <a:uFillTx/>
                <a:cs typeface="Arial" panose="020B0604020202020204" pitchFamily="34" charset="0"/>
              </a:rPr>
              <a:t>Visualising</a:t>
            </a:r>
            <a:r>
              <a:rPr kumimoji="0" lang="en-US" sz="1200" b="1" i="0" u="none" strike="noStrike" kern="1200" cap="none" spc="0" normalizeH="0" baseline="0" noProof="0" dirty="0">
                <a:ln>
                  <a:noFill/>
                </a:ln>
                <a:effectLst/>
                <a:uLnTx/>
                <a:uFillTx/>
                <a:cs typeface="Arial" panose="020B0604020202020204" pitchFamily="34" charset="0"/>
              </a:rPr>
              <a:t> Data Using Power BI</a:t>
            </a:r>
          </a:p>
        </p:txBody>
      </p:sp>
      <p:grpSp>
        <p:nvGrpSpPr>
          <p:cNvPr id="32" name="Group 31">
            <a:extLst>
              <a:ext uri="{FF2B5EF4-FFF2-40B4-BE49-F238E27FC236}">
                <a16:creationId xmlns:a16="http://schemas.microsoft.com/office/drawing/2014/main" id="{374FEC61-907D-45F2-9DEB-E6E51E3F3BE3}"/>
              </a:ext>
            </a:extLst>
          </p:cNvPr>
          <p:cNvGrpSpPr/>
          <p:nvPr/>
        </p:nvGrpSpPr>
        <p:grpSpPr>
          <a:xfrm>
            <a:off x="3984773" y="2514600"/>
            <a:ext cx="659608" cy="659608"/>
            <a:chOff x="5087888" y="2964748"/>
            <a:chExt cx="485608" cy="485608"/>
          </a:xfrm>
          <a:solidFill>
            <a:schemeClr val="accent2"/>
          </a:solidFill>
        </p:grpSpPr>
        <p:pic>
          <p:nvPicPr>
            <p:cNvPr id="33" name="Graphic 32">
              <a:extLst>
                <a:ext uri="{FF2B5EF4-FFF2-40B4-BE49-F238E27FC236}">
                  <a16:creationId xmlns:a16="http://schemas.microsoft.com/office/drawing/2014/main" id="{73DDC851-38AB-4585-9CAB-15093E22AB2E}"/>
                </a:ext>
              </a:extLst>
            </p:cNvPr>
            <p:cNvPicPr>
              <a:picLocks noChangeAspect="1"/>
            </p:cNvPicPr>
            <p:nvPr/>
          </p:nvPicPr>
          <p:blipFill>
            <a:blip r:embed="rId6" cstate="email">
              <a:extLst>
                <a:ext uri="{28A0092B-C50C-407E-A947-70E740481C1C}">
                  <a14:useLocalDpi xmlns:a14="http://schemas.microsoft.com/office/drawing/2010/main"/>
                </a:ext>
                <a:ext uri="{96DAC541-7B7A-43D3-8B79-37D633B846F1}">
                  <asvg:svgBlip xmlns:asvg="http://schemas.microsoft.com/office/drawing/2016/SVG/main" r:embed="rId10"/>
                </a:ext>
              </a:extLst>
            </a:blip>
            <a:stretch>
              <a:fillRect/>
            </a:stretch>
          </p:blipFill>
          <p:spPr>
            <a:xfrm>
              <a:off x="5087888" y="2964748"/>
              <a:ext cx="485608" cy="485608"/>
            </a:xfrm>
            <a:prstGeom prst="rect">
              <a:avLst/>
            </a:prstGeom>
          </p:spPr>
        </p:pic>
        <p:pic>
          <p:nvPicPr>
            <p:cNvPr id="34" name="Graphic 33">
              <a:extLst>
                <a:ext uri="{FF2B5EF4-FFF2-40B4-BE49-F238E27FC236}">
                  <a16:creationId xmlns:a16="http://schemas.microsoft.com/office/drawing/2014/main" id="{27E6EF3E-5B5C-4A41-AA52-E8EEF9A17FD2}"/>
                </a:ext>
              </a:extLst>
            </p:cNvPr>
            <p:cNvPicPr>
              <a:picLocks noChangeAspect="1"/>
            </p:cNvPicPr>
            <p:nvPr/>
          </p:nvPicPr>
          <p:blipFill>
            <a:blip r:embed="rId8" cstate="email">
              <a:extLst>
                <a:ext uri="{28A0092B-C50C-407E-A947-70E740481C1C}">
                  <a14:useLocalDpi xmlns:a14="http://schemas.microsoft.com/office/drawing/2010/main"/>
                </a:ext>
                <a:ext uri="{96DAC541-7B7A-43D3-8B79-37D633B846F1}">
                  <asvg:svgBlip xmlns:asvg="http://schemas.microsoft.com/office/drawing/2016/SVG/main" r:embed="rId11"/>
                </a:ext>
              </a:extLst>
            </a:blip>
            <a:stretch>
              <a:fillRect/>
            </a:stretch>
          </p:blipFill>
          <p:spPr>
            <a:xfrm>
              <a:off x="5196220" y="3023524"/>
              <a:ext cx="156592" cy="117444"/>
            </a:xfrm>
            <a:prstGeom prst="rect">
              <a:avLst/>
            </a:prstGeom>
          </p:spPr>
        </p:pic>
      </p:grpSp>
      <p:grpSp>
        <p:nvGrpSpPr>
          <p:cNvPr id="35" name="Group 34">
            <a:extLst>
              <a:ext uri="{FF2B5EF4-FFF2-40B4-BE49-F238E27FC236}">
                <a16:creationId xmlns:a16="http://schemas.microsoft.com/office/drawing/2014/main" id="{4B18BB1D-12CB-4181-8072-1043AC05EBF6}"/>
              </a:ext>
            </a:extLst>
          </p:cNvPr>
          <p:cNvGrpSpPr/>
          <p:nvPr/>
        </p:nvGrpSpPr>
        <p:grpSpPr>
          <a:xfrm>
            <a:off x="6336690" y="2514600"/>
            <a:ext cx="659608" cy="659608"/>
            <a:chOff x="5087888" y="2964748"/>
            <a:chExt cx="485608" cy="485608"/>
          </a:xfrm>
          <a:solidFill>
            <a:schemeClr val="accent2"/>
          </a:solidFill>
        </p:grpSpPr>
        <p:pic>
          <p:nvPicPr>
            <p:cNvPr id="36" name="Graphic 35">
              <a:extLst>
                <a:ext uri="{FF2B5EF4-FFF2-40B4-BE49-F238E27FC236}">
                  <a16:creationId xmlns:a16="http://schemas.microsoft.com/office/drawing/2014/main" id="{37E04E81-249F-4F9F-854F-027E359E4EF9}"/>
                </a:ext>
              </a:extLst>
            </p:cNvPr>
            <p:cNvPicPr>
              <a:picLocks noChangeAspect="1"/>
            </p:cNvPicPr>
            <p:nvPr/>
          </p:nvPicPr>
          <p:blipFill>
            <a:blip r:embed="rId6" cstate="email">
              <a:extLst>
                <a:ext uri="{28A0092B-C50C-407E-A947-70E740481C1C}">
                  <a14:useLocalDpi xmlns:a14="http://schemas.microsoft.com/office/drawing/2010/main"/>
                </a:ext>
                <a:ext uri="{96DAC541-7B7A-43D3-8B79-37D633B846F1}">
                  <asvg:svgBlip xmlns:asvg="http://schemas.microsoft.com/office/drawing/2016/SVG/main" r:embed="rId10"/>
                </a:ext>
              </a:extLst>
            </a:blip>
            <a:stretch>
              <a:fillRect/>
            </a:stretch>
          </p:blipFill>
          <p:spPr>
            <a:xfrm>
              <a:off x="5087888" y="2964748"/>
              <a:ext cx="485608" cy="485608"/>
            </a:xfrm>
            <a:prstGeom prst="rect">
              <a:avLst/>
            </a:prstGeom>
          </p:spPr>
        </p:pic>
        <p:pic>
          <p:nvPicPr>
            <p:cNvPr id="37" name="Graphic 36">
              <a:extLst>
                <a:ext uri="{FF2B5EF4-FFF2-40B4-BE49-F238E27FC236}">
                  <a16:creationId xmlns:a16="http://schemas.microsoft.com/office/drawing/2014/main" id="{6E5EA90B-F297-4156-BCDC-F627C28F3F4C}"/>
                </a:ext>
              </a:extLst>
            </p:cNvPr>
            <p:cNvPicPr>
              <a:picLocks noChangeAspect="1"/>
            </p:cNvPicPr>
            <p:nvPr/>
          </p:nvPicPr>
          <p:blipFill>
            <a:blip r:embed="rId8" cstate="email">
              <a:extLst>
                <a:ext uri="{28A0092B-C50C-407E-A947-70E740481C1C}">
                  <a14:useLocalDpi xmlns:a14="http://schemas.microsoft.com/office/drawing/2010/main"/>
                </a:ext>
                <a:ext uri="{96DAC541-7B7A-43D3-8B79-37D633B846F1}">
                  <asvg:svgBlip xmlns:asvg="http://schemas.microsoft.com/office/drawing/2016/SVG/main" r:embed="rId11"/>
                </a:ext>
              </a:extLst>
            </a:blip>
            <a:stretch>
              <a:fillRect/>
            </a:stretch>
          </p:blipFill>
          <p:spPr>
            <a:xfrm>
              <a:off x="5196220" y="3023524"/>
              <a:ext cx="156592" cy="117444"/>
            </a:xfrm>
            <a:prstGeom prst="rect">
              <a:avLst/>
            </a:prstGeom>
          </p:spPr>
        </p:pic>
      </p:grpSp>
      <p:grpSp>
        <p:nvGrpSpPr>
          <p:cNvPr id="38" name="Group 37">
            <a:extLst>
              <a:ext uri="{FF2B5EF4-FFF2-40B4-BE49-F238E27FC236}">
                <a16:creationId xmlns:a16="http://schemas.microsoft.com/office/drawing/2014/main" id="{6815022C-100E-4EAE-B442-2F00E01C481F}"/>
              </a:ext>
            </a:extLst>
          </p:cNvPr>
          <p:cNvGrpSpPr/>
          <p:nvPr/>
        </p:nvGrpSpPr>
        <p:grpSpPr>
          <a:xfrm>
            <a:off x="8688607" y="2514600"/>
            <a:ext cx="659608" cy="659608"/>
            <a:chOff x="5087888" y="2964748"/>
            <a:chExt cx="485608" cy="485608"/>
          </a:xfrm>
          <a:solidFill>
            <a:schemeClr val="accent2"/>
          </a:solidFill>
        </p:grpSpPr>
        <p:pic>
          <p:nvPicPr>
            <p:cNvPr id="39" name="Graphic 38">
              <a:extLst>
                <a:ext uri="{FF2B5EF4-FFF2-40B4-BE49-F238E27FC236}">
                  <a16:creationId xmlns:a16="http://schemas.microsoft.com/office/drawing/2014/main" id="{A002409D-1295-4A84-805A-9F469B964EAF}"/>
                </a:ext>
              </a:extLst>
            </p:cNvPr>
            <p:cNvPicPr>
              <a:picLocks noChangeAspect="1"/>
            </p:cNvPicPr>
            <p:nvPr/>
          </p:nvPicPr>
          <p:blipFill>
            <a:blip r:embed="rId6" cstate="email">
              <a:extLst>
                <a:ext uri="{28A0092B-C50C-407E-A947-70E740481C1C}">
                  <a14:useLocalDpi xmlns:a14="http://schemas.microsoft.com/office/drawing/2010/main"/>
                </a:ext>
                <a:ext uri="{96DAC541-7B7A-43D3-8B79-37D633B846F1}">
                  <asvg:svgBlip xmlns:asvg="http://schemas.microsoft.com/office/drawing/2016/SVG/main" r:embed="rId10"/>
                </a:ext>
              </a:extLst>
            </a:blip>
            <a:stretch>
              <a:fillRect/>
            </a:stretch>
          </p:blipFill>
          <p:spPr>
            <a:xfrm>
              <a:off x="5087888" y="2964748"/>
              <a:ext cx="485608" cy="485608"/>
            </a:xfrm>
            <a:prstGeom prst="rect">
              <a:avLst/>
            </a:prstGeom>
          </p:spPr>
        </p:pic>
        <p:pic>
          <p:nvPicPr>
            <p:cNvPr id="40" name="Graphic 39">
              <a:extLst>
                <a:ext uri="{FF2B5EF4-FFF2-40B4-BE49-F238E27FC236}">
                  <a16:creationId xmlns:a16="http://schemas.microsoft.com/office/drawing/2014/main" id="{EB705D0F-2206-4ED9-8CF5-124301BC8C4A}"/>
                </a:ext>
              </a:extLst>
            </p:cNvPr>
            <p:cNvPicPr>
              <a:picLocks noChangeAspect="1"/>
            </p:cNvPicPr>
            <p:nvPr/>
          </p:nvPicPr>
          <p:blipFill>
            <a:blip r:embed="rId8" cstate="email">
              <a:extLst>
                <a:ext uri="{28A0092B-C50C-407E-A947-70E740481C1C}">
                  <a14:useLocalDpi xmlns:a14="http://schemas.microsoft.com/office/drawing/2010/main"/>
                </a:ext>
                <a:ext uri="{96DAC541-7B7A-43D3-8B79-37D633B846F1}">
                  <asvg:svgBlip xmlns:asvg="http://schemas.microsoft.com/office/drawing/2016/SVG/main" r:embed="rId11"/>
                </a:ext>
              </a:extLst>
            </a:blip>
            <a:stretch>
              <a:fillRect/>
            </a:stretch>
          </p:blipFill>
          <p:spPr>
            <a:xfrm>
              <a:off x="5196220" y="3023524"/>
              <a:ext cx="156592" cy="117444"/>
            </a:xfrm>
            <a:prstGeom prst="rect">
              <a:avLst/>
            </a:prstGeom>
          </p:spPr>
        </p:pic>
      </p:grpSp>
      <p:sp>
        <p:nvSpPr>
          <p:cNvPr id="45" name="Rectangle 44">
            <a:extLst>
              <a:ext uri="{FF2B5EF4-FFF2-40B4-BE49-F238E27FC236}">
                <a16:creationId xmlns:a16="http://schemas.microsoft.com/office/drawing/2014/main" id="{F3C0BDC0-6F66-46CC-BE76-2E428FF8669C}"/>
              </a:ext>
            </a:extLst>
          </p:cNvPr>
          <p:cNvSpPr/>
          <p:nvPr/>
        </p:nvSpPr>
        <p:spPr>
          <a:xfrm>
            <a:off x="3984773" y="3351442"/>
            <a:ext cx="2022332" cy="8598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1828434" rtl="0" eaLnBrk="1" latinLnBrk="0" hangingPunct="1">
              <a:defRPr sz="3600" kern="1200">
                <a:solidFill>
                  <a:schemeClr val="lt1"/>
                </a:solidFill>
                <a:latin typeface="+mn-lt"/>
                <a:ea typeface="+mn-ea"/>
                <a:cs typeface="+mn-cs"/>
              </a:defRPr>
            </a:lvl1pPr>
            <a:lvl2pPr marL="914217" algn="l" defTabSz="1828434" rtl="0" eaLnBrk="1" latinLnBrk="0" hangingPunct="1">
              <a:defRPr sz="3600" kern="1200">
                <a:solidFill>
                  <a:schemeClr val="lt1"/>
                </a:solidFill>
                <a:latin typeface="+mn-lt"/>
                <a:ea typeface="+mn-ea"/>
                <a:cs typeface="+mn-cs"/>
              </a:defRPr>
            </a:lvl2pPr>
            <a:lvl3pPr marL="1828434" algn="l" defTabSz="1828434" rtl="0" eaLnBrk="1" latinLnBrk="0" hangingPunct="1">
              <a:defRPr sz="3600" kern="1200">
                <a:solidFill>
                  <a:schemeClr val="lt1"/>
                </a:solidFill>
                <a:latin typeface="+mn-lt"/>
                <a:ea typeface="+mn-ea"/>
                <a:cs typeface="+mn-cs"/>
              </a:defRPr>
            </a:lvl3pPr>
            <a:lvl4pPr marL="2742651" algn="l" defTabSz="1828434" rtl="0" eaLnBrk="1" latinLnBrk="0" hangingPunct="1">
              <a:defRPr sz="3600" kern="1200">
                <a:solidFill>
                  <a:schemeClr val="lt1"/>
                </a:solidFill>
                <a:latin typeface="+mn-lt"/>
                <a:ea typeface="+mn-ea"/>
                <a:cs typeface="+mn-cs"/>
              </a:defRPr>
            </a:lvl4pPr>
            <a:lvl5pPr marL="3656868" algn="l" defTabSz="1828434" rtl="0" eaLnBrk="1" latinLnBrk="0" hangingPunct="1">
              <a:defRPr sz="3600" kern="1200">
                <a:solidFill>
                  <a:schemeClr val="lt1"/>
                </a:solidFill>
                <a:latin typeface="+mn-lt"/>
                <a:ea typeface="+mn-ea"/>
                <a:cs typeface="+mn-cs"/>
              </a:defRPr>
            </a:lvl5pPr>
            <a:lvl6pPr marL="4571086" algn="l" defTabSz="1828434" rtl="0" eaLnBrk="1" latinLnBrk="0" hangingPunct="1">
              <a:defRPr sz="3600" kern="1200">
                <a:solidFill>
                  <a:schemeClr val="lt1"/>
                </a:solidFill>
                <a:latin typeface="+mn-lt"/>
                <a:ea typeface="+mn-ea"/>
                <a:cs typeface="+mn-cs"/>
              </a:defRPr>
            </a:lvl6pPr>
            <a:lvl7pPr marL="5485303" algn="l" defTabSz="1828434" rtl="0" eaLnBrk="1" latinLnBrk="0" hangingPunct="1">
              <a:defRPr sz="3600" kern="1200">
                <a:solidFill>
                  <a:schemeClr val="lt1"/>
                </a:solidFill>
                <a:latin typeface="+mn-lt"/>
                <a:ea typeface="+mn-ea"/>
                <a:cs typeface="+mn-cs"/>
              </a:defRPr>
            </a:lvl7pPr>
            <a:lvl8pPr marL="6399520" algn="l" defTabSz="1828434" rtl="0" eaLnBrk="1" latinLnBrk="0" hangingPunct="1">
              <a:defRPr sz="3600" kern="1200">
                <a:solidFill>
                  <a:schemeClr val="lt1"/>
                </a:solidFill>
                <a:latin typeface="+mn-lt"/>
                <a:ea typeface="+mn-ea"/>
                <a:cs typeface="+mn-cs"/>
              </a:defRPr>
            </a:lvl8pPr>
            <a:lvl9pPr marL="7313737" algn="l" defTabSz="1828434" rtl="0" eaLnBrk="1" latinLnBrk="0" hangingPunct="1">
              <a:defRPr sz="3600" kern="1200">
                <a:solidFill>
                  <a:schemeClr val="lt1"/>
                </a:solidFill>
                <a:latin typeface="+mn-lt"/>
                <a:ea typeface="+mn-ea"/>
                <a:cs typeface="+mn-cs"/>
              </a:defRPr>
            </a:lvl9pPr>
          </a:lstStyle>
          <a:p>
            <a:pPr marL="0" marR="0" lvl="0" indent="0" algn="ctr" defTabSz="1828434"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FFFFFF"/>
              </a:solidFill>
              <a:effectLst/>
              <a:uLnTx/>
              <a:uFillTx/>
              <a:latin typeface="SimSun" panose="02010600030101010101" pitchFamily="2" charset="-122"/>
              <a:ea typeface="+mn-ea"/>
              <a:cs typeface="+mn-cs"/>
            </a:endParaRPr>
          </a:p>
        </p:txBody>
      </p:sp>
      <p:sp>
        <p:nvSpPr>
          <p:cNvPr id="48" name="Title 4">
            <a:extLst>
              <a:ext uri="{FF2B5EF4-FFF2-40B4-BE49-F238E27FC236}">
                <a16:creationId xmlns:a16="http://schemas.microsoft.com/office/drawing/2014/main" id="{F104ACF1-B8C1-44B9-8E83-F136A597026D}"/>
              </a:ext>
            </a:extLst>
          </p:cNvPr>
          <p:cNvSpPr txBox="1">
            <a:spLocks/>
          </p:cNvSpPr>
          <p:nvPr/>
        </p:nvSpPr>
        <p:spPr>
          <a:xfrm>
            <a:off x="381000" y="380999"/>
            <a:ext cx="11430000" cy="990601"/>
          </a:xfrm>
          <a:prstGeom prst="rect">
            <a:avLst/>
          </a:prstGeom>
        </p:spPr>
        <p:txBody>
          <a:bodyPr vert="horz" lIns="0" tIns="45720" rIns="0" bIns="0" rtlCol="0" anchor="t" anchorCtr="0">
            <a:normAutofit/>
          </a:bodyPr>
          <a:lstStyle>
            <a:lvl1pPr marL="0" indent="0" algn="l" defTabSz="914377" rtl="0" eaLnBrk="1" latinLnBrk="0" hangingPunct="1">
              <a:lnSpc>
                <a:spcPct val="70000"/>
              </a:lnSpc>
              <a:spcBef>
                <a:spcPct val="0"/>
              </a:spcBef>
              <a:buNone/>
              <a:defRPr sz="4000" b="1" kern="1200" cap="all" baseline="0">
                <a:solidFill>
                  <a:schemeClr val="tx1"/>
                </a:solidFill>
                <a:latin typeface="+mj-lt"/>
                <a:ea typeface="+mj-ea"/>
                <a:cs typeface="+mj-cs"/>
              </a:defRPr>
            </a:lvl1pPr>
          </a:lstStyle>
          <a:p>
            <a:pPr marL="0" marR="0" lvl="0" indent="0" algn="l" defTabSz="914377" rtl="0" eaLnBrk="1" fontAlgn="auto" latinLnBrk="0" hangingPunct="1">
              <a:lnSpc>
                <a:spcPct val="70000"/>
              </a:lnSpc>
              <a:spcBef>
                <a:spcPct val="0"/>
              </a:spcBef>
              <a:spcAft>
                <a:spcPts val="0"/>
              </a:spcAft>
              <a:buClrTx/>
              <a:buSzTx/>
              <a:buFontTx/>
              <a:buNone/>
              <a:tabLst/>
              <a:defRPr/>
            </a:pPr>
            <a:endParaRPr kumimoji="0" lang="en-US" sz="4000" b="1" i="0" u="none" strike="noStrike" kern="1200" cap="all" spc="0" normalizeH="0" baseline="0" noProof="0" dirty="0">
              <a:ln>
                <a:noFill/>
              </a:ln>
              <a:solidFill>
                <a:srgbClr val="000000"/>
              </a:solidFill>
              <a:effectLst/>
              <a:uLnTx/>
              <a:uFillTx/>
              <a:latin typeface="Graphik"/>
              <a:ea typeface="+mj-ea"/>
              <a:cs typeface="+mj-cs"/>
            </a:endParaRPr>
          </a:p>
        </p:txBody>
      </p:sp>
      <p:sp>
        <p:nvSpPr>
          <p:cNvPr id="3" name="Titel 2">
            <a:extLst>
              <a:ext uri="{FF2B5EF4-FFF2-40B4-BE49-F238E27FC236}">
                <a16:creationId xmlns:a16="http://schemas.microsoft.com/office/drawing/2014/main" id="{490296BB-EBB4-4DE9-8D0C-AC8190486F17}"/>
              </a:ext>
            </a:extLst>
          </p:cNvPr>
          <p:cNvSpPr>
            <a:spLocks noGrp="1"/>
          </p:cNvSpPr>
          <p:nvPr>
            <p:ph type="title"/>
          </p:nvPr>
        </p:nvSpPr>
        <p:spPr/>
        <p:txBody>
          <a:bodyPr vert="horz"/>
          <a:lstStyle/>
          <a:p>
            <a:r>
              <a:rPr lang="en-US" dirty="0"/>
              <a:t>Agenda</a:t>
            </a:r>
            <a:endParaRPr lang="de-DE" dirty="0"/>
          </a:p>
        </p:txBody>
      </p:sp>
    </p:spTree>
    <p:extLst>
      <p:ext uri="{BB962C8B-B14F-4D97-AF65-F5344CB8AC3E}">
        <p14:creationId xmlns:p14="http://schemas.microsoft.com/office/powerpoint/2010/main" val="11229726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4" name="Objekt 3" hidden="1">
            <a:extLst>
              <a:ext uri="{FF2B5EF4-FFF2-40B4-BE49-F238E27FC236}">
                <a16:creationId xmlns:a16="http://schemas.microsoft.com/office/drawing/2014/main" id="{FA40B092-DD07-414A-8341-99463A453EC0}"/>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424" imgH="424" progId="TCLayout.ActiveDocument.1">
                  <p:embed/>
                </p:oleObj>
              </mc:Choice>
              <mc:Fallback>
                <p:oleObj name="think-cell Folie" r:id="rId4" imgW="424" imgH="424" progId="TCLayout.ActiveDocument.1">
                  <p:embed/>
                  <p:pic>
                    <p:nvPicPr>
                      <p:cNvPr id="4" name="Objekt 3" hidden="1">
                        <a:extLst>
                          <a:ext uri="{FF2B5EF4-FFF2-40B4-BE49-F238E27FC236}">
                            <a16:creationId xmlns:a16="http://schemas.microsoft.com/office/drawing/2014/main" id="{FA40B092-DD07-414A-8341-99463A453EC0}"/>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grpSp>
        <p:nvGrpSpPr>
          <p:cNvPr id="7" name="Group 63">
            <a:extLst>
              <a:ext uri="{FF2B5EF4-FFF2-40B4-BE49-F238E27FC236}">
                <a16:creationId xmlns:a16="http://schemas.microsoft.com/office/drawing/2014/main" id="{8B8B505E-5DBC-408E-B133-D89D4D958E98}"/>
              </a:ext>
            </a:extLst>
          </p:cNvPr>
          <p:cNvGrpSpPr>
            <a:grpSpLocks noChangeAspect="1"/>
          </p:cNvGrpSpPr>
          <p:nvPr/>
        </p:nvGrpSpPr>
        <p:grpSpPr bwMode="auto">
          <a:xfrm>
            <a:off x="8689348" y="381000"/>
            <a:ext cx="3121652" cy="2414224"/>
            <a:chOff x="1355" y="1749"/>
            <a:chExt cx="426" cy="372"/>
          </a:xfrm>
          <a:solidFill>
            <a:schemeClr val="accent2"/>
          </a:solidFill>
        </p:grpSpPr>
        <p:sp>
          <p:nvSpPr>
            <p:cNvPr id="8" name="Freeform 64">
              <a:extLst>
                <a:ext uri="{FF2B5EF4-FFF2-40B4-BE49-F238E27FC236}">
                  <a16:creationId xmlns:a16="http://schemas.microsoft.com/office/drawing/2014/main" id="{0DB4D8F7-FB1C-4F71-AFE0-B493AC835172}"/>
                </a:ext>
              </a:extLst>
            </p:cNvPr>
            <p:cNvSpPr>
              <a:spLocks noEditPoints="1"/>
            </p:cNvSpPr>
            <p:nvPr/>
          </p:nvSpPr>
          <p:spPr bwMode="auto">
            <a:xfrm>
              <a:off x="1355" y="1749"/>
              <a:ext cx="426" cy="372"/>
            </a:xfrm>
            <a:custGeom>
              <a:avLst/>
              <a:gdLst>
                <a:gd name="T0" fmla="*/ 90 w 288"/>
                <a:gd name="T1" fmla="*/ 252 h 252"/>
                <a:gd name="T2" fmla="*/ 87 w 288"/>
                <a:gd name="T3" fmla="*/ 251 h 252"/>
                <a:gd name="T4" fmla="*/ 84 w 288"/>
                <a:gd name="T5" fmla="*/ 246 h 252"/>
                <a:gd name="T6" fmla="*/ 84 w 288"/>
                <a:gd name="T7" fmla="*/ 204 h 252"/>
                <a:gd name="T8" fmla="*/ 6 w 288"/>
                <a:gd name="T9" fmla="*/ 204 h 252"/>
                <a:gd name="T10" fmla="*/ 0 w 288"/>
                <a:gd name="T11" fmla="*/ 198 h 252"/>
                <a:gd name="T12" fmla="*/ 0 w 288"/>
                <a:gd name="T13" fmla="*/ 6 h 252"/>
                <a:gd name="T14" fmla="*/ 6 w 288"/>
                <a:gd name="T15" fmla="*/ 0 h 252"/>
                <a:gd name="T16" fmla="*/ 282 w 288"/>
                <a:gd name="T17" fmla="*/ 0 h 252"/>
                <a:gd name="T18" fmla="*/ 288 w 288"/>
                <a:gd name="T19" fmla="*/ 6 h 252"/>
                <a:gd name="T20" fmla="*/ 288 w 288"/>
                <a:gd name="T21" fmla="*/ 198 h 252"/>
                <a:gd name="T22" fmla="*/ 282 w 288"/>
                <a:gd name="T23" fmla="*/ 204 h 252"/>
                <a:gd name="T24" fmla="*/ 140 w 288"/>
                <a:gd name="T25" fmla="*/ 204 h 252"/>
                <a:gd name="T26" fmla="*/ 94 w 288"/>
                <a:gd name="T27" fmla="*/ 250 h 252"/>
                <a:gd name="T28" fmla="*/ 90 w 288"/>
                <a:gd name="T29" fmla="*/ 252 h 252"/>
                <a:gd name="T30" fmla="*/ 12 w 288"/>
                <a:gd name="T31" fmla="*/ 192 h 252"/>
                <a:gd name="T32" fmla="*/ 90 w 288"/>
                <a:gd name="T33" fmla="*/ 192 h 252"/>
                <a:gd name="T34" fmla="*/ 96 w 288"/>
                <a:gd name="T35" fmla="*/ 198 h 252"/>
                <a:gd name="T36" fmla="*/ 96 w 288"/>
                <a:gd name="T37" fmla="*/ 231 h 252"/>
                <a:gd name="T38" fmla="*/ 133 w 288"/>
                <a:gd name="T39" fmla="*/ 194 h 252"/>
                <a:gd name="T40" fmla="*/ 138 w 288"/>
                <a:gd name="T41" fmla="*/ 192 h 252"/>
                <a:gd name="T42" fmla="*/ 276 w 288"/>
                <a:gd name="T43" fmla="*/ 192 h 252"/>
                <a:gd name="T44" fmla="*/ 276 w 288"/>
                <a:gd name="T45" fmla="*/ 12 h 252"/>
                <a:gd name="T46" fmla="*/ 12 w 288"/>
                <a:gd name="T47" fmla="*/ 12 h 252"/>
                <a:gd name="T48" fmla="*/ 12 w 288"/>
                <a:gd name="T49" fmla="*/ 192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88" h="252">
                  <a:moveTo>
                    <a:pt x="90" y="252"/>
                  </a:moveTo>
                  <a:cubicBezTo>
                    <a:pt x="89" y="252"/>
                    <a:pt x="88" y="252"/>
                    <a:pt x="87" y="251"/>
                  </a:cubicBezTo>
                  <a:cubicBezTo>
                    <a:pt x="85" y="250"/>
                    <a:pt x="84" y="248"/>
                    <a:pt x="84" y="246"/>
                  </a:cubicBezTo>
                  <a:cubicBezTo>
                    <a:pt x="84" y="204"/>
                    <a:pt x="84" y="204"/>
                    <a:pt x="84" y="204"/>
                  </a:cubicBezTo>
                  <a:cubicBezTo>
                    <a:pt x="6" y="204"/>
                    <a:pt x="6" y="204"/>
                    <a:pt x="6" y="204"/>
                  </a:cubicBezTo>
                  <a:cubicBezTo>
                    <a:pt x="2" y="204"/>
                    <a:pt x="0" y="201"/>
                    <a:pt x="0" y="198"/>
                  </a:cubicBezTo>
                  <a:cubicBezTo>
                    <a:pt x="0" y="6"/>
                    <a:pt x="0" y="6"/>
                    <a:pt x="0" y="6"/>
                  </a:cubicBezTo>
                  <a:cubicBezTo>
                    <a:pt x="0" y="3"/>
                    <a:pt x="2" y="0"/>
                    <a:pt x="6" y="0"/>
                  </a:cubicBezTo>
                  <a:cubicBezTo>
                    <a:pt x="282" y="0"/>
                    <a:pt x="282" y="0"/>
                    <a:pt x="282" y="0"/>
                  </a:cubicBezTo>
                  <a:cubicBezTo>
                    <a:pt x="285" y="0"/>
                    <a:pt x="288" y="3"/>
                    <a:pt x="288" y="6"/>
                  </a:cubicBezTo>
                  <a:cubicBezTo>
                    <a:pt x="288" y="198"/>
                    <a:pt x="288" y="198"/>
                    <a:pt x="288" y="198"/>
                  </a:cubicBezTo>
                  <a:cubicBezTo>
                    <a:pt x="288" y="201"/>
                    <a:pt x="285" y="204"/>
                    <a:pt x="282" y="204"/>
                  </a:cubicBezTo>
                  <a:cubicBezTo>
                    <a:pt x="140" y="204"/>
                    <a:pt x="140" y="204"/>
                    <a:pt x="140" y="204"/>
                  </a:cubicBezTo>
                  <a:cubicBezTo>
                    <a:pt x="94" y="250"/>
                    <a:pt x="94" y="250"/>
                    <a:pt x="94" y="250"/>
                  </a:cubicBezTo>
                  <a:cubicBezTo>
                    <a:pt x="93" y="251"/>
                    <a:pt x="91" y="252"/>
                    <a:pt x="90" y="252"/>
                  </a:cubicBezTo>
                  <a:close/>
                  <a:moveTo>
                    <a:pt x="12" y="192"/>
                  </a:moveTo>
                  <a:cubicBezTo>
                    <a:pt x="90" y="192"/>
                    <a:pt x="90" y="192"/>
                    <a:pt x="90" y="192"/>
                  </a:cubicBezTo>
                  <a:cubicBezTo>
                    <a:pt x="93" y="192"/>
                    <a:pt x="96" y="195"/>
                    <a:pt x="96" y="198"/>
                  </a:cubicBezTo>
                  <a:cubicBezTo>
                    <a:pt x="96" y="231"/>
                    <a:pt x="96" y="231"/>
                    <a:pt x="96" y="231"/>
                  </a:cubicBezTo>
                  <a:cubicBezTo>
                    <a:pt x="133" y="194"/>
                    <a:pt x="133" y="194"/>
                    <a:pt x="133" y="194"/>
                  </a:cubicBezTo>
                  <a:cubicBezTo>
                    <a:pt x="135" y="192"/>
                    <a:pt x="136" y="192"/>
                    <a:pt x="138" y="192"/>
                  </a:cubicBezTo>
                  <a:cubicBezTo>
                    <a:pt x="276" y="192"/>
                    <a:pt x="276" y="192"/>
                    <a:pt x="276" y="192"/>
                  </a:cubicBezTo>
                  <a:cubicBezTo>
                    <a:pt x="276" y="12"/>
                    <a:pt x="276" y="12"/>
                    <a:pt x="276" y="12"/>
                  </a:cubicBezTo>
                  <a:cubicBezTo>
                    <a:pt x="12" y="12"/>
                    <a:pt x="12" y="12"/>
                    <a:pt x="12" y="12"/>
                  </a:cubicBezTo>
                  <a:lnTo>
                    <a:pt x="12" y="1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Graphik Regular" panose="020B0503030202060203" pitchFamily="34" charset="77"/>
                <a:cs typeface="Arial" charset="0"/>
              </a:endParaRPr>
            </a:p>
          </p:txBody>
        </p:sp>
        <p:sp>
          <p:nvSpPr>
            <p:cNvPr id="9" name="Freeform 65">
              <a:extLst>
                <a:ext uri="{FF2B5EF4-FFF2-40B4-BE49-F238E27FC236}">
                  <a16:creationId xmlns:a16="http://schemas.microsoft.com/office/drawing/2014/main" id="{9A392B1E-924E-492C-833B-1F5FCB22698A}"/>
                </a:ext>
              </a:extLst>
            </p:cNvPr>
            <p:cNvSpPr>
              <a:spLocks/>
            </p:cNvSpPr>
            <p:nvPr/>
          </p:nvSpPr>
          <p:spPr bwMode="auto">
            <a:xfrm>
              <a:off x="1444" y="1838"/>
              <a:ext cx="177" cy="17"/>
            </a:xfrm>
            <a:custGeom>
              <a:avLst/>
              <a:gdLst>
                <a:gd name="T0" fmla="*/ 114 w 120"/>
                <a:gd name="T1" fmla="*/ 12 h 12"/>
                <a:gd name="T2" fmla="*/ 6 w 120"/>
                <a:gd name="T3" fmla="*/ 12 h 12"/>
                <a:gd name="T4" fmla="*/ 0 w 120"/>
                <a:gd name="T5" fmla="*/ 6 h 12"/>
                <a:gd name="T6" fmla="*/ 6 w 120"/>
                <a:gd name="T7" fmla="*/ 0 h 12"/>
                <a:gd name="T8" fmla="*/ 114 w 120"/>
                <a:gd name="T9" fmla="*/ 0 h 12"/>
                <a:gd name="T10" fmla="*/ 120 w 120"/>
                <a:gd name="T11" fmla="*/ 6 h 12"/>
                <a:gd name="T12" fmla="*/ 114 w 12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120" h="12">
                  <a:moveTo>
                    <a:pt x="114" y="12"/>
                  </a:moveTo>
                  <a:cubicBezTo>
                    <a:pt x="6" y="12"/>
                    <a:pt x="6" y="12"/>
                    <a:pt x="6" y="12"/>
                  </a:cubicBezTo>
                  <a:cubicBezTo>
                    <a:pt x="2" y="12"/>
                    <a:pt x="0" y="9"/>
                    <a:pt x="0" y="6"/>
                  </a:cubicBezTo>
                  <a:cubicBezTo>
                    <a:pt x="0" y="3"/>
                    <a:pt x="2" y="0"/>
                    <a:pt x="6" y="0"/>
                  </a:cubicBezTo>
                  <a:cubicBezTo>
                    <a:pt x="114" y="0"/>
                    <a:pt x="114" y="0"/>
                    <a:pt x="114" y="0"/>
                  </a:cubicBezTo>
                  <a:cubicBezTo>
                    <a:pt x="117" y="0"/>
                    <a:pt x="120" y="3"/>
                    <a:pt x="120" y="6"/>
                  </a:cubicBezTo>
                  <a:cubicBezTo>
                    <a:pt x="120" y="9"/>
                    <a:pt x="117" y="12"/>
                    <a:pt x="11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Graphik Regular" panose="020B0503030202060203" pitchFamily="34" charset="77"/>
                <a:cs typeface="Arial" charset="0"/>
              </a:endParaRPr>
            </a:p>
          </p:txBody>
        </p:sp>
        <p:sp>
          <p:nvSpPr>
            <p:cNvPr id="10" name="Freeform 66">
              <a:extLst>
                <a:ext uri="{FF2B5EF4-FFF2-40B4-BE49-F238E27FC236}">
                  <a16:creationId xmlns:a16="http://schemas.microsoft.com/office/drawing/2014/main" id="{D7312450-49DF-4717-A31E-F684BDE296C0}"/>
                </a:ext>
              </a:extLst>
            </p:cNvPr>
            <p:cNvSpPr>
              <a:spLocks/>
            </p:cNvSpPr>
            <p:nvPr/>
          </p:nvSpPr>
          <p:spPr bwMode="auto">
            <a:xfrm>
              <a:off x="1444" y="1891"/>
              <a:ext cx="248" cy="17"/>
            </a:xfrm>
            <a:custGeom>
              <a:avLst/>
              <a:gdLst>
                <a:gd name="T0" fmla="*/ 162 w 168"/>
                <a:gd name="T1" fmla="*/ 12 h 12"/>
                <a:gd name="T2" fmla="*/ 6 w 168"/>
                <a:gd name="T3" fmla="*/ 12 h 12"/>
                <a:gd name="T4" fmla="*/ 0 w 168"/>
                <a:gd name="T5" fmla="*/ 6 h 12"/>
                <a:gd name="T6" fmla="*/ 6 w 168"/>
                <a:gd name="T7" fmla="*/ 0 h 12"/>
                <a:gd name="T8" fmla="*/ 162 w 168"/>
                <a:gd name="T9" fmla="*/ 0 h 12"/>
                <a:gd name="T10" fmla="*/ 168 w 168"/>
                <a:gd name="T11" fmla="*/ 6 h 12"/>
                <a:gd name="T12" fmla="*/ 162 w 168"/>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168" h="12">
                  <a:moveTo>
                    <a:pt x="162" y="12"/>
                  </a:moveTo>
                  <a:cubicBezTo>
                    <a:pt x="6" y="12"/>
                    <a:pt x="6" y="12"/>
                    <a:pt x="6" y="12"/>
                  </a:cubicBezTo>
                  <a:cubicBezTo>
                    <a:pt x="2" y="12"/>
                    <a:pt x="0" y="9"/>
                    <a:pt x="0" y="6"/>
                  </a:cubicBezTo>
                  <a:cubicBezTo>
                    <a:pt x="0" y="3"/>
                    <a:pt x="2" y="0"/>
                    <a:pt x="6" y="0"/>
                  </a:cubicBezTo>
                  <a:cubicBezTo>
                    <a:pt x="162" y="0"/>
                    <a:pt x="162" y="0"/>
                    <a:pt x="162" y="0"/>
                  </a:cubicBezTo>
                  <a:cubicBezTo>
                    <a:pt x="165" y="0"/>
                    <a:pt x="168" y="3"/>
                    <a:pt x="168" y="6"/>
                  </a:cubicBezTo>
                  <a:cubicBezTo>
                    <a:pt x="168" y="9"/>
                    <a:pt x="165" y="12"/>
                    <a:pt x="16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Graphik Regular" panose="020B0503030202060203" pitchFamily="34" charset="77"/>
                <a:cs typeface="Arial" charset="0"/>
              </a:endParaRPr>
            </a:p>
          </p:txBody>
        </p:sp>
        <p:sp>
          <p:nvSpPr>
            <p:cNvPr id="11" name="Freeform 67">
              <a:extLst>
                <a:ext uri="{FF2B5EF4-FFF2-40B4-BE49-F238E27FC236}">
                  <a16:creationId xmlns:a16="http://schemas.microsoft.com/office/drawing/2014/main" id="{CF10AC37-F8FB-4543-A85B-A8379367AF47}"/>
                </a:ext>
              </a:extLst>
            </p:cNvPr>
            <p:cNvSpPr>
              <a:spLocks/>
            </p:cNvSpPr>
            <p:nvPr/>
          </p:nvSpPr>
          <p:spPr bwMode="auto">
            <a:xfrm>
              <a:off x="1444" y="1944"/>
              <a:ext cx="248" cy="18"/>
            </a:xfrm>
            <a:custGeom>
              <a:avLst/>
              <a:gdLst>
                <a:gd name="T0" fmla="*/ 162 w 168"/>
                <a:gd name="T1" fmla="*/ 12 h 12"/>
                <a:gd name="T2" fmla="*/ 6 w 168"/>
                <a:gd name="T3" fmla="*/ 12 h 12"/>
                <a:gd name="T4" fmla="*/ 0 w 168"/>
                <a:gd name="T5" fmla="*/ 6 h 12"/>
                <a:gd name="T6" fmla="*/ 6 w 168"/>
                <a:gd name="T7" fmla="*/ 0 h 12"/>
                <a:gd name="T8" fmla="*/ 162 w 168"/>
                <a:gd name="T9" fmla="*/ 0 h 12"/>
                <a:gd name="T10" fmla="*/ 168 w 168"/>
                <a:gd name="T11" fmla="*/ 6 h 12"/>
                <a:gd name="T12" fmla="*/ 162 w 168"/>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168" h="12">
                  <a:moveTo>
                    <a:pt x="162" y="12"/>
                  </a:moveTo>
                  <a:cubicBezTo>
                    <a:pt x="6" y="12"/>
                    <a:pt x="6" y="12"/>
                    <a:pt x="6" y="12"/>
                  </a:cubicBezTo>
                  <a:cubicBezTo>
                    <a:pt x="2" y="12"/>
                    <a:pt x="0" y="9"/>
                    <a:pt x="0" y="6"/>
                  </a:cubicBezTo>
                  <a:cubicBezTo>
                    <a:pt x="0" y="3"/>
                    <a:pt x="2" y="0"/>
                    <a:pt x="6" y="0"/>
                  </a:cubicBezTo>
                  <a:cubicBezTo>
                    <a:pt x="162" y="0"/>
                    <a:pt x="162" y="0"/>
                    <a:pt x="162" y="0"/>
                  </a:cubicBezTo>
                  <a:cubicBezTo>
                    <a:pt x="165" y="0"/>
                    <a:pt x="168" y="3"/>
                    <a:pt x="168" y="6"/>
                  </a:cubicBezTo>
                  <a:cubicBezTo>
                    <a:pt x="168" y="9"/>
                    <a:pt x="165" y="12"/>
                    <a:pt x="16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Graphik Regular" panose="020B0503030202060203" pitchFamily="34" charset="77"/>
                <a:cs typeface="Arial" charset="0"/>
              </a:endParaRPr>
            </a:p>
          </p:txBody>
        </p:sp>
      </p:grpSp>
      <p:sp>
        <p:nvSpPr>
          <p:cNvPr id="2" name="Titel 1">
            <a:extLst>
              <a:ext uri="{FF2B5EF4-FFF2-40B4-BE49-F238E27FC236}">
                <a16:creationId xmlns:a16="http://schemas.microsoft.com/office/drawing/2014/main" id="{33D4756D-DC82-45DC-A7F0-F529E15CC918}"/>
              </a:ext>
            </a:extLst>
          </p:cNvPr>
          <p:cNvSpPr>
            <a:spLocks noGrp="1"/>
          </p:cNvSpPr>
          <p:nvPr>
            <p:ph type="title"/>
          </p:nvPr>
        </p:nvSpPr>
        <p:spPr/>
        <p:txBody>
          <a:bodyPr/>
          <a:lstStyle/>
          <a:p>
            <a:r>
              <a:rPr lang="en-US" dirty="0"/>
              <a:t>Problem Statement</a:t>
            </a:r>
            <a:endParaRPr lang="de-DE" dirty="0"/>
          </a:p>
        </p:txBody>
      </p:sp>
      <p:sp>
        <p:nvSpPr>
          <p:cNvPr id="19" name="Text Placeholder 6">
            <a:extLst>
              <a:ext uri="{FF2B5EF4-FFF2-40B4-BE49-F238E27FC236}">
                <a16:creationId xmlns:a16="http://schemas.microsoft.com/office/drawing/2014/main" id="{D347D948-F18C-400C-A116-C3E7193D9DA1}"/>
              </a:ext>
            </a:extLst>
          </p:cNvPr>
          <p:cNvSpPr txBox="1">
            <a:spLocks/>
          </p:cNvSpPr>
          <p:nvPr/>
        </p:nvSpPr>
        <p:spPr>
          <a:xfrm>
            <a:off x="381000" y="1676294"/>
            <a:ext cx="3600000" cy="4294187"/>
          </a:xfrm>
          <a:prstGeom prst="rect">
            <a:avLst/>
          </a:prstGeom>
        </p:spPr>
        <p:txBody>
          <a:bodyPr vert="horz" lIns="0" tIns="0" rIns="0" bIns="0" rtlCol="0">
            <a:noAutofit/>
          </a:bodyPr>
          <a:lstStyle>
            <a:lvl1pPr marL="0" indent="0" algn="l" defTabSz="1734634" rtl="0" eaLnBrk="1" latinLnBrk="0" hangingPunct="1">
              <a:lnSpc>
                <a:spcPct val="80000"/>
              </a:lnSpc>
              <a:spcBef>
                <a:spcPts val="600"/>
              </a:spcBef>
              <a:buFont typeface="Arial" charset="0"/>
              <a:buNone/>
              <a:defRPr lang="en-US" sz="2000" b="0" i="0" kern="1200" cap="all" baseline="0" dirty="0" smtClean="0">
                <a:solidFill>
                  <a:schemeClr val="accent2"/>
                </a:solidFill>
                <a:latin typeface="+mj-lt"/>
                <a:ea typeface="Arial Black" charset="0"/>
                <a:cs typeface="Arial Black" charset="0"/>
              </a:defRPr>
            </a:lvl1pPr>
            <a:lvl2pPr marL="182563" indent="-182563" algn="l" defTabSz="1734634" rtl="0" eaLnBrk="1" latinLnBrk="0" hangingPunct="1">
              <a:lnSpc>
                <a:spcPct val="100000"/>
              </a:lnSpc>
              <a:spcBef>
                <a:spcPts val="600"/>
              </a:spcBef>
              <a:buFont typeface="Arial" panose="020B0604020202020204" pitchFamily="34" charset="0"/>
              <a:buChar char="•"/>
              <a:defRPr lang="en-US" sz="1800" b="0" i="0" kern="1200" cap="none" baseline="0" dirty="0" smtClean="0">
                <a:solidFill>
                  <a:schemeClr val="tx1"/>
                </a:solidFill>
                <a:latin typeface="+mn-lt"/>
                <a:ea typeface="Arial Black" charset="0"/>
                <a:cs typeface="Arial Black" charset="0"/>
              </a:defRPr>
            </a:lvl2pPr>
            <a:lvl3pPr marL="361950" indent="-182563" algn="l" defTabSz="1734634" rtl="0" eaLnBrk="1" latinLnBrk="0" hangingPunct="1">
              <a:lnSpc>
                <a:spcPct val="100000"/>
              </a:lnSpc>
              <a:spcBef>
                <a:spcPts val="600"/>
              </a:spcBef>
              <a:buFont typeface="Symbol" panose="05050102010706020507" pitchFamily="18" charset="2"/>
              <a:buChar char="-"/>
              <a:defRPr lang="en-US" sz="1800" b="0" i="0" kern="1200" cap="none" baseline="0" dirty="0" smtClean="0">
                <a:solidFill>
                  <a:schemeClr val="tx1"/>
                </a:solidFill>
                <a:latin typeface="+mn-lt"/>
                <a:ea typeface="Arial Black" charset="0"/>
                <a:cs typeface="Arial Black" charset="0"/>
              </a:defRPr>
            </a:lvl3pPr>
            <a:lvl4pPr marL="536575" indent="-182563" algn="l" defTabSz="1734634" rtl="0" eaLnBrk="1" latinLnBrk="0" hangingPunct="1">
              <a:lnSpc>
                <a:spcPct val="100000"/>
              </a:lnSpc>
              <a:spcBef>
                <a:spcPts val="600"/>
              </a:spcBef>
              <a:buFont typeface="Arial" panose="020B0604020202020204" pitchFamily="34" charset="0"/>
              <a:buChar char="•"/>
              <a:defRPr lang="en-US" sz="1800" b="0" i="0" kern="1200" cap="none" baseline="0" dirty="0" smtClean="0">
                <a:solidFill>
                  <a:schemeClr val="tx1"/>
                </a:solidFill>
                <a:latin typeface="+mn-lt"/>
                <a:ea typeface="Arial Black" charset="0"/>
                <a:cs typeface="Arial Black" charset="0"/>
              </a:defRPr>
            </a:lvl4pPr>
            <a:lvl5pPr marL="717550" indent="-182563" algn="l" defTabSz="1734634" rtl="0" eaLnBrk="1" latinLnBrk="0" hangingPunct="1">
              <a:lnSpc>
                <a:spcPct val="100000"/>
              </a:lnSpc>
              <a:spcBef>
                <a:spcPts val="600"/>
              </a:spcBef>
              <a:buFont typeface="Symbol" panose="05050102010706020507" pitchFamily="18" charset="2"/>
              <a:buChar char="-"/>
              <a:defRPr lang="en-US" sz="1800" b="0" i="0" kern="1200" cap="none" baseline="0" dirty="0">
                <a:solidFill>
                  <a:schemeClr val="tx1"/>
                </a:solidFill>
                <a:latin typeface="+mn-lt"/>
                <a:ea typeface="Arial Black" charset="0"/>
                <a:cs typeface="Arial Black" charset="0"/>
              </a:defRPr>
            </a:lvl5pPr>
            <a:lvl6pPr marL="365751" indent="-182875" algn="l" defTabSz="1734634" rtl="0" eaLnBrk="1" latinLnBrk="0" hangingPunct="1">
              <a:lnSpc>
                <a:spcPct val="90000"/>
              </a:lnSpc>
              <a:spcBef>
                <a:spcPts val="800"/>
              </a:spcBef>
              <a:buFont typeface="Arial" charset="0"/>
              <a:buChar char="•"/>
              <a:defRPr sz="2133" b="1" i="0" kern="1200" cap="none" baseline="0">
                <a:solidFill>
                  <a:schemeClr val="tx2"/>
                </a:solidFill>
                <a:latin typeface="Arial Bold" charset="0"/>
                <a:ea typeface="Arial Bold" charset="0"/>
                <a:cs typeface="Arial Bold" charset="0"/>
              </a:defRPr>
            </a:lvl6pPr>
            <a:lvl7pPr marL="0" indent="0" algn="l" defTabSz="1734634" rtl="0" eaLnBrk="1" latinLnBrk="0" hangingPunct="1">
              <a:lnSpc>
                <a:spcPct val="90000"/>
              </a:lnSpc>
              <a:spcBef>
                <a:spcPts val="800"/>
              </a:spcBef>
              <a:buFont typeface="Arial" charset="0"/>
              <a:buNone/>
              <a:defRPr sz="1867" b="1" i="0" kern="1200" cap="none" baseline="0">
                <a:solidFill>
                  <a:schemeClr val="tx1"/>
                </a:solidFill>
                <a:latin typeface="Arial Bold" charset="0"/>
                <a:ea typeface="Arial Bold" charset="0"/>
                <a:cs typeface="Arial Bold" charset="0"/>
              </a:defRPr>
            </a:lvl7pPr>
            <a:lvl8pPr marL="182875" indent="-182875" algn="l" defTabSz="1734634" rtl="0" eaLnBrk="1" latinLnBrk="0" hangingPunct="1">
              <a:lnSpc>
                <a:spcPct val="90000"/>
              </a:lnSpc>
              <a:spcBef>
                <a:spcPts val="800"/>
              </a:spcBef>
              <a:buFont typeface="Arial" charset="0"/>
              <a:buChar char="•"/>
              <a:defRPr sz="1867" b="1" i="0" kern="1200" cap="none" baseline="0">
                <a:solidFill>
                  <a:schemeClr val="tx1"/>
                </a:solidFill>
                <a:latin typeface="Arial Bold" charset="0"/>
                <a:ea typeface="Arial Bold" charset="0"/>
                <a:cs typeface="Arial Bold" charset="0"/>
              </a:defRPr>
            </a:lvl8pPr>
            <a:lvl9pPr marL="365751" indent="-182875" algn="l" defTabSz="1734634" rtl="0" eaLnBrk="1" latinLnBrk="0" hangingPunct="1">
              <a:lnSpc>
                <a:spcPct val="90000"/>
              </a:lnSpc>
              <a:spcBef>
                <a:spcPts val="800"/>
              </a:spcBef>
              <a:buFont typeface="Arial" charset="0"/>
              <a:buChar char="•"/>
              <a:defRPr sz="1867" b="1" i="0" kern="1200" cap="none" baseline="0">
                <a:solidFill>
                  <a:schemeClr val="tx1"/>
                </a:solidFill>
                <a:latin typeface="Arial Bold" charset="0"/>
                <a:ea typeface="Arial Black" charset="0"/>
                <a:cs typeface="Arial Black" charset="0"/>
              </a:defRPr>
            </a:lvl9pPr>
          </a:lstStyle>
          <a:p>
            <a:r>
              <a:rPr lang="en-US" b="1" cap="none" dirty="0"/>
              <a:t>Task</a:t>
            </a:r>
          </a:p>
          <a:p>
            <a:pPr marL="0" lvl="1" indent="0">
              <a:lnSpc>
                <a:spcPct val="110000"/>
              </a:lnSpc>
              <a:buNone/>
            </a:pPr>
            <a:r>
              <a:rPr lang="en-GB" sz="1400" dirty="0"/>
              <a:t>Diabetes is a complex, chronic endocrine disorder, affecting millions of British people per year. November is Diabetes Awareness month, and your client - a drug manufacturer, have just secured funding to break ground in the critical disease segment: Diabetes. So, in preparation to launch the novel product, and in honour of Diabetes awareness month (November), and they want you to analyse the impact of the disease on the human body. </a:t>
            </a:r>
          </a:p>
          <a:p>
            <a:pPr marL="0" lvl="1" indent="0">
              <a:lnSpc>
                <a:spcPct val="110000"/>
              </a:lnSpc>
              <a:buNone/>
            </a:pPr>
            <a:r>
              <a:rPr lang="en-GB" sz="1400" dirty="0"/>
              <a:t>They have hired you, a team of Data Enthusiasts, to spend two weeks performing data analysis and visualisation, to inform their approach. </a:t>
            </a:r>
          </a:p>
        </p:txBody>
      </p:sp>
      <p:sp>
        <p:nvSpPr>
          <p:cNvPr id="20" name="Text Placeholder 6">
            <a:extLst>
              <a:ext uri="{FF2B5EF4-FFF2-40B4-BE49-F238E27FC236}">
                <a16:creationId xmlns:a16="http://schemas.microsoft.com/office/drawing/2014/main" id="{443CF538-33BC-4E3D-871E-A380A298474F}"/>
              </a:ext>
            </a:extLst>
          </p:cNvPr>
          <p:cNvSpPr txBox="1">
            <a:spLocks/>
          </p:cNvSpPr>
          <p:nvPr/>
        </p:nvSpPr>
        <p:spPr>
          <a:xfrm>
            <a:off x="4296000" y="1676294"/>
            <a:ext cx="3600000" cy="4294187"/>
          </a:xfrm>
          <a:prstGeom prst="rect">
            <a:avLst/>
          </a:prstGeom>
        </p:spPr>
        <p:txBody>
          <a:bodyPr vert="horz" lIns="0" tIns="0" rIns="0" bIns="0" rtlCol="0">
            <a:noAutofit/>
          </a:bodyPr>
          <a:lstStyle>
            <a:lvl1pPr marL="0" indent="0" algn="l" defTabSz="1734634" rtl="0" eaLnBrk="1" latinLnBrk="0" hangingPunct="1">
              <a:lnSpc>
                <a:spcPct val="80000"/>
              </a:lnSpc>
              <a:spcBef>
                <a:spcPts val="600"/>
              </a:spcBef>
              <a:buFont typeface="Arial" charset="0"/>
              <a:buNone/>
              <a:defRPr lang="en-US" sz="2000" b="0" i="0" kern="1200" cap="all" baseline="0" dirty="0" smtClean="0">
                <a:solidFill>
                  <a:schemeClr val="accent2"/>
                </a:solidFill>
                <a:latin typeface="+mj-lt"/>
                <a:ea typeface="Arial Black" charset="0"/>
                <a:cs typeface="Arial Black" charset="0"/>
              </a:defRPr>
            </a:lvl1pPr>
            <a:lvl2pPr marL="182563" indent="-182563" algn="l" defTabSz="1734634" rtl="0" eaLnBrk="1" latinLnBrk="0" hangingPunct="1">
              <a:lnSpc>
                <a:spcPct val="100000"/>
              </a:lnSpc>
              <a:spcBef>
                <a:spcPts val="600"/>
              </a:spcBef>
              <a:buFont typeface="Arial" panose="020B0604020202020204" pitchFamily="34" charset="0"/>
              <a:buChar char="•"/>
              <a:defRPr lang="en-US" sz="1800" b="0" i="0" kern="1200" cap="none" baseline="0" dirty="0" smtClean="0">
                <a:solidFill>
                  <a:schemeClr val="tx1"/>
                </a:solidFill>
                <a:latin typeface="+mn-lt"/>
                <a:ea typeface="Arial Black" charset="0"/>
                <a:cs typeface="Arial Black" charset="0"/>
              </a:defRPr>
            </a:lvl2pPr>
            <a:lvl3pPr marL="361950" indent="-182563" algn="l" defTabSz="1734634" rtl="0" eaLnBrk="1" latinLnBrk="0" hangingPunct="1">
              <a:lnSpc>
                <a:spcPct val="100000"/>
              </a:lnSpc>
              <a:spcBef>
                <a:spcPts val="600"/>
              </a:spcBef>
              <a:buFont typeface="Symbol" panose="05050102010706020507" pitchFamily="18" charset="2"/>
              <a:buChar char="-"/>
              <a:defRPr lang="en-US" sz="1800" b="0" i="0" kern="1200" cap="none" baseline="0" dirty="0" smtClean="0">
                <a:solidFill>
                  <a:schemeClr val="tx1"/>
                </a:solidFill>
                <a:latin typeface="+mn-lt"/>
                <a:ea typeface="Arial Black" charset="0"/>
                <a:cs typeface="Arial Black" charset="0"/>
              </a:defRPr>
            </a:lvl3pPr>
            <a:lvl4pPr marL="536575" indent="-182563" algn="l" defTabSz="1734634" rtl="0" eaLnBrk="1" latinLnBrk="0" hangingPunct="1">
              <a:lnSpc>
                <a:spcPct val="100000"/>
              </a:lnSpc>
              <a:spcBef>
                <a:spcPts val="600"/>
              </a:spcBef>
              <a:buFont typeface="Arial" panose="020B0604020202020204" pitchFamily="34" charset="0"/>
              <a:buChar char="•"/>
              <a:defRPr lang="en-US" sz="1800" b="0" i="0" kern="1200" cap="none" baseline="0" dirty="0" smtClean="0">
                <a:solidFill>
                  <a:schemeClr val="tx1"/>
                </a:solidFill>
                <a:latin typeface="+mn-lt"/>
                <a:ea typeface="Arial Black" charset="0"/>
                <a:cs typeface="Arial Black" charset="0"/>
              </a:defRPr>
            </a:lvl4pPr>
            <a:lvl5pPr marL="717550" indent="-182563" algn="l" defTabSz="1734634" rtl="0" eaLnBrk="1" latinLnBrk="0" hangingPunct="1">
              <a:lnSpc>
                <a:spcPct val="100000"/>
              </a:lnSpc>
              <a:spcBef>
                <a:spcPts val="600"/>
              </a:spcBef>
              <a:buFont typeface="Symbol" panose="05050102010706020507" pitchFamily="18" charset="2"/>
              <a:buChar char="-"/>
              <a:defRPr lang="en-US" sz="1800" b="0" i="0" kern="1200" cap="none" baseline="0" dirty="0">
                <a:solidFill>
                  <a:schemeClr val="tx1"/>
                </a:solidFill>
                <a:latin typeface="+mn-lt"/>
                <a:ea typeface="Arial Black" charset="0"/>
                <a:cs typeface="Arial Black" charset="0"/>
              </a:defRPr>
            </a:lvl5pPr>
            <a:lvl6pPr marL="365751" indent="-182875" algn="l" defTabSz="1734634" rtl="0" eaLnBrk="1" latinLnBrk="0" hangingPunct="1">
              <a:lnSpc>
                <a:spcPct val="90000"/>
              </a:lnSpc>
              <a:spcBef>
                <a:spcPts val="800"/>
              </a:spcBef>
              <a:buFont typeface="Arial" charset="0"/>
              <a:buChar char="•"/>
              <a:defRPr sz="2133" b="1" i="0" kern="1200" cap="none" baseline="0">
                <a:solidFill>
                  <a:schemeClr val="tx2"/>
                </a:solidFill>
                <a:latin typeface="Arial Bold" charset="0"/>
                <a:ea typeface="Arial Bold" charset="0"/>
                <a:cs typeface="Arial Bold" charset="0"/>
              </a:defRPr>
            </a:lvl6pPr>
            <a:lvl7pPr marL="0" indent="0" algn="l" defTabSz="1734634" rtl="0" eaLnBrk="1" latinLnBrk="0" hangingPunct="1">
              <a:lnSpc>
                <a:spcPct val="90000"/>
              </a:lnSpc>
              <a:spcBef>
                <a:spcPts val="800"/>
              </a:spcBef>
              <a:buFont typeface="Arial" charset="0"/>
              <a:buNone/>
              <a:defRPr sz="1867" b="1" i="0" kern="1200" cap="none" baseline="0">
                <a:solidFill>
                  <a:schemeClr val="tx1"/>
                </a:solidFill>
                <a:latin typeface="Arial Bold" charset="0"/>
                <a:ea typeface="Arial Bold" charset="0"/>
                <a:cs typeface="Arial Bold" charset="0"/>
              </a:defRPr>
            </a:lvl7pPr>
            <a:lvl8pPr marL="182875" indent="-182875" algn="l" defTabSz="1734634" rtl="0" eaLnBrk="1" latinLnBrk="0" hangingPunct="1">
              <a:lnSpc>
                <a:spcPct val="90000"/>
              </a:lnSpc>
              <a:spcBef>
                <a:spcPts val="800"/>
              </a:spcBef>
              <a:buFont typeface="Arial" charset="0"/>
              <a:buChar char="•"/>
              <a:defRPr sz="1867" b="1" i="0" kern="1200" cap="none" baseline="0">
                <a:solidFill>
                  <a:schemeClr val="tx1"/>
                </a:solidFill>
                <a:latin typeface="Arial Bold" charset="0"/>
                <a:ea typeface="Arial Bold" charset="0"/>
                <a:cs typeface="Arial Bold" charset="0"/>
              </a:defRPr>
            </a:lvl8pPr>
            <a:lvl9pPr marL="365751" indent="-182875" algn="l" defTabSz="1734634" rtl="0" eaLnBrk="1" latinLnBrk="0" hangingPunct="1">
              <a:lnSpc>
                <a:spcPct val="90000"/>
              </a:lnSpc>
              <a:spcBef>
                <a:spcPts val="800"/>
              </a:spcBef>
              <a:buFont typeface="Arial" charset="0"/>
              <a:buChar char="•"/>
              <a:defRPr sz="1867" b="1" i="0" kern="1200" cap="none" baseline="0">
                <a:solidFill>
                  <a:schemeClr val="tx1"/>
                </a:solidFill>
                <a:latin typeface="Arial Bold" charset="0"/>
                <a:ea typeface="Arial Black" charset="0"/>
                <a:cs typeface="Arial Black" charset="0"/>
              </a:defRPr>
            </a:lvl9pPr>
          </a:lstStyle>
          <a:p>
            <a:r>
              <a:rPr lang="en-US" b="1" cap="none" dirty="0"/>
              <a:t>Deliverables</a:t>
            </a:r>
            <a:endParaRPr lang="en-US" b="1" dirty="0"/>
          </a:p>
          <a:p>
            <a:pPr marL="0" lvl="1" indent="0">
              <a:lnSpc>
                <a:spcPct val="110000"/>
              </a:lnSpc>
              <a:buNone/>
            </a:pPr>
            <a:r>
              <a:rPr lang="en-GB" sz="1400" dirty="0"/>
              <a:t>• A detailed report outlining the data cleaning and preprocessing steps taken, with justifications for each decision.</a:t>
            </a:r>
          </a:p>
          <a:p>
            <a:pPr marL="0" lvl="1" indent="0">
              <a:lnSpc>
                <a:spcPct val="110000"/>
              </a:lnSpc>
              <a:buNone/>
            </a:pPr>
            <a:r>
              <a:rPr lang="en-GB" sz="1400" dirty="0"/>
              <a:t>• An initial EDA report that includes key insights and visualizations (e.g., histograms, scatter plots, heatmaps) generated using Python libraries like Matplotlib or Seaborn. </a:t>
            </a:r>
          </a:p>
          <a:p>
            <a:pPr marL="0" lvl="1" indent="0">
              <a:lnSpc>
                <a:spcPct val="110000"/>
              </a:lnSpc>
              <a:buNone/>
            </a:pPr>
            <a:r>
              <a:rPr lang="en-GB" sz="1400" dirty="0"/>
              <a:t>• A clean, well-prepared dataset stored as a new CSV file or as Data frame.</a:t>
            </a:r>
          </a:p>
          <a:p>
            <a:pPr marL="0" lvl="1" indent="0">
              <a:lnSpc>
                <a:spcPct val="110000"/>
              </a:lnSpc>
              <a:buNone/>
            </a:pPr>
            <a:r>
              <a:rPr lang="en-GB" sz="1400" dirty="0"/>
              <a:t>• A brief report explaining schema design with implemented SQLs.</a:t>
            </a:r>
          </a:p>
          <a:p>
            <a:pPr marL="0" lvl="1" indent="0">
              <a:lnSpc>
                <a:spcPct val="110000"/>
              </a:lnSpc>
              <a:buNone/>
            </a:pPr>
            <a:r>
              <a:rPr lang="en-GB" sz="1400" dirty="0"/>
              <a:t>• A visualisation report that translates the data analysis into actionable insights for stakeholders.</a:t>
            </a:r>
          </a:p>
        </p:txBody>
      </p:sp>
    </p:spTree>
    <p:extLst>
      <p:ext uri="{BB962C8B-B14F-4D97-AF65-F5344CB8AC3E}">
        <p14:creationId xmlns:p14="http://schemas.microsoft.com/office/powerpoint/2010/main" val="33712683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9" name="Objekt 8" hidden="1">
            <a:extLst>
              <a:ext uri="{FF2B5EF4-FFF2-40B4-BE49-F238E27FC236}">
                <a16:creationId xmlns:a16="http://schemas.microsoft.com/office/drawing/2014/main" id="{5AAECA7E-3270-481C-A765-33ED3FB56E32}"/>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424" imgH="424" progId="TCLayout.ActiveDocument.1">
                  <p:embed/>
                </p:oleObj>
              </mc:Choice>
              <mc:Fallback>
                <p:oleObj name="think-cell Folie" r:id="rId4" imgW="424" imgH="424" progId="TCLayout.ActiveDocument.1">
                  <p:embed/>
                  <p:pic>
                    <p:nvPicPr>
                      <p:cNvPr id="9" name="Objekt 8" hidden="1">
                        <a:extLst>
                          <a:ext uri="{FF2B5EF4-FFF2-40B4-BE49-F238E27FC236}">
                            <a16:creationId xmlns:a16="http://schemas.microsoft.com/office/drawing/2014/main" id="{5AAECA7E-3270-481C-A765-33ED3FB56E32}"/>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35170" name="Rectangle 2"/>
          <p:cNvSpPr>
            <a:spLocks noChangeArrowheads="1"/>
          </p:cNvSpPr>
          <p:nvPr/>
        </p:nvSpPr>
        <p:spPr bwMode="auto">
          <a:xfrm>
            <a:off x="381000" y="3457562"/>
            <a:ext cx="3600000" cy="1819922"/>
          </a:xfrm>
          <a:prstGeom prst="rect">
            <a:avLst/>
          </a:prstGeom>
          <a:noFill/>
          <a:ln w="6350">
            <a:noFill/>
            <a:miter lim="800000"/>
            <a:headEnd/>
            <a:tailEnd/>
          </a:ln>
          <a:effectLst/>
        </p:spPr>
        <p:txBody>
          <a:bodyPr wrap="square" lIns="0" tIns="0" rIns="0" bIns="0">
            <a:spAutoFit/>
          </a:bodyPr>
          <a:lstStyle/>
          <a:p>
            <a:pPr marL="144000" marR="0" lvl="0" indent="-144000" algn="l" defTabSz="914400" rtl="0" eaLnBrk="1" fontAlgn="auto" latinLnBrk="0" hangingPunct="1">
              <a:lnSpc>
                <a:spcPct val="110000"/>
              </a:lnSpc>
              <a:spcBef>
                <a:spcPts val="300"/>
              </a:spcBef>
              <a:spcAft>
                <a:spcPts val="30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000000"/>
                </a:solidFill>
                <a:effectLst/>
                <a:uLnTx/>
                <a:uFillTx/>
                <a:cs typeface="Calibri" panose="020F0502020204030204" pitchFamily="34" charset="0"/>
              </a:rPr>
              <a:t>Looked at number of null values in each column (</a:t>
            </a:r>
            <a:r>
              <a:rPr lang="en-US" sz="1200" dirty="0">
                <a:solidFill>
                  <a:srgbClr val="000000"/>
                </a:solidFill>
                <a:cs typeface="Calibri" panose="020F0502020204030204" pitchFamily="34" charset="0"/>
              </a:rPr>
              <a:t>high missingness - </a:t>
            </a:r>
            <a:r>
              <a:rPr kumimoji="0" lang="en-US" sz="1200" b="0" i="0" u="none" strike="noStrike" kern="1200" cap="none" spc="0" normalizeH="0" baseline="0" noProof="0" dirty="0">
                <a:ln>
                  <a:noFill/>
                </a:ln>
                <a:solidFill>
                  <a:srgbClr val="000000"/>
                </a:solidFill>
                <a:effectLst/>
                <a:uLnTx/>
                <a:uFillTx/>
                <a:cs typeface="Calibri" panose="020F0502020204030204" pitchFamily="34" charset="0"/>
              </a:rPr>
              <a:t>approx. 20% missing values for each column).</a:t>
            </a:r>
          </a:p>
          <a:p>
            <a:pPr marL="144000" marR="0" lvl="0" indent="-144000" algn="l" defTabSz="914400" rtl="0" eaLnBrk="1" fontAlgn="auto" latinLnBrk="0" hangingPunct="1">
              <a:lnSpc>
                <a:spcPct val="110000"/>
              </a:lnSpc>
              <a:spcBef>
                <a:spcPts val="300"/>
              </a:spcBef>
              <a:spcAft>
                <a:spcPts val="30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000000"/>
                </a:solidFill>
                <a:effectLst/>
                <a:uLnTx/>
                <a:uFillTx/>
                <a:cs typeface="Calibri" panose="020F0502020204030204" pitchFamily="34" charset="0"/>
              </a:rPr>
              <a:t>Looked at general distribution of each column using bar charts.</a:t>
            </a:r>
          </a:p>
          <a:p>
            <a:pPr marL="144000" marR="0" lvl="0" indent="-144000" algn="l" defTabSz="914400" rtl="0" eaLnBrk="1" fontAlgn="auto" latinLnBrk="0" hangingPunct="1">
              <a:lnSpc>
                <a:spcPct val="110000"/>
              </a:lnSpc>
              <a:spcBef>
                <a:spcPts val="300"/>
              </a:spcBef>
              <a:spcAft>
                <a:spcPts val="300"/>
              </a:spcAft>
              <a:buClrTx/>
              <a:buSzTx/>
              <a:buFont typeface="Arial" panose="020B0604020202020204" pitchFamily="34" charset="0"/>
              <a:buChar char="•"/>
              <a:tabLst/>
              <a:defRPr/>
            </a:pPr>
            <a:r>
              <a:rPr lang="en-US" sz="1200" dirty="0">
                <a:solidFill>
                  <a:srgbClr val="000000"/>
                </a:solidFill>
                <a:cs typeface="Calibri" panose="020F0502020204030204" pitchFamily="34" charset="0"/>
              </a:rPr>
              <a:t>Looked at odd values/contaminated data (e.g. weight having a mixture of kg and pounds).</a:t>
            </a:r>
            <a:endParaRPr kumimoji="0" lang="en-US" sz="1200" b="0" i="0" u="none" strike="noStrike" kern="1200" cap="none" spc="0" normalizeH="0" baseline="0" noProof="0" dirty="0">
              <a:ln>
                <a:noFill/>
              </a:ln>
              <a:solidFill>
                <a:srgbClr val="000000"/>
              </a:solidFill>
              <a:effectLst/>
              <a:uLnTx/>
              <a:uFillTx/>
              <a:cs typeface="Calibri" panose="020F0502020204030204" pitchFamily="34" charset="0"/>
            </a:endParaRPr>
          </a:p>
          <a:p>
            <a:pPr marL="144000" marR="0" lvl="0" indent="-144000" algn="l" defTabSz="914400" rtl="0" eaLnBrk="1" fontAlgn="auto" latinLnBrk="0" hangingPunct="1">
              <a:lnSpc>
                <a:spcPct val="110000"/>
              </a:lnSpc>
              <a:spcBef>
                <a:spcPts val="300"/>
              </a:spcBef>
              <a:spcAft>
                <a:spcPts val="300"/>
              </a:spcAft>
              <a:buClrTx/>
              <a:buSzTx/>
              <a:buFont typeface="Arial" panose="020B0604020202020204" pitchFamily="34" charset="0"/>
              <a:buChar char="•"/>
              <a:tabLst/>
              <a:defRPr/>
            </a:pPr>
            <a:endParaRPr kumimoji="0" lang="en-US" sz="1100" b="0" i="0" u="none" strike="noStrike" kern="1200" cap="none" spc="0" normalizeH="0" baseline="0" noProof="0" dirty="0">
              <a:ln>
                <a:noFill/>
              </a:ln>
              <a:solidFill>
                <a:srgbClr val="000000"/>
              </a:solidFill>
              <a:effectLst/>
              <a:uLnTx/>
              <a:uFillTx/>
              <a:latin typeface="Graphik Light" panose="020B0403030202060203" pitchFamily="34" charset="0"/>
              <a:cs typeface="Calibri" panose="020F0502020204030204" pitchFamily="34" charset="0"/>
            </a:endParaRPr>
          </a:p>
        </p:txBody>
      </p:sp>
      <p:sp>
        <p:nvSpPr>
          <p:cNvPr id="135171" name="Rectangle 3"/>
          <p:cNvSpPr>
            <a:spLocks noChangeArrowheads="1"/>
          </p:cNvSpPr>
          <p:nvPr/>
        </p:nvSpPr>
        <p:spPr bwMode="auto">
          <a:xfrm>
            <a:off x="8200114" y="3481132"/>
            <a:ext cx="3600000" cy="2042482"/>
          </a:xfrm>
          <a:prstGeom prst="rect">
            <a:avLst/>
          </a:prstGeom>
          <a:noFill/>
          <a:ln w="6350">
            <a:noFill/>
            <a:miter lim="800000"/>
            <a:headEnd/>
            <a:tailEnd/>
          </a:ln>
          <a:effectLst/>
        </p:spPr>
        <p:txBody>
          <a:bodyPr wrap="square" lIns="0" tIns="0" rIns="0" bIns="0">
            <a:spAutoFit/>
          </a:bodyPr>
          <a:lstStyle/>
          <a:p>
            <a:pPr marL="144000" marR="0" lvl="0" indent="-144000" algn="l" defTabSz="914400" rtl="0" eaLnBrk="1" fontAlgn="auto" latinLnBrk="0" hangingPunct="1">
              <a:lnSpc>
                <a:spcPct val="110000"/>
              </a:lnSpc>
              <a:spcBef>
                <a:spcPts val="300"/>
              </a:spcBef>
              <a:spcAft>
                <a:spcPts val="300"/>
              </a:spcAft>
              <a:buClrTx/>
              <a:buSzTx/>
              <a:buFont typeface="Arial" panose="020B0604020202020204" pitchFamily="34" charset="0"/>
              <a:buChar char="•"/>
              <a:tabLst/>
              <a:defRPr/>
            </a:pPr>
            <a:r>
              <a:rPr lang="en-US" sz="1200" dirty="0">
                <a:solidFill>
                  <a:srgbClr val="000000"/>
                </a:solidFill>
                <a:cs typeface="Calibri" panose="020F0502020204030204" pitchFamily="34" charset="0"/>
              </a:rPr>
              <a:t>Reversed engineered BMI to create a predicted height for each observation, converting to kg if the height was deemed to be unrealistic.</a:t>
            </a:r>
          </a:p>
          <a:p>
            <a:pPr marL="144000" marR="0" lvl="0" indent="-144000" algn="l" defTabSz="914400" rtl="0" eaLnBrk="1" fontAlgn="auto" latinLnBrk="0" hangingPunct="1">
              <a:lnSpc>
                <a:spcPct val="110000"/>
              </a:lnSpc>
              <a:spcBef>
                <a:spcPts val="300"/>
              </a:spcBef>
              <a:spcAft>
                <a:spcPts val="300"/>
              </a:spcAft>
              <a:buClrTx/>
              <a:buSzTx/>
              <a:buFont typeface="Arial" panose="020B0604020202020204" pitchFamily="34" charset="0"/>
              <a:buChar char="•"/>
              <a:tabLst/>
              <a:defRPr/>
            </a:pPr>
            <a:r>
              <a:rPr lang="en-US" sz="1200" dirty="0">
                <a:solidFill>
                  <a:srgbClr val="000000"/>
                </a:solidFill>
                <a:cs typeface="Calibri" panose="020F0502020204030204" pitchFamily="34" charset="0"/>
              </a:rPr>
              <a:t>Using capping/flooring to deal with outliers for continuous variables.</a:t>
            </a:r>
          </a:p>
          <a:p>
            <a:pPr marL="144000" marR="0" lvl="0" indent="-144000" algn="l" defTabSz="914400" rtl="0" eaLnBrk="1" fontAlgn="auto" latinLnBrk="0" hangingPunct="1">
              <a:lnSpc>
                <a:spcPct val="110000"/>
              </a:lnSpc>
              <a:spcBef>
                <a:spcPts val="300"/>
              </a:spcBef>
              <a:spcAft>
                <a:spcPts val="30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000000"/>
                </a:solidFill>
                <a:effectLst/>
                <a:uLnTx/>
                <a:uFillTx/>
                <a:cs typeface="Calibri" panose="020F0502020204030204" pitchFamily="34" charset="0"/>
              </a:rPr>
              <a:t>Grouped ages into categorical columns instead of continuous variable (e.g. 18-34).</a:t>
            </a:r>
          </a:p>
          <a:p>
            <a:pPr marL="144000" marR="0" lvl="0" indent="-144000" algn="l" defTabSz="914400" rtl="0" eaLnBrk="1" fontAlgn="auto" latinLnBrk="0" hangingPunct="1">
              <a:lnSpc>
                <a:spcPct val="110000"/>
              </a:lnSpc>
              <a:spcBef>
                <a:spcPts val="300"/>
              </a:spcBef>
              <a:spcAft>
                <a:spcPts val="300"/>
              </a:spcAft>
              <a:buClrTx/>
              <a:buSzTx/>
              <a:buFont typeface="Arial" panose="020B0604020202020204" pitchFamily="34" charset="0"/>
              <a:buChar char="•"/>
              <a:tabLst/>
              <a:defRPr/>
            </a:pPr>
            <a:r>
              <a:rPr lang="en-US" sz="1200" dirty="0">
                <a:solidFill>
                  <a:srgbClr val="000000"/>
                </a:solidFill>
                <a:cs typeface="Calibri" panose="020F0502020204030204" pitchFamily="34" charset="0"/>
              </a:rPr>
              <a:t>Removed columns irrelevant to diabetes prediction (e.g. star signs).</a:t>
            </a:r>
            <a:endParaRPr kumimoji="0" lang="en-US" sz="1200" b="0" i="0" u="none" strike="noStrike" kern="1200" cap="none" spc="0" normalizeH="0" baseline="0" noProof="0" dirty="0">
              <a:ln>
                <a:noFill/>
              </a:ln>
              <a:solidFill>
                <a:srgbClr val="000000"/>
              </a:solidFill>
              <a:effectLst/>
              <a:uLnTx/>
              <a:uFillTx/>
              <a:cs typeface="Calibri" panose="020F0502020204030204" pitchFamily="34" charset="0"/>
            </a:endParaRPr>
          </a:p>
        </p:txBody>
      </p:sp>
      <p:sp>
        <p:nvSpPr>
          <p:cNvPr id="135172" name="AutoShape 4"/>
          <p:cNvSpPr>
            <a:spLocks noChangeArrowheads="1"/>
          </p:cNvSpPr>
          <p:nvPr/>
        </p:nvSpPr>
        <p:spPr bwMode="auto">
          <a:xfrm rot="5400000" flipH="1">
            <a:off x="3894045" y="3349307"/>
            <a:ext cx="488910" cy="128682"/>
          </a:xfrm>
          <a:prstGeom prst="triangle">
            <a:avLst>
              <a:gd name="adj" fmla="val 48206"/>
            </a:avLst>
          </a:prstGeom>
          <a:noFill/>
          <a:ln w="6350">
            <a:solidFill>
              <a:schemeClr val="accent2"/>
            </a:solidFill>
            <a:miter lim="800000"/>
            <a:headEnd/>
            <a:tailEnd/>
          </a:ln>
          <a:effectLst/>
        </p:spPr>
        <p:txBody>
          <a:bodyPr wrap="none" lIns="72000" tIns="72000" rIns="72000" bIns="7200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imSun" panose="02010600030101010101" pitchFamily="2" charset="-122"/>
              <a:ea typeface="+mn-ea"/>
              <a:cs typeface="+mn-cs"/>
            </a:endParaRPr>
          </a:p>
        </p:txBody>
      </p:sp>
      <p:sp>
        <p:nvSpPr>
          <p:cNvPr id="19" name="Rectangle 3">
            <a:extLst>
              <a:ext uri="{FF2B5EF4-FFF2-40B4-BE49-F238E27FC236}">
                <a16:creationId xmlns:a16="http://schemas.microsoft.com/office/drawing/2014/main" id="{390FB91C-975C-4461-9D1F-C4D148EB37D8}"/>
              </a:ext>
            </a:extLst>
          </p:cNvPr>
          <p:cNvSpPr>
            <a:spLocks noChangeArrowheads="1"/>
          </p:cNvSpPr>
          <p:nvPr/>
        </p:nvSpPr>
        <p:spPr bwMode="auto">
          <a:xfrm>
            <a:off x="4296001" y="3470490"/>
            <a:ext cx="3600000" cy="2801601"/>
          </a:xfrm>
          <a:prstGeom prst="rect">
            <a:avLst/>
          </a:prstGeom>
          <a:noFill/>
          <a:ln w="6350">
            <a:noFill/>
            <a:miter lim="800000"/>
            <a:headEnd/>
            <a:tailEnd/>
          </a:ln>
          <a:effectLst/>
        </p:spPr>
        <p:txBody>
          <a:bodyPr wrap="square" lIns="0" tIns="0" rIns="0" bIns="0">
            <a:spAutoFit/>
          </a:bodyPr>
          <a:lstStyle/>
          <a:p>
            <a:pPr marL="144000" marR="0" lvl="0" indent="-144000" algn="l" defTabSz="914400" rtl="0" eaLnBrk="1" fontAlgn="auto" latinLnBrk="0" hangingPunct="1">
              <a:lnSpc>
                <a:spcPct val="110000"/>
              </a:lnSpc>
              <a:spcBef>
                <a:spcPts val="300"/>
              </a:spcBef>
              <a:spcAft>
                <a:spcPts val="30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000000"/>
                </a:solidFill>
                <a:effectLst/>
                <a:uLnTx/>
                <a:uFillTx/>
                <a:cs typeface="Calibri" panose="020F0502020204030204" pitchFamily="34" charset="0"/>
              </a:rPr>
              <a:t>Removed all rows with a missing value for diabetes (our target variable).</a:t>
            </a:r>
          </a:p>
          <a:p>
            <a:pPr marL="144000" marR="0" lvl="0" indent="-144000" algn="l" defTabSz="914400" rtl="0" eaLnBrk="1" fontAlgn="auto" latinLnBrk="0" hangingPunct="1">
              <a:lnSpc>
                <a:spcPct val="110000"/>
              </a:lnSpc>
              <a:spcBef>
                <a:spcPts val="300"/>
              </a:spcBef>
              <a:spcAft>
                <a:spcPts val="30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000000"/>
                </a:solidFill>
                <a:effectLst/>
                <a:uLnTx/>
                <a:uFillTx/>
                <a:cs typeface="Calibri" panose="020F0502020204030204" pitchFamily="34" charset="0"/>
              </a:rPr>
              <a:t>Replaced nulls with median for skewed </a:t>
            </a:r>
            <a:r>
              <a:rPr lang="en-US" sz="1200" dirty="0">
                <a:solidFill>
                  <a:srgbClr val="000000"/>
                </a:solidFill>
                <a:cs typeface="Calibri" panose="020F0502020204030204" pitchFamily="34" charset="0"/>
              </a:rPr>
              <a:t>continuous variables (e.g. BMI, Age), mode for categorical columns.</a:t>
            </a:r>
          </a:p>
          <a:p>
            <a:pPr marL="144000" marR="0" lvl="0" indent="-144000" algn="l" defTabSz="914400" rtl="0" eaLnBrk="1" fontAlgn="auto" latinLnBrk="0" hangingPunct="1">
              <a:lnSpc>
                <a:spcPct val="110000"/>
              </a:lnSpc>
              <a:spcBef>
                <a:spcPts val="300"/>
              </a:spcBef>
              <a:spcAft>
                <a:spcPts val="30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000000"/>
                </a:solidFill>
                <a:effectLst/>
                <a:uLnTx/>
                <a:uFillTx/>
                <a:cs typeface="Calibri" panose="020F0502020204030204" pitchFamily="34" charset="0"/>
              </a:rPr>
              <a:t>Replaced nulls with mean for uniformly distributed numerical columns (e.g. </a:t>
            </a:r>
            <a:r>
              <a:rPr kumimoji="0" lang="en-US" sz="1200" b="0" i="0" u="none" strike="noStrike" kern="1200" cap="none" spc="0" normalizeH="0" baseline="0" noProof="0" dirty="0" err="1">
                <a:ln>
                  <a:noFill/>
                </a:ln>
                <a:solidFill>
                  <a:srgbClr val="000000"/>
                </a:solidFill>
                <a:effectLst/>
                <a:uLnTx/>
                <a:uFillTx/>
                <a:cs typeface="Calibri" panose="020F0502020204030204" pitchFamily="34" charset="0"/>
              </a:rPr>
              <a:t>diabetes_pedigree_function</a:t>
            </a:r>
            <a:r>
              <a:rPr kumimoji="0" lang="en-US" sz="1200" b="0" i="0" u="none" strike="noStrike" kern="1200" cap="none" spc="0" normalizeH="0" baseline="0" noProof="0" dirty="0">
                <a:ln>
                  <a:noFill/>
                </a:ln>
                <a:solidFill>
                  <a:srgbClr val="000000"/>
                </a:solidFill>
                <a:effectLst/>
                <a:uLnTx/>
                <a:uFillTx/>
                <a:cs typeface="Calibri" panose="020F0502020204030204" pitchFamily="34" charset="0"/>
              </a:rPr>
              <a:t>).</a:t>
            </a:r>
          </a:p>
          <a:p>
            <a:pPr marL="144000" marR="0" lvl="0" indent="-144000" algn="l" defTabSz="914400" rtl="0" eaLnBrk="1" fontAlgn="auto" latinLnBrk="0" hangingPunct="1">
              <a:lnSpc>
                <a:spcPct val="110000"/>
              </a:lnSpc>
              <a:spcBef>
                <a:spcPts val="300"/>
              </a:spcBef>
              <a:spcAft>
                <a:spcPts val="300"/>
              </a:spcAft>
              <a:buClrTx/>
              <a:buSzTx/>
              <a:buFont typeface="Arial" panose="020B0604020202020204" pitchFamily="34" charset="0"/>
              <a:buChar char="•"/>
              <a:tabLst/>
              <a:defRPr/>
            </a:pPr>
            <a:r>
              <a:rPr lang="en-US" sz="1200" dirty="0">
                <a:solidFill>
                  <a:srgbClr val="000000"/>
                </a:solidFill>
                <a:cs typeface="Calibri" panose="020F0502020204030204" pitchFamily="34" charset="0"/>
              </a:rPr>
              <a:t>Replaced nulls with ‘unknown’ for uniformly distributed categorical columns.</a:t>
            </a:r>
            <a:endParaRPr kumimoji="0" lang="en-US" sz="1200" b="0" i="0" u="none" strike="noStrike" kern="1200" cap="none" spc="0" normalizeH="0" baseline="0" noProof="0" dirty="0">
              <a:ln>
                <a:noFill/>
              </a:ln>
              <a:solidFill>
                <a:srgbClr val="000000"/>
              </a:solidFill>
              <a:effectLst/>
              <a:uLnTx/>
              <a:uFillTx/>
              <a:cs typeface="Calibri" panose="020F0502020204030204" pitchFamily="34" charset="0"/>
            </a:endParaRPr>
          </a:p>
          <a:p>
            <a:pPr marL="144000" marR="0" lvl="0" indent="-144000" algn="l" defTabSz="914400" rtl="0" eaLnBrk="1" fontAlgn="auto" latinLnBrk="0" hangingPunct="1">
              <a:lnSpc>
                <a:spcPct val="110000"/>
              </a:lnSpc>
              <a:spcBef>
                <a:spcPts val="300"/>
              </a:spcBef>
              <a:spcAft>
                <a:spcPts val="300"/>
              </a:spcAft>
              <a:buClrTx/>
              <a:buSzTx/>
              <a:buFont typeface="Arial" panose="020B0604020202020204" pitchFamily="34" charset="0"/>
              <a:buChar char="•"/>
              <a:tabLst/>
              <a:defRPr/>
            </a:pPr>
            <a:endParaRPr kumimoji="0" lang="en-US" sz="1100" b="0" i="0" u="none" strike="noStrike" kern="1200" cap="none" spc="0" normalizeH="0" baseline="0" noProof="0" dirty="0">
              <a:ln>
                <a:noFill/>
              </a:ln>
              <a:solidFill>
                <a:srgbClr val="000000"/>
              </a:solidFill>
              <a:effectLst/>
              <a:uLnTx/>
              <a:uFillTx/>
              <a:cs typeface="Calibri" panose="020F0502020204030204" pitchFamily="34" charset="0"/>
            </a:endParaRPr>
          </a:p>
          <a:p>
            <a:pPr marL="171450" marR="0" lvl="0" indent="-171450" algn="l" defTabSz="914400" rtl="0" eaLnBrk="1" fontAlgn="auto" latinLnBrk="0" hangingPunct="1">
              <a:lnSpc>
                <a:spcPct val="110000"/>
              </a:lnSpc>
              <a:spcBef>
                <a:spcPts val="300"/>
              </a:spcBef>
              <a:spcAft>
                <a:spcPts val="300"/>
              </a:spcAft>
              <a:buClrTx/>
              <a:buSzTx/>
              <a:buFont typeface="Arial" panose="020B0604020202020204" pitchFamily="34" charset="0"/>
              <a:buChar char="•"/>
              <a:tabLst/>
              <a:defRPr/>
            </a:pPr>
            <a:endParaRPr kumimoji="0" lang="en-US" sz="1100" b="1" i="0" u="none" strike="noStrike" kern="1200" cap="none" spc="0" normalizeH="0" baseline="0" noProof="0" dirty="0">
              <a:ln>
                <a:noFill/>
              </a:ln>
              <a:solidFill>
                <a:srgbClr val="000000"/>
              </a:solidFill>
              <a:effectLst/>
              <a:uLnTx/>
              <a:uFillTx/>
              <a:latin typeface="Graphik Light" panose="020B0403030202060203" pitchFamily="34" charset="0"/>
              <a:cs typeface="Calibri" panose="020F0502020204030204" pitchFamily="34" charset="0"/>
            </a:endParaRPr>
          </a:p>
        </p:txBody>
      </p:sp>
      <p:sp>
        <p:nvSpPr>
          <p:cNvPr id="20" name="AutoShape 4">
            <a:extLst>
              <a:ext uri="{FF2B5EF4-FFF2-40B4-BE49-F238E27FC236}">
                <a16:creationId xmlns:a16="http://schemas.microsoft.com/office/drawing/2014/main" id="{FF984BD1-DCD7-4C42-8A40-AE58F42E631F}"/>
              </a:ext>
            </a:extLst>
          </p:cNvPr>
          <p:cNvSpPr>
            <a:spLocks noChangeArrowheads="1"/>
          </p:cNvSpPr>
          <p:nvPr/>
        </p:nvSpPr>
        <p:spPr bwMode="auto">
          <a:xfrm rot="5400000" flipH="1">
            <a:off x="7809045" y="3349307"/>
            <a:ext cx="488910" cy="128682"/>
          </a:xfrm>
          <a:prstGeom prst="triangle">
            <a:avLst>
              <a:gd name="adj" fmla="val 48206"/>
            </a:avLst>
          </a:prstGeom>
          <a:noFill/>
          <a:ln w="6350">
            <a:solidFill>
              <a:schemeClr val="accent2"/>
            </a:solidFill>
            <a:miter lim="800000"/>
            <a:headEnd/>
            <a:tailEnd/>
          </a:ln>
          <a:effectLst/>
        </p:spPr>
        <p:txBody>
          <a:bodyPr wrap="none" lIns="72000" tIns="72000" rIns="72000" bIns="7200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imSun" panose="02010600030101010101" pitchFamily="2" charset="-122"/>
              <a:ea typeface="+mn-ea"/>
              <a:cs typeface="+mn-cs"/>
            </a:endParaRPr>
          </a:p>
        </p:txBody>
      </p:sp>
      <p:sp>
        <p:nvSpPr>
          <p:cNvPr id="8" name="Rectangle 7">
            <a:extLst>
              <a:ext uri="{FF2B5EF4-FFF2-40B4-BE49-F238E27FC236}">
                <a16:creationId xmlns:a16="http://schemas.microsoft.com/office/drawing/2014/main" id="{9F688B97-133B-481E-97D9-B957130D4900}"/>
              </a:ext>
            </a:extLst>
          </p:cNvPr>
          <p:cNvSpPr/>
          <p:nvPr/>
        </p:nvSpPr>
        <p:spPr>
          <a:xfrm>
            <a:off x="381000" y="3099111"/>
            <a:ext cx="3600000" cy="276999"/>
          </a:xfrm>
          <a:prstGeom prst="rect">
            <a:avLst/>
          </a:prstGeom>
        </p:spPr>
        <p:txBody>
          <a:bodyPr wrap="none" lIns="0" tIns="0" rIns="0" bIns="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chemeClr val="accent2"/>
                </a:solidFill>
                <a:latin typeface="Graphik Black" panose="020B0A03030202060203" pitchFamily="34" charset="0"/>
                <a:cs typeface="Calibri" panose="020F0502020204030204" pitchFamily="34" charset="0"/>
              </a:rPr>
              <a:t>Tasks Completed</a:t>
            </a:r>
            <a:endParaRPr kumimoji="0" lang="en-US" b="1" i="0" u="none" strike="noStrike" kern="1200" cap="none" spc="0" normalizeH="0" baseline="0" noProof="0" dirty="0">
              <a:ln>
                <a:noFill/>
              </a:ln>
              <a:solidFill>
                <a:schemeClr val="accent2"/>
              </a:solidFill>
              <a:effectLst/>
              <a:uLnTx/>
              <a:uFillTx/>
              <a:latin typeface="Graphik Black" panose="020B0A03030202060203" pitchFamily="34" charset="0"/>
              <a:cs typeface="Calibri" panose="020F0502020204030204" pitchFamily="34" charset="0"/>
            </a:endParaRPr>
          </a:p>
        </p:txBody>
      </p:sp>
      <p:sp>
        <p:nvSpPr>
          <p:cNvPr id="22" name="Rectangle 21">
            <a:extLst>
              <a:ext uri="{FF2B5EF4-FFF2-40B4-BE49-F238E27FC236}">
                <a16:creationId xmlns:a16="http://schemas.microsoft.com/office/drawing/2014/main" id="{86A71584-1798-49DA-A797-ED806F1EF147}"/>
              </a:ext>
            </a:extLst>
          </p:cNvPr>
          <p:cNvSpPr/>
          <p:nvPr/>
        </p:nvSpPr>
        <p:spPr>
          <a:xfrm>
            <a:off x="4296000" y="3099111"/>
            <a:ext cx="3600000" cy="276999"/>
          </a:xfrm>
          <a:prstGeom prst="rect">
            <a:avLst/>
          </a:prstGeom>
        </p:spPr>
        <p:txBody>
          <a:bodyPr wrap="none" lIns="0" tIns="0" rIns="0" bIns="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chemeClr val="accent2"/>
                </a:solidFill>
                <a:latin typeface="Graphik Black" panose="020B0A03030202060203" pitchFamily="34" charset="0"/>
                <a:cs typeface="Calibri" panose="020F0502020204030204" pitchFamily="34" charset="0"/>
              </a:rPr>
              <a:t>Tasks Completed</a:t>
            </a:r>
            <a:endParaRPr kumimoji="0" lang="en-US" b="1" i="0" u="none" strike="noStrike" kern="1200" cap="none" spc="0" normalizeH="0" baseline="0" noProof="0" dirty="0">
              <a:ln>
                <a:noFill/>
              </a:ln>
              <a:solidFill>
                <a:schemeClr val="accent2"/>
              </a:solidFill>
              <a:effectLst/>
              <a:uLnTx/>
              <a:uFillTx/>
              <a:latin typeface="Graphik Black" panose="020B0A03030202060203" pitchFamily="34" charset="0"/>
              <a:cs typeface="Calibri" panose="020F0502020204030204" pitchFamily="34" charset="0"/>
            </a:endParaRPr>
          </a:p>
        </p:txBody>
      </p:sp>
      <p:sp>
        <p:nvSpPr>
          <p:cNvPr id="23" name="Rectangle 22">
            <a:extLst>
              <a:ext uri="{FF2B5EF4-FFF2-40B4-BE49-F238E27FC236}">
                <a16:creationId xmlns:a16="http://schemas.microsoft.com/office/drawing/2014/main" id="{C1E9C403-A4C5-4413-BE76-432B264F41ED}"/>
              </a:ext>
            </a:extLst>
          </p:cNvPr>
          <p:cNvSpPr/>
          <p:nvPr/>
        </p:nvSpPr>
        <p:spPr>
          <a:xfrm>
            <a:off x="8211000" y="3099111"/>
            <a:ext cx="3600000" cy="276999"/>
          </a:xfrm>
          <a:prstGeom prst="rect">
            <a:avLst/>
          </a:prstGeom>
        </p:spPr>
        <p:txBody>
          <a:bodyPr wrap="none" lIns="0" tIns="0" rIns="0" bIns="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chemeClr val="accent2"/>
                </a:solidFill>
                <a:latin typeface="Graphik Black" panose="020B0A03030202060203" pitchFamily="34" charset="0"/>
                <a:cs typeface="Calibri" panose="020F0502020204030204" pitchFamily="34" charset="0"/>
              </a:rPr>
              <a:t>Tasks Completed</a:t>
            </a:r>
            <a:endParaRPr kumimoji="0" lang="en-US" b="1" i="0" u="none" strike="noStrike" kern="1200" cap="none" spc="0" normalizeH="0" baseline="0" noProof="0" dirty="0">
              <a:ln>
                <a:noFill/>
              </a:ln>
              <a:solidFill>
                <a:schemeClr val="accent2"/>
              </a:solidFill>
              <a:effectLst/>
              <a:uLnTx/>
              <a:uFillTx/>
              <a:latin typeface="Graphik Black" panose="020B0A03030202060203" pitchFamily="34" charset="0"/>
              <a:cs typeface="Calibri" panose="020F0502020204030204" pitchFamily="34" charset="0"/>
            </a:endParaRPr>
          </a:p>
        </p:txBody>
      </p:sp>
      <p:cxnSp>
        <p:nvCxnSpPr>
          <p:cNvPr id="10" name="Straight Connector 9">
            <a:extLst>
              <a:ext uri="{FF2B5EF4-FFF2-40B4-BE49-F238E27FC236}">
                <a16:creationId xmlns:a16="http://schemas.microsoft.com/office/drawing/2014/main" id="{995E94FA-BA1F-481B-A81E-B2920AF9519B}"/>
              </a:ext>
            </a:extLst>
          </p:cNvPr>
          <p:cNvCxnSpPr>
            <a:cxnSpLocks/>
          </p:cNvCxnSpPr>
          <p:nvPr/>
        </p:nvCxnSpPr>
        <p:spPr>
          <a:xfrm>
            <a:off x="381000" y="3413648"/>
            <a:ext cx="360000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814F45F5-3193-4D1F-8CE5-86C0185CBB74}"/>
              </a:ext>
            </a:extLst>
          </p:cNvPr>
          <p:cNvCxnSpPr>
            <a:cxnSpLocks/>
          </p:cNvCxnSpPr>
          <p:nvPr/>
        </p:nvCxnSpPr>
        <p:spPr>
          <a:xfrm rot="16200000">
            <a:off x="6096000" y="1613649"/>
            <a:ext cx="0" cy="360000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4624F0B-7B55-4D13-B396-F83F76384885}"/>
              </a:ext>
            </a:extLst>
          </p:cNvPr>
          <p:cNvCxnSpPr>
            <a:cxnSpLocks/>
          </p:cNvCxnSpPr>
          <p:nvPr/>
        </p:nvCxnSpPr>
        <p:spPr>
          <a:xfrm>
            <a:off x="8211000" y="3413648"/>
            <a:ext cx="360000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6BAB91DB-9515-4836-8553-4A5B94A81058}"/>
              </a:ext>
            </a:extLst>
          </p:cNvPr>
          <p:cNvSpPr txBox="1"/>
          <p:nvPr/>
        </p:nvSpPr>
        <p:spPr>
          <a:xfrm>
            <a:off x="1060726" y="1646964"/>
            <a:ext cx="2931160" cy="974819"/>
          </a:xfrm>
          <a:prstGeom prst="rect">
            <a:avLst/>
          </a:prstGeom>
          <a:noFill/>
        </p:spPr>
        <p:txBody>
          <a:bodyPr wrap="square" lIns="0" tIns="0" rIns="0" bIns="45720" rtlCol="0">
            <a:spAutoFit/>
          </a:bodyPr>
          <a:lstStyle/>
          <a:p>
            <a:pPr marL="0" marR="0" lvl="0" indent="0" algn="l" defTabSz="914400" rtl="0" eaLnBrk="1" fontAlgn="auto" latinLnBrk="0" hangingPunct="1">
              <a:lnSpc>
                <a:spcPct val="11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rPr>
              <a:t>Data Profiling – looked at type, data quality and distribution of all data columns in the original dataset.</a:t>
            </a:r>
          </a:p>
        </p:txBody>
      </p:sp>
      <p:sp>
        <p:nvSpPr>
          <p:cNvPr id="5" name="Arrow: Pentagon 4">
            <a:extLst>
              <a:ext uri="{FF2B5EF4-FFF2-40B4-BE49-F238E27FC236}">
                <a16:creationId xmlns:a16="http://schemas.microsoft.com/office/drawing/2014/main" id="{57E0C622-A92B-40A5-902D-C6B653FBEE64}"/>
              </a:ext>
            </a:extLst>
          </p:cNvPr>
          <p:cNvSpPr/>
          <p:nvPr/>
        </p:nvSpPr>
        <p:spPr>
          <a:xfrm>
            <a:off x="381000" y="1646964"/>
            <a:ext cx="591457" cy="524248"/>
          </a:xfrm>
          <a:prstGeom prst="homePlat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a:ln>
                  <a:noFill/>
                </a:ln>
                <a:solidFill>
                  <a:srgbClr val="FFFFFF"/>
                </a:solidFill>
                <a:effectLst/>
                <a:uLnTx/>
                <a:uFillTx/>
              </a:rPr>
              <a:t>1.</a:t>
            </a:r>
          </a:p>
        </p:txBody>
      </p:sp>
      <p:sp>
        <p:nvSpPr>
          <p:cNvPr id="42" name="TextBox 41">
            <a:extLst>
              <a:ext uri="{FF2B5EF4-FFF2-40B4-BE49-F238E27FC236}">
                <a16:creationId xmlns:a16="http://schemas.microsoft.com/office/drawing/2014/main" id="{5DC5396D-444D-44C9-9BD5-8D979DECD973}"/>
              </a:ext>
            </a:extLst>
          </p:cNvPr>
          <p:cNvSpPr txBox="1"/>
          <p:nvPr/>
        </p:nvSpPr>
        <p:spPr>
          <a:xfrm>
            <a:off x="4964840" y="1646964"/>
            <a:ext cx="2931160" cy="974819"/>
          </a:xfrm>
          <a:prstGeom prst="rect">
            <a:avLst/>
          </a:prstGeom>
          <a:noFill/>
        </p:spPr>
        <p:txBody>
          <a:bodyPr wrap="square" lIns="0" tIns="0" rIns="0" bIns="45720" rtlCol="0">
            <a:spAutoFit/>
          </a:bodyPr>
          <a:lstStyle/>
          <a:p>
            <a:pPr lvl="0">
              <a:lnSpc>
                <a:spcPct val="110000"/>
              </a:lnSpc>
              <a:defRPr/>
            </a:pPr>
            <a:r>
              <a:rPr lang="en-US" sz="1400" dirty="0">
                <a:solidFill>
                  <a:srgbClr val="000000"/>
                </a:solidFill>
              </a:rPr>
              <a:t>Treatment of Missing Values – Applied several techniques to deal with missing values where appropriate.</a:t>
            </a:r>
          </a:p>
        </p:txBody>
      </p:sp>
      <p:sp>
        <p:nvSpPr>
          <p:cNvPr id="43" name="Arrow: Pentagon 42">
            <a:extLst>
              <a:ext uri="{FF2B5EF4-FFF2-40B4-BE49-F238E27FC236}">
                <a16:creationId xmlns:a16="http://schemas.microsoft.com/office/drawing/2014/main" id="{F74C70A7-8B85-471E-A8F8-001E0F948AA9}"/>
              </a:ext>
            </a:extLst>
          </p:cNvPr>
          <p:cNvSpPr/>
          <p:nvPr/>
        </p:nvSpPr>
        <p:spPr>
          <a:xfrm>
            <a:off x="4296000" y="1646964"/>
            <a:ext cx="591457" cy="524248"/>
          </a:xfrm>
          <a:prstGeom prst="homePlat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a:ln>
                  <a:noFill/>
                </a:ln>
                <a:solidFill>
                  <a:srgbClr val="FFFFFF"/>
                </a:solidFill>
                <a:effectLst/>
                <a:uLnTx/>
                <a:uFillTx/>
              </a:rPr>
              <a:t>2.</a:t>
            </a:r>
          </a:p>
        </p:txBody>
      </p:sp>
      <p:sp>
        <p:nvSpPr>
          <p:cNvPr id="4" name="TextBox 3">
            <a:extLst>
              <a:ext uri="{FF2B5EF4-FFF2-40B4-BE49-F238E27FC236}">
                <a16:creationId xmlns:a16="http://schemas.microsoft.com/office/drawing/2014/main" id="{1500F58B-C441-49CB-98BF-5BBA6BEF8E2E}"/>
              </a:ext>
            </a:extLst>
          </p:cNvPr>
          <p:cNvSpPr txBox="1"/>
          <p:nvPr/>
        </p:nvSpPr>
        <p:spPr>
          <a:xfrm>
            <a:off x="8879840" y="1646964"/>
            <a:ext cx="2931160" cy="1211807"/>
          </a:xfrm>
          <a:prstGeom prst="rect">
            <a:avLst/>
          </a:prstGeom>
          <a:noFill/>
        </p:spPr>
        <p:txBody>
          <a:bodyPr wrap="square" lIns="0" tIns="0" rIns="0" bIns="45720" rtlCol="0">
            <a:spAutoFit/>
          </a:bodyPr>
          <a:lstStyle/>
          <a:p>
            <a:pPr>
              <a:lnSpc>
                <a:spcPct val="110000"/>
              </a:lnSpc>
              <a:defRPr/>
            </a:pPr>
            <a:r>
              <a:rPr lang="en-US" sz="1400" dirty="0">
                <a:solidFill>
                  <a:srgbClr val="000000"/>
                </a:solidFill>
              </a:rPr>
              <a:t>Adjusting/Removing Columns – calculation of adjusted values of old columns to more accurately represent the population. Removal of irrelevant columns.</a:t>
            </a:r>
          </a:p>
        </p:txBody>
      </p:sp>
      <p:sp>
        <p:nvSpPr>
          <p:cNvPr id="44" name="Arrow: Pentagon 43">
            <a:extLst>
              <a:ext uri="{FF2B5EF4-FFF2-40B4-BE49-F238E27FC236}">
                <a16:creationId xmlns:a16="http://schemas.microsoft.com/office/drawing/2014/main" id="{75064E30-904E-49E7-B743-1E88FFBB3667}"/>
              </a:ext>
            </a:extLst>
          </p:cNvPr>
          <p:cNvSpPr/>
          <p:nvPr/>
        </p:nvSpPr>
        <p:spPr>
          <a:xfrm>
            <a:off x="8211000" y="1646964"/>
            <a:ext cx="591457" cy="524248"/>
          </a:xfrm>
          <a:prstGeom prst="homePlat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FFFFFF"/>
                </a:solidFill>
                <a:effectLst/>
                <a:uLnTx/>
                <a:uFillTx/>
              </a:rPr>
              <a:t>3.</a:t>
            </a:r>
          </a:p>
        </p:txBody>
      </p:sp>
      <p:sp>
        <p:nvSpPr>
          <p:cNvPr id="6" name="Titel 5">
            <a:extLst>
              <a:ext uri="{FF2B5EF4-FFF2-40B4-BE49-F238E27FC236}">
                <a16:creationId xmlns:a16="http://schemas.microsoft.com/office/drawing/2014/main" id="{2A56B476-83D5-4579-B240-FEE0D44C2C99}"/>
              </a:ext>
            </a:extLst>
          </p:cNvPr>
          <p:cNvSpPr>
            <a:spLocks noGrp="1"/>
          </p:cNvSpPr>
          <p:nvPr>
            <p:ph type="title"/>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3200" b="1" dirty="0">
                <a:cs typeface="Arial" panose="020B0604020202020204" pitchFamily="34" charset="0"/>
              </a:rPr>
              <a:t>Data Extraction, Cleaning and EDA</a:t>
            </a:r>
            <a:br>
              <a:rPr kumimoji="0" lang="en-US" sz="3200" b="1" i="0" u="none" strike="noStrike" kern="1200" cap="none" spc="0" normalizeH="0" baseline="0" noProof="0" dirty="0">
                <a:ln>
                  <a:noFill/>
                </a:ln>
                <a:effectLst/>
                <a:uLnTx/>
                <a:uFillTx/>
                <a:cs typeface="Arial" panose="020B0604020202020204" pitchFamily="34" charset="0"/>
              </a:rPr>
            </a:br>
            <a:r>
              <a:rPr kumimoji="0" lang="en-US" sz="3200" b="1" i="0" u="none" strike="noStrike" kern="1200" cap="none" spc="0" normalizeH="0" baseline="0" noProof="0" dirty="0">
                <a:ln>
                  <a:noFill/>
                </a:ln>
                <a:effectLst/>
                <a:uLnTx/>
                <a:uFillTx/>
                <a:cs typeface="Arial" panose="020B0604020202020204" pitchFamily="34" charset="0"/>
              </a:rPr>
              <a:t> </a:t>
            </a:r>
          </a:p>
        </p:txBody>
      </p:sp>
    </p:spTree>
    <p:extLst>
      <p:ext uri="{BB962C8B-B14F-4D97-AF65-F5344CB8AC3E}">
        <p14:creationId xmlns:p14="http://schemas.microsoft.com/office/powerpoint/2010/main" val="29067486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BB8AF-F6B2-0ADC-2389-E45F08042ED4}"/>
              </a:ext>
            </a:extLst>
          </p:cNvPr>
          <p:cNvSpPr>
            <a:spLocks noGrp="1"/>
          </p:cNvSpPr>
          <p:nvPr>
            <p:ph type="title"/>
          </p:nvPr>
        </p:nvSpPr>
        <p:spPr/>
        <p:txBody>
          <a:bodyPr/>
          <a:lstStyle/>
          <a:p>
            <a:r>
              <a:rPr lang="en-US" sz="2800" b="1" dirty="0">
                <a:cs typeface="Arial" panose="020B0604020202020204" pitchFamily="34" charset="0"/>
              </a:rPr>
              <a:t>Data Extraction, Cleaning and EDA (Cont.)</a:t>
            </a:r>
            <a:br>
              <a:rPr kumimoji="0" lang="en-US" sz="2800" b="1" i="0" u="none" strike="noStrike" kern="1200" cap="none" spc="0" normalizeH="0" baseline="0" noProof="0" dirty="0">
                <a:ln>
                  <a:noFill/>
                </a:ln>
                <a:effectLst/>
                <a:uLnTx/>
                <a:uFillTx/>
                <a:cs typeface="Arial" panose="020B0604020202020204" pitchFamily="34" charset="0"/>
              </a:rPr>
            </a:br>
            <a:r>
              <a:rPr kumimoji="0" lang="en-US" sz="2800" b="1" i="0" u="none" strike="noStrike" kern="1200" cap="none" spc="0" normalizeH="0" baseline="0" noProof="0" dirty="0">
                <a:ln>
                  <a:noFill/>
                </a:ln>
                <a:effectLst/>
                <a:uLnTx/>
                <a:uFillTx/>
                <a:cs typeface="Arial" panose="020B0604020202020204" pitchFamily="34" charset="0"/>
              </a:rPr>
              <a:t> </a:t>
            </a:r>
            <a:endParaRPr lang="en-GB" dirty="0"/>
          </a:p>
        </p:txBody>
      </p:sp>
      <p:sp>
        <p:nvSpPr>
          <p:cNvPr id="3" name="Slide Number Placeholder 2">
            <a:extLst>
              <a:ext uri="{FF2B5EF4-FFF2-40B4-BE49-F238E27FC236}">
                <a16:creationId xmlns:a16="http://schemas.microsoft.com/office/drawing/2014/main" id="{3A7D25C5-53E8-B23D-BE18-59FF4EFB9353}"/>
              </a:ext>
            </a:extLst>
          </p:cNvPr>
          <p:cNvSpPr>
            <a:spLocks noGrp="1"/>
          </p:cNvSpPr>
          <p:nvPr>
            <p:ph type="sldNum" sz="quarter" idx="10"/>
          </p:nvPr>
        </p:nvSpPr>
        <p:spPr/>
        <p:txBody>
          <a:bodyPr/>
          <a:lstStyle/>
          <a:p>
            <a:pPr algn="r" defTabSz="228600">
              <a:spcAft>
                <a:spcPts val="1200"/>
              </a:spcAft>
            </a:pPr>
            <a:fld id="{CC9E6EB9-168E-4914-8CC7-2E853AFB4F1B}" type="slidenum">
              <a:rPr lang="en-US" smtClean="0"/>
              <a:pPr algn="r" defTabSz="228600">
                <a:spcAft>
                  <a:spcPts val="1200"/>
                </a:spcAft>
              </a:pPr>
              <a:t>5</a:t>
            </a:fld>
            <a:endParaRPr lang="en-US" dirty="0"/>
          </a:p>
        </p:txBody>
      </p:sp>
      <p:pic>
        <p:nvPicPr>
          <p:cNvPr id="5" name="Picture 4">
            <a:extLst>
              <a:ext uri="{FF2B5EF4-FFF2-40B4-BE49-F238E27FC236}">
                <a16:creationId xmlns:a16="http://schemas.microsoft.com/office/drawing/2014/main" id="{EC8E7CB3-E72C-15BD-D728-E439FE167745}"/>
              </a:ext>
            </a:extLst>
          </p:cNvPr>
          <p:cNvPicPr>
            <a:picLocks noChangeAspect="1"/>
          </p:cNvPicPr>
          <p:nvPr/>
        </p:nvPicPr>
        <p:blipFill>
          <a:blip r:embed="rId2"/>
          <a:stretch>
            <a:fillRect/>
          </a:stretch>
        </p:blipFill>
        <p:spPr>
          <a:xfrm>
            <a:off x="914400" y="1563629"/>
            <a:ext cx="4890740" cy="3298942"/>
          </a:xfrm>
          <a:prstGeom prst="rect">
            <a:avLst/>
          </a:prstGeom>
          <a:ln>
            <a:solidFill>
              <a:schemeClr val="tx1"/>
            </a:solidFill>
          </a:ln>
        </p:spPr>
      </p:pic>
      <p:pic>
        <p:nvPicPr>
          <p:cNvPr id="7" name="Picture 6">
            <a:extLst>
              <a:ext uri="{FF2B5EF4-FFF2-40B4-BE49-F238E27FC236}">
                <a16:creationId xmlns:a16="http://schemas.microsoft.com/office/drawing/2014/main" id="{F9B66802-DB08-B5F3-53D6-A25AB94BC5EC}"/>
              </a:ext>
            </a:extLst>
          </p:cNvPr>
          <p:cNvPicPr>
            <a:picLocks noChangeAspect="1"/>
          </p:cNvPicPr>
          <p:nvPr/>
        </p:nvPicPr>
        <p:blipFill>
          <a:blip r:embed="rId3"/>
          <a:stretch>
            <a:fillRect/>
          </a:stretch>
        </p:blipFill>
        <p:spPr>
          <a:xfrm>
            <a:off x="6818662" y="1365695"/>
            <a:ext cx="4324503" cy="3694810"/>
          </a:xfrm>
          <a:prstGeom prst="rect">
            <a:avLst/>
          </a:prstGeom>
          <a:ln>
            <a:solidFill>
              <a:schemeClr val="tx1"/>
            </a:solidFill>
          </a:ln>
        </p:spPr>
      </p:pic>
    </p:spTree>
    <p:extLst>
      <p:ext uri="{BB962C8B-B14F-4D97-AF65-F5344CB8AC3E}">
        <p14:creationId xmlns:p14="http://schemas.microsoft.com/office/powerpoint/2010/main" val="9854196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4" name="Objekt 3" hidden="1">
            <a:extLst>
              <a:ext uri="{FF2B5EF4-FFF2-40B4-BE49-F238E27FC236}">
                <a16:creationId xmlns:a16="http://schemas.microsoft.com/office/drawing/2014/main" id="{766B400A-C3A6-4531-9E87-01AA8ACFAC28}"/>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424" imgH="424" progId="TCLayout.ActiveDocument.1">
                  <p:embed/>
                </p:oleObj>
              </mc:Choice>
              <mc:Fallback>
                <p:oleObj name="think-cell Folie" r:id="rId4" imgW="424" imgH="424" progId="TCLayout.ActiveDocument.1">
                  <p:embed/>
                  <p:pic>
                    <p:nvPicPr>
                      <p:cNvPr id="4" name="Objekt 3" hidden="1">
                        <a:extLst>
                          <a:ext uri="{FF2B5EF4-FFF2-40B4-BE49-F238E27FC236}">
                            <a16:creationId xmlns:a16="http://schemas.microsoft.com/office/drawing/2014/main" id="{766B400A-C3A6-4531-9E87-01AA8ACFAC28}"/>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cxnSp>
        <p:nvCxnSpPr>
          <p:cNvPr id="52" name="Straight Connector 51">
            <a:extLst>
              <a:ext uri="{FF2B5EF4-FFF2-40B4-BE49-F238E27FC236}">
                <a16:creationId xmlns:a16="http://schemas.microsoft.com/office/drawing/2014/main" id="{FD23B714-07E3-49C4-97D3-AA7CB77082E5}"/>
              </a:ext>
            </a:extLst>
          </p:cNvPr>
          <p:cNvCxnSpPr>
            <a:cxnSpLocks/>
          </p:cNvCxnSpPr>
          <p:nvPr/>
        </p:nvCxnSpPr>
        <p:spPr>
          <a:xfrm>
            <a:off x="381000" y="2732324"/>
            <a:ext cx="11430000" cy="0"/>
          </a:xfrm>
          <a:prstGeom prst="line">
            <a:avLst/>
          </a:prstGeom>
          <a:ln w="12700">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31" name="Oval 30">
            <a:extLst>
              <a:ext uri="{FF2B5EF4-FFF2-40B4-BE49-F238E27FC236}">
                <a16:creationId xmlns:a16="http://schemas.microsoft.com/office/drawing/2014/main" id="{6F023976-3D41-441C-BE2A-63662BE3347E}"/>
              </a:ext>
            </a:extLst>
          </p:cNvPr>
          <p:cNvSpPr/>
          <p:nvPr/>
        </p:nvSpPr>
        <p:spPr>
          <a:xfrm>
            <a:off x="1282966" y="1834056"/>
            <a:ext cx="1796068" cy="1796536"/>
          </a:xfrm>
          <a:prstGeom prst="ellipse">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19419" tIns="109710" rIns="219419" bIns="10971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a:endParaRPr>
          </a:p>
        </p:txBody>
      </p:sp>
      <p:sp>
        <p:nvSpPr>
          <p:cNvPr id="32" name="Oval 31">
            <a:extLst>
              <a:ext uri="{FF2B5EF4-FFF2-40B4-BE49-F238E27FC236}">
                <a16:creationId xmlns:a16="http://schemas.microsoft.com/office/drawing/2014/main" id="{21AB0865-B8CD-4C88-BD6D-7782CB82A250}"/>
              </a:ext>
            </a:extLst>
          </p:cNvPr>
          <p:cNvSpPr/>
          <p:nvPr/>
        </p:nvSpPr>
        <p:spPr>
          <a:xfrm>
            <a:off x="1428095" y="1979223"/>
            <a:ext cx="1505810" cy="150620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219419" tIns="109710" rIns="219419" bIns="10971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a:noFill/>
                </a:ln>
                <a:solidFill>
                  <a:schemeClr val="bg1"/>
                </a:solidFill>
                <a:effectLst/>
                <a:uLnTx/>
                <a:uFillTx/>
                <a:latin typeface="Graphik Black" panose="020B0A03030202060203" pitchFamily="34" charset="0"/>
              </a:rPr>
              <a:t>01</a:t>
            </a:r>
            <a:endParaRPr kumimoji="0" lang="en-US" sz="3600" b="0" i="0" u="none" strike="noStrike" kern="1200" cap="none" spc="0" normalizeH="0" baseline="0" noProof="0" dirty="0">
              <a:ln>
                <a:noFill/>
              </a:ln>
              <a:solidFill>
                <a:schemeClr val="bg1"/>
              </a:solidFill>
              <a:effectLst/>
              <a:uLnTx/>
              <a:uFillTx/>
              <a:latin typeface="Arial Black" panose="020B0A04020102020204" pitchFamily="34" charset="0"/>
            </a:endParaRPr>
          </a:p>
        </p:txBody>
      </p:sp>
      <p:sp>
        <p:nvSpPr>
          <p:cNvPr id="34" name="Oval 33">
            <a:extLst>
              <a:ext uri="{FF2B5EF4-FFF2-40B4-BE49-F238E27FC236}">
                <a16:creationId xmlns:a16="http://schemas.microsoft.com/office/drawing/2014/main" id="{1EAE0630-1989-47D4-AD38-B80B692F321A}"/>
              </a:ext>
            </a:extLst>
          </p:cNvPr>
          <p:cNvSpPr/>
          <p:nvPr/>
        </p:nvSpPr>
        <p:spPr>
          <a:xfrm>
            <a:off x="5197966" y="1834056"/>
            <a:ext cx="1796068" cy="1796536"/>
          </a:xfrm>
          <a:prstGeom prst="ellipse">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19419" tIns="109710" rIns="219419" bIns="10971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a:endParaRPr>
          </a:p>
        </p:txBody>
      </p:sp>
      <p:sp>
        <p:nvSpPr>
          <p:cNvPr id="35" name="Oval 34">
            <a:extLst>
              <a:ext uri="{FF2B5EF4-FFF2-40B4-BE49-F238E27FC236}">
                <a16:creationId xmlns:a16="http://schemas.microsoft.com/office/drawing/2014/main" id="{1C2094C2-530B-4BF4-9C97-BCA8D9DD15A3}"/>
              </a:ext>
            </a:extLst>
          </p:cNvPr>
          <p:cNvSpPr/>
          <p:nvPr/>
        </p:nvSpPr>
        <p:spPr>
          <a:xfrm>
            <a:off x="5343095" y="1979223"/>
            <a:ext cx="1505810" cy="150620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219419" tIns="109710" rIns="219419" bIns="10971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a:ln>
                  <a:noFill/>
                </a:ln>
                <a:solidFill>
                  <a:srgbClr val="FFFFFF"/>
                </a:solidFill>
                <a:effectLst/>
                <a:uLnTx/>
                <a:uFillTx/>
                <a:latin typeface="Graphik Black" panose="020B0A03030202060203" pitchFamily="34" charset="0"/>
              </a:rPr>
              <a:t>02</a:t>
            </a:r>
            <a:endParaRPr kumimoji="0" lang="en-US" sz="3600" b="0" i="0" u="none" strike="noStrike" kern="1200" cap="none" spc="0" normalizeH="0" baseline="0" noProof="0" dirty="0">
              <a:ln>
                <a:noFill/>
              </a:ln>
              <a:solidFill>
                <a:srgbClr val="FFFFFF"/>
              </a:solidFill>
              <a:effectLst/>
              <a:uLnTx/>
              <a:uFillTx/>
              <a:latin typeface="Arial Black" panose="020B0A04020102020204" pitchFamily="34" charset="0"/>
            </a:endParaRPr>
          </a:p>
        </p:txBody>
      </p:sp>
      <p:sp>
        <p:nvSpPr>
          <p:cNvPr id="37" name="Oval 36">
            <a:extLst>
              <a:ext uri="{FF2B5EF4-FFF2-40B4-BE49-F238E27FC236}">
                <a16:creationId xmlns:a16="http://schemas.microsoft.com/office/drawing/2014/main" id="{593932DF-3D8C-4175-9338-E32C4793F9B8}"/>
              </a:ext>
            </a:extLst>
          </p:cNvPr>
          <p:cNvSpPr/>
          <p:nvPr/>
        </p:nvSpPr>
        <p:spPr>
          <a:xfrm>
            <a:off x="9112800" y="1834124"/>
            <a:ext cx="1796400" cy="1796400"/>
          </a:xfrm>
          <a:prstGeom prst="ellipse">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19419" tIns="109710" rIns="219419" bIns="10971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a:endParaRPr>
          </a:p>
        </p:txBody>
      </p:sp>
      <p:sp>
        <p:nvSpPr>
          <p:cNvPr id="38" name="Oval 37">
            <a:extLst>
              <a:ext uri="{FF2B5EF4-FFF2-40B4-BE49-F238E27FC236}">
                <a16:creationId xmlns:a16="http://schemas.microsoft.com/office/drawing/2014/main" id="{58AA7723-FAB9-436C-B88D-9E8213844066}"/>
              </a:ext>
            </a:extLst>
          </p:cNvPr>
          <p:cNvSpPr/>
          <p:nvPr/>
        </p:nvSpPr>
        <p:spPr>
          <a:xfrm>
            <a:off x="9242203" y="1979280"/>
            <a:ext cx="1537595" cy="150608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219419" tIns="109710" rIns="219419" bIns="10971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a:noFill/>
                </a:ln>
                <a:solidFill>
                  <a:srgbClr val="FFFFFF"/>
                </a:solidFill>
                <a:effectLst/>
                <a:uLnTx/>
                <a:uFillTx/>
                <a:latin typeface="Graphik Black" panose="020B0A03030202060203" pitchFamily="34" charset="0"/>
              </a:rPr>
              <a:t>03</a:t>
            </a:r>
            <a:endParaRPr kumimoji="0" lang="en-US" sz="3600" b="0" i="0" u="none" strike="noStrike" kern="1200" cap="none" spc="0" normalizeH="0" baseline="0" noProof="0" dirty="0">
              <a:ln>
                <a:noFill/>
              </a:ln>
              <a:solidFill>
                <a:srgbClr val="FFFFFF"/>
              </a:solidFill>
              <a:effectLst/>
              <a:uLnTx/>
              <a:uFillTx/>
              <a:latin typeface="Arial Black" panose="020B0A04020102020204" pitchFamily="34" charset="0"/>
            </a:endParaRPr>
          </a:p>
        </p:txBody>
      </p:sp>
      <p:sp>
        <p:nvSpPr>
          <p:cNvPr id="39" name="TextBox 31">
            <a:extLst>
              <a:ext uri="{FF2B5EF4-FFF2-40B4-BE49-F238E27FC236}">
                <a16:creationId xmlns:a16="http://schemas.microsoft.com/office/drawing/2014/main" id="{241ADDB3-9C5F-4F1E-8340-DE66BE2ECD65}"/>
              </a:ext>
            </a:extLst>
          </p:cNvPr>
          <p:cNvSpPr txBox="1">
            <a:spLocks noChangeArrowheads="1"/>
          </p:cNvSpPr>
          <p:nvPr/>
        </p:nvSpPr>
        <p:spPr bwMode="auto">
          <a:xfrm>
            <a:off x="381000" y="4159285"/>
            <a:ext cx="3600000" cy="148714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noAutofit/>
          </a:bodyPr>
          <a:lstStyle>
            <a:lvl1pPr eaLnBrk="0" hangingPunct="0">
              <a:defRPr sz="3600">
                <a:solidFill>
                  <a:schemeClr val="tx1"/>
                </a:solidFill>
                <a:latin typeface="Lato Light" charset="0"/>
                <a:ea typeface="ＭＳ Ｐゴシック" charset="0"/>
                <a:cs typeface="ＭＳ Ｐゴシック" charset="0"/>
              </a:defRPr>
            </a:lvl1pPr>
            <a:lvl2pPr marL="742950" indent="-285750" eaLnBrk="0" hangingPunct="0">
              <a:defRPr sz="3600">
                <a:solidFill>
                  <a:schemeClr val="tx1"/>
                </a:solidFill>
                <a:latin typeface="Lato Light" charset="0"/>
                <a:ea typeface="ＭＳ Ｐゴシック" charset="0"/>
              </a:defRPr>
            </a:lvl2pPr>
            <a:lvl3pPr marL="1143000" indent="-228600" eaLnBrk="0" hangingPunct="0">
              <a:defRPr sz="3600">
                <a:solidFill>
                  <a:schemeClr val="tx1"/>
                </a:solidFill>
                <a:latin typeface="Lato Light" charset="0"/>
                <a:ea typeface="ＭＳ Ｐゴシック" charset="0"/>
              </a:defRPr>
            </a:lvl3pPr>
            <a:lvl4pPr marL="1600200" indent="-228600" eaLnBrk="0" hangingPunct="0">
              <a:defRPr sz="3600">
                <a:solidFill>
                  <a:schemeClr val="tx1"/>
                </a:solidFill>
                <a:latin typeface="Lato Light" charset="0"/>
                <a:ea typeface="ＭＳ Ｐゴシック" charset="0"/>
              </a:defRPr>
            </a:lvl4pPr>
            <a:lvl5pPr marL="2057400" indent="-228600" eaLnBrk="0" hangingPunct="0">
              <a:defRPr sz="3600">
                <a:solidFill>
                  <a:schemeClr val="tx1"/>
                </a:solidFill>
                <a:latin typeface="Lato Light" charset="0"/>
                <a:ea typeface="ＭＳ Ｐゴシック" charset="0"/>
              </a:defRPr>
            </a:lvl5pPr>
            <a:lvl6pPr marL="2514600" indent="-228600" defTabSz="1827213" eaLnBrk="0" fontAlgn="base" hangingPunct="0">
              <a:spcBef>
                <a:spcPct val="0"/>
              </a:spcBef>
              <a:spcAft>
                <a:spcPct val="0"/>
              </a:spcAft>
              <a:defRPr sz="3600">
                <a:solidFill>
                  <a:schemeClr val="tx1"/>
                </a:solidFill>
                <a:latin typeface="Lato Light" charset="0"/>
                <a:ea typeface="ＭＳ Ｐゴシック" charset="0"/>
              </a:defRPr>
            </a:lvl6pPr>
            <a:lvl7pPr marL="2971800" indent="-228600" defTabSz="1827213" eaLnBrk="0" fontAlgn="base" hangingPunct="0">
              <a:spcBef>
                <a:spcPct val="0"/>
              </a:spcBef>
              <a:spcAft>
                <a:spcPct val="0"/>
              </a:spcAft>
              <a:defRPr sz="3600">
                <a:solidFill>
                  <a:schemeClr val="tx1"/>
                </a:solidFill>
                <a:latin typeface="Lato Light" charset="0"/>
                <a:ea typeface="ＭＳ Ｐゴシック" charset="0"/>
              </a:defRPr>
            </a:lvl7pPr>
            <a:lvl8pPr marL="3429000" indent="-228600" defTabSz="1827213" eaLnBrk="0" fontAlgn="base" hangingPunct="0">
              <a:spcBef>
                <a:spcPct val="0"/>
              </a:spcBef>
              <a:spcAft>
                <a:spcPct val="0"/>
              </a:spcAft>
              <a:defRPr sz="3600">
                <a:solidFill>
                  <a:schemeClr val="tx1"/>
                </a:solidFill>
                <a:latin typeface="Lato Light" charset="0"/>
                <a:ea typeface="ＭＳ Ｐゴシック" charset="0"/>
              </a:defRPr>
            </a:lvl8pPr>
            <a:lvl9pPr marL="3886200" indent="-228600" defTabSz="1827213" eaLnBrk="0" fontAlgn="base" hangingPunct="0">
              <a:spcBef>
                <a:spcPct val="0"/>
              </a:spcBef>
              <a:spcAft>
                <a:spcPct val="0"/>
              </a:spcAft>
              <a:defRPr sz="3600">
                <a:solidFill>
                  <a:schemeClr val="tx1"/>
                </a:solidFill>
                <a:latin typeface="Lato Light" charset="0"/>
                <a:ea typeface="ＭＳ Ｐゴシック" charset="0"/>
              </a:defRPr>
            </a:lvl9pPr>
          </a:lstStyle>
          <a:p>
            <a:pPr marL="0" marR="0" lvl="0" indent="0" algn="l" defTabSz="914400" rtl="0" eaLnBrk="1" fontAlgn="auto" latinLnBrk="0" hangingPunct="1">
              <a:lnSpc>
                <a:spcPct val="110000"/>
              </a:lnSpc>
              <a:spcBef>
                <a:spcPts val="300"/>
              </a:spcBef>
              <a:spcAft>
                <a:spcPts val="300"/>
              </a:spcAft>
              <a:buClrTx/>
              <a:buSzTx/>
              <a:buFontTx/>
              <a:buNone/>
              <a:tabLst/>
              <a:defRPr/>
            </a:pPr>
            <a:r>
              <a:rPr lang="en-US" sz="1800" b="1" dirty="0">
                <a:solidFill>
                  <a:schemeClr val="accent3"/>
                </a:solidFill>
                <a:latin typeface="+mj-lt"/>
                <a:cs typeface="Lato Regular"/>
              </a:rPr>
              <a:t>Created Empty Database</a:t>
            </a:r>
            <a:endParaRPr kumimoji="0" lang="en-US" sz="1800" b="1" i="0" u="none" strike="noStrike" kern="1200" cap="none" spc="0" normalizeH="0" baseline="0" noProof="0" dirty="0">
              <a:ln>
                <a:noFill/>
              </a:ln>
              <a:solidFill>
                <a:schemeClr val="accent3"/>
              </a:solidFill>
              <a:effectLst/>
              <a:uLnTx/>
              <a:uFillTx/>
              <a:latin typeface="+mj-lt"/>
              <a:cs typeface="Lato Regular"/>
            </a:endParaRPr>
          </a:p>
          <a:p>
            <a:pPr marL="0" marR="0" lvl="0" indent="0" algn="l" defTabSz="914400" rtl="0" eaLnBrk="1" fontAlgn="auto" latinLnBrk="0" hangingPunct="1">
              <a:lnSpc>
                <a:spcPct val="110000"/>
              </a:lnSpc>
              <a:spcBef>
                <a:spcPts val="300"/>
              </a:spcBef>
              <a:spcAft>
                <a:spcPts val="300"/>
              </a:spcAft>
              <a:buClrTx/>
              <a:buSzTx/>
              <a:buFontTx/>
              <a:buNone/>
              <a:tabLst/>
              <a:defRPr/>
            </a:pPr>
            <a:r>
              <a:rPr lang="en-US" sz="1400" dirty="0">
                <a:solidFill>
                  <a:srgbClr val="000000"/>
                </a:solidFill>
                <a:latin typeface="+mn-lt"/>
                <a:cs typeface="Arial" panose="020B0604020202020204" pitchFamily="34" charset="0"/>
              </a:rPr>
              <a:t>Using DB Browser, we created an empty database that our clean data would be housed in. </a:t>
            </a:r>
            <a:endParaRPr kumimoji="0" lang="en-US" sz="1400" b="0" i="0" u="none" strike="noStrike" kern="1200" cap="none" spc="0" normalizeH="0" baseline="0" noProof="0" dirty="0">
              <a:ln>
                <a:noFill/>
              </a:ln>
              <a:solidFill>
                <a:srgbClr val="000000"/>
              </a:solidFill>
              <a:effectLst/>
              <a:uLnTx/>
              <a:uFillTx/>
              <a:latin typeface="+mn-lt"/>
              <a:cs typeface="Arial" panose="020B0604020202020204" pitchFamily="34" charset="0"/>
            </a:endParaRPr>
          </a:p>
          <a:p>
            <a:pPr marL="0" marR="0" lvl="0" indent="0" algn="l" defTabSz="914400" rtl="0" eaLnBrk="1" fontAlgn="auto" latinLnBrk="0" hangingPunct="1">
              <a:lnSpc>
                <a:spcPct val="110000"/>
              </a:lnSpc>
              <a:spcBef>
                <a:spcPts val="300"/>
              </a:spcBef>
              <a:spcAft>
                <a:spcPts val="300"/>
              </a:spcAft>
              <a:buClrTx/>
              <a:buSzTx/>
              <a:buFontTx/>
              <a:buNone/>
              <a:tabLst/>
              <a:defRPr/>
            </a:pPr>
            <a:endParaRPr kumimoji="0" lang="id-ID" sz="1600" b="1" i="0" u="none" strike="noStrike" kern="1200" cap="none" spc="0" normalizeH="0" baseline="0" noProof="0" dirty="0">
              <a:ln>
                <a:noFill/>
              </a:ln>
              <a:solidFill>
                <a:srgbClr val="969696"/>
              </a:solidFill>
              <a:effectLst/>
              <a:uLnTx/>
              <a:uFillTx/>
              <a:latin typeface="Arial Black" panose="020B0A04020102020204" pitchFamily="34" charset="0"/>
              <a:ea typeface="ＭＳ Ｐゴシック" charset="0"/>
              <a:cs typeface="Lato Regular"/>
            </a:endParaRPr>
          </a:p>
        </p:txBody>
      </p:sp>
      <p:sp>
        <p:nvSpPr>
          <p:cNvPr id="41" name="TextBox 31">
            <a:extLst>
              <a:ext uri="{FF2B5EF4-FFF2-40B4-BE49-F238E27FC236}">
                <a16:creationId xmlns:a16="http://schemas.microsoft.com/office/drawing/2014/main" id="{817EC3BA-165A-40D0-9BB6-B440E48BD80D}"/>
              </a:ext>
            </a:extLst>
          </p:cNvPr>
          <p:cNvSpPr txBox="1">
            <a:spLocks noChangeArrowheads="1"/>
          </p:cNvSpPr>
          <p:nvPr/>
        </p:nvSpPr>
        <p:spPr bwMode="auto">
          <a:xfrm>
            <a:off x="4296000" y="4159285"/>
            <a:ext cx="3600000" cy="216531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noAutofit/>
          </a:bodyPr>
          <a:lstStyle>
            <a:lvl1pPr eaLnBrk="0" hangingPunct="0">
              <a:defRPr sz="3600">
                <a:solidFill>
                  <a:schemeClr val="tx1"/>
                </a:solidFill>
                <a:latin typeface="Lato Light" charset="0"/>
                <a:ea typeface="ＭＳ Ｐゴシック" charset="0"/>
                <a:cs typeface="ＭＳ Ｐゴシック" charset="0"/>
              </a:defRPr>
            </a:lvl1pPr>
            <a:lvl2pPr marL="742950" indent="-285750" eaLnBrk="0" hangingPunct="0">
              <a:defRPr sz="3600">
                <a:solidFill>
                  <a:schemeClr val="tx1"/>
                </a:solidFill>
                <a:latin typeface="Lato Light" charset="0"/>
                <a:ea typeface="ＭＳ Ｐゴシック" charset="0"/>
              </a:defRPr>
            </a:lvl2pPr>
            <a:lvl3pPr marL="1143000" indent="-228600" eaLnBrk="0" hangingPunct="0">
              <a:defRPr sz="3600">
                <a:solidFill>
                  <a:schemeClr val="tx1"/>
                </a:solidFill>
                <a:latin typeface="Lato Light" charset="0"/>
                <a:ea typeface="ＭＳ Ｐゴシック" charset="0"/>
              </a:defRPr>
            </a:lvl3pPr>
            <a:lvl4pPr marL="1600200" indent="-228600" eaLnBrk="0" hangingPunct="0">
              <a:defRPr sz="3600">
                <a:solidFill>
                  <a:schemeClr val="tx1"/>
                </a:solidFill>
                <a:latin typeface="Lato Light" charset="0"/>
                <a:ea typeface="ＭＳ Ｐゴシック" charset="0"/>
              </a:defRPr>
            </a:lvl4pPr>
            <a:lvl5pPr marL="2057400" indent="-228600" eaLnBrk="0" hangingPunct="0">
              <a:defRPr sz="3600">
                <a:solidFill>
                  <a:schemeClr val="tx1"/>
                </a:solidFill>
                <a:latin typeface="Lato Light" charset="0"/>
                <a:ea typeface="ＭＳ Ｐゴシック" charset="0"/>
              </a:defRPr>
            </a:lvl5pPr>
            <a:lvl6pPr marL="2514600" indent="-228600" defTabSz="1827213" eaLnBrk="0" fontAlgn="base" hangingPunct="0">
              <a:spcBef>
                <a:spcPct val="0"/>
              </a:spcBef>
              <a:spcAft>
                <a:spcPct val="0"/>
              </a:spcAft>
              <a:defRPr sz="3600">
                <a:solidFill>
                  <a:schemeClr val="tx1"/>
                </a:solidFill>
                <a:latin typeface="Lato Light" charset="0"/>
                <a:ea typeface="ＭＳ Ｐゴシック" charset="0"/>
              </a:defRPr>
            </a:lvl6pPr>
            <a:lvl7pPr marL="2971800" indent="-228600" defTabSz="1827213" eaLnBrk="0" fontAlgn="base" hangingPunct="0">
              <a:spcBef>
                <a:spcPct val="0"/>
              </a:spcBef>
              <a:spcAft>
                <a:spcPct val="0"/>
              </a:spcAft>
              <a:defRPr sz="3600">
                <a:solidFill>
                  <a:schemeClr val="tx1"/>
                </a:solidFill>
                <a:latin typeface="Lato Light" charset="0"/>
                <a:ea typeface="ＭＳ Ｐゴシック" charset="0"/>
              </a:defRPr>
            </a:lvl7pPr>
            <a:lvl8pPr marL="3429000" indent="-228600" defTabSz="1827213" eaLnBrk="0" fontAlgn="base" hangingPunct="0">
              <a:spcBef>
                <a:spcPct val="0"/>
              </a:spcBef>
              <a:spcAft>
                <a:spcPct val="0"/>
              </a:spcAft>
              <a:defRPr sz="3600">
                <a:solidFill>
                  <a:schemeClr val="tx1"/>
                </a:solidFill>
                <a:latin typeface="Lato Light" charset="0"/>
                <a:ea typeface="ＭＳ Ｐゴシック" charset="0"/>
              </a:defRPr>
            </a:lvl8pPr>
            <a:lvl9pPr marL="3886200" indent="-228600" defTabSz="1827213" eaLnBrk="0" fontAlgn="base" hangingPunct="0">
              <a:spcBef>
                <a:spcPct val="0"/>
              </a:spcBef>
              <a:spcAft>
                <a:spcPct val="0"/>
              </a:spcAft>
              <a:defRPr sz="3600">
                <a:solidFill>
                  <a:schemeClr val="tx1"/>
                </a:solidFill>
                <a:latin typeface="Lato Light" charset="0"/>
                <a:ea typeface="ＭＳ Ｐゴシック" charset="0"/>
              </a:defRPr>
            </a:lvl9pPr>
          </a:lstStyle>
          <a:p>
            <a:pPr marL="0" marR="0" lvl="0" indent="0" algn="l" defTabSz="914400" rtl="0" eaLnBrk="1" fontAlgn="auto" latinLnBrk="0" hangingPunct="1">
              <a:lnSpc>
                <a:spcPct val="110000"/>
              </a:lnSpc>
              <a:spcBef>
                <a:spcPts val="300"/>
              </a:spcBef>
              <a:spcAft>
                <a:spcPts val="300"/>
              </a:spcAft>
              <a:buClrTx/>
              <a:buSzTx/>
              <a:buFontTx/>
              <a:buNone/>
              <a:tabLst/>
              <a:defRPr/>
            </a:pPr>
            <a:r>
              <a:rPr kumimoji="0" lang="en-US" sz="1800" b="1" i="0" u="none" strike="noStrike" kern="1200" cap="none" spc="0" normalizeH="0" baseline="0" noProof="0" dirty="0">
                <a:ln>
                  <a:noFill/>
                </a:ln>
                <a:solidFill>
                  <a:schemeClr val="accent2"/>
                </a:solidFill>
                <a:effectLst/>
                <a:uLnTx/>
                <a:uFillTx/>
                <a:latin typeface="+mj-lt"/>
                <a:cs typeface="Lato Regular"/>
              </a:rPr>
              <a:t>Imported </a:t>
            </a:r>
            <a:r>
              <a:rPr lang="en-US" sz="1800" b="1" dirty="0">
                <a:solidFill>
                  <a:schemeClr val="accent2"/>
                </a:solidFill>
                <a:latin typeface="+mj-lt"/>
                <a:cs typeface="Lato Regular"/>
              </a:rPr>
              <a:t>C</a:t>
            </a:r>
            <a:r>
              <a:rPr kumimoji="0" lang="en-US" sz="1800" b="1" i="0" u="none" strike="noStrike" kern="1200" cap="none" spc="0" normalizeH="0" baseline="0" noProof="0" dirty="0">
                <a:ln>
                  <a:noFill/>
                </a:ln>
                <a:solidFill>
                  <a:schemeClr val="accent2"/>
                </a:solidFill>
                <a:effectLst/>
                <a:uLnTx/>
                <a:uFillTx/>
                <a:latin typeface="+mj-lt"/>
                <a:cs typeface="Lato Regular"/>
              </a:rPr>
              <a:t>leaned </a:t>
            </a:r>
            <a:r>
              <a:rPr lang="en-US" sz="1800" b="1" dirty="0">
                <a:solidFill>
                  <a:schemeClr val="accent2"/>
                </a:solidFill>
                <a:latin typeface="+mj-lt"/>
                <a:cs typeface="Lato Regular"/>
              </a:rPr>
              <a:t>D</a:t>
            </a:r>
            <a:r>
              <a:rPr kumimoji="0" lang="en-US" sz="1800" b="1" i="0" u="none" strike="noStrike" kern="1200" cap="none" spc="0" normalizeH="0" baseline="0" noProof="0" dirty="0" err="1">
                <a:ln>
                  <a:noFill/>
                </a:ln>
                <a:solidFill>
                  <a:schemeClr val="accent2"/>
                </a:solidFill>
                <a:effectLst/>
                <a:uLnTx/>
                <a:uFillTx/>
                <a:latin typeface="+mj-lt"/>
                <a:cs typeface="Lato Regular"/>
              </a:rPr>
              <a:t>ata</a:t>
            </a:r>
            <a:r>
              <a:rPr kumimoji="0" lang="en-US" sz="1800" b="1" i="0" u="none" strike="noStrike" kern="1200" cap="none" spc="0" normalizeH="0" baseline="0" noProof="0" dirty="0">
                <a:ln>
                  <a:noFill/>
                </a:ln>
                <a:solidFill>
                  <a:schemeClr val="accent2"/>
                </a:solidFill>
                <a:effectLst/>
                <a:uLnTx/>
                <a:uFillTx/>
                <a:latin typeface="+mj-lt"/>
                <a:cs typeface="Lato Regular"/>
              </a:rPr>
              <a:t> </a:t>
            </a:r>
          </a:p>
          <a:p>
            <a:pPr marL="0" marR="0" lvl="0" indent="0" algn="l" defTabSz="914400" rtl="0" eaLnBrk="1" fontAlgn="auto" latinLnBrk="0" hangingPunct="1">
              <a:lnSpc>
                <a:spcPct val="110000"/>
              </a:lnSpc>
              <a:spcBef>
                <a:spcPts val="300"/>
              </a:spcBef>
              <a:spcAft>
                <a:spcPts val="300"/>
              </a:spcAft>
              <a:buClrTx/>
              <a:buSzTx/>
              <a:buFontTx/>
              <a:buNone/>
              <a:tabLst/>
              <a:defRPr/>
            </a:pPr>
            <a:r>
              <a:rPr lang="en-GB" sz="1400" dirty="0">
                <a:latin typeface="Graphik" panose="020B0503030202060203" pitchFamily="34" charset="0"/>
                <a:cs typeface="Lato Regular"/>
              </a:rPr>
              <a:t>R</a:t>
            </a:r>
            <a:r>
              <a:rPr kumimoji="0" lang="en-GB" sz="1400" i="0" u="none" strike="noStrike" kern="1200" cap="none" spc="0" normalizeH="0" baseline="0" noProof="0" dirty="0" err="1">
                <a:ln>
                  <a:noFill/>
                </a:ln>
                <a:effectLst/>
                <a:uLnTx/>
                <a:uFillTx/>
                <a:latin typeface="Graphik" panose="020B0503030202060203" pitchFamily="34" charset="0"/>
                <a:cs typeface="Lato Regular"/>
              </a:rPr>
              <a:t>ead</a:t>
            </a:r>
            <a:r>
              <a:rPr kumimoji="0" lang="en-GB" sz="1400" i="0" u="none" strike="noStrike" kern="1200" cap="none" spc="0" normalizeH="0" baseline="0" noProof="0" dirty="0">
                <a:ln>
                  <a:noFill/>
                </a:ln>
                <a:effectLst/>
                <a:uLnTx/>
                <a:uFillTx/>
                <a:latin typeface="Graphik" panose="020B0503030202060203" pitchFamily="34" charset="0"/>
                <a:cs typeface="Lato Regular"/>
              </a:rPr>
              <a:t> cleaned diabetes data ingested from git hub as a </a:t>
            </a:r>
            <a:r>
              <a:rPr kumimoji="0" lang="en-GB" sz="1400" i="0" u="none" strike="noStrike" kern="1200" cap="none" spc="0" normalizeH="0" baseline="0" noProof="0" dirty="0" err="1">
                <a:ln>
                  <a:noFill/>
                </a:ln>
                <a:effectLst/>
                <a:uLnTx/>
                <a:uFillTx/>
                <a:latin typeface="Graphik" panose="020B0503030202060203" pitchFamily="34" charset="0"/>
                <a:cs typeface="Lato Regular"/>
              </a:rPr>
              <a:t>dataframe</a:t>
            </a:r>
            <a:r>
              <a:rPr kumimoji="0" lang="en-GB" sz="1400" i="0" u="none" strike="noStrike" kern="1200" cap="none" spc="0" normalizeH="0" baseline="0" noProof="0" dirty="0">
                <a:ln>
                  <a:noFill/>
                </a:ln>
                <a:effectLst/>
                <a:uLnTx/>
                <a:uFillTx/>
                <a:latin typeface="Graphik" panose="020B0503030202060203" pitchFamily="34" charset="0"/>
                <a:cs typeface="Lato Regular"/>
              </a:rPr>
              <a:t> (</a:t>
            </a:r>
            <a:r>
              <a:rPr kumimoji="0" lang="en-GB" sz="1400" i="0" u="none" strike="noStrike" kern="1200" cap="none" spc="0" normalizeH="0" baseline="0" noProof="0" dirty="0" err="1">
                <a:ln>
                  <a:noFill/>
                </a:ln>
                <a:effectLst/>
                <a:uLnTx/>
                <a:uFillTx/>
                <a:latin typeface="Graphik" panose="020B0503030202060203" pitchFamily="34" charset="0"/>
                <a:cs typeface="Lato Regular"/>
              </a:rPr>
              <a:t>read_csv</a:t>
            </a:r>
            <a:r>
              <a:rPr kumimoji="0" lang="en-GB" sz="1400" i="0" u="none" strike="noStrike" kern="1200" cap="none" spc="0" normalizeH="0" baseline="0" noProof="0" dirty="0">
                <a:ln>
                  <a:noFill/>
                </a:ln>
                <a:effectLst/>
                <a:uLnTx/>
                <a:uFillTx/>
                <a:latin typeface="Graphik" panose="020B0503030202060203" pitchFamily="34" charset="0"/>
                <a:cs typeface="Lato Regular"/>
              </a:rPr>
              <a:t> from pandas).</a:t>
            </a:r>
            <a:endParaRPr kumimoji="0" lang="id-ID" sz="1400" i="0" u="none" strike="noStrike" kern="1200" cap="none" spc="0" normalizeH="0" baseline="0" noProof="0" dirty="0">
              <a:ln>
                <a:noFill/>
              </a:ln>
              <a:effectLst/>
              <a:uLnTx/>
              <a:uFillTx/>
              <a:latin typeface="Graphik" panose="020B0503030202060203" pitchFamily="34" charset="0"/>
              <a:cs typeface="Lato Regular"/>
            </a:endParaRPr>
          </a:p>
        </p:txBody>
      </p:sp>
      <p:sp>
        <p:nvSpPr>
          <p:cNvPr id="42" name="TextBox 31">
            <a:extLst>
              <a:ext uri="{FF2B5EF4-FFF2-40B4-BE49-F238E27FC236}">
                <a16:creationId xmlns:a16="http://schemas.microsoft.com/office/drawing/2014/main" id="{F7899B46-F790-40C3-9A94-7DD700580901}"/>
              </a:ext>
            </a:extLst>
          </p:cNvPr>
          <p:cNvSpPr txBox="1">
            <a:spLocks noChangeArrowheads="1"/>
          </p:cNvSpPr>
          <p:nvPr/>
        </p:nvSpPr>
        <p:spPr bwMode="auto">
          <a:xfrm>
            <a:off x="8211000" y="4159285"/>
            <a:ext cx="3600000" cy="148714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noAutofit/>
          </a:bodyPr>
          <a:lstStyle>
            <a:lvl1pPr eaLnBrk="0" hangingPunct="0">
              <a:defRPr sz="3600">
                <a:solidFill>
                  <a:schemeClr val="tx1"/>
                </a:solidFill>
                <a:latin typeface="Lato Light" charset="0"/>
                <a:ea typeface="ＭＳ Ｐゴシック" charset="0"/>
                <a:cs typeface="ＭＳ Ｐゴシック" charset="0"/>
              </a:defRPr>
            </a:lvl1pPr>
            <a:lvl2pPr marL="742950" indent="-285750" eaLnBrk="0" hangingPunct="0">
              <a:defRPr sz="3600">
                <a:solidFill>
                  <a:schemeClr val="tx1"/>
                </a:solidFill>
                <a:latin typeface="Lato Light" charset="0"/>
                <a:ea typeface="ＭＳ Ｐゴシック" charset="0"/>
              </a:defRPr>
            </a:lvl2pPr>
            <a:lvl3pPr marL="1143000" indent="-228600" eaLnBrk="0" hangingPunct="0">
              <a:defRPr sz="3600">
                <a:solidFill>
                  <a:schemeClr val="tx1"/>
                </a:solidFill>
                <a:latin typeface="Lato Light" charset="0"/>
                <a:ea typeface="ＭＳ Ｐゴシック" charset="0"/>
              </a:defRPr>
            </a:lvl3pPr>
            <a:lvl4pPr marL="1600200" indent="-228600" eaLnBrk="0" hangingPunct="0">
              <a:defRPr sz="3600">
                <a:solidFill>
                  <a:schemeClr val="tx1"/>
                </a:solidFill>
                <a:latin typeface="Lato Light" charset="0"/>
                <a:ea typeface="ＭＳ Ｐゴシック" charset="0"/>
              </a:defRPr>
            </a:lvl4pPr>
            <a:lvl5pPr marL="2057400" indent="-228600" eaLnBrk="0" hangingPunct="0">
              <a:defRPr sz="3600">
                <a:solidFill>
                  <a:schemeClr val="tx1"/>
                </a:solidFill>
                <a:latin typeface="Lato Light" charset="0"/>
                <a:ea typeface="ＭＳ Ｐゴシック" charset="0"/>
              </a:defRPr>
            </a:lvl5pPr>
            <a:lvl6pPr marL="2514600" indent="-228600" defTabSz="1827213" eaLnBrk="0" fontAlgn="base" hangingPunct="0">
              <a:spcBef>
                <a:spcPct val="0"/>
              </a:spcBef>
              <a:spcAft>
                <a:spcPct val="0"/>
              </a:spcAft>
              <a:defRPr sz="3600">
                <a:solidFill>
                  <a:schemeClr val="tx1"/>
                </a:solidFill>
                <a:latin typeface="Lato Light" charset="0"/>
                <a:ea typeface="ＭＳ Ｐゴシック" charset="0"/>
              </a:defRPr>
            </a:lvl6pPr>
            <a:lvl7pPr marL="2971800" indent="-228600" defTabSz="1827213" eaLnBrk="0" fontAlgn="base" hangingPunct="0">
              <a:spcBef>
                <a:spcPct val="0"/>
              </a:spcBef>
              <a:spcAft>
                <a:spcPct val="0"/>
              </a:spcAft>
              <a:defRPr sz="3600">
                <a:solidFill>
                  <a:schemeClr val="tx1"/>
                </a:solidFill>
                <a:latin typeface="Lato Light" charset="0"/>
                <a:ea typeface="ＭＳ Ｐゴシック" charset="0"/>
              </a:defRPr>
            </a:lvl7pPr>
            <a:lvl8pPr marL="3429000" indent="-228600" defTabSz="1827213" eaLnBrk="0" fontAlgn="base" hangingPunct="0">
              <a:spcBef>
                <a:spcPct val="0"/>
              </a:spcBef>
              <a:spcAft>
                <a:spcPct val="0"/>
              </a:spcAft>
              <a:defRPr sz="3600">
                <a:solidFill>
                  <a:schemeClr val="tx1"/>
                </a:solidFill>
                <a:latin typeface="Lato Light" charset="0"/>
                <a:ea typeface="ＭＳ Ｐゴシック" charset="0"/>
              </a:defRPr>
            </a:lvl8pPr>
            <a:lvl9pPr marL="3886200" indent="-228600" defTabSz="1827213" eaLnBrk="0" fontAlgn="base" hangingPunct="0">
              <a:spcBef>
                <a:spcPct val="0"/>
              </a:spcBef>
              <a:spcAft>
                <a:spcPct val="0"/>
              </a:spcAft>
              <a:defRPr sz="3600">
                <a:solidFill>
                  <a:schemeClr val="tx1"/>
                </a:solidFill>
                <a:latin typeface="Lato Light" charset="0"/>
                <a:ea typeface="ＭＳ Ｐゴシック" charset="0"/>
              </a:defRPr>
            </a:lvl9pPr>
          </a:lstStyle>
          <a:p>
            <a:pPr marL="0" marR="0" lvl="0" indent="0" algn="l" defTabSz="914400" rtl="0" eaLnBrk="1" fontAlgn="auto" latinLnBrk="0" hangingPunct="1">
              <a:lnSpc>
                <a:spcPct val="110000"/>
              </a:lnSpc>
              <a:spcBef>
                <a:spcPts val="300"/>
              </a:spcBef>
              <a:spcAft>
                <a:spcPts val="300"/>
              </a:spcAft>
              <a:buClrTx/>
              <a:buSzTx/>
              <a:buFontTx/>
              <a:buNone/>
              <a:tabLst/>
              <a:defRPr/>
            </a:pPr>
            <a:r>
              <a:rPr kumimoji="0" lang="en-GB" sz="1800" b="1" i="0" u="none" strike="noStrike" kern="1200" cap="none" spc="0" normalizeH="0" baseline="0" noProof="0" dirty="0">
                <a:ln>
                  <a:noFill/>
                </a:ln>
                <a:solidFill>
                  <a:srgbClr val="969696"/>
                </a:solidFill>
                <a:effectLst/>
                <a:uLnTx/>
                <a:uFillTx/>
                <a:latin typeface="Graphik" panose="020B0503030202060203" pitchFamily="34" charset="0"/>
                <a:cs typeface="Lato Regular"/>
              </a:rPr>
              <a:t>Saved Data into Database</a:t>
            </a:r>
          </a:p>
          <a:p>
            <a:pPr marL="0" marR="0" lvl="0" indent="0" algn="l" defTabSz="914400" rtl="0" eaLnBrk="1" fontAlgn="auto" latinLnBrk="0" hangingPunct="1">
              <a:lnSpc>
                <a:spcPct val="110000"/>
              </a:lnSpc>
              <a:spcBef>
                <a:spcPts val="300"/>
              </a:spcBef>
              <a:spcAft>
                <a:spcPts val="300"/>
              </a:spcAft>
              <a:buClrTx/>
              <a:buSzTx/>
              <a:buFontTx/>
              <a:buNone/>
              <a:tabLst/>
              <a:defRPr/>
            </a:pPr>
            <a:r>
              <a:rPr kumimoji="0" lang="en-GB" sz="1400" i="0" u="none" strike="noStrike" kern="1200" cap="none" spc="0" normalizeH="0" baseline="0" dirty="0">
                <a:ln>
                  <a:noFill/>
                </a:ln>
                <a:effectLst/>
                <a:uLnTx/>
                <a:uFillTx/>
                <a:latin typeface="Graphik" panose="020B0503030202060203" pitchFamily="34" charset="0"/>
                <a:cs typeface="Lato Regular"/>
              </a:rPr>
              <a:t>Connected the created database to </a:t>
            </a:r>
            <a:r>
              <a:rPr kumimoji="0" lang="en-GB" sz="1400" i="0" u="none" strike="noStrike" kern="1200" cap="none" spc="0" normalizeH="0" baseline="0" dirty="0" err="1">
                <a:ln>
                  <a:noFill/>
                </a:ln>
                <a:effectLst/>
                <a:uLnTx/>
                <a:uFillTx/>
                <a:latin typeface="Graphik" panose="020B0503030202060203" pitchFamily="34" charset="0"/>
                <a:cs typeface="Lato Regular"/>
              </a:rPr>
              <a:t>jupyter</a:t>
            </a:r>
            <a:r>
              <a:rPr kumimoji="0" lang="en-GB" sz="1400" i="0" u="none" strike="noStrike" kern="1200" cap="none" spc="0" normalizeH="0" baseline="0" dirty="0">
                <a:ln>
                  <a:noFill/>
                </a:ln>
                <a:effectLst/>
                <a:uLnTx/>
                <a:uFillTx/>
                <a:latin typeface="Graphik" panose="020B0503030202060203" pitchFamily="34" charset="0"/>
                <a:cs typeface="Lato Regular"/>
              </a:rPr>
              <a:t> notebook (using sqlite3 library) and saved </a:t>
            </a:r>
            <a:r>
              <a:rPr kumimoji="0" lang="en-GB" sz="1400" i="0" u="none" strike="noStrike" kern="1200" cap="none" spc="0" normalizeH="0" baseline="0" dirty="0" err="1">
                <a:ln>
                  <a:noFill/>
                </a:ln>
                <a:effectLst/>
                <a:uLnTx/>
                <a:uFillTx/>
                <a:latin typeface="Graphik" panose="020B0503030202060203" pitchFamily="34" charset="0"/>
                <a:cs typeface="Lato Regular"/>
              </a:rPr>
              <a:t>dataframe</a:t>
            </a:r>
            <a:r>
              <a:rPr kumimoji="0" lang="en-GB" sz="1400" i="0" u="none" strike="noStrike" kern="1200" cap="none" spc="0" normalizeH="0" baseline="0" dirty="0">
                <a:ln>
                  <a:noFill/>
                </a:ln>
                <a:effectLst/>
                <a:uLnTx/>
                <a:uFillTx/>
                <a:latin typeface="Graphik" panose="020B0503030202060203" pitchFamily="34" charset="0"/>
                <a:cs typeface="Lato Regular"/>
              </a:rPr>
              <a:t> to the database.</a:t>
            </a:r>
            <a:endParaRPr kumimoji="0" lang="en-GB" sz="1400" i="0" u="none" strike="noStrike" kern="1200" cap="none" spc="0" normalizeH="0" baseline="0" noProof="0" dirty="0">
              <a:ln>
                <a:noFill/>
              </a:ln>
              <a:effectLst/>
              <a:uLnTx/>
              <a:uFillTx/>
              <a:latin typeface="Graphik" panose="020B0503030202060203" pitchFamily="34" charset="0"/>
              <a:cs typeface="Lato Regular"/>
            </a:endParaRPr>
          </a:p>
          <a:p>
            <a:pPr marL="0" marR="0" lvl="0" indent="0" algn="l" defTabSz="914400" rtl="0" eaLnBrk="1" fontAlgn="auto" latinLnBrk="0" hangingPunct="1">
              <a:lnSpc>
                <a:spcPct val="110000"/>
              </a:lnSpc>
              <a:spcBef>
                <a:spcPts val="300"/>
              </a:spcBef>
              <a:spcAft>
                <a:spcPts val="300"/>
              </a:spcAft>
              <a:buClrTx/>
              <a:buSzTx/>
              <a:buFontTx/>
              <a:buNone/>
              <a:tabLst/>
              <a:defRPr/>
            </a:pPr>
            <a:endParaRPr lang="en-GB" sz="1800" b="1" dirty="0">
              <a:solidFill>
                <a:srgbClr val="969696"/>
              </a:solidFill>
              <a:latin typeface="Graphik" panose="020B0503030202060203" pitchFamily="34" charset="0"/>
              <a:cs typeface="Lato Regular"/>
            </a:endParaRPr>
          </a:p>
          <a:p>
            <a:pPr marL="0" marR="0" lvl="0" indent="0" algn="l" defTabSz="914400" rtl="0" eaLnBrk="1" fontAlgn="auto" latinLnBrk="0" hangingPunct="1">
              <a:lnSpc>
                <a:spcPct val="110000"/>
              </a:lnSpc>
              <a:spcBef>
                <a:spcPts val="300"/>
              </a:spcBef>
              <a:spcAft>
                <a:spcPts val="300"/>
              </a:spcAft>
              <a:buClrTx/>
              <a:buSzTx/>
              <a:buFontTx/>
              <a:buNone/>
              <a:tabLst/>
              <a:defRPr/>
            </a:pPr>
            <a:endParaRPr kumimoji="0" lang="en-GB" sz="1800" b="1" i="0" u="none" strike="noStrike" kern="1200" cap="none" spc="0" normalizeH="0" baseline="0" noProof="0" dirty="0">
              <a:ln>
                <a:noFill/>
              </a:ln>
              <a:solidFill>
                <a:srgbClr val="969696"/>
              </a:solidFill>
              <a:effectLst/>
              <a:uLnTx/>
              <a:uFillTx/>
              <a:latin typeface="Graphik" panose="020B0503030202060203" pitchFamily="34" charset="0"/>
              <a:cs typeface="Lato Regular"/>
            </a:endParaRPr>
          </a:p>
          <a:p>
            <a:pPr marL="0" marR="0" lvl="0" indent="0" algn="l" defTabSz="914400" rtl="0" eaLnBrk="1" fontAlgn="auto" latinLnBrk="0" hangingPunct="1">
              <a:lnSpc>
                <a:spcPct val="110000"/>
              </a:lnSpc>
              <a:spcBef>
                <a:spcPts val="300"/>
              </a:spcBef>
              <a:spcAft>
                <a:spcPts val="300"/>
              </a:spcAft>
              <a:buClrTx/>
              <a:buSzTx/>
              <a:buFontTx/>
              <a:buNone/>
              <a:tabLst/>
              <a:defRPr/>
            </a:pPr>
            <a:r>
              <a:rPr kumimoji="0" lang="en-GB" sz="1800" b="1" i="0" u="none" strike="noStrike" kern="1200" cap="none" spc="0" normalizeH="0" baseline="0" noProof="0" dirty="0">
                <a:ln>
                  <a:noFill/>
                </a:ln>
                <a:solidFill>
                  <a:srgbClr val="969696"/>
                </a:solidFill>
                <a:effectLst/>
                <a:uLnTx/>
                <a:uFillTx/>
                <a:latin typeface="Graphik" panose="020B0503030202060203" pitchFamily="34" charset="0"/>
                <a:cs typeface="Lato Regular"/>
              </a:rPr>
              <a:t> </a:t>
            </a:r>
            <a:endParaRPr kumimoji="0" lang="id-ID" sz="1800" b="1" i="0" u="none" strike="noStrike" kern="1200" cap="none" spc="0" normalizeH="0" baseline="0" noProof="0" dirty="0">
              <a:ln>
                <a:noFill/>
              </a:ln>
              <a:solidFill>
                <a:srgbClr val="969696"/>
              </a:solidFill>
              <a:effectLst/>
              <a:uLnTx/>
              <a:uFillTx/>
              <a:latin typeface="Graphik" panose="020B0503030202060203" pitchFamily="34" charset="0"/>
              <a:cs typeface="Lato Regular"/>
            </a:endParaRPr>
          </a:p>
        </p:txBody>
      </p:sp>
      <p:cxnSp>
        <p:nvCxnSpPr>
          <p:cNvPr id="5" name="Straight Connector 4">
            <a:extLst>
              <a:ext uri="{FF2B5EF4-FFF2-40B4-BE49-F238E27FC236}">
                <a16:creationId xmlns:a16="http://schemas.microsoft.com/office/drawing/2014/main" id="{2C27CFAF-CF3E-45F8-9C9C-26B6BBBCAF7B}"/>
              </a:ext>
            </a:extLst>
          </p:cNvPr>
          <p:cNvCxnSpPr>
            <a:cxnSpLocks/>
          </p:cNvCxnSpPr>
          <p:nvPr/>
        </p:nvCxnSpPr>
        <p:spPr>
          <a:xfrm>
            <a:off x="8211000" y="3887125"/>
            <a:ext cx="3600000"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217FB0E-F7B1-44BA-B4A5-D26E5C9A8D40}"/>
              </a:ext>
            </a:extLst>
          </p:cNvPr>
          <p:cNvCxnSpPr>
            <a:cxnSpLocks/>
          </p:cNvCxnSpPr>
          <p:nvPr/>
        </p:nvCxnSpPr>
        <p:spPr>
          <a:xfrm>
            <a:off x="4296000" y="3887125"/>
            <a:ext cx="3600000"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B2533E09-A003-4458-9B75-1679D91EE0A7}"/>
              </a:ext>
            </a:extLst>
          </p:cNvPr>
          <p:cNvCxnSpPr>
            <a:cxnSpLocks/>
          </p:cNvCxnSpPr>
          <p:nvPr/>
        </p:nvCxnSpPr>
        <p:spPr>
          <a:xfrm>
            <a:off x="381000" y="3887125"/>
            <a:ext cx="3600000"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el 1">
            <a:extLst>
              <a:ext uri="{FF2B5EF4-FFF2-40B4-BE49-F238E27FC236}">
                <a16:creationId xmlns:a16="http://schemas.microsoft.com/office/drawing/2014/main" id="{EA7EC17B-20FE-4C63-A0CE-901FBEDFCC66}"/>
              </a:ext>
            </a:extLst>
          </p:cNvPr>
          <p:cNvSpPr>
            <a:spLocks noGrp="1"/>
          </p:cNvSpPr>
          <p:nvPr>
            <p:ph type="title"/>
          </p:nvPr>
        </p:nvSpPr>
        <p:spPr/>
        <p:txBody>
          <a:bodyPr vert="horz"/>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effectLst/>
                <a:uLnTx/>
                <a:uFillTx/>
                <a:cs typeface="Arial" panose="020B0604020202020204" pitchFamily="34" charset="0"/>
              </a:rPr>
              <a:t>Loading Cleaned Data into SQL Database</a:t>
            </a:r>
          </a:p>
        </p:txBody>
      </p:sp>
    </p:spTree>
    <p:extLst>
      <p:ext uri="{BB962C8B-B14F-4D97-AF65-F5344CB8AC3E}">
        <p14:creationId xmlns:p14="http://schemas.microsoft.com/office/powerpoint/2010/main" val="32215975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E3FCF-4601-326C-011F-A08D65EDDF55}"/>
              </a:ext>
            </a:extLst>
          </p:cNvPr>
          <p:cNvSpPr>
            <a:spLocks noGrp="1"/>
          </p:cNvSpPr>
          <p:nvPr>
            <p:ph type="title"/>
          </p:nvPr>
        </p:nvSpPr>
        <p:spPr/>
        <p:txBody>
          <a:bodyPr/>
          <a:lstStyle/>
          <a:p>
            <a:r>
              <a:rPr kumimoji="0" lang="en-US" sz="2800" b="1" i="0" u="none" strike="noStrike" kern="1200" cap="none" spc="0" normalizeH="0" baseline="0" noProof="0" dirty="0">
                <a:ln>
                  <a:noFill/>
                </a:ln>
                <a:effectLst/>
                <a:uLnTx/>
                <a:uFillTx/>
                <a:cs typeface="Arial" panose="020B0604020202020204" pitchFamily="34" charset="0"/>
              </a:rPr>
              <a:t>Loading Cleaned Data into SQL Database (Cont.)</a:t>
            </a:r>
            <a:endParaRPr lang="en-GB" dirty="0"/>
          </a:p>
        </p:txBody>
      </p:sp>
      <p:sp>
        <p:nvSpPr>
          <p:cNvPr id="3" name="Slide Number Placeholder 2">
            <a:extLst>
              <a:ext uri="{FF2B5EF4-FFF2-40B4-BE49-F238E27FC236}">
                <a16:creationId xmlns:a16="http://schemas.microsoft.com/office/drawing/2014/main" id="{8E8823EA-8B53-665A-D90E-C1A097EAB201}"/>
              </a:ext>
            </a:extLst>
          </p:cNvPr>
          <p:cNvSpPr>
            <a:spLocks noGrp="1"/>
          </p:cNvSpPr>
          <p:nvPr>
            <p:ph type="sldNum" sz="quarter" idx="10"/>
          </p:nvPr>
        </p:nvSpPr>
        <p:spPr/>
        <p:txBody>
          <a:bodyPr/>
          <a:lstStyle/>
          <a:p>
            <a:pPr algn="r" defTabSz="228600">
              <a:spcAft>
                <a:spcPts val="1200"/>
              </a:spcAft>
            </a:pPr>
            <a:fld id="{CC9E6EB9-168E-4914-8CC7-2E853AFB4F1B}" type="slidenum">
              <a:rPr lang="en-US" smtClean="0"/>
              <a:pPr algn="r" defTabSz="228600">
                <a:spcAft>
                  <a:spcPts val="1200"/>
                </a:spcAft>
              </a:pPr>
              <a:t>7</a:t>
            </a:fld>
            <a:endParaRPr lang="en-US" dirty="0"/>
          </a:p>
        </p:txBody>
      </p:sp>
      <p:pic>
        <p:nvPicPr>
          <p:cNvPr id="5" name="Picture 4">
            <a:extLst>
              <a:ext uri="{FF2B5EF4-FFF2-40B4-BE49-F238E27FC236}">
                <a16:creationId xmlns:a16="http://schemas.microsoft.com/office/drawing/2014/main" id="{885DD133-705D-70DF-4C80-8ACDF674C0A1}"/>
              </a:ext>
            </a:extLst>
          </p:cNvPr>
          <p:cNvPicPr>
            <a:picLocks noChangeAspect="1"/>
          </p:cNvPicPr>
          <p:nvPr/>
        </p:nvPicPr>
        <p:blipFill>
          <a:blip r:embed="rId2"/>
          <a:srcRect t="4681"/>
          <a:stretch/>
        </p:blipFill>
        <p:spPr>
          <a:xfrm>
            <a:off x="2276383" y="1892300"/>
            <a:ext cx="7639233" cy="2781299"/>
          </a:xfrm>
          <a:prstGeom prst="rect">
            <a:avLst/>
          </a:prstGeom>
          <a:ln>
            <a:solidFill>
              <a:schemeClr val="tx1"/>
            </a:solidFill>
          </a:ln>
        </p:spPr>
      </p:pic>
    </p:spTree>
    <p:extLst>
      <p:ext uri="{BB962C8B-B14F-4D97-AF65-F5344CB8AC3E}">
        <p14:creationId xmlns:p14="http://schemas.microsoft.com/office/powerpoint/2010/main" val="39976326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6" name="Objekt 5" hidden="1">
            <a:extLst>
              <a:ext uri="{FF2B5EF4-FFF2-40B4-BE49-F238E27FC236}">
                <a16:creationId xmlns:a16="http://schemas.microsoft.com/office/drawing/2014/main" id="{3E331D5A-BDEB-4348-8B9D-A292C02546C9}"/>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424" imgH="424" progId="TCLayout.ActiveDocument.1">
                  <p:embed/>
                </p:oleObj>
              </mc:Choice>
              <mc:Fallback>
                <p:oleObj name="think-cell Folie" r:id="rId4" imgW="424" imgH="424" progId="TCLayout.ActiveDocument.1">
                  <p:embed/>
                  <p:pic>
                    <p:nvPicPr>
                      <p:cNvPr id="6" name="Objekt 5" hidden="1">
                        <a:extLst>
                          <a:ext uri="{FF2B5EF4-FFF2-40B4-BE49-F238E27FC236}">
                            <a16:creationId xmlns:a16="http://schemas.microsoft.com/office/drawing/2014/main" id="{3E331D5A-BDEB-4348-8B9D-A292C02546C9}"/>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5A4ADC75-728D-4621-A546-742EC8B7EE0A}"/>
              </a:ext>
            </a:extLst>
          </p:cNvPr>
          <p:cNvSpPr>
            <a:spLocks noGrp="1"/>
          </p:cNvSpPr>
          <p:nvPr>
            <p:ph type="title"/>
          </p:nvPr>
        </p:nvSpPr>
        <p:spPr/>
        <p:txBody>
          <a:bodyPr/>
          <a:lstStyle/>
          <a:p>
            <a:r>
              <a:rPr kumimoji="0" lang="en-US" sz="3200" b="1" i="0" u="none" strike="noStrike" kern="1200" cap="none" spc="0" normalizeH="0" baseline="0" noProof="0" dirty="0">
                <a:ln>
                  <a:noFill/>
                </a:ln>
                <a:effectLst/>
                <a:uLnTx/>
                <a:uFillTx/>
                <a:cs typeface="Arial" panose="020B0604020202020204" pitchFamily="34" charset="0"/>
              </a:rPr>
              <a:t>Data Modelling Using SQL Queries</a:t>
            </a:r>
            <a:br>
              <a:rPr kumimoji="0" lang="en-US" sz="3200" b="1" i="0" u="none" strike="noStrike" kern="1200" cap="none" spc="0" normalizeH="0" baseline="0" noProof="0" dirty="0">
                <a:ln>
                  <a:noFill/>
                </a:ln>
                <a:effectLst/>
                <a:uLnTx/>
                <a:uFillTx/>
                <a:cs typeface="Arial" panose="020B0604020202020204" pitchFamily="34" charset="0"/>
              </a:rPr>
            </a:br>
            <a:endParaRPr lang="de-DE" dirty="0"/>
          </a:p>
        </p:txBody>
      </p:sp>
      <p:sp>
        <p:nvSpPr>
          <p:cNvPr id="3" name="Textplatzhalter 2">
            <a:extLst>
              <a:ext uri="{FF2B5EF4-FFF2-40B4-BE49-F238E27FC236}">
                <a16:creationId xmlns:a16="http://schemas.microsoft.com/office/drawing/2014/main" id="{1CE28AD9-A9C0-4DB0-A91F-4BF5BF498C9D}"/>
              </a:ext>
            </a:extLst>
          </p:cNvPr>
          <p:cNvSpPr>
            <a:spLocks noGrp="1"/>
          </p:cNvSpPr>
          <p:nvPr>
            <p:ph type="body" sz="quarter" idx="11"/>
          </p:nvPr>
        </p:nvSpPr>
        <p:spPr>
          <a:xfrm>
            <a:off x="381000" y="1340891"/>
            <a:ext cx="4686300" cy="4910684"/>
          </a:xfrm>
        </p:spPr>
        <p:txBody>
          <a:bodyPr/>
          <a:lstStyle/>
          <a:p>
            <a:r>
              <a:rPr lang="en-US" sz="2000" b="1" dirty="0">
                <a:solidFill>
                  <a:schemeClr val="accent1"/>
                </a:solidFill>
              </a:rPr>
              <a:t>The following tasks were completed using the SQL database.</a:t>
            </a:r>
          </a:p>
          <a:p>
            <a:pPr marL="285750" indent="-285750">
              <a:buFont typeface="Arial" panose="020B0604020202020204" pitchFamily="34" charset="0"/>
              <a:buChar char="•"/>
            </a:pPr>
            <a:r>
              <a:rPr lang="en-US" sz="1400" dirty="0"/>
              <a:t>Investigative queries to further understand the diabetes population. </a:t>
            </a:r>
          </a:p>
          <a:p>
            <a:pPr marL="285750" indent="-285750">
              <a:buFont typeface="Arial" panose="020B0604020202020204" pitchFamily="34" charset="0"/>
              <a:buChar char="•"/>
            </a:pPr>
            <a:r>
              <a:rPr lang="en-US" sz="1400" dirty="0"/>
              <a:t>Data Modelled using a Star Schema approach.</a:t>
            </a:r>
          </a:p>
          <a:p>
            <a:pPr marL="285750" indent="-285750">
              <a:buFont typeface="Arial" panose="020B0604020202020204" pitchFamily="34" charset="0"/>
              <a:buChar char="•"/>
            </a:pPr>
            <a:r>
              <a:rPr lang="en-US" sz="1400" dirty="0"/>
              <a:t>Creation of dimension tables for categorical columns (age group, diet type, alcohol consumption etc.) and corresponding ids for each unique value. </a:t>
            </a:r>
          </a:p>
          <a:p>
            <a:pPr marL="285750" indent="-285750">
              <a:buFont typeface="Arial" panose="020B0604020202020204" pitchFamily="34" charset="0"/>
              <a:buChar char="•"/>
            </a:pPr>
            <a:r>
              <a:rPr lang="en-US" sz="1400" dirty="0"/>
              <a:t>Creation of a fact table containing </a:t>
            </a:r>
            <a:r>
              <a:rPr lang="en-US" sz="1400" dirty="0" err="1"/>
              <a:t>normalised</a:t>
            </a:r>
            <a:r>
              <a:rPr lang="en-US" sz="1400" dirty="0"/>
              <a:t> values for categorical columns in addition to continuous variables.</a:t>
            </a:r>
          </a:p>
          <a:p>
            <a:pPr marL="285750" indent="-285750">
              <a:buFont typeface="Arial" panose="020B0604020202020204" pitchFamily="34" charset="0"/>
              <a:buChar char="•"/>
            </a:pPr>
            <a:r>
              <a:rPr lang="en-US" sz="1400" dirty="0"/>
              <a:t>Connection of the final database to a Power BI (Get Data) using an ODBC driver.</a:t>
            </a:r>
          </a:p>
          <a:p>
            <a:pPr marL="285750" indent="-285750">
              <a:buFont typeface="Arial" panose="020B0604020202020204" pitchFamily="34" charset="0"/>
              <a:buChar char="•"/>
            </a:pPr>
            <a:r>
              <a:rPr lang="en-US" sz="1400" dirty="0"/>
              <a:t>One to many relationships created between dimension tables and fact table.</a:t>
            </a:r>
          </a:p>
          <a:p>
            <a:endParaRPr lang="de-DE" dirty="0"/>
          </a:p>
        </p:txBody>
      </p:sp>
      <p:pic>
        <p:nvPicPr>
          <p:cNvPr id="9" name="Picture 8">
            <a:extLst>
              <a:ext uri="{FF2B5EF4-FFF2-40B4-BE49-F238E27FC236}">
                <a16:creationId xmlns:a16="http://schemas.microsoft.com/office/drawing/2014/main" id="{0366802E-5D21-8A90-B957-77EB760ECF79}"/>
              </a:ext>
            </a:extLst>
          </p:cNvPr>
          <p:cNvPicPr>
            <a:picLocks noChangeAspect="1"/>
          </p:cNvPicPr>
          <p:nvPr/>
        </p:nvPicPr>
        <p:blipFill>
          <a:blip r:embed="rId6"/>
          <a:stretch>
            <a:fillRect/>
          </a:stretch>
        </p:blipFill>
        <p:spPr>
          <a:xfrm>
            <a:off x="5194138" y="1034936"/>
            <a:ext cx="6324925" cy="4426177"/>
          </a:xfrm>
          <a:prstGeom prst="rect">
            <a:avLst/>
          </a:prstGeom>
          <a:ln>
            <a:solidFill>
              <a:schemeClr val="tx1"/>
            </a:solidFill>
          </a:ln>
        </p:spPr>
      </p:pic>
      <p:sp>
        <p:nvSpPr>
          <p:cNvPr id="10" name="TextBox 9">
            <a:extLst>
              <a:ext uri="{FF2B5EF4-FFF2-40B4-BE49-F238E27FC236}">
                <a16:creationId xmlns:a16="http://schemas.microsoft.com/office/drawing/2014/main" id="{326145AD-74F1-4AF2-55AB-0CD20E316E02}"/>
              </a:ext>
            </a:extLst>
          </p:cNvPr>
          <p:cNvSpPr txBox="1"/>
          <p:nvPr/>
        </p:nvSpPr>
        <p:spPr>
          <a:xfrm>
            <a:off x="5194138" y="5721407"/>
            <a:ext cx="6426362" cy="653936"/>
          </a:xfrm>
          <a:prstGeom prst="rect">
            <a:avLst/>
          </a:prstGeom>
          <a:noFill/>
          <a:ln>
            <a:solidFill>
              <a:schemeClr val="tx1"/>
            </a:solidFill>
          </a:ln>
        </p:spPr>
        <p:txBody>
          <a:bodyPr wrap="square" lIns="0" tIns="0" rIns="0" bIns="0" rtlCol="0" anchor="ctr">
            <a:noAutofit/>
          </a:bodyPr>
          <a:lstStyle/>
          <a:p>
            <a:pPr algn="l" defTabSz="228600">
              <a:spcAft>
                <a:spcPts val="1200"/>
              </a:spcAft>
            </a:pPr>
            <a:r>
              <a:rPr lang="en-GB" sz="1600" noProof="0" dirty="0"/>
              <a:t>Data model in Power BI after being imported from the DB Browser database.</a:t>
            </a:r>
          </a:p>
        </p:txBody>
      </p:sp>
    </p:spTree>
    <p:extLst>
      <p:ext uri="{BB962C8B-B14F-4D97-AF65-F5344CB8AC3E}">
        <p14:creationId xmlns:p14="http://schemas.microsoft.com/office/powerpoint/2010/main" val="16594388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49817-C56D-A374-4B22-56BCC1105A9B}"/>
              </a:ext>
            </a:extLst>
          </p:cNvPr>
          <p:cNvSpPr>
            <a:spLocks noGrp="1"/>
          </p:cNvSpPr>
          <p:nvPr>
            <p:ph type="title"/>
          </p:nvPr>
        </p:nvSpPr>
        <p:spPr/>
        <p:txBody>
          <a:bodyPr anchor="ctr"/>
          <a:lstStyle/>
          <a:p>
            <a:r>
              <a:rPr kumimoji="0" lang="en-US" sz="3200" b="1" i="0" u="none" strike="noStrike" kern="1200" cap="none" spc="0" normalizeH="0" baseline="0" noProof="0" dirty="0" err="1">
                <a:ln>
                  <a:noFill/>
                </a:ln>
                <a:effectLst/>
                <a:uLnTx/>
                <a:uFillTx/>
                <a:cs typeface="Arial" panose="020B0604020202020204" pitchFamily="34" charset="0"/>
              </a:rPr>
              <a:t>Visualising</a:t>
            </a:r>
            <a:r>
              <a:rPr kumimoji="0" lang="en-US" sz="3200" b="1" i="0" u="none" strike="noStrike" kern="1200" cap="none" spc="0" normalizeH="0" baseline="0" noProof="0" dirty="0">
                <a:ln>
                  <a:noFill/>
                </a:ln>
                <a:effectLst/>
                <a:uLnTx/>
                <a:uFillTx/>
                <a:cs typeface="Arial" panose="020B0604020202020204" pitchFamily="34" charset="0"/>
              </a:rPr>
              <a:t> Data Using Power BI – Diabetes Prevalence</a:t>
            </a:r>
            <a:endParaRPr lang="en-GB" dirty="0"/>
          </a:p>
        </p:txBody>
      </p:sp>
      <p:sp>
        <p:nvSpPr>
          <p:cNvPr id="3" name="Slide Number Placeholder 2">
            <a:extLst>
              <a:ext uri="{FF2B5EF4-FFF2-40B4-BE49-F238E27FC236}">
                <a16:creationId xmlns:a16="http://schemas.microsoft.com/office/drawing/2014/main" id="{EB2B7CB0-FEB4-FE30-8EA0-0F227CF2FA95}"/>
              </a:ext>
            </a:extLst>
          </p:cNvPr>
          <p:cNvSpPr>
            <a:spLocks noGrp="1"/>
          </p:cNvSpPr>
          <p:nvPr>
            <p:ph type="sldNum" sz="quarter" idx="10"/>
          </p:nvPr>
        </p:nvSpPr>
        <p:spPr/>
        <p:txBody>
          <a:bodyPr/>
          <a:lstStyle/>
          <a:p>
            <a:pPr algn="r" defTabSz="228600">
              <a:spcAft>
                <a:spcPts val="1200"/>
              </a:spcAft>
            </a:pPr>
            <a:fld id="{CC9E6EB9-168E-4914-8CC7-2E853AFB4F1B}" type="slidenum">
              <a:rPr lang="en-US" smtClean="0"/>
              <a:pPr algn="r" defTabSz="228600">
                <a:spcAft>
                  <a:spcPts val="1200"/>
                </a:spcAft>
              </a:pPr>
              <a:t>9</a:t>
            </a:fld>
            <a:endParaRPr lang="en-US" dirty="0"/>
          </a:p>
        </p:txBody>
      </p:sp>
      <p:sp>
        <p:nvSpPr>
          <p:cNvPr id="4" name="Text Placeholder 3">
            <a:extLst>
              <a:ext uri="{FF2B5EF4-FFF2-40B4-BE49-F238E27FC236}">
                <a16:creationId xmlns:a16="http://schemas.microsoft.com/office/drawing/2014/main" id="{3B9E9145-693F-ADCB-29A1-45E0F92539DB}"/>
              </a:ext>
            </a:extLst>
          </p:cNvPr>
          <p:cNvSpPr>
            <a:spLocks noGrp="1"/>
          </p:cNvSpPr>
          <p:nvPr>
            <p:ph type="body" sz="quarter" idx="11"/>
          </p:nvPr>
        </p:nvSpPr>
        <p:spPr>
          <a:xfrm>
            <a:off x="381001" y="1677665"/>
            <a:ext cx="3251200" cy="4612010"/>
          </a:xfrm>
        </p:spPr>
        <p:txBody>
          <a:bodyPr/>
          <a:lstStyle/>
          <a:p>
            <a:r>
              <a:rPr lang="en-GB" dirty="0"/>
              <a:t>Used bar charts to display comparison of diabetes prevalence (% of individuals with diabetes – calculated via DAX) by different categories (Activity Level, Stress Level, Gender, Age Group).</a:t>
            </a:r>
          </a:p>
          <a:p>
            <a:r>
              <a:rPr lang="en-GB" b="1" dirty="0"/>
              <a:t>Findings:</a:t>
            </a:r>
          </a:p>
          <a:p>
            <a:pPr marL="285750" indent="-285750">
              <a:buFont typeface="Arial" panose="020B0604020202020204" pitchFamily="34" charset="0"/>
              <a:buChar char="•"/>
            </a:pPr>
            <a:r>
              <a:rPr lang="en-GB" dirty="0"/>
              <a:t>No noticeable difference in diabetes prevalence by age group &amp; and Gender.</a:t>
            </a:r>
          </a:p>
          <a:p>
            <a:pPr marL="285750" indent="-285750">
              <a:buFont typeface="Arial" panose="020B0604020202020204" pitchFamily="34" charset="0"/>
              <a:buChar char="•"/>
            </a:pPr>
            <a:r>
              <a:rPr lang="en-GB" dirty="0"/>
              <a:t>Increased activity level reduces the likelihood of having diabetes.</a:t>
            </a:r>
          </a:p>
          <a:p>
            <a:pPr marL="285750" indent="-285750">
              <a:buFont typeface="Arial" panose="020B0604020202020204" pitchFamily="34" charset="0"/>
              <a:buChar char="•"/>
            </a:pPr>
            <a:r>
              <a:rPr lang="en-GB" dirty="0"/>
              <a:t>Individuals with Elevated &amp; Extreme levels of stress were more likely to have diabetes. </a:t>
            </a:r>
          </a:p>
        </p:txBody>
      </p:sp>
      <p:pic>
        <p:nvPicPr>
          <p:cNvPr id="6" name="Picture 5">
            <a:extLst>
              <a:ext uri="{FF2B5EF4-FFF2-40B4-BE49-F238E27FC236}">
                <a16:creationId xmlns:a16="http://schemas.microsoft.com/office/drawing/2014/main" id="{C653734E-B513-D786-03B1-01EC09D0DDB9}"/>
              </a:ext>
            </a:extLst>
          </p:cNvPr>
          <p:cNvPicPr>
            <a:picLocks noChangeAspect="1"/>
          </p:cNvPicPr>
          <p:nvPr/>
        </p:nvPicPr>
        <p:blipFill>
          <a:blip r:embed="rId2"/>
          <a:stretch>
            <a:fillRect/>
          </a:stretch>
        </p:blipFill>
        <p:spPr>
          <a:xfrm>
            <a:off x="4073303" y="1677665"/>
            <a:ext cx="7547195" cy="4208473"/>
          </a:xfrm>
          <a:prstGeom prst="rect">
            <a:avLst/>
          </a:prstGeom>
          <a:ln>
            <a:solidFill>
              <a:schemeClr val="tx1"/>
            </a:solidFill>
          </a:ln>
        </p:spPr>
      </p:pic>
    </p:spTree>
    <p:extLst>
      <p:ext uri="{BB962C8B-B14F-4D97-AF65-F5344CB8AC3E}">
        <p14:creationId xmlns:p14="http://schemas.microsoft.com/office/powerpoint/2010/main" val="255759349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cVjnPhkwuM.nQDMUF38Z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GOsTq3g6vemAvE4EiuSJi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Ia84y1e.9AeDYiZWdlZJaQ"/>
</p:tagLst>
</file>

<file path=ppt/theme/theme1.xml><?xml version="1.0" encoding="utf-8"?>
<a:theme xmlns:a="http://schemas.openxmlformats.org/drawingml/2006/main" name="1_Office">
  <a:themeElements>
    <a:clrScheme name="Accenture 2020">
      <a:dk1>
        <a:srgbClr val="000000"/>
      </a:dk1>
      <a:lt1>
        <a:srgbClr val="FFFFFF"/>
      </a:lt1>
      <a:dk2>
        <a:srgbClr val="96968C"/>
      </a:dk2>
      <a:lt2>
        <a:srgbClr val="E6E6DC"/>
      </a:lt2>
      <a:accent1>
        <a:srgbClr val="A100FF"/>
      </a:accent1>
      <a:accent2>
        <a:srgbClr val="7500C0"/>
      </a:accent2>
      <a:accent3>
        <a:srgbClr val="460073"/>
      </a:accent3>
      <a:accent4>
        <a:srgbClr val="B455AA"/>
      </a:accent4>
      <a:accent5>
        <a:srgbClr val="BE82FF"/>
      </a:accent5>
      <a:accent6>
        <a:srgbClr val="DCAFFF"/>
      </a:accent6>
      <a:hlink>
        <a:srgbClr val="A100FF"/>
      </a:hlink>
      <a:folHlink>
        <a:srgbClr val="7500C0"/>
      </a:folHlink>
    </a:clrScheme>
    <a:fontScheme name="Accenture - Graphik">
      <a:majorFont>
        <a:latin typeface="Graphik"/>
        <a:ea typeface=""/>
        <a:cs typeface=""/>
      </a:majorFont>
      <a:minorFont>
        <a:latin typeface="Graphi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tIns="91440" bIns="91440" rtlCol="0" anchor="ctr"/>
      <a:lstStyle>
        <a:defPPr algn="ctr">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gn="l" defTabSz="228600">
          <a:spcAft>
            <a:spcPts val="1200"/>
          </a:spcAft>
          <a:defRPr noProof="0" dirty="0" smtClean="0"/>
        </a:defPPr>
      </a:lstStyle>
    </a:txDef>
  </a:objectDefaults>
  <a:extraClrSchemeLst/>
  <a:extLst>
    <a:ext uri="{05A4C25C-085E-4340-85A3-A5531E510DB2}">
      <thm15:themeFamily xmlns:thm15="http://schemas.microsoft.com/office/thememl/2012/main" name="Acc_CoreTemplate_Graphik_100820" id="{49DBA5FE-D7D0-7E4B-91FA-5CF7CE14D163}" vid="{DBC2176E-0E90-094E-B41E-2DF55F50486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e0793d39-0939-496d-b129-198edd916feb}" enabled="0" method="" siteId="{e0793d39-0939-496d-b129-198edd916feb}" removed="1"/>
</clbl:labelList>
</file>

<file path=docProps/app.xml><?xml version="1.0" encoding="utf-8"?>
<Properties xmlns="http://schemas.openxmlformats.org/officeDocument/2006/extended-properties" xmlns:vt="http://schemas.openxmlformats.org/officeDocument/2006/docPropsVTypes">
  <TotalTime>938</TotalTime>
  <Words>1234</Words>
  <Application>Microsoft Office PowerPoint</Application>
  <PresentationFormat>Widescreen</PresentationFormat>
  <Paragraphs>118</Paragraphs>
  <Slides>13</Slides>
  <Notes>8</Notes>
  <HiddenSlides>0</HiddenSlides>
  <MMClips>0</MMClips>
  <ScaleCrop>false</ScaleCrop>
  <HeadingPairs>
    <vt:vector size="8" baseType="variant">
      <vt:variant>
        <vt:lpstr>Fonts Used</vt:lpstr>
      </vt:variant>
      <vt:variant>
        <vt:i4>12</vt:i4>
      </vt:variant>
      <vt:variant>
        <vt:lpstr>Theme</vt:lpstr>
      </vt:variant>
      <vt:variant>
        <vt:i4>1</vt:i4>
      </vt:variant>
      <vt:variant>
        <vt:lpstr>Embedded OLE Servers</vt:lpstr>
      </vt:variant>
      <vt:variant>
        <vt:i4>1</vt:i4>
      </vt:variant>
      <vt:variant>
        <vt:lpstr>Slide Titles</vt:lpstr>
      </vt:variant>
      <vt:variant>
        <vt:i4>13</vt:i4>
      </vt:variant>
    </vt:vector>
  </HeadingPairs>
  <TitlesOfParts>
    <vt:vector size="27" baseType="lpstr">
      <vt:lpstr>SimSun</vt:lpstr>
      <vt:lpstr>Aptos</vt:lpstr>
      <vt:lpstr>Arial</vt:lpstr>
      <vt:lpstr>Arial Black</vt:lpstr>
      <vt:lpstr>Calibri</vt:lpstr>
      <vt:lpstr>Graphik</vt:lpstr>
      <vt:lpstr>Graphik Black</vt:lpstr>
      <vt:lpstr>Graphik Light</vt:lpstr>
      <vt:lpstr>Graphik Regular</vt:lpstr>
      <vt:lpstr>GT Sectra Fine</vt:lpstr>
      <vt:lpstr>GT Sectra Fine Rg</vt:lpstr>
      <vt:lpstr>System Font</vt:lpstr>
      <vt:lpstr>1_Office</vt:lpstr>
      <vt:lpstr>think-cell Folie</vt:lpstr>
      <vt:lpstr>Datathon – Team 8 </vt:lpstr>
      <vt:lpstr>Agenda</vt:lpstr>
      <vt:lpstr>Problem Statement</vt:lpstr>
      <vt:lpstr>Data Extraction, Cleaning and EDA  </vt:lpstr>
      <vt:lpstr>Data Extraction, Cleaning and EDA (Cont.)  </vt:lpstr>
      <vt:lpstr>Loading Cleaned Data into SQL Database</vt:lpstr>
      <vt:lpstr>Loading Cleaned Data into SQL Database (Cont.)</vt:lpstr>
      <vt:lpstr>Data Modelling Using SQL Queries </vt:lpstr>
      <vt:lpstr>Visualising Data Using Power BI – Diabetes Prevalence</vt:lpstr>
      <vt:lpstr>Visualising Data Using Power BI – Feature Distribution</vt:lpstr>
      <vt:lpstr>Visualising Data Using Power BI – Ad Hoc Analysis</vt:lpstr>
      <vt:lpstr>Conclusions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Israel-Bolarinwa, Oreayo</dc:creator>
  <cp:lastModifiedBy>Israel-Bolarinwa, Oreayo</cp:lastModifiedBy>
  <cp:revision>6</cp:revision>
  <dcterms:created xsi:type="dcterms:W3CDTF">2024-11-25T17:49:54Z</dcterms:created>
  <dcterms:modified xsi:type="dcterms:W3CDTF">2024-11-26T09:28:51Z</dcterms:modified>
</cp:coreProperties>
</file>