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4" d="100"/>
          <a:sy n="114" d="100"/>
        </p:scale>
        <p:origin x="-714"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400"/>
                <a:buFont typeface="Arial"/>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099" y="3956075"/>
            <a:ext cx="323361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 </a:t>
            </a:r>
            <a:r>
              <a:rPr lang="en" sz="1100" dirty="0" smtClean="0">
                <a:solidFill>
                  <a:schemeClr val="dk1"/>
                </a:solidFill>
              </a:rPr>
              <a:t>MOHAMMED ABDUL MALIK</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 </a:t>
            </a:r>
            <a:r>
              <a:rPr lang="en" sz="1100" b="0" i="0" u="none" strike="noStrike" cap="none" dirty="0" smtClean="0">
                <a:solidFill>
                  <a:schemeClr val="dk1"/>
                </a:solidFill>
                <a:latin typeface="Arial"/>
                <a:ea typeface="Arial"/>
                <a:cs typeface="Arial"/>
                <a:sym typeface="Arial"/>
              </a:rPr>
              <a:t>au113321243027</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xmlns=""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xmlns=""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xmlns=""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xmlns=""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xmlns=""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r>
              <a:rPr lang="en" b="0" i="0">
                <a:solidFill>
                  <a:srgbClr val="374151"/>
                </a:solidFill>
                <a:latin typeface="Arial"/>
                <a:ea typeface="Arial"/>
                <a:cs typeface="Arial"/>
                <a:sym typeface="Arial"/>
              </a:rPr>
              <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1415</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Roboto</vt:lpstr>
      <vt:lpstr>Simple Light</vt:lpstr>
      <vt:lpstr>Slide 1</vt:lpstr>
      <vt:lpstr>Slide 2</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Slide 7</vt:lpstr>
      <vt:lpstr>Slide 8</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skillrack</cp:lastModifiedBy>
  <cp:revision>3</cp:revision>
  <dcterms:modified xsi:type="dcterms:W3CDTF">2024-04-15T05:48:40Z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