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a0cc23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a0cc23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a0cc23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a0cc23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machines, Synthetic data generation, applications involve health care.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1a0cc234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1a0cc23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a0cc23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1a0cc23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1a0cc23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1a0cc23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a0cc23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a0cc23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and Defense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Malik Stewart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</a:t>
            </a:r>
            <a:r>
              <a:rPr lang="en"/>
              <a:t>purpose</a:t>
            </a:r>
            <a:r>
              <a:rPr lang="en"/>
              <a:t> of this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</a:t>
            </a:r>
            <a:r>
              <a:rPr lang="en"/>
              <a:t>nvestigate how artificial data generation from original small sets can introduce bias as the data set increases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scope involves data set selection (Iris), data generation technique (train_test_split), bias </a:t>
            </a:r>
            <a:r>
              <a:rPr lang="en"/>
              <a:t>measurement</a:t>
            </a:r>
            <a:r>
              <a:rPr lang="en"/>
              <a:t> (MI), results </a:t>
            </a:r>
            <a:r>
              <a:rPr lang="en"/>
              <a:t>analysis, reporting, and future works.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r>
              <a:rPr lang="en"/>
              <a:t> 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</a:t>
            </a:r>
            <a:r>
              <a:rPr lang="en"/>
              <a:t> review #1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Challenges (overfitting) and </a:t>
            </a:r>
            <a:r>
              <a:rPr lang="en"/>
              <a:t>opportunities (new techniques)</a:t>
            </a:r>
            <a:r>
              <a:rPr lang="en"/>
              <a:t> </a:t>
            </a:r>
            <a:r>
              <a:rPr lang="en"/>
              <a:t>when</a:t>
            </a:r>
            <a:r>
              <a:rPr lang="en"/>
              <a:t> working with small datasets.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Adaptation</a:t>
            </a:r>
            <a:r>
              <a:rPr lang="en"/>
              <a:t> of of existing algorithms for large data sets to small data sets.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Bias in Transfer learning and synthetic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Review #2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Defining small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of small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techniques for small data (SVM) (SD).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Topic: Measure how bias can occur when generating SD from a small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qualification: </a:t>
            </a:r>
            <a:r>
              <a:rPr lang="en"/>
              <a:t>Use of make_classification from scikit-learn to generate synthetic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approach: Use Iris data set to generate synthetic data and measure bias with the use of Mutual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Implementation: Use python to increase size of the data set, generate data, measure bias, and visualize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the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 Concludes there is no bias because the MI remained stable as the set size increased.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775" y="2030773"/>
            <a:ext cx="3967950" cy="23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Synthetic data generation can be used on smaller sets to create larger sets without resulting in bias.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make_classification from scikit-learn can be used to generate data while keeping the </a:t>
            </a:r>
            <a:r>
              <a:rPr lang="en"/>
              <a:t>integrity of the original data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show this method can be used on other datasets and yield similar results.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</a:t>
            </a:r>
            <a:r>
              <a:rPr lang="en"/>
              <a:t> the applicability of this method on more complex data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</a:t>
            </a:r>
            <a:r>
              <a:rPr lang="en"/>
              <a:t> other data generation techniques and their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other </a:t>
            </a:r>
            <a:r>
              <a:rPr lang="en"/>
              <a:t>methods of measuring bias.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