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gsFjBeDszz5Q1y/EgZBXoVd/RX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1c276b47b9_0_706"/>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31c276b47b9_0_706"/>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31c276b47b9_0_70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31c276b47b9_0_74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31c276b47b9_0_74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31c276b47b9_0_74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31c276b47b9_0_74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31c276b47b9_0_7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g31c276b47b9_0_74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3" name="Google Shape;53;g31c276b47b9_0_74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g31c276b47b9_0_74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g31c276b47b9_0_7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31c276b47b9_0_710"/>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31c276b47b9_0_7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1c276b47b9_0_71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31c276b47b9_0_713"/>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31c276b47b9_0_71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31c276b47b9_0_71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31c276b47b9_0_717"/>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31c276b47b9_0_717"/>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31c276b47b9_0_71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31c276b47b9_0_72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31c276b47b9_0_72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31c276b47b9_0_725"/>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31c276b47b9_0_725"/>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31c276b47b9_0_7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31c276b47b9_0_729"/>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31c276b47b9_0_72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31c276b47b9_0_732"/>
          <p:cNvSpPr/>
          <p:nvPr/>
        </p:nvSpPr>
        <p:spPr>
          <a:xfrm>
            <a:off x="4572000" y="33"/>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31c276b47b9_0_732"/>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31c276b47b9_0_732"/>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31c276b47b9_0_732"/>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g31c276b47b9_0_7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31c276b47b9_0_738"/>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31c276b47b9_0_73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g31c276b47b9_0_70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31c276b47b9_0_70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g31c276b47b9_0_70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E-Commerce Web Application with Admin Seller Functionality</a:t>
            </a:r>
            <a:endParaRPr/>
          </a:p>
        </p:txBody>
      </p:sp>
      <p:sp>
        <p:nvSpPr>
          <p:cNvPr id="61" name="Google Shape;61;p1"/>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spcBef>
                <a:spcPts val="0"/>
              </a:spcBef>
              <a:spcAft>
                <a:spcPts val="0"/>
              </a:spcAft>
              <a:buClr>
                <a:srgbClr val="888888"/>
              </a:buClr>
              <a:buSzPct val="114285"/>
              <a:buNone/>
            </a:pPr>
            <a:r>
              <a:rPr lang="en-US">
                <a:solidFill>
                  <a:srgbClr val="888888"/>
                </a:solidFill>
              </a:rPr>
              <a:t>Malik Stewart</a:t>
            </a:r>
            <a:endParaRPr/>
          </a:p>
          <a:p>
            <a:pPr indent="0" lvl="0" marL="0" rtl="0" algn="ctr">
              <a:spcBef>
                <a:spcPts val="640"/>
              </a:spcBef>
              <a:spcAft>
                <a:spcPts val="0"/>
              </a:spcAft>
              <a:buClr>
                <a:srgbClr val="888888"/>
              </a:buClr>
              <a:buSzPct val="114285"/>
              <a:buNone/>
            </a:pPr>
            <a:r>
              <a:rPr lang="en-US">
                <a:solidFill>
                  <a:srgbClr val="888888"/>
                </a:solidFill>
              </a:rPr>
              <a:t>Applied Computing: Business Concentration</a:t>
            </a:r>
            <a:endParaRPr/>
          </a:p>
          <a:p>
            <a:pPr indent="0" lvl="0" marL="0" rtl="0" algn="ctr">
              <a:spcBef>
                <a:spcPts val="640"/>
              </a:spcBef>
              <a:spcAft>
                <a:spcPts val="0"/>
              </a:spcAft>
              <a:buClr>
                <a:srgbClr val="888888"/>
              </a:buClr>
              <a:buSzPct val="114285"/>
              <a:buNone/>
            </a:pPr>
            <a:r>
              <a:rPr lang="en-US">
                <a:solidFill>
                  <a:srgbClr val="888888"/>
                </a:solidFill>
              </a:rPr>
              <a:t>December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latin typeface="Calibri"/>
                <a:ea typeface="Calibri"/>
                <a:cs typeface="Calibri"/>
                <a:sym typeface="Calibri"/>
              </a:rPr>
              <a:t>Conclusion</a:t>
            </a:r>
            <a:endParaRPr sz="4400">
              <a:latin typeface="Calibri"/>
              <a:ea typeface="Calibri"/>
              <a:cs typeface="Calibri"/>
              <a:sym typeface="Calibri"/>
            </a:endParaRPr>
          </a:p>
          <a:p>
            <a:pPr indent="0" lvl="0" marL="0" rtl="0" algn="ctr">
              <a:spcBef>
                <a:spcPts val="0"/>
              </a:spcBef>
              <a:spcAft>
                <a:spcPts val="0"/>
              </a:spcAft>
              <a:buClr>
                <a:schemeClr val="dk1"/>
              </a:buClr>
              <a:buSzPct val="100000"/>
              <a:buFont typeface="Calibri"/>
              <a:buNone/>
            </a:pPr>
            <a:r>
              <a:t/>
            </a:r>
            <a:endParaRPr sz="4400">
              <a:latin typeface="Calibri"/>
              <a:ea typeface="Calibri"/>
              <a:cs typeface="Calibri"/>
              <a:sym typeface="Calibri"/>
            </a:endParaRPr>
          </a:p>
        </p:txBody>
      </p:sp>
      <p:sp>
        <p:nvSpPr>
          <p:cNvPr id="115" name="Google Shape;115;p10"/>
          <p:cNvSpPr txBox="1"/>
          <p:nvPr>
            <p:ph idx="1" type="body"/>
          </p:nvPr>
        </p:nvSpPr>
        <p:spPr>
          <a:xfrm>
            <a:off x="145100" y="791300"/>
            <a:ext cx="8744100" cy="5882100"/>
          </a:xfrm>
          <a:prstGeom prst="rect">
            <a:avLst/>
          </a:prstGeom>
          <a:noFill/>
          <a:ln>
            <a:noFill/>
          </a:ln>
        </p:spPr>
        <p:txBody>
          <a:bodyPr anchorCtr="0" anchor="ctr" bIns="45700" lIns="91425" spcFirstLastPara="1" rIns="91425" wrap="square" tIns="45700">
            <a:noAutofit/>
          </a:bodyPr>
          <a:lstStyle/>
          <a:p>
            <a:pPr indent="-406400" lvl="0" marL="457200" rtl="0" algn="l">
              <a:lnSpc>
                <a:spcPct val="100000"/>
              </a:lnSpc>
              <a:spcBef>
                <a:spcPts val="64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Successfully created a scalable e-commerce platform for small clothing brand owners.</a:t>
            </a:r>
            <a:endParaRPr sz="2800">
              <a:solidFill>
                <a:schemeClr val="dk1"/>
              </a:solidFill>
              <a:latin typeface="Calibri"/>
              <a:ea typeface="Calibri"/>
              <a:cs typeface="Calibri"/>
              <a:sym typeface="Calibri"/>
            </a:endParaRPr>
          </a:p>
          <a:p>
            <a:pPr indent="-406400" lvl="0" marL="45720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Platform leverages Ruby on Rails, Stripe API, and Tailwind CSS for security, payment processing, and responsiveness.</a:t>
            </a:r>
            <a:endParaRPr sz="2800">
              <a:solidFill>
                <a:schemeClr val="dk1"/>
              </a:solidFill>
              <a:latin typeface="Calibri"/>
              <a:ea typeface="Calibri"/>
              <a:cs typeface="Calibri"/>
              <a:sym typeface="Calibri"/>
            </a:endParaRPr>
          </a:p>
          <a:p>
            <a:pPr indent="-406400" lvl="0" marL="45720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Future enhancements will include:</a:t>
            </a:r>
            <a:endParaRPr sz="2800">
              <a:solidFill>
                <a:schemeClr val="dk1"/>
              </a:solidFill>
              <a:latin typeface="Calibri"/>
              <a:ea typeface="Calibri"/>
              <a:cs typeface="Calibri"/>
              <a:sym typeface="Calibri"/>
            </a:endParaRPr>
          </a:p>
          <a:p>
            <a:pPr indent="-406400" lvl="1" marL="91440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Multi-seller functionality</a:t>
            </a:r>
            <a:endParaRPr sz="2800">
              <a:solidFill>
                <a:schemeClr val="dk1"/>
              </a:solidFill>
              <a:latin typeface="Calibri"/>
              <a:ea typeface="Calibri"/>
              <a:cs typeface="Calibri"/>
              <a:sym typeface="Calibri"/>
            </a:endParaRPr>
          </a:p>
          <a:p>
            <a:pPr indent="-406400" lvl="1" marL="91440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Mobile app integration</a:t>
            </a:r>
            <a:endParaRPr sz="2800">
              <a:solidFill>
                <a:schemeClr val="dk1"/>
              </a:solidFill>
              <a:latin typeface="Calibri"/>
              <a:ea typeface="Calibri"/>
              <a:cs typeface="Calibri"/>
              <a:sym typeface="Calibri"/>
            </a:endParaRPr>
          </a:p>
          <a:p>
            <a:pPr indent="-406400" lvl="0" marL="45720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Overcame challenges related to design flexibility and secure payment integration.</a:t>
            </a:r>
            <a:endParaRPr sz="2800">
              <a:solidFill>
                <a:schemeClr val="dk1"/>
              </a:solidFill>
              <a:latin typeface="Calibri"/>
              <a:ea typeface="Calibri"/>
              <a:cs typeface="Calibri"/>
              <a:sym typeface="Calibri"/>
            </a:endParaRPr>
          </a:p>
          <a:p>
            <a:pPr indent="-406400" lvl="0" marL="45720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Platform is ready for future growth and expansion.</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Statement of Purpose</a:t>
            </a:r>
            <a:endParaRPr/>
          </a:p>
        </p:txBody>
      </p:sp>
      <p:sp>
        <p:nvSpPr>
          <p:cNvPr id="67" name="Google Shape;6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This project aims to develop a versatile e-commerce platform that is initially tailored to meet the needs of small clothing brand owners, providing them with a credible space to showcase and sell their products. </a:t>
            </a:r>
            <a:r>
              <a:rPr lang="en-US" sz="3200">
                <a:solidFill>
                  <a:schemeClr val="dk1"/>
                </a:solidFill>
                <a:latin typeface="Calibri"/>
                <a:ea typeface="Calibri"/>
                <a:cs typeface="Calibri"/>
                <a:sym typeface="Calibri"/>
              </a:rPr>
              <a:t>For the current phase, the platform supports a single admin user as the sole seller, but it is designed to scale and accommodate future enhancements such as the ability for users to create their own shops and sell products and serve different niche groups.</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Problem Statement</a:t>
            </a:r>
            <a:endParaRPr/>
          </a:p>
        </p:txBody>
      </p:sp>
      <p:sp>
        <p:nvSpPr>
          <p:cNvPr id="73" name="Google Shape;7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Small businesses, particularly clothing brand owners, often struggle to set up professional e-commerce websites due to high costs and technical barriers. </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This project solves that problem by providing an easy-to-use platform where sellers can display and sell their products while ensuring a seamless shopping experience for customers.</a:t>
            </a:r>
            <a:endParaRPr/>
          </a:p>
          <a:p>
            <a:pPr indent="-139700" lvl="0" marL="342900" rtl="0" algn="l">
              <a:spcBef>
                <a:spcPts val="640"/>
              </a:spcBef>
              <a:spcAft>
                <a:spcPts val="1200"/>
              </a:spcAft>
              <a:buClr>
                <a:schemeClr val="dk1"/>
              </a:buClr>
              <a:buSzPct val="1000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Research &amp; Background</a:t>
            </a:r>
            <a:endParaRPr/>
          </a:p>
        </p:txBody>
      </p:sp>
      <p:sp>
        <p:nvSpPr>
          <p:cNvPr id="79" name="Google Shape;79;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29718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E-commerce platforms are essential tools for businesses, especially small retailers. This project focuses on creating an e-commerce solution for small clothing brand owners, but ensures that the system is adaptable to any niche market.</a:t>
            </a:r>
            <a:endParaRPr/>
          </a:p>
          <a:p>
            <a:pPr indent="-29718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The platform uses Ruby on Rails, Stripe API, and Tailwind CSS for backend development, secure payment processing, and modern, responsive frontend design.</a:t>
            </a:r>
            <a:endParaRPr/>
          </a:p>
          <a:p>
            <a:pPr indent="-139700" lvl="0" marL="342900" rtl="0" algn="l">
              <a:spcBef>
                <a:spcPts val="640"/>
              </a:spcBef>
              <a:spcAft>
                <a:spcPts val="1200"/>
              </a:spcAft>
              <a:buClr>
                <a:schemeClr val="dk1"/>
              </a:buClr>
              <a:buSzPct val="1000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Project Requirements</a:t>
            </a:r>
            <a:endParaRPr/>
          </a:p>
        </p:txBody>
      </p:sp>
      <p:sp>
        <p:nvSpPr>
          <p:cNvPr id="85" name="Google Shape;85;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Product Catalog: Browse, view details, and add products to the cart.</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Shopping Cart System: Add/remove items, view total price, proceed to checkout.</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Payment Integration: Secure payment via Stripe API.</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Admin Interface: Manage products, orders, and inventory.</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Scalability: Future multi-seller functionality.</a:t>
            </a:r>
            <a:endParaRPr/>
          </a:p>
          <a:p>
            <a:pPr indent="-139700" lvl="0" marL="342900" rtl="0" algn="l">
              <a:spcBef>
                <a:spcPts val="640"/>
              </a:spcBef>
              <a:spcAft>
                <a:spcPts val="1200"/>
              </a:spcAft>
              <a:buClr>
                <a:schemeClr val="dk1"/>
              </a:buClr>
              <a:buSzPct val="1000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Project Implementation &amp; Technical Details</a:t>
            </a:r>
            <a:endParaRPr/>
          </a:p>
        </p:txBody>
      </p:sp>
      <p:sp>
        <p:nvSpPr>
          <p:cNvPr id="91" name="Google Shape;9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Product Catalog: Uses ActiveRecord models to retrieve product data from PostgreSQL.</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Shopping Cart System: Uses Rails sessions for storing cart items.</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Payment Integration: Stripe Checkout API for secure payments.</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Admin Interface: Rails Admin simplifies product and order management.</a:t>
            </a:r>
            <a:endParaRPr/>
          </a:p>
          <a:p>
            <a:pPr indent="-139700" lvl="0" marL="342900" rtl="0" algn="l">
              <a:spcBef>
                <a:spcPts val="640"/>
              </a:spcBef>
              <a:spcAft>
                <a:spcPts val="1200"/>
              </a:spcAft>
              <a:buClr>
                <a:schemeClr val="dk1"/>
              </a:buClr>
              <a:buSzPct val="1000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Test Plan &amp; Results</a:t>
            </a:r>
            <a:endParaRPr/>
          </a:p>
        </p:txBody>
      </p:sp>
      <p:sp>
        <p:nvSpPr>
          <p:cNvPr id="97" name="Google Shape;9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Unit Testing: Rails Console used to test models like Product, Cart, and Order.</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Integration Testing: Capybara for simulating user behavior.</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UI/UX Testing: Ensures responsiveness on mobile and desktop devices.</a:t>
            </a:r>
            <a:endParaRPr/>
          </a:p>
          <a:p>
            <a:pPr indent="-3124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Security Testing: Focused on secure user authentication and payment processing.</a:t>
            </a:r>
            <a:endParaRPr/>
          </a:p>
          <a:p>
            <a:pPr indent="-139700" lvl="0" marL="342900" rtl="0" algn="l">
              <a:spcBef>
                <a:spcPts val="640"/>
              </a:spcBef>
              <a:spcAft>
                <a:spcPts val="1200"/>
              </a:spcAft>
              <a:buClr>
                <a:schemeClr val="dk1"/>
              </a:buClr>
              <a:buSzPct val="1000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Challenges Overcome</a:t>
            </a:r>
            <a:endParaRPr/>
          </a:p>
        </p:txBody>
      </p:sp>
      <p:sp>
        <p:nvSpPr>
          <p:cNvPr id="103" name="Google Shape;10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Design Flexibility: Ensuring platform adaptability for any seller.</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Stripe Integration: Ensuring secure and seamless payment processing.</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Responsive Design: Achieving full responsiveness using Tailwind CSS.</a:t>
            </a:r>
            <a:endParaRPr/>
          </a:p>
          <a:p>
            <a:pPr indent="-139700" lvl="0" marL="342900" rtl="0" algn="l">
              <a:spcBef>
                <a:spcPts val="640"/>
              </a:spcBef>
              <a:spcAft>
                <a:spcPts val="1200"/>
              </a:spcAft>
              <a:buClr>
                <a:schemeClr val="dk1"/>
              </a:buClr>
              <a:buSzPts val="32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Future Enhancements</a:t>
            </a:r>
            <a:endParaRPr/>
          </a:p>
        </p:txBody>
      </p:sp>
      <p:sp>
        <p:nvSpPr>
          <p:cNvPr id="109" name="Google Shape;109;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Multi-Seller Functionality: Enabling users to create their own shops.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Mobile App: Developing a mobile app for enhanced user experience.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Analytics Dashboard: Providing admins with insights into sales and customer behavior.</a:t>
            </a:r>
            <a:endParaRPr/>
          </a:p>
          <a:p>
            <a:pPr indent="-139700" lvl="0" marL="342900" rtl="0" algn="l">
              <a:spcBef>
                <a:spcPts val="640"/>
              </a:spcBef>
              <a:spcAft>
                <a:spcPts val="1200"/>
              </a:spcAft>
              <a:buClr>
                <a:schemeClr val="dk1"/>
              </a:buClr>
              <a:buSzPts val="3200"/>
              <a:buNone/>
            </a:pPr>
            <a:r>
              <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