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72" r:id="rId2"/>
    <p:sldId id="256" r:id="rId3"/>
    <p:sldId id="261" r:id="rId4"/>
    <p:sldId id="280" r:id="rId5"/>
    <p:sldId id="281" r:id="rId6"/>
    <p:sldId id="263" r:id="rId7"/>
    <p:sldId id="283" r:id="rId8"/>
    <p:sldId id="282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01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8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268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7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2019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60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17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1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2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1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2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8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9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8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487FA-A9A8-4016-AD9D-9097715CEE64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6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11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8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280519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129171-4E50-4DE0-A2A3-7187C3FF7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0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65FF-191C-4441-92FF-A0FA2B48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9054"/>
          </a:xfrm>
        </p:spPr>
        <p:txBody>
          <a:bodyPr/>
          <a:lstStyle/>
          <a:p>
            <a:r>
              <a:rPr lang="en-US" b="1" dirty="0"/>
              <a:t>Passport.js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04FC2-380E-4E96-BF3D-559A4985B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5564"/>
            <a:ext cx="8915400" cy="444731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600" dirty="0"/>
              <a:t>Passport is authentication middleware for Node.js. </a:t>
            </a:r>
          </a:p>
          <a:p>
            <a:pPr marL="57150" indent="0">
              <a:buNone/>
            </a:pPr>
            <a:endParaRPr lang="en-US" sz="2600" dirty="0"/>
          </a:p>
          <a:p>
            <a:pPr marL="57150" indent="0">
              <a:buNone/>
            </a:pPr>
            <a:r>
              <a:rPr lang="en-US" sz="2600" dirty="0"/>
              <a:t>Extremely flexible and modular, Passport can be unobtrusively dropped in to any Express-based web application. </a:t>
            </a:r>
          </a:p>
          <a:p>
            <a:pPr marL="57150" indent="0">
              <a:buNone/>
            </a:pPr>
            <a:endParaRPr lang="en-US" sz="2600" dirty="0"/>
          </a:p>
          <a:p>
            <a:pPr marL="57150" indent="0">
              <a:buNone/>
            </a:pPr>
            <a:r>
              <a:rPr lang="en-US" sz="2600" dirty="0"/>
              <a:t>A comprehensive set of strategies support authentication using a username and password, Facebook, Twitter, and more.</a:t>
            </a:r>
          </a:p>
        </p:txBody>
      </p:sp>
    </p:spTree>
    <p:extLst>
      <p:ext uri="{BB962C8B-B14F-4D97-AF65-F5344CB8AC3E}">
        <p14:creationId xmlns:p14="http://schemas.microsoft.com/office/powerpoint/2010/main" val="76358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65FF-191C-4441-92FF-A0FA2B48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9054"/>
          </a:xfrm>
        </p:spPr>
        <p:txBody>
          <a:bodyPr/>
          <a:lstStyle/>
          <a:p>
            <a:r>
              <a:rPr lang="en-US" b="1" dirty="0"/>
              <a:t>Passport.js Strategies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04FC2-380E-4E96-BF3D-559A4985B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5564"/>
            <a:ext cx="8915400" cy="4345658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600" dirty="0"/>
              <a:t>500+ Strategies Now!</a:t>
            </a:r>
          </a:p>
          <a:p>
            <a:pPr marL="57150" indent="0">
              <a:buNone/>
            </a:pPr>
            <a:endParaRPr lang="en-US" sz="2600" dirty="0"/>
          </a:p>
          <a:p>
            <a:pPr marL="514350" indent="-457200"/>
            <a:r>
              <a:rPr lang="en-US" sz="2600" dirty="0"/>
              <a:t>Local (username &amp; password)</a:t>
            </a:r>
          </a:p>
          <a:p>
            <a:pPr marL="514350" indent="-457200"/>
            <a:r>
              <a:rPr lang="en-US" sz="2600" dirty="0"/>
              <a:t>Facebook</a:t>
            </a:r>
          </a:p>
          <a:p>
            <a:pPr marL="514350" indent="-457200"/>
            <a:r>
              <a:rPr lang="en-US" sz="2600" dirty="0"/>
              <a:t>Twitter</a:t>
            </a:r>
          </a:p>
          <a:p>
            <a:pPr marL="514350" indent="-457200"/>
            <a:r>
              <a:rPr lang="en-US" sz="2600" dirty="0"/>
              <a:t>Google</a:t>
            </a:r>
          </a:p>
          <a:p>
            <a:pPr marL="514350" indent="-457200"/>
            <a:r>
              <a:rPr lang="en-US" sz="2600" dirty="0"/>
              <a:t>LinkedIn</a:t>
            </a:r>
          </a:p>
        </p:txBody>
      </p:sp>
    </p:spTree>
    <p:extLst>
      <p:ext uri="{BB962C8B-B14F-4D97-AF65-F5344CB8AC3E}">
        <p14:creationId xmlns:p14="http://schemas.microsoft.com/office/powerpoint/2010/main" val="157160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77090"/>
            <a:ext cx="8911687" cy="6234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Passport Configuration –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80655"/>
            <a:ext cx="8915400" cy="5597235"/>
          </a:xfrm>
        </p:spPr>
        <p:txBody>
          <a:bodyPr>
            <a:normAutofit/>
          </a:bodyPr>
          <a:lstStyle/>
          <a:p>
            <a:pPr marL="628650" indent="-571500"/>
            <a:r>
              <a:rPr lang="en-US" sz="2400" dirty="0" err="1">
                <a:solidFill>
                  <a:srgbClr val="FF0000"/>
                </a:solidFill>
              </a:rPr>
              <a:t>npm</a:t>
            </a:r>
            <a:r>
              <a:rPr lang="en-US" sz="2400" dirty="0">
                <a:solidFill>
                  <a:srgbClr val="FF0000"/>
                </a:solidFill>
              </a:rPr>
              <a:t> install express-session</a:t>
            </a:r>
          </a:p>
          <a:p>
            <a:pPr marL="628650" indent="-571500"/>
            <a:r>
              <a:rPr lang="en-US" sz="2400" dirty="0" err="1">
                <a:solidFill>
                  <a:srgbClr val="FF0000"/>
                </a:solidFill>
              </a:rPr>
              <a:t>npm</a:t>
            </a:r>
            <a:r>
              <a:rPr lang="en-US" sz="2400" dirty="0">
                <a:solidFill>
                  <a:srgbClr val="FF0000"/>
                </a:solidFill>
              </a:rPr>
              <a:t> install passport</a:t>
            </a:r>
          </a:p>
          <a:p>
            <a:pPr marL="628650" indent="-571500"/>
            <a:r>
              <a:rPr lang="en-US" sz="2400" dirty="0" err="1">
                <a:solidFill>
                  <a:srgbClr val="FF0000"/>
                </a:solidFill>
              </a:rPr>
              <a:t>npm</a:t>
            </a:r>
            <a:r>
              <a:rPr lang="en-US" sz="2400" dirty="0">
                <a:solidFill>
                  <a:srgbClr val="FF0000"/>
                </a:solidFill>
              </a:rPr>
              <a:t> install passport-local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var</a:t>
            </a:r>
            <a:r>
              <a:rPr lang="en-US" sz="2400" dirty="0"/>
              <a:t> </a:t>
            </a:r>
            <a:r>
              <a:rPr lang="en-US" sz="2400" dirty="0" err="1"/>
              <a:t>bodyParser</a:t>
            </a:r>
            <a:r>
              <a:rPr lang="en-US" sz="2400" dirty="0"/>
              <a:t> = </a:t>
            </a:r>
            <a:r>
              <a:rPr lang="en-US" sz="2400" b="1" dirty="0"/>
              <a:t>require</a:t>
            </a:r>
            <a:r>
              <a:rPr lang="en-US" sz="2400" dirty="0"/>
              <a:t>("body-parser");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var</a:t>
            </a:r>
            <a:r>
              <a:rPr lang="en-US" sz="2600" dirty="0">
                <a:solidFill>
                  <a:srgbClr val="FF0000"/>
                </a:solidFill>
              </a:rPr>
              <a:t> session = </a:t>
            </a:r>
            <a:r>
              <a:rPr lang="en-US" sz="2600" b="1" dirty="0">
                <a:solidFill>
                  <a:srgbClr val="FF0000"/>
                </a:solidFill>
              </a:rPr>
              <a:t>require</a:t>
            </a:r>
            <a:r>
              <a:rPr lang="en-US" sz="2600" dirty="0">
                <a:solidFill>
                  <a:srgbClr val="FF0000"/>
                </a:solidFill>
              </a:rPr>
              <a:t>("express-session");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var</a:t>
            </a:r>
            <a:r>
              <a:rPr lang="en-US" sz="2400" dirty="0">
                <a:solidFill>
                  <a:srgbClr val="FF0000"/>
                </a:solidFill>
              </a:rPr>
              <a:t> passport = </a:t>
            </a:r>
            <a:r>
              <a:rPr lang="en-US" sz="2400" b="1" dirty="0">
                <a:solidFill>
                  <a:srgbClr val="FF0000"/>
                </a:solidFill>
              </a:rPr>
              <a:t>require</a:t>
            </a:r>
            <a:r>
              <a:rPr lang="en-US" sz="2400" dirty="0">
                <a:solidFill>
                  <a:srgbClr val="FF0000"/>
                </a:solidFill>
              </a:rPr>
              <a:t>("passport");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var </a:t>
            </a:r>
            <a:r>
              <a:rPr lang="en-US" sz="2000" b="1" dirty="0" err="1">
                <a:solidFill>
                  <a:srgbClr val="FF0000"/>
                </a:solidFill>
              </a:rPr>
              <a:t>LocalStrategy</a:t>
            </a:r>
            <a:r>
              <a:rPr lang="en-US" sz="2000" b="1" dirty="0">
                <a:solidFill>
                  <a:srgbClr val="FF0000"/>
                </a:solidFill>
              </a:rPr>
              <a:t> = require('passport-local').Strategy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9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315441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04799"/>
            <a:ext cx="8911687" cy="6234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Passport Configuration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94509"/>
            <a:ext cx="8915400" cy="5583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/>
              <a:t>app.use</a:t>
            </a:r>
            <a:r>
              <a:rPr lang="en-US" sz="2600" dirty="0"/>
              <a:t>(</a:t>
            </a:r>
            <a:r>
              <a:rPr lang="en-US" sz="2600" dirty="0" err="1"/>
              <a:t>express.static</a:t>
            </a:r>
            <a:r>
              <a:rPr lang="en-US" sz="2600" dirty="0"/>
              <a:t>(“./frontend"));</a:t>
            </a:r>
          </a:p>
          <a:p>
            <a:pPr marL="0" indent="0">
              <a:buNone/>
            </a:pPr>
            <a:r>
              <a:rPr lang="en-US" sz="2600" dirty="0" err="1"/>
              <a:t>app.use</a:t>
            </a:r>
            <a:r>
              <a:rPr lang="en-US" sz="2600" dirty="0"/>
              <a:t>(</a:t>
            </a:r>
            <a:r>
              <a:rPr lang="en-US" sz="2600" dirty="0" err="1"/>
              <a:t>bodyParser.urlencoded</a:t>
            </a:r>
            <a:r>
              <a:rPr lang="en-US" sz="2600" dirty="0"/>
              <a:t>());</a:t>
            </a:r>
          </a:p>
          <a:p>
            <a:pPr marL="0" indent="0">
              <a:buNone/>
            </a:pPr>
            <a:r>
              <a:rPr lang="en-US" sz="2600" dirty="0" err="1"/>
              <a:t>app.use</a:t>
            </a:r>
            <a:r>
              <a:rPr lang="en-US" sz="2600" dirty="0"/>
              <a:t>(</a:t>
            </a:r>
            <a:r>
              <a:rPr lang="en-US" sz="2600" dirty="0" err="1"/>
              <a:t>bodyParser.json</a:t>
            </a:r>
            <a:r>
              <a:rPr lang="en-US" sz="2600" dirty="0"/>
              <a:t>());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900" dirty="0" err="1">
                <a:solidFill>
                  <a:srgbClr val="FF0000"/>
                </a:solidFill>
              </a:rPr>
              <a:t>app.use</a:t>
            </a:r>
            <a:r>
              <a:rPr lang="en-US" sz="2900" dirty="0">
                <a:solidFill>
                  <a:srgbClr val="FF0000"/>
                </a:solidFill>
              </a:rPr>
              <a:t>(session({ secret: “secret-word" }));</a:t>
            </a:r>
          </a:p>
          <a:p>
            <a:pPr marL="0" indent="0">
              <a:buNone/>
            </a:pPr>
            <a:r>
              <a:rPr lang="en-US" sz="2900" dirty="0" err="1">
                <a:solidFill>
                  <a:srgbClr val="FF0000"/>
                </a:solidFill>
              </a:rPr>
              <a:t>app.use</a:t>
            </a:r>
            <a:r>
              <a:rPr lang="en-US" sz="2900" dirty="0">
                <a:solidFill>
                  <a:srgbClr val="FF0000"/>
                </a:solidFill>
              </a:rPr>
              <a:t>(</a:t>
            </a:r>
            <a:r>
              <a:rPr lang="en-US" sz="2900" dirty="0" err="1">
                <a:solidFill>
                  <a:srgbClr val="FF0000"/>
                </a:solidFill>
              </a:rPr>
              <a:t>passport.initialize</a:t>
            </a:r>
            <a:r>
              <a:rPr lang="en-US" sz="2900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buNone/>
            </a:pPr>
            <a:r>
              <a:rPr lang="en-US" sz="2900" dirty="0" err="1">
                <a:solidFill>
                  <a:srgbClr val="FF0000"/>
                </a:solidFill>
              </a:rPr>
              <a:t>app.use</a:t>
            </a:r>
            <a:r>
              <a:rPr lang="en-US" sz="2900" dirty="0">
                <a:solidFill>
                  <a:srgbClr val="FF0000"/>
                </a:solidFill>
              </a:rPr>
              <a:t>(</a:t>
            </a:r>
            <a:r>
              <a:rPr lang="en-US" sz="2900" dirty="0" err="1">
                <a:solidFill>
                  <a:srgbClr val="FF0000"/>
                </a:solidFill>
              </a:rPr>
              <a:t>passport.session</a:t>
            </a:r>
            <a:r>
              <a:rPr lang="en-US" sz="2900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buNone/>
            </a:pPr>
            <a:endParaRPr lang="en-US" sz="2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</a:rPr>
              <a:t>Define Routes after Middle Configuration </a:t>
            </a:r>
            <a:r>
              <a:rPr lang="en-US" sz="2900" dirty="0" err="1">
                <a:solidFill>
                  <a:srgbClr val="FF0000"/>
                </a:solidFill>
              </a:rPr>
              <a:t>Configuration</a:t>
            </a:r>
            <a:endParaRPr lang="en-US" sz="29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9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2138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>
            <a:normAutofit/>
          </a:bodyPr>
          <a:lstStyle/>
          <a:p>
            <a:r>
              <a:rPr lang="en-US" b="1" dirty="0"/>
              <a:t>Passport Local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154"/>
            <a:ext cx="8915400" cy="43550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0B050"/>
                </a:solidFill>
              </a:rPr>
              <a:t>A form is placed on a web page, allowing the user to enter their credentials and log in.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0B050"/>
                </a:solidFill>
              </a:rPr>
              <a:t>Configure Local Strategy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0B050"/>
                </a:solidFill>
              </a:rPr>
              <a:t>Configure Login Route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363291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5122987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1755</TotalTime>
  <Words>226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PowerPoint Presentation</vt:lpstr>
      <vt:lpstr>Passport</vt:lpstr>
      <vt:lpstr>PowerPoint Presentation</vt:lpstr>
      <vt:lpstr>Passport.js</vt:lpstr>
      <vt:lpstr>Passport.js Strategies</vt:lpstr>
      <vt:lpstr>Passport Configuration – Part 1</vt:lpstr>
      <vt:lpstr>Passport Configuration – Part 2</vt:lpstr>
      <vt:lpstr>Passport Local Configuration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Umar</dc:creator>
  <cp:lastModifiedBy>Muhammad Umar Ahmad</cp:lastModifiedBy>
  <cp:revision>86</cp:revision>
  <dcterms:created xsi:type="dcterms:W3CDTF">2018-07-19T07:02:58Z</dcterms:created>
  <dcterms:modified xsi:type="dcterms:W3CDTF">2019-01-04T13:35:12Z</dcterms:modified>
</cp:coreProperties>
</file>