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4" r:id="rId4"/>
    <p:sldId id="275" r:id="rId5"/>
    <p:sldId id="285" r:id="rId6"/>
    <p:sldId id="259" r:id="rId7"/>
    <p:sldId id="286" r:id="rId8"/>
    <p:sldId id="265" r:id="rId9"/>
    <p:sldId id="287" r:id="rId10"/>
    <p:sldId id="268" r:id="rId11"/>
    <p:sldId id="288" r:id="rId12"/>
    <p:sldId id="282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35EA3-7705-4321-8EFA-0F0CB2382603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29116-5814-4AB5-A9D4-229E85EB0D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3600"/>
            <a:ext cx="6172200" cy="1894362"/>
          </a:xfrm>
        </p:spPr>
        <p:txBody>
          <a:bodyPr/>
          <a:lstStyle/>
          <a:p>
            <a:r>
              <a:rPr lang="en-US" dirty="0" smtClean="0"/>
              <a:t>           </a:t>
            </a:r>
            <a:r>
              <a:rPr lang="en-US" sz="3600" dirty="0" smtClean="0"/>
              <a:t>BRAIN TEASERS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191000"/>
            <a:ext cx="6172200" cy="1371600"/>
          </a:xfrm>
        </p:spPr>
        <p:txBody>
          <a:bodyPr/>
          <a:lstStyle/>
          <a:p>
            <a:r>
              <a:rPr lang="en-US" dirty="0" smtClean="0"/>
              <a:t>          PRACTICE PROBLEMS FOR RECURSION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recursive function that returns the sum of the digits of a positive integer. </a:t>
            </a:r>
            <a:r>
              <a:rPr lang="en-US" sz="2800" dirty="0" smtClean="0"/>
              <a:t>For example</a:t>
            </a:r>
            <a:r>
              <a:rPr lang="en-US" sz="2800" dirty="0"/>
              <a:t>: </a:t>
            </a:r>
            <a:r>
              <a:rPr lang="en-US" sz="2800" dirty="0" err="1"/>
              <a:t>SumOfDigits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x) when x=123 will return 1+2+3=6.</a:t>
            </a:r>
          </a:p>
        </p:txBody>
      </p:sp>
    </p:spTree>
    <p:extLst>
      <p:ext uri="{BB962C8B-B14F-4D97-AF65-F5344CB8AC3E}">
        <p14:creationId xmlns:p14="http://schemas.microsoft.com/office/powerpoint/2010/main" val="148333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finding(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s){</a:t>
            </a:r>
          </a:p>
          <a:p>
            <a:pPr marL="0" indent="0">
              <a:buNone/>
            </a:pPr>
            <a:r>
              <a:rPr lang="en-US" dirty="0"/>
              <a:t>	if (a==0){</a:t>
            </a:r>
          </a:p>
          <a:p>
            <a:pPr marL="0" indent="0">
              <a:buNone/>
            </a:pPr>
            <a:r>
              <a:rPr lang="en-US" dirty="0"/>
              <a:t>		return s;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return finding(a/10,s+(a%10));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//a is the number given by the user and s is the extra variable which is initialized to 0 and is summing up digits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5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recursive function to add the first </a:t>
            </a:r>
            <a:r>
              <a:rPr lang="en-US" i="1" dirty="0"/>
              <a:t>n </a:t>
            </a:r>
            <a:r>
              <a:rPr lang="en-US" dirty="0"/>
              <a:t>terms of the series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/>
              <a:t>1+ </a:t>
            </a:r>
            <a:r>
              <a:rPr lang="en-US" dirty="0" smtClean="0"/>
              <a:t>1/2 </a:t>
            </a:r>
            <a:r>
              <a:rPr lang="en-US" dirty="0"/>
              <a:t>- 1/3 + </a:t>
            </a:r>
            <a:r>
              <a:rPr lang="en-US" dirty="0" smtClean="0"/>
              <a:t>1/4 </a:t>
            </a:r>
            <a:r>
              <a:rPr lang="en-US" dirty="0"/>
              <a:t>-1/5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float done(</a:t>
            </a:r>
            <a:r>
              <a:rPr lang="en-US" dirty="0" err="1" smtClean="0"/>
              <a:t>int</a:t>
            </a:r>
            <a:r>
              <a:rPr lang="en-US" dirty="0" smtClean="0"/>
              <a:t> a, float x ){    //a is the number of the series and x is the summing variable initialize to 0</a:t>
            </a:r>
          </a:p>
          <a:p>
            <a:pPr>
              <a:buNone/>
            </a:pPr>
            <a:r>
              <a:rPr lang="en-US" dirty="0" smtClean="0"/>
              <a:t>	if(a==0){</a:t>
            </a:r>
          </a:p>
          <a:p>
            <a:pPr>
              <a:buNone/>
            </a:pPr>
            <a:r>
              <a:rPr lang="en-US" dirty="0" smtClean="0"/>
              <a:t>		return x;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 if(a==1){</a:t>
            </a:r>
          </a:p>
          <a:p>
            <a:pPr>
              <a:buNone/>
            </a:pPr>
            <a:r>
              <a:rPr lang="en-US" dirty="0" smtClean="0"/>
              <a:t>		return x+1;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 if(a%2==0){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return done(a-1,x+(1/float(a)));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done(a-1,x+(-1/float(a)) 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Multiply two integers (a, b), but you can only use the + or − operators. Typical multiplication operator is not allowed. Use 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b,int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){      </a:t>
            </a:r>
          </a:p>
          <a:p>
            <a:pPr>
              <a:buNone/>
            </a:pPr>
            <a:r>
              <a:rPr lang="en-US" dirty="0" smtClean="0"/>
              <a:t>	  if(b==0){        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ans</a:t>
            </a:r>
            <a:r>
              <a:rPr lang="en-US" dirty="0" smtClean="0"/>
              <a:t>;    }    </a:t>
            </a:r>
          </a:p>
          <a:p>
            <a:pPr>
              <a:buNone/>
            </a:pPr>
            <a:r>
              <a:rPr lang="en-US" dirty="0" smtClean="0"/>
              <a:t>	   else{       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mult</a:t>
            </a:r>
            <a:r>
              <a:rPr lang="en-US" dirty="0" smtClean="0"/>
              <a:t>(a,b-1,ans+a);    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a=2, b=5, </a:t>
            </a:r>
            <a:r>
              <a:rPr lang="en-US" dirty="0" err="1" smtClean="0"/>
              <a:t>ans</a:t>
            </a:r>
            <a:r>
              <a:rPr lang="en-US" dirty="0" smtClean="0"/>
              <a:t>=0;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f=</a:t>
            </a:r>
            <a:r>
              <a:rPr lang="en-US" dirty="0" err="1" smtClean="0"/>
              <a:t>mult</a:t>
            </a:r>
            <a:r>
              <a:rPr lang="en-US" dirty="0" smtClean="0"/>
              <a:t>(</a:t>
            </a:r>
            <a:r>
              <a:rPr lang="en-US" dirty="0" err="1" smtClean="0"/>
              <a:t>a,b,ans</a:t>
            </a:r>
            <a:r>
              <a:rPr lang="en-US" dirty="0" smtClean="0"/>
              <a:t>);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&lt;&lt;f; 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a string in reverse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4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reversePrint</a:t>
            </a:r>
            <a:r>
              <a:rPr lang="en-US" dirty="0"/>
              <a:t>(char *s){	</a:t>
            </a:r>
          </a:p>
          <a:p>
            <a:pPr marL="0" indent="0">
              <a:buNone/>
            </a:pPr>
            <a:r>
              <a:rPr lang="en-US" dirty="0"/>
              <a:t>	if(*s!=NULL) {	    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reversePrint</a:t>
            </a:r>
            <a:r>
              <a:rPr lang="en-US" dirty="0"/>
              <a:t>(s+1);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&lt;&lt;(*s);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	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str</a:t>
            </a:r>
            <a:r>
              <a:rPr lang="en-US" dirty="0"/>
              <a:t> = “data structures”;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reversePrint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	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you're given an integer array A of n integers. You want to figure out the number of duplicates (an integer that appears more than once) in 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dupl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){    if(</a:t>
            </a:r>
            <a:r>
              <a:rPr lang="en-US" dirty="0" err="1" smtClean="0"/>
              <a:t>len</a:t>
            </a:r>
            <a:r>
              <a:rPr lang="en-US" dirty="0" smtClean="0"/>
              <a:t>&lt;0){       </a:t>
            </a:r>
          </a:p>
          <a:p>
            <a:pPr>
              <a:buNone/>
            </a:pPr>
            <a:r>
              <a:rPr lang="en-US" dirty="0" smtClean="0"/>
              <a:t>		 return count;    }    </a:t>
            </a:r>
          </a:p>
          <a:p>
            <a:pPr>
              <a:buNone/>
            </a:pPr>
            <a:r>
              <a:rPr lang="en-US" dirty="0" smtClean="0"/>
              <a:t>	else{        </a:t>
            </a:r>
          </a:p>
          <a:p>
            <a:pPr>
              <a:buNone/>
            </a:pPr>
            <a:r>
              <a:rPr lang="en-US" dirty="0" smtClean="0"/>
              <a:t>		if(A[</a:t>
            </a:r>
            <a:r>
              <a:rPr lang="en-US" dirty="0" err="1" smtClean="0"/>
              <a:t>len</a:t>
            </a:r>
            <a:r>
              <a:rPr lang="en-US" dirty="0" smtClean="0"/>
              <a:t>]==</a:t>
            </a:r>
            <a:r>
              <a:rPr lang="en-US" dirty="0" err="1" smtClean="0"/>
              <a:t>val</a:t>
            </a:r>
            <a:r>
              <a:rPr lang="en-US" dirty="0" smtClean="0"/>
              <a:t>){           </a:t>
            </a:r>
          </a:p>
          <a:p>
            <a:pPr>
              <a:buNone/>
            </a:pPr>
            <a:r>
              <a:rPr lang="en-US" dirty="0" smtClean="0"/>
              <a:t>			 count++;           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dupl</a:t>
            </a:r>
            <a:r>
              <a:rPr lang="en-US" dirty="0" smtClean="0"/>
              <a:t>(A,count,val,len-1);        }        	</a:t>
            </a:r>
          </a:p>
          <a:p>
            <a:pPr>
              <a:buNone/>
            </a:pPr>
            <a:r>
              <a:rPr lang="en-US" dirty="0" smtClean="0"/>
              <a:t>		else{           </a:t>
            </a: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dupl</a:t>
            </a:r>
            <a:r>
              <a:rPr lang="en-US" dirty="0" smtClean="0"/>
              <a:t>(A,count,val,len-1);        }    </a:t>
            </a:r>
          </a:p>
          <a:p>
            <a:pPr>
              <a:buNone/>
            </a:pPr>
            <a:r>
              <a:rPr lang="en-US" dirty="0" smtClean="0"/>
              <a:t>	}   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a[]={3,4,7,1,2};	</a:t>
            </a:r>
          </a:p>
          <a:p>
            <a:pPr marL="0" indent="0">
              <a:buNone/>
            </a:pPr>
            <a:r>
              <a:rPr lang="en-US" dirty="0" smtClean="0"/>
              <a:t>	//create a function to find smallest element 	//in this array using recursion</a:t>
            </a:r>
          </a:p>
          <a:p>
            <a:pPr marL="0" indent="0">
              <a:buNone/>
            </a:pPr>
            <a:r>
              <a:rPr lang="en-US" dirty="0" smtClean="0"/>
              <a:t>	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610600" cy="609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smallest(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index,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){		</a:t>
            </a:r>
          </a:p>
          <a:p>
            <a:pPr marL="0" indent="0">
              <a:buNone/>
            </a:pPr>
            <a:r>
              <a:rPr lang="en-US" dirty="0"/>
              <a:t>	if (index &lt; 0)        		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ans</a:t>
            </a:r>
            <a:r>
              <a:rPr lang="en-US" dirty="0"/>
              <a:t>;    	</a:t>
            </a:r>
          </a:p>
          <a:p>
            <a:pPr marL="0" indent="0">
              <a:buNone/>
            </a:pPr>
            <a:r>
              <a:rPr lang="en-US" dirty="0"/>
              <a:t>	return  smallest(A,index-1,min(</a:t>
            </a:r>
            <a:r>
              <a:rPr lang="en-US" dirty="0" err="1"/>
              <a:t>ans,A</a:t>
            </a:r>
            <a:r>
              <a:rPr lang="en-US" dirty="0"/>
              <a:t>[index]));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a[]={-2,4,-5,1,2};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set answer </a:t>
            </a:r>
            <a:r>
              <a:rPr lang="en-US" dirty="0" smtClean="0"/>
              <a:t>to some </a:t>
            </a:r>
            <a:r>
              <a:rPr lang="en-US" dirty="0"/>
              <a:t>max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</a:t>
            </a:r>
            <a:r>
              <a:rPr lang="en-US" dirty="0" smtClean="0"/>
              <a:t>=(</a:t>
            </a:r>
            <a:r>
              <a:rPr lang="en-US" dirty="0" err="1" smtClean="0"/>
              <a:t>sizeof</a:t>
            </a:r>
            <a:r>
              <a:rPr lang="en-US" dirty="0" smtClean="0"/>
              <a:t>(a</a:t>
            </a:r>
            <a:r>
              <a:rPr lang="en-US" dirty="0"/>
              <a:t>)/</a:t>
            </a:r>
            <a:r>
              <a:rPr lang="en-US" dirty="0" err="1"/>
              <a:t>sizeof</a:t>
            </a:r>
            <a:r>
              <a:rPr lang="en-US" dirty="0"/>
              <a:t>(a[0</a:t>
            </a:r>
            <a:r>
              <a:rPr lang="en-US" dirty="0" smtClean="0"/>
              <a:t>]))-1;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ans</a:t>
            </a:r>
            <a:r>
              <a:rPr lang="en-US" dirty="0"/>
              <a:t>=INT_MAX;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x=smallest(</a:t>
            </a:r>
            <a:r>
              <a:rPr lang="en-US" dirty="0" err="1"/>
              <a:t>a,size,ans</a:t>
            </a:r>
            <a:r>
              <a:rPr lang="en-US" dirty="0"/>
              <a:t>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&lt;&lt;x&lt;&lt; </a:t>
            </a:r>
            <a:r>
              <a:rPr lang="en-US" dirty="0" err="1"/>
              <a:t>endl</a:t>
            </a:r>
            <a:r>
              <a:rPr lang="en-US" dirty="0"/>
              <a:t>;		</a:t>
            </a:r>
          </a:p>
          <a:p>
            <a:pPr marL="0" indent="0">
              <a:buNone/>
            </a:pPr>
            <a:r>
              <a:rPr lang="en-US" dirty="0"/>
              <a:t>	return 0;}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517</TotalTime>
  <Words>213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Oriel</vt:lpstr>
      <vt:lpstr>           BRAIN TEASERS</vt:lpstr>
      <vt:lpstr>Question 1</vt:lpstr>
      <vt:lpstr>PowerPoint Presentation</vt:lpstr>
      <vt:lpstr>Question 2</vt:lpstr>
      <vt:lpstr>Solution</vt:lpstr>
      <vt:lpstr>Question 3</vt:lpstr>
      <vt:lpstr>PowerPoint Presentation</vt:lpstr>
      <vt:lpstr>Question 4</vt:lpstr>
      <vt:lpstr>PowerPoint Presentation</vt:lpstr>
      <vt:lpstr>Question 6</vt:lpstr>
      <vt:lpstr>solution</vt:lpstr>
      <vt:lpstr>Question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nida pervaiz</dc:creator>
  <cp:lastModifiedBy>Nida Pervaiz</cp:lastModifiedBy>
  <cp:revision>31</cp:revision>
  <dcterms:created xsi:type="dcterms:W3CDTF">2006-08-16T00:00:00Z</dcterms:created>
  <dcterms:modified xsi:type="dcterms:W3CDTF">2020-02-18T04:01:39Z</dcterms:modified>
</cp:coreProperties>
</file>