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8d56903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8d56903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8d56903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8d5690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8d56903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8d56903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d56903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d56903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8d56903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8d56903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d56903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8d56903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184c99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9184c99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184c996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184c996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184c996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9184c996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ello.com/b/8X7i6dby/obligatorisk1" TargetMode="External"/><Relationship Id="rId4" Type="http://schemas.openxmlformats.org/officeDocument/2006/relationships/hyperlink" Target="https://trello.com/b/8X7i6dby/obligatorisk1" TargetMode="External"/><Relationship Id="rId5" Type="http://schemas.openxmlformats.org/officeDocument/2006/relationships/hyperlink" Target="https://trello.com/b/8X7i6dby/obligatorisk1" TargetMode="External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github.com/MalikKtK/ProjektObligatoris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" y="2505825"/>
            <a:ext cx="1844450" cy="25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0" y="152400"/>
            <a:ext cx="9102900" cy="1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-2226" r="-5835" t="-11744"/>
          <a:stretch/>
        </p:blipFill>
        <p:spPr>
          <a:xfrm>
            <a:off x="1822975" y="2196475"/>
            <a:ext cx="2020150" cy="2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725" y="2505825"/>
            <a:ext cx="1844450" cy="2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175" y="2505825"/>
            <a:ext cx="1769725" cy="25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8901" y="2505825"/>
            <a:ext cx="1795798" cy="2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Scrum</a:t>
            </a:r>
            <a:endParaRPr/>
          </a:p>
        </p:txBody>
      </p:sp>
      <p:sp>
        <p:nvSpPr>
          <p:cNvPr id="65" name="Google Shape;65;p14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Scrum board (Trello)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Scrum master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User-stories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Daily Scrum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Product backlog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backlog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planning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review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26450" y="4703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u="sng">
                <a:solidFill>
                  <a:schemeClr val="hlink"/>
                </a:solidFill>
                <a:hlinkClick r:id="rId4"/>
              </a:rPr>
              <a:t>https://trello.com/b/8X7i6dby/obligatorisk1</a:t>
            </a:r>
            <a:endParaRPr/>
          </a:p>
        </p:txBody>
      </p:sp>
      <p:sp>
        <p:nvSpPr>
          <p:cNvPr id="67" name="Google Shape;67;p14">
            <a:hlinkClick r:id="rId5"/>
          </p:cNvPr>
          <p:cNvSpPr txBox="1"/>
          <p:nvPr/>
        </p:nvSpPr>
        <p:spPr>
          <a:xfrm>
            <a:off x="17750" y="4703625"/>
            <a:ext cx="48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Vores trello: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557" y="0"/>
            <a:ext cx="21334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25825" y="445025"/>
            <a:ext cx="63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Intellij project </a:t>
            </a:r>
            <a:r>
              <a:rPr lang="da"/>
              <a:t>structure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30650" y="1152475"/>
            <a:ext cx="65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Hvordan har vi brugt packages til at fordele projektet?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package for orginasation hhv. </a:t>
            </a:r>
            <a:br>
              <a:rPr lang="da"/>
            </a:br>
            <a:r>
              <a:rPr lang="da"/>
              <a:t>	controller, model, repository, service</a:t>
            </a:r>
            <a:br>
              <a:rPr lang="da"/>
            </a:br>
            <a:r>
              <a:rPr lang="da"/>
              <a:t>	cssFiles, </a:t>
            </a:r>
            <a:r>
              <a:rPr lang="da"/>
              <a:t>images, home,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separation af file type i 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css for each page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71373" cy="51434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HTML &amp; CSS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strukturen af hjemmesiden på Intellij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kode af CSS på Intellij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75" y="0"/>
            <a:ext cx="4542750" cy="5143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400" y="0"/>
            <a:ext cx="6108601" cy="8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29325" y="1770425"/>
            <a:ext cx="55920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Java i HTML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Food recipes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.csv file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Genbrug mad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Search bar</a:t>
            </a:r>
            <a:endParaRPr sz="13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595525" y="1164250"/>
            <a:ext cx="46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JAVA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20140" t="0"/>
          <a:stretch/>
        </p:blipFill>
        <p:spPr>
          <a:xfrm>
            <a:off x="0" y="0"/>
            <a:ext cx="2963700" cy="51434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714175" y="4965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Showcase af hjemmeside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Search bar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32788"/>
            <a:ext cx="23526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0501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Showcase af hjemmeside</a:t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622870"/>
            <a:ext cx="8520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a" sz="1620" u="sng">
                <a:solidFill>
                  <a:schemeClr val="hlink"/>
                </a:solidFill>
                <a:hlinkClick r:id="rId4"/>
              </a:rPr>
              <a:t>https://github.com/MalikKtK/ProjektObligatorisk</a:t>
            </a:r>
            <a:endParaRPr sz="1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0"/>
            <a:ext cx="36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Domain model</a:t>
            </a:r>
            <a:endParaRPr sz="232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00" y="152400"/>
            <a:ext cx="52034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75588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Sequence diagram over food selection</a:t>
            </a:r>
            <a:endParaRPr sz="232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25" y="878300"/>
            <a:ext cx="7303350" cy="41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75613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Class diagram</a:t>
            </a:r>
            <a:endParaRPr sz="232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97" y="739200"/>
            <a:ext cx="5585403" cy="4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