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F4E2D309-98BF-4895-A05F-DDA680899C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54657-DEE2-DC0F-6178-A64BEB543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3E5B7BC-59EA-499C-B8E5-1DA11BB1A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A5D674-E2C5-1663-D92A-9B13ABF5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6E157F-7911-5AC4-7BE0-156188F2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FBC0A9-6527-69A4-D283-017BC06D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42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F1D2A-46A6-EFB6-388B-3779C79A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B633DDA-6BD5-7FD8-255A-43D871F5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AF07CC-3A57-2ECA-B427-908A08B6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81F1E1-DFE9-873A-DAD7-1E9386C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B80BFF-1DB7-FA76-A392-AF0F27D3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526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ED95DC6-7198-5D3A-F821-904C554B6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D28AAD-7C15-1E2B-7E16-3D9007A8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A96A475-B318-1BA2-4C45-03F1A52B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6AA366-4B08-F8D9-881D-D30F545C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041BA1-A91B-A8B6-6C4E-0EA9C61C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9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DE5E0-31B1-B81D-DB88-C8CE6DC4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F241CB-0AB2-606D-ABBB-3A29CB1E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E36BDA-C2D7-44A1-3954-0C62DD60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C19647-8434-D2DA-5623-936D8C1F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78F3F2-AFAE-872B-3D25-19048C6E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9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7B8C5-EEB5-08B7-B240-5E7C781B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93B222-1B07-E0F5-9568-B635F6F1C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54E946B-899A-FD83-6347-C9428CC1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D0F618-406A-E096-240E-04EDED9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FED91D-7D9A-DE22-8701-1DF5EBEB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287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B3D90-DFA6-1992-1292-C2C68432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1A652B-D1A0-5499-1A60-338D31918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B95F17-F5E7-76E3-DE6B-1500A79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FA65370-1CEF-CC06-3E2D-4D9EBFA3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2C6147-4BFF-DA7E-81A9-DDA56EA2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D6A877-D979-88CC-9542-7BD7F5C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23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9EE1D-7C9B-38E0-E34E-E3D8D168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014DE7B-4BDD-EFC3-404F-E5B7EA93E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BDBA67D-E872-19C8-5B15-B413B0FD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9220873-62B7-1350-1C05-78400EC2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FD3B49-E690-E374-4024-04C1A1A10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4E073A-2BCE-874C-C60B-06F6F179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010C982-15B2-3873-1C2B-DFB18DC3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DBD8214-7BE8-B87F-580C-3D70723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5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39843-F60F-7C44-E99C-AEF81BC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885A4B-937A-100C-11AB-F48C9ED4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9B04FC9-4B3A-90BB-091D-C0CF4249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3BC17C3-8B14-30E5-AF2A-1217F4A4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107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9900D5-E00D-9391-1ED7-5EE0DEB2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A14A997-0E04-F9D1-284B-560C1E7B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173E3F2-290A-5B64-6208-6EDE14BA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23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FF2EB-5C0E-504C-96F7-3768D20A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9267F2-2C5A-45C3-B543-4BCDDEBA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6CC45D7-A679-674D-87BB-736A4FCB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78F8F98-C480-4EAF-7F7A-DB4A4347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0610D8-1BEB-E6DD-2560-E7951110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E0F52D-3DBF-C883-E80A-394CE216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903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A1D53-B201-4A9F-AF58-DC646AC7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3A556BD-88A8-FA8F-9757-63C79150A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4D3D156-6B5C-E33F-BE99-6025E969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436939-E874-5515-9067-69574A5A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DF11DA-D272-F1BA-B3CB-CD3FB16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673ABE-06E1-EFB9-5DB7-975E1D88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29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05CBF18-1D3C-F1A3-0FCD-96F52605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C32890-8880-4C86-344D-248E5066E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767A6-5767-7573-3550-9F33A03B6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A621-E5CB-4DF9-B46A-B12F1166E4B7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923533-2D16-78CB-DB9C-4D8E29878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FBCCCCF-5291-DE1D-3910-172A07F8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E07-B5AF-4AC9-9CCA-D94695E263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8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AE3243-57CC-593D-2AB0-A504827E4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a-DK" sz="11500" b="1" i="0">
                <a:effectLst/>
                <a:latin typeface="Söhne"/>
              </a:rPr>
              <a:t>Introduktion</a:t>
            </a:r>
            <a:br>
              <a:rPr lang="da-DK" sz="11500" b="1" i="0">
                <a:effectLst/>
                <a:latin typeface="Söhne"/>
              </a:rPr>
            </a:br>
            <a:endParaRPr lang="da-DK" sz="115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57F198-30D5-4850-15EE-E7375388F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1500"/>
              <a:t>Velkommen til en gennemgang af </a:t>
            </a:r>
            <a:r>
              <a:rPr lang="da-DK" sz="1500" err="1"/>
              <a:t>Python's</a:t>
            </a:r>
            <a:r>
              <a:rPr lang="da-DK" sz="1500"/>
              <a:t> indbyggede funktioner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1500"/>
              <a:t>Essentielle værktøjer for enhver Python-udvikler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1500"/>
              <a:t>Simpelhed og effektivitet i hver linje kode</a:t>
            </a:r>
          </a:p>
        </p:txBody>
      </p:sp>
    </p:spTree>
    <p:extLst>
      <p:ext uri="{BB962C8B-B14F-4D97-AF65-F5344CB8AC3E}">
        <p14:creationId xmlns:p14="http://schemas.microsoft.com/office/powerpoint/2010/main" val="119554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EFC60-DA24-CC35-27AE-F6C781FD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i="0" dirty="0">
                <a:effectLst/>
                <a:latin typeface="Söhne"/>
              </a:rPr>
              <a:t>Afsluttende Bemærkninger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C4ABEE-C844-EA54-E2C7-B1554399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Indbyggede funktioner er essentielle for god kodningspraksis</a:t>
            </a:r>
          </a:p>
          <a:p>
            <a:r>
              <a:rPr lang="da-DK" dirty="0"/>
              <a:t>De udgør grundlaget for effektiv, læsbar og kraftfuld Python-kode</a:t>
            </a:r>
          </a:p>
          <a:p>
            <a:r>
              <a:rPr lang="da-DK" dirty="0"/>
              <a:t>Tak for jeres opmærksomhed og interesse i </a:t>
            </a:r>
            <a:r>
              <a:rPr lang="da-DK" dirty="0" err="1"/>
              <a:t>Python's</a:t>
            </a:r>
            <a:r>
              <a:rPr lang="da-DK" dirty="0"/>
              <a:t> indbyggede funktioner</a:t>
            </a:r>
          </a:p>
        </p:txBody>
      </p:sp>
    </p:spTree>
    <p:extLst>
      <p:ext uri="{BB962C8B-B14F-4D97-AF65-F5344CB8AC3E}">
        <p14:creationId xmlns:p14="http://schemas.microsoft.com/office/powerpoint/2010/main" val="8449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630235-9208-F211-1C48-AFDB4029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a-DK" b="1" i="0">
                <a:solidFill>
                  <a:srgbClr val="FFFFFF"/>
                </a:solidFill>
                <a:effectLst/>
                <a:latin typeface="Söhne"/>
              </a:rPr>
              <a:t>Oversigt over Funktioner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CF32E7-FB53-6770-202E-503FC5B1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a-DK" dirty="0"/>
              <a:t>Funktioner vi vil udforske: len(), max(), </a:t>
            </a:r>
            <a:r>
              <a:rPr lang="da-DK" dirty="0" err="1"/>
              <a:t>map</a:t>
            </a:r>
            <a:r>
              <a:rPr lang="da-DK" dirty="0"/>
              <a:t>()</a:t>
            </a:r>
          </a:p>
          <a:p>
            <a:pPr lvl="1"/>
            <a:r>
              <a:rPr lang="da-DK" dirty="0"/>
              <a:t>Forståelse af deres anvendelser og fordele</a:t>
            </a:r>
          </a:p>
          <a:p>
            <a:pPr lvl="1"/>
            <a:r>
              <a:rPr lang="da-DK" dirty="0"/>
              <a:t>Forbedring af kodens læsbarhed og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41501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8636C-2295-896F-5604-B2DF25B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5400"/>
              <a:t> len() Funktion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344A807-B5E3-5294-E907-62691516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819405"/>
            <a:ext cx="7745969" cy="774596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E662A-561A-E65F-CB72-E6EFEDF6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 dirty="0"/>
              <a:t>Funktion: len()</a:t>
            </a:r>
          </a:p>
          <a:p>
            <a:r>
              <a:rPr lang="da-DK" sz="2000" dirty="0"/>
              <a:t>Bruges til at finde antallet af elementer i en </a:t>
            </a:r>
            <a:r>
              <a:rPr lang="da-DK" sz="2000" dirty="0" err="1"/>
              <a:t>iterable</a:t>
            </a:r>
            <a:endParaRPr lang="da-DK" sz="2000" dirty="0"/>
          </a:p>
          <a:p>
            <a:r>
              <a:rPr lang="da-DK" sz="2000" dirty="0"/>
              <a:t>Kodeeksempel:</a:t>
            </a:r>
          </a:p>
          <a:p>
            <a:pPr lvl="1"/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73231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44041-8E8A-6D9D-8488-A123BBC1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5400"/>
              <a:t>max() Funktion</a:t>
            </a:r>
          </a:p>
        </p:txBody>
      </p:sp>
      <p:pic>
        <p:nvPicPr>
          <p:cNvPr id="7" name="Billede 6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E0346DBD-35EE-A9CF-F2A3-D2DD19C9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712897"/>
            <a:ext cx="7745969" cy="98761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9FEB29-9157-0746-537D-247990FD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 dirty="0"/>
              <a:t>Funktion: max()</a:t>
            </a:r>
          </a:p>
          <a:p>
            <a:r>
              <a:rPr lang="da-DK" sz="2000" dirty="0"/>
              <a:t>Finder det største element i en </a:t>
            </a:r>
            <a:r>
              <a:rPr lang="da-DK" sz="2000" dirty="0" err="1"/>
              <a:t>iterable</a:t>
            </a:r>
            <a:endParaRPr lang="da-DK" sz="2000" dirty="0"/>
          </a:p>
          <a:p>
            <a:r>
              <a:rPr lang="da-DK" sz="2000" dirty="0"/>
              <a:t>Kodeeksempel:</a:t>
            </a:r>
          </a:p>
          <a:p>
            <a:pPr lvl="1"/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69407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9339CB-FBCD-2571-D5E3-2FD2C227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5400"/>
              <a:t>map() Funktion</a:t>
            </a:r>
          </a:p>
        </p:txBody>
      </p:sp>
      <p:pic>
        <p:nvPicPr>
          <p:cNvPr id="7" name="Billede 6" descr="Et billede, der indeholder skærmbillede, tekst, Font/skrifttype&#10;&#10;Automatisk genereret beskrivelse">
            <a:extLst>
              <a:ext uri="{FF2B5EF4-FFF2-40B4-BE49-F238E27FC236}">
                <a16:creationId xmlns:a16="http://schemas.microsoft.com/office/drawing/2014/main" id="{5A16666B-D7EB-03C0-C907-522A7B7E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509566"/>
            <a:ext cx="7745969" cy="1394274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3F9725-9920-5AFB-CD11-4861FCBA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 dirty="0"/>
              <a:t>Funktion: </a:t>
            </a:r>
            <a:r>
              <a:rPr lang="da-DK" sz="2000" dirty="0" err="1"/>
              <a:t>map</a:t>
            </a:r>
            <a:r>
              <a:rPr lang="da-DK" sz="2000" dirty="0"/>
              <a:t>()</a:t>
            </a:r>
          </a:p>
          <a:p>
            <a:r>
              <a:rPr lang="da-DK" sz="2000" dirty="0"/>
              <a:t>Anvender en funktion på hvert element i en </a:t>
            </a:r>
            <a:r>
              <a:rPr lang="da-DK" sz="2000" dirty="0" err="1"/>
              <a:t>iterable</a:t>
            </a:r>
            <a:endParaRPr lang="da-DK" sz="2000" dirty="0"/>
          </a:p>
          <a:p>
            <a:r>
              <a:rPr lang="da-DK" sz="2000" dirty="0"/>
              <a:t>Kodeeksempel:</a:t>
            </a:r>
          </a:p>
          <a:p>
            <a:pPr lvl="1"/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1245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B3EAF5-2981-4119-8A24-1B150F00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3800" b="1" i="0">
                <a:effectLst/>
                <a:latin typeface="Söhne"/>
              </a:rPr>
              <a:t>Sammenligning med List Comprehension</a:t>
            </a:r>
            <a:br>
              <a:rPr lang="da-DK" sz="3800" b="1" i="0">
                <a:effectLst/>
                <a:latin typeface="Söhne"/>
              </a:rPr>
            </a:br>
            <a:endParaRPr lang="da-DK" sz="3800"/>
          </a:p>
        </p:txBody>
      </p:sp>
      <p:pic>
        <p:nvPicPr>
          <p:cNvPr id="10" name="Billede 9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3787EB8E-B21D-FD2A-F044-E0C7EB07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52530"/>
            <a:ext cx="7745969" cy="110834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6B44BA-4BEF-F5C1-013E-C7B14751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 dirty="0"/>
              <a:t>Alternativ til </a:t>
            </a:r>
            <a:r>
              <a:rPr lang="da-DK" sz="2000" dirty="0" err="1"/>
              <a:t>map</a:t>
            </a:r>
            <a:r>
              <a:rPr lang="da-DK" sz="2000" dirty="0"/>
              <a:t>(): List </a:t>
            </a:r>
            <a:r>
              <a:rPr lang="da-DK" sz="2000" dirty="0" err="1"/>
              <a:t>Comprehension</a:t>
            </a:r>
            <a:endParaRPr lang="da-DK" sz="2000" dirty="0"/>
          </a:p>
          <a:p>
            <a:r>
              <a:rPr lang="da-DK" sz="2000" dirty="0"/>
              <a:t>En mere </a:t>
            </a:r>
            <a:r>
              <a:rPr lang="da-DK" sz="2000" dirty="0" err="1"/>
              <a:t>Pythonic</a:t>
            </a:r>
            <a:r>
              <a:rPr lang="da-DK" sz="2000" dirty="0"/>
              <a:t> måde at opnå samme resultat</a:t>
            </a:r>
          </a:p>
          <a:p>
            <a:r>
              <a:rPr lang="da-DK" sz="2000" dirty="0"/>
              <a:t>Kodeeksempel:</a:t>
            </a:r>
          </a:p>
        </p:txBody>
      </p:sp>
    </p:spTree>
    <p:extLst>
      <p:ext uri="{BB962C8B-B14F-4D97-AF65-F5344CB8AC3E}">
        <p14:creationId xmlns:p14="http://schemas.microsoft.com/office/powerpoint/2010/main" val="382817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E6A2C-5C59-D76B-DD9F-68FB8B12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i="0" dirty="0">
                <a:effectLst/>
                <a:latin typeface="Söhne"/>
              </a:rPr>
              <a:t>Funktionel Programmering i Python</a:t>
            </a:r>
            <a:br>
              <a:rPr lang="da-DK" b="1" i="0" dirty="0">
                <a:effectLst/>
                <a:latin typeface="Söhne"/>
              </a:rPr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29E8E7-4F0C-B887-08FC-FF245425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Funktionel programmering: En kernekomponent i Python</a:t>
            </a:r>
          </a:p>
          <a:p>
            <a:r>
              <a:rPr lang="da-DK" dirty="0"/>
              <a:t>Indbyggede funktioner som </a:t>
            </a:r>
            <a:r>
              <a:rPr lang="da-DK" dirty="0" err="1"/>
              <a:t>map</a:t>
            </a:r>
            <a:r>
              <a:rPr lang="da-DK" dirty="0"/>
              <a:t>() fremhæver denne stil</a:t>
            </a:r>
          </a:p>
          <a:p>
            <a:r>
              <a:rPr lang="da-DK" dirty="0"/>
              <a:t>Skriver mere koncis og udtryksfuld kode</a:t>
            </a:r>
          </a:p>
        </p:txBody>
      </p:sp>
    </p:spTree>
    <p:extLst>
      <p:ext uri="{BB962C8B-B14F-4D97-AF65-F5344CB8AC3E}">
        <p14:creationId xmlns:p14="http://schemas.microsoft.com/office/powerpoint/2010/main" val="257026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1D5939-90F2-F299-B877-86B55065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3800" b="1" i="0">
                <a:effectLst/>
                <a:latin typeface="Söhne"/>
              </a:rPr>
              <a:t>Praktisk Brug og Fordele</a:t>
            </a:r>
            <a:br>
              <a:rPr lang="da-DK" sz="3800" b="1" i="0">
                <a:effectLst/>
                <a:latin typeface="Söhne"/>
              </a:rPr>
            </a:br>
            <a:endParaRPr lang="da-DK" sz="3800"/>
          </a:p>
        </p:txBody>
      </p:sp>
      <p:pic>
        <p:nvPicPr>
          <p:cNvPr id="6" name="Billede 5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690EC813-EC86-FC38-AFC2-6CC96ABC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4194972" cy="2065992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7835E7-E359-C112-D47B-C797EDF4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/>
              <a:t>First-Class Funktioner og Lukninger</a:t>
            </a:r>
          </a:p>
          <a:p>
            <a:r>
              <a:rPr lang="da-DK" sz="2000"/>
              <a:t>Eksempel på First-Class Funktioner i brug</a:t>
            </a:r>
          </a:p>
          <a:p>
            <a:r>
              <a:rPr lang="da-DK" sz="2000"/>
              <a:t>Kodeeksempel fra First-Class.py:</a:t>
            </a:r>
          </a:p>
        </p:txBody>
      </p:sp>
    </p:spTree>
    <p:extLst>
      <p:ext uri="{BB962C8B-B14F-4D97-AF65-F5344CB8AC3E}">
        <p14:creationId xmlns:p14="http://schemas.microsoft.com/office/powerpoint/2010/main" val="174255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50319-C044-DBB8-1500-1FB2DCEE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i="0" dirty="0">
                <a:effectLst/>
                <a:latin typeface="Söhne"/>
              </a:rPr>
              <a:t>Vigtigheden af Indbyggede Funktioner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1FC9A-C620-8D07-5391-EE5F086E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Indbyggede funktioner: Hjørnesten i Python</a:t>
            </a:r>
          </a:p>
          <a:p>
            <a:r>
              <a:rPr lang="da-DK" dirty="0"/>
              <a:t>Forbedrer både effektivitet og klarhed</a:t>
            </a:r>
          </a:p>
          <a:p>
            <a:r>
              <a:rPr lang="da-DK" dirty="0"/>
              <a:t>Nødvendige værktøjer for effektiv kode</a:t>
            </a:r>
          </a:p>
        </p:txBody>
      </p:sp>
    </p:spTree>
    <p:extLst>
      <p:ext uri="{BB962C8B-B14F-4D97-AF65-F5344CB8AC3E}">
        <p14:creationId xmlns:p14="http://schemas.microsoft.com/office/powerpoint/2010/main" val="15437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Office-tema</vt:lpstr>
      <vt:lpstr>Introduktion </vt:lpstr>
      <vt:lpstr>Oversigt over Funktioner</vt:lpstr>
      <vt:lpstr> len() Funktion</vt:lpstr>
      <vt:lpstr>max() Funktion</vt:lpstr>
      <vt:lpstr>map() Funktion</vt:lpstr>
      <vt:lpstr>Sammenligning med List Comprehension </vt:lpstr>
      <vt:lpstr>Funktionel Programmering i Python </vt:lpstr>
      <vt:lpstr>Praktisk Brug og Fordele </vt:lpstr>
      <vt:lpstr>Vigtigheden af Indbyggede Funktioner</vt:lpstr>
      <vt:lpstr>Afsluttende Bemærkninger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</dc:title>
  <dc:creator>Malik Kütük</dc:creator>
  <cp:lastModifiedBy>Malik Kütük</cp:lastModifiedBy>
  <cp:revision>1</cp:revision>
  <dcterms:created xsi:type="dcterms:W3CDTF">2023-12-29T23:17:30Z</dcterms:created>
  <dcterms:modified xsi:type="dcterms:W3CDTF">2023-12-29T23:30:49Z</dcterms:modified>
</cp:coreProperties>
</file>