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D2A653D6-6138-4790-98BD-E01CF939D6F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91D07-3BBE-3937-4C1F-91A02C3E8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F726A47-8EC1-2193-8321-3525EFFDC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A9177A4-264F-F35F-95F5-B10EBFAD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4F98-5920-4FC8-A24F-77E53B7D7141}" type="datetimeFigureOut">
              <a:rPr lang="da-DK" smtClean="0"/>
              <a:t>30-12-2023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FB1EC92-211F-0207-4298-2A943550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A028086-1142-3123-7012-CF09B65B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628D-1589-4570-90E9-7DBB94BB51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770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552AA-04E1-9E0D-6063-4AA2F7C6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AAB84FE-9B21-82DF-FCAD-81CB57C0C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C0D51A-111A-E2D9-78B7-D23BBD5E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4F98-5920-4FC8-A24F-77E53B7D7141}" type="datetimeFigureOut">
              <a:rPr lang="da-DK" smtClean="0"/>
              <a:t>30-12-2023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657B909-A50D-E72E-AED2-84E76B2E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F9D14FD-FA9F-8D58-EC51-19A4F65E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628D-1589-4570-90E9-7DBB94BB51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608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2C8EA1E-24FD-8E4E-9D7C-59450CD61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8F9AE3C-4654-D44A-8557-5BF92733E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0CF731B-4A70-C382-F37B-AD200C3C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4F98-5920-4FC8-A24F-77E53B7D7141}" type="datetimeFigureOut">
              <a:rPr lang="da-DK" smtClean="0"/>
              <a:t>30-12-2023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2F1752-01D4-9300-91C0-0027E2E7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CBB974A-8836-D3BD-97FF-C0127B8D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628D-1589-4570-90E9-7DBB94BB51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406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5C690-E8D3-DBF9-8AA3-8C2C0D73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2321000-20F4-E1C1-C01B-A231BDC19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955DC7D-5354-3C36-3E85-06C2490E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4F98-5920-4FC8-A24F-77E53B7D7141}" type="datetimeFigureOut">
              <a:rPr lang="da-DK" smtClean="0"/>
              <a:t>30-12-2023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A93182E-22DE-3380-DFB1-7A725F78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38664FD-6128-3E76-28E8-6E2E4EE3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628D-1589-4570-90E9-7DBB94BB51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837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786DA-BE76-2287-FB7C-643CD607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E080B61-8A29-6833-BC59-C1AADE1C9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FD23C39-058D-947B-65E2-C4E90E20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4F98-5920-4FC8-A24F-77E53B7D7141}" type="datetimeFigureOut">
              <a:rPr lang="da-DK" smtClean="0"/>
              <a:t>30-12-2023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4D2244F-D505-7A2B-7960-E129E894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FAF0C5B-13AB-BEF3-3676-FEA19243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628D-1589-4570-90E9-7DBB94BB51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126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687B2-7B90-7901-C686-31C7EA2E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27E0D83-A058-8884-54F7-8818DBCFA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8F32871-8978-A663-4033-297EEAF6F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6C0869E-39EA-48D0-FCF8-456ED2F64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4F98-5920-4FC8-A24F-77E53B7D7141}" type="datetimeFigureOut">
              <a:rPr lang="da-DK" smtClean="0"/>
              <a:t>30-12-2023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12AE032-A565-69E6-F88C-213D8901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701F6B1-ED6F-BA15-5255-983C47D1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628D-1589-4570-90E9-7DBB94BB51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16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8B480-F256-CFCA-F504-C0AC15658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8C7AE30-D3A4-D171-47F9-12D7FCE46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B8E3816-C39A-2D06-586F-FFBEFFAC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2EA2E3C-8640-F123-50AA-5D1248FA1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3AB8CFD-1C3C-75BD-AF11-2BC2473F2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F275FB8-34AA-45B5-ED52-AEF0E086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4F98-5920-4FC8-A24F-77E53B7D7141}" type="datetimeFigureOut">
              <a:rPr lang="da-DK" smtClean="0"/>
              <a:t>30-12-2023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C59FE62-3045-6733-3AFE-CA152EA1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C289D6B-7C2C-D4C7-55E5-BB2B0483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628D-1589-4570-90E9-7DBB94BB51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361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7D580-E602-0C64-C79A-7AC1461B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CFB155C-8629-1ED7-B853-9E114BFE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4F98-5920-4FC8-A24F-77E53B7D7141}" type="datetimeFigureOut">
              <a:rPr lang="da-DK" smtClean="0"/>
              <a:t>30-12-2023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4952BFC-330B-40C8-451F-0D402427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E64598C-0EFD-1FD3-4D71-FFF97E15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628D-1589-4570-90E9-7DBB94BB51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787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6974667-66D4-0DC8-8003-43E8B524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4F98-5920-4FC8-A24F-77E53B7D7141}" type="datetimeFigureOut">
              <a:rPr lang="da-DK" smtClean="0"/>
              <a:t>30-12-2023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26EFCBE-3EDF-AFB5-5F18-A5BB1741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29A51FB-DC24-1E98-C89B-648B81D7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628D-1589-4570-90E9-7DBB94BB51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047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E4028-4007-0B8E-7597-431C9DF7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7A6CF6E-31C8-45E1-251D-EE306CDAC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3136F07-A8A4-CD33-606B-6C3774592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53F8479-9D1B-C790-C963-31A2D0F6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4F98-5920-4FC8-A24F-77E53B7D7141}" type="datetimeFigureOut">
              <a:rPr lang="da-DK" smtClean="0"/>
              <a:t>30-12-2023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835BA3E-1D27-18E1-43A2-8C4C084E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CC8A1B-B4F9-9736-AC97-A282D872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628D-1589-4570-90E9-7DBB94BB51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482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34B78-0401-0839-0832-27304C47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D18F906-5718-DA80-F554-03A8E42A4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1E47157-1707-C6BE-52EC-51A7E374E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3D6E777-8F83-A03E-E9C4-6E42F876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4F98-5920-4FC8-A24F-77E53B7D7141}" type="datetimeFigureOut">
              <a:rPr lang="da-DK" smtClean="0"/>
              <a:t>30-12-2023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C9C2879-CD20-2CF9-4EF8-0D7B1A99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84290DF-655E-A66B-CA73-4447B7BF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628D-1589-4570-90E9-7DBB94BB51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564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C32D9D7-AE91-CEDE-0CD0-606BF6ED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48FA371-47B9-FA33-728A-FBB40EA9F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08BE8E1-77B1-8136-0978-DF0C29D6E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94F98-5920-4FC8-A24F-77E53B7D7141}" type="datetimeFigureOut">
              <a:rPr lang="da-DK" smtClean="0"/>
              <a:t>30-12-2023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A73C531-026D-416D-4889-297FCD5AB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E41D9BE-D7BA-DB6E-53D0-515714389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628D-1589-4570-90E9-7DBB94BB51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848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714DC5-F9C8-D4F4-9AF3-348F37B7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da-DK" sz="8100" b="1" i="0">
                <a:effectLst/>
                <a:latin typeface="Söhne"/>
              </a:rPr>
              <a:t>Introduktion til Funktioner og Dekorer</a:t>
            </a:r>
            <a:endParaRPr lang="da-DK" sz="810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9446BF0-B9BC-7C63-0557-75E6DF3DE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sz="1900"/>
              <a:t>Velkommen til min dybdegående gennemgang af Python-funktioner og dekorer.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sz="1900"/>
              <a:t>I dag vil vi udforske, hvordan disse kraftfulde værktøjer kan transformere vores kodningstilgang.</a:t>
            </a:r>
          </a:p>
        </p:txBody>
      </p:sp>
    </p:spTree>
    <p:extLst>
      <p:ext uri="{BB962C8B-B14F-4D97-AF65-F5344CB8AC3E}">
        <p14:creationId xmlns:p14="http://schemas.microsoft.com/office/powerpoint/2010/main" val="1211975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8C4B1F-D558-A5DC-FD5F-F93A778A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da-DK" sz="5000" b="1" i="0">
                <a:effectLst/>
                <a:latin typeface="Söhne"/>
              </a:rPr>
              <a:t>Afsluttende Bemærkninger</a:t>
            </a:r>
            <a:endParaRPr lang="da-DK" sz="50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5904BAA-6BCA-3E94-1650-C5C69D3C9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da-DK" sz="2400"/>
              <a:t>Opfordring til at eksperimentere med dekorer og first-class funktioner i egne projekter.</a:t>
            </a:r>
          </a:p>
          <a:p>
            <a:r>
              <a:rPr lang="da-DK" sz="2400"/>
              <a:t>Afsluttende tanker om, hvordan disse koncepter kan anvendes til at skabe kraftfulde og effektive Python-applikationer.</a:t>
            </a:r>
          </a:p>
        </p:txBody>
      </p:sp>
    </p:spTree>
    <p:extLst>
      <p:ext uri="{BB962C8B-B14F-4D97-AF65-F5344CB8AC3E}">
        <p14:creationId xmlns:p14="http://schemas.microsoft.com/office/powerpoint/2010/main" val="214881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65E73C-AD66-CD9E-4F2A-FA119A66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da-DK" sz="6700" b="1" i="0">
                <a:effectLst/>
                <a:latin typeface="Söhne"/>
              </a:rPr>
              <a:t>Hvad er Dekoratører?</a:t>
            </a:r>
            <a:endParaRPr lang="da-DK" sz="67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7C4141B-BCAB-DFC3-9003-39A464AA7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da-DK" sz="2400"/>
              <a:t>Dekorer er unikke funktioner i Python, der tillader os at 'dekorere' eller 'indpakke' en anden funktion.</a:t>
            </a:r>
          </a:p>
          <a:p>
            <a:r>
              <a:rPr lang="da-DK" sz="2400"/>
              <a:t>De kan tilføje funktionalitet, ændre adfærd, eller endda ændre output af den originale funktion.</a:t>
            </a:r>
          </a:p>
        </p:txBody>
      </p:sp>
    </p:spTree>
    <p:extLst>
      <p:ext uri="{BB962C8B-B14F-4D97-AF65-F5344CB8AC3E}">
        <p14:creationId xmlns:p14="http://schemas.microsoft.com/office/powerpoint/2010/main" val="174914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illede 5" descr="Et billede, der indeholder tekst, skærmbillede, Font/skrifttype&#10;&#10;Automatisk genereret beskrivelse">
            <a:extLst>
              <a:ext uri="{FF2B5EF4-FFF2-40B4-BE49-F238E27FC236}">
                <a16:creationId xmlns:a16="http://schemas.microsoft.com/office/drawing/2014/main" id="{DC962493-B78F-6AB6-79F1-E02CB300F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2352880"/>
            <a:ext cx="5474323" cy="2148672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FD9EF9-9E56-F3E5-E410-64D9E41A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da-DK" sz="5400" b="1" i="0">
                <a:effectLst/>
                <a:latin typeface="Söhne"/>
              </a:rPr>
              <a:t>Eksempel på en Dekoratør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29DC9C-0CC0-8018-C1E4-B0C53E570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2" y="2998278"/>
            <a:ext cx="4114773" cy="1893762"/>
          </a:xfrm>
        </p:spPr>
        <p:txBody>
          <a:bodyPr anchor="t">
            <a:normAutofit/>
          </a:bodyPr>
          <a:lstStyle/>
          <a:p>
            <a:r>
              <a:rPr lang="da-DK" sz="2000"/>
              <a:t>Et simpelt eksempel på en dekoratør i Python.</a:t>
            </a:r>
          </a:p>
          <a:p>
            <a:r>
              <a:rPr lang="da-DK" sz="2000"/>
              <a:t>Kodeeksempel fra Dekoratører.py:</a:t>
            </a:r>
          </a:p>
        </p:txBody>
      </p:sp>
    </p:spTree>
    <p:extLst>
      <p:ext uri="{BB962C8B-B14F-4D97-AF65-F5344CB8AC3E}">
        <p14:creationId xmlns:p14="http://schemas.microsoft.com/office/powerpoint/2010/main" val="212382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5AB073-0C8B-13DD-C672-0BEE4282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da-DK" sz="5000" b="1" i="0">
                <a:effectLst/>
                <a:latin typeface="Söhne"/>
              </a:rPr>
              <a:t>Forståelse af Dekoratør Eksemplet</a:t>
            </a:r>
            <a:endParaRPr lang="da-DK" sz="50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21F9F69-1833-D989-5F4B-4320AA7CC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da-DK" sz="2400"/>
              <a:t>I dette eksempel ser vi, hvordan min_dekorator ændrer adfærden af funktionen siger_hej.</a:t>
            </a:r>
          </a:p>
          <a:p>
            <a:r>
              <a:rPr lang="da-DK" sz="2400"/>
              <a:t>Den tilføjer print-statements før og efter kaldet til den originale funktion, illustrerende dekorerens magt.</a:t>
            </a:r>
          </a:p>
        </p:txBody>
      </p:sp>
    </p:spTree>
    <p:extLst>
      <p:ext uri="{BB962C8B-B14F-4D97-AF65-F5344CB8AC3E}">
        <p14:creationId xmlns:p14="http://schemas.microsoft.com/office/powerpoint/2010/main" val="348015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61713DC-AF81-F14C-7DB6-A9AE26AAF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2455524"/>
            <a:ext cx="5474323" cy="1943384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3ED9AC-8A04-7D37-37F9-DB0FE76F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da-DK" sz="3400" b="1" i="0">
                <a:effectLst/>
                <a:latin typeface="Söhne"/>
              </a:rPr>
              <a:t>Avancerede Dekoratør Koncepter</a:t>
            </a:r>
            <a:endParaRPr lang="da-DK" sz="34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A80D63F-750D-4769-E186-443EA21FD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2" y="2998278"/>
            <a:ext cx="4114773" cy="1893762"/>
          </a:xfrm>
        </p:spPr>
        <p:txBody>
          <a:bodyPr anchor="t">
            <a:normAutofit/>
          </a:bodyPr>
          <a:lstStyle/>
          <a:p>
            <a:r>
              <a:rPr lang="da-DK" sz="2000"/>
              <a:t>Nu vil vi gå videre til mere avancerede anvendelser af dekorer.</a:t>
            </a:r>
          </a:p>
          <a:p>
            <a:r>
              <a:rPr lang="da-DK" sz="2000"/>
              <a:t>Tilføjelse af eksempler på dekorer, der logger funktionskald eller håndterer fejl.</a:t>
            </a:r>
          </a:p>
        </p:txBody>
      </p:sp>
    </p:spTree>
    <p:extLst>
      <p:ext uri="{BB962C8B-B14F-4D97-AF65-F5344CB8AC3E}">
        <p14:creationId xmlns:p14="http://schemas.microsoft.com/office/powerpoint/2010/main" val="187868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3559B6-673E-A637-AE75-71FB18E3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>
            <a:normAutofit/>
          </a:bodyPr>
          <a:lstStyle/>
          <a:p>
            <a:r>
              <a:rPr lang="da-DK" sz="4600" b="1" i="0">
                <a:effectLst/>
                <a:latin typeface="Söhne"/>
              </a:rPr>
              <a:t>Praktiske Anvendelser af Dekoratører</a:t>
            </a:r>
            <a:endParaRPr lang="da-DK" sz="4600"/>
          </a:p>
        </p:txBody>
      </p:sp>
      <p:pic>
        <p:nvPicPr>
          <p:cNvPr id="5" name="Billede 4" descr="Et billede, der indeholder tekst, skærmbillede, Font/skrifttype&#10;&#10;Automatisk genereret beskrivelse">
            <a:extLst>
              <a:ext uri="{FF2B5EF4-FFF2-40B4-BE49-F238E27FC236}">
                <a16:creationId xmlns:a16="http://schemas.microsoft.com/office/drawing/2014/main" id="{4084FCB9-830D-216E-D5F1-0E3F96DD3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173707"/>
            <a:ext cx="4889921" cy="2065992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5E07DED-582D-656E-A628-655F293BF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4612943"/>
            <a:ext cx="7745969" cy="1408222"/>
          </a:xfrm>
        </p:spPr>
        <p:txBody>
          <a:bodyPr anchor="t">
            <a:normAutofit/>
          </a:bodyPr>
          <a:lstStyle/>
          <a:p>
            <a:r>
              <a:rPr lang="da-DK" sz="2000"/>
              <a:t>Dekorer i real-world scenarier: Fra webudvikling til dataanalyse.</a:t>
            </a:r>
          </a:p>
          <a:p>
            <a:r>
              <a:rPr lang="da-DK" sz="2000"/>
              <a:t>Eksempel på en dekoratør, der måler udførelsestiden for en funktion.</a:t>
            </a:r>
          </a:p>
        </p:txBody>
      </p:sp>
    </p:spTree>
    <p:extLst>
      <p:ext uri="{BB962C8B-B14F-4D97-AF65-F5344CB8AC3E}">
        <p14:creationId xmlns:p14="http://schemas.microsoft.com/office/powerpoint/2010/main" val="426020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66C2C9-DD2D-E455-837B-5E0F0B1AC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da-DK" sz="6700" b="1" i="0">
                <a:effectLst/>
                <a:latin typeface="Söhne"/>
              </a:rPr>
              <a:t>First-Class Funktioner</a:t>
            </a:r>
            <a:endParaRPr lang="da-DK" sz="67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941C595-3108-DDA1-F4D2-9414AA85C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da-DK" sz="2400"/>
              <a:t>Førsteklasses funktioner: En nøglefunktion i Python.</a:t>
            </a:r>
          </a:p>
          <a:p>
            <a:r>
              <a:rPr lang="da-DK" sz="2400"/>
              <a:t>Førsteklasses funktioner er fundamentale i Python. De kan overføres og manipuleres som andre objekter.</a:t>
            </a:r>
          </a:p>
          <a:p>
            <a:r>
              <a:rPr lang="da-DK" sz="2400"/>
              <a:t>Funktioner som borgere på lige fod med andre objekter.</a:t>
            </a:r>
          </a:p>
          <a:p>
            <a:r>
              <a:rPr lang="da-DK" sz="2400"/>
              <a:t>Eksempler på funktioner, der returnerer andre funktioner eller tager funktioner som argumenter.</a:t>
            </a:r>
          </a:p>
        </p:txBody>
      </p:sp>
    </p:spTree>
    <p:extLst>
      <p:ext uri="{BB962C8B-B14F-4D97-AF65-F5344CB8AC3E}">
        <p14:creationId xmlns:p14="http://schemas.microsoft.com/office/powerpoint/2010/main" val="204682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A0DFD89F-DA16-26CD-BB82-09BB72D2E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85" y="623275"/>
            <a:ext cx="4416076" cy="2644859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014F9A41-980D-EBFF-AA50-8140D03A3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76" y="3773250"/>
            <a:ext cx="5298894" cy="2270954"/>
          </a:xfrm>
          <a:prstGeom prst="rect">
            <a:avLst/>
          </a:prstGeom>
        </p:spPr>
      </p:pic>
      <p:sp>
        <p:nvSpPr>
          <p:cNvPr id="24" name="Right Triangle 1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5EF71C-92FD-BE6C-796E-E51B067D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da-DK" sz="5400" b="1" i="0">
                <a:effectLst/>
                <a:latin typeface="Söhne"/>
              </a:rPr>
              <a:t>Lukninger i Python</a:t>
            </a:r>
            <a:endParaRPr lang="da-DK" sz="54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D531616-5D4D-6980-7BAA-BF6821A53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2" y="2998278"/>
            <a:ext cx="3709743" cy="1959387"/>
          </a:xfrm>
        </p:spPr>
        <p:txBody>
          <a:bodyPr anchor="t">
            <a:normAutofit/>
          </a:bodyPr>
          <a:lstStyle/>
          <a:p>
            <a:r>
              <a:rPr lang="da-DK" sz="1600" dirty="0"/>
              <a:t>En dybere forståelse af lukninger og deres anvendelse."</a:t>
            </a:r>
          </a:p>
          <a:p>
            <a:r>
              <a:rPr lang="da-DK" sz="1600" dirty="0"/>
              <a:t>Udvidet kodeeksempel fra First-class.py:</a:t>
            </a:r>
          </a:p>
          <a:p>
            <a:r>
              <a:rPr lang="da-DK" sz="1600" dirty="0"/>
              <a:t>Eksempel på, hvordan lukninger kan gemme og huske data fra deres leksikale </a:t>
            </a:r>
            <a:r>
              <a:rPr lang="da-DK" sz="1600" dirty="0" err="1"/>
              <a:t>scope</a:t>
            </a:r>
            <a:r>
              <a:rPr lang="da-DK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564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246166-6D81-99F3-E000-1F640647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da-DK" sz="5000" b="1" i="0">
                <a:effectLst/>
                <a:latin typeface="Söhne"/>
              </a:rPr>
              <a:t>Sammenfatning af Dekoratører</a:t>
            </a:r>
            <a:endParaRPr lang="da-DK" sz="500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A1EC317-02DA-D2B7-D0B8-151891610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da-DK" sz="2400"/>
              <a:t>Dekoratører er ikke kun en måde at ændre funktioner på, de repræsenterer en fleksibel programmeringsstil.</a:t>
            </a:r>
          </a:p>
          <a:p>
            <a:r>
              <a:rPr lang="da-DK" sz="2400"/>
              <a:t>Gennemgang af, hvordan dekorer kan bruges til at skabe renere og mere modulær kode.</a:t>
            </a:r>
          </a:p>
        </p:txBody>
      </p:sp>
    </p:spTree>
    <p:extLst>
      <p:ext uri="{BB962C8B-B14F-4D97-AF65-F5344CB8AC3E}">
        <p14:creationId xmlns:p14="http://schemas.microsoft.com/office/powerpoint/2010/main" val="174730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334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Office-tema</vt:lpstr>
      <vt:lpstr>Introduktion til Funktioner og Dekorer</vt:lpstr>
      <vt:lpstr>Hvad er Dekoratører?</vt:lpstr>
      <vt:lpstr>Eksempel på en Dekoratør</vt:lpstr>
      <vt:lpstr>Forståelse af Dekoratør Eksemplet</vt:lpstr>
      <vt:lpstr>Avancerede Dekoratør Koncepter</vt:lpstr>
      <vt:lpstr>Praktiske Anvendelser af Dekoratører</vt:lpstr>
      <vt:lpstr>First-Class Funktioner</vt:lpstr>
      <vt:lpstr>Lukninger i Python</vt:lpstr>
      <vt:lpstr>Sammenfatning af Dekoratører</vt:lpstr>
      <vt:lpstr>Afsluttende Bemærkninger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 Funktioner og Dekorer</dc:title>
  <dc:creator>Malik Kütük</dc:creator>
  <cp:lastModifiedBy>Malik Kütük</cp:lastModifiedBy>
  <cp:revision>1</cp:revision>
  <dcterms:created xsi:type="dcterms:W3CDTF">2023-12-29T23:35:41Z</dcterms:created>
  <dcterms:modified xsi:type="dcterms:W3CDTF">2023-12-29T23:59:26Z</dcterms:modified>
</cp:coreProperties>
</file>