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94F21-4F7E-87FA-78C7-9E9436199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FC902A2-2C2E-BC4F-DA25-75E20971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E4D6A8-BF59-110E-89B1-41A30F16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CC034C-F6E4-39E5-D0E1-9D7C831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5ED5DB-90E2-0F2F-2EC3-4C564EE4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22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AADB-55E6-BC67-C1C2-52A79B56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D041AF0-05B7-E10E-4B5B-C35EEE5A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BF84F-962D-E138-B553-BBC323BA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E5F501-A958-6BC3-F1CB-2E97631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0F4509-C528-4253-397B-F0BDA1BB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60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C89EDB2-D059-926D-85E8-C3F2D9B5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FA777D3-E867-343D-0138-770BB139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65063C-9D03-1A02-C53C-F26A1499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203FB3-542E-ED91-C71E-E91757B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100814-CD81-6C97-D143-B15D8C8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6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1F5B-B332-AF00-FAC6-A4FAB963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B62AE-09A3-9CF6-CD0B-8FEFB6C4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9AD55A-4999-3357-5406-5F9A21E0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A02CD9-4FE8-E1E6-F138-A7671CE8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1D1A68-A547-2ECE-4E01-48444EE2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7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9966B-4909-869A-5616-E431CC78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B14F8A-39BB-BA3D-E49E-263225F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5F012E-EAFB-6978-947F-D2E18601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B9E299-7F90-2DF2-22C7-7E732C84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FDF76C-BE38-9C97-6F3A-46EE4C14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9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EEC49-4D92-BD70-FB66-899FEB8A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AF9CAC-640C-7909-4757-FAC306273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CC48CC-6CB7-6329-D48F-1F919EC9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FE57F6-583E-48B6-31C7-808CC623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0DDE3F-AB7B-49FC-FE73-F65883E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578F4F-7330-C601-3200-59C0405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25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2587-10C5-67B9-4829-E4A18168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618607-266D-18A1-5259-57C1910B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0C5669-C443-7CD6-E24A-8E86344FD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F89ED9F-4C6F-B555-4543-647132A6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2D65359-5DDC-9935-DA48-425F7BA8F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DAA3B0A-BDF2-EAA6-2332-CBE8EEA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781938A-8521-FF16-DB1E-B809DAD2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DA1DAE-F4B0-B92F-BD76-FFBCD6C2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1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8C34-D312-074B-0C9B-BE9415A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A285EE-C52C-C8F6-6C34-95357B1A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AD65E4-A884-BF75-6DDC-137F8AF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7A6D73A-9816-77DC-C9A3-9E84BC21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9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599C85E-91EC-B401-36E0-B6C0D3A5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0971426-E235-90D0-06FF-9B4068A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6590D36-B01D-8348-371D-82DB21BE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7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23BE-083F-6C4E-20DE-D465E755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7FCB8F-5E24-54B9-3CA2-6E37987B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A07A90B-67E9-CCCE-949C-31A4944E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800854-B239-F88B-8D29-D4FAB3D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89648F-FCA6-ADE1-6247-05251F60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CD6BB8-340B-A1C3-47E6-DAE879C8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9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71145-035A-01AA-545D-342CC010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35F2C3A-CA46-8B22-E66C-57AF6711D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5DC6BA-A709-D027-E7D6-A22CDA2A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0272714-31D0-CEFD-F21A-228ACD2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E4E8D66-730A-6183-5EFD-90620894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C4BC3-5906-F8C1-D426-E121FAC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03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17A3DC9-099D-94A1-09DA-04243C3C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88DE52-F34B-88F3-DC99-368308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EA0A8-13AD-83AE-C735-4EBCAA53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6F8C-E2E5-47A2-945F-BD61DD33E37C}" type="datetimeFigureOut">
              <a:rPr lang="da-DK" smtClean="0"/>
              <a:t>29-12-2023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4113E2-1F12-2AEB-EC79-58C815B81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D3FE3D-7048-F78A-2744-56558280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4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D9679E-E0B0-4A69-BF86-04BFAB0E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B93ED-2031-4827-AC44-2EF039E32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450D2-B74C-4E4F-B27E-4F01C549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081112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A5BEA9-F658-4B94-8BBD-EB263176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6AD3B1-5B72-44C0-BE0B-717B37AD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BDD664-CFEF-4767-908E-4BF337E51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ABD5C0-3C05-4B22-B333-31678347C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83DBD-DEBE-4659-9509-DE9634F6A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A1BA02-1F5C-439A-84E7-63FA5974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07E1DF-3DB9-26B5-819F-E9B18AB2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486400" cy="2819399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da-DK" sz="4800">
                <a:solidFill>
                  <a:schemeClr val="bg1"/>
                </a:solidFill>
              </a:rPr>
              <a:t>Pythonic OOP and encapsulation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81587E-62A1-403B-A9FB-19F4971F3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92BF22-1E20-476B-A385-6E2F4F716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78A566-46A7-FD9B-0B3B-158035646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346" y="3522428"/>
            <a:ext cx="5291470" cy="2607079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Objektorienteret Programmering: En Paradigme Revolution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Python's tilgang til OOP: Enkel, intuitiv og kraftfuld.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Fokus på 'objekter' - samlinger af data og metoder - frem for sekventielle instruktioner.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7EBBD-E15A-463A-999A-436F1950C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9B6338-E9FB-4672-BCB1-07EB49B3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8DDCB0-FEF5-4684-8B04-0F14446C2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8A5F4-F7E2-483C-ACA6-D1E85FB86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897A5E-5B77-4BDC-8DCF-2C874BE5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0DEE54-49AA-4E1D-874F-32E49739F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88464A-7DD0-447A-8FD1-FDC434C52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33659B-4C5F-49BA-ADB1-F88ED119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3E8DC5-0145-404D-A90C-BFAD8172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5ABBA-1606-460E-8301-2016AC22D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CA3401-5F32-4DC7-B2CB-7EE9C399C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54C1639-37DB-F19C-4949-19DD0DEF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Afsluttende Bemærkninger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70D44A-72BE-B5A5-9716-ED933EF9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Objektorienteret Programmering: En Stærk Værktøjskasse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Python giver en klar og effektiv implementering af OOP.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Anvendelse af OOP-principper fører til mere robust og fleksibel kode.</a:t>
            </a:r>
          </a:p>
        </p:txBody>
      </p:sp>
    </p:spTree>
    <p:extLst>
      <p:ext uri="{BB962C8B-B14F-4D97-AF65-F5344CB8AC3E}">
        <p14:creationId xmlns:p14="http://schemas.microsoft.com/office/powerpoint/2010/main" val="24606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B420D-223A-4357-AA4A-003C6C2A7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9B6719-4A3A-4DEC-A190-6611A41B4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65BFA3-0719-427B-8870-26748E61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B203FB-4E3E-4392-BC79-3EA2FEE31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C2D5BB-49AB-47DE-BA4F-97FAA5437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05D069A-295F-435F-8B39-14D44D986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500000">
            <a:off x="99103" y="203612"/>
            <a:ext cx="6233807" cy="62338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E8C08-E849-A936-4AD5-5D26908E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8" y="1913353"/>
            <a:ext cx="4782199" cy="3567072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OOP Grundlæggende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6F14B-F98B-4B7D-AF0B-24D840F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9B0A55-6A7C-E869-4E74-A46FFF1D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693" y="1913352"/>
            <a:ext cx="5191051" cy="365280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Klasser - Byggestenene i OOP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Klasser definerer objekters struktur og adfærd.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Tænk på klasser som 'skabeloner' til at skabe ensartede objekter.</a:t>
            </a:r>
          </a:p>
          <a:p>
            <a:r>
              <a:rPr lang="da-DK" sz="1800">
                <a:solidFill>
                  <a:schemeClr val="bg1"/>
                </a:solidFill>
              </a:rPr>
              <a:t>Objekter - Konkrete Instanser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Objekter er specifikke eksempler eller 'instanser' af en klasse.</a:t>
            </a:r>
          </a:p>
          <a:p>
            <a:r>
              <a:rPr lang="da-DK" sz="1800">
                <a:solidFill>
                  <a:schemeClr val="bg1"/>
                </a:solidFill>
              </a:rPr>
              <a:t>Arv - Udvidelse og Tilpasning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Arv tillader nye klasser at overtage egenskaber fra eksisterende klasser, hvilket fremmer genbrugbarhed.</a:t>
            </a:r>
          </a:p>
        </p:txBody>
      </p:sp>
    </p:spTree>
    <p:extLst>
      <p:ext uri="{BB962C8B-B14F-4D97-AF65-F5344CB8AC3E}">
        <p14:creationId xmlns:p14="http://schemas.microsoft.com/office/powerpoint/2010/main" val="1531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E949FA2-7EE9-EB1D-57CD-CB1969FF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Klasse 'Person' - Struktur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0FD171-68BD-ECA4-3018-44A9CCC9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Klasse 'Person': En Simpel Model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Definerer grundlæggende egenskaber: navn og alder.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Deklaration af private attributter: _navn og _alder for at beskytte data.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Billede 10">
            <a:extLst>
              <a:ext uri="{FF2B5EF4-FFF2-40B4-BE49-F238E27FC236}">
                <a16:creationId xmlns:a16="http://schemas.microsoft.com/office/drawing/2014/main" id="{853A1C1C-6009-531E-7F9F-E3C1F96B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94798"/>
            <a:ext cx="10843065" cy="224747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7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B103F9-A256-2AB5-187E-925D5AE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Klasse 'Person' - Implementering</a:t>
            </a:r>
            <a:endParaRPr lang="da-DK" sz="540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BCA152D-3BE0-B794-765E-2E23BDF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19077"/>
            <a:ext cx="7745969" cy="117525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CFD8B3-C769-225F-741F-87CA7EA9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/>
              <a:t>Oprettelse af Person-objekter</a:t>
            </a:r>
          </a:p>
          <a:p>
            <a:pPr lvl="1"/>
            <a:r>
              <a:rPr lang="da-DK" sz="2000"/>
              <a:t>Konstruktøren __init__ initialiserer nye instanser.</a:t>
            </a:r>
          </a:p>
          <a:p>
            <a:pPr lvl="1"/>
            <a:r>
              <a:rPr lang="da-DK" sz="2000"/>
              <a:t>Private attributter sikrer, at adgang og ændringer kontrolleres.</a:t>
            </a:r>
          </a:p>
        </p:txBody>
      </p:sp>
    </p:spTree>
    <p:extLst>
      <p:ext uri="{BB962C8B-B14F-4D97-AF65-F5344CB8AC3E}">
        <p14:creationId xmlns:p14="http://schemas.microsoft.com/office/powerpoint/2010/main" val="187753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621FEA-44E1-45C2-A17F-9C6A4BCE4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6AA652-7A5F-489D-84BF-DA2C202C8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6FD365-E0AC-425B-96DE-D08EEFCA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2D383F-2F6F-406F-B10F-7C9E84392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4D9159-3557-49A5-ACF5-5AA6388C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F3C549-4033-4887-B44D-CA5C50AC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CBEFD8-FB3E-4769-BCF7-D58E440C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472095-6163-E5EE-BC1C-8F281E78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615782" cy="5509815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Forståelse af @property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53981A-361F-7ECC-FB3D-231A9A8F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90" y="630936"/>
            <a:ext cx="5251275" cy="2321430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@property - Smart Datahåndtering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Gør det muligt at tilgå private attributter sikkert.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Getter- og setter-metoder til at læse og ændre data.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7E3889D-4999-10AA-AF9A-4235DA1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91" y="3612018"/>
            <a:ext cx="5333454" cy="199747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757059B-A060-4555-B961-797AA630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489258" y="3253797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DD569E-1458-4AA2-875F-F51E4AA6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80E026-8A1D-4CAD-B172-5CA26DA2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40A28C-3425-48AA-A774-1742E44AA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80C588-659B-46A5-9267-3755740CE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05A9D-916C-10E4-61FF-5B74C53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da-DK" sz="3200" b="1" i="0">
                <a:effectLst/>
                <a:latin typeface="Söhne"/>
              </a:rPr>
              <a:t>Implementering af Getter og Setter</a:t>
            </a:r>
            <a:endParaRPr lang="da-DK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8FEC6-A964-69FF-23EB-30DF4CF3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da-DK" sz="2000"/>
              <a:t>Styring af Adgang til Attributter</a:t>
            </a:r>
          </a:p>
          <a:p>
            <a:pPr lvl="1"/>
            <a:r>
              <a:rPr lang="da-DK" sz="2000"/>
              <a:t>Brug af @property for at definere getters og setters.</a:t>
            </a:r>
          </a:p>
          <a:p>
            <a:pPr lvl="1"/>
            <a:r>
              <a:rPr lang="da-DK" sz="2000"/>
              <a:t>Eksempler på validering i setter-metoder for at sikre dataintegritet.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737FD32-700D-17B5-91BD-B83EE465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56374"/>
            <a:ext cx="5319062" cy="2670169"/>
          </a:xfrm>
          <a:prstGeom prst="rect">
            <a:avLst/>
          </a:prstGeom>
        </p:spPr>
      </p:pic>
      <p:grpSp>
        <p:nvGrpSpPr>
          <p:cNvPr id="40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CA62E-277B-FE7A-117B-E31DAE2F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a-DK" b="1" i="0">
                <a:effectLst/>
                <a:latin typeface="Söhne"/>
              </a:rPr>
              <a:t>Anvendelse af Klasse 'Person'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BDFC1A-290A-CFD6-CE03-7845AA8C1895}"/>
              </a:ext>
            </a:extLst>
          </p:cNvPr>
          <p:cNvSpPr>
            <a:spLocks/>
          </p:cNvSpPr>
          <p:nvPr/>
        </p:nvSpPr>
        <p:spPr>
          <a:xfrm>
            <a:off x="1068386" y="2011363"/>
            <a:ext cx="10055228" cy="4160837"/>
          </a:xfrm>
          <a:prstGeom prst="rect">
            <a:avLst/>
          </a:prstGeom>
        </p:spPr>
        <p:txBody>
          <a:bodyPr/>
          <a:lstStyle/>
          <a:p>
            <a:pPr defTabSz="868680"/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Interaktion med Person-objekter</a:t>
            </a:r>
          </a:p>
          <a:p>
            <a:pPr marL="434340" lvl="1" defTabSz="868680"/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Demonstration: Oprettelse af et Person objekt og kald af </a:t>
            </a:r>
            <a:r>
              <a:rPr lang="da-DK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vis_info</a:t>
            </a:r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E7D281-4EA6-6D29-147E-677C04B5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6" y="3496182"/>
            <a:ext cx="6455616" cy="9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BD596B9-0CE7-72CD-DA10-ABEBC883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Opdatering og Fejlhåndtering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AA9C0A-051C-AF4D-A7C9-7BC19584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Ændring af Objektegenskaber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Opdatering af navn og alder gennem setter-metoder.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Eksempel på fejlhåndtering ved at forsøge at sætte en ugyldig alder.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B08D52D3-37CB-E332-E835-62C93613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09" y="2885910"/>
            <a:ext cx="9177565" cy="326524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DAC7DD2-EA50-599C-372B-D21B0B28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69414"/>
            <a:ext cx="4783104" cy="1338828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"Ændring af Objektegenskaber"</a:t>
            </a:r>
            <a:endParaRPr kumimoji="0" lang="da-DK" altLang="da-DK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"Opdatering af </a:t>
            </a:r>
            <a:r>
              <a:rPr kumimoji="0" lang="da-DK" altLang="da-DK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navn</a:t>
            </a: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og </a:t>
            </a:r>
            <a:r>
              <a:rPr kumimoji="0" lang="da-DK" altLang="da-DK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alder</a:t>
            </a: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gennem setter-metoder."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"Eksempel på fejlhåndtering ved at forsøge at sætte en ugyldig </a:t>
            </a:r>
            <a:r>
              <a:rPr kumimoji="0" lang="da-DK" altLang="da-DK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alder</a:t>
            </a: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."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7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0E38C17-52C0-1BAD-401D-374B2AED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Sammenfatning af OOP og Indkapsling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260118-A0CE-20E5-5C38-2A9AD090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Kernekoncepter i OOP: Modularitet, Genbrugelighed, Vedligeholdelse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Indkapsling forbedrer programstruktur og datasikkerhed.</a:t>
            </a:r>
          </a:p>
        </p:txBody>
      </p:sp>
    </p:spTree>
    <p:extLst>
      <p:ext uri="{BB962C8B-B14F-4D97-AF65-F5344CB8AC3E}">
        <p14:creationId xmlns:p14="http://schemas.microsoft.com/office/powerpoint/2010/main" val="216538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Söhne Mono</vt:lpstr>
      <vt:lpstr>Office-tema</vt:lpstr>
      <vt:lpstr>Pythonic OOP and encapsulation</vt:lpstr>
      <vt:lpstr>OOP Grundlæggende</vt:lpstr>
      <vt:lpstr>Klasse 'Person' - Struktur</vt:lpstr>
      <vt:lpstr>Klasse 'Person' - Implementering</vt:lpstr>
      <vt:lpstr>Forståelse af @property</vt:lpstr>
      <vt:lpstr>Implementering af Getter og Setter</vt:lpstr>
      <vt:lpstr>Anvendelse af Klasse 'Person'</vt:lpstr>
      <vt:lpstr>Opdatering og Fejlhåndtering</vt:lpstr>
      <vt:lpstr>Sammenfatning af OOP og Indkapsling</vt:lpstr>
      <vt:lpstr>Afsluttende Bemærkninger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Pythonic OOP and encapsulation</dc:title>
  <dc:creator>Malik Kütük</dc:creator>
  <cp:lastModifiedBy>Malik Kütük</cp:lastModifiedBy>
  <cp:revision>1</cp:revision>
  <dcterms:created xsi:type="dcterms:W3CDTF">2023-12-29T22:49:10Z</dcterms:created>
  <dcterms:modified xsi:type="dcterms:W3CDTF">2023-12-29T23:10:03Z</dcterms:modified>
</cp:coreProperties>
</file>