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  <p:sldMasterId id="2147483663" r:id="rId3"/>
    <p:sldMasterId id="2147483665" r:id="rId4"/>
  </p:sldMasterIdLst>
  <p:notesMasterIdLst>
    <p:notesMasterId r:id="rId14"/>
  </p:notesMasterIdLst>
  <p:sldIdLst>
    <p:sldId id="256" r:id="rId5"/>
    <p:sldId id="257" r:id="rId6"/>
    <p:sldId id="259" r:id="rId7"/>
    <p:sldId id="258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D79"/>
    <a:srgbClr val="CC0099"/>
    <a:srgbClr val="E2109C"/>
    <a:srgbClr val="990099"/>
    <a:srgbClr val="FE9202"/>
    <a:srgbClr val="007033"/>
    <a:srgbClr val="6C1A00"/>
    <a:srgbClr val="00AACC"/>
    <a:srgbClr val="5EEC3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 autoAdjust="0"/>
    <p:restoredTop sz="94660"/>
  </p:normalViewPr>
  <p:slideViewPr>
    <p:cSldViewPr>
      <p:cViewPr>
        <p:scale>
          <a:sx n="125" d="100"/>
          <a:sy n="125" d="100"/>
        </p:scale>
        <p:origin x="-496" y="-5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76237"/>
            <a:ext cx="6260905" cy="173739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182570"/>
            <a:ext cx="6260905" cy="65474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0486" y="1305229"/>
            <a:ext cx="6740011" cy="190254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48033" y="3639166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9EFF2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912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42" y="202214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5" y="1319981"/>
            <a:ext cx="8244349" cy="342900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84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" y="220023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27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102393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1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7"/>
            <a:ext cx="7016194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97405"/>
            <a:ext cx="7016194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71" y="102393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32379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65103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76246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1187700"/>
            <a:ext cx="6260905" cy="1737398"/>
          </a:xfrm>
        </p:spPr>
        <p:txBody>
          <a:bodyPr>
            <a:normAutofit fontScale="90000"/>
          </a:bodyPr>
          <a:lstStyle/>
          <a:p>
            <a:r>
              <a:rPr lang="pt-BR" sz="3200" b="1" dirty="0">
                <a:latin typeface="Bebas Neue" panose="020B0606020202050201" pitchFamily="34" charset="0"/>
              </a:rPr>
              <a:t>U n I v e r s I t </a:t>
            </a:r>
            <a:r>
              <a:rPr lang="pt-BR" sz="3200" b="1" dirty="0" smtClean="0">
                <a:latin typeface="Bebas Neue" panose="020B0606020202050201" pitchFamily="34" charset="0"/>
              </a:rPr>
              <a:t>y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en-US" sz="8000" b="1" dirty="0" smtClean="0">
                <a:latin typeface="Bebas Neue" panose="020B0606020202050201" pitchFamily="34" charset="0"/>
              </a:rPr>
              <a:t>ADMISSION</a:t>
            </a:r>
            <a:r>
              <a:rPr lang="en-US" sz="8000" b="1" dirty="0" smtClean="0"/>
              <a:t> </a:t>
            </a:r>
            <a:r>
              <a:rPr lang="en-US" sz="8000" b="1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FORM</a:t>
            </a:r>
            <a:endParaRPr lang="en-US" sz="6600" b="1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0508" y="2879500"/>
            <a:ext cx="2656662" cy="654741"/>
          </a:xfrm>
        </p:spPr>
        <p:txBody>
          <a:bodyPr>
            <a:normAutofit/>
          </a:bodyPr>
          <a:lstStyle/>
          <a:p>
            <a:r>
              <a:rPr lang="en-US" b="1" dirty="0" smtClean="0"/>
              <a:t>PRESENTED BY: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395" y="22373"/>
            <a:ext cx="236427" cy="23642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816476" y="2618011"/>
            <a:ext cx="2901395" cy="1832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b="1" dirty="0" smtClean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Hammad Ali (Team Leader) </a:t>
            </a:r>
            <a:r>
              <a:rPr lang="en-US" sz="1600" b="1" dirty="0" smtClean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022</a:t>
            </a:r>
            <a:endParaRPr lang="en-US" sz="1600" b="1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highlight>
                  <a:srgbClr val="FFFF00"/>
                </a:highlight>
                <a:ea typeface="Calibri" panose="020F0502020204030204" pitchFamily="34" charset="0"/>
                <a:cs typeface="Arial" panose="020B0604020202020204" pitchFamily="34" charset="0"/>
              </a:rPr>
              <a:t>		Group 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ea typeface="Calibri" panose="020F0502020204030204" pitchFamily="34" charset="0"/>
                <a:cs typeface="Arial" panose="020B0604020202020204" pitchFamily="34" charset="0"/>
              </a:rPr>
              <a:t>No: 4</a:t>
            </a:r>
            <a:endParaRPr lang="en-US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254" y="36169"/>
            <a:ext cx="1161236" cy="1161236"/>
            <a:chOff x="0" y="0"/>
            <a:chExt cx="2934586" cy="2934586"/>
          </a:xfrm>
        </p:grpSpPr>
        <p:sp>
          <p:nvSpPr>
            <p:cNvPr id="34" name="Oval 33"/>
            <p:cNvSpPr/>
            <p:nvPr/>
          </p:nvSpPr>
          <p:spPr>
            <a:xfrm>
              <a:off x="0" y="0"/>
              <a:ext cx="2934586" cy="2934586"/>
            </a:xfrm>
            <a:prstGeom prst="ellipse">
              <a:avLst/>
            </a:prstGeom>
            <a:solidFill>
              <a:schemeClr val="bg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67268" y="280916"/>
              <a:ext cx="2381250" cy="2381250"/>
              <a:chOff x="0" y="0"/>
              <a:chExt cx="2381250" cy="238125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0" y="0"/>
                <a:ext cx="2381250" cy="2381250"/>
              </a:xfrm>
              <a:prstGeom prst="ellipse">
                <a:avLst/>
              </a:prstGeom>
              <a:solidFill>
                <a:schemeClr val="bg1"/>
              </a:solidFill>
              <a:ln w="152400">
                <a:solidFill>
                  <a:srgbClr val="2021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95576" y="195466"/>
                <a:ext cx="1990053" cy="199005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" name="Flowchart: Predefined Process 4"/>
          <p:cNvSpPr/>
          <p:nvPr/>
        </p:nvSpPr>
        <p:spPr>
          <a:xfrm>
            <a:off x="1668926" y="102098"/>
            <a:ext cx="5650085" cy="215021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PROGRAMMING FUNDAMENTALS </a:t>
            </a:r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73395" y="0"/>
            <a:ext cx="1832460" cy="281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ebas Neue" panose="020B0606020202050201" pitchFamily="34" charset="0"/>
              </a:rPr>
              <a:t>Lite code program</a:t>
            </a:r>
            <a:endParaRPr lang="en-US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DESCRIPTION &amp; </a:t>
            </a:r>
            <a:br>
              <a:rPr lang="en-US" dirty="0" smtClean="0"/>
            </a:br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University Admission Form in Which Help to Organization to management Data. Data Save in Computer Database. No Need to Save Data in Hard Form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Course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Data (Like Personal Details, Qualification) To Admission Form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Generated fee Callan form.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Pay Online Fee then after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Callan Give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 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5" y="281175"/>
            <a:ext cx="7016194" cy="763525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</a:rPr>
              <a:t>OBJECTS WE </a:t>
            </a:r>
            <a:r>
              <a:rPr lang="en-US" sz="3200" b="1" dirty="0" smtClean="0">
                <a:effectLst/>
              </a:rPr>
              <a:t>USE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Loops</a:t>
            </a:r>
          </a:p>
          <a:p>
            <a:pPr lvl="0"/>
            <a:r>
              <a:rPr lang="en-US" sz="2400" dirty="0"/>
              <a:t>If-Else</a:t>
            </a:r>
          </a:p>
          <a:p>
            <a:pPr lvl="0"/>
            <a:r>
              <a:rPr lang="en-US" sz="2400" dirty="0"/>
              <a:t>Operators</a:t>
            </a:r>
          </a:p>
          <a:p>
            <a:pPr lvl="0"/>
            <a:r>
              <a:rPr lang="en-US" sz="2400" dirty="0"/>
              <a:t>Switch Statement</a:t>
            </a:r>
          </a:p>
          <a:p>
            <a:pPr lvl="0"/>
            <a:r>
              <a:rPr lang="en-US" sz="2400" dirty="0"/>
              <a:t>Local </a:t>
            </a:r>
            <a:r>
              <a:rPr lang="en-US" sz="2400" dirty="0" smtClean="0"/>
              <a:t>and Global Variables</a:t>
            </a:r>
          </a:p>
          <a:p>
            <a:pPr lvl="0"/>
            <a:r>
              <a:rPr lang="en-US" sz="2400" dirty="0" smtClean="0"/>
              <a:t>Functions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197655" y="739290"/>
            <a:ext cx="4886560" cy="4404210"/>
          </a:xfrm>
          <a:prstGeom prst="rect">
            <a:avLst/>
          </a:prstGeom>
          <a:blipFill>
            <a:blip r:embed="rId2"/>
            <a:srcRect/>
            <a:stretch>
              <a:fillRect l="-3126" r="1" b="-1387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1" y="1204399"/>
            <a:ext cx="4863454" cy="38884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289" y="1808225"/>
            <a:ext cx="3782867" cy="250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704" y="1655520"/>
            <a:ext cx="2808707" cy="1784554"/>
          </a:xfrm>
        </p:spPr>
        <p:txBody>
          <a:bodyPr>
            <a:normAutofit/>
          </a:bodyPr>
          <a:lstStyle/>
          <a:p>
            <a:r>
              <a:rPr lang="en-US" sz="5500" b="1" dirty="0" smtClean="0"/>
              <a:t>OUTPUT</a:t>
            </a:r>
            <a:endParaRPr lang="en-US" sz="5500" b="1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40" y="128470"/>
            <a:ext cx="4581150" cy="763526"/>
          </a:xfrm>
        </p:spPr>
        <p:txBody>
          <a:bodyPr>
            <a:normAutofit/>
          </a:bodyPr>
          <a:lstStyle/>
          <a:p>
            <a:r>
              <a:rPr lang="en-US" dirty="0" smtClean="0"/>
              <a:t>STUDENT DETAILS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1044700"/>
            <a:ext cx="7626100" cy="403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0323" y="-24235"/>
            <a:ext cx="4977662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CHALLAN FORM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586584"/>
            <a:ext cx="8695035" cy="449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0323" y="-24235"/>
            <a:ext cx="4977662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ONLINE FEE PAY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1808225"/>
            <a:ext cx="7467984" cy="257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0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0323" y="-24235"/>
            <a:ext cx="4977662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CHALLAN For Bank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95" y="586585"/>
            <a:ext cx="6408387" cy="450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11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On-screen Show (16:9)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Bebas Neue</vt:lpstr>
      <vt:lpstr>Calibri</vt:lpstr>
      <vt:lpstr>Times New Roman</vt:lpstr>
      <vt:lpstr>Office Theme</vt:lpstr>
      <vt:lpstr>1_Office Theme</vt:lpstr>
      <vt:lpstr>2_Office Theme</vt:lpstr>
      <vt:lpstr>3_Office Theme</vt:lpstr>
      <vt:lpstr>U n I v e r s I t y ADMISSION FORM</vt:lpstr>
      <vt:lpstr>DESCRIPTION &amp;  ADVANTAGES</vt:lpstr>
      <vt:lpstr>OBJECTS WE USE</vt:lpstr>
      <vt:lpstr>INPUTS</vt:lpstr>
      <vt:lpstr>OUTPUT</vt:lpstr>
      <vt:lpstr>STUDENT DETAILS</vt:lpstr>
      <vt:lpstr>CHALLAN FORM</vt:lpstr>
      <vt:lpstr>ONLINE FEE PAY</vt:lpstr>
      <vt:lpstr>CHALLAN For Bank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2022-05-27T20:11:04Z</dcterms:modified>
</cp:coreProperties>
</file>