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190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7049-EA0D-4063-9661-28B090348DF3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A25B-9D7E-4CA2-AF56-9D244FFB3B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5000">
    <p:comb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7049-EA0D-4063-9661-28B090348DF3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A25B-9D7E-4CA2-AF56-9D244FFB3B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5000"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7049-EA0D-4063-9661-28B090348DF3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A25B-9D7E-4CA2-AF56-9D244FFB3B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5000"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7049-EA0D-4063-9661-28B090348DF3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A25B-9D7E-4CA2-AF56-9D244FFB3B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5000"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7049-EA0D-4063-9661-28B090348DF3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A25B-9D7E-4CA2-AF56-9D244FFB3B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5000"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7049-EA0D-4063-9661-28B090348DF3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A25B-9D7E-4CA2-AF56-9D244FFB3B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5000"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7049-EA0D-4063-9661-28B090348DF3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A25B-9D7E-4CA2-AF56-9D244FFB3B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5000"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7049-EA0D-4063-9661-28B090348DF3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A25B-9D7E-4CA2-AF56-9D244FFB3B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5000"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7049-EA0D-4063-9661-28B090348DF3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A25B-9D7E-4CA2-AF56-9D244FFB3B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5000"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7049-EA0D-4063-9661-28B090348DF3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A25B-9D7E-4CA2-AF56-9D244FFB3B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5000"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7049-EA0D-4063-9661-28B090348DF3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A25B-9D7E-4CA2-AF56-9D244FFB3B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5000">
    <p:comb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7000">
              <a:schemeClr val="bg2">
                <a:tint val="80000"/>
                <a:satMod val="300000"/>
                <a:alpha val="88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D7049-EA0D-4063-9661-28B090348DF3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6A25B-9D7E-4CA2-AF56-9D244FFB3B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Tm="5000">
    <p:comb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09600"/>
            <a:ext cx="6705600" cy="1524000"/>
          </a:xfrm>
        </p:spPr>
        <p:txBody>
          <a:bodyPr/>
          <a:lstStyle/>
          <a:p>
            <a:r>
              <a:rPr lang="en-US" b="1" i="1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ASSALAM O ALIKUM EVERONE</a:t>
            </a:r>
            <a:endParaRPr lang="en-US" b="1" i="1" u="sng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667000"/>
            <a:ext cx="7696200" cy="17526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5700" b="1" i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gerian" pitchFamily="82" charset="0"/>
              </a:rPr>
              <a:t>HOW </a:t>
            </a:r>
            <a:r>
              <a:rPr lang="en-US" sz="5700" b="1" i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gerian" pitchFamily="82" charset="0"/>
              </a:rPr>
              <a:t>ARE </a:t>
            </a:r>
            <a:r>
              <a:rPr lang="en-US" sz="5200" b="1" i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gerian" pitchFamily="82" charset="0"/>
              </a:rPr>
              <a:t>YOU</a:t>
            </a:r>
          </a:p>
          <a:p>
            <a:pPr algn="r"/>
            <a:r>
              <a:rPr lang="en-US" sz="5200" b="1" i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gerian" pitchFamily="82" charset="0"/>
              </a:rPr>
              <a:t>MY NAME IS </a:t>
            </a:r>
            <a:r>
              <a:rPr lang="en-US" sz="5200" b="1" i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gerian" pitchFamily="82" charset="0"/>
              </a:rPr>
              <a:t>MALI</a:t>
            </a:r>
            <a:r>
              <a:rPr lang="en-US" sz="5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gerian" pitchFamily="82" charset="0"/>
              </a:rPr>
              <a:t>K</a:t>
            </a:r>
            <a:r>
              <a:rPr lang="en-US" sz="2600" dirty="0" smtClean="0">
                <a:latin typeface="Algerian" pitchFamily="82" charset="0"/>
              </a:rPr>
              <a:t>   </a:t>
            </a:r>
            <a:r>
              <a:rPr lang="en-US" dirty="0" smtClean="0"/>
              <a:t>		</a:t>
            </a:r>
            <a:endParaRPr lang="en-US" dirty="0"/>
          </a:p>
        </p:txBody>
      </p:sp>
    </p:spTree>
  </p:cSld>
  <p:clrMapOvr>
    <a:masterClrMapping/>
  </p:clrMapOvr>
  <p:transition spd="slow" advTm="5000">
    <p:comb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57200"/>
            <a:ext cx="7772400" cy="1470025"/>
          </a:xfrm>
        </p:spPr>
        <p:txBody>
          <a:bodyPr/>
          <a:lstStyle/>
          <a:p>
            <a:r>
              <a:rPr lang="en-US" b="1" i="1" u="sng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BASIC COMPUTER COURSE </a:t>
            </a:r>
            <a:endParaRPr lang="en-US" b="1" i="1" u="sng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286000"/>
            <a:ext cx="8458200" cy="2667000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lphaUcPeriod"/>
            </a:pPr>
            <a:r>
              <a:rPr lang="en-US" sz="4000" dirty="0" smtClean="0">
                <a:solidFill>
                  <a:schemeClr val="bg2">
                    <a:lumMod val="10000"/>
                  </a:schemeClr>
                </a:solidFill>
                <a:latin typeface="Bahnschrift SemiBold" pitchFamily="34" charset="0"/>
              </a:rPr>
              <a:t> </a:t>
            </a:r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  <a:latin typeface="Bahnschrift SemiBold" pitchFamily="34" charset="0"/>
              </a:rPr>
              <a:t>WHAT IS COMPUTER ?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  <a:latin typeface="Bahnschrift SemiBold" pitchFamily="34" charset="0"/>
              </a:rPr>
              <a:t>TYPES OF COMPUTER ?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  <a:latin typeface="Bahnschrift SemiBold" pitchFamily="34" charset="0"/>
              </a:rPr>
              <a:t>Hardware &amp; software ?</a:t>
            </a:r>
            <a:endParaRPr lang="en-US" sz="3600" dirty="0">
              <a:solidFill>
                <a:schemeClr val="bg2">
                  <a:lumMod val="10000"/>
                </a:schemeClr>
              </a:solidFill>
              <a:latin typeface="Bahnschrift SemiBold" pitchFamily="34" charset="0"/>
            </a:endParaRPr>
          </a:p>
        </p:txBody>
      </p:sp>
      <p:pic>
        <p:nvPicPr>
          <p:cNvPr id="4" name="Picture 3" descr="comput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0" y="2362200"/>
            <a:ext cx="2743200" cy="2286000"/>
          </a:xfrm>
          <a:prstGeom prst="rect">
            <a:avLst/>
          </a:prstGeom>
        </p:spPr>
      </p:pic>
    </p:spTree>
  </p:cSld>
  <p:clrMapOvr>
    <a:masterClrMapping/>
  </p:clrMapOvr>
  <p:transition spd="slow" advTm="5000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7772400" cy="1466850"/>
          </a:xfrm>
        </p:spPr>
        <p:txBody>
          <a:bodyPr/>
          <a:lstStyle/>
          <a:p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What is computer ?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209800"/>
            <a:ext cx="6400800" cy="3352800"/>
          </a:xfrm>
        </p:spPr>
        <p:txBody>
          <a:bodyPr>
            <a:noAutofit/>
          </a:bodyPr>
          <a:lstStyle/>
          <a:p>
            <a:pPr marL="742950" indent="-742950" algn="l"/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A computer is an electronic</a:t>
            </a:r>
          </a:p>
          <a:p>
            <a:pPr marL="742950" indent="-742950" algn="l"/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device That</a:t>
            </a:r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can store and</a:t>
            </a:r>
          </a:p>
          <a:p>
            <a:pPr marL="742950" indent="-742950" algn="l"/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4000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retriee</a:t>
            </a:r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dat</a:t>
            </a:r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  <a:latin typeface="Baskerville Old Face" pitchFamily="18" charset="0"/>
              </a:rPr>
              <a:t>a </a:t>
            </a:r>
            <a:endParaRPr lang="en-US" sz="4000" dirty="0">
              <a:solidFill>
                <a:schemeClr val="tx2">
                  <a:lumMod val="75000"/>
                </a:schemeClr>
              </a:solidFill>
              <a:latin typeface="Baskerville Old Face" pitchFamily="18" charset="0"/>
            </a:endParaRPr>
          </a:p>
        </p:txBody>
      </p:sp>
      <p:pic>
        <p:nvPicPr>
          <p:cNvPr id="4" name="Picture 3" descr="asi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3733800"/>
            <a:ext cx="3124200" cy="1905000"/>
          </a:xfrm>
          <a:prstGeom prst="rect">
            <a:avLst/>
          </a:prstGeom>
        </p:spPr>
      </p:pic>
    </p:spTree>
  </p:cSld>
  <p:clrMapOvr>
    <a:masterClrMapping/>
  </p:clrMapOvr>
  <p:transition spd="slow" advTm="5000">
    <p:checke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"/>
            <a:ext cx="7772400" cy="1466850"/>
          </a:xfrm>
        </p:spPr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Hardware &amp; Software 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600200"/>
            <a:ext cx="7086600" cy="5029200"/>
          </a:xfrm>
        </p:spPr>
        <p:txBody>
          <a:bodyPr/>
          <a:lstStyle/>
          <a:p>
            <a:pPr algn="l"/>
            <a:r>
              <a:rPr lang="en-US" sz="3600" b="1" i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Hardware: * 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The physical part of </a:t>
            </a:r>
          </a:p>
          <a:p>
            <a:pPr algn="l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Computer is called hardware.</a:t>
            </a:r>
          </a:p>
          <a:p>
            <a:pPr algn="l"/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Berlin Sans FB Demi" pitchFamily="34" charset="0"/>
            </a:endParaRPr>
          </a:p>
          <a:p>
            <a:pPr algn="l"/>
            <a:r>
              <a:rPr lang="en-US" sz="4400" b="1" i="1" u="sng" dirty="0" smtClean="0">
                <a:solidFill>
                  <a:srgbClr val="C00000"/>
                </a:solidFill>
                <a:latin typeface="Berlin Sans FB Demi" pitchFamily="34" charset="0"/>
              </a:rPr>
              <a:t>Software: </a:t>
            </a:r>
            <a:r>
              <a:rPr lang="en-US" sz="4400" b="1" i="1" u="sng" dirty="0" smtClean="0">
                <a:solidFill>
                  <a:schemeClr val="accent6">
                    <a:lumMod val="50000"/>
                  </a:schemeClr>
                </a:solidFill>
                <a:latin typeface="Berlin Sans FB Demi" pitchFamily="34" charset="0"/>
              </a:rPr>
              <a:t>*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Berlin Sans FB Demi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set of program is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called Software. 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tu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4572000"/>
            <a:ext cx="2895600" cy="1981200"/>
          </a:xfrm>
          <a:prstGeom prst="rect">
            <a:avLst/>
          </a:prstGeom>
        </p:spPr>
      </p:pic>
    </p:spTree>
  </p:cSld>
  <p:clrMapOvr>
    <a:masterClrMapping/>
  </p:clrMapOvr>
  <p:transition spd="slow" advTm="5000">
    <p:wheel spokes="8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106</TotalTime>
  <Words>72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ASSALAM O ALIKUM EVERONE</vt:lpstr>
      <vt:lpstr>BASIC COMPUTER COURSE </vt:lpstr>
      <vt:lpstr>What is computer ?</vt:lpstr>
      <vt:lpstr>Hardware &amp; Software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CLC</dc:creator>
  <cp:lastModifiedBy>CLC</cp:lastModifiedBy>
  <cp:revision>13</cp:revision>
  <dcterms:created xsi:type="dcterms:W3CDTF">2024-11-12T00:41:25Z</dcterms:created>
  <dcterms:modified xsi:type="dcterms:W3CDTF">2024-11-12T22:30:27Z</dcterms:modified>
</cp:coreProperties>
</file>