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6EA"/>
    <a:srgbClr val="FCA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039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939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722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2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953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23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310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468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685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45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88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CA2E9"/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A5D3-063D-41F6-BCA8-D74228920CB5}" type="datetimeFigureOut">
              <a:rPr lang="da-DK" smtClean="0"/>
              <a:t>05-04-2018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5240-D108-4D56-972E-A4A7A0C5FB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32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Cupcake Projekt</a:t>
            </a:r>
            <a:endParaRPr lang="da-DK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16106"/>
            <a:ext cx="9144000" cy="1655762"/>
          </a:xfrm>
        </p:spPr>
        <p:txBody>
          <a:bodyPr/>
          <a:lstStyle/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da-DK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Pollos</a:t>
            </a:r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Hermanos</a:t>
            </a:r>
            <a:endParaRPr lang="da-D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Formål</a:t>
            </a:r>
            <a:endParaRPr lang="da-DK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Kombinere back-end &amp; front-end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Styrkelse af færdigheder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Bedre samarbejde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927" y="22454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a-DK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da-DK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Opbygning</a:t>
            </a:r>
            <a:endParaRPr lang="da-D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DataAccessObject</a:t>
            </a:r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(DAO)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CA6EA"/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Forbedringer</a:t>
            </a:r>
            <a:endParaRPr lang="da-DK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5092504"/>
          </a:xfrm>
        </p:spPr>
        <p:txBody>
          <a:bodyPr>
            <a:normAutofit fontScale="92500"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Navngivning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Bedre opdeling -&gt; bedre overblik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Rengøring af kode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Tre-lags arkitektur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Singleton? </a:t>
            </a:r>
          </a:p>
          <a:p>
            <a:endParaRPr lang="da-DK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Begrænse adgang til sider</a:t>
            </a:r>
            <a:endParaRPr lang="da-D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Office-tema</vt:lpstr>
      <vt:lpstr>Cupcake Projekt</vt:lpstr>
      <vt:lpstr>Formål</vt:lpstr>
      <vt:lpstr>Demo</vt:lpstr>
      <vt:lpstr>Opbygning</vt:lpstr>
      <vt:lpstr>Forbedringer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Cupcake Projekt</dc:title>
  <dc:creator>Dorte</dc:creator>
  <cp:lastModifiedBy>Dorte</cp:lastModifiedBy>
  <cp:revision>5</cp:revision>
  <dcterms:created xsi:type="dcterms:W3CDTF">2018-04-05T10:16:18Z</dcterms:created>
  <dcterms:modified xsi:type="dcterms:W3CDTF">2018-04-05T10:44:49Z</dcterms:modified>
</cp:coreProperties>
</file>