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35" r:id="rId5"/>
  </p:sldMasterIdLst>
  <p:notesMasterIdLst>
    <p:notesMasterId r:id="rId15"/>
  </p:notesMasterIdLst>
  <p:sldIdLst>
    <p:sldId id="736" r:id="rId6"/>
    <p:sldId id="798" r:id="rId7"/>
    <p:sldId id="802" r:id="rId8"/>
    <p:sldId id="803" r:id="rId9"/>
    <p:sldId id="800" r:id="rId10"/>
    <p:sldId id="751" r:id="rId11"/>
    <p:sldId id="799" r:id="rId12"/>
    <p:sldId id="804" r:id="rId13"/>
    <p:sldId id="801"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2A23C8-9824-40C4-A027-137EFADE310A}">
          <p14:sldIdLst>
            <p14:sldId id="736"/>
            <p14:sldId id="798"/>
            <p14:sldId id="802"/>
            <p14:sldId id="803"/>
            <p14:sldId id="800"/>
            <p14:sldId id="751"/>
            <p14:sldId id="799"/>
            <p14:sldId id="804"/>
            <p14:sldId id="8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souza, Nishant" initials="DN" lastIdx="1" clrIdx="0">
    <p:extLst>
      <p:ext uri="{19B8F6BF-5375-455C-9EA6-DF929625EA0E}">
        <p15:presenceInfo xmlns:p15="http://schemas.microsoft.com/office/powerpoint/2012/main" userId="S::nishant.dsouza@optum.com::d0858f2d-dc94-499b-a990-68dc3d6676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5696"/>
    <a:srgbClr val="D15F09"/>
    <a:srgbClr val="ECD9FF"/>
    <a:srgbClr val="EE3287"/>
    <a:srgbClr val="D26310"/>
    <a:srgbClr val="E56A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5B1AE-5F3E-4480-B071-E53462DAE3F2}" v="38" dt="2021-06-01T06:20:03.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660"/>
  </p:normalViewPr>
  <p:slideViewPr>
    <p:cSldViewPr snapToGrid="0">
      <p:cViewPr varScale="1">
        <p:scale>
          <a:sx n="82" d="100"/>
          <a:sy n="82" d="100"/>
        </p:scale>
        <p:origin x="764" y="44"/>
      </p:cViewPr>
      <p:guideLst>
        <p:guide orient="horz" pos="2160"/>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jinghat, Sailesh" userId="b5d2ba9e-c31d-4f02-9858-5c8b941d9047" providerId="ADAL" clId="{0BE5B1AE-5F3E-4480-B071-E53462DAE3F2}"/>
    <pc:docChg chg="undo custSel addSld delSld modSld sldOrd delSection modSection">
      <pc:chgData name="Kanjinghat, Sailesh" userId="b5d2ba9e-c31d-4f02-9858-5c8b941d9047" providerId="ADAL" clId="{0BE5B1AE-5F3E-4480-B071-E53462DAE3F2}" dt="2021-06-01T06:20:08.800" v="492" actId="17851"/>
      <pc:docMkLst>
        <pc:docMk/>
      </pc:docMkLst>
      <pc:sldChg chg="modSp add del ord">
        <pc:chgData name="Kanjinghat, Sailesh" userId="b5d2ba9e-c31d-4f02-9858-5c8b941d9047" providerId="ADAL" clId="{0BE5B1AE-5F3E-4480-B071-E53462DAE3F2}" dt="2021-06-01T06:20:03.343" v="491"/>
        <pc:sldMkLst>
          <pc:docMk/>
          <pc:sldMk cId="1860563821" sldId="751"/>
        </pc:sldMkLst>
        <pc:spChg chg="mod">
          <ac:chgData name="Kanjinghat, Sailesh" userId="b5d2ba9e-c31d-4f02-9858-5c8b941d9047" providerId="ADAL" clId="{0BE5B1AE-5F3E-4480-B071-E53462DAE3F2}" dt="2021-06-01T06:19:58.159" v="488"/>
          <ac:spMkLst>
            <pc:docMk/>
            <pc:sldMk cId="1860563821" sldId="751"/>
            <ac:spMk id="2" creationId="{00000000-0000-0000-0000-000000000000}"/>
          </ac:spMkLst>
        </pc:spChg>
      </pc:sldChg>
      <pc:sldChg chg="del">
        <pc:chgData name="Kanjinghat, Sailesh" userId="b5d2ba9e-c31d-4f02-9858-5c8b941d9047" providerId="ADAL" clId="{0BE5B1AE-5F3E-4480-B071-E53462DAE3F2}" dt="2021-06-01T05:42:08.829" v="0" actId="2696"/>
        <pc:sldMkLst>
          <pc:docMk/>
          <pc:sldMk cId="3626428224" sldId="775"/>
        </pc:sldMkLst>
      </pc:sldChg>
      <pc:sldChg chg="del">
        <pc:chgData name="Kanjinghat, Sailesh" userId="b5d2ba9e-c31d-4f02-9858-5c8b941d9047" providerId="ADAL" clId="{0BE5B1AE-5F3E-4480-B071-E53462DAE3F2}" dt="2021-06-01T05:42:14.005" v="9" actId="2696"/>
        <pc:sldMkLst>
          <pc:docMk/>
          <pc:sldMk cId="2018203886" sldId="776"/>
        </pc:sldMkLst>
      </pc:sldChg>
      <pc:sldChg chg="del">
        <pc:chgData name="Kanjinghat, Sailesh" userId="b5d2ba9e-c31d-4f02-9858-5c8b941d9047" providerId="ADAL" clId="{0BE5B1AE-5F3E-4480-B071-E53462DAE3F2}" dt="2021-06-01T05:42:15.614" v="17" actId="2696"/>
        <pc:sldMkLst>
          <pc:docMk/>
          <pc:sldMk cId="2404820655" sldId="779"/>
        </pc:sldMkLst>
      </pc:sldChg>
      <pc:sldChg chg="del">
        <pc:chgData name="Kanjinghat, Sailesh" userId="b5d2ba9e-c31d-4f02-9858-5c8b941d9047" providerId="ADAL" clId="{0BE5B1AE-5F3E-4480-B071-E53462DAE3F2}" dt="2021-06-01T05:42:15.249" v="15" actId="2696"/>
        <pc:sldMkLst>
          <pc:docMk/>
          <pc:sldMk cId="1642070873" sldId="782"/>
        </pc:sldMkLst>
      </pc:sldChg>
      <pc:sldChg chg="del">
        <pc:chgData name="Kanjinghat, Sailesh" userId="b5d2ba9e-c31d-4f02-9858-5c8b941d9047" providerId="ADAL" clId="{0BE5B1AE-5F3E-4480-B071-E53462DAE3F2}" dt="2021-06-01T05:42:15.968" v="18" actId="2696"/>
        <pc:sldMkLst>
          <pc:docMk/>
          <pc:sldMk cId="4175630243" sldId="784"/>
        </pc:sldMkLst>
      </pc:sldChg>
      <pc:sldChg chg="del">
        <pc:chgData name="Kanjinghat, Sailesh" userId="b5d2ba9e-c31d-4f02-9858-5c8b941d9047" providerId="ADAL" clId="{0BE5B1AE-5F3E-4480-B071-E53462DAE3F2}" dt="2021-06-01T05:42:16.183" v="19" actId="2696"/>
        <pc:sldMkLst>
          <pc:docMk/>
          <pc:sldMk cId="878916231" sldId="785"/>
        </pc:sldMkLst>
      </pc:sldChg>
      <pc:sldChg chg="del">
        <pc:chgData name="Kanjinghat, Sailesh" userId="b5d2ba9e-c31d-4f02-9858-5c8b941d9047" providerId="ADAL" clId="{0BE5B1AE-5F3E-4480-B071-E53462DAE3F2}" dt="2021-06-01T05:42:16.716" v="20" actId="2696"/>
        <pc:sldMkLst>
          <pc:docMk/>
          <pc:sldMk cId="119835936" sldId="786"/>
        </pc:sldMkLst>
      </pc:sldChg>
      <pc:sldChg chg="del">
        <pc:chgData name="Kanjinghat, Sailesh" userId="b5d2ba9e-c31d-4f02-9858-5c8b941d9047" providerId="ADAL" clId="{0BE5B1AE-5F3E-4480-B071-E53462DAE3F2}" dt="2021-06-01T05:42:15.513" v="16" actId="2696"/>
        <pc:sldMkLst>
          <pc:docMk/>
          <pc:sldMk cId="2248874209" sldId="787"/>
        </pc:sldMkLst>
      </pc:sldChg>
      <pc:sldChg chg="del">
        <pc:chgData name="Kanjinghat, Sailesh" userId="b5d2ba9e-c31d-4f02-9858-5c8b941d9047" providerId="ADAL" clId="{0BE5B1AE-5F3E-4480-B071-E53462DAE3F2}" dt="2021-06-01T05:42:16.986" v="21" actId="2696"/>
        <pc:sldMkLst>
          <pc:docMk/>
          <pc:sldMk cId="3818248756" sldId="788"/>
        </pc:sldMkLst>
      </pc:sldChg>
      <pc:sldChg chg="del">
        <pc:chgData name="Kanjinghat, Sailesh" userId="b5d2ba9e-c31d-4f02-9858-5c8b941d9047" providerId="ADAL" clId="{0BE5B1AE-5F3E-4480-B071-E53462DAE3F2}" dt="2021-06-01T05:42:14.306" v="10" actId="2696"/>
        <pc:sldMkLst>
          <pc:docMk/>
          <pc:sldMk cId="3383309543" sldId="789"/>
        </pc:sldMkLst>
      </pc:sldChg>
      <pc:sldChg chg="del">
        <pc:chgData name="Kanjinghat, Sailesh" userId="b5d2ba9e-c31d-4f02-9858-5c8b941d9047" providerId="ADAL" clId="{0BE5B1AE-5F3E-4480-B071-E53462DAE3F2}" dt="2021-06-01T05:42:14.831" v="13" actId="2696"/>
        <pc:sldMkLst>
          <pc:docMk/>
          <pc:sldMk cId="2236649517" sldId="790"/>
        </pc:sldMkLst>
      </pc:sldChg>
      <pc:sldChg chg="del">
        <pc:chgData name="Kanjinghat, Sailesh" userId="b5d2ba9e-c31d-4f02-9858-5c8b941d9047" providerId="ADAL" clId="{0BE5B1AE-5F3E-4480-B071-E53462DAE3F2}" dt="2021-06-01T05:42:15.110" v="14" actId="2696"/>
        <pc:sldMkLst>
          <pc:docMk/>
          <pc:sldMk cId="1691070412" sldId="791"/>
        </pc:sldMkLst>
      </pc:sldChg>
      <pc:sldChg chg="del">
        <pc:chgData name="Kanjinghat, Sailesh" userId="b5d2ba9e-c31d-4f02-9858-5c8b941d9047" providerId="ADAL" clId="{0BE5B1AE-5F3E-4480-B071-E53462DAE3F2}" dt="2021-06-01T05:42:14.530" v="11" actId="2696"/>
        <pc:sldMkLst>
          <pc:docMk/>
          <pc:sldMk cId="3761621304" sldId="792"/>
        </pc:sldMkLst>
      </pc:sldChg>
      <pc:sldChg chg="del">
        <pc:chgData name="Kanjinghat, Sailesh" userId="b5d2ba9e-c31d-4f02-9858-5c8b941d9047" providerId="ADAL" clId="{0BE5B1AE-5F3E-4480-B071-E53462DAE3F2}" dt="2021-06-01T05:42:14.630" v="12" actId="2696"/>
        <pc:sldMkLst>
          <pc:docMk/>
          <pc:sldMk cId="1239362543" sldId="793"/>
        </pc:sldMkLst>
      </pc:sldChg>
      <pc:sldChg chg="del">
        <pc:chgData name="Kanjinghat, Sailesh" userId="b5d2ba9e-c31d-4f02-9858-5c8b941d9047" providerId="ADAL" clId="{0BE5B1AE-5F3E-4480-B071-E53462DAE3F2}" dt="2021-06-01T05:42:12.113" v="3" actId="2696"/>
        <pc:sldMkLst>
          <pc:docMk/>
          <pc:sldMk cId="3294119605" sldId="794"/>
        </pc:sldMkLst>
      </pc:sldChg>
      <pc:sldChg chg="del">
        <pc:chgData name="Kanjinghat, Sailesh" userId="b5d2ba9e-c31d-4f02-9858-5c8b941d9047" providerId="ADAL" clId="{0BE5B1AE-5F3E-4480-B071-E53462DAE3F2}" dt="2021-06-01T05:42:11.681" v="2" actId="2696"/>
        <pc:sldMkLst>
          <pc:docMk/>
          <pc:sldMk cId="2954290314" sldId="795"/>
        </pc:sldMkLst>
      </pc:sldChg>
      <pc:sldChg chg="del">
        <pc:chgData name="Kanjinghat, Sailesh" userId="b5d2ba9e-c31d-4f02-9858-5c8b941d9047" providerId="ADAL" clId="{0BE5B1AE-5F3E-4480-B071-E53462DAE3F2}" dt="2021-06-01T05:42:12.753" v="5" actId="2696"/>
        <pc:sldMkLst>
          <pc:docMk/>
          <pc:sldMk cId="819169931" sldId="796"/>
        </pc:sldMkLst>
      </pc:sldChg>
      <pc:sldChg chg="del">
        <pc:chgData name="Kanjinghat, Sailesh" userId="b5d2ba9e-c31d-4f02-9858-5c8b941d9047" providerId="ADAL" clId="{0BE5B1AE-5F3E-4480-B071-E53462DAE3F2}" dt="2021-06-01T05:42:12.306" v="4" actId="2696"/>
        <pc:sldMkLst>
          <pc:docMk/>
          <pc:sldMk cId="2127413909" sldId="797"/>
        </pc:sldMkLst>
      </pc:sldChg>
      <pc:sldChg chg="addSp delSp modSp add del">
        <pc:chgData name="Kanjinghat, Sailesh" userId="b5d2ba9e-c31d-4f02-9858-5c8b941d9047" providerId="ADAL" clId="{0BE5B1AE-5F3E-4480-B071-E53462DAE3F2}" dt="2021-06-01T06:19:06.154" v="475" actId="113"/>
        <pc:sldMkLst>
          <pc:docMk/>
          <pc:sldMk cId="2592318689" sldId="798"/>
        </pc:sldMkLst>
        <pc:spChg chg="add mod">
          <ac:chgData name="Kanjinghat, Sailesh" userId="b5d2ba9e-c31d-4f02-9858-5c8b941d9047" providerId="ADAL" clId="{0BE5B1AE-5F3E-4480-B071-E53462DAE3F2}" dt="2021-06-01T06:19:06.154" v="475" actId="113"/>
          <ac:spMkLst>
            <pc:docMk/>
            <pc:sldMk cId="2592318689" sldId="798"/>
            <ac:spMk id="2" creationId="{A1097D1E-70B4-4771-842C-0BC0EBC9C77A}"/>
          </ac:spMkLst>
        </pc:spChg>
        <pc:spChg chg="del mod">
          <ac:chgData name="Kanjinghat, Sailesh" userId="b5d2ba9e-c31d-4f02-9858-5c8b941d9047" providerId="ADAL" clId="{0BE5B1AE-5F3E-4480-B071-E53462DAE3F2}" dt="2021-06-01T05:43:18.972" v="59" actId="478"/>
          <ac:spMkLst>
            <pc:docMk/>
            <pc:sldMk cId="2592318689" sldId="798"/>
            <ac:spMk id="5" creationId="{FF6F1845-35F1-C64C-A2B7-31AD46B402DE}"/>
          </ac:spMkLst>
        </pc:spChg>
        <pc:spChg chg="mod">
          <ac:chgData name="Kanjinghat, Sailesh" userId="b5d2ba9e-c31d-4f02-9858-5c8b941d9047" providerId="ADAL" clId="{0BE5B1AE-5F3E-4480-B071-E53462DAE3F2}" dt="2021-06-01T06:10:49.702" v="337" actId="108"/>
          <ac:spMkLst>
            <pc:docMk/>
            <pc:sldMk cId="2592318689" sldId="798"/>
            <ac:spMk id="14" creationId="{17185FD2-7C63-4E19-9A13-DF665E47C701}"/>
          </ac:spMkLst>
        </pc:spChg>
      </pc:sldChg>
      <pc:sldChg chg="del">
        <pc:chgData name="Kanjinghat, Sailesh" userId="b5d2ba9e-c31d-4f02-9858-5c8b941d9047" providerId="ADAL" clId="{0BE5B1AE-5F3E-4480-B071-E53462DAE3F2}" dt="2021-06-01T05:42:09.336" v="1" actId="2696"/>
        <pc:sldMkLst>
          <pc:docMk/>
          <pc:sldMk cId="281756078" sldId="799"/>
        </pc:sldMkLst>
      </pc:sldChg>
      <pc:sldChg chg="addSp delSp modSp add">
        <pc:chgData name="Kanjinghat, Sailesh" userId="b5d2ba9e-c31d-4f02-9858-5c8b941d9047" providerId="ADAL" clId="{0BE5B1AE-5F3E-4480-B071-E53462DAE3F2}" dt="2021-06-01T06:19:13.500" v="476"/>
        <pc:sldMkLst>
          <pc:docMk/>
          <pc:sldMk cId="3704747558" sldId="799"/>
        </pc:sldMkLst>
        <pc:spChg chg="add">
          <ac:chgData name="Kanjinghat, Sailesh" userId="b5d2ba9e-c31d-4f02-9858-5c8b941d9047" providerId="ADAL" clId="{0BE5B1AE-5F3E-4480-B071-E53462DAE3F2}" dt="2021-06-01T06:19:13.500" v="476"/>
          <ac:spMkLst>
            <pc:docMk/>
            <pc:sldMk cId="3704747558" sldId="799"/>
            <ac:spMk id="5" creationId="{F6BA0B27-DF02-42D5-9CFE-9BD0D3A5D749}"/>
          </ac:spMkLst>
        </pc:spChg>
        <pc:spChg chg="add del mod">
          <ac:chgData name="Kanjinghat, Sailesh" userId="b5d2ba9e-c31d-4f02-9858-5c8b941d9047" providerId="ADAL" clId="{0BE5B1AE-5F3E-4480-B071-E53462DAE3F2}" dt="2021-06-01T06:16:35.480" v="406" actId="6549"/>
          <ac:spMkLst>
            <pc:docMk/>
            <pc:sldMk cId="3704747558" sldId="799"/>
            <ac:spMk id="14" creationId="{17185FD2-7C63-4E19-9A13-DF665E47C701}"/>
          </ac:spMkLst>
        </pc:spChg>
      </pc:sldChg>
      <pc:sldChg chg="addSp modSp add">
        <pc:chgData name="Kanjinghat, Sailesh" userId="b5d2ba9e-c31d-4f02-9858-5c8b941d9047" providerId="ADAL" clId="{0BE5B1AE-5F3E-4480-B071-E53462DAE3F2}" dt="2021-06-01T06:19:17.604" v="477"/>
        <pc:sldMkLst>
          <pc:docMk/>
          <pc:sldMk cId="941360831" sldId="800"/>
        </pc:sldMkLst>
        <pc:spChg chg="add">
          <ac:chgData name="Kanjinghat, Sailesh" userId="b5d2ba9e-c31d-4f02-9858-5c8b941d9047" providerId="ADAL" clId="{0BE5B1AE-5F3E-4480-B071-E53462DAE3F2}" dt="2021-06-01T06:19:17.604" v="477"/>
          <ac:spMkLst>
            <pc:docMk/>
            <pc:sldMk cId="941360831" sldId="800"/>
            <ac:spMk id="5" creationId="{6A5F5CC0-2ED3-44B8-8A7B-2B44DABB8536}"/>
          </ac:spMkLst>
        </pc:spChg>
        <pc:spChg chg="mod">
          <ac:chgData name="Kanjinghat, Sailesh" userId="b5d2ba9e-c31d-4f02-9858-5c8b941d9047" providerId="ADAL" clId="{0BE5B1AE-5F3E-4480-B071-E53462DAE3F2}" dt="2021-06-01T06:17:19.048" v="418" actId="122"/>
          <ac:spMkLst>
            <pc:docMk/>
            <pc:sldMk cId="941360831" sldId="800"/>
            <ac:spMk id="14" creationId="{17185FD2-7C63-4E19-9A13-DF665E47C701}"/>
          </ac:spMkLst>
        </pc:spChg>
      </pc:sldChg>
      <pc:sldChg chg="addSp modSp add ord">
        <pc:chgData name="Kanjinghat, Sailesh" userId="b5d2ba9e-c31d-4f02-9858-5c8b941d9047" providerId="ADAL" clId="{0BE5B1AE-5F3E-4480-B071-E53462DAE3F2}" dt="2021-06-01T06:19:23.214" v="487" actId="20577"/>
        <pc:sldMkLst>
          <pc:docMk/>
          <pc:sldMk cId="3028000619" sldId="801"/>
        </pc:sldMkLst>
        <pc:spChg chg="add mod">
          <ac:chgData name="Kanjinghat, Sailesh" userId="b5d2ba9e-c31d-4f02-9858-5c8b941d9047" providerId="ADAL" clId="{0BE5B1AE-5F3E-4480-B071-E53462DAE3F2}" dt="2021-06-01T06:19:23.214" v="487" actId="20577"/>
          <ac:spMkLst>
            <pc:docMk/>
            <pc:sldMk cId="3028000619" sldId="801"/>
            <ac:spMk id="5" creationId="{E7C6D1C8-7666-4652-8C8F-8AC80B8DE16D}"/>
          </ac:spMkLst>
        </pc:spChg>
        <pc:spChg chg="mod">
          <ac:chgData name="Kanjinghat, Sailesh" userId="b5d2ba9e-c31d-4f02-9858-5c8b941d9047" providerId="ADAL" clId="{0BE5B1AE-5F3E-4480-B071-E53462DAE3F2}" dt="2021-06-01T06:10:29.591" v="321" actId="255"/>
          <ac:spMkLst>
            <pc:docMk/>
            <pc:sldMk cId="3028000619" sldId="801"/>
            <ac:spMk id="14" creationId="{17185FD2-7C63-4E19-9A13-DF665E47C701}"/>
          </ac:spMkLst>
        </pc:spChg>
      </pc:sldChg>
      <pc:sldMasterChg chg="delSldLayout">
        <pc:chgData name="Kanjinghat, Sailesh" userId="b5d2ba9e-c31d-4f02-9858-5c8b941d9047" providerId="ADAL" clId="{0BE5B1AE-5F3E-4480-B071-E53462DAE3F2}" dt="2021-06-01T05:42:13.199" v="8" actId="2696"/>
        <pc:sldMasterMkLst>
          <pc:docMk/>
          <pc:sldMasterMk cId="1965018445" sldId="2147483735"/>
        </pc:sldMasterMkLst>
        <pc:sldLayoutChg chg="del">
          <pc:chgData name="Kanjinghat, Sailesh" userId="b5d2ba9e-c31d-4f02-9858-5c8b941d9047" providerId="ADAL" clId="{0BE5B1AE-5F3E-4480-B071-E53462DAE3F2}" dt="2021-06-01T05:42:13.199" v="8" actId="2696"/>
          <pc:sldLayoutMkLst>
            <pc:docMk/>
            <pc:sldMasterMk cId="1965018445" sldId="2147483735"/>
            <pc:sldLayoutMk cId="3879584281" sldId="2147483760"/>
          </pc:sldLayoutMkLst>
        </pc:sldLayoutChg>
        <pc:sldLayoutChg chg="del">
          <pc:chgData name="Kanjinghat, Sailesh" userId="b5d2ba9e-c31d-4f02-9858-5c8b941d9047" providerId="ADAL" clId="{0BE5B1AE-5F3E-4480-B071-E53462DAE3F2}" dt="2021-06-01T05:42:12.753" v="6" actId="2696"/>
          <pc:sldLayoutMkLst>
            <pc:docMk/>
            <pc:sldMasterMk cId="1965018445" sldId="2147483735"/>
            <pc:sldLayoutMk cId="259802147" sldId="21474837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188DBA-C036-42E8-80D3-4204229CBA59}" type="datetimeFigureOut">
              <a:rPr lang="en-US" smtClean="0"/>
              <a:t>6/18/2021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AD58C8-2B89-4FCA-94CE-D7CCE800780A}" type="slidenum">
              <a:rPr lang="en-US" smtClean="0"/>
              <a:t>‹#›</a:t>
            </a:fld>
            <a:endParaRPr lang="en-US"/>
          </a:p>
        </p:txBody>
      </p:sp>
    </p:spTree>
    <p:extLst>
      <p:ext uri="{BB962C8B-B14F-4D97-AF65-F5344CB8AC3E}">
        <p14:creationId xmlns:p14="http://schemas.microsoft.com/office/powerpoint/2010/main" val="279250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F01560-87C0-4F5C-A8D4-49B8CF15A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296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F01560-87C0-4F5C-A8D4-49B8CF15A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1747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F01560-87C0-4F5C-A8D4-49B8CF15A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538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F01560-87C0-4F5C-A8D4-49B8CF15A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212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B1AA27-3892-4360-B986-D6B124C223BF}" type="slidenum">
              <a:rPr lang="en-US" smtClean="0"/>
              <a:t>6</a:t>
            </a:fld>
            <a:endParaRPr lang="en-US"/>
          </a:p>
        </p:txBody>
      </p:sp>
    </p:spTree>
    <p:extLst>
      <p:ext uri="{BB962C8B-B14F-4D97-AF65-F5344CB8AC3E}">
        <p14:creationId xmlns:p14="http://schemas.microsoft.com/office/powerpoint/2010/main" val="238173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F01560-87C0-4F5C-A8D4-49B8CF15A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565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F01560-87C0-4F5C-A8D4-49B8CF15A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288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F01560-87C0-4F5C-A8D4-49B8CF15A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07986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emf"/><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Walkin business">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l="19854" r="5150"/>
          <a:stretch/>
        </p:blipFill>
        <p:spPr>
          <a:xfrm>
            <a:off x="0" y="-234"/>
            <a:ext cx="9144000" cy="5143734"/>
          </a:xfrm>
          <a:prstGeom prst="rect">
            <a:avLst/>
          </a:prstGeom>
        </p:spPr>
      </p:pic>
      <p:sp>
        <p:nvSpPr>
          <p:cNvPr id="11" name="Rectangle 10"/>
          <p:cNvSpPr/>
          <p:nvPr userDrawn="1"/>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9" rIns="0" bIns="45719" numCol="1" rtlCol="0" anchor="ctr" anchorCtr="0" compatLnSpc="1">
            <a:prstTxWarp prst="textNoShape">
              <a:avLst/>
            </a:prstTxWarp>
          </a:bodyPr>
          <a:lstStyle/>
          <a:p>
            <a:pPr algn="ctr" defTabSz="914106"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749" y="4429162"/>
            <a:ext cx="1614062" cy="428589"/>
          </a:xfrm>
          <a:prstGeom prst="rect">
            <a:avLst/>
          </a:prstGeom>
        </p:spPr>
      </p:pic>
      <p:sp>
        <p:nvSpPr>
          <p:cNvPr id="10" name="Text Placeholder 4"/>
          <p:cNvSpPr>
            <a:spLocks noGrp="1"/>
          </p:cNvSpPr>
          <p:nvPr>
            <p:ph type="body" sz="quarter" idx="12" hasCustomPrompt="1"/>
          </p:nvPr>
        </p:nvSpPr>
        <p:spPr>
          <a:xfrm>
            <a:off x="845889" y="2907969"/>
            <a:ext cx="4664752" cy="1345996"/>
          </a:xfrm>
          <a:prstGeom prst="rect">
            <a:avLst/>
          </a:prstGeom>
          <a:noFill/>
        </p:spPr>
        <p:txBody>
          <a:bodyPr lIns="0" tIns="107565" rIns="0" bIns="107565">
            <a:noAutofit/>
          </a:bodyPr>
          <a:lstStyle>
            <a:lvl1pPr marL="0" indent="0">
              <a:spcBef>
                <a:spcPts val="0"/>
              </a:spcBef>
              <a:buNone/>
              <a:defRPr sz="2800" spc="0" baseline="0">
                <a:solidFill>
                  <a:schemeClr val="tx1"/>
                </a:solidFill>
                <a:latin typeface="+mj-lt"/>
              </a:defRPr>
            </a:lvl1pPr>
          </a:lstStyle>
          <a:p>
            <a:pPr lvl="0"/>
            <a:r>
              <a:rPr lang="en-US"/>
              <a:t>Event city or speaker name</a:t>
            </a:r>
          </a:p>
          <a:p>
            <a:pPr lvl="0"/>
            <a:r>
              <a:rPr lang="en-US"/>
              <a:t>Date</a:t>
            </a:r>
          </a:p>
        </p:txBody>
      </p:sp>
      <p:sp>
        <p:nvSpPr>
          <p:cNvPr id="7" name="Title Placeholder 1"/>
          <p:cNvSpPr>
            <a:spLocks noGrp="1"/>
          </p:cNvSpPr>
          <p:nvPr>
            <p:ph type="title"/>
          </p:nvPr>
        </p:nvSpPr>
        <p:spPr>
          <a:xfrm>
            <a:off x="845888" y="666592"/>
            <a:ext cx="4631922" cy="2187680"/>
          </a:xfrm>
          <a:prstGeom prst="rect">
            <a:avLst/>
          </a:prstGeom>
        </p:spPr>
        <p:txBody>
          <a:bodyPr vert="horz" wrap="square" lIns="0" tIns="0" rIns="0" bIns="0" rtlCol="0" anchor="b" anchorCtr="0">
            <a:noAutofit/>
          </a:bodyPr>
          <a:lstStyle>
            <a:lvl1pPr marL="0" algn="l" defTabSz="685686"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38865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cSld name="Title or Section Header - Orange">
    <p:spTree>
      <p:nvGrpSpPr>
        <p:cNvPr id="1" name=""/>
        <p:cNvGrpSpPr/>
        <p:nvPr/>
      </p:nvGrpSpPr>
      <p:grpSpPr>
        <a:xfrm>
          <a:off x="0" y="0"/>
          <a:ext cx="0" cy="0"/>
          <a:chOff x="0" y="0"/>
          <a:chExt cx="0" cy="0"/>
        </a:xfrm>
      </p:grpSpPr>
      <p:sp>
        <p:nvSpPr>
          <p:cNvPr id="7" name="Rectangle 6"/>
          <p:cNvSpPr/>
          <p:nvPr userDrawn="1"/>
        </p:nvSpPr>
        <p:spPr bwMode="gray">
          <a:xfrm>
            <a:off x="6000750" y="0"/>
            <a:ext cx="3143250"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49" tIns="80682" rIns="100849" bIns="80682" numCol="1" spcCol="0" rtlCol="0" fromWordArt="0" anchor="t" anchorCtr="0" forceAA="0" compatLnSpc="1">
            <a:prstTxWarp prst="textNoShape">
              <a:avLst/>
            </a:prstTxWarp>
            <a:noAutofit/>
          </a:bodyPr>
          <a:lstStyle/>
          <a:p>
            <a:pPr algn="ctr" defTabSz="514220">
              <a:lnSpc>
                <a:spcPct val="90000"/>
              </a:lnSpc>
            </a:pPr>
            <a:endParaRPr lang="en-US" sz="140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p:cNvSpPr>
            <a:spLocks noGrp="1"/>
          </p:cNvSpPr>
          <p:nvPr>
            <p:ph type="title" hasCustomPrompt="1"/>
          </p:nvPr>
        </p:nvSpPr>
        <p:spPr bwMode="gray">
          <a:xfrm>
            <a:off x="385762" y="1371603"/>
            <a:ext cx="5383666" cy="1596628"/>
          </a:xfrm>
        </p:spPr>
        <p:txBody>
          <a:bodyPr anchor="b"/>
          <a:lstStyle>
            <a:lvl1pPr>
              <a:defRPr sz="3600"/>
            </a:lvl1pPr>
          </a:lstStyle>
          <a:p>
            <a:r>
              <a:rPr lang="en-US"/>
              <a:t>Section title in sentence case </a:t>
            </a:r>
          </a:p>
        </p:txBody>
      </p:sp>
      <p:sp>
        <p:nvSpPr>
          <p:cNvPr id="3" name="Subtitle"/>
          <p:cNvSpPr>
            <a:spLocks noGrp="1"/>
          </p:cNvSpPr>
          <p:nvPr>
            <p:ph type="body" idx="1" hasCustomPrompt="1"/>
          </p:nvPr>
        </p:nvSpPr>
        <p:spPr bwMode="gray">
          <a:xfrm>
            <a:off x="385762" y="3091546"/>
            <a:ext cx="5383666" cy="1337582"/>
          </a:xfrm>
        </p:spPr>
        <p:txBody>
          <a:bodyPr/>
          <a:lstStyle>
            <a:lvl1pPr marL="0" indent="0">
              <a:buNone/>
              <a:defRPr sz="2100">
                <a:solidFill>
                  <a:schemeClr val="tx1"/>
                </a:solidFill>
              </a:defRPr>
            </a:lvl1pPr>
            <a:lvl2pPr marL="257167" indent="0">
              <a:buNone/>
              <a:defRPr sz="1100">
                <a:solidFill>
                  <a:schemeClr val="tx1">
                    <a:tint val="75000"/>
                  </a:schemeClr>
                </a:solidFill>
              </a:defRPr>
            </a:lvl2pPr>
            <a:lvl3pPr marL="514335" indent="0">
              <a:buNone/>
              <a:defRPr sz="1000">
                <a:solidFill>
                  <a:schemeClr val="tx1">
                    <a:tint val="75000"/>
                  </a:schemeClr>
                </a:solidFill>
              </a:defRPr>
            </a:lvl3pPr>
            <a:lvl4pPr marL="771500" indent="0">
              <a:buNone/>
              <a:defRPr sz="900">
                <a:solidFill>
                  <a:schemeClr val="tx1">
                    <a:tint val="75000"/>
                  </a:schemeClr>
                </a:solidFill>
              </a:defRPr>
            </a:lvl4pPr>
            <a:lvl5pPr marL="1028665" indent="0">
              <a:buNone/>
              <a:defRPr sz="900">
                <a:solidFill>
                  <a:schemeClr val="tx1">
                    <a:tint val="75000"/>
                  </a:schemeClr>
                </a:solidFill>
              </a:defRPr>
            </a:lvl5pPr>
            <a:lvl6pPr marL="1285830" indent="0">
              <a:buNone/>
              <a:defRPr sz="900">
                <a:solidFill>
                  <a:schemeClr val="tx1">
                    <a:tint val="75000"/>
                  </a:schemeClr>
                </a:solidFill>
              </a:defRPr>
            </a:lvl6pPr>
            <a:lvl7pPr marL="1542998" indent="0">
              <a:buNone/>
              <a:defRPr sz="900">
                <a:solidFill>
                  <a:schemeClr val="tx1">
                    <a:tint val="75000"/>
                  </a:schemeClr>
                </a:solidFill>
              </a:defRPr>
            </a:lvl7pPr>
            <a:lvl8pPr marL="1800165" indent="0">
              <a:buNone/>
              <a:defRPr sz="900">
                <a:solidFill>
                  <a:schemeClr val="tx1">
                    <a:tint val="75000"/>
                  </a:schemeClr>
                </a:solidFill>
              </a:defRPr>
            </a:lvl8pPr>
            <a:lvl9pPr marL="2057332" indent="0">
              <a:buNone/>
              <a:defRPr sz="900">
                <a:solidFill>
                  <a:schemeClr val="tx1">
                    <a:tint val="75000"/>
                  </a:schemeClr>
                </a:solidFill>
              </a:defRPr>
            </a:lvl9pPr>
          </a:lstStyle>
          <a:p>
            <a:pPr lvl="0"/>
            <a:r>
              <a:rPr lang="en-US"/>
              <a:t>Subhead if needed or speaker name </a:t>
            </a:r>
          </a:p>
        </p:txBody>
      </p:sp>
      <p:sp>
        <p:nvSpPr>
          <p:cNvPr id="8" name="MIO_LOGOPLACEHOLDER#LowerLeftSmallStandard" hidden="1">
            <a:extLst>
              <a:ext uri="{FF2B5EF4-FFF2-40B4-BE49-F238E27FC236}">
                <a16:creationId xmlns:a16="http://schemas.microsoft.com/office/drawing/2014/main" id="{5C5A7F7E-7FE4-4B34-BD13-89633E458B26}"/>
              </a:ext>
            </a:extLst>
          </p:cNvPr>
          <p:cNvSpPr/>
          <p:nvPr userDrawn="1"/>
        </p:nvSpPr>
        <p:spPr>
          <a:xfrm>
            <a:off x="291917" y="4781669"/>
            <a:ext cx="1502229" cy="24753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fontAlgn="auto">
              <a:spcBef>
                <a:spcPts val="0"/>
              </a:spcBef>
              <a:spcAft>
                <a:spcPts val="0"/>
              </a:spcAft>
            </a:pPr>
            <a:endParaRPr lang="en-US" sz="1400" err="1">
              <a:solidFill>
                <a:srgbClr val="FFFFFF"/>
              </a:solidFill>
            </a:endParaRPr>
          </a:p>
        </p:txBody>
      </p:sp>
      <p:sp>
        <p:nvSpPr>
          <p:cNvPr id="13" name="Rectangle 12" hidden="1"/>
          <p:cNvSpPr/>
          <p:nvPr userDrawn="1">
            <p:custDataLst>
              <p:tags r:id="rId1"/>
            </p:custDataLst>
          </p:nvPr>
        </p:nvSpPr>
        <p:spPr>
          <a:xfrm>
            <a:off x="304800" y="4563043"/>
            <a:ext cx="2214664" cy="4634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fontAlgn="auto">
              <a:spcBef>
                <a:spcPts val="0"/>
              </a:spcBef>
              <a:spcAft>
                <a:spcPts val="0"/>
              </a:spcAft>
            </a:pPr>
            <a:endParaRPr lang="en-US" sz="1400" err="1">
              <a:solidFill>
                <a:srgbClr val="FFFFFF"/>
              </a:solidFill>
            </a:endParaRPr>
          </a:p>
        </p:txBody>
      </p:sp>
      <p:sp>
        <p:nvSpPr>
          <p:cNvPr id="14" name="Rectangle 13" hidden="1"/>
          <p:cNvSpPr/>
          <p:nvPr userDrawn="1">
            <p:custDataLst>
              <p:tags r:id="rId2"/>
            </p:custDataLst>
          </p:nvPr>
        </p:nvSpPr>
        <p:spPr>
          <a:xfrm>
            <a:off x="357193" y="226002"/>
            <a:ext cx="8548273" cy="42686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fontAlgn="auto">
              <a:spcBef>
                <a:spcPts val="0"/>
              </a:spcBef>
              <a:spcAft>
                <a:spcPts val="0"/>
              </a:spcAft>
            </a:pPr>
            <a:endParaRPr lang="en-US" sz="1400" err="1">
              <a:solidFill>
                <a:srgbClr val="FFFFFF"/>
              </a:solidFill>
            </a:endParaRPr>
          </a:p>
        </p:txBody>
      </p:sp>
      <p:pic>
        <p:nvPicPr>
          <p:cNvPr id="16" name="Picture 2" descr="C:\Users\cbarthol\Desktop\Charlotte Work\Tools\PPT\Empower\Logo EMFs\OPTUM_®_4c.emf"/>
          <p:cNvPicPr>
            <a:picLocks noChangeAspect="1" noChangeArrowheads="1"/>
          </p:cNvPicPr>
          <p:nvPr userDrawn="1">
            <p:custDataLst>
              <p:tags r:id="rId3"/>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91917" y="4669975"/>
            <a:ext cx="1091539" cy="36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18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362DF9DB-8334-D945-AB69-E456494DD0B0}" type="datetime1">
              <a:rPr lang="en-US" smtClean="0">
                <a:solidFill>
                  <a:srgbClr val="55565A">
                    <a:tint val="75000"/>
                  </a:srgbClr>
                </a:solidFill>
              </a:rPr>
              <a:pPr/>
              <a:t>6/18/2021</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a:solidFill>
                <a:srgbClr val="55565A">
                  <a:tint val="75000"/>
                </a:srgbClr>
              </a:solidFill>
            </a:endParaRPr>
          </a:p>
        </p:txBody>
      </p:sp>
      <p:sp>
        <p:nvSpPr>
          <p:cNvPr id="6" name="Text Placeholder 7"/>
          <p:cNvSpPr>
            <a:spLocks noGrp="1"/>
          </p:cNvSpPr>
          <p:nvPr>
            <p:ph type="body" sz="quarter" idx="13" hasCustomPrompt="1"/>
          </p:nvPr>
        </p:nvSpPr>
        <p:spPr>
          <a:xfrm>
            <a:off x="371476" y="838713"/>
            <a:ext cx="8486775" cy="369094"/>
          </a:xfrm>
        </p:spPr>
        <p:txBody>
          <a:bodyPr/>
          <a:lstStyle>
            <a:lvl1pPr>
              <a:defRPr sz="20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142481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Walkin business">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l="19854" r="5150"/>
          <a:stretch/>
        </p:blipFill>
        <p:spPr>
          <a:xfrm>
            <a:off x="0" y="-234"/>
            <a:ext cx="9144000" cy="5143734"/>
          </a:xfrm>
          <a:prstGeom prst="rect">
            <a:avLst/>
          </a:prstGeom>
        </p:spPr>
      </p:pic>
      <p:sp>
        <p:nvSpPr>
          <p:cNvPr id="11" name="Rectangle 10"/>
          <p:cNvSpPr/>
          <p:nvPr userDrawn="1"/>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9" rIns="0" bIns="45719" numCol="1" rtlCol="0" anchor="ctr" anchorCtr="0" compatLnSpc="1">
            <a:prstTxWarp prst="textNoShape">
              <a:avLst/>
            </a:prstTxWarp>
          </a:bodyPr>
          <a:lstStyle/>
          <a:p>
            <a:pPr algn="ctr" defTabSz="914106" fontAlgn="base">
              <a:spcBef>
                <a:spcPct val="0"/>
              </a:spcBef>
              <a:spcAft>
                <a:spcPct val="0"/>
              </a:spcAft>
            </a:pPr>
            <a:endParaRPr lang="en-US" sz="2000">
              <a:gradFill>
                <a:gsLst>
                  <a:gs pos="0">
                    <a:srgbClr val="FFFFFF"/>
                  </a:gs>
                  <a:gs pos="100000">
                    <a:srgbClr val="FFFFFF"/>
                  </a:gs>
                </a:gsLst>
                <a:lin ang="5400000" scaled="0"/>
              </a:gradFill>
            </a:endParaRP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749" y="4429162"/>
            <a:ext cx="1614062" cy="428589"/>
          </a:xfrm>
          <a:prstGeom prst="rect">
            <a:avLst/>
          </a:prstGeom>
        </p:spPr>
      </p:pic>
      <p:sp>
        <p:nvSpPr>
          <p:cNvPr id="10" name="Text Placeholder 4"/>
          <p:cNvSpPr>
            <a:spLocks noGrp="1"/>
          </p:cNvSpPr>
          <p:nvPr>
            <p:ph type="body" sz="quarter" idx="12" hasCustomPrompt="1"/>
          </p:nvPr>
        </p:nvSpPr>
        <p:spPr>
          <a:xfrm>
            <a:off x="845889" y="2907969"/>
            <a:ext cx="4664752" cy="1345996"/>
          </a:xfrm>
          <a:prstGeom prst="rect">
            <a:avLst/>
          </a:prstGeom>
          <a:noFill/>
        </p:spPr>
        <p:txBody>
          <a:bodyPr lIns="0" tIns="107565" rIns="0" bIns="107565">
            <a:noAutofit/>
          </a:bodyPr>
          <a:lstStyle>
            <a:lvl1pPr marL="0" indent="0">
              <a:spcBef>
                <a:spcPts val="0"/>
              </a:spcBef>
              <a:buNone/>
              <a:defRPr sz="2800" spc="0" baseline="0">
                <a:solidFill>
                  <a:schemeClr val="tx1"/>
                </a:solidFill>
                <a:latin typeface="+mj-lt"/>
              </a:defRPr>
            </a:lvl1pPr>
          </a:lstStyle>
          <a:p>
            <a:pPr lvl="0"/>
            <a:r>
              <a:rPr lang="en-US"/>
              <a:t>Event city or speaker name</a:t>
            </a:r>
          </a:p>
          <a:p>
            <a:pPr lvl="0"/>
            <a:r>
              <a:rPr lang="en-US"/>
              <a:t>Date</a:t>
            </a:r>
          </a:p>
        </p:txBody>
      </p:sp>
      <p:sp>
        <p:nvSpPr>
          <p:cNvPr id="7" name="Title Placeholder 1"/>
          <p:cNvSpPr>
            <a:spLocks noGrp="1"/>
          </p:cNvSpPr>
          <p:nvPr>
            <p:ph type="title"/>
          </p:nvPr>
        </p:nvSpPr>
        <p:spPr>
          <a:xfrm>
            <a:off x="845888" y="666592"/>
            <a:ext cx="4631922" cy="2187680"/>
          </a:xfrm>
          <a:prstGeom prst="rect">
            <a:avLst/>
          </a:prstGeom>
        </p:spPr>
        <p:txBody>
          <a:bodyPr vert="horz" wrap="square" lIns="0" tIns="0" rIns="0" bIns="0" rtlCol="0" anchor="b" anchorCtr="0">
            <a:noAutofit/>
          </a:bodyPr>
          <a:lstStyle>
            <a:lvl1pPr marL="0" algn="l" defTabSz="685686" rtl="0" eaLnBrk="1" latinLnBrk="0" hangingPunct="1">
              <a:lnSpc>
                <a:spcPct val="90000"/>
              </a:lnSpc>
              <a:spcBef>
                <a:spcPct val="0"/>
              </a:spcBef>
              <a:buNone/>
              <a:defRPr lang="en-US" sz="4800" b="0" kern="1200" cap="none" spc="-74" baseline="0" dirty="0">
                <a:ln w="3175">
                  <a:noFill/>
                </a:ln>
                <a:solidFill>
                  <a:schemeClr val="tx1"/>
                </a:solidFill>
                <a:effectLst/>
                <a:latin typeface="+mj-lt"/>
                <a:ea typeface="+mn-ea"/>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27891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0" y="4613673"/>
            <a:ext cx="1608138"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3" y="114300"/>
            <a:ext cx="8226425" cy="45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742950"/>
            <a:ext cx="8228013" cy="37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835775" y="4907756"/>
            <a:ext cx="304800" cy="1143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EC9C1B71-16DE-416C-8344-4A0350A0141D}" type="slidenum">
              <a:rPr lang="en-US">
                <a:solidFill>
                  <a:srgbClr val="63666A"/>
                </a:solidFill>
                <a:ea typeface="Geneva" charset="-128"/>
              </a:rPr>
              <a:pPr eaLnBrk="0" fontAlgn="base" hangingPunct="0">
                <a:spcBef>
                  <a:spcPct val="0"/>
                </a:spcBef>
                <a:spcAft>
                  <a:spcPct val="0"/>
                </a:spcAft>
                <a:defRPr/>
              </a:pPr>
              <a:t>‹#›</a:t>
            </a:fld>
            <a:endParaRPr lang="en-US">
              <a:solidFill>
                <a:srgbClr val="63666A"/>
              </a:solidFill>
              <a:ea typeface="Geneva" charset="-128"/>
            </a:endParaRPr>
          </a:p>
        </p:txBody>
      </p:sp>
      <p:sp>
        <p:nvSpPr>
          <p:cNvPr id="2" name="Line 9"/>
          <p:cNvSpPr>
            <a:spLocks noChangeShapeType="1"/>
          </p:cNvSpPr>
          <p:nvPr userDrawn="1"/>
        </p:nvSpPr>
        <p:spPr bwMode="auto">
          <a:xfrm>
            <a:off x="457200" y="62865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lnSpc>
                <a:spcPct val="95000"/>
              </a:lnSpc>
              <a:spcBef>
                <a:spcPct val="0"/>
              </a:spcBef>
              <a:spcAft>
                <a:spcPct val="0"/>
              </a:spcAft>
            </a:pPr>
            <a:endParaRPr lang="en-US" sz="1400" b="1">
              <a:solidFill>
                <a:srgbClr val="FFFFFF"/>
              </a:solidFill>
              <a:ea typeface="Geneva" charset="-128"/>
            </a:endParaRPr>
          </a:p>
        </p:txBody>
      </p:sp>
      <p:pic>
        <p:nvPicPr>
          <p:cNvPr id="1031" name="Picture 12" descr="Optum_ColorBand-02"/>
          <p:cNvPicPr preferRelativeResize="0">
            <a:picLocks noChangeAspect="1" noChangeArrowheads="1"/>
          </p:cNvPicPr>
          <p:nvPr userDrawn="1"/>
        </p:nvPicPr>
        <p:blipFill>
          <a:blip r:embed="rId5" cstate="print">
            <a:extLst>
              <a:ext uri="{28A0092B-C50C-407E-A947-70E740481C1C}">
                <a14:useLocalDpi xmlns:a14="http://schemas.microsoft.com/office/drawing/2010/main" val="0"/>
              </a:ext>
            </a:extLst>
          </a:blip>
          <a:srcRect t="6000"/>
          <a:stretch>
            <a:fillRect/>
          </a:stretch>
        </p:blipFill>
        <p:spPr bwMode="auto">
          <a:xfrm>
            <a:off x="2095500" y="4822032"/>
            <a:ext cx="6591300" cy="3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userDrawn="1"/>
        </p:nvSpPr>
        <p:spPr bwMode="auto">
          <a:xfrm>
            <a:off x="5097463" y="4914900"/>
            <a:ext cx="19050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a:solidFill>
                  <a:srgbClr val="63666A"/>
                </a:solidFill>
              </a:rPr>
              <a:t>Propriety and Confidential. Do not distribute.</a:t>
            </a:r>
          </a:p>
        </p:txBody>
      </p:sp>
      <p:pic>
        <p:nvPicPr>
          <p:cNvPr id="1033" name="Picture 8"/>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223125" y="4919663"/>
            <a:ext cx="145415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7487577"/>
      </p:ext>
    </p:extLst>
  </p:cSld>
  <p:clrMap bg1="lt1" tx1="dk1" bg2="lt2" tx2="dk2" accent1="accent1" accent2="accent2" accent3="accent3" accent4="accent4" accent5="accent5" accent6="accent6" hlink="hlink" folHlink="folHlink"/>
  <p:sldLayoutIdLst>
    <p:sldLayoutId id="2147483733" r:id="rId1"/>
    <p:sldLayoutId id="2147483738" r:id="rId2"/>
  </p:sldLayoutIdLst>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5720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14400"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371600"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82880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42900" indent="-342900" algn="l" rtl="0" eaLnBrk="1" fontAlgn="base" hangingPunct="1">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400" indent="-150813" algn="l" rtl="0" eaLnBrk="1" fontAlgn="base" hangingPunct="1">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600" indent="-177800" algn="l" rtl="0" eaLnBrk="1" fontAlgn="base" hangingPunct="1">
        <a:lnSpc>
          <a:spcPct val="95000"/>
        </a:lnSpc>
        <a:spcBef>
          <a:spcPct val="0"/>
        </a:spcBef>
        <a:spcAft>
          <a:spcPct val="35000"/>
        </a:spcAft>
        <a:buChar char="–"/>
        <a:defRPr sz="1400">
          <a:solidFill>
            <a:schemeClr val="tx1"/>
          </a:solidFill>
          <a:latin typeface="+mn-lt"/>
          <a:ea typeface="+mn-ea"/>
          <a:cs typeface="+mn-cs"/>
        </a:defRPr>
      </a:lvl3pPr>
      <a:lvl4pPr marL="64135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4pPr>
      <a:lvl5pPr marL="9271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5pPr>
      <a:lvl6pPr marL="13843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6pPr>
      <a:lvl7pPr marL="18415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7pPr>
      <a:lvl8pPr marL="22987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8pPr>
      <a:lvl9pPr marL="2755900" indent="-171450" algn="l" rtl="0" eaLnBrk="1" fontAlgn="base" hangingPunct="1">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4D087D-EF83-4A62-AD98-E31A422A9423}"/>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7994" t="18631" r="7973" b="19012"/>
          <a:stretch/>
        </p:blipFill>
        <p:spPr>
          <a:xfrm>
            <a:off x="294461" y="4697526"/>
            <a:ext cx="1069318" cy="333400"/>
          </a:xfrm>
          <a:prstGeom prst="rect">
            <a:avLst/>
          </a:prstGeom>
        </p:spPr>
      </p:pic>
      <p:sp>
        <p:nvSpPr>
          <p:cNvPr id="2" name="Title Placeholder 1"/>
          <p:cNvSpPr>
            <a:spLocks noGrp="1"/>
          </p:cNvSpPr>
          <p:nvPr>
            <p:ph type="title"/>
          </p:nvPr>
        </p:nvSpPr>
        <p:spPr bwMode="gray">
          <a:xfrm>
            <a:off x="371476" y="0"/>
            <a:ext cx="8486775" cy="805544"/>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bwMode="gray">
          <a:xfrm>
            <a:off x="371476" y="1369219"/>
            <a:ext cx="8486775" cy="305582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Date Placeholder 3"/>
          <p:cNvSpPr>
            <a:spLocks noGrp="1"/>
          </p:cNvSpPr>
          <p:nvPr>
            <p:ph type="dt" sz="half" idx="2"/>
          </p:nvPr>
        </p:nvSpPr>
        <p:spPr bwMode="gray">
          <a:xfrm>
            <a:off x="285750" y="5540150"/>
            <a:ext cx="2057400" cy="273844"/>
          </a:xfrm>
          <a:prstGeom prst="rect">
            <a:avLst/>
          </a:prstGeom>
        </p:spPr>
        <p:txBody>
          <a:bodyPr vert="horz" lIns="0" tIns="0" rIns="0" bIns="0" rtlCol="0" anchor="ctr"/>
          <a:lstStyle>
            <a:lvl1pPr algn="l">
              <a:defRPr sz="900">
                <a:solidFill>
                  <a:schemeClr val="tx1">
                    <a:tint val="75000"/>
                  </a:schemeClr>
                </a:solidFill>
              </a:defRPr>
            </a:lvl1pPr>
          </a:lstStyle>
          <a:p>
            <a:pPr defTabSz="685783"/>
            <a:fld id="{915958EA-D2E5-6B40-9C49-1CF399DB248A}" type="datetime1">
              <a:rPr lang="en-US" smtClean="0">
                <a:solidFill>
                  <a:srgbClr val="55565A">
                    <a:tint val="75000"/>
                  </a:srgbClr>
                </a:solidFill>
              </a:rPr>
              <a:pPr defTabSz="685783"/>
              <a:t>6/18/2021</a:t>
            </a:fld>
            <a:endParaRPr lang="en-US">
              <a:solidFill>
                <a:srgbClr val="55565A">
                  <a:tint val="75000"/>
                </a:srgbClr>
              </a:solidFill>
            </a:endParaRPr>
          </a:p>
        </p:txBody>
      </p:sp>
      <p:sp>
        <p:nvSpPr>
          <p:cNvPr id="5" name="Footer Placeholder 4"/>
          <p:cNvSpPr>
            <a:spLocks noGrp="1"/>
          </p:cNvSpPr>
          <p:nvPr>
            <p:ph type="ftr" sz="quarter" idx="3"/>
          </p:nvPr>
        </p:nvSpPr>
        <p:spPr bwMode="gray">
          <a:xfrm>
            <a:off x="3971925" y="4865238"/>
            <a:ext cx="4443412" cy="273844"/>
          </a:xfrm>
          <a:prstGeom prst="rect">
            <a:avLst/>
          </a:prstGeom>
        </p:spPr>
        <p:txBody>
          <a:bodyPr vert="horz" lIns="0" tIns="0" rIns="0" bIns="0" rtlCol="0" anchor="ctr"/>
          <a:lstStyle>
            <a:lvl1pPr algn="ctr">
              <a:defRPr sz="700">
                <a:solidFill>
                  <a:schemeClr val="tx1">
                    <a:tint val="75000"/>
                  </a:schemeClr>
                </a:solidFill>
              </a:defRPr>
            </a:lvl1pPr>
          </a:lstStyle>
          <a:p>
            <a:pPr defTabSz="685783"/>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4"/>
          </p:nvPr>
        </p:nvSpPr>
        <p:spPr bwMode="gray">
          <a:xfrm>
            <a:off x="8448675" y="4865238"/>
            <a:ext cx="406854" cy="273844"/>
          </a:xfrm>
          <a:prstGeom prst="rect">
            <a:avLst/>
          </a:prstGeom>
        </p:spPr>
        <p:txBody>
          <a:bodyPr vert="horz" lIns="0" tIns="0" rIns="0" bIns="0" rtlCol="0" anchor="ctr"/>
          <a:lstStyle>
            <a:lvl1pPr algn="r">
              <a:defRPr sz="900">
                <a:solidFill>
                  <a:schemeClr val="tx1">
                    <a:tint val="75000"/>
                  </a:schemeClr>
                </a:solidFill>
              </a:defRPr>
            </a:lvl1pPr>
          </a:lstStyle>
          <a:p>
            <a:pPr defTabSz="685783"/>
            <a:fld id="{3310D8EA-3107-4873-B9AB-DD7D3E79053A}" type="slidenum">
              <a:rPr lang="en-US" smtClean="0">
                <a:solidFill>
                  <a:srgbClr val="55565A">
                    <a:tint val="75000"/>
                  </a:srgbClr>
                </a:solidFill>
              </a:rPr>
              <a:pPr defTabSz="685783"/>
              <a:t>‹#›</a:t>
            </a:fld>
            <a:endParaRPr lang="en-US">
              <a:solidFill>
                <a:srgbClr val="55565A">
                  <a:tint val="75000"/>
                </a:srgbClr>
              </a:solidFill>
            </a:endParaRPr>
          </a:p>
        </p:txBody>
      </p:sp>
      <p:cxnSp>
        <p:nvCxnSpPr>
          <p:cNvPr id="8" name="Straight Connector 7"/>
          <p:cNvCxnSpPr>
            <a:cxnSpLocks/>
          </p:cNvCxnSpPr>
          <p:nvPr/>
        </p:nvCxnSpPr>
        <p:spPr bwMode="gray">
          <a:xfrm>
            <a:off x="342900" y="825500"/>
            <a:ext cx="85153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342900" y="825500"/>
            <a:ext cx="85153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342900" y="825500"/>
            <a:ext cx="85153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342900" y="825500"/>
            <a:ext cx="85153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342900" y="825500"/>
            <a:ext cx="85153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B69FDF-A621-430B-ADCC-6492A766DF3E}"/>
              </a:ext>
            </a:extLst>
          </p:cNvPr>
          <p:cNvCxnSpPr>
            <a:cxnSpLocks/>
          </p:cNvCxnSpPr>
          <p:nvPr userDrawn="1"/>
        </p:nvCxnSpPr>
        <p:spPr bwMode="gray">
          <a:xfrm>
            <a:off x="342900" y="825500"/>
            <a:ext cx="85153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018445"/>
      </p:ext>
    </p:extLst>
  </p:cSld>
  <p:clrMap bg1="lt1" tx1="dk1" bg2="lt2" tx2="dk2" accent1="accent1" accent2="accent2" accent3="accent3" accent4="accent4" accent5="accent5" accent6="accent6" hlink="hlink" folHlink="folHlink"/>
  <p:sldLayoutIdLst>
    <p:sldLayoutId id="2147483737" r:id="rId1"/>
    <p:sldLayoutId id="2147483739" r:id="rId2"/>
  </p:sldLayoutIdLst>
  <p:hf hdr="0" dt="0"/>
  <p:txStyles>
    <p:titleStyle>
      <a:lvl1pPr algn="l" defTabSz="685783" rtl="0" eaLnBrk="1" latinLnBrk="0" hangingPunct="1">
        <a:lnSpc>
          <a:spcPct val="90000"/>
        </a:lnSpc>
        <a:spcBef>
          <a:spcPct val="0"/>
        </a:spcBef>
        <a:buNone/>
        <a:defRPr sz="2300" kern="1200">
          <a:solidFill>
            <a:srgbClr val="55565A"/>
          </a:solidFill>
          <a:latin typeface="+mj-lt"/>
          <a:ea typeface="+mj-ea"/>
          <a:cs typeface="+mj-cs"/>
        </a:defRPr>
      </a:lvl1pPr>
    </p:titleStyle>
    <p:bodyStyle>
      <a:lvl1pPr marL="0" indent="0" algn="l" defTabSz="685783" rtl="0" eaLnBrk="1" latinLnBrk="0" hangingPunct="1">
        <a:lnSpc>
          <a:spcPct val="95000"/>
        </a:lnSpc>
        <a:spcBef>
          <a:spcPts val="600"/>
        </a:spcBef>
        <a:spcAft>
          <a:spcPts val="450"/>
        </a:spcAft>
        <a:buFont typeface="Arial" panose="020B0604020202020204" pitchFamily="34" charset="0"/>
        <a:buChar char="​"/>
        <a:defRPr sz="1700" kern="1200">
          <a:solidFill>
            <a:schemeClr val="tx2"/>
          </a:solidFill>
          <a:latin typeface="+mn-lt"/>
          <a:ea typeface="+mn-ea"/>
          <a:cs typeface="+mn-cs"/>
        </a:defRPr>
      </a:lvl1pPr>
      <a:lvl2pPr marL="172637" indent="-172637" algn="l" defTabSz="685783" rtl="0" eaLnBrk="1" latinLnBrk="0" hangingPunct="1">
        <a:lnSpc>
          <a:spcPct val="95000"/>
        </a:lnSpc>
        <a:spcBef>
          <a:spcPts val="0"/>
        </a:spcBef>
        <a:spcAft>
          <a:spcPts val="450"/>
        </a:spcAft>
        <a:buClr>
          <a:schemeClr val="accent1"/>
        </a:buClr>
        <a:buFont typeface="Arial" panose="020B0604020202020204" pitchFamily="34" charset="0"/>
        <a:buChar char="•"/>
        <a:defRPr sz="1700" kern="1200">
          <a:solidFill>
            <a:schemeClr val="tx1"/>
          </a:solidFill>
          <a:latin typeface="+mn-lt"/>
          <a:ea typeface="+mn-ea"/>
          <a:cs typeface="+mn-cs"/>
        </a:defRPr>
      </a:lvl2pPr>
      <a:lvl3pPr marL="171446" indent="-171446" algn="l" defTabSz="685783" rtl="0" eaLnBrk="1" latinLnBrk="0" hangingPunct="1">
        <a:lnSpc>
          <a:spcPct val="95000"/>
        </a:lnSpc>
        <a:spcBef>
          <a:spcPts val="0"/>
        </a:spcBef>
        <a:spcAft>
          <a:spcPts val="450"/>
        </a:spcAft>
        <a:buClr>
          <a:schemeClr val="accent1"/>
        </a:buClr>
        <a:buFont typeface="Arial" panose="020B0604020202020204" pitchFamily="34" charset="0"/>
        <a:buChar char="​"/>
        <a:defRPr sz="1700" kern="1200">
          <a:solidFill>
            <a:schemeClr val="tx1"/>
          </a:solidFill>
          <a:latin typeface="+mn-lt"/>
          <a:ea typeface="+mn-ea"/>
          <a:cs typeface="+mn-cs"/>
        </a:defRPr>
      </a:lvl3pPr>
      <a:lvl4pPr marL="344083" indent="-172637" algn="l" defTabSz="685783" rtl="0" eaLnBrk="1" latinLnBrk="0" hangingPunct="1">
        <a:lnSpc>
          <a:spcPct val="95000"/>
        </a:lnSpc>
        <a:spcBef>
          <a:spcPts val="0"/>
        </a:spcBef>
        <a:spcAft>
          <a:spcPts val="450"/>
        </a:spcAft>
        <a:buFont typeface="Arial" panose="020B0604020202020204" pitchFamily="34" charset="0"/>
        <a:buChar char="−"/>
        <a:defRPr sz="1500" kern="1200">
          <a:solidFill>
            <a:schemeClr val="tx1"/>
          </a:solidFill>
          <a:latin typeface="+mn-lt"/>
          <a:ea typeface="+mn-ea"/>
          <a:cs typeface="+mn-cs"/>
        </a:defRPr>
      </a:lvl4pPr>
      <a:lvl5pPr marL="514337" indent="-171446" algn="l" defTabSz="685783" rtl="0" eaLnBrk="1" latinLnBrk="0" hangingPunct="1">
        <a:lnSpc>
          <a:spcPct val="95000"/>
        </a:lnSpc>
        <a:spcBef>
          <a:spcPts val="0"/>
        </a:spcBef>
        <a:spcAft>
          <a:spcPts val="450"/>
        </a:spcAft>
        <a:buFont typeface="Arial" panose="020B0604020202020204" pitchFamily="34" charset="0"/>
        <a:buChar char="•"/>
        <a:defRPr sz="1400" kern="1200">
          <a:solidFill>
            <a:schemeClr val="tx1"/>
          </a:solidFill>
          <a:latin typeface="+mn-lt"/>
          <a:ea typeface="+mn-ea"/>
          <a:cs typeface="+mn-cs"/>
        </a:defRPr>
      </a:lvl5pPr>
      <a:lvl6pPr marL="685783" indent="-171446" algn="l" defTabSz="685783"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6pPr>
      <a:lvl7pPr marL="685783" indent="-171446" algn="l" defTabSz="685783"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7pPr>
      <a:lvl8pPr marL="685783" indent="-171446" algn="l" defTabSz="685783"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8pPr>
      <a:lvl9pPr marL="685783" indent="-171446" algn="l" defTabSz="685783"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3816">
          <p15:clr>
            <a:srgbClr val="FDE53C"/>
          </p15:clr>
        </p15:guide>
        <p15:guide id="73" orient="horz" pos="3720">
          <p15:clr>
            <a:srgbClr val="F26B43"/>
          </p15:clr>
        </p15:guide>
        <p15:guide id="74">
          <p15:clr>
            <a:srgbClr val="F26B43"/>
          </p15:clr>
        </p15:guide>
        <p15:guide id="75" pos="7440">
          <p15:clr>
            <a:srgbClr val="F26B43"/>
          </p15:clr>
        </p15:guide>
        <p15:guide id="76" pos="264">
          <p15:clr>
            <a:srgbClr val="F26B43"/>
          </p15:clr>
        </p15:guide>
        <p15:guide id="77" orient="horz" pos="4080">
          <p15:clr>
            <a:srgbClr val="F26B43"/>
          </p15:clr>
        </p15:guide>
        <p15:guide id="78" pos="312">
          <p15:clr>
            <a:srgbClr val="F26B43"/>
          </p15:clr>
        </p15:guide>
        <p15:guide id="79" orient="horz" pos="240">
          <p15:clr>
            <a:srgbClr val="F26B43"/>
          </p15:clr>
        </p15:guide>
        <p15:guide id="80" orient="horz" pos="360">
          <p15:clr>
            <a:srgbClr val="F26B43"/>
          </p15:clr>
        </p15:guide>
        <p15:guide id="81" orient="horz" pos="696">
          <p15:clr>
            <a:srgbClr val="F26B43"/>
          </p15:clr>
        </p15:guide>
        <p15:guide id="82" orient="horz" pos="2472">
          <p15:clr>
            <a:srgbClr val="F26B43"/>
          </p15:clr>
        </p15:guide>
        <p15:guide id="83" orient="horz" pos="4224">
          <p15:clr>
            <a:srgbClr val="F26B43"/>
          </p15:clr>
        </p15:guide>
        <p15:guide id="84" pos="7392">
          <p15:clr>
            <a:srgbClr val="F26B43"/>
          </p15:clr>
        </p15:guide>
        <p15:guide id="85" pos="3864">
          <p15:clr>
            <a:srgbClr val="FDE53C"/>
          </p15:clr>
        </p15:guide>
        <p15:guide id="86" pos="2688">
          <p15:clr>
            <a:srgbClr val="F26B43"/>
          </p15:clr>
        </p15:guide>
        <p15:guide id="87" pos="4992">
          <p15:clr>
            <a:srgbClr val="F26B43"/>
          </p15:clr>
        </p15:guide>
        <p15:guide id="88" pos="2640">
          <p15:clr>
            <a:srgbClr val="F26B43"/>
          </p15:clr>
        </p15:guide>
        <p15:guide id="89" pos="5040">
          <p15:clr>
            <a:srgbClr val="F26B43"/>
          </p15:clr>
        </p15:guide>
        <p15:guide id="90" orient="horz" pos="2424">
          <p15:clr>
            <a:srgbClr val="F26B43"/>
          </p15:clr>
        </p15:guide>
        <p15:guide id="91" orient="horz" pos="1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004.07493"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chor="b"/>
          <a:lstStyle/>
          <a:p>
            <a:r>
              <a:rPr lang="en-US" sz="2000" dirty="0"/>
              <a:t>June 18, 2021</a:t>
            </a:r>
          </a:p>
        </p:txBody>
      </p:sp>
      <p:sp>
        <p:nvSpPr>
          <p:cNvPr id="3" name="Title 2"/>
          <p:cNvSpPr>
            <a:spLocks noGrp="1"/>
          </p:cNvSpPr>
          <p:nvPr>
            <p:ph type="title"/>
          </p:nvPr>
        </p:nvSpPr>
        <p:spPr>
          <a:xfrm>
            <a:off x="845889" y="384070"/>
            <a:ext cx="5878365" cy="2187680"/>
          </a:xfrm>
        </p:spPr>
        <p:txBody>
          <a:bodyPr/>
          <a:lstStyle/>
          <a:p>
            <a:r>
              <a:rPr lang="en-US" sz="3600" dirty="0"/>
              <a:t>TDP Internship June 2021</a:t>
            </a:r>
          </a:p>
        </p:txBody>
      </p:sp>
    </p:spTree>
    <p:extLst>
      <p:ext uri="{BB962C8B-B14F-4D97-AF65-F5344CB8AC3E}">
        <p14:creationId xmlns:p14="http://schemas.microsoft.com/office/powerpoint/2010/main" val="29279516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ooter Placeholder 3"/>
          <p:cNvSpPr>
            <a:spLocks noGrp="1"/>
          </p:cNvSpPr>
          <p:nvPr>
            <p:ph type="ftr" sz="quarter" idx="4294967295"/>
          </p:nvPr>
        </p:nvSpPr>
        <p:spPr>
          <a:xfrm>
            <a:off x="2512551" y="4896791"/>
            <a:ext cx="6133806" cy="234931"/>
          </a:xfrm>
          <a:prstGeom prst="rect">
            <a:avLst/>
          </a:prstGeo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rPr>
              <a:t>© 2021 Optum, Inc. All rights reserved. Confidential property of Optum. Do not distribute or reproduce without express permission from Optum.</a:t>
            </a:r>
          </a:p>
        </p:txBody>
      </p:sp>
      <p:sp>
        <p:nvSpPr>
          <p:cNvPr id="63" name="Slide Number Placeholder 3"/>
          <p:cNvSpPr>
            <a:spLocks noGrp="1"/>
          </p:cNvSpPr>
          <p:nvPr>
            <p:ph type="sldNum" sz="quarter" idx="12"/>
          </p:nvPr>
        </p:nvSpPr>
        <p:spPr>
          <a:xfrm>
            <a:off x="8597932" y="4881591"/>
            <a:ext cx="406854" cy="273844"/>
          </a:xfr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17185FD2-7C63-4E19-9A13-DF665E47C701}"/>
              </a:ext>
            </a:extLst>
          </p:cNvPr>
          <p:cNvSpPr/>
          <p:nvPr/>
        </p:nvSpPr>
        <p:spPr>
          <a:xfrm>
            <a:off x="350824" y="1004396"/>
            <a:ext cx="8887519" cy="2769989"/>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en-US" b="1" dirty="0"/>
              <a:t>Reusable common component library </a:t>
            </a:r>
            <a:r>
              <a:rPr lang="en-US" dirty="0"/>
              <a:t>Creating common reusable components (UI) in react </a:t>
            </a:r>
            <a:r>
              <a:rPr lang="en-US" dirty="0" err="1"/>
              <a:t>eg</a:t>
            </a:r>
            <a:r>
              <a:rPr lang="en-US" dirty="0"/>
              <a:t> horizontal filter panel or Grid control with search, sort, pagination. Need to provide some mockup data which can help in creating the default components.  The same can be plugged into actual applications by product teams. These components can be developed even outside of VDI. </a:t>
            </a:r>
            <a:endParaRPr lang="en-US" sz="1200" b="1" i="1" dirty="0"/>
          </a:p>
          <a:p>
            <a:pPr marL="342900" indent="-342900">
              <a:buFont typeface="Arial" panose="020B0604020202020204" pitchFamily="34" charset="0"/>
              <a:buChar char="•"/>
            </a:pPr>
            <a:endParaRPr lang="en-US" sz="1200" b="1" i="1" dirty="0"/>
          </a:p>
          <a:p>
            <a:pPr marL="342900" indent="-342900">
              <a:buFont typeface="Arial" panose="020B0604020202020204" pitchFamily="34" charset="0"/>
              <a:buChar char="•"/>
            </a:pPr>
            <a:r>
              <a:rPr lang="en-US" dirty="0"/>
              <a:t>1) New/Enhancement of components like Breadcrumbs, </a:t>
            </a:r>
            <a:r>
              <a:rPr lang="en-US" dirty="0" err="1"/>
              <a:t>CardLayout</a:t>
            </a:r>
            <a:r>
              <a:rPr lang="en-US" dirty="0"/>
              <a:t>, Drawer, </a:t>
            </a:r>
            <a:r>
              <a:rPr lang="en-US" dirty="0" err="1"/>
              <a:t>FlickerText</a:t>
            </a:r>
            <a:r>
              <a:rPr lang="en-US" dirty="0"/>
              <a:t>, </a:t>
            </a:r>
            <a:r>
              <a:rPr lang="en-US" dirty="0" err="1"/>
              <a:t>ResponsiveMedia</a:t>
            </a:r>
            <a:r>
              <a:rPr lang="en-US" dirty="0"/>
              <a:t> &amp; </a:t>
            </a:r>
            <a:r>
              <a:rPr lang="en-US" dirty="0" err="1"/>
              <a:t>Datatable</a:t>
            </a:r>
            <a:r>
              <a:rPr lang="en-US" dirty="0"/>
              <a:t>, </a:t>
            </a:r>
            <a:r>
              <a:rPr lang="en-US" dirty="0" err="1"/>
              <a:t>FHIRDetails</a:t>
            </a:r>
            <a:r>
              <a:rPr lang="en-US" dirty="0"/>
              <a:t>, </a:t>
            </a:r>
            <a:r>
              <a:rPr lang="en-US" dirty="0" err="1"/>
              <a:t>FHIRSummary</a:t>
            </a:r>
            <a:endParaRPr lang="en-US" dirty="0"/>
          </a:p>
          <a:p>
            <a:pPr marL="342900" indent="-342900">
              <a:buFont typeface="Arial" panose="020B0604020202020204" pitchFamily="34" charset="0"/>
              <a:buChar char="•"/>
            </a:pPr>
            <a:r>
              <a:rPr lang="en-US" dirty="0"/>
              <a:t> 2) New components for AVRC 3) Playbook</a:t>
            </a:r>
          </a:p>
          <a:p>
            <a:endParaRPr lang="en-US" dirty="0"/>
          </a:p>
        </p:txBody>
      </p:sp>
      <p:sp>
        <p:nvSpPr>
          <p:cNvPr id="2" name="TextBox 1">
            <a:extLst>
              <a:ext uri="{FF2B5EF4-FFF2-40B4-BE49-F238E27FC236}">
                <a16:creationId xmlns:a16="http://schemas.microsoft.com/office/drawing/2014/main" id="{A1097D1E-70B4-4771-842C-0BC0EBC9C77A}"/>
              </a:ext>
            </a:extLst>
          </p:cNvPr>
          <p:cNvSpPr txBox="1"/>
          <p:nvPr/>
        </p:nvSpPr>
        <p:spPr>
          <a:xfrm>
            <a:off x="350824" y="373487"/>
            <a:ext cx="7213600" cy="400110"/>
          </a:xfrm>
          <a:prstGeom prst="rect">
            <a:avLst/>
          </a:prstGeom>
          <a:noFill/>
        </p:spPr>
        <p:txBody>
          <a:bodyPr wrap="square" rtlCol="0">
            <a:spAutoFit/>
          </a:bodyPr>
          <a:lstStyle/>
          <a:p>
            <a:r>
              <a:rPr lang="en-US" sz="2000" b="1" dirty="0"/>
              <a:t>Activities/Work items – VDI independent</a:t>
            </a:r>
            <a:endParaRPr lang="en-US" b="1" dirty="0"/>
          </a:p>
        </p:txBody>
      </p:sp>
      <p:graphicFrame>
        <p:nvGraphicFramePr>
          <p:cNvPr id="5" name="Table 5">
            <a:extLst>
              <a:ext uri="{FF2B5EF4-FFF2-40B4-BE49-F238E27FC236}">
                <a16:creationId xmlns:a16="http://schemas.microsoft.com/office/drawing/2014/main" id="{94A3F3E7-52E5-4DD8-9797-C4F0B6D800F3}"/>
              </a:ext>
            </a:extLst>
          </p:cNvPr>
          <p:cNvGraphicFramePr>
            <a:graphicFrameLocks noGrp="1"/>
          </p:cNvGraphicFramePr>
          <p:nvPr>
            <p:extLst>
              <p:ext uri="{D42A27DB-BD31-4B8C-83A1-F6EECF244321}">
                <p14:modId xmlns:p14="http://schemas.microsoft.com/office/powerpoint/2010/main" val="1389586897"/>
              </p:ext>
            </p:extLst>
          </p:nvPr>
        </p:nvGraphicFramePr>
        <p:xfrm>
          <a:off x="1804261" y="3768264"/>
          <a:ext cx="5535478" cy="741680"/>
        </p:xfrm>
        <a:graphic>
          <a:graphicData uri="http://schemas.openxmlformats.org/drawingml/2006/table">
            <a:tbl>
              <a:tblPr firstRow="1" bandRow="1">
                <a:tableStyleId>{F5AB1C69-6EDB-4FF4-983F-18BD219EF322}</a:tableStyleId>
              </a:tblPr>
              <a:tblGrid>
                <a:gridCol w="2767739">
                  <a:extLst>
                    <a:ext uri="{9D8B030D-6E8A-4147-A177-3AD203B41FA5}">
                      <a16:colId xmlns:a16="http://schemas.microsoft.com/office/drawing/2014/main" val="1324010256"/>
                    </a:ext>
                  </a:extLst>
                </a:gridCol>
                <a:gridCol w="2767739">
                  <a:extLst>
                    <a:ext uri="{9D8B030D-6E8A-4147-A177-3AD203B41FA5}">
                      <a16:colId xmlns:a16="http://schemas.microsoft.com/office/drawing/2014/main" val="1741886992"/>
                    </a:ext>
                  </a:extLst>
                </a:gridCol>
              </a:tblGrid>
              <a:tr h="370840">
                <a:tc>
                  <a:txBody>
                    <a:bodyPr/>
                    <a:lstStyle/>
                    <a:p>
                      <a:r>
                        <a:rPr lang="en-US" dirty="0"/>
                        <a:t>Team#1</a:t>
                      </a:r>
                      <a:endParaRPr lang="en-US" b="0" dirty="0"/>
                    </a:p>
                  </a:txBody>
                  <a:tcPr/>
                </a:tc>
                <a:tc>
                  <a:txBody>
                    <a:bodyPr/>
                    <a:lstStyle/>
                    <a:p>
                      <a:r>
                        <a:rPr lang="en-US" dirty="0"/>
                        <a:t>Mentor: Saurabh Srivastava</a:t>
                      </a:r>
                      <a:endParaRPr lang="en-US" b="0" dirty="0"/>
                    </a:p>
                  </a:txBody>
                  <a:tcPr marL="6350" marR="6350" marT="6350" marB="0" anchor="ctr"/>
                </a:tc>
                <a:extLst>
                  <a:ext uri="{0D108BD9-81ED-4DB2-BD59-A6C34878D82A}">
                    <a16:rowId xmlns:a16="http://schemas.microsoft.com/office/drawing/2014/main" val="2575250517"/>
                  </a:ext>
                </a:extLst>
              </a:tr>
              <a:tr h="370840">
                <a:tc>
                  <a:txBody>
                    <a:bodyPr/>
                    <a:lstStyle/>
                    <a:p>
                      <a:pPr marL="0" algn="l" defTabSz="685783" rtl="0" eaLnBrk="1" fontAlgn="ctr" latinLnBrk="0" hangingPunct="1"/>
                      <a:r>
                        <a:rPr lang="en-US" sz="1400" kern="1200" dirty="0">
                          <a:solidFill>
                            <a:schemeClr val="dk1"/>
                          </a:solidFill>
                          <a:latin typeface="+mn-lt"/>
                          <a:ea typeface="+mn-ea"/>
                          <a:cs typeface="+mn-cs"/>
                        </a:rPr>
                        <a:t>Malika Arora</a:t>
                      </a:r>
                    </a:p>
                  </a:txBody>
                  <a:tcPr marL="6350" marR="6350" marT="6350" marB="0" anchor="ctr"/>
                </a:tc>
                <a:tc>
                  <a:txBody>
                    <a:bodyPr/>
                    <a:lstStyle/>
                    <a:p>
                      <a:pPr marL="0" algn="l" defTabSz="685783" rtl="0" eaLnBrk="1" fontAlgn="ctr" latinLnBrk="0" hangingPunct="1"/>
                      <a:r>
                        <a:rPr lang="en-US" sz="1400" kern="1200" dirty="0" err="1"/>
                        <a:t>Sarat</a:t>
                      </a:r>
                      <a:r>
                        <a:rPr lang="en-US" sz="1400" kern="1200" dirty="0"/>
                        <a:t> Kannan</a:t>
                      </a:r>
                      <a:endParaRPr lang="en-US" sz="1400" b="0" kern="1200" dirty="0">
                        <a:solidFill>
                          <a:schemeClr val="dk1"/>
                        </a:solidFill>
                        <a:latin typeface="+mn-lt"/>
                        <a:ea typeface="+mn-ea"/>
                        <a:cs typeface="+mn-cs"/>
                      </a:endParaRPr>
                    </a:p>
                  </a:txBody>
                  <a:tcPr marL="6350" marR="6350" marT="6350" marB="0" anchor="ctr"/>
                </a:tc>
                <a:extLst>
                  <a:ext uri="{0D108BD9-81ED-4DB2-BD59-A6C34878D82A}">
                    <a16:rowId xmlns:a16="http://schemas.microsoft.com/office/drawing/2014/main" val="2554834520"/>
                  </a:ext>
                </a:extLst>
              </a:tr>
            </a:tbl>
          </a:graphicData>
        </a:graphic>
      </p:graphicFrame>
    </p:spTree>
    <p:extLst>
      <p:ext uri="{BB962C8B-B14F-4D97-AF65-F5344CB8AC3E}">
        <p14:creationId xmlns:p14="http://schemas.microsoft.com/office/powerpoint/2010/main" val="259231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ooter Placeholder 3"/>
          <p:cNvSpPr>
            <a:spLocks noGrp="1"/>
          </p:cNvSpPr>
          <p:nvPr>
            <p:ph type="ftr" sz="quarter" idx="4294967295"/>
          </p:nvPr>
        </p:nvSpPr>
        <p:spPr>
          <a:xfrm>
            <a:off x="2512551" y="4896791"/>
            <a:ext cx="6133806" cy="234931"/>
          </a:xfrm>
          <a:prstGeom prst="rect">
            <a:avLst/>
          </a:prstGeo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5565A">
                    <a:tint val="75000"/>
                  </a:srgbClr>
                </a:solidFill>
                <a:effectLst/>
                <a:uLnTx/>
                <a:uFillTx/>
                <a:latin typeface="Arial" panose="020B0604020202020204"/>
                <a:ea typeface="+mn-ea"/>
                <a:cs typeface="+mn-cs"/>
              </a:rPr>
              <a:t>© 2021 Optum, Inc. All rights reserved. Confidential property of Optum. Do not distribute or reproduce without express permission from Optum.</a:t>
            </a:r>
          </a:p>
        </p:txBody>
      </p:sp>
      <p:sp>
        <p:nvSpPr>
          <p:cNvPr id="63" name="Slide Number Placeholder 3"/>
          <p:cNvSpPr>
            <a:spLocks noGrp="1"/>
          </p:cNvSpPr>
          <p:nvPr>
            <p:ph type="sldNum" sz="quarter" idx="12"/>
          </p:nvPr>
        </p:nvSpPr>
        <p:spPr>
          <a:xfrm>
            <a:off x="8597932" y="4881591"/>
            <a:ext cx="406854" cy="273844"/>
          </a:xfr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17185FD2-7C63-4E19-9A13-DF665E47C701}"/>
              </a:ext>
            </a:extLst>
          </p:cNvPr>
          <p:cNvSpPr/>
          <p:nvPr/>
        </p:nvSpPr>
        <p:spPr>
          <a:xfrm>
            <a:off x="350824" y="1004396"/>
            <a:ext cx="8887519" cy="2215991"/>
          </a:xfrm>
          <a:prstGeom prst="rect">
            <a:avLst/>
          </a:prstGeom>
        </p:spPr>
        <p:txBody>
          <a:bodyPr wrap="square" lIns="91440" tIns="45720" rIns="91440" bIns="45720" anchor="t">
            <a:spAutoFit/>
          </a:bodyPr>
          <a:lstStyle/>
          <a:p>
            <a:endParaRPr lang="en-US" dirty="0"/>
          </a:p>
          <a:p>
            <a:pPr marL="342900" indent="-342900">
              <a:buFont typeface="Arial" panose="020B0604020202020204" pitchFamily="34" charset="0"/>
              <a:buChar char="•"/>
            </a:pPr>
            <a:r>
              <a:rPr lang="en-US" b="1" dirty="0"/>
              <a:t>Feature toggle framework </a:t>
            </a:r>
            <a:r>
              <a:rPr lang="en-US" dirty="0"/>
              <a:t>for micro-service architecture, which can enable or disable features which are under development or beta version of features in production environment  or will allow Engineering team to roll out those features to limited customers/business as pilot to seek initial feedback</a:t>
            </a:r>
            <a:endParaRPr lang="en-US" sz="1200" b="1" i="1" dirty="0"/>
          </a:p>
          <a:p>
            <a:pPr marL="342900" indent="-342900">
              <a:buFont typeface="Arial" panose="020B0604020202020204" pitchFamily="34" charset="0"/>
              <a:buChar char="•"/>
            </a:pPr>
            <a:endParaRPr lang="en-US" sz="1200" b="1" i="1" dirty="0"/>
          </a:p>
          <a:p>
            <a:r>
              <a:rPr lang="en-US" dirty="0"/>
              <a:t> </a:t>
            </a:r>
          </a:p>
          <a:p>
            <a:pPr marL="342900" indent="-34290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A1097D1E-70B4-4771-842C-0BC0EBC9C77A}"/>
              </a:ext>
            </a:extLst>
          </p:cNvPr>
          <p:cNvSpPr txBox="1"/>
          <p:nvPr/>
        </p:nvSpPr>
        <p:spPr>
          <a:xfrm>
            <a:off x="350824" y="373487"/>
            <a:ext cx="7213600" cy="400110"/>
          </a:xfrm>
          <a:prstGeom prst="rect">
            <a:avLst/>
          </a:prstGeom>
          <a:noFill/>
        </p:spPr>
        <p:txBody>
          <a:bodyPr wrap="square" rtlCol="0">
            <a:spAutoFit/>
          </a:bodyPr>
          <a:lstStyle/>
          <a:p>
            <a:r>
              <a:rPr lang="en-US" sz="2000" b="1" dirty="0"/>
              <a:t>Activities/Work items – VDI independent</a:t>
            </a:r>
            <a:endParaRPr lang="en-US" b="1" dirty="0"/>
          </a:p>
        </p:txBody>
      </p:sp>
      <p:graphicFrame>
        <p:nvGraphicFramePr>
          <p:cNvPr id="7" name="Table 5">
            <a:extLst>
              <a:ext uri="{FF2B5EF4-FFF2-40B4-BE49-F238E27FC236}">
                <a16:creationId xmlns:a16="http://schemas.microsoft.com/office/drawing/2014/main" id="{C275469E-968F-456A-924D-A147DB0AC39E}"/>
              </a:ext>
            </a:extLst>
          </p:cNvPr>
          <p:cNvGraphicFramePr>
            <a:graphicFrameLocks noGrp="1"/>
          </p:cNvGraphicFramePr>
          <p:nvPr>
            <p:extLst>
              <p:ext uri="{D42A27DB-BD31-4B8C-83A1-F6EECF244321}">
                <p14:modId xmlns:p14="http://schemas.microsoft.com/office/powerpoint/2010/main" val="2572631757"/>
              </p:ext>
            </p:extLst>
          </p:nvPr>
        </p:nvGraphicFramePr>
        <p:xfrm>
          <a:off x="1804261" y="2864747"/>
          <a:ext cx="5535478" cy="741680"/>
        </p:xfrm>
        <a:graphic>
          <a:graphicData uri="http://schemas.openxmlformats.org/drawingml/2006/table">
            <a:tbl>
              <a:tblPr firstRow="1" bandRow="1">
                <a:tableStyleId>{F5AB1C69-6EDB-4FF4-983F-18BD219EF322}</a:tableStyleId>
              </a:tblPr>
              <a:tblGrid>
                <a:gridCol w="2767739">
                  <a:extLst>
                    <a:ext uri="{9D8B030D-6E8A-4147-A177-3AD203B41FA5}">
                      <a16:colId xmlns:a16="http://schemas.microsoft.com/office/drawing/2014/main" val="1324010256"/>
                    </a:ext>
                  </a:extLst>
                </a:gridCol>
                <a:gridCol w="2767739">
                  <a:extLst>
                    <a:ext uri="{9D8B030D-6E8A-4147-A177-3AD203B41FA5}">
                      <a16:colId xmlns:a16="http://schemas.microsoft.com/office/drawing/2014/main" val="1741886992"/>
                    </a:ext>
                  </a:extLst>
                </a:gridCol>
              </a:tblGrid>
              <a:tr h="370840">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lang="en-US" sz="1400" b="1" kern="1200" noProof="0" dirty="0">
                          <a:solidFill>
                            <a:schemeClr val="lt1"/>
                          </a:solidFill>
                          <a:latin typeface="+mn-lt"/>
                          <a:ea typeface="+mn-ea"/>
                          <a:cs typeface="+mn-cs"/>
                        </a:rPr>
                        <a:t>Team#2</a:t>
                      </a:r>
                    </a:p>
                  </a:txBody>
                  <a:tcPr/>
                </a:tc>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lang="en-US" sz="1400" b="1" kern="1200" noProof="0" dirty="0">
                          <a:solidFill>
                            <a:schemeClr val="lt1"/>
                          </a:solidFill>
                          <a:latin typeface="+mn-lt"/>
                          <a:ea typeface="+mn-ea"/>
                          <a:cs typeface="+mn-cs"/>
                        </a:rPr>
                        <a:t>Mentor: Ankit Jain </a:t>
                      </a:r>
                    </a:p>
                  </a:txBody>
                  <a:tcPr marL="6350" marR="6350" marT="6350" marB="0" anchor="ctr"/>
                </a:tc>
                <a:extLst>
                  <a:ext uri="{0D108BD9-81ED-4DB2-BD59-A6C34878D82A}">
                    <a16:rowId xmlns:a16="http://schemas.microsoft.com/office/drawing/2014/main" val="2575250517"/>
                  </a:ext>
                </a:extLst>
              </a:tr>
              <a:tr h="370840">
                <a:tc>
                  <a:txBody>
                    <a:bodyPr/>
                    <a:lstStyle/>
                    <a:p>
                      <a:pPr marL="0" algn="l" defTabSz="685783" rtl="0" eaLnBrk="1" fontAlgn="ctr" latinLnBrk="0" hangingPunct="1"/>
                      <a:r>
                        <a:rPr lang="en-US" sz="1400" kern="1200" dirty="0" err="1"/>
                        <a:t>Nishkarsh</a:t>
                      </a:r>
                      <a:r>
                        <a:rPr lang="en-US" sz="1400" kern="1200" dirty="0"/>
                        <a:t> </a:t>
                      </a:r>
                      <a:r>
                        <a:rPr lang="en-US" sz="1400" kern="1200" dirty="0" err="1"/>
                        <a:t>Maitry</a:t>
                      </a:r>
                      <a:endParaRPr lang="en-US" sz="1400" kern="1200" dirty="0">
                        <a:solidFill>
                          <a:schemeClr val="tx1">
                            <a:lumMod val="50000"/>
                          </a:schemeClr>
                        </a:solidFill>
                      </a:endParaRPr>
                    </a:p>
                  </a:txBody>
                  <a:tcPr marL="6350" marR="6350" marT="6350" marB="0" anchor="ctr"/>
                </a:tc>
                <a:tc>
                  <a:txBody>
                    <a:bodyPr/>
                    <a:lstStyle/>
                    <a:p>
                      <a:pPr marL="0" algn="l" defTabSz="685783" rtl="0" eaLnBrk="1" fontAlgn="ctr" latinLnBrk="0" hangingPunct="1"/>
                      <a:r>
                        <a:rPr lang="en-US" sz="1400" kern="1200" dirty="0"/>
                        <a:t>Ritika Mandal</a:t>
                      </a:r>
                      <a:endParaRPr lang="en-US" sz="1400" b="1" kern="1200" dirty="0">
                        <a:solidFill>
                          <a:schemeClr val="tx1">
                            <a:lumMod val="50000"/>
                          </a:schemeClr>
                        </a:solidFill>
                        <a:latin typeface="+mn-lt"/>
                        <a:ea typeface="+mn-ea"/>
                        <a:cs typeface="+mn-cs"/>
                      </a:endParaRPr>
                    </a:p>
                  </a:txBody>
                  <a:tcPr marL="6350" marR="6350" marT="6350" marB="0" anchor="ctr"/>
                </a:tc>
                <a:extLst>
                  <a:ext uri="{0D108BD9-81ED-4DB2-BD59-A6C34878D82A}">
                    <a16:rowId xmlns:a16="http://schemas.microsoft.com/office/drawing/2014/main" val="2554834520"/>
                  </a:ext>
                </a:extLst>
              </a:tr>
            </a:tbl>
          </a:graphicData>
        </a:graphic>
      </p:graphicFrame>
    </p:spTree>
    <p:extLst>
      <p:ext uri="{BB962C8B-B14F-4D97-AF65-F5344CB8AC3E}">
        <p14:creationId xmlns:p14="http://schemas.microsoft.com/office/powerpoint/2010/main" val="121636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ooter Placeholder 3"/>
          <p:cNvSpPr>
            <a:spLocks noGrp="1"/>
          </p:cNvSpPr>
          <p:nvPr>
            <p:ph type="ftr" sz="quarter" idx="4294967295"/>
          </p:nvPr>
        </p:nvSpPr>
        <p:spPr>
          <a:xfrm>
            <a:off x="2512551" y="4896791"/>
            <a:ext cx="6133806" cy="234931"/>
          </a:xfrm>
          <a:prstGeom prst="rect">
            <a:avLst/>
          </a:prstGeo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5565A">
                    <a:tint val="75000"/>
                  </a:srgbClr>
                </a:solidFill>
                <a:effectLst/>
                <a:uLnTx/>
                <a:uFillTx/>
                <a:latin typeface="Arial" panose="020B0604020202020204"/>
                <a:ea typeface="+mn-ea"/>
                <a:cs typeface="+mn-cs"/>
              </a:rPr>
              <a:t>© 2021 Optum, Inc. All rights reserved. Confidential property of Optum. Do not distribute or reproduce without express permission from Optum.</a:t>
            </a:r>
          </a:p>
        </p:txBody>
      </p:sp>
      <p:sp>
        <p:nvSpPr>
          <p:cNvPr id="63" name="Slide Number Placeholder 3"/>
          <p:cNvSpPr>
            <a:spLocks noGrp="1"/>
          </p:cNvSpPr>
          <p:nvPr>
            <p:ph type="sldNum" sz="quarter" idx="12"/>
          </p:nvPr>
        </p:nvSpPr>
        <p:spPr>
          <a:xfrm>
            <a:off x="8597932" y="4881591"/>
            <a:ext cx="406854" cy="273844"/>
          </a:xfr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17185FD2-7C63-4E19-9A13-DF665E47C701}"/>
              </a:ext>
            </a:extLst>
          </p:cNvPr>
          <p:cNvSpPr/>
          <p:nvPr/>
        </p:nvSpPr>
        <p:spPr>
          <a:xfrm>
            <a:off x="350824" y="1004396"/>
            <a:ext cx="8887519" cy="2862322"/>
          </a:xfrm>
          <a:prstGeom prst="rect">
            <a:avLst/>
          </a:prstGeom>
        </p:spPr>
        <p:txBody>
          <a:bodyPr wrap="square" lIns="91440" tIns="45720" rIns="91440" bIns="45720" anchor="t">
            <a:spAutoFit/>
          </a:bodyPr>
          <a:lstStyle/>
          <a:p>
            <a:endParaRPr lang="en-US" dirty="0"/>
          </a:p>
          <a:p>
            <a:pPr marL="342900" indent="-342900">
              <a:buFont typeface="Arial" panose="020B0604020202020204" pitchFamily="34" charset="0"/>
              <a:buChar char="•"/>
            </a:pPr>
            <a:r>
              <a:rPr lang="en-US" b="1" dirty="0"/>
              <a:t>Labeling Framework </a:t>
            </a:r>
            <a:r>
              <a:rPr lang="en-US" dirty="0"/>
              <a:t>– Labeling framework which can read and decipher conversation/chat and create Labels as necessary which in turn will be an input to AI/ML model. Options to explore - Snorkel, Prodigy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err="1"/>
              <a:t>TriggerNER</a:t>
            </a:r>
            <a:r>
              <a:rPr lang="en-US" b="1" dirty="0"/>
              <a:t> Labeling Model </a:t>
            </a:r>
            <a:r>
              <a:rPr lang="en-US" dirty="0"/>
              <a:t>– Training data preparation tool for NER model </a:t>
            </a:r>
            <a:r>
              <a:rPr lang="en-US" dirty="0" err="1"/>
              <a:t>bulding</a:t>
            </a:r>
            <a:r>
              <a:rPr lang="en-US" dirty="0"/>
              <a:t> tasks</a:t>
            </a:r>
          </a:p>
          <a:p>
            <a:pPr marL="342900" indent="-342900">
              <a:buFont typeface="Arial" panose="020B0604020202020204" pitchFamily="34" charset="0"/>
              <a:buChar char="•"/>
            </a:pPr>
            <a:r>
              <a:rPr lang="en-US" dirty="0">
                <a:hlinkClick r:id="rId3"/>
              </a:rPr>
              <a:t>https://arxiv.org/abs/2004.07493</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A1097D1E-70B4-4771-842C-0BC0EBC9C77A}"/>
              </a:ext>
            </a:extLst>
          </p:cNvPr>
          <p:cNvSpPr txBox="1"/>
          <p:nvPr/>
        </p:nvSpPr>
        <p:spPr>
          <a:xfrm>
            <a:off x="350824" y="373487"/>
            <a:ext cx="7213600" cy="400110"/>
          </a:xfrm>
          <a:prstGeom prst="rect">
            <a:avLst/>
          </a:prstGeom>
          <a:noFill/>
        </p:spPr>
        <p:txBody>
          <a:bodyPr wrap="square" rtlCol="0">
            <a:spAutoFit/>
          </a:bodyPr>
          <a:lstStyle/>
          <a:p>
            <a:r>
              <a:rPr lang="en-US" sz="2000" b="1" dirty="0"/>
              <a:t>Activities/Work items – VDI independent</a:t>
            </a:r>
            <a:endParaRPr lang="en-US" b="1" dirty="0"/>
          </a:p>
        </p:txBody>
      </p:sp>
      <p:graphicFrame>
        <p:nvGraphicFramePr>
          <p:cNvPr id="8" name="Table 5">
            <a:extLst>
              <a:ext uri="{FF2B5EF4-FFF2-40B4-BE49-F238E27FC236}">
                <a16:creationId xmlns:a16="http://schemas.microsoft.com/office/drawing/2014/main" id="{AC913476-1CB0-4CFF-9276-9816C0C88BEC}"/>
              </a:ext>
            </a:extLst>
          </p:cNvPr>
          <p:cNvGraphicFramePr>
            <a:graphicFrameLocks noGrp="1"/>
          </p:cNvGraphicFramePr>
          <p:nvPr>
            <p:extLst>
              <p:ext uri="{D42A27DB-BD31-4B8C-83A1-F6EECF244321}">
                <p14:modId xmlns:p14="http://schemas.microsoft.com/office/powerpoint/2010/main" val="897328577"/>
              </p:ext>
            </p:extLst>
          </p:nvPr>
        </p:nvGraphicFramePr>
        <p:xfrm>
          <a:off x="1308315" y="3577669"/>
          <a:ext cx="5535478" cy="741680"/>
        </p:xfrm>
        <a:graphic>
          <a:graphicData uri="http://schemas.openxmlformats.org/drawingml/2006/table">
            <a:tbl>
              <a:tblPr firstRow="1" bandRow="1">
                <a:tableStyleId>{F5AB1C69-6EDB-4FF4-983F-18BD219EF322}</a:tableStyleId>
              </a:tblPr>
              <a:tblGrid>
                <a:gridCol w="2767739">
                  <a:extLst>
                    <a:ext uri="{9D8B030D-6E8A-4147-A177-3AD203B41FA5}">
                      <a16:colId xmlns:a16="http://schemas.microsoft.com/office/drawing/2014/main" val="1324010256"/>
                    </a:ext>
                  </a:extLst>
                </a:gridCol>
                <a:gridCol w="2767739">
                  <a:extLst>
                    <a:ext uri="{9D8B030D-6E8A-4147-A177-3AD203B41FA5}">
                      <a16:colId xmlns:a16="http://schemas.microsoft.com/office/drawing/2014/main" val="1741886992"/>
                    </a:ext>
                  </a:extLst>
                </a:gridCol>
              </a:tblGrid>
              <a:tr h="370840">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lang="en-US" sz="1400" b="1" kern="1200" noProof="0" dirty="0">
                          <a:solidFill>
                            <a:schemeClr val="lt1"/>
                          </a:solidFill>
                          <a:latin typeface="+mn-lt"/>
                          <a:ea typeface="+mn-ea"/>
                          <a:cs typeface="+mn-cs"/>
                        </a:rPr>
                        <a:t>Team#3</a:t>
                      </a:r>
                    </a:p>
                  </a:txBody>
                  <a:tcPr/>
                </a:tc>
                <a:tc>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lang="en-US" sz="1400" b="1" kern="1200" noProof="0" dirty="0">
                          <a:solidFill>
                            <a:schemeClr val="lt1"/>
                          </a:solidFill>
                          <a:latin typeface="+mn-lt"/>
                          <a:ea typeface="+mn-ea"/>
                          <a:cs typeface="+mn-cs"/>
                        </a:rPr>
                        <a:t>Mentor: Arvind Kumar</a:t>
                      </a:r>
                    </a:p>
                  </a:txBody>
                  <a:tcPr marL="6350" marR="6350" marT="6350" marB="0" anchor="ctr"/>
                </a:tc>
                <a:extLst>
                  <a:ext uri="{0D108BD9-81ED-4DB2-BD59-A6C34878D82A}">
                    <a16:rowId xmlns:a16="http://schemas.microsoft.com/office/drawing/2014/main" val="2575250517"/>
                  </a:ext>
                </a:extLst>
              </a:tr>
              <a:tr h="370840">
                <a:tc>
                  <a:txBody>
                    <a:bodyPr/>
                    <a:lstStyle/>
                    <a:p>
                      <a:pPr marL="0" algn="l" defTabSz="685783" rtl="0" eaLnBrk="1" fontAlgn="ctr" latinLnBrk="0" hangingPunct="1"/>
                      <a:r>
                        <a:rPr lang="en-US" sz="1400" kern="1200" dirty="0">
                          <a:solidFill>
                            <a:schemeClr val="dk1"/>
                          </a:solidFill>
                          <a:latin typeface="+mn-lt"/>
                          <a:ea typeface="+mn-ea"/>
                          <a:cs typeface="+mn-cs"/>
                        </a:rPr>
                        <a:t>Shruti Raj</a:t>
                      </a:r>
                    </a:p>
                  </a:txBody>
                  <a:tcPr marL="6350" marR="6350" marT="6350" marB="0" anchor="ctr"/>
                </a:tc>
                <a:tc>
                  <a:txBody>
                    <a:bodyPr/>
                    <a:lstStyle/>
                    <a:p>
                      <a:pPr marL="0" algn="l" defTabSz="685783" rtl="0" eaLnBrk="1" fontAlgn="ctr" latinLnBrk="0" hangingPunct="1"/>
                      <a:r>
                        <a:rPr lang="en-US" sz="1400" kern="1200" dirty="0">
                          <a:solidFill>
                            <a:schemeClr val="dk1"/>
                          </a:solidFill>
                          <a:latin typeface="+mn-lt"/>
                          <a:ea typeface="+mn-ea"/>
                          <a:cs typeface="+mn-cs"/>
                        </a:rPr>
                        <a:t>Ishita </a:t>
                      </a:r>
                      <a:r>
                        <a:rPr lang="en-US" sz="1400" kern="1200" dirty="0" err="1">
                          <a:solidFill>
                            <a:schemeClr val="dk1"/>
                          </a:solidFill>
                          <a:latin typeface="+mn-lt"/>
                          <a:ea typeface="+mn-ea"/>
                          <a:cs typeface="+mn-cs"/>
                        </a:rPr>
                        <a:t>Saluja</a:t>
                      </a:r>
                      <a:endParaRPr lang="en-US" sz="1400" kern="1200" dirty="0">
                        <a:solidFill>
                          <a:schemeClr val="dk1"/>
                        </a:solidFill>
                        <a:latin typeface="+mn-lt"/>
                        <a:ea typeface="+mn-ea"/>
                        <a:cs typeface="+mn-cs"/>
                      </a:endParaRPr>
                    </a:p>
                  </a:txBody>
                  <a:tcPr marL="6350" marR="6350" marT="6350" marB="0" anchor="ctr"/>
                </a:tc>
                <a:extLst>
                  <a:ext uri="{0D108BD9-81ED-4DB2-BD59-A6C34878D82A}">
                    <a16:rowId xmlns:a16="http://schemas.microsoft.com/office/drawing/2014/main" val="2554834520"/>
                  </a:ext>
                </a:extLst>
              </a:tr>
            </a:tbl>
          </a:graphicData>
        </a:graphic>
      </p:graphicFrame>
    </p:spTree>
    <p:extLst>
      <p:ext uri="{BB962C8B-B14F-4D97-AF65-F5344CB8AC3E}">
        <p14:creationId xmlns:p14="http://schemas.microsoft.com/office/powerpoint/2010/main" val="184330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ooter Placeholder 3"/>
          <p:cNvSpPr>
            <a:spLocks noGrp="1"/>
          </p:cNvSpPr>
          <p:nvPr>
            <p:ph type="ftr" sz="quarter" idx="4294967295"/>
          </p:nvPr>
        </p:nvSpPr>
        <p:spPr>
          <a:xfrm>
            <a:off x="2512551" y="4896791"/>
            <a:ext cx="6133806" cy="234931"/>
          </a:xfrm>
          <a:prstGeom prst="rect">
            <a:avLst/>
          </a:prstGeo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5565A">
                    <a:tint val="75000"/>
                  </a:srgbClr>
                </a:solidFill>
                <a:effectLst/>
                <a:uLnTx/>
                <a:uFillTx/>
                <a:latin typeface="Arial" panose="020B0604020202020204"/>
                <a:ea typeface="+mn-ea"/>
                <a:cs typeface="+mn-cs"/>
              </a:rPr>
              <a:t>© 2021 Optum, Inc. All rights reserved. Confidential property of Optum. Do not distribute or reproduce without express permission from Optum.</a:t>
            </a:r>
          </a:p>
        </p:txBody>
      </p:sp>
      <p:sp>
        <p:nvSpPr>
          <p:cNvPr id="63" name="Slide Number Placeholder 3"/>
          <p:cNvSpPr>
            <a:spLocks noGrp="1"/>
          </p:cNvSpPr>
          <p:nvPr>
            <p:ph type="sldNum" sz="quarter" idx="12"/>
          </p:nvPr>
        </p:nvSpPr>
        <p:spPr>
          <a:xfrm>
            <a:off x="8597932" y="4881591"/>
            <a:ext cx="406854" cy="273844"/>
          </a:xfr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700" b="0" i="0" u="none" strike="noStrike" kern="1200" cap="none" spc="0" normalizeH="0" baseline="0" noProof="0" dirty="0">
              <a:ln>
                <a:noFill/>
              </a:ln>
              <a:solidFill>
                <a:srgbClr val="55565A">
                  <a:tint val="75000"/>
                </a:srgbClr>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17185FD2-7C63-4E19-9A13-DF665E47C701}"/>
              </a:ext>
            </a:extLst>
          </p:cNvPr>
          <p:cNvSpPr/>
          <p:nvPr/>
        </p:nvSpPr>
        <p:spPr>
          <a:xfrm>
            <a:off x="256481" y="925145"/>
            <a:ext cx="8887519" cy="2308324"/>
          </a:xfrm>
          <a:prstGeom prst="rect">
            <a:avLst/>
          </a:prstGeom>
        </p:spPr>
        <p:txBody>
          <a:bodyPr wrap="square" lIns="91440" tIns="45720" rIns="91440" bIns="45720" anchor="t">
            <a:spAutoFit/>
          </a:bodyPr>
          <a:lstStyle/>
          <a:p>
            <a:endParaRPr lang="en-US" b="1" dirty="0"/>
          </a:p>
          <a:p>
            <a:pPr marL="285750" indent="-285750">
              <a:buFont typeface="Arial" panose="020B0604020202020204" pitchFamily="34" charset="0"/>
              <a:buChar char="•"/>
            </a:pPr>
            <a:r>
              <a:rPr lang="en-US" b="1" dirty="0"/>
              <a:t>Pluggable Cognitive Services: </a:t>
            </a:r>
            <a:r>
              <a:rPr lang="en-US" dirty="0"/>
              <a:t>Configurable</a:t>
            </a:r>
            <a:r>
              <a:rPr lang="en-US" b="1" dirty="0"/>
              <a:t> </a:t>
            </a:r>
            <a:r>
              <a:rPr lang="en-US" dirty="0"/>
              <a:t>Integration of cognitive services from vendors like Azure LUIS/ Google DialogFlow for chatbots</a:t>
            </a:r>
            <a:endParaRPr lang="en-US" sz="1200" b="1" i="1" dirty="0"/>
          </a:p>
          <a:p>
            <a:pPr marL="285750" indent="-285750">
              <a:buFont typeface="Arial" panose="020B0604020202020204" pitchFamily="34" charset="0"/>
              <a:buChar char="•"/>
            </a:pPr>
            <a:endParaRPr lang="en-US" sz="1200" b="1" i="1" dirty="0"/>
          </a:p>
          <a:p>
            <a:pPr marL="285750" indent="-285750">
              <a:buFont typeface="Arial" panose="020B0604020202020204" pitchFamily="34" charset="0"/>
              <a:buChar char="•"/>
            </a:pPr>
            <a:r>
              <a:rPr lang="en-US" b="1" dirty="0"/>
              <a:t>Root/skill bots: </a:t>
            </a:r>
            <a:r>
              <a:rPr lang="en-US" dirty="0"/>
              <a:t>Enabling different personas through root bot by reusing skill bots</a:t>
            </a:r>
          </a:p>
          <a:p>
            <a:pPr marL="800100" lvl="1" indent="-342900">
              <a:buFont typeface="+mj-lt"/>
              <a:buAutoNum type="alphaLcPeriod"/>
            </a:pPr>
            <a:r>
              <a:rPr lang="en-US" dirty="0"/>
              <a:t>Root/skill bots authentication/communication</a:t>
            </a:r>
          </a:p>
          <a:p>
            <a:pPr marL="800100" lvl="1" indent="-342900">
              <a:buFont typeface="+mj-lt"/>
              <a:buAutoNum type="alphaLcPeriod"/>
            </a:pPr>
            <a:r>
              <a:rPr lang="en-US" dirty="0"/>
              <a:t>Routing engine between bots </a:t>
            </a:r>
            <a:endParaRPr lang="en-US" sz="1200" b="1" i="1" dirty="0"/>
          </a:p>
          <a:p>
            <a:pPr marL="800100" lvl="1" indent="-342900">
              <a:buFont typeface="+mj-lt"/>
              <a:buAutoNum type="alphaLcPeriod"/>
            </a:pPr>
            <a:endParaRPr lang="en-US" sz="1200" b="1" i="1" dirty="0"/>
          </a:p>
          <a:p>
            <a:pPr lvl="1"/>
            <a:endParaRPr lang="en-US" sz="1200" dirty="0"/>
          </a:p>
        </p:txBody>
      </p:sp>
      <p:sp>
        <p:nvSpPr>
          <p:cNvPr id="5" name="TextBox 4">
            <a:extLst>
              <a:ext uri="{FF2B5EF4-FFF2-40B4-BE49-F238E27FC236}">
                <a16:creationId xmlns:a16="http://schemas.microsoft.com/office/drawing/2014/main" id="{6A5F5CC0-2ED3-44B8-8A7B-2B44DABB8536}"/>
              </a:ext>
            </a:extLst>
          </p:cNvPr>
          <p:cNvSpPr txBox="1"/>
          <p:nvPr/>
        </p:nvSpPr>
        <p:spPr>
          <a:xfrm>
            <a:off x="350824" y="373487"/>
            <a:ext cx="7213600" cy="400110"/>
          </a:xfrm>
          <a:prstGeom prst="rect">
            <a:avLst/>
          </a:prstGeom>
          <a:noFill/>
        </p:spPr>
        <p:txBody>
          <a:bodyPr wrap="square" rtlCol="0">
            <a:spAutoFit/>
          </a:bodyPr>
          <a:lstStyle/>
          <a:p>
            <a:r>
              <a:rPr lang="en-US" sz="2000" b="1" dirty="0"/>
              <a:t>Activities/Work items – VDI dependent</a:t>
            </a:r>
            <a:endParaRPr lang="en-US" b="1" dirty="0"/>
          </a:p>
        </p:txBody>
      </p:sp>
      <p:graphicFrame>
        <p:nvGraphicFramePr>
          <p:cNvPr id="7" name="Table 5">
            <a:extLst>
              <a:ext uri="{FF2B5EF4-FFF2-40B4-BE49-F238E27FC236}">
                <a16:creationId xmlns:a16="http://schemas.microsoft.com/office/drawing/2014/main" id="{BC77A91E-A7A7-4045-A4A5-438164C6339F}"/>
              </a:ext>
            </a:extLst>
          </p:cNvPr>
          <p:cNvGraphicFramePr>
            <a:graphicFrameLocks noGrp="1"/>
          </p:cNvGraphicFramePr>
          <p:nvPr>
            <p:extLst>
              <p:ext uri="{D42A27DB-BD31-4B8C-83A1-F6EECF244321}">
                <p14:modId xmlns:p14="http://schemas.microsoft.com/office/powerpoint/2010/main" val="323496200"/>
              </p:ext>
            </p:extLst>
          </p:nvPr>
        </p:nvGraphicFramePr>
        <p:xfrm>
          <a:off x="1804261" y="3577669"/>
          <a:ext cx="5535478" cy="741680"/>
        </p:xfrm>
        <a:graphic>
          <a:graphicData uri="http://schemas.openxmlformats.org/drawingml/2006/table">
            <a:tbl>
              <a:tblPr firstRow="1" bandRow="1">
                <a:tableStyleId>{F5AB1C69-6EDB-4FF4-983F-18BD219EF322}</a:tableStyleId>
              </a:tblPr>
              <a:tblGrid>
                <a:gridCol w="1845159">
                  <a:extLst>
                    <a:ext uri="{9D8B030D-6E8A-4147-A177-3AD203B41FA5}">
                      <a16:colId xmlns:a16="http://schemas.microsoft.com/office/drawing/2014/main" val="1324010256"/>
                    </a:ext>
                  </a:extLst>
                </a:gridCol>
                <a:gridCol w="922580">
                  <a:extLst>
                    <a:ext uri="{9D8B030D-6E8A-4147-A177-3AD203B41FA5}">
                      <a16:colId xmlns:a16="http://schemas.microsoft.com/office/drawing/2014/main" val="1697131579"/>
                    </a:ext>
                  </a:extLst>
                </a:gridCol>
                <a:gridCol w="922580">
                  <a:extLst>
                    <a:ext uri="{9D8B030D-6E8A-4147-A177-3AD203B41FA5}">
                      <a16:colId xmlns:a16="http://schemas.microsoft.com/office/drawing/2014/main" val="1741886992"/>
                    </a:ext>
                  </a:extLst>
                </a:gridCol>
                <a:gridCol w="1845159">
                  <a:extLst>
                    <a:ext uri="{9D8B030D-6E8A-4147-A177-3AD203B41FA5}">
                      <a16:colId xmlns:a16="http://schemas.microsoft.com/office/drawing/2014/main" val="2639603136"/>
                    </a:ext>
                  </a:extLst>
                </a:gridCol>
              </a:tblGrid>
              <a:tr h="370840">
                <a:tc gridSpan="2">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lang="en-US" sz="1400" b="1" kern="1200" noProof="0" dirty="0">
                          <a:solidFill>
                            <a:schemeClr val="lt1"/>
                          </a:solidFill>
                          <a:latin typeface="+mn-lt"/>
                          <a:ea typeface="+mn-ea"/>
                          <a:cs typeface="+mn-cs"/>
                        </a:rPr>
                        <a:t>Team#4</a:t>
                      </a:r>
                    </a:p>
                  </a:txBody>
                  <a:tcPr/>
                </a:tc>
                <a:tc hMerge="1">
                  <a:txBody>
                    <a:bodyPr/>
                    <a:lstStyle/>
                    <a:p>
                      <a:endParaRPr lang="en-US"/>
                    </a:p>
                  </a:txBody>
                  <a:tcPr/>
                </a:tc>
                <a:tc gridSpan="2">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lang="en-US" sz="1400" b="1" kern="1200" noProof="0" dirty="0">
                          <a:solidFill>
                            <a:schemeClr val="lt1"/>
                          </a:solidFill>
                          <a:latin typeface="+mn-lt"/>
                          <a:ea typeface="+mn-ea"/>
                          <a:cs typeface="+mn-cs"/>
                        </a:rPr>
                        <a:t>Mentor: Nand Kishore</a:t>
                      </a:r>
                    </a:p>
                  </a:txBody>
                  <a:tcPr marL="6350" marR="6350" marT="6350" marB="0" anchor="ctr"/>
                </a:tc>
                <a:tc hMerge="1">
                  <a:txBody>
                    <a:bodyPr/>
                    <a:lstStyle/>
                    <a:p>
                      <a:endParaRPr lang="en-US"/>
                    </a:p>
                  </a:txBody>
                  <a:tcPr/>
                </a:tc>
                <a:extLst>
                  <a:ext uri="{0D108BD9-81ED-4DB2-BD59-A6C34878D82A}">
                    <a16:rowId xmlns:a16="http://schemas.microsoft.com/office/drawing/2014/main" val="2575250517"/>
                  </a:ext>
                </a:extLst>
              </a:tr>
              <a:tr h="370840">
                <a:tc>
                  <a:txBody>
                    <a:bodyPr/>
                    <a:lstStyle/>
                    <a:p>
                      <a:pPr marL="0" algn="l" defTabSz="685783" rtl="0" eaLnBrk="1" fontAlgn="ctr" latinLnBrk="0" hangingPunct="1"/>
                      <a:r>
                        <a:rPr lang="en-US" sz="1400" kern="1200" dirty="0" err="1">
                          <a:solidFill>
                            <a:schemeClr val="dk1"/>
                          </a:solidFill>
                          <a:latin typeface="+mn-lt"/>
                          <a:ea typeface="+mn-ea"/>
                          <a:cs typeface="+mn-cs"/>
                        </a:rPr>
                        <a:t>Anukrati</a:t>
                      </a:r>
                      <a:r>
                        <a:rPr lang="en-US" sz="1400" kern="1200" dirty="0">
                          <a:solidFill>
                            <a:schemeClr val="dk1"/>
                          </a:solidFill>
                          <a:latin typeface="+mn-lt"/>
                          <a:ea typeface="+mn-ea"/>
                          <a:cs typeface="+mn-cs"/>
                        </a:rPr>
                        <a:t> Saxena</a:t>
                      </a:r>
                    </a:p>
                  </a:txBody>
                  <a:tcPr marL="6350" marR="6350" marT="6350" marB="0" anchor="ctr"/>
                </a:tc>
                <a:tc gridSpan="2">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r>
                        <a:rPr lang="en-US" sz="1400" kern="1200" noProof="0" dirty="0" err="1">
                          <a:solidFill>
                            <a:schemeClr val="dk1"/>
                          </a:solidFill>
                          <a:latin typeface="+mn-lt"/>
                          <a:ea typeface="+mn-ea"/>
                          <a:cs typeface="+mn-cs"/>
                        </a:rPr>
                        <a:t>Sruti</a:t>
                      </a:r>
                      <a:r>
                        <a:rPr lang="en-US" sz="1400" kern="1200" noProof="0" dirty="0">
                          <a:solidFill>
                            <a:schemeClr val="dk1"/>
                          </a:solidFill>
                          <a:latin typeface="+mn-lt"/>
                          <a:ea typeface="+mn-ea"/>
                          <a:cs typeface="+mn-cs"/>
                        </a:rPr>
                        <a:t> Verma</a:t>
                      </a:r>
                    </a:p>
                  </a:txBody>
                  <a:tcPr/>
                </a:tc>
                <a:tc hMerge="1">
                  <a:txBody>
                    <a:bodyPr/>
                    <a:lstStyle/>
                    <a:p>
                      <a:pPr marL="0" marR="0" lvl="0" indent="0" algn="l" defTabSz="685783" rtl="0" eaLnBrk="1" fontAlgn="ctr" latinLnBrk="0" hangingPunct="1">
                        <a:lnSpc>
                          <a:spcPct val="100000"/>
                        </a:lnSpc>
                        <a:spcBef>
                          <a:spcPts val="0"/>
                        </a:spcBef>
                        <a:spcAft>
                          <a:spcPts val="0"/>
                        </a:spcAft>
                        <a:buClrTx/>
                        <a:buSzTx/>
                        <a:buFontTx/>
                        <a:buNone/>
                        <a:tabLst/>
                        <a:defRPr/>
                      </a:pPr>
                      <a:endParaRPr lang="en-US" sz="1400" b="1" kern="1200" noProof="0" dirty="0">
                        <a:solidFill>
                          <a:schemeClr val="lt1"/>
                        </a:solidFill>
                        <a:latin typeface="+mn-lt"/>
                        <a:ea typeface="+mn-ea"/>
                        <a:cs typeface="+mn-cs"/>
                      </a:endParaRPr>
                    </a:p>
                  </a:txBody>
                  <a:tcPr marL="6350" marR="6350" marT="6350" marB="0" anchor="ctr"/>
                </a:tc>
                <a:tc>
                  <a:txBody>
                    <a:bodyPr/>
                    <a:lstStyle/>
                    <a:p>
                      <a:pPr marL="0" algn="l" defTabSz="685783" rtl="0" eaLnBrk="1" fontAlgn="ctr" latinLnBrk="0" hangingPunct="1"/>
                      <a:r>
                        <a:rPr lang="en-US" sz="1400" kern="1200" dirty="0">
                          <a:solidFill>
                            <a:schemeClr val="dk1"/>
                          </a:solidFill>
                          <a:latin typeface="+mn-lt"/>
                          <a:ea typeface="+mn-ea"/>
                          <a:cs typeface="+mn-cs"/>
                        </a:rPr>
                        <a:t>Shiva</a:t>
                      </a:r>
                    </a:p>
                  </a:txBody>
                  <a:tcPr marL="6350" marR="6350" marT="6350" marB="0" anchor="ctr"/>
                </a:tc>
                <a:extLst>
                  <a:ext uri="{0D108BD9-81ED-4DB2-BD59-A6C34878D82A}">
                    <a16:rowId xmlns:a16="http://schemas.microsoft.com/office/drawing/2014/main" val="3573260493"/>
                  </a:ext>
                </a:extLst>
              </a:tr>
            </a:tbl>
          </a:graphicData>
        </a:graphic>
      </p:graphicFrame>
    </p:spTree>
    <p:extLst>
      <p:ext uri="{BB962C8B-B14F-4D97-AF65-F5344CB8AC3E}">
        <p14:creationId xmlns:p14="http://schemas.microsoft.com/office/powerpoint/2010/main" val="94136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Thank You</a:t>
            </a:r>
          </a:p>
        </p:txBody>
      </p:sp>
      <p:sp>
        <p:nvSpPr>
          <p:cNvPr id="2" name="Footer Placeholder 1"/>
          <p:cNvSpPr>
            <a:spLocks noGrp="1"/>
          </p:cNvSpPr>
          <p:nvPr>
            <p:ph type="ftr" sz="quarter" idx="4294967295"/>
          </p:nvPr>
        </p:nvSpPr>
        <p:spPr bwMode="gray">
          <a:xfrm>
            <a:off x="3971925" y="4865238"/>
            <a:ext cx="4443412" cy="273844"/>
          </a:xfrm>
          <a:prstGeom prst="rect">
            <a:avLst/>
          </a:prstGeom>
        </p:spPr>
        <p:txBody>
          <a:bodyPr vert="horz" lIns="0" tIns="0" rIns="0" bIns="0" rtlCol="0" anchor="ctr"/>
          <a:lstStyle>
            <a:defPPr>
              <a:defRPr lang="en-US"/>
            </a:defPPr>
            <a:lvl1pPr marL="0" algn="ctr" defTabSz="914400" rtl="0" eaLnBrk="1" latinLnBrk="0" hangingPunct="1">
              <a:defRPr sz="7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55565A">
                    <a:tint val="75000"/>
                  </a:srgbClr>
                </a:solidFill>
              </a:rPr>
              <a:t>Confidential property of Optum. Do not distribute or reproduce without express permission from Optum.</a:t>
            </a:r>
            <a:endParaRPr lang="en-US"/>
          </a:p>
        </p:txBody>
      </p:sp>
    </p:spTree>
    <p:extLst>
      <p:ext uri="{BB962C8B-B14F-4D97-AF65-F5344CB8AC3E}">
        <p14:creationId xmlns:p14="http://schemas.microsoft.com/office/powerpoint/2010/main" val="18605638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Footer Placeholder 3"/>
          <p:cNvSpPr>
            <a:spLocks noGrp="1"/>
          </p:cNvSpPr>
          <p:nvPr>
            <p:ph type="ftr" sz="quarter" idx="4294967295"/>
          </p:nvPr>
        </p:nvSpPr>
        <p:spPr>
          <a:xfrm>
            <a:off x="2512551" y="4896791"/>
            <a:ext cx="6133806" cy="234931"/>
          </a:xfrm>
          <a:prstGeom prst="rect">
            <a:avLst/>
          </a:prstGeo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rPr>
              <a:t>© 2021 Optum, Inc. All rights reserved. Confidential property of Optum. Do not distribute or reproduce without express permission from Optum.</a:t>
            </a:r>
          </a:p>
        </p:txBody>
      </p:sp>
      <p:sp>
        <p:nvSpPr>
          <p:cNvPr id="63" name="Slide Number Placeholder 3"/>
          <p:cNvSpPr>
            <a:spLocks noGrp="1"/>
          </p:cNvSpPr>
          <p:nvPr>
            <p:ph type="sldNum" sz="quarter" idx="12"/>
          </p:nvPr>
        </p:nvSpPr>
        <p:spPr>
          <a:xfrm>
            <a:off x="8597932" y="4881591"/>
            <a:ext cx="406854" cy="273844"/>
          </a:xfr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17185FD2-7C63-4E19-9A13-DF665E47C701}"/>
              </a:ext>
            </a:extLst>
          </p:cNvPr>
          <p:cNvSpPr/>
          <p:nvPr/>
        </p:nvSpPr>
        <p:spPr>
          <a:xfrm>
            <a:off x="256481" y="750396"/>
            <a:ext cx="8887519" cy="4124206"/>
          </a:xfrm>
          <a:prstGeom prst="rect">
            <a:avLst/>
          </a:prstGeom>
        </p:spPr>
        <p:txBody>
          <a:bodyPr wrap="square" lIns="91440" tIns="45720" rIns="91440" bIns="45720" anchor="t">
            <a:spAutoFit/>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Automated reinforcement learning of NLP models: </a:t>
            </a:r>
            <a:r>
              <a:rPr lang="en-US" dirty="0"/>
              <a:t>currently retraining of NLP models is manual and goes through development process as part of delivery releases…it should be automated without involvement of dev team and enabled for business analysts to review/approve/push with single button with following capabilities:</a:t>
            </a:r>
          </a:p>
          <a:p>
            <a:pPr marL="342900" indent="-342900">
              <a:buFont typeface="Arial" panose="020B0604020202020204" pitchFamily="34" charset="0"/>
              <a:buChar char="•"/>
            </a:pPr>
            <a:endParaRPr lang="en-US" dirty="0"/>
          </a:p>
          <a:p>
            <a:pPr marL="800100" lvl="1" indent="-342900">
              <a:buFont typeface="+mj-lt"/>
              <a:buAutoNum type="alphaLcPeriod"/>
            </a:pPr>
            <a:r>
              <a:rPr lang="en-US" dirty="0"/>
              <a:t>recommendation engine: distributing IDKs into specific intents automatically</a:t>
            </a:r>
          </a:p>
          <a:p>
            <a:pPr marL="800100" lvl="1" indent="-342900">
              <a:buFont typeface="+mj-lt"/>
              <a:buAutoNum type="alphaLcPeriod"/>
            </a:pPr>
            <a:r>
              <a:rPr lang="en-US" dirty="0"/>
              <a:t>ability to review/distribute IDK utterances to specific intents with drag/drop by business analysts</a:t>
            </a:r>
          </a:p>
          <a:p>
            <a:pPr marL="800100" lvl="1" indent="-342900">
              <a:buFont typeface="+mj-lt"/>
              <a:buAutoNum type="alphaLcPeriod"/>
            </a:pPr>
            <a:r>
              <a:rPr lang="en-US" dirty="0"/>
              <a:t>retraining models automatically with single click/approval to stage/prod</a:t>
            </a:r>
          </a:p>
          <a:p>
            <a:pPr marL="342900" indent="-342900">
              <a:buFont typeface="Arial" panose="020B0604020202020204" pitchFamily="34" charset="0"/>
              <a:buChar char="•"/>
            </a:pPr>
            <a:r>
              <a:rPr lang="en-US" dirty="0"/>
              <a:t>							</a:t>
            </a:r>
            <a:r>
              <a:rPr lang="en-US" sz="1200" dirty="0"/>
              <a:t>. </a:t>
            </a:r>
            <a:r>
              <a:rPr lang="en-US" sz="1200" b="1" i="1" dirty="0"/>
              <a:t>– Nand Kishore</a:t>
            </a:r>
          </a:p>
          <a:p>
            <a:endParaRPr lang="en-US" dirty="0"/>
          </a:p>
          <a:p>
            <a:pPr algn="r"/>
            <a:r>
              <a:rPr lang="en-US" sz="1000" i="1" dirty="0"/>
              <a:t>Note: applicable/reusable for CAIP and other AI/ML/NLP products</a:t>
            </a:r>
          </a:p>
          <a:p>
            <a:pPr marL="342900" indent="-342900">
              <a:buAutoNum type="arabicPeriod"/>
            </a:pPr>
            <a:endParaRPr lang="en-US" dirty="0"/>
          </a:p>
        </p:txBody>
      </p:sp>
      <p:sp>
        <p:nvSpPr>
          <p:cNvPr id="5" name="TextBox 4">
            <a:extLst>
              <a:ext uri="{FF2B5EF4-FFF2-40B4-BE49-F238E27FC236}">
                <a16:creationId xmlns:a16="http://schemas.microsoft.com/office/drawing/2014/main" id="{F6BA0B27-DF02-42D5-9CFE-9BD0D3A5D749}"/>
              </a:ext>
            </a:extLst>
          </p:cNvPr>
          <p:cNvSpPr txBox="1"/>
          <p:nvPr/>
        </p:nvSpPr>
        <p:spPr>
          <a:xfrm>
            <a:off x="350824" y="373487"/>
            <a:ext cx="7213600" cy="400110"/>
          </a:xfrm>
          <a:prstGeom prst="rect">
            <a:avLst/>
          </a:prstGeom>
          <a:noFill/>
        </p:spPr>
        <p:txBody>
          <a:bodyPr wrap="square" rtlCol="0">
            <a:spAutoFit/>
          </a:bodyPr>
          <a:lstStyle/>
          <a:p>
            <a:r>
              <a:rPr lang="en-US" sz="2000" b="1" dirty="0"/>
              <a:t>Activities/Work items – VDI independent</a:t>
            </a:r>
            <a:endParaRPr lang="en-US" b="1" dirty="0"/>
          </a:p>
        </p:txBody>
      </p:sp>
    </p:spTree>
    <p:extLst>
      <p:ext uri="{BB962C8B-B14F-4D97-AF65-F5344CB8AC3E}">
        <p14:creationId xmlns:p14="http://schemas.microsoft.com/office/powerpoint/2010/main" val="370474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Footer Placeholder 3"/>
          <p:cNvSpPr>
            <a:spLocks noGrp="1"/>
          </p:cNvSpPr>
          <p:nvPr>
            <p:ph type="ftr" sz="quarter" idx="4294967295"/>
          </p:nvPr>
        </p:nvSpPr>
        <p:spPr>
          <a:xfrm>
            <a:off x="2512551" y="4896791"/>
            <a:ext cx="6133806" cy="234931"/>
          </a:xfrm>
          <a:prstGeom prst="rect">
            <a:avLst/>
          </a:prstGeo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rPr>
              <a:t>© 2021 Optum, Inc. All rights reserved. Confidential property of Optum. Do not distribute or reproduce without express permission from Optum.</a:t>
            </a:r>
          </a:p>
        </p:txBody>
      </p:sp>
      <p:sp>
        <p:nvSpPr>
          <p:cNvPr id="63" name="Slide Number Placeholder 3"/>
          <p:cNvSpPr>
            <a:spLocks noGrp="1"/>
          </p:cNvSpPr>
          <p:nvPr>
            <p:ph type="sldNum" sz="quarter" idx="12"/>
          </p:nvPr>
        </p:nvSpPr>
        <p:spPr>
          <a:xfrm>
            <a:off x="8597932" y="4881591"/>
            <a:ext cx="406854" cy="273844"/>
          </a:xfr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700" b="0" i="0" u="none" strike="noStrike" kern="1200" cap="none" spc="0" normalizeH="0" baseline="0" noProof="0" dirty="0">
              <a:ln>
                <a:noFill/>
              </a:ln>
              <a:solidFill>
                <a:srgbClr val="55565A">
                  <a:tint val="75000"/>
                </a:srgbClr>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17185FD2-7C63-4E19-9A13-DF665E47C701}"/>
              </a:ext>
            </a:extLst>
          </p:cNvPr>
          <p:cNvSpPr/>
          <p:nvPr/>
        </p:nvSpPr>
        <p:spPr>
          <a:xfrm>
            <a:off x="256481" y="743138"/>
            <a:ext cx="8887519" cy="1754326"/>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US" b="1" dirty="0"/>
              <a:t>Cognitive Search &amp; Sentiment Analysis</a:t>
            </a:r>
          </a:p>
          <a:p>
            <a:pPr marL="800100" lvl="1" indent="-342900">
              <a:buFont typeface="+mj-lt"/>
              <a:buAutoNum type="alphaLcPeriod"/>
            </a:pPr>
            <a:r>
              <a:rPr lang="en-US" dirty="0"/>
              <a:t>Ability to search from thousands of docs with configurable ML using cognitive search capabilities from different cloud vendors</a:t>
            </a:r>
          </a:p>
          <a:p>
            <a:pPr marL="800100" lvl="1" indent="-342900">
              <a:buFont typeface="+mj-lt"/>
              <a:buAutoNum type="alphaLcPeriod"/>
            </a:pPr>
            <a:r>
              <a:rPr lang="en-US" dirty="0"/>
              <a:t>Ability to analyze running chat transcript in real time to predict sentiment score to build configurable dialog flow based on sentiment score . </a:t>
            </a:r>
            <a:r>
              <a:rPr lang="en-US" sz="1200" b="1" i="1" dirty="0"/>
              <a:t>– Nand Kishore</a:t>
            </a:r>
            <a:endParaRPr lang="en-US" sz="1200" dirty="0"/>
          </a:p>
          <a:p>
            <a:endParaRPr lang="en-US" b="1" dirty="0"/>
          </a:p>
        </p:txBody>
      </p:sp>
      <p:sp>
        <p:nvSpPr>
          <p:cNvPr id="5" name="TextBox 4">
            <a:extLst>
              <a:ext uri="{FF2B5EF4-FFF2-40B4-BE49-F238E27FC236}">
                <a16:creationId xmlns:a16="http://schemas.microsoft.com/office/drawing/2014/main" id="{6A5F5CC0-2ED3-44B8-8A7B-2B44DABB8536}"/>
              </a:ext>
            </a:extLst>
          </p:cNvPr>
          <p:cNvSpPr txBox="1"/>
          <p:nvPr/>
        </p:nvSpPr>
        <p:spPr>
          <a:xfrm>
            <a:off x="350824" y="373487"/>
            <a:ext cx="7213600" cy="400110"/>
          </a:xfrm>
          <a:prstGeom prst="rect">
            <a:avLst/>
          </a:prstGeom>
          <a:noFill/>
        </p:spPr>
        <p:txBody>
          <a:bodyPr wrap="square" rtlCol="0">
            <a:spAutoFit/>
          </a:bodyPr>
          <a:lstStyle/>
          <a:p>
            <a:r>
              <a:rPr lang="en-US" sz="2000" b="1" dirty="0"/>
              <a:t>Activities/Work items – VDI independent</a:t>
            </a:r>
            <a:endParaRPr lang="en-US" b="1" dirty="0"/>
          </a:p>
        </p:txBody>
      </p:sp>
    </p:spTree>
    <p:extLst>
      <p:ext uri="{BB962C8B-B14F-4D97-AF65-F5344CB8AC3E}">
        <p14:creationId xmlns:p14="http://schemas.microsoft.com/office/powerpoint/2010/main" val="30559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Footer Placeholder 3"/>
          <p:cNvSpPr>
            <a:spLocks noGrp="1"/>
          </p:cNvSpPr>
          <p:nvPr>
            <p:ph type="ftr" sz="quarter" idx="4294967295"/>
          </p:nvPr>
        </p:nvSpPr>
        <p:spPr>
          <a:xfrm>
            <a:off x="2512551" y="4896791"/>
            <a:ext cx="6133806" cy="234931"/>
          </a:xfrm>
          <a:prstGeom prst="rect">
            <a:avLst/>
          </a:prstGeo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rPr>
              <a:t>© 2021 Optum, Inc. All rights reserved. Confidential property of Optum. Do not distribute or reproduce without express permission from Optum.</a:t>
            </a:r>
          </a:p>
        </p:txBody>
      </p:sp>
      <p:sp>
        <p:nvSpPr>
          <p:cNvPr id="63" name="Slide Number Placeholder 3"/>
          <p:cNvSpPr>
            <a:spLocks noGrp="1"/>
          </p:cNvSpPr>
          <p:nvPr>
            <p:ph type="sldNum" sz="quarter" idx="12"/>
          </p:nvPr>
        </p:nvSpPr>
        <p:spPr>
          <a:xfrm>
            <a:off x="8597932" y="4881591"/>
            <a:ext cx="406854" cy="273844"/>
          </a:xfrm>
        </p:spPr>
        <p:txBody>
          <a:bodyPr vert="horz"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700" b="0" i="0" u="none" strike="noStrike" kern="1200" cap="none" spc="0" normalizeH="0" baseline="0" noProof="0">
              <a:ln>
                <a:noFill/>
              </a:ln>
              <a:solidFill>
                <a:srgbClr val="55565A">
                  <a:tint val="75000"/>
                </a:srgbClr>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17185FD2-7C63-4E19-9A13-DF665E47C701}"/>
              </a:ext>
            </a:extLst>
          </p:cNvPr>
          <p:cNvSpPr/>
          <p:nvPr/>
        </p:nvSpPr>
        <p:spPr>
          <a:xfrm>
            <a:off x="350824" y="1004396"/>
            <a:ext cx="8887519" cy="2031325"/>
          </a:xfrm>
          <a:prstGeom prst="rect">
            <a:avLst/>
          </a:prstGeom>
        </p:spPr>
        <p:txBody>
          <a:bodyPr wrap="square" lIns="91440" tIns="45720" rIns="91440" bIns="45720" anchor="t">
            <a:spAutoFit/>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Automating manual processes There are many manual processes at org level like data capture etc. can be automated using low-code, no-code using Microsoft's Power Platforms (Power Apps, Power Automate, Power BI etc.). In order to access Power Platforms need corporate connection (VDI dependent). </a:t>
            </a:r>
            <a:r>
              <a:rPr lang="en-US" sz="1200" b="1" i="1" dirty="0"/>
              <a:t>– Saurabh Srivastava</a:t>
            </a:r>
            <a:endParaRPr lang="en-US" sz="12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E7C6D1C8-7666-4652-8C8F-8AC80B8DE16D}"/>
              </a:ext>
            </a:extLst>
          </p:cNvPr>
          <p:cNvSpPr txBox="1"/>
          <p:nvPr/>
        </p:nvSpPr>
        <p:spPr>
          <a:xfrm>
            <a:off x="350824" y="373487"/>
            <a:ext cx="7213600" cy="400110"/>
          </a:xfrm>
          <a:prstGeom prst="rect">
            <a:avLst/>
          </a:prstGeom>
          <a:noFill/>
        </p:spPr>
        <p:txBody>
          <a:bodyPr wrap="square" rtlCol="0">
            <a:spAutoFit/>
          </a:bodyPr>
          <a:lstStyle/>
          <a:p>
            <a:r>
              <a:rPr lang="en-US" sz="2000" b="1" dirty="0"/>
              <a:t>Activities/Work items – VDI dependent</a:t>
            </a:r>
            <a:endParaRPr lang="en-US" b="1" dirty="0"/>
          </a:p>
        </p:txBody>
      </p:sp>
    </p:spTree>
    <p:extLst>
      <p:ext uri="{BB962C8B-B14F-4D97-AF65-F5344CB8AC3E}">
        <p14:creationId xmlns:p14="http://schemas.microsoft.com/office/powerpoint/2010/main" val="3028000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3.xml><?xml version="1.0" encoding="utf-8"?>
<p:tagLst xmlns:a="http://schemas.openxmlformats.org/drawingml/2006/main" xmlns:r="http://schemas.openxmlformats.org/officeDocument/2006/relationships" xmlns:p="http://schemas.openxmlformats.org/presentationml/2006/main">
  <p:tag name="MIO_GUID" val="61f17c2a-7869-4c18-8cbb-645b48883121"/>
  <p:tag name="MIO_LOGOPLACEHOLDER" val="true"/>
</p:tagLst>
</file>

<file path=ppt/theme/theme1.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ptum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8532A008D1A34B809AD7CC03D0BE2D" ma:contentTypeVersion="9" ma:contentTypeDescription="Create a new document." ma:contentTypeScope="" ma:versionID="89fb425dc47058388a729d1a58895c6c">
  <xsd:schema xmlns:xsd="http://www.w3.org/2001/XMLSchema" xmlns:xs="http://www.w3.org/2001/XMLSchema" xmlns:p="http://schemas.microsoft.com/office/2006/metadata/properties" xmlns:ns3="9126d607-6ddd-45d7-9ff4-ca8b3171e8d5" xmlns:ns4="1b7a5891-af78-4e24-b8b8-d79ec441e463" targetNamespace="http://schemas.microsoft.com/office/2006/metadata/properties" ma:root="true" ma:fieldsID="b078332c56eb3667220e912ba8fa0f14" ns3:_="" ns4:_="">
    <xsd:import namespace="9126d607-6ddd-45d7-9ff4-ca8b3171e8d5"/>
    <xsd:import namespace="1b7a5891-af78-4e24-b8b8-d79ec441e46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26d607-6ddd-45d7-9ff4-ca8b3171e8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7a5891-af78-4e24-b8b8-d79ec441e46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9792A7D-23BF-4923-BE0F-2088282800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26d607-6ddd-45d7-9ff4-ca8b3171e8d5"/>
    <ds:schemaRef ds:uri="1b7a5891-af78-4e24-b8b8-d79ec441e4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D6DBDB-9EC6-4B42-9AC8-9B31F34C6453}">
  <ds:schemaRefs>
    <ds:schemaRef ds:uri="http://schemas.microsoft.com/sharepoint/v3/contenttype/forms"/>
  </ds:schemaRefs>
</ds:datastoreItem>
</file>

<file path=customXml/itemProps3.xml><?xml version="1.0" encoding="utf-8"?>
<ds:datastoreItem xmlns:ds="http://schemas.openxmlformats.org/officeDocument/2006/customXml" ds:itemID="{C071879A-6241-492D-95A6-0291A23EACFF}">
  <ds:schemaRefs>
    <ds:schemaRef ds:uri="http://purl.org/dc/elements/1.1/"/>
    <ds:schemaRef ds:uri="http://schemas.microsoft.com/office/2006/metadata/properties"/>
    <ds:schemaRef ds:uri="http://purl.org/dc/terms/"/>
    <ds:schemaRef ds:uri="1b7a5891-af78-4e24-b8b8-d79ec441e463"/>
    <ds:schemaRef ds:uri="http://purl.org/dc/dcmitype/"/>
    <ds:schemaRef ds:uri="9126d607-6ddd-45d7-9ff4-ca8b3171e8d5"/>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TDP_Internship_June2021</Template>
  <TotalTime>380</TotalTime>
  <Words>785</Words>
  <Application>Microsoft Office PowerPoint</Application>
  <PresentationFormat>On-screen Show (16:9)</PresentationFormat>
  <Paragraphs>83</Paragraphs>
  <Slides>9</Slides>
  <Notes>8</Notes>
  <HiddenSlides>3</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9</vt:i4>
      </vt:variant>
    </vt:vector>
  </HeadingPairs>
  <TitlesOfParts>
    <vt:vector size="13" baseType="lpstr">
      <vt:lpstr>Arial</vt:lpstr>
      <vt:lpstr>Calibri</vt:lpstr>
      <vt:lpstr>Main</vt:lpstr>
      <vt:lpstr>Optum WIdescreen 2017</vt:lpstr>
      <vt:lpstr>TDP Internship June 2021</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TDP Internship June 2021</dc:title>
  <dc:creator>Kanjinghat, Sailesh</dc:creator>
  <cp:lastModifiedBy>Kanjinghat, Sailesh</cp:lastModifiedBy>
  <cp:revision>42</cp:revision>
  <dcterms:created xsi:type="dcterms:W3CDTF">2021-06-01T05:41:19Z</dcterms:created>
  <dcterms:modified xsi:type="dcterms:W3CDTF">2021-06-18T06:09:11Z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0x010100728532A008D1A34B809AD7CC03D0BE2D</vt:lpwstr>
  </property>
</Properties>
</file>