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69" y="-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1400" b="1" dirty="0" err="1" smtClean="0"/>
            <a:t>NestVisitsFinal</a:t>
          </a:r>
          <a:endParaRPr lang="en-US" sz="140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 sz="1400" b="1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 sz="1400" b="1"/>
        </a:p>
      </dgm:t>
    </dgm:pt>
    <dgm:pt modelId="{A38FC05A-5E07-4CA3-AED3-120F80C38C9B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DVDInfo</a:t>
          </a:r>
          <a:endParaRPr lang="en-US" sz="1400" b="1" dirty="0">
            <a:solidFill>
              <a:srgbClr val="00B050"/>
            </a:solidFill>
          </a:endParaRPr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1400" b="1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 sz="1400" b="1"/>
        </a:p>
      </dgm:t>
    </dgm:pt>
    <dgm:pt modelId="{72083E10-9578-428E-9526-4CA88DDE97A2}">
      <dgm:prSet custT="1"/>
      <dgm:spPr/>
      <dgm:t>
        <a:bodyPr/>
        <a:lstStyle/>
        <a:p>
          <a:r>
            <a:rPr lang="en-US" sz="1400" b="1" dirty="0" err="1" smtClean="0"/>
            <a:t>NestVisitsSummary</a:t>
          </a:r>
          <a:endParaRPr lang="en-US" sz="14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 sz="1400" b="1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 sz="1400" b="1"/>
        </a:p>
      </dgm:t>
    </dgm:pt>
    <dgm:pt modelId="{9820A920-A84E-482F-91C1-BD589D4D3874}">
      <dgm:prSet custT="1"/>
      <dgm:spPr/>
      <dgm:t>
        <a:bodyPr/>
        <a:lstStyle/>
        <a:p>
          <a:pPr algn="ctr"/>
          <a:r>
            <a:rPr lang="en-US" sz="1400" b="1" dirty="0" err="1" smtClean="0"/>
            <a:t>NestVisitFirstVisit</a:t>
          </a:r>
          <a:endParaRPr lang="en-US" sz="1400" b="1" dirty="0"/>
        </a:p>
      </dgm:t>
    </dgm:pt>
    <dgm:pt modelId="{8F01386C-55D0-4009-A6FA-8DECC9103B43}" type="parTrans" cxnId="{EC8CF86F-ED82-446C-8625-08ACB631F0C3}">
      <dgm:prSet/>
      <dgm:spPr/>
      <dgm:t>
        <a:bodyPr/>
        <a:lstStyle/>
        <a:p>
          <a:endParaRPr lang="en-US" sz="1400" b="1"/>
        </a:p>
      </dgm:t>
    </dgm:pt>
    <dgm:pt modelId="{185776B9-EA26-47D1-94B7-BC66FA543F93}" type="sibTrans" cxnId="{EC8CF86F-ED82-446C-8625-08ACB631F0C3}">
      <dgm:prSet/>
      <dgm:spPr/>
      <dgm:t>
        <a:bodyPr/>
        <a:lstStyle/>
        <a:p>
          <a:endParaRPr lang="en-US" sz="1400" b="1"/>
        </a:p>
      </dgm:t>
    </dgm:pt>
    <dgm:pt modelId="{B790851C-B0C6-410E-A59E-486430AB8981}">
      <dgm:prSet custT="1"/>
      <dgm:spPr/>
      <dgm:t>
        <a:bodyPr/>
        <a:lstStyle/>
        <a:p>
          <a:pPr algn="ctr"/>
          <a:r>
            <a:rPr lang="en-US" sz="1400" b="1" dirty="0" err="1" smtClean="0"/>
            <a:t>NestVisitOverlap</a:t>
          </a:r>
          <a:endParaRPr lang="en-US" sz="1400" b="1" dirty="0" smtClean="0"/>
        </a:p>
        <a:p>
          <a:pPr algn="l"/>
          <a:r>
            <a:rPr lang="en-US" sz="1200" b="0" dirty="0" smtClean="0"/>
            <a:t>-Needs VBA function</a:t>
          </a:r>
          <a:endParaRPr lang="en-US" sz="1200" b="0" dirty="0"/>
        </a:p>
      </dgm:t>
    </dgm:pt>
    <dgm:pt modelId="{7C9DDF55-A9A0-4323-B06E-427F82A2F6D2}" type="parTrans" cxnId="{B230A624-E857-4860-ACBD-9A3761F18451}">
      <dgm:prSet/>
      <dgm:spPr/>
      <dgm:t>
        <a:bodyPr/>
        <a:lstStyle/>
        <a:p>
          <a:endParaRPr lang="en-US" sz="1400" b="1"/>
        </a:p>
      </dgm:t>
    </dgm:pt>
    <dgm:pt modelId="{4A718B0D-B963-4340-A930-86EA7C4EFEB2}" type="sibTrans" cxnId="{B230A624-E857-4860-ACBD-9A3761F18451}">
      <dgm:prSet/>
      <dgm:spPr/>
      <dgm:t>
        <a:bodyPr/>
        <a:lstStyle/>
        <a:p>
          <a:endParaRPr lang="en-US" sz="1400" b="1"/>
        </a:p>
      </dgm:t>
    </dgm:pt>
    <dgm:pt modelId="{279B2582-EDB0-4F89-AAED-E1FBE3C07712}">
      <dgm:prSet custT="1"/>
      <dgm:spPr/>
      <dgm:t>
        <a:bodyPr/>
        <a:lstStyle/>
        <a:p>
          <a:r>
            <a:rPr lang="en-US" sz="1400" b="1" dirty="0" err="1" smtClean="0"/>
            <a:t>NestvisitCountSummary</a:t>
          </a:r>
          <a:endParaRPr lang="en-US" sz="1400" b="1" dirty="0"/>
        </a:p>
      </dgm:t>
    </dgm:pt>
    <dgm:pt modelId="{CB9C2599-3E1D-4D07-9233-C1BD7206AF8E}" type="parTrans" cxnId="{51B9F2E6-954E-47F2-8332-21AAA579C48D}">
      <dgm:prSet/>
      <dgm:spPr/>
      <dgm:t>
        <a:bodyPr/>
        <a:lstStyle/>
        <a:p>
          <a:endParaRPr lang="en-US" sz="1400" b="1"/>
        </a:p>
      </dgm:t>
    </dgm:pt>
    <dgm:pt modelId="{3A5077FD-F169-48AE-96DF-4903B7E62A74}" type="sibTrans" cxnId="{51B9F2E6-954E-47F2-8332-21AAA579C48D}">
      <dgm:prSet/>
      <dgm:spPr/>
      <dgm:t>
        <a:bodyPr/>
        <a:lstStyle/>
        <a:p>
          <a:endParaRPr lang="en-US" sz="1400" b="1"/>
        </a:p>
      </dgm:t>
    </dgm:pt>
    <dgm:pt modelId="{424325A6-59D5-4CE8-9355-8F5A43032829}">
      <dgm:prSet custT="1"/>
      <dgm:spPr/>
      <dgm:t>
        <a:bodyPr/>
        <a:lstStyle/>
        <a:p>
          <a:r>
            <a:rPr lang="en-US" sz="1400" b="1" dirty="0" err="1" smtClean="0"/>
            <a:t>NestVisitTimeSummary</a:t>
          </a:r>
          <a:endParaRPr lang="en-US" sz="1400" b="1" dirty="0"/>
        </a:p>
      </dgm:t>
    </dgm:pt>
    <dgm:pt modelId="{2B9A484B-7B4C-43C0-9DDF-AA004E2E384B}" type="parTrans" cxnId="{A3D6C576-441B-49A2-9C65-50DCB2C3BD43}">
      <dgm:prSet/>
      <dgm:spPr/>
      <dgm:t>
        <a:bodyPr/>
        <a:lstStyle/>
        <a:p>
          <a:endParaRPr lang="en-US" sz="1400" b="1"/>
        </a:p>
      </dgm:t>
    </dgm:pt>
    <dgm:pt modelId="{AD5673D2-48FB-41D7-B9C0-1724EF1AA1CD}" type="sibTrans" cxnId="{A3D6C576-441B-49A2-9C65-50DCB2C3BD43}">
      <dgm:prSet/>
      <dgm:spPr/>
      <dgm:t>
        <a:bodyPr/>
        <a:lstStyle/>
        <a:p>
          <a:endParaRPr lang="en-US" sz="1400" b="1"/>
        </a:p>
      </dgm:t>
    </dgm:pt>
    <dgm:pt modelId="{6956A6E1-FFF9-46E7-8408-50A1E09DBB2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8AA9C7FB-F78D-4148-9370-C08F5FBBB4D8}" type="parTrans" cxnId="{E467DD5A-126E-4CF4-8243-5CBDE1002A12}">
      <dgm:prSet/>
      <dgm:spPr/>
      <dgm:t>
        <a:bodyPr/>
        <a:lstStyle/>
        <a:p>
          <a:endParaRPr lang="en-US" sz="1400" b="1"/>
        </a:p>
      </dgm:t>
    </dgm:pt>
    <dgm:pt modelId="{4C1FF462-28AB-4AFF-BE18-AFE3BCAA3360}" type="sibTrans" cxnId="{E467DD5A-126E-4CF4-8243-5CBDE1002A12}">
      <dgm:prSet/>
      <dgm:spPr/>
      <dgm:t>
        <a:bodyPr/>
        <a:lstStyle/>
        <a:p>
          <a:endParaRPr lang="en-US" sz="1400" b="1"/>
        </a:p>
      </dgm:t>
    </dgm:pt>
    <dgm:pt modelId="{C32559E3-CF7C-4117-A99C-674AF753F4D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1799D056-DCBF-443E-AAA6-B2DD430B0BDD}" type="parTrans" cxnId="{65580E02-A5F7-4986-9DCD-6DED060EC8C2}">
      <dgm:prSet/>
      <dgm:spPr/>
      <dgm:t>
        <a:bodyPr/>
        <a:lstStyle/>
        <a:p>
          <a:endParaRPr lang="en-US" sz="1400" b="1"/>
        </a:p>
      </dgm:t>
    </dgm:pt>
    <dgm:pt modelId="{06A95573-5714-411A-BE47-AB8DBCB656A8}" type="sibTrans" cxnId="{65580E02-A5F7-4986-9DCD-6DED060EC8C2}">
      <dgm:prSet/>
      <dgm:spPr/>
      <dgm:t>
        <a:bodyPr/>
        <a:lstStyle/>
        <a:p>
          <a:endParaRPr lang="en-US" sz="1400" b="1"/>
        </a:p>
      </dgm:t>
    </dgm:pt>
    <dgm:pt modelId="{78ACB782-0103-4B65-A57C-25B1AF52D1E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233343D9-556B-44D1-AFCE-0235922CB5E1}" type="parTrans" cxnId="{1A0DE3BC-55E4-4D3C-B5D3-7A2AF18157B3}">
      <dgm:prSet/>
      <dgm:spPr/>
      <dgm:t>
        <a:bodyPr/>
        <a:lstStyle/>
        <a:p>
          <a:endParaRPr lang="en-US" sz="1400" b="1"/>
        </a:p>
      </dgm:t>
    </dgm:pt>
    <dgm:pt modelId="{41FF7E36-0DF5-4B1E-8E61-381FFD6C6AAE}" type="sibTrans" cxnId="{1A0DE3BC-55E4-4D3C-B5D3-7A2AF18157B3}">
      <dgm:prSet/>
      <dgm:spPr/>
      <dgm:t>
        <a:bodyPr/>
        <a:lstStyle/>
        <a:p>
          <a:endParaRPr lang="en-US" sz="1400" b="1"/>
        </a:p>
      </dgm:t>
    </dgm:pt>
    <dgm:pt modelId="{DE7AFE1B-E420-469B-A239-2BC7B687EB5A}">
      <dgm:prSet custT="1"/>
      <dgm:spPr/>
      <dgm:t>
        <a:bodyPr/>
        <a:lstStyle/>
        <a:p>
          <a:pPr algn="ctr"/>
          <a:r>
            <a:rPr lang="en-US" sz="1400" b="1" dirty="0" err="1" smtClean="0"/>
            <a:t>NestVisitsFemale</a:t>
          </a:r>
          <a:endParaRPr lang="en-US" sz="1400" b="1" dirty="0" smtClean="0"/>
        </a:p>
        <a:p>
          <a:pPr algn="l"/>
          <a:r>
            <a:rPr lang="en-US" sz="1200" b="0" dirty="0" smtClean="0"/>
            <a:t>-Only Feeding</a:t>
          </a:r>
          <a:endParaRPr lang="en-US" sz="1200" b="0" dirty="0"/>
        </a:p>
      </dgm:t>
    </dgm:pt>
    <dgm:pt modelId="{68C308F2-8621-4026-BFBD-AF4B69F59443}" type="parTrans" cxnId="{937E1A1F-5C8B-45D2-A703-D58636573A26}">
      <dgm:prSet/>
      <dgm:spPr/>
      <dgm:t>
        <a:bodyPr/>
        <a:lstStyle/>
        <a:p>
          <a:endParaRPr lang="en-US" sz="1400" b="1"/>
        </a:p>
      </dgm:t>
    </dgm:pt>
    <dgm:pt modelId="{713BD179-EC15-498F-BE4F-948D97B392A0}" type="sibTrans" cxnId="{937E1A1F-5C8B-45D2-A703-D58636573A26}">
      <dgm:prSet/>
      <dgm:spPr/>
      <dgm:t>
        <a:bodyPr/>
        <a:lstStyle/>
        <a:p>
          <a:endParaRPr lang="en-US" sz="1400" b="1"/>
        </a:p>
      </dgm:t>
    </dgm:pt>
    <dgm:pt modelId="{FE1035C1-8066-4365-9512-BE8B68D0E412}">
      <dgm:prSet custT="1"/>
      <dgm:spPr/>
      <dgm:t>
        <a:bodyPr/>
        <a:lstStyle/>
        <a:p>
          <a:pPr algn="ctr"/>
          <a:r>
            <a:rPr lang="en-US" sz="1400" b="1" dirty="0" err="1" smtClean="0"/>
            <a:t>NestVisitsMale</a:t>
          </a:r>
          <a:endParaRPr lang="en-US" sz="1400" b="1" dirty="0" smtClean="0"/>
        </a:p>
        <a:p>
          <a:pPr algn="l"/>
          <a:r>
            <a:rPr lang="en-US" sz="1200" b="0" dirty="0" smtClean="0"/>
            <a:t>-Only Feeding</a:t>
          </a:r>
          <a:endParaRPr lang="en-US" sz="1200" b="1" dirty="0"/>
        </a:p>
      </dgm:t>
    </dgm:pt>
    <dgm:pt modelId="{D83CB275-9918-4F74-BA64-4C5DF1E526AA}" type="parTrans" cxnId="{4B782F2C-A2CF-4655-9635-7EAAD8B9AB0A}">
      <dgm:prSet/>
      <dgm:spPr/>
      <dgm:t>
        <a:bodyPr/>
        <a:lstStyle/>
        <a:p>
          <a:endParaRPr lang="en-US" sz="1400" b="1"/>
        </a:p>
      </dgm:t>
    </dgm:pt>
    <dgm:pt modelId="{530E89C7-3017-4697-B4E4-BFE6082BE71C}" type="sibTrans" cxnId="{4B782F2C-A2CF-4655-9635-7EAAD8B9AB0A}">
      <dgm:prSet/>
      <dgm:spPr/>
      <dgm:t>
        <a:bodyPr/>
        <a:lstStyle/>
        <a:p>
          <a:endParaRPr lang="en-US" sz="1400" b="1"/>
        </a:p>
      </dgm:t>
    </dgm:pt>
    <dgm:pt modelId="{33F83BBA-6DBF-4E33-BCA4-0E46414335A7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DD85AA71-FCF2-4FDC-9422-7895B079CC34}" type="parTrans" cxnId="{6FE65171-F30B-4513-A97A-5A00CF24A815}">
      <dgm:prSet/>
      <dgm:spPr/>
      <dgm:t>
        <a:bodyPr/>
        <a:lstStyle/>
        <a:p>
          <a:endParaRPr lang="en-US" sz="1400" b="1"/>
        </a:p>
      </dgm:t>
    </dgm:pt>
    <dgm:pt modelId="{EE0BFE5F-066B-4D65-9A5F-EB2975C0063F}" type="sibTrans" cxnId="{6FE65171-F30B-4513-A97A-5A00CF24A815}">
      <dgm:prSet/>
      <dgm:spPr/>
      <dgm:t>
        <a:bodyPr/>
        <a:lstStyle/>
        <a:p>
          <a:endParaRPr lang="en-US" sz="1400" b="1"/>
        </a:p>
      </dgm:t>
    </dgm:pt>
    <dgm:pt modelId="{71C00A5A-663F-4EA6-B54B-8CC369209A4E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400" b="1" dirty="0" err="1" smtClean="0">
              <a:solidFill>
                <a:srgbClr val="00B050"/>
              </a:solidFill>
            </a:rPr>
            <a:t>NestVisits</a:t>
          </a:r>
          <a:endParaRPr lang="en-US" sz="1400" b="1" dirty="0">
            <a:solidFill>
              <a:srgbClr val="00B050"/>
            </a:solidFill>
          </a:endParaRPr>
        </a:p>
      </dgm:t>
    </dgm:pt>
    <dgm:pt modelId="{B5F7F7EF-39D3-47E2-88D4-899E0316A87E}" type="parTrans" cxnId="{8970C86A-AC71-4A0E-A394-4A37371D7228}">
      <dgm:prSet/>
      <dgm:spPr/>
      <dgm:t>
        <a:bodyPr/>
        <a:lstStyle/>
        <a:p>
          <a:endParaRPr lang="en-US" sz="1400" b="1"/>
        </a:p>
      </dgm:t>
    </dgm:pt>
    <dgm:pt modelId="{9D176B20-F544-40D9-9232-C3F288522EF9}" type="sibTrans" cxnId="{8970C86A-AC71-4A0E-A394-4A37371D7228}">
      <dgm:prSet/>
      <dgm:spPr/>
      <dgm:t>
        <a:bodyPr/>
        <a:lstStyle/>
        <a:p>
          <a:endParaRPr lang="en-US" sz="1400" b="1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75688" custScaleY="127958" custLinFactY="-500000" custLinFactNeighborX="24180" custLinFactNeighborY="-512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34858" custScaleY="145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C749CD90-5ED1-40E7-9C5B-D2F44FC6E4B6}" type="pres">
      <dgm:prSet presAssocID="{30DB14B4-C961-470D-9A47-EEC7F9368630}" presName="Name64" presStyleLbl="parChTrans1D2" presStyleIdx="0" presStyleCnt="5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0" presStyleCnt="5" custScaleY="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0" presStyleCnt="5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2D9563FE-565D-4961-B5B9-2BCE864EC2D6}" type="pres">
      <dgm:prSet presAssocID="{8F01386C-55D0-4009-A6FA-8DECC9103B43}" presName="Name64" presStyleLbl="parChTrans1D2" presStyleIdx="1" presStyleCnt="5"/>
      <dgm:spPr/>
      <dgm:t>
        <a:bodyPr/>
        <a:lstStyle/>
        <a:p>
          <a:endParaRPr lang="en-US"/>
        </a:p>
      </dgm:t>
    </dgm:pt>
    <dgm:pt modelId="{B3C61612-5D1B-49D5-A4A2-7B820A90500F}" type="pres">
      <dgm:prSet presAssocID="{9820A920-A84E-482F-91C1-BD589D4D3874}" presName="hierRoot2" presStyleCnt="0">
        <dgm:presLayoutVars>
          <dgm:hierBranch val="init"/>
        </dgm:presLayoutVars>
      </dgm:prSet>
      <dgm:spPr/>
    </dgm:pt>
    <dgm:pt modelId="{1532219A-5E5C-4ECB-B2BA-A665BD09C7A5}" type="pres">
      <dgm:prSet presAssocID="{9820A920-A84E-482F-91C1-BD589D4D3874}" presName="rootComposite" presStyleCnt="0"/>
      <dgm:spPr/>
    </dgm:pt>
    <dgm:pt modelId="{9F994C9A-2375-4107-B9F6-FDFB87F7016B}" type="pres">
      <dgm:prSet presAssocID="{9820A920-A84E-482F-91C1-BD589D4D3874}" presName="rootText" presStyleLbl="node2" presStyleIdx="1" presStyleCnt="5" custScaleY="101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3BE83-C603-4DAB-954F-410569B1B357}" type="pres">
      <dgm:prSet presAssocID="{9820A920-A84E-482F-91C1-BD589D4D3874}" presName="rootConnector" presStyleLbl="node2" presStyleIdx="1" presStyleCnt="5"/>
      <dgm:spPr/>
      <dgm:t>
        <a:bodyPr/>
        <a:lstStyle/>
        <a:p>
          <a:endParaRPr lang="en-US"/>
        </a:p>
      </dgm:t>
    </dgm:pt>
    <dgm:pt modelId="{B4B7C680-8F43-4BC4-B400-2E2A7165A4B2}" type="pres">
      <dgm:prSet presAssocID="{9820A920-A84E-482F-91C1-BD589D4D3874}" presName="hierChild4" presStyleCnt="0"/>
      <dgm:spPr/>
    </dgm:pt>
    <dgm:pt modelId="{A4009376-3652-4230-A4A8-00177C029550}" type="pres">
      <dgm:prSet presAssocID="{8AA9C7FB-F78D-4148-9370-C08F5FBBB4D8}" presName="Name64" presStyleLbl="parChTrans1D3" presStyleIdx="0" presStyleCnt="5"/>
      <dgm:spPr/>
      <dgm:t>
        <a:bodyPr/>
        <a:lstStyle/>
        <a:p>
          <a:endParaRPr lang="en-US"/>
        </a:p>
      </dgm:t>
    </dgm:pt>
    <dgm:pt modelId="{FFBC709C-C49B-469B-B40C-62C89D82EBEE}" type="pres">
      <dgm:prSet presAssocID="{6956A6E1-FFF9-46E7-8408-50A1E09DBB2A}" presName="hierRoot2" presStyleCnt="0">
        <dgm:presLayoutVars>
          <dgm:hierBranch val="init"/>
        </dgm:presLayoutVars>
      </dgm:prSet>
      <dgm:spPr/>
    </dgm:pt>
    <dgm:pt modelId="{9439D052-794D-4FB9-BDEF-A5D006EC6C02}" type="pres">
      <dgm:prSet presAssocID="{6956A6E1-FFF9-46E7-8408-50A1E09DBB2A}" presName="rootComposite" presStyleCnt="0"/>
      <dgm:spPr/>
    </dgm:pt>
    <dgm:pt modelId="{EE580C2E-9359-4716-A7E9-816AF8AA2468}" type="pres">
      <dgm:prSet presAssocID="{6956A6E1-FFF9-46E7-8408-50A1E09DBB2A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FC5FA-9C23-4D24-9F34-C13162305A3A}" type="pres">
      <dgm:prSet presAssocID="{6956A6E1-FFF9-46E7-8408-50A1E09DBB2A}" presName="rootConnector" presStyleLbl="node3" presStyleIdx="0" presStyleCnt="5"/>
      <dgm:spPr/>
      <dgm:t>
        <a:bodyPr/>
        <a:lstStyle/>
        <a:p>
          <a:endParaRPr lang="en-US"/>
        </a:p>
      </dgm:t>
    </dgm:pt>
    <dgm:pt modelId="{966DB1F5-B252-4ABC-A47C-C11A90B7F074}" type="pres">
      <dgm:prSet presAssocID="{6956A6E1-FFF9-46E7-8408-50A1E09DBB2A}" presName="hierChild4" presStyleCnt="0"/>
      <dgm:spPr/>
    </dgm:pt>
    <dgm:pt modelId="{75614136-4083-453D-B2C8-62A2A64D745E}" type="pres">
      <dgm:prSet presAssocID="{6956A6E1-FFF9-46E7-8408-50A1E09DBB2A}" presName="hierChild5" presStyleCnt="0"/>
      <dgm:spPr/>
    </dgm:pt>
    <dgm:pt modelId="{DD4D6742-3920-4722-BE96-7E9BC36CA49A}" type="pres">
      <dgm:prSet presAssocID="{9820A920-A84E-482F-91C1-BD589D4D3874}" presName="hierChild5" presStyleCnt="0"/>
      <dgm:spPr/>
    </dgm:pt>
    <dgm:pt modelId="{7DB32FB0-B1FE-479C-ABAD-9BFF92FD762B}" type="pres">
      <dgm:prSet presAssocID="{7C9DDF55-A9A0-4323-B06E-427F82A2F6D2}" presName="Name64" presStyleLbl="parChTrans1D2" presStyleIdx="2" presStyleCnt="5"/>
      <dgm:spPr/>
      <dgm:t>
        <a:bodyPr/>
        <a:lstStyle/>
        <a:p>
          <a:endParaRPr lang="en-US"/>
        </a:p>
      </dgm:t>
    </dgm:pt>
    <dgm:pt modelId="{E3DF9A97-BEBD-4690-A320-6B233822E03C}" type="pres">
      <dgm:prSet presAssocID="{B790851C-B0C6-410E-A59E-486430AB8981}" presName="hierRoot2" presStyleCnt="0">
        <dgm:presLayoutVars>
          <dgm:hierBranch val="init"/>
        </dgm:presLayoutVars>
      </dgm:prSet>
      <dgm:spPr/>
    </dgm:pt>
    <dgm:pt modelId="{447DDA1B-695D-4ACE-8EB6-B60D1B6058A3}" type="pres">
      <dgm:prSet presAssocID="{B790851C-B0C6-410E-A59E-486430AB8981}" presName="rootComposite" presStyleCnt="0"/>
      <dgm:spPr/>
    </dgm:pt>
    <dgm:pt modelId="{7EEAB5C6-0A9F-4337-9CAA-110E499E7EE3}" type="pres">
      <dgm:prSet presAssocID="{B790851C-B0C6-410E-A59E-486430AB898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DBAFB-A8C2-4256-824E-38FCE77CBDCE}" type="pres">
      <dgm:prSet presAssocID="{B790851C-B0C6-410E-A59E-486430AB8981}" presName="rootConnector" presStyleLbl="node2" presStyleIdx="2" presStyleCnt="5"/>
      <dgm:spPr/>
      <dgm:t>
        <a:bodyPr/>
        <a:lstStyle/>
        <a:p>
          <a:endParaRPr lang="en-US"/>
        </a:p>
      </dgm:t>
    </dgm:pt>
    <dgm:pt modelId="{7D6CC5FF-BE08-47DE-B0B4-41A9D1685D36}" type="pres">
      <dgm:prSet presAssocID="{B790851C-B0C6-410E-A59E-486430AB8981}" presName="hierChild4" presStyleCnt="0"/>
      <dgm:spPr/>
    </dgm:pt>
    <dgm:pt modelId="{7E2CC93C-EC34-4B42-9500-E51920FBD042}" type="pres">
      <dgm:prSet presAssocID="{68C308F2-8621-4026-BFBD-AF4B69F59443}" presName="Name64" presStyleLbl="parChTrans1D3" presStyleIdx="1" presStyleCnt="5"/>
      <dgm:spPr/>
      <dgm:t>
        <a:bodyPr/>
        <a:lstStyle/>
        <a:p>
          <a:endParaRPr lang="en-US"/>
        </a:p>
      </dgm:t>
    </dgm:pt>
    <dgm:pt modelId="{C0DF0304-ECA2-499D-AE8D-5A7BD35D019D}" type="pres">
      <dgm:prSet presAssocID="{DE7AFE1B-E420-469B-A239-2BC7B687EB5A}" presName="hierRoot2" presStyleCnt="0">
        <dgm:presLayoutVars>
          <dgm:hierBranch val="init"/>
        </dgm:presLayoutVars>
      </dgm:prSet>
      <dgm:spPr/>
    </dgm:pt>
    <dgm:pt modelId="{0761F1AA-BC80-4BFA-8111-426AFA7C66DF}" type="pres">
      <dgm:prSet presAssocID="{DE7AFE1B-E420-469B-A239-2BC7B687EB5A}" presName="rootComposite" presStyleCnt="0"/>
      <dgm:spPr/>
    </dgm:pt>
    <dgm:pt modelId="{AD1AC13B-AA59-4218-9B7F-29EE712C9900}" type="pres">
      <dgm:prSet presAssocID="{DE7AFE1B-E420-469B-A239-2BC7B687EB5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B4427-5B1C-46AD-B6DA-939C7A309B74}" type="pres">
      <dgm:prSet presAssocID="{DE7AFE1B-E420-469B-A239-2BC7B687EB5A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02A104-3518-47AB-851A-7D7D5AED1CE2}" type="pres">
      <dgm:prSet presAssocID="{DE7AFE1B-E420-469B-A239-2BC7B687EB5A}" presName="hierChild4" presStyleCnt="0"/>
      <dgm:spPr/>
    </dgm:pt>
    <dgm:pt modelId="{70C69F3D-6797-463F-932A-204B472E8089}" type="pres">
      <dgm:prSet presAssocID="{DD85AA71-FCF2-4FDC-9422-7895B079CC34}" presName="Name64" presStyleLbl="parChTrans1D4" presStyleIdx="0" presStyleCnt="2"/>
      <dgm:spPr/>
      <dgm:t>
        <a:bodyPr/>
        <a:lstStyle/>
        <a:p>
          <a:endParaRPr lang="en-US"/>
        </a:p>
      </dgm:t>
    </dgm:pt>
    <dgm:pt modelId="{8852DD16-F21F-4B31-B816-0B90F1A299E9}" type="pres">
      <dgm:prSet presAssocID="{33F83BBA-6DBF-4E33-BCA4-0E46414335A7}" presName="hierRoot2" presStyleCnt="0">
        <dgm:presLayoutVars>
          <dgm:hierBranch val="init"/>
        </dgm:presLayoutVars>
      </dgm:prSet>
      <dgm:spPr/>
    </dgm:pt>
    <dgm:pt modelId="{80176A07-918F-4153-86F7-C680B93C56BE}" type="pres">
      <dgm:prSet presAssocID="{33F83BBA-6DBF-4E33-BCA4-0E46414335A7}" presName="rootComposite" presStyleCnt="0"/>
      <dgm:spPr/>
    </dgm:pt>
    <dgm:pt modelId="{8820C003-E2F4-4095-BF9D-4CF22DB50F5F}" type="pres">
      <dgm:prSet presAssocID="{33F83BBA-6DBF-4E33-BCA4-0E46414335A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EA2C21-7317-4650-B64F-4ACA1491CDC1}" type="pres">
      <dgm:prSet presAssocID="{33F83BBA-6DBF-4E33-BCA4-0E46414335A7}" presName="rootConnector" presStyleLbl="node4" presStyleIdx="0" presStyleCnt="2"/>
      <dgm:spPr/>
      <dgm:t>
        <a:bodyPr/>
        <a:lstStyle/>
        <a:p>
          <a:endParaRPr lang="en-US"/>
        </a:p>
      </dgm:t>
    </dgm:pt>
    <dgm:pt modelId="{222C31A3-E310-4C5F-A184-2CA124D2CF4F}" type="pres">
      <dgm:prSet presAssocID="{33F83BBA-6DBF-4E33-BCA4-0E46414335A7}" presName="hierChild4" presStyleCnt="0"/>
      <dgm:spPr/>
    </dgm:pt>
    <dgm:pt modelId="{F5ED0730-D632-42FC-A9EF-1AC78782226A}" type="pres">
      <dgm:prSet presAssocID="{33F83BBA-6DBF-4E33-BCA4-0E46414335A7}" presName="hierChild5" presStyleCnt="0"/>
      <dgm:spPr/>
    </dgm:pt>
    <dgm:pt modelId="{57B3A150-A2F3-4257-9188-013AE1FA35CC}" type="pres">
      <dgm:prSet presAssocID="{DE7AFE1B-E420-469B-A239-2BC7B687EB5A}" presName="hierChild5" presStyleCnt="0"/>
      <dgm:spPr/>
    </dgm:pt>
    <dgm:pt modelId="{62D68DB7-39FB-4261-B46F-7C10A5CEA719}" type="pres">
      <dgm:prSet presAssocID="{D83CB275-9918-4F74-BA64-4C5DF1E526AA}" presName="Name64" presStyleLbl="parChTrans1D3" presStyleIdx="2" presStyleCnt="5"/>
      <dgm:spPr/>
      <dgm:t>
        <a:bodyPr/>
        <a:lstStyle/>
        <a:p>
          <a:endParaRPr lang="en-US"/>
        </a:p>
      </dgm:t>
    </dgm:pt>
    <dgm:pt modelId="{4EF0DA1D-5832-4ABA-9F0C-95C24C42E7AB}" type="pres">
      <dgm:prSet presAssocID="{FE1035C1-8066-4365-9512-BE8B68D0E412}" presName="hierRoot2" presStyleCnt="0">
        <dgm:presLayoutVars>
          <dgm:hierBranch val="init"/>
        </dgm:presLayoutVars>
      </dgm:prSet>
      <dgm:spPr/>
    </dgm:pt>
    <dgm:pt modelId="{AABD52E8-D05A-4DBC-9FF1-6B0A01052E35}" type="pres">
      <dgm:prSet presAssocID="{FE1035C1-8066-4365-9512-BE8B68D0E412}" presName="rootComposite" presStyleCnt="0"/>
      <dgm:spPr/>
    </dgm:pt>
    <dgm:pt modelId="{7936CCD5-7190-42E1-AD14-3A64D7AFB5D9}" type="pres">
      <dgm:prSet presAssocID="{FE1035C1-8066-4365-9512-BE8B68D0E41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B8AEC-D425-4E8D-A483-DC34126D764E}" type="pres">
      <dgm:prSet presAssocID="{FE1035C1-8066-4365-9512-BE8B68D0E412}" presName="rootConnector" presStyleLbl="node3" presStyleIdx="2" presStyleCnt="5"/>
      <dgm:spPr/>
      <dgm:t>
        <a:bodyPr/>
        <a:lstStyle/>
        <a:p>
          <a:endParaRPr lang="en-US"/>
        </a:p>
      </dgm:t>
    </dgm:pt>
    <dgm:pt modelId="{21EF4C9E-9014-41E1-8161-59D5F405A751}" type="pres">
      <dgm:prSet presAssocID="{FE1035C1-8066-4365-9512-BE8B68D0E412}" presName="hierChild4" presStyleCnt="0"/>
      <dgm:spPr/>
    </dgm:pt>
    <dgm:pt modelId="{F35D96D2-C944-4B24-941A-003A72999F1A}" type="pres">
      <dgm:prSet presAssocID="{B5F7F7EF-39D3-47E2-88D4-899E0316A87E}" presName="Name64" presStyleLbl="parChTrans1D4" presStyleIdx="1" presStyleCnt="2"/>
      <dgm:spPr/>
      <dgm:t>
        <a:bodyPr/>
        <a:lstStyle/>
        <a:p>
          <a:endParaRPr lang="en-US"/>
        </a:p>
      </dgm:t>
    </dgm:pt>
    <dgm:pt modelId="{0067CB56-366C-41CF-AD31-B0A46734892B}" type="pres">
      <dgm:prSet presAssocID="{71C00A5A-663F-4EA6-B54B-8CC369209A4E}" presName="hierRoot2" presStyleCnt="0">
        <dgm:presLayoutVars>
          <dgm:hierBranch val="init"/>
        </dgm:presLayoutVars>
      </dgm:prSet>
      <dgm:spPr/>
    </dgm:pt>
    <dgm:pt modelId="{ACEEFC19-8258-4BC8-81BB-FF726F63AC23}" type="pres">
      <dgm:prSet presAssocID="{71C00A5A-663F-4EA6-B54B-8CC369209A4E}" presName="rootComposite" presStyleCnt="0"/>
      <dgm:spPr/>
    </dgm:pt>
    <dgm:pt modelId="{695F91BB-A5ED-4CA3-884B-3DAF4A0C8B33}" type="pres">
      <dgm:prSet presAssocID="{71C00A5A-663F-4EA6-B54B-8CC369209A4E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B7D35-D744-41C9-A266-8A72A8827A3D}" type="pres">
      <dgm:prSet presAssocID="{71C00A5A-663F-4EA6-B54B-8CC369209A4E}" presName="rootConnector" presStyleLbl="node4" presStyleIdx="1" presStyleCnt="2"/>
      <dgm:spPr/>
      <dgm:t>
        <a:bodyPr/>
        <a:lstStyle/>
        <a:p>
          <a:endParaRPr lang="en-US"/>
        </a:p>
      </dgm:t>
    </dgm:pt>
    <dgm:pt modelId="{805A5A96-8624-4178-B0A6-CFE704FC76E9}" type="pres">
      <dgm:prSet presAssocID="{71C00A5A-663F-4EA6-B54B-8CC369209A4E}" presName="hierChild4" presStyleCnt="0"/>
      <dgm:spPr/>
    </dgm:pt>
    <dgm:pt modelId="{FA2BA2AB-DD9B-4A30-BF93-DD2CAA412DD1}" type="pres">
      <dgm:prSet presAssocID="{71C00A5A-663F-4EA6-B54B-8CC369209A4E}" presName="hierChild5" presStyleCnt="0"/>
      <dgm:spPr/>
    </dgm:pt>
    <dgm:pt modelId="{CAE6097C-6FC3-4B6D-90E1-5D96576D6E66}" type="pres">
      <dgm:prSet presAssocID="{FE1035C1-8066-4365-9512-BE8B68D0E412}" presName="hierChild5" presStyleCnt="0"/>
      <dgm:spPr/>
    </dgm:pt>
    <dgm:pt modelId="{E7814A36-A51E-4E06-BC73-B9AD5C64D528}" type="pres">
      <dgm:prSet presAssocID="{B790851C-B0C6-410E-A59E-486430AB8981}" presName="hierChild5" presStyleCnt="0"/>
      <dgm:spPr/>
    </dgm:pt>
    <dgm:pt modelId="{F7B49448-3C76-4110-A28F-867864BC50E1}" type="pres">
      <dgm:prSet presAssocID="{CB9C2599-3E1D-4D07-9233-C1BD7206AF8E}" presName="Name64" presStyleLbl="parChTrans1D2" presStyleIdx="3" presStyleCnt="5"/>
      <dgm:spPr/>
      <dgm:t>
        <a:bodyPr/>
        <a:lstStyle/>
        <a:p>
          <a:endParaRPr lang="en-US"/>
        </a:p>
      </dgm:t>
    </dgm:pt>
    <dgm:pt modelId="{7DF61252-7634-46AE-867C-7A1AE44CC486}" type="pres">
      <dgm:prSet presAssocID="{279B2582-EDB0-4F89-AAED-E1FBE3C07712}" presName="hierRoot2" presStyleCnt="0">
        <dgm:presLayoutVars>
          <dgm:hierBranch val="init"/>
        </dgm:presLayoutVars>
      </dgm:prSet>
      <dgm:spPr/>
    </dgm:pt>
    <dgm:pt modelId="{ECE420EF-D3A8-449B-B31C-B15D0DD45C47}" type="pres">
      <dgm:prSet presAssocID="{279B2582-EDB0-4F89-AAED-E1FBE3C07712}" presName="rootComposite" presStyleCnt="0"/>
      <dgm:spPr/>
    </dgm:pt>
    <dgm:pt modelId="{CCFD2134-72E1-4F3E-A7E0-33AE67BF3C57}" type="pres">
      <dgm:prSet presAssocID="{279B2582-EDB0-4F89-AAED-E1FBE3C07712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A25A3-D5AB-4704-98B2-832D294C4304}" type="pres">
      <dgm:prSet presAssocID="{279B2582-EDB0-4F89-AAED-E1FBE3C07712}" presName="rootConnector" presStyleLbl="node2" presStyleIdx="3" presStyleCnt="5"/>
      <dgm:spPr/>
      <dgm:t>
        <a:bodyPr/>
        <a:lstStyle/>
        <a:p>
          <a:endParaRPr lang="en-US"/>
        </a:p>
      </dgm:t>
    </dgm:pt>
    <dgm:pt modelId="{CF218F76-9301-427C-93A0-A375EC76B890}" type="pres">
      <dgm:prSet presAssocID="{279B2582-EDB0-4F89-AAED-E1FBE3C07712}" presName="hierChild4" presStyleCnt="0"/>
      <dgm:spPr/>
    </dgm:pt>
    <dgm:pt modelId="{6EB11D7A-4053-47F0-B85C-1079C1C82F84}" type="pres">
      <dgm:prSet presAssocID="{1799D056-DCBF-443E-AAA6-B2DD430B0BDD}" presName="Name64" presStyleLbl="parChTrans1D3" presStyleIdx="3" presStyleCnt="5"/>
      <dgm:spPr/>
      <dgm:t>
        <a:bodyPr/>
        <a:lstStyle/>
        <a:p>
          <a:endParaRPr lang="en-US"/>
        </a:p>
      </dgm:t>
    </dgm:pt>
    <dgm:pt modelId="{60515A18-FEF2-4147-9CD6-4BC898788A1D}" type="pres">
      <dgm:prSet presAssocID="{C32559E3-CF7C-4117-A99C-674AF753F4D1}" presName="hierRoot2" presStyleCnt="0">
        <dgm:presLayoutVars>
          <dgm:hierBranch val="init"/>
        </dgm:presLayoutVars>
      </dgm:prSet>
      <dgm:spPr/>
    </dgm:pt>
    <dgm:pt modelId="{43CA9EC2-128D-4D1E-8578-74D9C8C7B044}" type="pres">
      <dgm:prSet presAssocID="{C32559E3-CF7C-4117-A99C-674AF753F4D1}" presName="rootComposite" presStyleCnt="0"/>
      <dgm:spPr/>
    </dgm:pt>
    <dgm:pt modelId="{5EC98DE1-0754-47B2-A70A-76DC67919EF3}" type="pres">
      <dgm:prSet presAssocID="{C32559E3-CF7C-4117-A99C-674AF753F4D1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7F334-2F4B-469C-96E5-41538B52B854}" type="pres">
      <dgm:prSet presAssocID="{C32559E3-CF7C-4117-A99C-674AF753F4D1}" presName="rootConnector" presStyleLbl="node3" presStyleIdx="3" presStyleCnt="5"/>
      <dgm:spPr/>
      <dgm:t>
        <a:bodyPr/>
        <a:lstStyle/>
        <a:p>
          <a:endParaRPr lang="en-US"/>
        </a:p>
      </dgm:t>
    </dgm:pt>
    <dgm:pt modelId="{3FDA14DB-ECA2-4F63-A7CC-02B1AF2DD78D}" type="pres">
      <dgm:prSet presAssocID="{C32559E3-CF7C-4117-A99C-674AF753F4D1}" presName="hierChild4" presStyleCnt="0"/>
      <dgm:spPr/>
    </dgm:pt>
    <dgm:pt modelId="{26938787-1B07-4B1F-9824-C47B0BC167A8}" type="pres">
      <dgm:prSet presAssocID="{C32559E3-CF7C-4117-A99C-674AF753F4D1}" presName="hierChild5" presStyleCnt="0"/>
      <dgm:spPr/>
    </dgm:pt>
    <dgm:pt modelId="{031BFB5D-F9AB-4603-9EB0-5E8DCB52EC8B}" type="pres">
      <dgm:prSet presAssocID="{279B2582-EDB0-4F89-AAED-E1FBE3C07712}" presName="hierChild5" presStyleCnt="0"/>
      <dgm:spPr/>
    </dgm:pt>
    <dgm:pt modelId="{F1D780BC-182B-4860-B475-FFC9E597ED5C}" type="pres">
      <dgm:prSet presAssocID="{2B9A484B-7B4C-43C0-9DDF-AA004E2E384B}" presName="Name64" presStyleLbl="parChTrans1D2" presStyleIdx="4" presStyleCnt="5"/>
      <dgm:spPr/>
      <dgm:t>
        <a:bodyPr/>
        <a:lstStyle/>
        <a:p>
          <a:endParaRPr lang="en-US"/>
        </a:p>
      </dgm:t>
    </dgm:pt>
    <dgm:pt modelId="{CB02D898-EFCE-4270-900E-501A27DC770B}" type="pres">
      <dgm:prSet presAssocID="{424325A6-59D5-4CE8-9355-8F5A43032829}" presName="hierRoot2" presStyleCnt="0">
        <dgm:presLayoutVars>
          <dgm:hierBranch val="init"/>
        </dgm:presLayoutVars>
      </dgm:prSet>
      <dgm:spPr/>
    </dgm:pt>
    <dgm:pt modelId="{C913CD8D-C953-45FA-9F1A-EC9E5036B0CF}" type="pres">
      <dgm:prSet presAssocID="{424325A6-59D5-4CE8-9355-8F5A43032829}" presName="rootComposite" presStyleCnt="0"/>
      <dgm:spPr/>
    </dgm:pt>
    <dgm:pt modelId="{06AA0649-735C-4A67-9AD7-479DD49DC653}" type="pres">
      <dgm:prSet presAssocID="{424325A6-59D5-4CE8-9355-8F5A4303282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A6236-C020-41A7-B7C1-BF8F3579C7E6}" type="pres">
      <dgm:prSet presAssocID="{424325A6-59D5-4CE8-9355-8F5A43032829}" presName="rootConnector" presStyleLbl="node2" presStyleIdx="4" presStyleCnt="5"/>
      <dgm:spPr/>
      <dgm:t>
        <a:bodyPr/>
        <a:lstStyle/>
        <a:p>
          <a:endParaRPr lang="en-US"/>
        </a:p>
      </dgm:t>
    </dgm:pt>
    <dgm:pt modelId="{7545F243-CEEB-4EDA-851E-DB6DC6CDAAB2}" type="pres">
      <dgm:prSet presAssocID="{424325A6-59D5-4CE8-9355-8F5A43032829}" presName="hierChild4" presStyleCnt="0"/>
      <dgm:spPr/>
    </dgm:pt>
    <dgm:pt modelId="{E7F8EF03-7D5C-44C2-903E-DB93F63094E6}" type="pres">
      <dgm:prSet presAssocID="{233343D9-556B-44D1-AFCE-0235922CB5E1}" presName="Name64" presStyleLbl="parChTrans1D3" presStyleIdx="4" presStyleCnt="5"/>
      <dgm:spPr/>
      <dgm:t>
        <a:bodyPr/>
        <a:lstStyle/>
        <a:p>
          <a:endParaRPr lang="en-US"/>
        </a:p>
      </dgm:t>
    </dgm:pt>
    <dgm:pt modelId="{B4946324-E13F-4377-A54A-C4AB7E2B5FB6}" type="pres">
      <dgm:prSet presAssocID="{78ACB782-0103-4B65-A57C-25B1AF52D1E6}" presName="hierRoot2" presStyleCnt="0">
        <dgm:presLayoutVars>
          <dgm:hierBranch val="init"/>
        </dgm:presLayoutVars>
      </dgm:prSet>
      <dgm:spPr/>
    </dgm:pt>
    <dgm:pt modelId="{2A4DCD49-9C85-4609-96DF-E009B85F92CC}" type="pres">
      <dgm:prSet presAssocID="{78ACB782-0103-4B65-A57C-25B1AF52D1E6}" presName="rootComposite" presStyleCnt="0"/>
      <dgm:spPr/>
    </dgm:pt>
    <dgm:pt modelId="{D2054CFD-64C3-4A75-80DB-0659435BF4B8}" type="pres">
      <dgm:prSet presAssocID="{78ACB782-0103-4B65-A57C-25B1AF52D1E6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9586F-8834-4A5F-BEDA-0BA76CBBAB3D}" type="pres">
      <dgm:prSet presAssocID="{78ACB782-0103-4B65-A57C-25B1AF52D1E6}" presName="rootConnector" presStyleLbl="node3" presStyleIdx="4" presStyleCnt="5"/>
      <dgm:spPr/>
      <dgm:t>
        <a:bodyPr/>
        <a:lstStyle/>
        <a:p>
          <a:endParaRPr lang="en-US"/>
        </a:p>
      </dgm:t>
    </dgm:pt>
    <dgm:pt modelId="{F367D9EF-B888-4398-A7DC-E4E64C09D299}" type="pres">
      <dgm:prSet presAssocID="{78ACB782-0103-4B65-A57C-25B1AF52D1E6}" presName="hierChild4" presStyleCnt="0"/>
      <dgm:spPr/>
    </dgm:pt>
    <dgm:pt modelId="{1375C318-23A0-41B4-9CDE-65FBEB4A6AB4}" type="pres">
      <dgm:prSet presAssocID="{78ACB782-0103-4B65-A57C-25B1AF52D1E6}" presName="hierChild5" presStyleCnt="0"/>
      <dgm:spPr/>
    </dgm:pt>
    <dgm:pt modelId="{50027666-C8EF-4B49-8AC9-251C512701A3}" type="pres">
      <dgm:prSet presAssocID="{424325A6-59D5-4CE8-9355-8F5A43032829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FEA260DD-2BB0-482C-88CC-0BCF1B1BA4D6}" type="presOf" srcId="{A38FC05A-5E07-4CA3-AED3-120F80C38C9B}" destId="{B7763EA0-6D75-420B-B14A-87B95D9C65AD}" srcOrd="0" destOrd="0" presId="urn:microsoft.com/office/officeart/2009/3/layout/HorizontalOrganizationChart"/>
    <dgm:cxn modelId="{5B074D8B-311F-4FC0-B6D7-2DEB27723333}" type="presOf" srcId="{72083E10-9578-428E-9526-4CA88DDE97A2}" destId="{FF1B0FC5-8795-428E-BAB2-51655DF9BFAC}" srcOrd="1" destOrd="0" presId="urn:microsoft.com/office/officeart/2009/3/layout/HorizontalOrganizationChart"/>
    <dgm:cxn modelId="{F5F884F8-B36B-485A-82D0-91F1FDA0E049}" type="presOf" srcId="{8AA9C7FB-F78D-4148-9370-C08F5FBBB4D8}" destId="{A4009376-3652-4230-A4A8-00177C029550}" srcOrd="0" destOrd="0" presId="urn:microsoft.com/office/officeart/2009/3/layout/HorizontalOrganizationChart"/>
    <dgm:cxn modelId="{B16E2F05-BC6C-488D-8746-8DFFA4A898CB}" type="presOf" srcId="{33F83BBA-6DBF-4E33-BCA4-0E46414335A7}" destId="{8820C003-E2F4-4095-BF9D-4CF22DB50F5F}" srcOrd="0" destOrd="0" presId="urn:microsoft.com/office/officeart/2009/3/layout/HorizontalOrganizationChart"/>
    <dgm:cxn modelId="{6D6DA23B-D12E-4C30-968A-ABEC40671FCE}" type="presOf" srcId="{72083E10-9578-428E-9526-4CA88DDE97A2}" destId="{EDEA0F51-606C-486A-AD15-D1B2FD25F3D4}" srcOrd="0" destOrd="0" presId="urn:microsoft.com/office/officeart/2009/3/layout/HorizontalOrganizationChart"/>
    <dgm:cxn modelId="{08A9BBD6-0902-4E85-A790-22029D8C0541}" type="presOf" srcId="{B790851C-B0C6-410E-A59E-486430AB8981}" destId="{28EDBAFB-A8C2-4256-824E-38FCE77CBDCE}" srcOrd="1" destOrd="0" presId="urn:microsoft.com/office/officeart/2009/3/layout/HorizontalOrganizationChart"/>
    <dgm:cxn modelId="{B517EFC1-06FB-4505-96C6-5CC65825F744}" type="presOf" srcId="{FE1035C1-8066-4365-9512-BE8B68D0E412}" destId="{16AB8AEC-D425-4E8D-A483-DC34126D764E}" srcOrd="1" destOrd="0" presId="urn:microsoft.com/office/officeart/2009/3/layout/HorizontalOrganizationChart"/>
    <dgm:cxn modelId="{70286D89-B8B0-42F2-9226-B9DC48A5D629}" type="presOf" srcId="{30DB14B4-C961-470D-9A47-EEC7F9368630}" destId="{C749CD90-5ED1-40E7-9C5B-D2F44FC6E4B6}" srcOrd="0" destOrd="0" presId="urn:microsoft.com/office/officeart/2009/3/layout/HorizontalOrganizationChart"/>
    <dgm:cxn modelId="{E3AB5867-B97A-4069-85A1-C0F1EE5BB753}" type="presOf" srcId="{424325A6-59D5-4CE8-9355-8F5A43032829}" destId="{A39A6236-C020-41A7-B7C1-BF8F3579C7E6}" srcOrd="1" destOrd="0" presId="urn:microsoft.com/office/officeart/2009/3/layout/HorizontalOrganizationChart"/>
    <dgm:cxn modelId="{645F06F8-E020-4374-93BE-CD8FC6210812}" type="presOf" srcId="{78ACB782-0103-4B65-A57C-25B1AF52D1E6}" destId="{BFD9586F-8834-4A5F-BEDA-0BA76CBBAB3D}" srcOrd="1" destOrd="0" presId="urn:microsoft.com/office/officeart/2009/3/layout/HorizontalOrganizationChart"/>
    <dgm:cxn modelId="{65580E02-A5F7-4986-9DCD-6DED060EC8C2}" srcId="{279B2582-EDB0-4F89-AAED-E1FBE3C07712}" destId="{C32559E3-CF7C-4117-A99C-674AF753F4D1}" srcOrd="0" destOrd="0" parTransId="{1799D056-DCBF-443E-AAA6-B2DD430B0BDD}" sibTransId="{06A95573-5714-411A-BE47-AB8DBCB656A8}"/>
    <dgm:cxn modelId="{F1E76E21-06D2-47D7-B60C-64EFF098C12B}" type="presOf" srcId="{B790851C-B0C6-410E-A59E-486430AB8981}" destId="{7EEAB5C6-0A9F-4337-9CAA-110E499E7EE3}" srcOrd="0" destOrd="0" presId="urn:microsoft.com/office/officeart/2009/3/layout/HorizontalOrganizationChart"/>
    <dgm:cxn modelId="{2F30FFD0-AD96-4AB0-885B-F5A36BA110EC}" type="presOf" srcId="{18098B98-3D02-4896-B26C-F45ACCBFA8F8}" destId="{8D37030A-DCE6-41F1-85A1-3118BB466C91}" srcOrd="0" destOrd="0" presId="urn:microsoft.com/office/officeart/2009/3/layout/HorizontalOrganizationChart"/>
    <dgm:cxn modelId="{5C88FA15-C6F2-4873-9F3C-97E18BFA8D8C}" type="presOf" srcId="{9ACAFCFC-5142-4C6A-A550-74BE20AD0CD4}" destId="{BE907398-AA16-4188-B20A-D96C29A10321}" srcOrd="0" destOrd="0" presId="urn:microsoft.com/office/officeart/2009/3/layout/HorizontalOrganizationChart"/>
    <dgm:cxn modelId="{21BB1CC7-A5D7-4C01-9791-1B1EC7CA15BC}" type="presOf" srcId="{9820A920-A84E-482F-91C1-BD589D4D3874}" destId="{3543BE83-C603-4DAB-954F-410569B1B357}" srcOrd="1" destOrd="0" presId="urn:microsoft.com/office/officeart/2009/3/layout/HorizontalOrganizationChart"/>
    <dgm:cxn modelId="{ECD1E5AA-4F59-4BBF-85C6-784FB44DB170}" type="presOf" srcId="{C32559E3-CF7C-4117-A99C-674AF753F4D1}" destId="{5EC98DE1-0754-47B2-A70A-76DC67919EF3}" srcOrd="0" destOrd="0" presId="urn:microsoft.com/office/officeart/2009/3/layout/HorizontalOrganizationChart"/>
    <dgm:cxn modelId="{3E8C660A-F916-47D9-BCB6-FA6F51F7EF2B}" type="presOf" srcId="{CB9C2599-3E1D-4D07-9233-C1BD7206AF8E}" destId="{F7B49448-3C76-4110-A28F-867864BC50E1}" srcOrd="0" destOrd="0" presId="urn:microsoft.com/office/officeart/2009/3/layout/HorizontalOrganizationChart"/>
    <dgm:cxn modelId="{B230A624-E857-4860-ACBD-9A3761F18451}" srcId="{9ACAFCFC-5142-4C6A-A550-74BE20AD0CD4}" destId="{B790851C-B0C6-410E-A59E-486430AB8981}" srcOrd="2" destOrd="0" parTransId="{7C9DDF55-A9A0-4323-B06E-427F82A2F6D2}" sibTransId="{4A718B0D-B963-4340-A930-86EA7C4EFEB2}"/>
    <dgm:cxn modelId="{F26C6887-0E80-4E0C-9312-5A6545382380}" type="presOf" srcId="{C32559E3-CF7C-4117-A99C-674AF753F4D1}" destId="{E4F7F334-2F4B-469C-96E5-41538B52B854}" srcOrd="1" destOrd="0" presId="urn:microsoft.com/office/officeart/2009/3/layout/HorizontalOrganizationChart"/>
    <dgm:cxn modelId="{3824EF86-AC98-4744-AA22-6FF353294ED3}" type="presOf" srcId="{6956A6E1-FFF9-46E7-8408-50A1E09DBB2A}" destId="{CE1FC5FA-9C23-4D24-9F34-C13162305A3A}" srcOrd="1" destOrd="0" presId="urn:microsoft.com/office/officeart/2009/3/layout/HorizontalOrganizationChart"/>
    <dgm:cxn modelId="{950D4B02-09AD-4853-9D3D-303E02056494}" type="presOf" srcId="{9ACAFCFC-5142-4C6A-A550-74BE20AD0CD4}" destId="{CF2F7F3E-7E7D-4936-A1EC-318FAD052DCC}" srcOrd="1" destOrd="0" presId="urn:microsoft.com/office/officeart/2009/3/layout/HorizontalOrganizationChart"/>
    <dgm:cxn modelId="{D64A9547-5415-48F2-967B-3DC76C97C060}" type="presOf" srcId="{71C00A5A-663F-4EA6-B54B-8CC369209A4E}" destId="{695F91BB-A5ED-4CA3-884B-3DAF4A0C8B33}" srcOrd="0" destOrd="0" presId="urn:microsoft.com/office/officeart/2009/3/layout/HorizontalOrganizationChart"/>
    <dgm:cxn modelId="{CEF9DAA6-0845-4380-BD08-E36BF9214691}" type="presOf" srcId="{8F01386C-55D0-4009-A6FA-8DECC9103B43}" destId="{2D9563FE-565D-4961-B5B9-2BCE864EC2D6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30F4752E-A592-4F2F-8310-4901B81A52C3}" type="presOf" srcId="{33F83BBA-6DBF-4E33-BCA4-0E46414335A7}" destId="{B2EA2C21-7317-4650-B64F-4ACA1491CDC1}" srcOrd="1" destOrd="0" presId="urn:microsoft.com/office/officeart/2009/3/layout/HorizontalOrganizationChart"/>
    <dgm:cxn modelId="{F03EB7DA-F153-4793-8B51-12215DFAF979}" type="presOf" srcId="{68C308F2-8621-4026-BFBD-AF4B69F59443}" destId="{7E2CC93C-EC34-4B42-9500-E51920FBD042}" srcOrd="0" destOrd="0" presId="urn:microsoft.com/office/officeart/2009/3/layout/HorizontalOrganizationChart"/>
    <dgm:cxn modelId="{3A878F2A-0103-4978-8338-E6200E962AB5}" type="presOf" srcId="{6956A6E1-FFF9-46E7-8408-50A1E09DBB2A}" destId="{EE580C2E-9359-4716-A7E9-816AF8AA2468}" srcOrd="0" destOrd="0" presId="urn:microsoft.com/office/officeart/2009/3/layout/HorizontalOrganizationChart"/>
    <dgm:cxn modelId="{3522AE86-F6BA-4678-9215-C220D6EF444E}" type="presOf" srcId="{DD85AA71-FCF2-4FDC-9422-7895B079CC34}" destId="{70C69F3D-6797-463F-932A-204B472E8089}" srcOrd="0" destOrd="0" presId="urn:microsoft.com/office/officeart/2009/3/layout/HorizontalOrganizationChart"/>
    <dgm:cxn modelId="{4FE5C0A1-96D3-4820-993F-D0614CF81FE4}" type="presOf" srcId="{1799D056-DCBF-443E-AAA6-B2DD430B0BDD}" destId="{6EB11D7A-4053-47F0-B85C-1079C1C82F84}" srcOrd="0" destOrd="0" presId="urn:microsoft.com/office/officeart/2009/3/layout/HorizontalOrganizationChart"/>
    <dgm:cxn modelId="{F13552B7-1AFE-4E20-B44D-AA9F2A08C10A}" type="presOf" srcId="{B5F7F7EF-39D3-47E2-88D4-899E0316A87E}" destId="{F35D96D2-C944-4B24-941A-003A72999F1A}" srcOrd="0" destOrd="0" presId="urn:microsoft.com/office/officeart/2009/3/layout/HorizontalOrganizationChart"/>
    <dgm:cxn modelId="{9CEDB3CA-DF6E-42F2-949A-FC75F11F1F51}" type="presOf" srcId="{A38FC05A-5E07-4CA3-AED3-120F80C38C9B}" destId="{B2997602-79B5-4384-AE80-96DC36476E35}" srcOrd="1" destOrd="0" presId="urn:microsoft.com/office/officeart/2009/3/layout/HorizontalOrganizationChart"/>
    <dgm:cxn modelId="{2DA9D409-1A77-4DFE-AD85-6ED081CFC46C}" type="presOf" srcId="{424325A6-59D5-4CE8-9355-8F5A43032829}" destId="{06AA0649-735C-4A67-9AD7-479DD49DC653}" srcOrd="0" destOrd="0" presId="urn:microsoft.com/office/officeart/2009/3/layout/HorizontalOrganizationChart"/>
    <dgm:cxn modelId="{8C6C27EA-D973-4CEF-9CDB-76F7AF7FDD30}" type="presOf" srcId="{233343D9-556B-44D1-AFCE-0235922CB5E1}" destId="{E7F8EF03-7D5C-44C2-903E-DB93F63094E6}" srcOrd="0" destOrd="0" presId="urn:microsoft.com/office/officeart/2009/3/layout/HorizontalOrganizationChart"/>
    <dgm:cxn modelId="{A3D6C576-441B-49A2-9C65-50DCB2C3BD43}" srcId="{9ACAFCFC-5142-4C6A-A550-74BE20AD0CD4}" destId="{424325A6-59D5-4CE8-9355-8F5A43032829}" srcOrd="4" destOrd="0" parTransId="{2B9A484B-7B4C-43C0-9DDF-AA004E2E384B}" sibTransId="{AD5673D2-48FB-41D7-B9C0-1724EF1AA1CD}"/>
    <dgm:cxn modelId="{4B782F2C-A2CF-4655-9635-7EAAD8B9AB0A}" srcId="{B790851C-B0C6-410E-A59E-486430AB8981}" destId="{FE1035C1-8066-4365-9512-BE8B68D0E412}" srcOrd="1" destOrd="0" parTransId="{D83CB275-9918-4F74-BA64-4C5DF1E526AA}" sibTransId="{530E89C7-3017-4697-B4E4-BFE6082BE71C}"/>
    <dgm:cxn modelId="{6FE65171-F30B-4513-A97A-5A00CF24A815}" srcId="{DE7AFE1B-E420-469B-A239-2BC7B687EB5A}" destId="{33F83BBA-6DBF-4E33-BCA4-0E46414335A7}" srcOrd="0" destOrd="0" parTransId="{DD85AA71-FCF2-4FDC-9422-7895B079CC34}" sibTransId="{EE0BFE5F-066B-4D65-9A5F-EB2975C0063F}"/>
    <dgm:cxn modelId="{4D01D3A8-8CA3-4384-B4F2-8ECB7A8B17E8}" type="presOf" srcId="{FE1035C1-8066-4365-9512-BE8B68D0E412}" destId="{7936CCD5-7190-42E1-AD14-3A64D7AFB5D9}" srcOrd="0" destOrd="0" presId="urn:microsoft.com/office/officeart/2009/3/layout/HorizontalOrganizationChart"/>
    <dgm:cxn modelId="{51B9F2E6-954E-47F2-8332-21AAA579C48D}" srcId="{9ACAFCFC-5142-4C6A-A550-74BE20AD0CD4}" destId="{279B2582-EDB0-4F89-AAED-E1FBE3C07712}" srcOrd="3" destOrd="0" parTransId="{CB9C2599-3E1D-4D07-9233-C1BD7206AF8E}" sibTransId="{3A5077FD-F169-48AE-96DF-4903B7E62A74}"/>
    <dgm:cxn modelId="{937E1A1F-5C8B-45D2-A703-D58636573A26}" srcId="{B790851C-B0C6-410E-A59E-486430AB8981}" destId="{DE7AFE1B-E420-469B-A239-2BC7B687EB5A}" srcOrd="0" destOrd="0" parTransId="{68C308F2-8621-4026-BFBD-AF4B69F59443}" sibTransId="{713BD179-EC15-498F-BE4F-948D97B392A0}"/>
    <dgm:cxn modelId="{B3036E75-110A-4197-B369-0F380A4765CC}" srcId="{9ACAFCFC-5142-4C6A-A550-74BE20AD0CD4}" destId="{A38FC05A-5E07-4CA3-AED3-120F80C38C9B}" srcOrd="0" destOrd="0" parTransId="{30DB14B4-C961-470D-9A47-EEC7F9368630}" sibTransId="{659ABC5A-C67B-4053-9512-4BDAFEC2B7D9}"/>
    <dgm:cxn modelId="{33D1C6FF-5B82-4C92-9EAB-AE79287208D2}" type="presOf" srcId="{2B9A484B-7B4C-43C0-9DDF-AA004E2E384B}" destId="{F1D780BC-182B-4860-B475-FFC9E597ED5C}" srcOrd="0" destOrd="0" presId="urn:microsoft.com/office/officeart/2009/3/layout/HorizontalOrganizationChart"/>
    <dgm:cxn modelId="{EC8CF86F-ED82-446C-8625-08ACB631F0C3}" srcId="{9ACAFCFC-5142-4C6A-A550-74BE20AD0CD4}" destId="{9820A920-A84E-482F-91C1-BD589D4D3874}" srcOrd="1" destOrd="0" parTransId="{8F01386C-55D0-4009-A6FA-8DECC9103B43}" sibTransId="{185776B9-EA26-47D1-94B7-BC66FA543F93}"/>
    <dgm:cxn modelId="{E467DD5A-126E-4CF4-8243-5CBDE1002A12}" srcId="{9820A920-A84E-482F-91C1-BD589D4D3874}" destId="{6956A6E1-FFF9-46E7-8408-50A1E09DBB2A}" srcOrd="0" destOrd="0" parTransId="{8AA9C7FB-F78D-4148-9370-C08F5FBBB4D8}" sibTransId="{4C1FF462-28AB-4AFF-BE18-AFE3BCAA3360}"/>
    <dgm:cxn modelId="{523F472C-9AEE-4967-B648-55283836B9B2}" type="presOf" srcId="{78ACB782-0103-4B65-A57C-25B1AF52D1E6}" destId="{D2054CFD-64C3-4A75-80DB-0659435BF4B8}" srcOrd="0" destOrd="0" presId="urn:microsoft.com/office/officeart/2009/3/layout/HorizontalOrganizationChart"/>
    <dgm:cxn modelId="{5BE14F77-A9CC-4B9B-B4E3-89B2D5B48676}" type="presOf" srcId="{9820A920-A84E-482F-91C1-BD589D4D3874}" destId="{9F994C9A-2375-4107-B9F6-FDFB87F7016B}" srcOrd="0" destOrd="0" presId="urn:microsoft.com/office/officeart/2009/3/layout/HorizontalOrganizationChart"/>
    <dgm:cxn modelId="{1A0DE3BC-55E4-4D3C-B5D3-7A2AF18157B3}" srcId="{424325A6-59D5-4CE8-9355-8F5A43032829}" destId="{78ACB782-0103-4B65-A57C-25B1AF52D1E6}" srcOrd="0" destOrd="0" parTransId="{233343D9-556B-44D1-AFCE-0235922CB5E1}" sibTransId="{41FF7E36-0DF5-4B1E-8E61-381FFD6C6AAE}"/>
    <dgm:cxn modelId="{E63B9216-CF01-415B-AF4C-83F32D79606A}" type="presOf" srcId="{71C00A5A-663F-4EA6-B54B-8CC369209A4E}" destId="{A5AB7D35-D744-41C9-A266-8A72A8827A3D}" srcOrd="1" destOrd="0" presId="urn:microsoft.com/office/officeart/2009/3/layout/HorizontalOrganizationChart"/>
    <dgm:cxn modelId="{39E21D3B-78ED-4868-B3FF-8ABC78E5B79D}" type="presOf" srcId="{DE7AFE1B-E420-469B-A239-2BC7B687EB5A}" destId="{AD1AC13B-AA59-4218-9B7F-29EE712C9900}" srcOrd="0" destOrd="0" presId="urn:microsoft.com/office/officeart/2009/3/layout/HorizontalOrganizationChart"/>
    <dgm:cxn modelId="{C0D864E1-2320-4392-8284-C9E9235CDA6A}" type="presOf" srcId="{279B2582-EDB0-4F89-AAED-E1FBE3C07712}" destId="{CCFD2134-72E1-4F3E-A7E0-33AE67BF3C57}" srcOrd="0" destOrd="0" presId="urn:microsoft.com/office/officeart/2009/3/layout/HorizontalOrganizationChart"/>
    <dgm:cxn modelId="{B5D5B470-7510-4AAB-A9D0-CE00371B5C5C}" type="presOf" srcId="{D83CB275-9918-4F74-BA64-4C5DF1E526AA}" destId="{62D68DB7-39FB-4261-B46F-7C10A5CEA719}" srcOrd="0" destOrd="0" presId="urn:microsoft.com/office/officeart/2009/3/layout/HorizontalOrganizationChart"/>
    <dgm:cxn modelId="{8970C86A-AC71-4A0E-A394-4A37371D7228}" srcId="{FE1035C1-8066-4365-9512-BE8B68D0E412}" destId="{71C00A5A-663F-4EA6-B54B-8CC369209A4E}" srcOrd="0" destOrd="0" parTransId="{B5F7F7EF-39D3-47E2-88D4-899E0316A87E}" sibTransId="{9D176B20-F544-40D9-9232-C3F288522EF9}"/>
    <dgm:cxn modelId="{0C828123-40FD-419E-90DA-118C31311498}" type="presOf" srcId="{DE7AFE1B-E420-469B-A239-2BC7B687EB5A}" destId="{08BB4427-5B1C-46AD-B6DA-939C7A309B74}" srcOrd="1" destOrd="0" presId="urn:microsoft.com/office/officeart/2009/3/layout/HorizontalOrganizationChart"/>
    <dgm:cxn modelId="{EBF0A67F-31BF-42FC-BCF2-E9FC77470CC9}" type="presOf" srcId="{7C9DDF55-A9A0-4323-B06E-427F82A2F6D2}" destId="{7DB32FB0-B1FE-479C-ABAD-9BFF92FD762B}" srcOrd="0" destOrd="0" presId="urn:microsoft.com/office/officeart/2009/3/layout/HorizontalOrganizationChart"/>
    <dgm:cxn modelId="{A70DD653-71DC-4BDD-99A1-1CF972D8D3CF}" type="presOf" srcId="{279B2582-EDB0-4F89-AAED-E1FBE3C07712}" destId="{86AA25A3-D5AB-4704-98B2-832D294C4304}" srcOrd="1" destOrd="0" presId="urn:microsoft.com/office/officeart/2009/3/layout/HorizontalOrganizationChart"/>
    <dgm:cxn modelId="{DF1FE531-7B35-446A-A2DD-8281BD2F0BE4}" type="presParOf" srcId="{8D37030A-DCE6-41F1-85A1-3118BB466C91}" destId="{D4A58A86-3A97-467D-974C-B5AD8E6B2DE5}" srcOrd="0" destOrd="0" presId="urn:microsoft.com/office/officeart/2009/3/layout/HorizontalOrganizationChart"/>
    <dgm:cxn modelId="{1957769C-88F1-4F55-963E-E9E9B2DC682A}" type="presParOf" srcId="{D4A58A86-3A97-467D-974C-B5AD8E6B2DE5}" destId="{EF3148DB-7DFB-4610-9FBC-FE1EFD64632D}" srcOrd="0" destOrd="0" presId="urn:microsoft.com/office/officeart/2009/3/layout/HorizontalOrganizationChart"/>
    <dgm:cxn modelId="{8C9CFEF6-FFF9-479F-84F1-2E89C69068B3}" type="presParOf" srcId="{EF3148DB-7DFB-4610-9FBC-FE1EFD64632D}" destId="{EDEA0F51-606C-486A-AD15-D1B2FD25F3D4}" srcOrd="0" destOrd="0" presId="urn:microsoft.com/office/officeart/2009/3/layout/HorizontalOrganizationChart"/>
    <dgm:cxn modelId="{6079E9B3-3AC2-4161-8F60-86216D3A9B95}" type="presParOf" srcId="{EF3148DB-7DFB-4610-9FBC-FE1EFD64632D}" destId="{FF1B0FC5-8795-428E-BAB2-51655DF9BFAC}" srcOrd="1" destOrd="0" presId="urn:microsoft.com/office/officeart/2009/3/layout/HorizontalOrganizationChart"/>
    <dgm:cxn modelId="{ED044733-EB78-4F73-837E-6DC84E82F368}" type="presParOf" srcId="{D4A58A86-3A97-467D-974C-B5AD8E6B2DE5}" destId="{F6659865-90AE-45C7-8FB7-61D01A2E71D2}" srcOrd="1" destOrd="0" presId="urn:microsoft.com/office/officeart/2009/3/layout/HorizontalOrganizationChart"/>
    <dgm:cxn modelId="{714C62A6-8F58-48A3-8361-E4FE5151476B}" type="presParOf" srcId="{D4A58A86-3A97-467D-974C-B5AD8E6B2DE5}" destId="{F7809071-4E70-43DB-9702-B1FAF940FFAF}" srcOrd="2" destOrd="0" presId="urn:microsoft.com/office/officeart/2009/3/layout/HorizontalOrganizationChart"/>
    <dgm:cxn modelId="{2B0A4432-854B-479A-9FD6-0B4D8E94F650}" type="presParOf" srcId="{8D37030A-DCE6-41F1-85A1-3118BB466C91}" destId="{5DE51BA2-DAD1-46C8-BC60-D9FCBC545CA8}" srcOrd="1" destOrd="0" presId="urn:microsoft.com/office/officeart/2009/3/layout/HorizontalOrganizationChart"/>
    <dgm:cxn modelId="{0CD04A42-1AC8-4E7B-8187-EC767587191D}" type="presParOf" srcId="{5DE51BA2-DAD1-46C8-BC60-D9FCBC545CA8}" destId="{32CA07E6-6C3A-49FB-AE1D-057F9204807E}" srcOrd="0" destOrd="0" presId="urn:microsoft.com/office/officeart/2009/3/layout/HorizontalOrganizationChart"/>
    <dgm:cxn modelId="{354ED20E-BF42-49CD-A908-048B8C8C38E5}" type="presParOf" srcId="{32CA07E6-6C3A-49FB-AE1D-057F9204807E}" destId="{BE907398-AA16-4188-B20A-D96C29A10321}" srcOrd="0" destOrd="0" presId="urn:microsoft.com/office/officeart/2009/3/layout/HorizontalOrganizationChart"/>
    <dgm:cxn modelId="{CE51FD54-E938-4B2C-A326-661E90B2006B}" type="presParOf" srcId="{32CA07E6-6C3A-49FB-AE1D-057F9204807E}" destId="{CF2F7F3E-7E7D-4936-A1EC-318FAD052DCC}" srcOrd="1" destOrd="0" presId="urn:microsoft.com/office/officeart/2009/3/layout/HorizontalOrganizationChart"/>
    <dgm:cxn modelId="{89B1F87E-2B95-49DA-B807-89D087E5D47B}" type="presParOf" srcId="{5DE51BA2-DAD1-46C8-BC60-D9FCBC545CA8}" destId="{290DFCD5-71FC-4FC9-A8D1-3A74D79F1627}" srcOrd="1" destOrd="0" presId="urn:microsoft.com/office/officeart/2009/3/layout/HorizontalOrganizationChart"/>
    <dgm:cxn modelId="{C693A4DF-EE77-4DBA-95A6-EE9AE3AE0AF7}" type="presParOf" srcId="{290DFCD5-71FC-4FC9-A8D1-3A74D79F1627}" destId="{C749CD90-5ED1-40E7-9C5B-D2F44FC6E4B6}" srcOrd="0" destOrd="0" presId="urn:microsoft.com/office/officeart/2009/3/layout/HorizontalOrganizationChart"/>
    <dgm:cxn modelId="{DD814AC8-BB1C-4AC6-B718-B59878CC040C}" type="presParOf" srcId="{290DFCD5-71FC-4FC9-A8D1-3A74D79F1627}" destId="{0038A0A3-B932-4A08-92D8-3EAB49DC3ED9}" srcOrd="1" destOrd="0" presId="urn:microsoft.com/office/officeart/2009/3/layout/HorizontalOrganizationChart"/>
    <dgm:cxn modelId="{F2AE8AF4-1C4C-4E91-91BA-2161936ACD04}" type="presParOf" srcId="{0038A0A3-B932-4A08-92D8-3EAB49DC3ED9}" destId="{9252A3E3-9D71-4F7B-B597-DEF21627ACD8}" srcOrd="0" destOrd="0" presId="urn:microsoft.com/office/officeart/2009/3/layout/HorizontalOrganizationChart"/>
    <dgm:cxn modelId="{FAA043F3-757C-44CB-A2F2-AD9FD1EBCA3F}" type="presParOf" srcId="{9252A3E3-9D71-4F7B-B597-DEF21627ACD8}" destId="{B7763EA0-6D75-420B-B14A-87B95D9C65AD}" srcOrd="0" destOrd="0" presId="urn:microsoft.com/office/officeart/2009/3/layout/HorizontalOrganizationChart"/>
    <dgm:cxn modelId="{C7FE15E6-9A03-495C-ACFE-43D30B0D5C1A}" type="presParOf" srcId="{9252A3E3-9D71-4F7B-B597-DEF21627ACD8}" destId="{B2997602-79B5-4384-AE80-96DC36476E35}" srcOrd="1" destOrd="0" presId="urn:microsoft.com/office/officeart/2009/3/layout/HorizontalOrganizationChart"/>
    <dgm:cxn modelId="{98349F08-B2C3-4BC7-BCE8-BC21DFB68453}" type="presParOf" srcId="{0038A0A3-B932-4A08-92D8-3EAB49DC3ED9}" destId="{2FBB6852-4AAD-4074-B6CF-AEA51B5ABCCC}" srcOrd="1" destOrd="0" presId="urn:microsoft.com/office/officeart/2009/3/layout/HorizontalOrganizationChart"/>
    <dgm:cxn modelId="{24193C00-4112-4348-9FDB-B5EAC4A8598E}" type="presParOf" srcId="{0038A0A3-B932-4A08-92D8-3EAB49DC3ED9}" destId="{EFB9FB55-1B42-49E9-A402-F44DD73360F9}" srcOrd="2" destOrd="0" presId="urn:microsoft.com/office/officeart/2009/3/layout/HorizontalOrganizationChart"/>
    <dgm:cxn modelId="{48B19A89-6AC1-43BD-BB02-6251AAF87DF0}" type="presParOf" srcId="{290DFCD5-71FC-4FC9-A8D1-3A74D79F1627}" destId="{2D9563FE-565D-4961-B5B9-2BCE864EC2D6}" srcOrd="2" destOrd="0" presId="urn:microsoft.com/office/officeart/2009/3/layout/HorizontalOrganizationChart"/>
    <dgm:cxn modelId="{770D0B27-E9B1-4208-9F1D-FEE360201535}" type="presParOf" srcId="{290DFCD5-71FC-4FC9-A8D1-3A74D79F1627}" destId="{B3C61612-5D1B-49D5-A4A2-7B820A90500F}" srcOrd="3" destOrd="0" presId="urn:microsoft.com/office/officeart/2009/3/layout/HorizontalOrganizationChart"/>
    <dgm:cxn modelId="{F2CE6CDC-2AD9-480E-812B-26797080C59A}" type="presParOf" srcId="{B3C61612-5D1B-49D5-A4A2-7B820A90500F}" destId="{1532219A-5E5C-4ECB-B2BA-A665BD09C7A5}" srcOrd="0" destOrd="0" presId="urn:microsoft.com/office/officeart/2009/3/layout/HorizontalOrganizationChart"/>
    <dgm:cxn modelId="{0EE29B7D-F903-4334-A287-8EF1B9DE8C98}" type="presParOf" srcId="{1532219A-5E5C-4ECB-B2BA-A665BD09C7A5}" destId="{9F994C9A-2375-4107-B9F6-FDFB87F7016B}" srcOrd="0" destOrd="0" presId="urn:microsoft.com/office/officeart/2009/3/layout/HorizontalOrganizationChart"/>
    <dgm:cxn modelId="{29E12AAE-CAD5-409D-9CC9-8FFBF99F3479}" type="presParOf" srcId="{1532219A-5E5C-4ECB-B2BA-A665BD09C7A5}" destId="{3543BE83-C603-4DAB-954F-410569B1B357}" srcOrd="1" destOrd="0" presId="urn:microsoft.com/office/officeart/2009/3/layout/HorizontalOrganizationChart"/>
    <dgm:cxn modelId="{31AF590B-6ED1-447E-A60B-6854C1C987A8}" type="presParOf" srcId="{B3C61612-5D1B-49D5-A4A2-7B820A90500F}" destId="{B4B7C680-8F43-4BC4-B400-2E2A7165A4B2}" srcOrd="1" destOrd="0" presId="urn:microsoft.com/office/officeart/2009/3/layout/HorizontalOrganizationChart"/>
    <dgm:cxn modelId="{F046F49C-DEB8-45BB-998A-C687B213DC1C}" type="presParOf" srcId="{B4B7C680-8F43-4BC4-B400-2E2A7165A4B2}" destId="{A4009376-3652-4230-A4A8-00177C029550}" srcOrd="0" destOrd="0" presId="urn:microsoft.com/office/officeart/2009/3/layout/HorizontalOrganizationChart"/>
    <dgm:cxn modelId="{D3E4B0EE-4B83-4DC2-9A79-F29D4E614128}" type="presParOf" srcId="{B4B7C680-8F43-4BC4-B400-2E2A7165A4B2}" destId="{FFBC709C-C49B-469B-B40C-62C89D82EBEE}" srcOrd="1" destOrd="0" presId="urn:microsoft.com/office/officeart/2009/3/layout/HorizontalOrganizationChart"/>
    <dgm:cxn modelId="{E158339D-11E6-403C-9EFC-4A47A347BDCA}" type="presParOf" srcId="{FFBC709C-C49B-469B-B40C-62C89D82EBEE}" destId="{9439D052-794D-4FB9-BDEF-A5D006EC6C02}" srcOrd="0" destOrd="0" presId="urn:microsoft.com/office/officeart/2009/3/layout/HorizontalOrganizationChart"/>
    <dgm:cxn modelId="{A22DD51A-A889-4534-A1CC-FC7FDE5122B0}" type="presParOf" srcId="{9439D052-794D-4FB9-BDEF-A5D006EC6C02}" destId="{EE580C2E-9359-4716-A7E9-816AF8AA2468}" srcOrd="0" destOrd="0" presId="urn:microsoft.com/office/officeart/2009/3/layout/HorizontalOrganizationChart"/>
    <dgm:cxn modelId="{B81F7693-5A2A-41ED-B51C-85B51B849E2D}" type="presParOf" srcId="{9439D052-794D-4FB9-BDEF-A5D006EC6C02}" destId="{CE1FC5FA-9C23-4D24-9F34-C13162305A3A}" srcOrd="1" destOrd="0" presId="urn:microsoft.com/office/officeart/2009/3/layout/HorizontalOrganizationChart"/>
    <dgm:cxn modelId="{07842DB2-0D6D-47BD-88C4-44BD913D731D}" type="presParOf" srcId="{FFBC709C-C49B-469B-B40C-62C89D82EBEE}" destId="{966DB1F5-B252-4ABC-A47C-C11A90B7F074}" srcOrd="1" destOrd="0" presId="urn:microsoft.com/office/officeart/2009/3/layout/HorizontalOrganizationChart"/>
    <dgm:cxn modelId="{4FF051E8-42B8-40A7-AB8E-D453AE9D10AA}" type="presParOf" srcId="{FFBC709C-C49B-469B-B40C-62C89D82EBEE}" destId="{75614136-4083-453D-B2C8-62A2A64D745E}" srcOrd="2" destOrd="0" presId="urn:microsoft.com/office/officeart/2009/3/layout/HorizontalOrganizationChart"/>
    <dgm:cxn modelId="{128F2B34-08C0-4A2E-9C47-B88DA67BC9C8}" type="presParOf" srcId="{B3C61612-5D1B-49D5-A4A2-7B820A90500F}" destId="{DD4D6742-3920-4722-BE96-7E9BC36CA49A}" srcOrd="2" destOrd="0" presId="urn:microsoft.com/office/officeart/2009/3/layout/HorizontalOrganizationChart"/>
    <dgm:cxn modelId="{E94D86DF-CBEC-43AA-B43A-4454AF1D671B}" type="presParOf" srcId="{290DFCD5-71FC-4FC9-A8D1-3A74D79F1627}" destId="{7DB32FB0-B1FE-479C-ABAD-9BFF92FD762B}" srcOrd="4" destOrd="0" presId="urn:microsoft.com/office/officeart/2009/3/layout/HorizontalOrganizationChart"/>
    <dgm:cxn modelId="{709F550B-B82D-4CA1-9510-5DB4B1DC96AC}" type="presParOf" srcId="{290DFCD5-71FC-4FC9-A8D1-3A74D79F1627}" destId="{E3DF9A97-BEBD-4690-A320-6B233822E03C}" srcOrd="5" destOrd="0" presId="urn:microsoft.com/office/officeart/2009/3/layout/HorizontalOrganizationChart"/>
    <dgm:cxn modelId="{493A1464-6012-44A2-8035-097CD616C7CA}" type="presParOf" srcId="{E3DF9A97-BEBD-4690-A320-6B233822E03C}" destId="{447DDA1B-695D-4ACE-8EB6-B60D1B6058A3}" srcOrd="0" destOrd="0" presId="urn:microsoft.com/office/officeart/2009/3/layout/HorizontalOrganizationChart"/>
    <dgm:cxn modelId="{2F46095C-0082-444C-8104-DA61F7E3259D}" type="presParOf" srcId="{447DDA1B-695D-4ACE-8EB6-B60D1B6058A3}" destId="{7EEAB5C6-0A9F-4337-9CAA-110E499E7EE3}" srcOrd="0" destOrd="0" presId="urn:microsoft.com/office/officeart/2009/3/layout/HorizontalOrganizationChart"/>
    <dgm:cxn modelId="{AD8BFADD-9F4D-4E84-9E29-9A3656D074AC}" type="presParOf" srcId="{447DDA1B-695D-4ACE-8EB6-B60D1B6058A3}" destId="{28EDBAFB-A8C2-4256-824E-38FCE77CBDCE}" srcOrd="1" destOrd="0" presId="urn:microsoft.com/office/officeart/2009/3/layout/HorizontalOrganizationChart"/>
    <dgm:cxn modelId="{B31EA03E-EEDA-42B1-AACC-001622A94B1A}" type="presParOf" srcId="{E3DF9A97-BEBD-4690-A320-6B233822E03C}" destId="{7D6CC5FF-BE08-47DE-B0B4-41A9D1685D36}" srcOrd="1" destOrd="0" presId="urn:microsoft.com/office/officeart/2009/3/layout/HorizontalOrganizationChart"/>
    <dgm:cxn modelId="{7BFBF79D-ADE8-4C21-A02B-59F3ED25C97F}" type="presParOf" srcId="{7D6CC5FF-BE08-47DE-B0B4-41A9D1685D36}" destId="{7E2CC93C-EC34-4B42-9500-E51920FBD042}" srcOrd="0" destOrd="0" presId="urn:microsoft.com/office/officeart/2009/3/layout/HorizontalOrganizationChart"/>
    <dgm:cxn modelId="{3BB1A335-A4C0-4DCF-AEAA-A57D176AF9CF}" type="presParOf" srcId="{7D6CC5FF-BE08-47DE-B0B4-41A9D1685D36}" destId="{C0DF0304-ECA2-499D-AE8D-5A7BD35D019D}" srcOrd="1" destOrd="0" presId="urn:microsoft.com/office/officeart/2009/3/layout/HorizontalOrganizationChart"/>
    <dgm:cxn modelId="{1C3DC746-7D68-4F29-AEFF-1AE615729E42}" type="presParOf" srcId="{C0DF0304-ECA2-499D-AE8D-5A7BD35D019D}" destId="{0761F1AA-BC80-4BFA-8111-426AFA7C66DF}" srcOrd="0" destOrd="0" presId="urn:microsoft.com/office/officeart/2009/3/layout/HorizontalOrganizationChart"/>
    <dgm:cxn modelId="{E8620E9C-C1FF-45EB-BB5F-CABC18EDEC7A}" type="presParOf" srcId="{0761F1AA-BC80-4BFA-8111-426AFA7C66DF}" destId="{AD1AC13B-AA59-4218-9B7F-29EE712C9900}" srcOrd="0" destOrd="0" presId="urn:microsoft.com/office/officeart/2009/3/layout/HorizontalOrganizationChart"/>
    <dgm:cxn modelId="{FF119310-A945-4FCB-90C2-E126B4740DD7}" type="presParOf" srcId="{0761F1AA-BC80-4BFA-8111-426AFA7C66DF}" destId="{08BB4427-5B1C-46AD-B6DA-939C7A309B74}" srcOrd="1" destOrd="0" presId="urn:microsoft.com/office/officeart/2009/3/layout/HorizontalOrganizationChart"/>
    <dgm:cxn modelId="{28C1F407-B248-44AE-B5E1-1DACBDE77912}" type="presParOf" srcId="{C0DF0304-ECA2-499D-AE8D-5A7BD35D019D}" destId="{C102A104-3518-47AB-851A-7D7D5AED1CE2}" srcOrd="1" destOrd="0" presId="urn:microsoft.com/office/officeart/2009/3/layout/HorizontalOrganizationChart"/>
    <dgm:cxn modelId="{7A3378F1-FCD5-40F3-9BA0-D40E5D2C8B27}" type="presParOf" srcId="{C102A104-3518-47AB-851A-7D7D5AED1CE2}" destId="{70C69F3D-6797-463F-932A-204B472E8089}" srcOrd="0" destOrd="0" presId="urn:microsoft.com/office/officeart/2009/3/layout/HorizontalOrganizationChart"/>
    <dgm:cxn modelId="{22D5FA69-7514-4A50-AD6C-4D095E45F8F8}" type="presParOf" srcId="{C102A104-3518-47AB-851A-7D7D5AED1CE2}" destId="{8852DD16-F21F-4B31-B816-0B90F1A299E9}" srcOrd="1" destOrd="0" presId="urn:microsoft.com/office/officeart/2009/3/layout/HorizontalOrganizationChart"/>
    <dgm:cxn modelId="{D305E3F0-53B0-4125-98CE-484BF5EFA052}" type="presParOf" srcId="{8852DD16-F21F-4B31-B816-0B90F1A299E9}" destId="{80176A07-918F-4153-86F7-C680B93C56BE}" srcOrd="0" destOrd="0" presId="urn:microsoft.com/office/officeart/2009/3/layout/HorizontalOrganizationChart"/>
    <dgm:cxn modelId="{F35A626B-EF56-45F0-8281-25BCC36B3D58}" type="presParOf" srcId="{80176A07-918F-4153-86F7-C680B93C56BE}" destId="{8820C003-E2F4-4095-BF9D-4CF22DB50F5F}" srcOrd="0" destOrd="0" presId="urn:microsoft.com/office/officeart/2009/3/layout/HorizontalOrganizationChart"/>
    <dgm:cxn modelId="{893B810E-34ED-45F9-9066-5117AB7001B1}" type="presParOf" srcId="{80176A07-918F-4153-86F7-C680B93C56BE}" destId="{B2EA2C21-7317-4650-B64F-4ACA1491CDC1}" srcOrd="1" destOrd="0" presId="urn:microsoft.com/office/officeart/2009/3/layout/HorizontalOrganizationChart"/>
    <dgm:cxn modelId="{0A76C5DE-3C4E-449F-AFE7-7BBDF8B324AA}" type="presParOf" srcId="{8852DD16-F21F-4B31-B816-0B90F1A299E9}" destId="{222C31A3-E310-4C5F-A184-2CA124D2CF4F}" srcOrd="1" destOrd="0" presId="urn:microsoft.com/office/officeart/2009/3/layout/HorizontalOrganizationChart"/>
    <dgm:cxn modelId="{126E4EF9-985D-4BE5-B9C6-534973B27DC8}" type="presParOf" srcId="{8852DD16-F21F-4B31-B816-0B90F1A299E9}" destId="{F5ED0730-D632-42FC-A9EF-1AC78782226A}" srcOrd="2" destOrd="0" presId="urn:microsoft.com/office/officeart/2009/3/layout/HorizontalOrganizationChart"/>
    <dgm:cxn modelId="{9D97A8CF-BDA0-4C07-8C78-60CB6EB14C60}" type="presParOf" srcId="{C0DF0304-ECA2-499D-AE8D-5A7BD35D019D}" destId="{57B3A150-A2F3-4257-9188-013AE1FA35CC}" srcOrd="2" destOrd="0" presId="urn:microsoft.com/office/officeart/2009/3/layout/HorizontalOrganizationChart"/>
    <dgm:cxn modelId="{2D3D8D07-3492-4BEA-B3C5-44A186D24BB1}" type="presParOf" srcId="{7D6CC5FF-BE08-47DE-B0B4-41A9D1685D36}" destId="{62D68DB7-39FB-4261-B46F-7C10A5CEA719}" srcOrd="2" destOrd="0" presId="urn:microsoft.com/office/officeart/2009/3/layout/HorizontalOrganizationChart"/>
    <dgm:cxn modelId="{852899D3-B0D6-46D8-92C0-5540D9910DC7}" type="presParOf" srcId="{7D6CC5FF-BE08-47DE-B0B4-41A9D1685D36}" destId="{4EF0DA1D-5832-4ABA-9F0C-95C24C42E7AB}" srcOrd="3" destOrd="0" presId="urn:microsoft.com/office/officeart/2009/3/layout/HorizontalOrganizationChart"/>
    <dgm:cxn modelId="{E4BA9E12-EF3E-4928-8EE7-93768B3F9CC2}" type="presParOf" srcId="{4EF0DA1D-5832-4ABA-9F0C-95C24C42E7AB}" destId="{AABD52E8-D05A-4DBC-9FF1-6B0A01052E35}" srcOrd="0" destOrd="0" presId="urn:microsoft.com/office/officeart/2009/3/layout/HorizontalOrganizationChart"/>
    <dgm:cxn modelId="{A246C289-656E-457E-A296-7963DED20CBD}" type="presParOf" srcId="{AABD52E8-D05A-4DBC-9FF1-6B0A01052E35}" destId="{7936CCD5-7190-42E1-AD14-3A64D7AFB5D9}" srcOrd="0" destOrd="0" presId="urn:microsoft.com/office/officeart/2009/3/layout/HorizontalOrganizationChart"/>
    <dgm:cxn modelId="{836F23FC-C449-46C0-95D6-C98F28ECD91C}" type="presParOf" srcId="{AABD52E8-D05A-4DBC-9FF1-6B0A01052E35}" destId="{16AB8AEC-D425-4E8D-A483-DC34126D764E}" srcOrd="1" destOrd="0" presId="urn:microsoft.com/office/officeart/2009/3/layout/HorizontalOrganizationChart"/>
    <dgm:cxn modelId="{224851B6-4A58-4460-B2F7-EBBB0F75B010}" type="presParOf" srcId="{4EF0DA1D-5832-4ABA-9F0C-95C24C42E7AB}" destId="{21EF4C9E-9014-41E1-8161-59D5F405A751}" srcOrd="1" destOrd="0" presId="urn:microsoft.com/office/officeart/2009/3/layout/HorizontalOrganizationChart"/>
    <dgm:cxn modelId="{8E713D2A-7E3C-4FE2-9BD1-DBD79D6F8AC8}" type="presParOf" srcId="{21EF4C9E-9014-41E1-8161-59D5F405A751}" destId="{F35D96D2-C944-4B24-941A-003A72999F1A}" srcOrd="0" destOrd="0" presId="urn:microsoft.com/office/officeart/2009/3/layout/HorizontalOrganizationChart"/>
    <dgm:cxn modelId="{0604EA29-2590-4CD9-B81E-C49C8C9AAE36}" type="presParOf" srcId="{21EF4C9E-9014-41E1-8161-59D5F405A751}" destId="{0067CB56-366C-41CF-AD31-B0A46734892B}" srcOrd="1" destOrd="0" presId="urn:microsoft.com/office/officeart/2009/3/layout/HorizontalOrganizationChart"/>
    <dgm:cxn modelId="{02F9E11F-CCAF-4B8D-B95B-5ACE38A97339}" type="presParOf" srcId="{0067CB56-366C-41CF-AD31-B0A46734892B}" destId="{ACEEFC19-8258-4BC8-81BB-FF726F63AC23}" srcOrd="0" destOrd="0" presId="urn:microsoft.com/office/officeart/2009/3/layout/HorizontalOrganizationChart"/>
    <dgm:cxn modelId="{7D984600-04C9-460C-A7D4-EECCA58361ED}" type="presParOf" srcId="{ACEEFC19-8258-4BC8-81BB-FF726F63AC23}" destId="{695F91BB-A5ED-4CA3-884B-3DAF4A0C8B33}" srcOrd="0" destOrd="0" presId="urn:microsoft.com/office/officeart/2009/3/layout/HorizontalOrganizationChart"/>
    <dgm:cxn modelId="{BE51C81F-DFC2-4DF0-8036-E84865E033A4}" type="presParOf" srcId="{ACEEFC19-8258-4BC8-81BB-FF726F63AC23}" destId="{A5AB7D35-D744-41C9-A266-8A72A8827A3D}" srcOrd="1" destOrd="0" presId="urn:microsoft.com/office/officeart/2009/3/layout/HorizontalOrganizationChart"/>
    <dgm:cxn modelId="{92CA3033-D311-451D-8973-88EA50F7D2A8}" type="presParOf" srcId="{0067CB56-366C-41CF-AD31-B0A46734892B}" destId="{805A5A96-8624-4178-B0A6-CFE704FC76E9}" srcOrd="1" destOrd="0" presId="urn:microsoft.com/office/officeart/2009/3/layout/HorizontalOrganizationChart"/>
    <dgm:cxn modelId="{64658D24-2249-4D63-8A13-596ED3CDE5B5}" type="presParOf" srcId="{0067CB56-366C-41CF-AD31-B0A46734892B}" destId="{FA2BA2AB-DD9B-4A30-BF93-DD2CAA412DD1}" srcOrd="2" destOrd="0" presId="urn:microsoft.com/office/officeart/2009/3/layout/HorizontalOrganizationChart"/>
    <dgm:cxn modelId="{12A5779D-DAB5-4B97-A79A-8A7C4EE83E6A}" type="presParOf" srcId="{4EF0DA1D-5832-4ABA-9F0C-95C24C42E7AB}" destId="{CAE6097C-6FC3-4B6D-90E1-5D96576D6E66}" srcOrd="2" destOrd="0" presId="urn:microsoft.com/office/officeart/2009/3/layout/HorizontalOrganizationChart"/>
    <dgm:cxn modelId="{0FBFAE96-0A81-4464-88FA-F606F7204F31}" type="presParOf" srcId="{E3DF9A97-BEBD-4690-A320-6B233822E03C}" destId="{E7814A36-A51E-4E06-BC73-B9AD5C64D528}" srcOrd="2" destOrd="0" presId="urn:microsoft.com/office/officeart/2009/3/layout/HorizontalOrganizationChart"/>
    <dgm:cxn modelId="{9164DCE8-A9F7-42AF-9813-145627153DB1}" type="presParOf" srcId="{290DFCD5-71FC-4FC9-A8D1-3A74D79F1627}" destId="{F7B49448-3C76-4110-A28F-867864BC50E1}" srcOrd="6" destOrd="0" presId="urn:microsoft.com/office/officeart/2009/3/layout/HorizontalOrganizationChart"/>
    <dgm:cxn modelId="{E6E1F7E8-2EB9-4594-A2EF-2587879D6927}" type="presParOf" srcId="{290DFCD5-71FC-4FC9-A8D1-3A74D79F1627}" destId="{7DF61252-7634-46AE-867C-7A1AE44CC486}" srcOrd="7" destOrd="0" presId="urn:microsoft.com/office/officeart/2009/3/layout/HorizontalOrganizationChart"/>
    <dgm:cxn modelId="{2146C5FE-F9A2-4429-B97A-0434EE3C3AD3}" type="presParOf" srcId="{7DF61252-7634-46AE-867C-7A1AE44CC486}" destId="{ECE420EF-D3A8-449B-B31C-B15D0DD45C47}" srcOrd="0" destOrd="0" presId="urn:microsoft.com/office/officeart/2009/3/layout/HorizontalOrganizationChart"/>
    <dgm:cxn modelId="{CABFC010-F2B3-4373-A23B-D0BEEFA8107A}" type="presParOf" srcId="{ECE420EF-D3A8-449B-B31C-B15D0DD45C47}" destId="{CCFD2134-72E1-4F3E-A7E0-33AE67BF3C57}" srcOrd="0" destOrd="0" presId="urn:microsoft.com/office/officeart/2009/3/layout/HorizontalOrganizationChart"/>
    <dgm:cxn modelId="{0133CC37-D71C-4B1A-9CEF-2EE113D069FF}" type="presParOf" srcId="{ECE420EF-D3A8-449B-B31C-B15D0DD45C47}" destId="{86AA25A3-D5AB-4704-98B2-832D294C4304}" srcOrd="1" destOrd="0" presId="urn:microsoft.com/office/officeart/2009/3/layout/HorizontalOrganizationChart"/>
    <dgm:cxn modelId="{D70B7F3D-0EA2-411D-A738-54675154230B}" type="presParOf" srcId="{7DF61252-7634-46AE-867C-7A1AE44CC486}" destId="{CF218F76-9301-427C-93A0-A375EC76B890}" srcOrd="1" destOrd="0" presId="urn:microsoft.com/office/officeart/2009/3/layout/HorizontalOrganizationChart"/>
    <dgm:cxn modelId="{9ACEF4F1-2755-48B6-A082-5AB76962A0D2}" type="presParOf" srcId="{CF218F76-9301-427C-93A0-A375EC76B890}" destId="{6EB11D7A-4053-47F0-B85C-1079C1C82F84}" srcOrd="0" destOrd="0" presId="urn:microsoft.com/office/officeart/2009/3/layout/HorizontalOrganizationChart"/>
    <dgm:cxn modelId="{D3CAB0B2-7022-4345-B909-90E1617818BC}" type="presParOf" srcId="{CF218F76-9301-427C-93A0-A375EC76B890}" destId="{60515A18-FEF2-4147-9CD6-4BC898788A1D}" srcOrd="1" destOrd="0" presId="urn:microsoft.com/office/officeart/2009/3/layout/HorizontalOrganizationChart"/>
    <dgm:cxn modelId="{71CCFFE8-B575-4A38-AAA0-66E9CA0F6799}" type="presParOf" srcId="{60515A18-FEF2-4147-9CD6-4BC898788A1D}" destId="{43CA9EC2-128D-4D1E-8578-74D9C8C7B044}" srcOrd="0" destOrd="0" presId="urn:microsoft.com/office/officeart/2009/3/layout/HorizontalOrganizationChart"/>
    <dgm:cxn modelId="{E303D14F-4E2C-46C0-92A3-D8AB8432BE65}" type="presParOf" srcId="{43CA9EC2-128D-4D1E-8578-74D9C8C7B044}" destId="{5EC98DE1-0754-47B2-A70A-76DC67919EF3}" srcOrd="0" destOrd="0" presId="urn:microsoft.com/office/officeart/2009/3/layout/HorizontalOrganizationChart"/>
    <dgm:cxn modelId="{5128B8A7-86D5-4888-A073-E30CDFA6331E}" type="presParOf" srcId="{43CA9EC2-128D-4D1E-8578-74D9C8C7B044}" destId="{E4F7F334-2F4B-469C-96E5-41538B52B854}" srcOrd="1" destOrd="0" presId="urn:microsoft.com/office/officeart/2009/3/layout/HorizontalOrganizationChart"/>
    <dgm:cxn modelId="{33E56851-7CBE-4DE4-B18A-6BE8DDC47A78}" type="presParOf" srcId="{60515A18-FEF2-4147-9CD6-4BC898788A1D}" destId="{3FDA14DB-ECA2-4F63-A7CC-02B1AF2DD78D}" srcOrd="1" destOrd="0" presId="urn:microsoft.com/office/officeart/2009/3/layout/HorizontalOrganizationChart"/>
    <dgm:cxn modelId="{1D905802-FE9D-4AD4-9F06-CAA361ECADB4}" type="presParOf" srcId="{60515A18-FEF2-4147-9CD6-4BC898788A1D}" destId="{26938787-1B07-4B1F-9824-C47B0BC167A8}" srcOrd="2" destOrd="0" presId="urn:microsoft.com/office/officeart/2009/3/layout/HorizontalOrganizationChart"/>
    <dgm:cxn modelId="{8C0A17B1-8111-4693-8D34-6609AF3C5A1D}" type="presParOf" srcId="{7DF61252-7634-46AE-867C-7A1AE44CC486}" destId="{031BFB5D-F9AB-4603-9EB0-5E8DCB52EC8B}" srcOrd="2" destOrd="0" presId="urn:microsoft.com/office/officeart/2009/3/layout/HorizontalOrganizationChart"/>
    <dgm:cxn modelId="{F2DB6283-547D-496B-8EAC-18B190EF4347}" type="presParOf" srcId="{290DFCD5-71FC-4FC9-A8D1-3A74D79F1627}" destId="{F1D780BC-182B-4860-B475-FFC9E597ED5C}" srcOrd="8" destOrd="0" presId="urn:microsoft.com/office/officeart/2009/3/layout/HorizontalOrganizationChart"/>
    <dgm:cxn modelId="{D95FCF3F-4F54-44F2-912F-8D68D6BE2078}" type="presParOf" srcId="{290DFCD5-71FC-4FC9-A8D1-3A74D79F1627}" destId="{CB02D898-EFCE-4270-900E-501A27DC770B}" srcOrd="9" destOrd="0" presId="urn:microsoft.com/office/officeart/2009/3/layout/HorizontalOrganizationChart"/>
    <dgm:cxn modelId="{E4AE9477-8B47-4DC6-A70A-92B52A9508EE}" type="presParOf" srcId="{CB02D898-EFCE-4270-900E-501A27DC770B}" destId="{C913CD8D-C953-45FA-9F1A-EC9E5036B0CF}" srcOrd="0" destOrd="0" presId="urn:microsoft.com/office/officeart/2009/3/layout/HorizontalOrganizationChart"/>
    <dgm:cxn modelId="{2002614C-F52E-4453-BCEA-2B10E7DDF9A9}" type="presParOf" srcId="{C913CD8D-C953-45FA-9F1A-EC9E5036B0CF}" destId="{06AA0649-735C-4A67-9AD7-479DD49DC653}" srcOrd="0" destOrd="0" presId="urn:microsoft.com/office/officeart/2009/3/layout/HorizontalOrganizationChart"/>
    <dgm:cxn modelId="{CED16C3C-289A-4AC1-A457-B81D6BD711F9}" type="presParOf" srcId="{C913CD8D-C953-45FA-9F1A-EC9E5036B0CF}" destId="{A39A6236-C020-41A7-B7C1-BF8F3579C7E6}" srcOrd="1" destOrd="0" presId="urn:microsoft.com/office/officeart/2009/3/layout/HorizontalOrganizationChart"/>
    <dgm:cxn modelId="{4892A624-9611-4B26-9347-98C63A5A5FDB}" type="presParOf" srcId="{CB02D898-EFCE-4270-900E-501A27DC770B}" destId="{7545F243-CEEB-4EDA-851E-DB6DC6CDAAB2}" srcOrd="1" destOrd="0" presId="urn:microsoft.com/office/officeart/2009/3/layout/HorizontalOrganizationChart"/>
    <dgm:cxn modelId="{24E59966-B9F1-4B14-9108-8F90337D8DC6}" type="presParOf" srcId="{7545F243-CEEB-4EDA-851E-DB6DC6CDAAB2}" destId="{E7F8EF03-7D5C-44C2-903E-DB93F63094E6}" srcOrd="0" destOrd="0" presId="urn:microsoft.com/office/officeart/2009/3/layout/HorizontalOrganizationChart"/>
    <dgm:cxn modelId="{B9ED96BB-1886-4DF4-8F35-AEE8A8556B1F}" type="presParOf" srcId="{7545F243-CEEB-4EDA-851E-DB6DC6CDAAB2}" destId="{B4946324-E13F-4377-A54A-C4AB7E2B5FB6}" srcOrd="1" destOrd="0" presId="urn:microsoft.com/office/officeart/2009/3/layout/HorizontalOrganizationChart"/>
    <dgm:cxn modelId="{3C2AA3CF-D333-4169-BA85-092FF561A75A}" type="presParOf" srcId="{B4946324-E13F-4377-A54A-C4AB7E2B5FB6}" destId="{2A4DCD49-9C85-4609-96DF-E009B85F92CC}" srcOrd="0" destOrd="0" presId="urn:microsoft.com/office/officeart/2009/3/layout/HorizontalOrganizationChart"/>
    <dgm:cxn modelId="{4B99894B-5976-441E-89FE-E458A245558F}" type="presParOf" srcId="{2A4DCD49-9C85-4609-96DF-E009B85F92CC}" destId="{D2054CFD-64C3-4A75-80DB-0659435BF4B8}" srcOrd="0" destOrd="0" presId="urn:microsoft.com/office/officeart/2009/3/layout/HorizontalOrganizationChart"/>
    <dgm:cxn modelId="{DEAA75E5-D904-4F84-92EF-3341A334CC4B}" type="presParOf" srcId="{2A4DCD49-9C85-4609-96DF-E009B85F92CC}" destId="{BFD9586F-8834-4A5F-BEDA-0BA76CBBAB3D}" srcOrd="1" destOrd="0" presId="urn:microsoft.com/office/officeart/2009/3/layout/HorizontalOrganizationChart"/>
    <dgm:cxn modelId="{0BFDBCEA-9CD4-46F8-9CE3-03F5DFD69A27}" type="presParOf" srcId="{B4946324-E13F-4377-A54A-C4AB7E2B5FB6}" destId="{F367D9EF-B888-4398-A7DC-E4E64C09D299}" srcOrd="1" destOrd="0" presId="urn:microsoft.com/office/officeart/2009/3/layout/HorizontalOrganizationChart"/>
    <dgm:cxn modelId="{7BAA3EDB-F412-4FD3-AD93-2171D3571A09}" type="presParOf" srcId="{B4946324-E13F-4377-A54A-C4AB7E2B5FB6}" destId="{1375C318-23A0-41B4-9CDE-65FBEB4A6AB4}" srcOrd="2" destOrd="0" presId="urn:microsoft.com/office/officeart/2009/3/layout/HorizontalOrganizationChart"/>
    <dgm:cxn modelId="{9E5CEF08-3811-4A6C-AABD-51ABB47249D8}" type="presParOf" srcId="{CB02D898-EFCE-4270-900E-501A27DC770B}" destId="{50027666-C8EF-4B49-8AC9-251C512701A3}" srcOrd="2" destOrd="0" presId="urn:microsoft.com/office/officeart/2009/3/layout/HorizontalOrganizationChart"/>
    <dgm:cxn modelId="{8ACD063C-7D08-497B-B8BA-D52EBDCC9A71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8EF03-7D5C-44C2-903E-DB93F63094E6}">
      <dsp:nvSpPr>
        <dsp:cNvPr id="0" name=""/>
        <dsp:cNvSpPr/>
      </dsp:nvSpPr>
      <dsp:spPr>
        <a:xfrm>
          <a:off x="4709238" y="5817070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780BC-182B-4860-B475-FFC9E597ED5C}">
      <dsp:nvSpPr>
        <dsp:cNvPr id="0" name=""/>
        <dsp:cNvSpPr/>
      </dsp:nvSpPr>
      <dsp:spPr>
        <a:xfrm>
          <a:off x="2492443" y="3876363"/>
          <a:ext cx="369465" cy="1986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2" y="0"/>
              </a:lnTo>
              <a:lnTo>
                <a:pt x="184732" y="1986426"/>
              </a:lnTo>
              <a:lnTo>
                <a:pt x="369465" y="198642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1D7A-4053-47F0-B85C-1079C1C82F84}">
      <dsp:nvSpPr>
        <dsp:cNvPr id="0" name=""/>
        <dsp:cNvSpPr/>
      </dsp:nvSpPr>
      <dsp:spPr>
        <a:xfrm>
          <a:off x="4709238" y="5022718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49448-3C76-4110-A28F-867864BC50E1}">
      <dsp:nvSpPr>
        <dsp:cNvPr id="0" name=""/>
        <dsp:cNvSpPr/>
      </dsp:nvSpPr>
      <dsp:spPr>
        <a:xfrm>
          <a:off x="2492443" y="3876363"/>
          <a:ext cx="369465" cy="1192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2" y="0"/>
              </a:lnTo>
              <a:lnTo>
                <a:pt x="184732" y="1192075"/>
              </a:lnTo>
              <a:lnTo>
                <a:pt x="369465" y="119207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D96D2-C944-4B24-941A-003A72999F1A}">
      <dsp:nvSpPr>
        <dsp:cNvPr id="0" name=""/>
        <dsp:cNvSpPr/>
      </dsp:nvSpPr>
      <dsp:spPr>
        <a:xfrm>
          <a:off x="6926033" y="4228367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68DB7-39FB-4261-B46F-7C10A5CEA719}">
      <dsp:nvSpPr>
        <dsp:cNvPr id="0" name=""/>
        <dsp:cNvSpPr/>
      </dsp:nvSpPr>
      <dsp:spPr>
        <a:xfrm>
          <a:off x="4709238" y="3876911"/>
          <a:ext cx="369465" cy="397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2" y="0"/>
              </a:lnTo>
              <a:lnTo>
                <a:pt x="184732" y="397175"/>
              </a:lnTo>
              <a:lnTo>
                <a:pt x="369465" y="39717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69F3D-6797-463F-932A-204B472E8089}">
      <dsp:nvSpPr>
        <dsp:cNvPr id="0" name=""/>
        <dsp:cNvSpPr/>
      </dsp:nvSpPr>
      <dsp:spPr>
        <a:xfrm>
          <a:off x="6926033" y="3434015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CC93C-EC34-4B42-9500-E51920FBD042}">
      <dsp:nvSpPr>
        <dsp:cNvPr id="0" name=""/>
        <dsp:cNvSpPr/>
      </dsp:nvSpPr>
      <dsp:spPr>
        <a:xfrm>
          <a:off x="4709238" y="3479735"/>
          <a:ext cx="369465" cy="397175"/>
        </a:xfrm>
        <a:custGeom>
          <a:avLst/>
          <a:gdLst/>
          <a:ahLst/>
          <a:cxnLst/>
          <a:rect l="0" t="0" r="0" b="0"/>
          <a:pathLst>
            <a:path>
              <a:moveTo>
                <a:pt x="0" y="397175"/>
              </a:moveTo>
              <a:lnTo>
                <a:pt x="184732" y="397175"/>
              </a:lnTo>
              <a:lnTo>
                <a:pt x="184732" y="0"/>
              </a:lnTo>
              <a:lnTo>
                <a:pt x="3694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32FB0-B1FE-479C-ABAD-9BFF92FD762B}">
      <dsp:nvSpPr>
        <dsp:cNvPr id="0" name=""/>
        <dsp:cNvSpPr/>
      </dsp:nvSpPr>
      <dsp:spPr>
        <a:xfrm>
          <a:off x="2492443" y="3830643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4732" y="45720"/>
              </a:lnTo>
              <a:lnTo>
                <a:pt x="184732" y="46267"/>
              </a:lnTo>
              <a:lnTo>
                <a:pt x="369465" y="462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09376-3652-4230-A4A8-00177C029550}">
      <dsp:nvSpPr>
        <dsp:cNvPr id="0" name=""/>
        <dsp:cNvSpPr/>
      </dsp:nvSpPr>
      <dsp:spPr>
        <a:xfrm>
          <a:off x="4709238" y="2639664"/>
          <a:ext cx="369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4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63FE-565D-4961-B5B9-2BCE864EC2D6}">
      <dsp:nvSpPr>
        <dsp:cNvPr id="0" name=""/>
        <dsp:cNvSpPr/>
      </dsp:nvSpPr>
      <dsp:spPr>
        <a:xfrm>
          <a:off x="2492443" y="2685384"/>
          <a:ext cx="369465" cy="1190979"/>
        </a:xfrm>
        <a:custGeom>
          <a:avLst/>
          <a:gdLst/>
          <a:ahLst/>
          <a:cxnLst/>
          <a:rect l="0" t="0" r="0" b="0"/>
          <a:pathLst>
            <a:path>
              <a:moveTo>
                <a:pt x="0" y="1190979"/>
              </a:moveTo>
              <a:lnTo>
                <a:pt x="184732" y="1190979"/>
              </a:lnTo>
              <a:lnTo>
                <a:pt x="184732" y="0"/>
              </a:lnTo>
              <a:lnTo>
                <a:pt x="3694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2492443" y="1888764"/>
          <a:ext cx="369465" cy="1987598"/>
        </a:xfrm>
        <a:custGeom>
          <a:avLst/>
          <a:gdLst/>
          <a:ahLst/>
          <a:cxnLst/>
          <a:rect l="0" t="0" r="0" b="0"/>
          <a:pathLst>
            <a:path>
              <a:moveTo>
                <a:pt x="0" y="1987598"/>
              </a:moveTo>
              <a:lnTo>
                <a:pt x="184732" y="1987598"/>
              </a:lnTo>
              <a:lnTo>
                <a:pt x="184732" y="0"/>
              </a:lnTo>
              <a:lnTo>
                <a:pt x="3694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447856" y="0"/>
          <a:ext cx="3245535" cy="7209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NestVisitsSummary</a:t>
          </a:r>
          <a:endParaRPr lang="en-US" sz="1400" b="1" kern="1200" dirty="0"/>
        </a:p>
      </dsp:txBody>
      <dsp:txXfrm>
        <a:off x="447856" y="0"/>
        <a:ext cx="3245535" cy="720960"/>
      </dsp:txXfrm>
    </dsp:sp>
    <dsp:sp modelId="{BE907398-AA16-4188-B20A-D96C29A10321}">
      <dsp:nvSpPr>
        <dsp:cNvPr id="0" name=""/>
        <dsp:cNvSpPr/>
      </dsp:nvSpPr>
      <dsp:spPr>
        <a:xfrm>
          <a:off x="1172" y="3466171"/>
          <a:ext cx="2491271" cy="820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NestVisitsFinal</a:t>
          </a:r>
          <a:endParaRPr lang="en-US" sz="1400" b="1" kern="1200" dirty="0" smtClean="0"/>
        </a:p>
      </dsp:txBody>
      <dsp:txXfrm>
        <a:off x="1172" y="3466171"/>
        <a:ext cx="2491271" cy="820384"/>
      </dsp:txXfrm>
    </dsp:sp>
    <dsp:sp modelId="{B7763EA0-6D75-420B-B14A-87B95D9C65AD}">
      <dsp:nvSpPr>
        <dsp:cNvPr id="0" name=""/>
        <dsp:cNvSpPr/>
      </dsp:nvSpPr>
      <dsp:spPr>
        <a:xfrm>
          <a:off x="2861908" y="1608218"/>
          <a:ext cx="1847329" cy="5610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DVDInfo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2861908" y="1608218"/>
        <a:ext cx="1847329" cy="561091"/>
      </dsp:txXfrm>
    </dsp:sp>
    <dsp:sp modelId="{9F994C9A-2375-4107-B9F6-FDFB87F7016B}">
      <dsp:nvSpPr>
        <dsp:cNvPr id="0" name=""/>
        <dsp:cNvSpPr/>
      </dsp:nvSpPr>
      <dsp:spPr>
        <a:xfrm>
          <a:off x="2861908" y="2400226"/>
          <a:ext cx="1847329" cy="570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NestVisitFirstVisit</a:t>
          </a:r>
          <a:endParaRPr lang="en-US" sz="1400" b="1" kern="1200" dirty="0"/>
        </a:p>
      </dsp:txBody>
      <dsp:txXfrm>
        <a:off x="2861908" y="2400226"/>
        <a:ext cx="1847329" cy="570314"/>
      </dsp:txXfrm>
    </dsp:sp>
    <dsp:sp modelId="{EE580C2E-9359-4716-A7E9-816AF8AA2468}">
      <dsp:nvSpPr>
        <dsp:cNvPr id="0" name=""/>
        <dsp:cNvSpPr/>
      </dsp:nvSpPr>
      <dsp:spPr>
        <a:xfrm>
          <a:off x="5078703" y="2403666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5078703" y="2403666"/>
        <a:ext cx="1847329" cy="563435"/>
      </dsp:txXfrm>
    </dsp:sp>
    <dsp:sp modelId="{7EEAB5C6-0A9F-4337-9CAA-110E499E7EE3}">
      <dsp:nvSpPr>
        <dsp:cNvPr id="0" name=""/>
        <dsp:cNvSpPr/>
      </dsp:nvSpPr>
      <dsp:spPr>
        <a:xfrm>
          <a:off x="2861908" y="3595193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NestVisitOverlap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-Needs VBA function</a:t>
          </a:r>
          <a:endParaRPr lang="en-US" sz="1200" b="0" kern="1200" dirty="0"/>
        </a:p>
      </dsp:txBody>
      <dsp:txXfrm>
        <a:off x="2861908" y="3595193"/>
        <a:ext cx="1847329" cy="563435"/>
      </dsp:txXfrm>
    </dsp:sp>
    <dsp:sp modelId="{AD1AC13B-AA59-4218-9B7F-29EE712C9900}">
      <dsp:nvSpPr>
        <dsp:cNvPr id="0" name=""/>
        <dsp:cNvSpPr/>
      </dsp:nvSpPr>
      <dsp:spPr>
        <a:xfrm>
          <a:off x="5078703" y="3198017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NestVisitsFemale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-Only Feeding</a:t>
          </a:r>
          <a:endParaRPr lang="en-US" sz="1200" b="0" kern="1200" dirty="0"/>
        </a:p>
      </dsp:txBody>
      <dsp:txXfrm>
        <a:off x="5078703" y="3198017"/>
        <a:ext cx="1847329" cy="563435"/>
      </dsp:txXfrm>
    </dsp:sp>
    <dsp:sp modelId="{8820C003-E2F4-4095-BF9D-4CF22DB50F5F}">
      <dsp:nvSpPr>
        <dsp:cNvPr id="0" name=""/>
        <dsp:cNvSpPr/>
      </dsp:nvSpPr>
      <dsp:spPr>
        <a:xfrm>
          <a:off x="7295498" y="3198017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7295498" y="3198017"/>
        <a:ext cx="1847329" cy="563435"/>
      </dsp:txXfrm>
    </dsp:sp>
    <dsp:sp modelId="{7936CCD5-7190-42E1-AD14-3A64D7AFB5D9}">
      <dsp:nvSpPr>
        <dsp:cNvPr id="0" name=""/>
        <dsp:cNvSpPr/>
      </dsp:nvSpPr>
      <dsp:spPr>
        <a:xfrm>
          <a:off x="5078703" y="3992369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NestVisitsMale</a:t>
          </a: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-Only Feeding</a:t>
          </a:r>
          <a:endParaRPr lang="en-US" sz="1200" b="1" kern="1200" dirty="0"/>
        </a:p>
      </dsp:txBody>
      <dsp:txXfrm>
        <a:off x="5078703" y="3992369"/>
        <a:ext cx="1847329" cy="563435"/>
      </dsp:txXfrm>
    </dsp:sp>
    <dsp:sp modelId="{695F91BB-A5ED-4CA3-884B-3DAF4A0C8B33}">
      <dsp:nvSpPr>
        <dsp:cNvPr id="0" name=""/>
        <dsp:cNvSpPr/>
      </dsp:nvSpPr>
      <dsp:spPr>
        <a:xfrm>
          <a:off x="7295498" y="3992369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7295498" y="3992369"/>
        <a:ext cx="1847329" cy="563435"/>
      </dsp:txXfrm>
    </dsp:sp>
    <dsp:sp modelId="{CCFD2134-72E1-4F3E-A7E0-33AE67BF3C57}">
      <dsp:nvSpPr>
        <dsp:cNvPr id="0" name=""/>
        <dsp:cNvSpPr/>
      </dsp:nvSpPr>
      <dsp:spPr>
        <a:xfrm>
          <a:off x="2861908" y="4786720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NestvisitCountSummary</a:t>
          </a:r>
          <a:endParaRPr lang="en-US" sz="1400" b="1" kern="1200" dirty="0"/>
        </a:p>
      </dsp:txBody>
      <dsp:txXfrm>
        <a:off x="2861908" y="4786720"/>
        <a:ext cx="1847329" cy="563435"/>
      </dsp:txXfrm>
    </dsp:sp>
    <dsp:sp modelId="{5EC98DE1-0754-47B2-A70A-76DC67919EF3}">
      <dsp:nvSpPr>
        <dsp:cNvPr id="0" name=""/>
        <dsp:cNvSpPr/>
      </dsp:nvSpPr>
      <dsp:spPr>
        <a:xfrm>
          <a:off x="5078703" y="4786720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5078703" y="4786720"/>
        <a:ext cx="1847329" cy="563435"/>
      </dsp:txXfrm>
    </dsp:sp>
    <dsp:sp modelId="{06AA0649-735C-4A67-9AD7-479DD49DC653}">
      <dsp:nvSpPr>
        <dsp:cNvPr id="0" name=""/>
        <dsp:cNvSpPr/>
      </dsp:nvSpPr>
      <dsp:spPr>
        <a:xfrm>
          <a:off x="2861908" y="5581072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NestVisitTimeSummary</a:t>
          </a:r>
          <a:endParaRPr lang="en-US" sz="1400" b="1" kern="1200" dirty="0"/>
        </a:p>
      </dsp:txBody>
      <dsp:txXfrm>
        <a:off x="2861908" y="5581072"/>
        <a:ext cx="1847329" cy="563435"/>
      </dsp:txXfrm>
    </dsp:sp>
    <dsp:sp modelId="{D2054CFD-64C3-4A75-80DB-0659435BF4B8}">
      <dsp:nvSpPr>
        <dsp:cNvPr id="0" name=""/>
        <dsp:cNvSpPr/>
      </dsp:nvSpPr>
      <dsp:spPr>
        <a:xfrm>
          <a:off x="5078703" y="5581072"/>
          <a:ext cx="1847329" cy="563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B050"/>
              </a:solidFill>
            </a:rPr>
            <a:t>NestVisits</a:t>
          </a:r>
          <a:endParaRPr lang="en-US" sz="1400" b="1" kern="1200" dirty="0">
            <a:solidFill>
              <a:srgbClr val="00B050"/>
            </a:solidFill>
          </a:endParaRPr>
        </a:p>
      </dsp:txBody>
      <dsp:txXfrm>
        <a:off x="5078703" y="5581072"/>
        <a:ext cx="1847329" cy="563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F4E9-671E-4C07-AE61-D9AD58733843}" type="datetimeFigureOut">
              <a:rPr lang="en-US" smtClean="0"/>
              <a:t>26.04.2016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71418897"/>
              </p:ext>
            </p:extLst>
          </p:nvPr>
        </p:nvGraphicFramePr>
        <p:xfrm>
          <a:off x="0" y="0"/>
          <a:ext cx="9144000" cy="680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4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28</cp:revision>
  <dcterms:created xsi:type="dcterms:W3CDTF">2015-12-06T18:17:43Z</dcterms:created>
  <dcterms:modified xsi:type="dcterms:W3CDTF">2016-04-26T08:36:41Z</dcterms:modified>
</cp:coreProperties>
</file>