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35" y="83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098B98-3D02-4896-B26C-F45ACCBFA8F8}"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en-US"/>
        </a:p>
      </dgm:t>
    </dgm:pt>
    <dgm:pt modelId="{9ACAFCFC-5142-4C6A-A550-74BE20AD0CD4}">
      <dgm:prSet phldrT="[Text]" custT="1"/>
      <dgm:spPr/>
      <dgm:t>
        <a:bodyPr/>
        <a:lstStyle/>
        <a:p>
          <a:pPr algn="ctr"/>
          <a:r>
            <a:rPr lang="en-US" sz="900" b="1" dirty="0" err="1" smtClean="0"/>
            <a:t>BroodIntervals</a:t>
          </a:r>
          <a:endParaRPr lang="en-US" sz="900" b="1" dirty="0" smtClean="0"/>
        </a:p>
        <a:p>
          <a:pPr algn="l"/>
          <a:r>
            <a:rPr lang="en-US" sz="900" b="0" dirty="0" smtClean="0"/>
            <a:t>-combine </a:t>
          </a:r>
          <a:r>
            <a:rPr lang="en-US" sz="900" b="0" dirty="0" err="1" smtClean="0"/>
            <a:t>broorIntervalComplete</a:t>
          </a:r>
          <a:r>
            <a:rPr lang="en-US" sz="900" b="0" dirty="0" smtClean="0"/>
            <a:t> to columns of </a:t>
          </a:r>
          <a:r>
            <a:rPr lang="en-US" sz="900" b="0" smtClean="0"/>
            <a:t>pivot tables on </a:t>
          </a:r>
          <a:r>
            <a:rPr lang="en-US" sz="900" b="0" dirty="0" err="1" smtClean="0"/>
            <a:t>provisionning</a:t>
          </a:r>
          <a:r>
            <a:rPr lang="en-US" sz="900" b="0" dirty="0" smtClean="0"/>
            <a:t> </a:t>
          </a:r>
          <a:r>
            <a:rPr lang="en-US" sz="900" b="0" dirty="0" err="1" smtClean="0"/>
            <a:t>behaviour</a:t>
          </a:r>
          <a:r>
            <a:rPr lang="en-US" sz="900" b="0" dirty="0" smtClean="0"/>
            <a:t> </a:t>
          </a:r>
          <a:endParaRPr lang="en-US" sz="900" b="0" dirty="0" smtClean="0"/>
        </a:p>
      </dgm:t>
    </dgm:pt>
    <dgm:pt modelId="{E0187B90-0B2D-46EB-8BC8-7BEDB02F6EA5}" type="parTrans" cxnId="{9DD0F50D-FDBD-4594-B284-65398EE5D7B1}">
      <dgm:prSet/>
      <dgm:spPr/>
      <dgm:t>
        <a:bodyPr/>
        <a:lstStyle/>
        <a:p>
          <a:endParaRPr lang="en-US" sz="900"/>
        </a:p>
      </dgm:t>
    </dgm:pt>
    <dgm:pt modelId="{6F57A03F-5826-4993-A45E-1E750A0332B3}" type="sibTrans" cxnId="{9DD0F50D-FDBD-4594-B284-65398EE5D7B1}">
      <dgm:prSet/>
      <dgm:spPr/>
      <dgm:t>
        <a:bodyPr/>
        <a:lstStyle/>
        <a:p>
          <a:endParaRPr lang="en-US" sz="900"/>
        </a:p>
      </dgm:t>
    </dgm:pt>
    <dgm:pt modelId="{A38FC05A-5E07-4CA3-AED3-120F80C38C9B}">
      <dgm:prSet phldrT="[Text]" custT="1"/>
      <dgm:spPr/>
      <dgm:t>
        <a:bodyPr/>
        <a:lstStyle/>
        <a:p>
          <a:pPr algn="ctr"/>
          <a:r>
            <a:rPr lang="en-US" sz="900" b="1" dirty="0" err="1" smtClean="0"/>
            <a:t>BroodInterval</a:t>
          </a:r>
          <a:r>
            <a:rPr lang="en-US" sz="900" b="1" dirty="0" smtClean="0"/>
            <a:t/>
          </a:r>
          <a:br>
            <a:rPr lang="en-US" sz="900" b="1" dirty="0" smtClean="0"/>
          </a:br>
          <a:r>
            <a:rPr lang="en-US" sz="900" b="1" dirty="0" smtClean="0"/>
            <a:t>Complete</a:t>
          </a:r>
        </a:p>
        <a:p>
          <a:pPr algn="l"/>
          <a:r>
            <a:rPr lang="en-US" sz="900" b="0" dirty="0" smtClean="0"/>
            <a:t>-gives interval from that brood Ref end date to the start date of the next brood of that same parent (whether or not this parent bred again with the same partner)</a:t>
          </a:r>
          <a:endParaRPr lang="en-US" sz="900" b="0" dirty="0"/>
        </a:p>
      </dgm:t>
    </dgm:pt>
    <dgm:pt modelId="{30DB14B4-C961-470D-9A47-EEC7F9368630}" type="parTrans" cxnId="{B3036E75-110A-4197-B369-0F380A4765CC}">
      <dgm:prSet/>
      <dgm:spPr/>
      <dgm:t>
        <a:bodyPr/>
        <a:lstStyle/>
        <a:p>
          <a:endParaRPr lang="en-US" sz="900"/>
        </a:p>
      </dgm:t>
    </dgm:pt>
    <dgm:pt modelId="{659ABC5A-C67B-4053-9512-4BDAFEC2B7D9}" type="sibTrans" cxnId="{B3036E75-110A-4197-B369-0F380A4765CC}">
      <dgm:prSet/>
      <dgm:spPr/>
      <dgm:t>
        <a:bodyPr/>
        <a:lstStyle/>
        <a:p>
          <a:endParaRPr lang="en-US" sz="900"/>
        </a:p>
      </dgm:t>
    </dgm:pt>
    <dgm:pt modelId="{72083E10-9578-428E-9526-4CA88DDE97A2}">
      <dgm:prSet custT="1"/>
      <dgm:spPr/>
      <dgm:t>
        <a:bodyPr/>
        <a:lstStyle/>
        <a:p>
          <a:r>
            <a:rPr lang="en-US" sz="900" b="1" dirty="0" err="1" smtClean="0"/>
            <a:t>BroodIntervals</a:t>
          </a:r>
          <a:endParaRPr lang="en-US" sz="900" b="1" dirty="0"/>
        </a:p>
      </dgm:t>
    </dgm:pt>
    <dgm:pt modelId="{00678664-7F8F-41B0-A8BA-C9303C5325FD}" type="parTrans" cxnId="{BF9A558F-3383-4795-A004-4BFFC88BD2B9}">
      <dgm:prSet/>
      <dgm:spPr/>
      <dgm:t>
        <a:bodyPr/>
        <a:lstStyle/>
        <a:p>
          <a:endParaRPr lang="en-US" sz="900"/>
        </a:p>
      </dgm:t>
    </dgm:pt>
    <dgm:pt modelId="{C1E857C0-6817-43FB-A4A3-2C90ED90707D}" type="sibTrans" cxnId="{BF9A558F-3383-4795-A004-4BFFC88BD2B9}">
      <dgm:prSet/>
      <dgm:spPr/>
      <dgm:t>
        <a:bodyPr/>
        <a:lstStyle/>
        <a:p>
          <a:endParaRPr lang="en-US" sz="900"/>
        </a:p>
      </dgm:t>
    </dgm:pt>
    <dgm:pt modelId="{5F3BF494-D923-4363-9274-EAF5CDF924C6}">
      <dgm:prSet custT="1"/>
      <dgm:spPr>
        <a:ln>
          <a:solidFill>
            <a:srgbClr val="0070C0"/>
          </a:solidFill>
        </a:ln>
      </dgm:spPr>
      <dgm:t>
        <a:bodyPr/>
        <a:lstStyle/>
        <a:p>
          <a:pPr algn="ctr"/>
          <a:r>
            <a:rPr lang="en-US" sz="900" b="1" dirty="0" smtClean="0">
              <a:solidFill>
                <a:srgbClr val="0070C0"/>
              </a:solidFill>
            </a:rPr>
            <a:t>Provisioning7and11</a:t>
          </a:r>
          <a:br>
            <a:rPr lang="en-US" sz="900" b="1" dirty="0" smtClean="0">
              <a:solidFill>
                <a:srgbClr val="0070C0"/>
              </a:solidFill>
            </a:rPr>
          </a:br>
          <a:r>
            <a:rPr lang="en-US" sz="900" b="1" dirty="0" err="1" smtClean="0">
              <a:solidFill>
                <a:srgbClr val="0070C0"/>
              </a:solidFill>
            </a:rPr>
            <a:t>DayAgePer</a:t>
          </a:r>
          <a:r>
            <a:rPr lang="en-US" sz="900" b="1" dirty="0" smtClean="0">
              <a:solidFill>
                <a:srgbClr val="0070C0"/>
              </a:solidFill>
            </a:rPr>
            <a:t> </a:t>
          </a:r>
          <a:r>
            <a:rPr lang="en-US" sz="900" b="1" dirty="0" smtClean="0">
              <a:solidFill>
                <a:srgbClr val="0070C0"/>
              </a:solidFill>
            </a:rPr>
            <a:t>Brood</a:t>
          </a:r>
        </a:p>
        <a:p>
          <a:pPr algn="l"/>
          <a:r>
            <a:rPr lang="en-US" sz="900" b="0" dirty="0" smtClean="0">
              <a:solidFill>
                <a:srgbClr val="0070C0"/>
              </a:solidFill>
            </a:rPr>
            <a:t>-pivot table value=</a:t>
          </a:r>
          <a:br>
            <a:rPr lang="en-US" sz="900" b="0" dirty="0" smtClean="0">
              <a:solidFill>
                <a:srgbClr val="0070C0"/>
              </a:solidFill>
            </a:rPr>
          </a:br>
          <a:r>
            <a:rPr lang="en-US" sz="900" b="0" dirty="0" err="1" smtClean="0">
              <a:solidFill>
                <a:srgbClr val="0070C0"/>
              </a:solidFill>
            </a:rPr>
            <a:t>avg</a:t>
          </a:r>
          <a:r>
            <a:rPr lang="en-US" sz="900" b="0" dirty="0" smtClean="0">
              <a:solidFill>
                <a:srgbClr val="0070C0"/>
              </a:solidFill>
            </a:rPr>
            <a:t> age of chicks</a:t>
          </a:r>
        </a:p>
      </dgm:t>
    </dgm:pt>
    <dgm:pt modelId="{17AD5A0E-CD34-49AE-9905-A908DCBABC83}" type="parTrans" cxnId="{0EF54A0B-E758-4ED7-9086-1298ADB990F8}">
      <dgm:prSet/>
      <dgm:spPr/>
      <dgm:t>
        <a:bodyPr/>
        <a:lstStyle/>
        <a:p>
          <a:endParaRPr lang="en-US" sz="900"/>
        </a:p>
      </dgm:t>
    </dgm:pt>
    <dgm:pt modelId="{DAEEE1D1-82D1-4DE0-9F68-1CA9133C8E0A}" type="sibTrans" cxnId="{0EF54A0B-E758-4ED7-9086-1298ADB990F8}">
      <dgm:prSet/>
      <dgm:spPr/>
      <dgm:t>
        <a:bodyPr/>
        <a:lstStyle/>
        <a:p>
          <a:endParaRPr lang="en-US" sz="900"/>
        </a:p>
      </dgm:t>
    </dgm:pt>
    <dgm:pt modelId="{F336BECA-4CDE-4428-9CC2-6CB50A99F382}">
      <dgm:prSet custT="1"/>
      <dgm:spPr>
        <a:ln>
          <a:solidFill>
            <a:srgbClr val="0070C0"/>
          </a:solidFill>
        </a:ln>
      </dgm:spPr>
      <dgm:t>
        <a:bodyPr/>
        <a:lstStyle/>
        <a:p>
          <a:pPr algn="ctr"/>
          <a:r>
            <a:rPr lang="en-US" sz="900" b="1" dirty="0" smtClean="0">
              <a:solidFill>
                <a:srgbClr val="0070C0"/>
              </a:solidFill>
            </a:rPr>
            <a:t>Provisioning7and11</a:t>
          </a:r>
          <a:br>
            <a:rPr lang="en-US" sz="900" b="1" dirty="0" smtClean="0">
              <a:solidFill>
                <a:srgbClr val="0070C0"/>
              </a:solidFill>
            </a:rPr>
          </a:br>
          <a:r>
            <a:rPr lang="en-US" sz="900" b="1" dirty="0" err="1" smtClean="0">
              <a:solidFill>
                <a:srgbClr val="0070C0"/>
              </a:solidFill>
            </a:rPr>
            <a:t>DayOffsrpingPer</a:t>
          </a:r>
          <a:r>
            <a:rPr lang="en-US" sz="900" b="1" dirty="0" smtClean="0">
              <a:solidFill>
                <a:srgbClr val="0070C0"/>
              </a:solidFill>
            </a:rPr>
            <a:t> Brood </a:t>
          </a:r>
        </a:p>
        <a:p>
          <a:pPr algn="l"/>
          <a:r>
            <a:rPr lang="en-US" sz="900" b="0" dirty="0" smtClean="0">
              <a:solidFill>
                <a:srgbClr val="0070C0"/>
              </a:solidFill>
            </a:rPr>
            <a:t>-pivot table value=</a:t>
          </a:r>
          <a:br>
            <a:rPr lang="en-US" sz="900" b="0" dirty="0" smtClean="0">
              <a:solidFill>
                <a:srgbClr val="0070C0"/>
              </a:solidFill>
            </a:rPr>
          </a:br>
          <a:r>
            <a:rPr lang="en-US" sz="900" b="0" dirty="0" err="1" smtClean="0">
              <a:solidFill>
                <a:srgbClr val="0070C0"/>
              </a:solidFill>
            </a:rPr>
            <a:t>AvgOfOffspringNo</a:t>
          </a:r>
          <a:endParaRPr lang="en-US" sz="900" b="0" dirty="0">
            <a:solidFill>
              <a:srgbClr val="0070C0"/>
            </a:solidFill>
          </a:endParaRPr>
        </a:p>
      </dgm:t>
    </dgm:pt>
    <dgm:pt modelId="{6B709EBD-05AB-4E96-8900-B04A40A48FBE}" type="parTrans" cxnId="{9438B2C7-0053-4F86-985D-E68694507CA3}">
      <dgm:prSet/>
      <dgm:spPr/>
      <dgm:t>
        <a:bodyPr/>
        <a:lstStyle/>
        <a:p>
          <a:endParaRPr lang="en-US" sz="900"/>
        </a:p>
      </dgm:t>
    </dgm:pt>
    <dgm:pt modelId="{8789A0C7-71EC-494D-AA46-F79B1731A0E7}" type="sibTrans" cxnId="{9438B2C7-0053-4F86-985D-E68694507CA3}">
      <dgm:prSet/>
      <dgm:spPr/>
      <dgm:t>
        <a:bodyPr/>
        <a:lstStyle/>
        <a:p>
          <a:endParaRPr lang="en-US" sz="900"/>
        </a:p>
      </dgm:t>
    </dgm:pt>
    <dgm:pt modelId="{3BDF8087-AC69-454A-805C-D963946CB7BB}">
      <dgm:prSet custT="1"/>
      <dgm:spPr>
        <a:ln>
          <a:solidFill>
            <a:srgbClr val="0070C0"/>
          </a:solidFill>
        </a:ln>
      </dgm:spPr>
      <dgm:t>
        <a:bodyPr/>
        <a:lstStyle/>
        <a:p>
          <a:pPr algn="ctr"/>
          <a:r>
            <a:rPr lang="en-US" sz="900" b="1" dirty="0" smtClean="0">
              <a:solidFill>
                <a:srgbClr val="0070C0"/>
              </a:solidFill>
            </a:rPr>
            <a:t>Provisioning7and11</a:t>
          </a:r>
          <a:br>
            <a:rPr lang="en-US" sz="900" b="1" dirty="0" smtClean="0">
              <a:solidFill>
                <a:srgbClr val="0070C0"/>
              </a:solidFill>
            </a:rPr>
          </a:br>
          <a:r>
            <a:rPr lang="en-US" sz="900" b="1" dirty="0" err="1" smtClean="0">
              <a:solidFill>
                <a:srgbClr val="0070C0"/>
              </a:solidFill>
            </a:rPr>
            <a:t>DayFVisitsPer</a:t>
          </a:r>
          <a:r>
            <a:rPr lang="en-US" sz="900" b="1" dirty="0" smtClean="0">
              <a:solidFill>
                <a:srgbClr val="0070C0"/>
              </a:solidFill>
            </a:rPr>
            <a:t> Brood</a:t>
          </a:r>
        </a:p>
        <a:p>
          <a:pPr algn="l"/>
          <a:r>
            <a:rPr lang="en-US" sz="900" b="0" dirty="0" smtClean="0">
              <a:solidFill>
                <a:srgbClr val="0070C0"/>
              </a:solidFill>
            </a:rPr>
            <a:t>- Pivot table value = </a:t>
          </a:r>
          <a:br>
            <a:rPr lang="en-US" sz="900" b="0" dirty="0" smtClean="0">
              <a:solidFill>
                <a:srgbClr val="0070C0"/>
              </a:solidFill>
            </a:rPr>
          </a:br>
          <a:r>
            <a:rPr lang="en-US" sz="900" b="0" dirty="0" err="1" smtClean="0">
              <a:solidFill>
                <a:srgbClr val="0070C0"/>
              </a:solidFill>
            </a:rPr>
            <a:t>FreqFVisitsPer</a:t>
          </a:r>
          <a:r>
            <a:rPr lang="en-US" sz="900" b="0" dirty="0" smtClean="0">
              <a:solidFill>
                <a:srgbClr val="0070C0"/>
              </a:solidFill>
            </a:rPr>
            <a:t/>
          </a:r>
          <a:br>
            <a:rPr lang="en-US" sz="900" b="0" dirty="0" smtClean="0">
              <a:solidFill>
                <a:srgbClr val="0070C0"/>
              </a:solidFill>
            </a:rPr>
          </a:br>
          <a:r>
            <a:rPr lang="en-US" sz="900" b="0" dirty="0" smtClean="0">
              <a:solidFill>
                <a:srgbClr val="0070C0"/>
              </a:solidFill>
            </a:rPr>
            <a:t>Offspring</a:t>
          </a:r>
          <a:endParaRPr lang="en-US" sz="900" b="0" dirty="0">
            <a:solidFill>
              <a:srgbClr val="0070C0"/>
            </a:solidFill>
          </a:endParaRPr>
        </a:p>
      </dgm:t>
    </dgm:pt>
    <dgm:pt modelId="{F90E707D-507C-4684-8984-8011A65D6CD9}" type="parTrans" cxnId="{194CEC22-2DCE-49C6-AD3F-9DA7889A885A}">
      <dgm:prSet/>
      <dgm:spPr/>
      <dgm:t>
        <a:bodyPr/>
        <a:lstStyle/>
        <a:p>
          <a:endParaRPr lang="en-US" sz="900"/>
        </a:p>
      </dgm:t>
    </dgm:pt>
    <dgm:pt modelId="{D70D57D2-0282-474E-A507-70B43EAD3EE4}" type="sibTrans" cxnId="{194CEC22-2DCE-49C6-AD3F-9DA7889A885A}">
      <dgm:prSet/>
      <dgm:spPr/>
      <dgm:t>
        <a:bodyPr/>
        <a:lstStyle/>
        <a:p>
          <a:endParaRPr lang="en-US" sz="900"/>
        </a:p>
      </dgm:t>
    </dgm:pt>
    <dgm:pt modelId="{6404FB51-0B46-4940-893D-881372E64026}">
      <dgm:prSet custT="1"/>
      <dgm:spPr>
        <a:ln>
          <a:solidFill>
            <a:srgbClr val="0070C0"/>
          </a:solidFill>
        </a:ln>
      </dgm:spPr>
      <dgm:t>
        <a:bodyPr/>
        <a:lstStyle/>
        <a:p>
          <a:pPr algn="ctr"/>
          <a:r>
            <a:rPr lang="en-US" sz="900" b="1" dirty="0" smtClean="0">
              <a:solidFill>
                <a:srgbClr val="0070C0"/>
              </a:solidFill>
            </a:rPr>
            <a:t>Provisioning7and11</a:t>
          </a:r>
          <a:br>
            <a:rPr lang="en-US" sz="900" b="1" dirty="0" smtClean="0">
              <a:solidFill>
                <a:srgbClr val="0070C0"/>
              </a:solidFill>
            </a:rPr>
          </a:br>
          <a:r>
            <a:rPr lang="en-US" sz="900" b="1" dirty="0" err="1" smtClean="0">
              <a:solidFill>
                <a:srgbClr val="0070C0"/>
              </a:solidFill>
            </a:rPr>
            <a:t>DayMVisitsPer</a:t>
          </a:r>
          <a:r>
            <a:rPr lang="en-US" sz="900" b="1" dirty="0" smtClean="0">
              <a:solidFill>
                <a:srgbClr val="0070C0"/>
              </a:solidFill>
            </a:rPr>
            <a:t> Brood</a:t>
          </a:r>
        </a:p>
        <a:p>
          <a:pPr algn="l"/>
          <a:r>
            <a:rPr lang="en-US" sz="900" b="0" dirty="0" smtClean="0">
              <a:solidFill>
                <a:srgbClr val="0070C0"/>
              </a:solidFill>
            </a:rPr>
            <a:t>-pivot table row = brood, column = age class of recording , value = </a:t>
          </a:r>
          <a:r>
            <a:rPr lang="en-US" sz="900" b="0" dirty="0" err="1" smtClean="0">
              <a:solidFill>
                <a:srgbClr val="0070C0"/>
              </a:solidFill>
            </a:rPr>
            <a:t>FreqMVisits</a:t>
          </a:r>
          <a:r>
            <a:rPr lang="en-US" sz="900" b="0" dirty="0" smtClean="0">
              <a:solidFill>
                <a:srgbClr val="0070C0"/>
              </a:solidFill>
            </a:rPr>
            <a:t/>
          </a:r>
          <a:br>
            <a:rPr lang="en-US" sz="900" b="0" dirty="0" smtClean="0">
              <a:solidFill>
                <a:srgbClr val="0070C0"/>
              </a:solidFill>
            </a:rPr>
          </a:br>
          <a:r>
            <a:rPr lang="en-US" sz="900" b="0" dirty="0" smtClean="0">
              <a:solidFill>
                <a:srgbClr val="0070C0"/>
              </a:solidFill>
            </a:rPr>
            <a:t>Per Offspring</a:t>
          </a:r>
          <a:endParaRPr lang="en-US" sz="900" b="0" dirty="0">
            <a:solidFill>
              <a:srgbClr val="0070C0"/>
            </a:solidFill>
          </a:endParaRPr>
        </a:p>
      </dgm:t>
    </dgm:pt>
    <dgm:pt modelId="{C6C2FC9A-9D58-4E75-83A6-9F43EB56EEBA}" type="parTrans" cxnId="{6026C965-22AA-4920-B8D4-65181DA320CF}">
      <dgm:prSet/>
      <dgm:spPr/>
      <dgm:t>
        <a:bodyPr/>
        <a:lstStyle/>
        <a:p>
          <a:endParaRPr lang="en-US" sz="900"/>
        </a:p>
      </dgm:t>
    </dgm:pt>
    <dgm:pt modelId="{CA3D9078-DF65-4344-9D18-17929CA5322F}" type="sibTrans" cxnId="{6026C965-22AA-4920-B8D4-65181DA320CF}">
      <dgm:prSet/>
      <dgm:spPr/>
      <dgm:t>
        <a:bodyPr/>
        <a:lstStyle/>
        <a:p>
          <a:endParaRPr lang="en-US" sz="900"/>
        </a:p>
      </dgm:t>
    </dgm:pt>
    <dgm:pt modelId="{1297F43A-5C66-4331-9B5C-CD79EAC9789A}">
      <dgm:prSet custT="1"/>
      <dgm:spPr>
        <a:ln>
          <a:solidFill>
            <a:srgbClr val="00B050"/>
          </a:solidFill>
        </a:ln>
      </dgm:spPr>
      <dgm:t>
        <a:bodyPr/>
        <a:lstStyle/>
        <a:p>
          <a:r>
            <a:rPr lang="en-US" sz="900" b="1" dirty="0" err="1" smtClean="0">
              <a:solidFill>
                <a:srgbClr val="00B050"/>
              </a:solidFill>
            </a:rPr>
            <a:t>tblBirdID</a:t>
          </a:r>
          <a:r>
            <a:rPr lang="en-US" sz="900" b="1" dirty="0" smtClean="0">
              <a:solidFill>
                <a:srgbClr val="00B050"/>
              </a:solidFill>
            </a:rPr>
            <a:t> AS </a:t>
          </a:r>
          <a:r>
            <a:rPr lang="en-US" sz="900" b="1" dirty="0" err="1" smtClean="0">
              <a:solidFill>
                <a:srgbClr val="00B050"/>
              </a:solidFill>
            </a:rPr>
            <a:t>BirdID_male</a:t>
          </a:r>
          <a:endParaRPr lang="en-US" sz="900" b="1" dirty="0">
            <a:solidFill>
              <a:srgbClr val="00B050"/>
            </a:solidFill>
          </a:endParaRPr>
        </a:p>
      </dgm:t>
    </dgm:pt>
    <dgm:pt modelId="{BA07A545-9937-4621-8115-3B3832CEE4B1}" type="parTrans" cxnId="{29AD4347-6AEE-499C-B7CA-4E01EA028D3A}">
      <dgm:prSet/>
      <dgm:spPr/>
      <dgm:t>
        <a:bodyPr/>
        <a:lstStyle/>
        <a:p>
          <a:endParaRPr lang="en-US" sz="900"/>
        </a:p>
      </dgm:t>
    </dgm:pt>
    <dgm:pt modelId="{727CC1F9-5CDE-485E-ADF3-E8B5D8FAE775}" type="sibTrans" cxnId="{29AD4347-6AEE-499C-B7CA-4E01EA028D3A}">
      <dgm:prSet/>
      <dgm:spPr/>
      <dgm:t>
        <a:bodyPr/>
        <a:lstStyle/>
        <a:p>
          <a:endParaRPr lang="en-US" sz="900"/>
        </a:p>
      </dgm:t>
    </dgm:pt>
    <dgm:pt modelId="{F814EAA7-9017-4CD8-8C7D-2C31CD24BC0F}">
      <dgm:prSet custT="1"/>
      <dgm:spPr>
        <a:ln>
          <a:solidFill>
            <a:srgbClr val="00B050"/>
          </a:solidFill>
        </a:ln>
      </dgm:spPr>
      <dgm:t>
        <a:bodyPr/>
        <a:lstStyle/>
        <a:p>
          <a:r>
            <a:rPr lang="en-US" sz="900" b="1" dirty="0" err="1" smtClean="0">
              <a:solidFill>
                <a:srgbClr val="00B050"/>
              </a:solidFill>
            </a:rPr>
            <a:t>tblBirdID</a:t>
          </a:r>
          <a:r>
            <a:rPr lang="en-US" sz="900" b="1" dirty="0" smtClean="0">
              <a:solidFill>
                <a:srgbClr val="00B050"/>
              </a:solidFill>
            </a:rPr>
            <a:t> AS </a:t>
          </a:r>
          <a:r>
            <a:rPr lang="en-US" sz="900" b="1" dirty="0" err="1" smtClean="0">
              <a:solidFill>
                <a:srgbClr val="00B050"/>
              </a:solidFill>
            </a:rPr>
            <a:t>BirdID_female</a:t>
          </a:r>
          <a:endParaRPr lang="en-US" sz="900" dirty="0">
            <a:solidFill>
              <a:srgbClr val="00B050"/>
            </a:solidFill>
          </a:endParaRPr>
        </a:p>
      </dgm:t>
    </dgm:pt>
    <dgm:pt modelId="{39C9726D-6452-4E26-B787-DCC225B23A19}" type="parTrans" cxnId="{634C1B1C-1346-4426-9C9C-DD3E97CCD01F}">
      <dgm:prSet/>
      <dgm:spPr/>
      <dgm:t>
        <a:bodyPr/>
        <a:lstStyle/>
        <a:p>
          <a:endParaRPr lang="en-US" sz="900"/>
        </a:p>
      </dgm:t>
    </dgm:pt>
    <dgm:pt modelId="{8EB95353-6071-4683-9F27-333CFA46CC64}" type="sibTrans" cxnId="{634C1B1C-1346-4426-9C9C-DD3E97CCD01F}">
      <dgm:prSet/>
      <dgm:spPr/>
      <dgm:t>
        <a:bodyPr/>
        <a:lstStyle/>
        <a:p>
          <a:endParaRPr lang="en-US" sz="900"/>
        </a:p>
      </dgm:t>
    </dgm:pt>
    <dgm:pt modelId="{A590D448-F9F5-490D-A078-C52AF2B558BE}">
      <dgm:prSet custT="1"/>
      <dgm:spPr>
        <a:ln>
          <a:solidFill>
            <a:srgbClr val="00B0F0"/>
          </a:solidFill>
        </a:ln>
      </dgm:spPr>
      <dgm:t>
        <a:bodyPr/>
        <a:lstStyle/>
        <a:p>
          <a:r>
            <a:rPr lang="en-US" sz="900" b="1" dirty="0" err="1" smtClean="0">
              <a:solidFill>
                <a:srgbClr val="00B0F0"/>
              </a:solidFill>
            </a:rPr>
            <a:t>BroodIntervals</a:t>
          </a:r>
          <a:r>
            <a:rPr lang="en-US" sz="900" b="1" dirty="0" smtClean="0">
              <a:solidFill>
                <a:srgbClr val="00B0F0"/>
              </a:solidFill>
            </a:rPr>
            <a:t> AS </a:t>
          </a:r>
          <a:r>
            <a:rPr lang="en-US" sz="900" b="1" dirty="0" err="1" smtClean="0">
              <a:solidFill>
                <a:srgbClr val="00B0F0"/>
              </a:solidFill>
            </a:rPr>
            <a:t>IB_Interval_male</a:t>
          </a:r>
          <a:endParaRPr lang="en-US" sz="900" b="1" dirty="0">
            <a:solidFill>
              <a:srgbClr val="00B0F0"/>
            </a:solidFill>
          </a:endParaRPr>
        </a:p>
      </dgm:t>
    </dgm:pt>
    <dgm:pt modelId="{F18007DF-86D0-46D3-AC5D-1422C581ED65}" type="parTrans" cxnId="{67BEF25E-DE21-4C6B-9436-94BBA6DDB4B2}">
      <dgm:prSet/>
      <dgm:spPr/>
      <dgm:t>
        <a:bodyPr/>
        <a:lstStyle/>
        <a:p>
          <a:endParaRPr lang="en-US" sz="900"/>
        </a:p>
      </dgm:t>
    </dgm:pt>
    <dgm:pt modelId="{B7A666D9-263E-4BBF-B31D-0E925A508CC9}" type="sibTrans" cxnId="{67BEF25E-DE21-4C6B-9436-94BBA6DDB4B2}">
      <dgm:prSet/>
      <dgm:spPr/>
      <dgm:t>
        <a:bodyPr/>
        <a:lstStyle/>
        <a:p>
          <a:endParaRPr lang="en-US" sz="900"/>
        </a:p>
      </dgm:t>
    </dgm:pt>
    <dgm:pt modelId="{C3C62602-66EC-4AD0-B469-DC4DF35A0BE7}">
      <dgm:prSet custT="1"/>
      <dgm:spPr>
        <a:ln>
          <a:solidFill>
            <a:srgbClr val="00B0F0"/>
          </a:solidFill>
        </a:ln>
      </dgm:spPr>
      <dgm:t>
        <a:bodyPr/>
        <a:lstStyle/>
        <a:p>
          <a:r>
            <a:rPr lang="en-US" sz="900" b="1" dirty="0" err="1" smtClean="0">
              <a:solidFill>
                <a:srgbClr val="00B0F0"/>
              </a:solidFill>
            </a:rPr>
            <a:t>BroodIntervals</a:t>
          </a:r>
          <a:r>
            <a:rPr lang="en-US" sz="900" b="1" dirty="0" smtClean="0">
              <a:solidFill>
                <a:srgbClr val="00B0F0"/>
              </a:solidFill>
            </a:rPr>
            <a:t> AS </a:t>
          </a:r>
          <a:r>
            <a:rPr lang="en-US" sz="900" b="1" dirty="0" err="1" smtClean="0">
              <a:solidFill>
                <a:srgbClr val="00B0F0"/>
              </a:solidFill>
            </a:rPr>
            <a:t>IB_Interval_female</a:t>
          </a:r>
          <a:endParaRPr lang="en-US" sz="900" b="1" dirty="0" smtClean="0">
            <a:solidFill>
              <a:srgbClr val="00B0F0"/>
            </a:solidFill>
          </a:endParaRPr>
        </a:p>
        <a:p>
          <a:r>
            <a:rPr lang="en-US" sz="900" b="0" dirty="0" smtClean="0">
              <a:solidFill>
                <a:srgbClr val="00B0F0"/>
              </a:solidFill>
            </a:rPr>
            <a:t>See above</a:t>
          </a:r>
          <a:endParaRPr lang="en-US" sz="900" b="1" dirty="0">
            <a:solidFill>
              <a:srgbClr val="00B0F0"/>
            </a:solidFill>
          </a:endParaRPr>
        </a:p>
      </dgm:t>
    </dgm:pt>
    <dgm:pt modelId="{34561B3A-19F9-4288-8EB1-8E38928CEE7C}" type="parTrans" cxnId="{1F29AD4A-EB27-461C-9609-C94B2D2A72B5}">
      <dgm:prSet/>
      <dgm:spPr/>
      <dgm:t>
        <a:bodyPr/>
        <a:lstStyle/>
        <a:p>
          <a:endParaRPr lang="en-US" sz="900"/>
        </a:p>
      </dgm:t>
    </dgm:pt>
    <dgm:pt modelId="{D54B0BE7-9729-44BA-B416-92010D197743}" type="sibTrans" cxnId="{1F29AD4A-EB27-461C-9609-C94B2D2A72B5}">
      <dgm:prSet/>
      <dgm:spPr/>
      <dgm:t>
        <a:bodyPr/>
        <a:lstStyle/>
        <a:p>
          <a:endParaRPr lang="en-US" sz="900"/>
        </a:p>
      </dgm:t>
    </dgm:pt>
    <dgm:pt modelId="{999EC609-DFDC-4C31-9DCA-C1F951113C51}">
      <dgm:prSet custT="1"/>
      <dgm:spPr>
        <a:ln>
          <a:solidFill>
            <a:schemeClr val="accent5"/>
          </a:solidFill>
        </a:ln>
      </dgm:spPr>
      <dgm:t>
        <a:bodyPr/>
        <a:lstStyle/>
        <a:p>
          <a:pPr algn="ctr"/>
          <a:r>
            <a:rPr lang="en-US" sz="900" b="1" dirty="0" err="1" smtClean="0">
              <a:solidFill>
                <a:schemeClr val="accent5"/>
              </a:solidFill>
            </a:rPr>
            <a:t>BroodDuration</a:t>
          </a:r>
          <a:endParaRPr lang="en-US" sz="900" b="1" dirty="0" smtClean="0">
            <a:solidFill>
              <a:schemeClr val="accent5"/>
            </a:solidFill>
          </a:endParaRPr>
        </a:p>
        <a:p>
          <a:pPr algn="l"/>
          <a:r>
            <a:rPr lang="en-US" sz="900" b="1" dirty="0" smtClean="0">
              <a:solidFill>
                <a:schemeClr val="accent5"/>
              </a:solidFill>
            </a:rPr>
            <a:t>-</a:t>
          </a:r>
          <a:r>
            <a:rPr lang="en-US" sz="900" b="0" dirty="0" err="1" smtClean="0">
              <a:solidFill>
                <a:schemeClr val="accent5"/>
              </a:solidFill>
            </a:rPr>
            <a:t>startDate</a:t>
          </a:r>
          <a:r>
            <a:rPr lang="en-US" sz="900" b="0" dirty="0" smtClean="0">
              <a:solidFill>
                <a:schemeClr val="accent5"/>
              </a:solidFill>
            </a:rPr>
            <a:t> = </a:t>
          </a:r>
          <a:r>
            <a:rPr lang="en-US" sz="900" b="0" dirty="0" err="1" smtClean="0">
              <a:solidFill>
                <a:schemeClr val="accent5"/>
              </a:solidFill>
            </a:rPr>
            <a:t>Laydate</a:t>
          </a:r>
          <a:r>
            <a:rPr lang="en-US" sz="900" b="0" dirty="0" smtClean="0">
              <a:solidFill>
                <a:schemeClr val="accent5"/>
              </a:solidFill>
            </a:rPr>
            <a:t/>
          </a:r>
          <a:br>
            <a:rPr lang="en-US" sz="900" b="0" dirty="0" smtClean="0">
              <a:solidFill>
                <a:schemeClr val="accent5"/>
              </a:solidFill>
            </a:rPr>
          </a:br>
          <a:r>
            <a:rPr lang="en-US" sz="900" b="0" dirty="0" smtClean="0">
              <a:solidFill>
                <a:schemeClr val="accent5"/>
              </a:solidFill>
            </a:rPr>
            <a:t>-</a:t>
          </a:r>
          <a:r>
            <a:rPr lang="en-US" sz="900" b="0" dirty="0" err="1" smtClean="0">
              <a:solidFill>
                <a:schemeClr val="accent5"/>
              </a:solidFill>
            </a:rPr>
            <a:t>EndDate</a:t>
          </a:r>
          <a:r>
            <a:rPr lang="en-US" sz="900" b="0" dirty="0" smtClean="0">
              <a:solidFill>
                <a:schemeClr val="accent5"/>
              </a:solidFill>
            </a:rPr>
            <a:t> is </a:t>
          </a:r>
          <a:r>
            <a:rPr lang="en-US" sz="900" b="0" dirty="0" err="1" smtClean="0">
              <a:solidFill>
                <a:schemeClr val="accent5"/>
              </a:solidFill>
            </a:rPr>
            <a:t>Ringdate</a:t>
          </a:r>
          <a:r>
            <a:rPr lang="en-US" sz="900" b="0" dirty="0" smtClean="0">
              <a:solidFill>
                <a:schemeClr val="accent5"/>
              </a:solidFill>
            </a:rPr>
            <a:t>, or </a:t>
          </a:r>
          <a:r>
            <a:rPr lang="en-US" sz="900" b="0" dirty="0" err="1" smtClean="0">
              <a:solidFill>
                <a:schemeClr val="accent5"/>
              </a:solidFill>
            </a:rPr>
            <a:t>lastOffsrpingCapture</a:t>
          </a:r>
          <a:r>
            <a:rPr lang="en-US" sz="900" b="0" dirty="0" smtClean="0">
              <a:solidFill>
                <a:schemeClr val="accent5"/>
              </a:solidFill>
            </a:rPr>
            <a:t>, or </a:t>
          </a:r>
          <a:r>
            <a:rPr lang="en-US" sz="900" b="0" dirty="0" err="1" smtClean="0">
              <a:solidFill>
                <a:schemeClr val="accent5"/>
              </a:solidFill>
            </a:rPr>
            <a:t>HatchDate</a:t>
          </a:r>
          <a:r>
            <a:rPr lang="en-US" sz="900" b="0" dirty="0" smtClean="0">
              <a:solidFill>
                <a:schemeClr val="accent5"/>
              </a:solidFill>
            </a:rPr>
            <a:t>, or </a:t>
          </a:r>
          <a:r>
            <a:rPr lang="en-US" sz="900" b="0" dirty="0" err="1" smtClean="0">
              <a:solidFill>
                <a:schemeClr val="accent5"/>
              </a:solidFill>
            </a:rPr>
            <a:t>LayDate+AvgIncPeriod</a:t>
          </a:r>
          <a:endParaRPr lang="en-US" sz="900" b="0" dirty="0" smtClean="0">
            <a:solidFill>
              <a:schemeClr val="accent5"/>
            </a:solidFill>
          </a:endParaRPr>
        </a:p>
      </dgm:t>
    </dgm:pt>
    <dgm:pt modelId="{E9910AE4-1D1F-4F78-85AF-28B29895A7F0}" type="parTrans" cxnId="{1E90ECA3-C747-40EF-A915-4D9B654B55AD}">
      <dgm:prSet/>
      <dgm:spPr/>
      <dgm:t>
        <a:bodyPr/>
        <a:lstStyle/>
        <a:p>
          <a:endParaRPr lang="en-US" sz="900"/>
        </a:p>
      </dgm:t>
    </dgm:pt>
    <dgm:pt modelId="{791B7261-5878-4D14-93B0-658EA4A0EF10}" type="sibTrans" cxnId="{1E90ECA3-C747-40EF-A915-4D9B654B55AD}">
      <dgm:prSet/>
      <dgm:spPr/>
      <dgm:t>
        <a:bodyPr/>
        <a:lstStyle/>
        <a:p>
          <a:endParaRPr lang="en-US" sz="900"/>
        </a:p>
      </dgm:t>
    </dgm:pt>
    <dgm:pt modelId="{38FDFDEC-6D2E-4406-9BE7-6362DFDD5240}">
      <dgm:prSet custT="1"/>
      <dgm:spPr/>
      <dgm:t>
        <a:bodyPr/>
        <a:lstStyle/>
        <a:p>
          <a:r>
            <a:rPr lang="en-US" sz="900" b="1" dirty="0" err="1" smtClean="0"/>
            <a:t>BroodFledgeNo</a:t>
          </a:r>
          <a:r>
            <a:rPr lang="en-US" sz="900" b="1" dirty="0" smtClean="0"/>
            <a:t/>
          </a:r>
          <a:br>
            <a:rPr lang="en-US" sz="900" b="1" dirty="0" smtClean="0"/>
          </a:br>
          <a:r>
            <a:rPr lang="en-US" sz="900" b="1" dirty="0" smtClean="0"/>
            <a:t>Calculated</a:t>
          </a:r>
          <a:endParaRPr lang="en-US" sz="900" b="1" dirty="0"/>
        </a:p>
      </dgm:t>
    </dgm:pt>
    <dgm:pt modelId="{0CBBD5B0-448D-4EF4-89CB-63969926D21B}" type="parTrans" cxnId="{D2AAE190-0823-4C9C-877D-2BFD79683C94}">
      <dgm:prSet/>
      <dgm:spPr/>
      <dgm:t>
        <a:bodyPr/>
        <a:lstStyle/>
        <a:p>
          <a:endParaRPr lang="en-US" sz="900"/>
        </a:p>
      </dgm:t>
    </dgm:pt>
    <dgm:pt modelId="{28BF75D2-C90A-4F2E-BFBC-C850F3953C24}" type="sibTrans" cxnId="{D2AAE190-0823-4C9C-877D-2BFD79683C94}">
      <dgm:prSet/>
      <dgm:spPr/>
      <dgm:t>
        <a:bodyPr/>
        <a:lstStyle/>
        <a:p>
          <a:endParaRPr lang="en-US" sz="900"/>
        </a:p>
      </dgm:t>
    </dgm:pt>
    <dgm:pt modelId="{A3970C02-46A3-469A-9346-37FB56B8DB47}">
      <dgm:prSet custT="1"/>
      <dgm:spPr/>
      <dgm:t>
        <a:bodyPr/>
        <a:lstStyle/>
        <a:p>
          <a:r>
            <a:rPr lang="en-US" sz="900" b="1" dirty="0" err="1" smtClean="0"/>
            <a:t>BroodRingNo</a:t>
          </a:r>
          <a:r>
            <a:rPr lang="en-US" sz="900" b="1" dirty="0" smtClean="0"/>
            <a:t/>
          </a:r>
          <a:br>
            <a:rPr lang="en-US" sz="900" b="1" dirty="0" smtClean="0"/>
          </a:br>
          <a:r>
            <a:rPr lang="en-US" sz="900" b="1" dirty="0" smtClean="0"/>
            <a:t>Calculated</a:t>
          </a:r>
          <a:endParaRPr lang="en-US" sz="900" b="1" dirty="0"/>
        </a:p>
      </dgm:t>
    </dgm:pt>
    <dgm:pt modelId="{5352675E-504D-4204-A5F6-FE4845C81830}" type="parTrans" cxnId="{F3FC472E-EEB8-463D-9080-AA67FD1BB956}">
      <dgm:prSet/>
      <dgm:spPr/>
      <dgm:t>
        <a:bodyPr/>
        <a:lstStyle/>
        <a:p>
          <a:endParaRPr lang="en-US" sz="900"/>
        </a:p>
      </dgm:t>
    </dgm:pt>
    <dgm:pt modelId="{9B22E8C1-5381-4D61-B997-4DDA77139B88}" type="sibTrans" cxnId="{F3FC472E-EEB8-463D-9080-AA67FD1BB956}">
      <dgm:prSet/>
      <dgm:spPr/>
      <dgm:t>
        <a:bodyPr/>
        <a:lstStyle/>
        <a:p>
          <a:endParaRPr lang="en-US" sz="900"/>
        </a:p>
      </dgm:t>
    </dgm:pt>
    <dgm:pt modelId="{758F89B0-B88F-4E59-AA62-E48EA8EE7A82}">
      <dgm:prSet custT="1"/>
      <dgm:spPr>
        <a:ln>
          <a:solidFill>
            <a:srgbClr val="00B050"/>
          </a:solidFill>
        </a:ln>
      </dgm:spPr>
      <dgm:t>
        <a:bodyPr/>
        <a:lstStyle/>
        <a:p>
          <a:r>
            <a:rPr lang="en-US" sz="900" b="1" dirty="0" err="1" smtClean="0">
              <a:solidFill>
                <a:srgbClr val="00B050"/>
              </a:solidFill>
            </a:rPr>
            <a:t>tblBrood</a:t>
          </a:r>
          <a:endParaRPr lang="en-US" sz="900" b="1" dirty="0">
            <a:solidFill>
              <a:srgbClr val="00B050"/>
            </a:solidFill>
          </a:endParaRPr>
        </a:p>
      </dgm:t>
    </dgm:pt>
    <dgm:pt modelId="{DABDBB24-BE78-46EF-8D12-AABF59945B6A}" type="parTrans" cxnId="{86F5DB4A-8824-47A5-9A12-5E156228426D}">
      <dgm:prSet/>
      <dgm:spPr/>
      <dgm:t>
        <a:bodyPr/>
        <a:lstStyle/>
        <a:p>
          <a:endParaRPr lang="en-US" sz="900"/>
        </a:p>
      </dgm:t>
    </dgm:pt>
    <dgm:pt modelId="{C7282707-E102-41D6-B5E0-59288DB8C749}" type="sibTrans" cxnId="{86F5DB4A-8824-47A5-9A12-5E156228426D}">
      <dgm:prSet/>
      <dgm:spPr/>
      <dgm:t>
        <a:bodyPr/>
        <a:lstStyle/>
        <a:p>
          <a:endParaRPr lang="en-US" sz="900"/>
        </a:p>
      </dgm:t>
    </dgm:pt>
    <dgm:pt modelId="{38EB229A-3F5E-45C1-82D7-72B9B95CA78D}">
      <dgm:prSet custT="1"/>
      <dgm:spPr/>
      <dgm:t>
        <a:bodyPr/>
        <a:lstStyle/>
        <a:p>
          <a:r>
            <a:rPr lang="en-US" sz="900" b="1" dirty="0" err="1" smtClean="0"/>
            <a:t>BroodHatchNo</a:t>
          </a:r>
          <a:r>
            <a:rPr lang="en-US" sz="900" b="1" dirty="0" smtClean="0"/>
            <a:t/>
          </a:r>
          <a:br>
            <a:rPr lang="en-US" sz="900" b="1" dirty="0" smtClean="0"/>
          </a:br>
          <a:r>
            <a:rPr lang="en-US" sz="900" b="1" dirty="0" smtClean="0"/>
            <a:t>Calculated</a:t>
          </a:r>
          <a:endParaRPr lang="en-US" sz="900" b="1" dirty="0"/>
        </a:p>
      </dgm:t>
    </dgm:pt>
    <dgm:pt modelId="{F246FEC5-0611-40F3-9A46-4C91DFD5E8EA}" type="parTrans" cxnId="{FD7A2D9D-111A-4FFD-B4F4-484B253762E2}">
      <dgm:prSet/>
      <dgm:spPr/>
      <dgm:t>
        <a:bodyPr/>
        <a:lstStyle/>
        <a:p>
          <a:endParaRPr lang="en-US"/>
        </a:p>
      </dgm:t>
    </dgm:pt>
    <dgm:pt modelId="{28BED099-4DAB-4831-B09A-937D5729B0F1}" type="sibTrans" cxnId="{FD7A2D9D-111A-4FFD-B4F4-484B253762E2}">
      <dgm:prSet/>
      <dgm:spPr/>
      <dgm:t>
        <a:bodyPr/>
        <a:lstStyle/>
        <a:p>
          <a:endParaRPr lang="en-US"/>
        </a:p>
      </dgm:t>
    </dgm:pt>
    <dgm:pt modelId="{005EAFA9-D9CE-4811-92EA-056A2DD733FE}">
      <dgm:prSet custT="1"/>
      <dgm:spPr>
        <a:ln>
          <a:solidFill>
            <a:schemeClr val="accent5"/>
          </a:solidFill>
        </a:ln>
      </dgm:spPr>
      <dgm:t>
        <a:bodyPr/>
        <a:lstStyle/>
        <a:p>
          <a:r>
            <a:rPr lang="en-US" sz="900" b="1" dirty="0" err="1" smtClean="0">
              <a:solidFill>
                <a:schemeClr val="accent5"/>
              </a:solidFill>
            </a:rPr>
            <a:t>BroodDuration</a:t>
          </a:r>
          <a:r>
            <a:rPr lang="en-US" sz="900" b="1" dirty="0" smtClean="0">
              <a:solidFill>
                <a:schemeClr val="accent5"/>
              </a:solidFill>
            </a:rPr>
            <a:t> AS Brood1</a:t>
          </a:r>
          <a:endParaRPr lang="en-US" sz="900" b="1" dirty="0">
            <a:solidFill>
              <a:schemeClr val="accent5"/>
            </a:solidFill>
          </a:endParaRPr>
        </a:p>
      </dgm:t>
    </dgm:pt>
    <dgm:pt modelId="{01AE8A1B-0EEB-44E6-8D1B-74DCF42A147A}" type="parTrans" cxnId="{4ABA3F6D-AA34-4BF6-980C-E049FB8ECDDE}">
      <dgm:prSet/>
      <dgm:spPr/>
      <dgm:t>
        <a:bodyPr/>
        <a:lstStyle/>
        <a:p>
          <a:endParaRPr lang="en-US"/>
        </a:p>
      </dgm:t>
    </dgm:pt>
    <dgm:pt modelId="{38A9FCBF-DFBD-41D0-AB15-852BCA7BDAF7}" type="sibTrans" cxnId="{4ABA3F6D-AA34-4BF6-980C-E049FB8ECDDE}">
      <dgm:prSet/>
      <dgm:spPr/>
      <dgm:t>
        <a:bodyPr/>
        <a:lstStyle/>
        <a:p>
          <a:endParaRPr lang="en-US"/>
        </a:p>
      </dgm:t>
    </dgm:pt>
    <dgm:pt modelId="{D33CB6B6-B31F-488B-A446-4A93F10A45DA}">
      <dgm:prSet custT="1"/>
      <dgm:spPr>
        <a:ln>
          <a:solidFill>
            <a:schemeClr val="accent5"/>
          </a:solidFill>
        </a:ln>
      </dgm:spPr>
      <dgm:t>
        <a:bodyPr/>
        <a:lstStyle/>
        <a:p>
          <a:r>
            <a:rPr lang="en-US" sz="900" b="1" dirty="0" err="1" smtClean="0">
              <a:solidFill>
                <a:schemeClr val="accent5"/>
              </a:solidFill>
            </a:rPr>
            <a:t>BroodDuration</a:t>
          </a:r>
          <a:r>
            <a:rPr lang="en-US" sz="900" b="1" dirty="0" smtClean="0">
              <a:solidFill>
                <a:schemeClr val="accent5"/>
              </a:solidFill>
            </a:rPr>
            <a:t> AS Brood2</a:t>
          </a:r>
          <a:endParaRPr lang="en-US" sz="900" dirty="0">
            <a:solidFill>
              <a:schemeClr val="accent5"/>
            </a:solidFill>
          </a:endParaRPr>
        </a:p>
      </dgm:t>
    </dgm:pt>
    <dgm:pt modelId="{7BB39E12-9CFF-489B-A684-C4B9CE6ADB81}" type="parTrans" cxnId="{346DA4CB-AE5C-4F46-95F1-B83330A5C004}">
      <dgm:prSet/>
      <dgm:spPr/>
      <dgm:t>
        <a:bodyPr/>
        <a:lstStyle/>
        <a:p>
          <a:endParaRPr lang="en-US"/>
        </a:p>
      </dgm:t>
    </dgm:pt>
    <dgm:pt modelId="{B20C6C3B-ADB8-4AF4-9B5B-38537CE25451}" type="sibTrans" cxnId="{346DA4CB-AE5C-4F46-95F1-B83330A5C004}">
      <dgm:prSet/>
      <dgm:spPr/>
      <dgm:t>
        <a:bodyPr/>
        <a:lstStyle/>
        <a:p>
          <a:endParaRPr lang="en-US"/>
        </a:p>
      </dgm:t>
    </dgm:pt>
    <dgm:pt modelId="{A50E28DD-A0EA-498C-BDB2-D22F6005375F}">
      <dgm:prSet custT="1"/>
      <dgm:spPr/>
      <dgm:t>
        <a:bodyPr/>
        <a:lstStyle/>
        <a:p>
          <a:r>
            <a:rPr lang="en-US" sz="900" b="1" dirty="0" err="1" smtClean="0">
              <a:solidFill>
                <a:schemeClr val="tx2"/>
              </a:solidFill>
            </a:rPr>
            <a:t>BroodsParentList</a:t>
          </a:r>
          <a:endParaRPr lang="en-US" sz="900" b="1" dirty="0">
            <a:solidFill>
              <a:schemeClr val="tx2"/>
            </a:solidFill>
          </a:endParaRPr>
        </a:p>
      </dgm:t>
    </dgm:pt>
    <dgm:pt modelId="{66215BB6-61F4-4D20-B97A-A631BA86B49D}" type="parTrans" cxnId="{5F974A29-8C9E-47EF-8489-22DE9DC3ED4B}">
      <dgm:prSet/>
      <dgm:spPr/>
      <dgm:t>
        <a:bodyPr/>
        <a:lstStyle/>
        <a:p>
          <a:endParaRPr lang="en-US"/>
        </a:p>
      </dgm:t>
    </dgm:pt>
    <dgm:pt modelId="{5D3C36A4-EAB1-4F68-8049-A906241FBD88}" type="sibTrans" cxnId="{5F974A29-8C9E-47EF-8489-22DE9DC3ED4B}">
      <dgm:prSet/>
      <dgm:spPr/>
      <dgm:t>
        <a:bodyPr/>
        <a:lstStyle/>
        <a:p>
          <a:endParaRPr lang="en-US"/>
        </a:p>
      </dgm:t>
    </dgm:pt>
    <dgm:pt modelId="{FC0AE9C3-F4C3-4F5A-90CB-CA7CA3707595}">
      <dgm:prSet custT="1"/>
      <dgm:spPr/>
      <dgm:t>
        <a:bodyPr/>
        <a:lstStyle/>
        <a:p>
          <a:r>
            <a:rPr lang="en-US" sz="900" b="1" dirty="0" err="1" smtClean="0">
              <a:solidFill>
                <a:schemeClr val="tx2"/>
              </a:solidFill>
            </a:rPr>
            <a:t>LastOffsprCapture</a:t>
          </a:r>
          <a:endParaRPr lang="en-US" sz="900" b="1" dirty="0">
            <a:solidFill>
              <a:schemeClr val="tx2"/>
            </a:solidFill>
          </a:endParaRPr>
        </a:p>
      </dgm:t>
    </dgm:pt>
    <dgm:pt modelId="{E76ADC52-DB3E-41B8-BD8F-A016CDDA5874}" type="parTrans" cxnId="{9A6BE470-D7A0-4BD9-80FB-609AB645EB18}">
      <dgm:prSet/>
      <dgm:spPr/>
      <dgm:t>
        <a:bodyPr/>
        <a:lstStyle/>
        <a:p>
          <a:endParaRPr lang="en-US"/>
        </a:p>
      </dgm:t>
    </dgm:pt>
    <dgm:pt modelId="{528C1903-A40E-427D-B0D2-C0420B378315}" type="sibTrans" cxnId="{9A6BE470-D7A0-4BD9-80FB-609AB645EB18}">
      <dgm:prSet/>
      <dgm:spPr/>
      <dgm:t>
        <a:bodyPr/>
        <a:lstStyle/>
        <a:p>
          <a:endParaRPr lang="en-US"/>
        </a:p>
      </dgm:t>
    </dgm:pt>
    <dgm:pt modelId="{D663B091-CAA3-481F-A514-DC935D0AB92F}">
      <dgm:prSet custT="1"/>
      <dgm:spPr>
        <a:ln>
          <a:solidFill>
            <a:srgbClr val="FF0000"/>
          </a:solidFill>
        </a:ln>
      </dgm:spPr>
      <dgm:t>
        <a:bodyPr/>
        <a:lstStyle/>
        <a:p>
          <a:r>
            <a:rPr lang="en-US" sz="900" b="1" dirty="0" err="1" smtClean="0">
              <a:solidFill>
                <a:srgbClr val="FF0000"/>
              </a:solidFill>
            </a:rPr>
            <a:t>BroodEggDate</a:t>
          </a:r>
          <a:endParaRPr lang="en-US" sz="900" b="1" dirty="0" smtClean="0">
            <a:solidFill>
              <a:srgbClr val="FF0000"/>
            </a:solidFill>
          </a:endParaRPr>
        </a:p>
        <a:p>
          <a:r>
            <a:rPr lang="en-US" sz="900" b="0" dirty="0" smtClean="0">
              <a:solidFill>
                <a:srgbClr val="FF0000"/>
              </a:solidFill>
            </a:rPr>
            <a:t>See in other </a:t>
          </a:r>
          <a:r>
            <a:rPr lang="en-US" sz="900" b="0" dirty="0" err="1" smtClean="0">
              <a:solidFill>
                <a:srgbClr val="FF0000"/>
              </a:solidFill>
            </a:rPr>
            <a:t>sys_queries</a:t>
          </a:r>
          <a:endParaRPr lang="en-US" sz="900" b="0" dirty="0">
            <a:solidFill>
              <a:srgbClr val="FF0000"/>
            </a:solidFill>
          </a:endParaRPr>
        </a:p>
      </dgm:t>
    </dgm:pt>
    <dgm:pt modelId="{ABBDD7C4-990F-47DA-ABF0-B7EC3005EAEC}" type="parTrans" cxnId="{41966E12-5E4A-434C-8B5A-A96CEF49537C}">
      <dgm:prSet/>
      <dgm:spPr/>
      <dgm:t>
        <a:bodyPr/>
        <a:lstStyle/>
        <a:p>
          <a:endParaRPr lang="en-US"/>
        </a:p>
      </dgm:t>
    </dgm:pt>
    <dgm:pt modelId="{7BF2B3BC-E07E-4E0D-855B-329D8CDD38C5}" type="sibTrans" cxnId="{41966E12-5E4A-434C-8B5A-A96CEF49537C}">
      <dgm:prSet/>
      <dgm:spPr/>
      <dgm:t>
        <a:bodyPr/>
        <a:lstStyle/>
        <a:p>
          <a:endParaRPr lang="en-US"/>
        </a:p>
      </dgm:t>
    </dgm:pt>
    <dgm:pt modelId="{CB472810-7665-412A-A76B-831EC39A6496}">
      <dgm:prSet custT="1"/>
      <dgm:spPr>
        <a:ln>
          <a:solidFill>
            <a:srgbClr val="FF0000"/>
          </a:solidFill>
        </a:ln>
      </dgm:spPr>
      <dgm:t>
        <a:bodyPr/>
        <a:lstStyle/>
        <a:p>
          <a:r>
            <a:rPr lang="en-US" sz="900" b="1" dirty="0" err="1" smtClean="0">
              <a:solidFill>
                <a:srgbClr val="FF0000"/>
              </a:solidFill>
            </a:rPr>
            <a:t>BroodHatchDate</a:t>
          </a:r>
          <a:endParaRPr lang="en-US" sz="900" b="1" dirty="0" smtClean="0">
            <a:solidFill>
              <a:srgbClr val="FF0000"/>
            </a:solidFill>
          </a:endParaRPr>
        </a:p>
        <a:p>
          <a:r>
            <a:rPr lang="en-US" sz="900" b="0" dirty="0" smtClean="0">
              <a:solidFill>
                <a:srgbClr val="FF0000"/>
              </a:solidFill>
            </a:rPr>
            <a:t>See in other </a:t>
          </a:r>
          <a:r>
            <a:rPr lang="en-US" sz="900" b="0" dirty="0" err="1" smtClean="0">
              <a:solidFill>
                <a:srgbClr val="FF0000"/>
              </a:solidFill>
            </a:rPr>
            <a:t>sys_queries</a:t>
          </a:r>
          <a:endParaRPr lang="en-US" sz="900" b="1" dirty="0">
            <a:solidFill>
              <a:srgbClr val="FF0000"/>
            </a:solidFill>
          </a:endParaRPr>
        </a:p>
      </dgm:t>
    </dgm:pt>
    <dgm:pt modelId="{89CB4E3D-CAD0-43A2-A1F3-CDD63F274E9A}" type="parTrans" cxnId="{5373E936-1775-486D-8A4B-55AE9F60BFDE}">
      <dgm:prSet/>
      <dgm:spPr/>
      <dgm:t>
        <a:bodyPr/>
        <a:lstStyle/>
        <a:p>
          <a:endParaRPr lang="en-US"/>
        </a:p>
      </dgm:t>
    </dgm:pt>
    <dgm:pt modelId="{1276B757-183E-458B-8E09-DE7668244238}" type="sibTrans" cxnId="{5373E936-1775-486D-8A4B-55AE9F60BFDE}">
      <dgm:prSet/>
      <dgm:spPr/>
      <dgm:t>
        <a:bodyPr/>
        <a:lstStyle/>
        <a:p>
          <a:endParaRPr lang="en-US"/>
        </a:p>
      </dgm:t>
    </dgm:pt>
    <dgm:pt modelId="{86EF2A41-F4C9-4AD9-835A-03BB9947F6FC}">
      <dgm:prSet custT="1"/>
      <dgm:spPr>
        <a:ln>
          <a:solidFill>
            <a:srgbClr val="FF0000"/>
          </a:solidFill>
        </a:ln>
      </dgm:spPr>
      <dgm:t>
        <a:bodyPr/>
        <a:lstStyle/>
        <a:p>
          <a:r>
            <a:rPr lang="en-US" sz="900" b="1" dirty="0" err="1" smtClean="0">
              <a:solidFill>
                <a:srgbClr val="FF0000"/>
              </a:solidFill>
            </a:rPr>
            <a:t>BroodRingDate</a:t>
          </a:r>
          <a:endParaRPr lang="en-US" sz="900" b="1" dirty="0" smtClean="0">
            <a:solidFill>
              <a:srgbClr val="FF0000"/>
            </a:solidFill>
          </a:endParaRPr>
        </a:p>
        <a:p>
          <a:r>
            <a:rPr lang="en-US" sz="900" b="0" dirty="0" smtClean="0">
              <a:solidFill>
                <a:srgbClr val="FF0000"/>
              </a:solidFill>
            </a:rPr>
            <a:t>See in other </a:t>
          </a:r>
          <a:r>
            <a:rPr lang="en-US" sz="900" b="0" dirty="0" err="1" smtClean="0">
              <a:solidFill>
                <a:srgbClr val="FF0000"/>
              </a:solidFill>
            </a:rPr>
            <a:t>sys_queries</a:t>
          </a:r>
          <a:endParaRPr lang="en-US" sz="900" b="1" dirty="0">
            <a:solidFill>
              <a:srgbClr val="FF0000"/>
            </a:solidFill>
          </a:endParaRPr>
        </a:p>
      </dgm:t>
    </dgm:pt>
    <dgm:pt modelId="{65ECC997-9A6D-4790-AB19-A0DAD87EC618}" type="parTrans" cxnId="{48DCA867-1969-4C4B-BA44-A6313066EC8B}">
      <dgm:prSet/>
      <dgm:spPr/>
      <dgm:t>
        <a:bodyPr/>
        <a:lstStyle/>
        <a:p>
          <a:endParaRPr lang="en-US"/>
        </a:p>
      </dgm:t>
    </dgm:pt>
    <dgm:pt modelId="{AD8A7370-B77D-4225-8CCF-DE9776D54779}" type="sibTrans" cxnId="{48DCA867-1969-4C4B-BA44-A6313066EC8B}">
      <dgm:prSet/>
      <dgm:spPr/>
      <dgm:t>
        <a:bodyPr/>
        <a:lstStyle/>
        <a:p>
          <a:endParaRPr lang="en-US"/>
        </a:p>
      </dgm:t>
    </dgm:pt>
    <dgm:pt modelId="{00E50FAF-EEBA-47D7-996B-E0178C3DA9D6}">
      <dgm:prSet custT="1"/>
      <dgm:spPr>
        <a:ln>
          <a:solidFill>
            <a:srgbClr val="00B050"/>
          </a:solidFill>
        </a:ln>
      </dgm:spPr>
      <dgm:t>
        <a:bodyPr/>
        <a:lstStyle/>
        <a:p>
          <a:r>
            <a:rPr lang="en-US" sz="900" b="1" dirty="0" err="1" smtClean="0">
              <a:solidFill>
                <a:srgbClr val="00B050"/>
              </a:solidFill>
            </a:rPr>
            <a:t>tblBroods</a:t>
          </a:r>
          <a:endParaRPr lang="en-US" sz="900" b="1" dirty="0">
            <a:solidFill>
              <a:srgbClr val="00B050"/>
            </a:solidFill>
          </a:endParaRPr>
        </a:p>
      </dgm:t>
    </dgm:pt>
    <dgm:pt modelId="{298BFBE3-4649-41D5-AB88-89AAEEEC2A18}" type="parTrans" cxnId="{2030CD7E-4F50-4AFF-B387-098A7F137B29}">
      <dgm:prSet/>
      <dgm:spPr/>
      <dgm:t>
        <a:bodyPr/>
        <a:lstStyle/>
        <a:p>
          <a:endParaRPr lang="en-US"/>
        </a:p>
      </dgm:t>
    </dgm:pt>
    <dgm:pt modelId="{BE207244-084F-4AA0-B9B9-A054D32267F4}" type="sibTrans" cxnId="{2030CD7E-4F50-4AFF-B387-098A7F137B29}">
      <dgm:prSet/>
      <dgm:spPr/>
      <dgm:t>
        <a:bodyPr/>
        <a:lstStyle/>
        <a:p>
          <a:endParaRPr lang="en-US"/>
        </a:p>
      </dgm:t>
    </dgm:pt>
    <dgm:pt modelId="{D0BE1A52-4815-4D3A-A4D5-059F209187D7}">
      <dgm:prSet custT="1"/>
      <dgm:spPr>
        <a:ln>
          <a:solidFill>
            <a:srgbClr val="00B050"/>
          </a:solidFill>
        </a:ln>
      </dgm:spPr>
      <dgm:t>
        <a:bodyPr/>
        <a:lstStyle/>
        <a:p>
          <a:r>
            <a:rPr lang="en-US" sz="900" b="1" dirty="0" err="1" smtClean="0">
              <a:solidFill>
                <a:srgbClr val="00B050"/>
              </a:solidFill>
            </a:rPr>
            <a:t>tblBroods</a:t>
          </a:r>
          <a:endParaRPr lang="en-US" sz="900" b="1" dirty="0">
            <a:solidFill>
              <a:srgbClr val="00B050"/>
            </a:solidFill>
          </a:endParaRPr>
        </a:p>
      </dgm:t>
    </dgm:pt>
    <dgm:pt modelId="{CF5479E3-90DB-4179-A5D6-A114337A2F7C}" type="parTrans" cxnId="{DBE3D8BD-86CF-4AA9-BFAF-643A3A12E625}">
      <dgm:prSet/>
      <dgm:spPr/>
      <dgm:t>
        <a:bodyPr/>
        <a:lstStyle/>
        <a:p>
          <a:endParaRPr lang="en-US"/>
        </a:p>
      </dgm:t>
    </dgm:pt>
    <dgm:pt modelId="{94007D47-D973-4CAA-8C08-3D68042847CC}" type="sibTrans" cxnId="{DBE3D8BD-86CF-4AA9-BFAF-643A3A12E625}">
      <dgm:prSet/>
      <dgm:spPr/>
      <dgm:t>
        <a:bodyPr/>
        <a:lstStyle/>
        <a:p>
          <a:endParaRPr lang="en-US"/>
        </a:p>
      </dgm:t>
    </dgm:pt>
    <dgm:pt modelId="{C75AB283-5BE4-40DA-A0B0-C712D62CC40C}">
      <dgm:prSet custT="1"/>
      <dgm:spPr>
        <a:ln>
          <a:solidFill>
            <a:srgbClr val="00B050"/>
          </a:solidFill>
        </a:ln>
      </dgm:spPr>
      <dgm:t>
        <a:bodyPr/>
        <a:lstStyle/>
        <a:p>
          <a:r>
            <a:rPr lang="en-US" sz="900" b="1" dirty="0" err="1" smtClean="0">
              <a:solidFill>
                <a:srgbClr val="00B050"/>
              </a:solidFill>
            </a:rPr>
            <a:t>tblBirdID</a:t>
          </a:r>
          <a:endParaRPr lang="en-US" sz="900" b="1" dirty="0">
            <a:solidFill>
              <a:srgbClr val="00B050"/>
            </a:solidFill>
          </a:endParaRPr>
        </a:p>
      </dgm:t>
    </dgm:pt>
    <dgm:pt modelId="{CC42CDE7-727E-4604-874F-A68891C44517}" type="parTrans" cxnId="{CD64E0AD-39F1-4F03-9D18-0BDF2D4C5BCE}">
      <dgm:prSet/>
      <dgm:spPr/>
      <dgm:t>
        <a:bodyPr/>
        <a:lstStyle/>
        <a:p>
          <a:endParaRPr lang="en-US"/>
        </a:p>
      </dgm:t>
    </dgm:pt>
    <dgm:pt modelId="{E100C636-B95A-4925-A449-C5F614F3F89B}" type="sibTrans" cxnId="{CD64E0AD-39F1-4F03-9D18-0BDF2D4C5BCE}">
      <dgm:prSet/>
      <dgm:spPr/>
      <dgm:t>
        <a:bodyPr/>
        <a:lstStyle/>
        <a:p>
          <a:endParaRPr lang="en-US"/>
        </a:p>
      </dgm:t>
    </dgm:pt>
    <dgm:pt modelId="{AFF69889-F57F-4B16-8528-C4284A136437}">
      <dgm:prSet custT="1"/>
      <dgm:spPr>
        <a:ln>
          <a:solidFill>
            <a:srgbClr val="00B050"/>
          </a:solidFill>
        </a:ln>
      </dgm:spPr>
      <dgm:t>
        <a:bodyPr/>
        <a:lstStyle/>
        <a:p>
          <a:r>
            <a:rPr lang="en-US" sz="900" b="1" dirty="0" err="1" smtClean="0">
              <a:solidFill>
                <a:srgbClr val="00B050"/>
              </a:solidFill>
            </a:rPr>
            <a:t>tblCaptures</a:t>
          </a:r>
          <a:endParaRPr lang="en-US" sz="900" b="1" dirty="0">
            <a:solidFill>
              <a:srgbClr val="00B050"/>
            </a:solidFill>
          </a:endParaRPr>
        </a:p>
      </dgm:t>
    </dgm:pt>
    <dgm:pt modelId="{B734E9EF-9EAE-43B3-B46A-776C266DF000}" type="parTrans" cxnId="{4DB28887-B833-4ED2-8152-8867F2280CEA}">
      <dgm:prSet/>
      <dgm:spPr/>
      <dgm:t>
        <a:bodyPr/>
        <a:lstStyle/>
        <a:p>
          <a:endParaRPr lang="en-US"/>
        </a:p>
      </dgm:t>
    </dgm:pt>
    <dgm:pt modelId="{B36304FC-B7EE-40AC-87FA-998BC8076688}" type="sibTrans" cxnId="{4DB28887-B833-4ED2-8152-8867F2280CEA}">
      <dgm:prSet/>
      <dgm:spPr/>
      <dgm:t>
        <a:bodyPr/>
        <a:lstStyle/>
        <a:p>
          <a:endParaRPr lang="en-US"/>
        </a:p>
      </dgm:t>
    </dgm:pt>
    <dgm:pt modelId="{D426D43E-F7F3-4CAF-AEA2-6F25C6725A2B}">
      <dgm:prSet custT="1"/>
      <dgm:spPr>
        <a:ln>
          <a:solidFill>
            <a:srgbClr val="00B050"/>
          </a:solidFill>
        </a:ln>
      </dgm:spPr>
      <dgm:t>
        <a:bodyPr/>
        <a:lstStyle/>
        <a:p>
          <a:r>
            <a:rPr lang="en-US" sz="900" b="1" dirty="0" err="1" smtClean="0">
              <a:solidFill>
                <a:srgbClr val="00B050"/>
              </a:solidFill>
            </a:rPr>
            <a:t>tblFosterBroods</a:t>
          </a:r>
          <a:endParaRPr lang="en-US" sz="900" b="1" dirty="0">
            <a:solidFill>
              <a:srgbClr val="00B050"/>
            </a:solidFill>
          </a:endParaRPr>
        </a:p>
      </dgm:t>
    </dgm:pt>
    <dgm:pt modelId="{16BB0CC4-531C-4538-88F1-1CAF693657EB}" type="parTrans" cxnId="{D6A4E703-DF3C-4874-96C7-6C0947D13326}">
      <dgm:prSet/>
      <dgm:spPr/>
      <dgm:t>
        <a:bodyPr/>
        <a:lstStyle/>
        <a:p>
          <a:endParaRPr lang="en-US"/>
        </a:p>
      </dgm:t>
    </dgm:pt>
    <dgm:pt modelId="{89A5F722-B3D9-40D9-93AD-E63DB0670D49}" type="sibTrans" cxnId="{D6A4E703-DF3C-4874-96C7-6C0947D13326}">
      <dgm:prSet/>
      <dgm:spPr/>
      <dgm:t>
        <a:bodyPr/>
        <a:lstStyle/>
        <a:p>
          <a:endParaRPr lang="en-US"/>
        </a:p>
      </dgm:t>
    </dgm:pt>
    <dgm:pt modelId="{D9D7352D-57C7-40D1-AC46-BFD264E8F134}">
      <dgm:prSet custT="1"/>
      <dgm:spPr>
        <a:ln>
          <a:solidFill>
            <a:srgbClr val="7030A0"/>
          </a:solidFill>
        </a:ln>
      </dgm:spPr>
      <dgm:t>
        <a:bodyPr/>
        <a:lstStyle/>
        <a:p>
          <a:pPr algn="ctr"/>
          <a:r>
            <a:rPr lang="en-US" sz="900" b="1" dirty="0" err="1" smtClean="0">
              <a:solidFill>
                <a:srgbClr val="7030A0"/>
              </a:solidFill>
            </a:rPr>
            <a:t>UniqueRingedIDs</a:t>
          </a:r>
          <a:endParaRPr lang="en-US" sz="900" b="1" dirty="0" smtClean="0">
            <a:solidFill>
              <a:srgbClr val="7030A0"/>
            </a:solidFill>
          </a:endParaRPr>
        </a:p>
        <a:p>
          <a:pPr algn="l"/>
          <a:r>
            <a:rPr lang="en-US" sz="900" b="0" dirty="0" smtClean="0">
              <a:solidFill>
                <a:srgbClr val="7030A0"/>
              </a:solidFill>
            </a:rPr>
            <a:t>-only those with transponders</a:t>
          </a:r>
          <a:endParaRPr lang="en-US" sz="900" b="0" dirty="0">
            <a:solidFill>
              <a:srgbClr val="7030A0"/>
            </a:solidFill>
          </a:endParaRPr>
        </a:p>
      </dgm:t>
    </dgm:pt>
    <dgm:pt modelId="{DBFD4E5A-6588-4A72-9365-58F49CD231C3}" type="parTrans" cxnId="{0B8BB730-BC23-4014-B6DB-4D2EE8C26C36}">
      <dgm:prSet/>
      <dgm:spPr/>
      <dgm:t>
        <a:bodyPr/>
        <a:lstStyle/>
        <a:p>
          <a:endParaRPr lang="en-US"/>
        </a:p>
      </dgm:t>
    </dgm:pt>
    <dgm:pt modelId="{E292A0D1-8928-4628-B82B-668B0706B244}" type="sibTrans" cxnId="{0B8BB730-BC23-4014-B6DB-4D2EE8C26C36}">
      <dgm:prSet/>
      <dgm:spPr/>
      <dgm:t>
        <a:bodyPr/>
        <a:lstStyle/>
        <a:p>
          <a:endParaRPr lang="en-US"/>
        </a:p>
      </dgm:t>
    </dgm:pt>
    <dgm:pt modelId="{00359CCA-B1A2-4E97-918B-71E2D51C373A}">
      <dgm:prSet custT="1"/>
      <dgm:spPr>
        <a:ln>
          <a:solidFill>
            <a:schemeClr val="accent1"/>
          </a:solidFill>
        </a:ln>
      </dgm:spPr>
      <dgm:t>
        <a:bodyPr/>
        <a:lstStyle/>
        <a:p>
          <a:r>
            <a:rPr lang="en-US" sz="900" b="1" dirty="0" err="1" smtClean="0">
              <a:solidFill>
                <a:schemeClr val="accent1"/>
              </a:solidFill>
            </a:rPr>
            <a:t>RearingBrood</a:t>
          </a:r>
          <a:endParaRPr lang="en-US" sz="900" b="1" dirty="0">
            <a:solidFill>
              <a:schemeClr val="accent1"/>
            </a:solidFill>
          </a:endParaRPr>
        </a:p>
      </dgm:t>
    </dgm:pt>
    <dgm:pt modelId="{375FD305-22FB-404F-9A0B-3DB46F3472F5}" type="parTrans" cxnId="{DB5F8F99-D7AE-4709-92D1-10F760ACA15D}">
      <dgm:prSet/>
      <dgm:spPr/>
      <dgm:t>
        <a:bodyPr/>
        <a:lstStyle/>
        <a:p>
          <a:endParaRPr lang="en-US"/>
        </a:p>
      </dgm:t>
    </dgm:pt>
    <dgm:pt modelId="{471493C0-F71E-4460-8500-37955989D2FC}" type="sibTrans" cxnId="{DB5F8F99-D7AE-4709-92D1-10F760ACA15D}">
      <dgm:prSet/>
      <dgm:spPr/>
      <dgm:t>
        <a:bodyPr/>
        <a:lstStyle/>
        <a:p>
          <a:endParaRPr lang="en-US"/>
        </a:p>
      </dgm:t>
    </dgm:pt>
    <dgm:pt modelId="{4457451F-D12C-481C-B576-4496BAFD53E6}">
      <dgm:prSet custT="1"/>
      <dgm:spPr>
        <a:ln>
          <a:solidFill>
            <a:srgbClr val="00B050"/>
          </a:solidFill>
        </a:ln>
      </dgm:spPr>
      <dgm:t>
        <a:bodyPr/>
        <a:lstStyle/>
        <a:p>
          <a:r>
            <a:rPr lang="en-US" sz="900" b="1" dirty="0" err="1" smtClean="0">
              <a:solidFill>
                <a:srgbClr val="00B050"/>
              </a:solidFill>
            </a:rPr>
            <a:t>tblBirdID</a:t>
          </a:r>
          <a:endParaRPr lang="en-US" sz="900" b="1" dirty="0">
            <a:solidFill>
              <a:srgbClr val="00B050"/>
            </a:solidFill>
          </a:endParaRPr>
        </a:p>
      </dgm:t>
    </dgm:pt>
    <dgm:pt modelId="{CEFC5378-A95B-4A71-A559-DC0A88BFD377}" type="parTrans" cxnId="{3DD2361B-1A83-4520-929C-9B3327865039}">
      <dgm:prSet/>
      <dgm:spPr/>
      <dgm:t>
        <a:bodyPr/>
        <a:lstStyle/>
        <a:p>
          <a:endParaRPr lang="en-US"/>
        </a:p>
      </dgm:t>
    </dgm:pt>
    <dgm:pt modelId="{441985FA-407A-4078-96D1-E25FD28078F4}" type="sibTrans" cxnId="{3DD2361B-1A83-4520-929C-9B3327865039}">
      <dgm:prSet/>
      <dgm:spPr/>
      <dgm:t>
        <a:bodyPr/>
        <a:lstStyle/>
        <a:p>
          <a:endParaRPr lang="en-US"/>
        </a:p>
      </dgm:t>
    </dgm:pt>
    <dgm:pt modelId="{8546B79C-F937-4D6E-B489-BC08553905EF}">
      <dgm:prSet custT="1"/>
      <dgm:spPr>
        <a:ln>
          <a:solidFill>
            <a:srgbClr val="00B050"/>
          </a:solidFill>
        </a:ln>
      </dgm:spPr>
      <dgm:t>
        <a:bodyPr/>
        <a:lstStyle/>
        <a:p>
          <a:r>
            <a:rPr lang="en-US" sz="900" b="1" dirty="0" err="1" smtClean="0">
              <a:solidFill>
                <a:srgbClr val="00B050"/>
              </a:solidFill>
            </a:rPr>
            <a:t>tblFosterBroods</a:t>
          </a:r>
          <a:endParaRPr lang="en-US" sz="900" b="1" dirty="0">
            <a:solidFill>
              <a:srgbClr val="00B050"/>
            </a:solidFill>
          </a:endParaRPr>
        </a:p>
      </dgm:t>
    </dgm:pt>
    <dgm:pt modelId="{3F017594-4FA2-44BE-BB7C-9CF7DD9FE0D7}" type="parTrans" cxnId="{20CD86A0-C523-4590-8FFA-067D726CEC03}">
      <dgm:prSet/>
      <dgm:spPr/>
      <dgm:t>
        <a:bodyPr/>
        <a:lstStyle/>
        <a:p>
          <a:endParaRPr lang="en-US"/>
        </a:p>
      </dgm:t>
    </dgm:pt>
    <dgm:pt modelId="{BE8424FA-E572-49DF-A67F-F3A3BE7C22E9}" type="sibTrans" cxnId="{20CD86A0-C523-4590-8FFA-067D726CEC03}">
      <dgm:prSet/>
      <dgm:spPr/>
      <dgm:t>
        <a:bodyPr/>
        <a:lstStyle/>
        <a:p>
          <a:endParaRPr lang="en-US"/>
        </a:p>
      </dgm:t>
    </dgm:pt>
    <dgm:pt modelId="{B36CEF0A-9CD6-4D8D-9781-00969D6763CF}">
      <dgm:prSet custT="1"/>
      <dgm:spPr>
        <a:ln>
          <a:solidFill>
            <a:srgbClr val="00B050"/>
          </a:solidFill>
        </a:ln>
      </dgm:spPr>
      <dgm:t>
        <a:bodyPr/>
        <a:lstStyle/>
        <a:p>
          <a:r>
            <a:rPr lang="en-US" sz="900" b="1" dirty="0" err="1" smtClean="0">
              <a:solidFill>
                <a:srgbClr val="00B050"/>
              </a:solidFill>
            </a:rPr>
            <a:t>tblAllCodes</a:t>
          </a:r>
          <a:endParaRPr lang="en-US" sz="900" b="1" dirty="0">
            <a:solidFill>
              <a:srgbClr val="00B050"/>
            </a:solidFill>
          </a:endParaRPr>
        </a:p>
      </dgm:t>
    </dgm:pt>
    <dgm:pt modelId="{BD0DAD93-F72B-4973-834F-20B59327FE8A}" type="parTrans" cxnId="{83CFA267-BB20-42A0-8AE7-0FA37651E808}">
      <dgm:prSet/>
      <dgm:spPr/>
      <dgm:t>
        <a:bodyPr/>
        <a:lstStyle/>
        <a:p>
          <a:endParaRPr lang="en-US"/>
        </a:p>
      </dgm:t>
    </dgm:pt>
    <dgm:pt modelId="{0C4EBAF0-034E-4E72-A156-E73C72C9E90C}" type="sibTrans" cxnId="{83CFA267-BB20-42A0-8AE7-0FA37651E808}">
      <dgm:prSet/>
      <dgm:spPr/>
      <dgm:t>
        <a:bodyPr/>
        <a:lstStyle/>
        <a:p>
          <a:endParaRPr lang="en-US"/>
        </a:p>
      </dgm:t>
    </dgm:pt>
    <dgm:pt modelId="{4E5A7EA8-2C2B-477A-973E-7358B2BF2E57}">
      <dgm:prSet custT="1"/>
      <dgm:spPr>
        <a:ln>
          <a:solidFill>
            <a:schemeClr val="accent1"/>
          </a:solidFill>
        </a:ln>
      </dgm:spPr>
      <dgm:t>
        <a:bodyPr/>
        <a:lstStyle/>
        <a:p>
          <a:r>
            <a:rPr lang="en-US" sz="900" b="1" dirty="0" err="1" smtClean="0">
              <a:solidFill>
                <a:schemeClr val="accent1"/>
              </a:solidFill>
            </a:rPr>
            <a:t>RearingBrood</a:t>
          </a:r>
          <a:endParaRPr lang="en-US" sz="900" dirty="0">
            <a:solidFill>
              <a:schemeClr val="accent1"/>
            </a:solidFill>
          </a:endParaRPr>
        </a:p>
      </dgm:t>
    </dgm:pt>
    <dgm:pt modelId="{355BC72A-7A8E-4AF2-8060-09EEA2F9673D}" type="parTrans" cxnId="{23D9EB4E-3D36-41CB-90F2-C07FC979EFBB}">
      <dgm:prSet/>
      <dgm:spPr/>
      <dgm:t>
        <a:bodyPr/>
        <a:lstStyle/>
        <a:p>
          <a:endParaRPr lang="en-US"/>
        </a:p>
      </dgm:t>
    </dgm:pt>
    <dgm:pt modelId="{FA48C001-6607-46C3-B8F2-A954E7FCF6EA}" type="sibTrans" cxnId="{23D9EB4E-3D36-41CB-90F2-C07FC979EFBB}">
      <dgm:prSet/>
      <dgm:spPr/>
      <dgm:t>
        <a:bodyPr/>
        <a:lstStyle/>
        <a:p>
          <a:endParaRPr lang="en-US"/>
        </a:p>
      </dgm:t>
    </dgm:pt>
    <dgm:pt modelId="{B8705EE0-8137-4A96-951C-0DCCF103E942}">
      <dgm:prSet custT="1"/>
      <dgm:spPr>
        <a:ln>
          <a:solidFill>
            <a:srgbClr val="00B050"/>
          </a:solidFill>
        </a:ln>
      </dgm:spPr>
      <dgm:t>
        <a:bodyPr/>
        <a:lstStyle/>
        <a:p>
          <a:r>
            <a:rPr lang="en-US" sz="900" b="1" dirty="0" err="1" smtClean="0">
              <a:solidFill>
                <a:srgbClr val="00B050"/>
              </a:solidFill>
            </a:rPr>
            <a:t>tblBirdID</a:t>
          </a:r>
          <a:endParaRPr lang="en-US" sz="900" b="1" dirty="0">
            <a:solidFill>
              <a:srgbClr val="00B050"/>
            </a:solidFill>
          </a:endParaRPr>
        </a:p>
      </dgm:t>
    </dgm:pt>
    <dgm:pt modelId="{121FC4CC-594E-4A85-BF11-BE3F13623A41}" type="parTrans" cxnId="{BD7A2286-162A-4C8C-94CC-2F342A18488E}">
      <dgm:prSet/>
      <dgm:spPr/>
      <dgm:t>
        <a:bodyPr/>
        <a:lstStyle/>
        <a:p>
          <a:endParaRPr lang="en-US"/>
        </a:p>
      </dgm:t>
    </dgm:pt>
    <dgm:pt modelId="{9D1A99C0-91D9-4965-B1AA-DC706D7BDC4E}" type="sibTrans" cxnId="{BD7A2286-162A-4C8C-94CC-2F342A18488E}">
      <dgm:prSet/>
      <dgm:spPr/>
      <dgm:t>
        <a:bodyPr/>
        <a:lstStyle/>
        <a:p>
          <a:endParaRPr lang="en-US"/>
        </a:p>
      </dgm:t>
    </dgm:pt>
    <dgm:pt modelId="{C63BDF44-493C-4029-8491-833035F64757}">
      <dgm:prSet custT="1"/>
      <dgm:spPr>
        <a:ln>
          <a:solidFill>
            <a:srgbClr val="7030A0"/>
          </a:solidFill>
        </a:ln>
      </dgm:spPr>
      <dgm:t>
        <a:bodyPr/>
        <a:lstStyle/>
        <a:p>
          <a:pPr algn="ctr"/>
          <a:r>
            <a:rPr lang="en-US" sz="900" b="1" dirty="0" err="1" smtClean="0">
              <a:solidFill>
                <a:srgbClr val="7030A0"/>
              </a:solidFill>
            </a:rPr>
            <a:t>UniqueRingedIDs</a:t>
          </a:r>
          <a:endParaRPr lang="en-US" sz="900" b="1" dirty="0" smtClean="0">
            <a:solidFill>
              <a:srgbClr val="7030A0"/>
            </a:solidFill>
          </a:endParaRPr>
        </a:p>
        <a:p>
          <a:pPr algn="l"/>
          <a:r>
            <a:rPr lang="en-US" sz="900" b="0" dirty="0" smtClean="0">
              <a:solidFill>
                <a:srgbClr val="7030A0"/>
              </a:solidFill>
            </a:rPr>
            <a:t>-only those with transponders</a:t>
          </a:r>
          <a:endParaRPr lang="en-US" sz="900" dirty="0">
            <a:solidFill>
              <a:srgbClr val="7030A0"/>
            </a:solidFill>
          </a:endParaRPr>
        </a:p>
      </dgm:t>
    </dgm:pt>
    <dgm:pt modelId="{7815AF8D-A008-4E44-A462-80EB74538266}" type="parTrans" cxnId="{DD941542-70FC-4F93-AC63-53F0CE91BC70}">
      <dgm:prSet/>
      <dgm:spPr/>
      <dgm:t>
        <a:bodyPr/>
        <a:lstStyle/>
        <a:p>
          <a:endParaRPr lang="en-US"/>
        </a:p>
      </dgm:t>
    </dgm:pt>
    <dgm:pt modelId="{74B1B93E-EAED-4578-99A8-C6733F11817B}" type="sibTrans" cxnId="{DD941542-70FC-4F93-AC63-53F0CE91BC70}">
      <dgm:prSet/>
      <dgm:spPr/>
      <dgm:t>
        <a:bodyPr/>
        <a:lstStyle/>
        <a:p>
          <a:endParaRPr lang="en-US"/>
        </a:p>
      </dgm:t>
    </dgm:pt>
    <dgm:pt modelId="{0760B27F-C022-478C-88B7-E0036C980585}">
      <dgm:prSet custT="1"/>
      <dgm:spPr>
        <a:ln>
          <a:solidFill>
            <a:srgbClr val="00B050"/>
          </a:solidFill>
        </a:ln>
      </dgm:spPr>
      <dgm:t>
        <a:bodyPr/>
        <a:lstStyle/>
        <a:p>
          <a:r>
            <a:rPr lang="en-US" sz="900" b="1" dirty="0" err="1" smtClean="0">
              <a:solidFill>
                <a:srgbClr val="00B050"/>
              </a:solidFill>
            </a:rPr>
            <a:t>tblDVDIndo</a:t>
          </a:r>
          <a:endParaRPr lang="en-US" sz="900" b="1" dirty="0">
            <a:solidFill>
              <a:srgbClr val="00B050"/>
            </a:solidFill>
          </a:endParaRPr>
        </a:p>
      </dgm:t>
    </dgm:pt>
    <dgm:pt modelId="{AF05C301-740E-4991-BF0F-2852E0DAB109}" type="parTrans" cxnId="{A8C03A5C-78E2-48F7-A65C-0E15D3E29E08}">
      <dgm:prSet/>
      <dgm:spPr/>
      <dgm:t>
        <a:bodyPr/>
        <a:lstStyle/>
        <a:p>
          <a:endParaRPr lang="en-US"/>
        </a:p>
      </dgm:t>
    </dgm:pt>
    <dgm:pt modelId="{048BC604-7631-43B3-B146-F83D7D90E588}" type="sibTrans" cxnId="{A8C03A5C-78E2-48F7-A65C-0E15D3E29E08}">
      <dgm:prSet/>
      <dgm:spPr/>
      <dgm:t>
        <a:bodyPr/>
        <a:lstStyle/>
        <a:p>
          <a:endParaRPr lang="en-US"/>
        </a:p>
      </dgm:t>
    </dgm:pt>
    <dgm:pt modelId="{5ED54AA9-78F5-4633-B51B-45A6AB59DB0B}">
      <dgm:prSet custT="1"/>
      <dgm:spPr>
        <a:ln>
          <a:solidFill>
            <a:srgbClr val="00B050"/>
          </a:solidFill>
        </a:ln>
      </dgm:spPr>
      <dgm:t>
        <a:bodyPr/>
        <a:lstStyle/>
        <a:p>
          <a:r>
            <a:rPr lang="en-US" sz="900" b="1" dirty="0" err="1" smtClean="0">
              <a:solidFill>
                <a:srgbClr val="00B050"/>
              </a:solidFill>
            </a:rPr>
            <a:t>tblParentalCare</a:t>
          </a:r>
          <a:endParaRPr lang="en-US" sz="900" b="1" dirty="0">
            <a:solidFill>
              <a:srgbClr val="00B050"/>
            </a:solidFill>
          </a:endParaRPr>
        </a:p>
      </dgm:t>
    </dgm:pt>
    <dgm:pt modelId="{F8FE0B56-CDBA-47C5-8530-3FC95B0DA6D2}" type="parTrans" cxnId="{BD244C46-2C66-4BAE-ACE1-B916CFE46FC4}">
      <dgm:prSet/>
      <dgm:spPr/>
      <dgm:t>
        <a:bodyPr/>
        <a:lstStyle/>
        <a:p>
          <a:endParaRPr lang="en-US"/>
        </a:p>
      </dgm:t>
    </dgm:pt>
    <dgm:pt modelId="{91935B91-2A5D-401B-A62E-253BBF508C77}" type="sibTrans" cxnId="{BD244C46-2C66-4BAE-ACE1-B916CFE46FC4}">
      <dgm:prSet/>
      <dgm:spPr/>
      <dgm:t>
        <a:bodyPr/>
        <a:lstStyle/>
        <a:p>
          <a:endParaRPr lang="en-US"/>
        </a:p>
      </dgm:t>
    </dgm:pt>
    <dgm:pt modelId="{8D37030A-DCE6-41F1-85A1-3118BB466C91}" type="pres">
      <dgm:prSet presAssocID="{18098B98-3D02-4896-B26C-F45ACCBFA8F8}" presName="hierChild1" presStyleCnt="0">
        <dgm:presLayoutVars>
          <dgm:orgChart val="1"/>
          <dgm:chPref val="1"/>
          <dgm:dir/>
          <dgm:animOne val="branch"/>
          <dgm:animLvl val="lvl"/>
          <dgm:resizeHandles/>
        </dgm:presLayoutVars>
      </dgm:prSet>
      <dgm:spPr/>
      <dgm:t>
        <a:bodyPr/>
        <a:lstStyle/>
        <a:p>
          <a:endParaRPr lang="en-US"/>
        </a:p>
      </dgm:t>
    </dgm:pt>
    <dgm:pt modelId="{D4A58A86-3A97-467D-974C-B5AD8E6B2DE5}" type="pres">
      <dgm:prSet presAssocID="{72083E10-9578-428E-9526-4CA88DDE97A2}" presName="hierRoot1" presStyleCnt="0">
        <dgm:presLayoutVars>
          <dgm:hierBranch val="init"/>
        </dgm:presLayoutVars>
      </dgm:prSet>
      <dgm:spPr/>
    </dgm:pt>
    <dgm:pt modelId="{EF3148DB-7DFB-4610-9FBC-FE1EFD64632D}" type="pres">
      <dgm:prSet presAssocID="{72083E10-9578-428E-9526-4CA88DDE97A2}" presName="rootComposite1" presStyleCnt="0"/>
      <dgm:spPr/>
    </dgm:pt>
    <dgm:pt modelId="{EDEA0F51-606C-486A-AD15-D1B2FD25F3D4}" type="pres">
      <dgm:prSet presAssocID="{72083E10-9578-428E-9526-4CA88DDE97A2}" presName="rootText1" presStyleLbl="node0" presStyleIdx="0" presStyleCnt="2" custScaleX="175688" custScaleY="127958" custLinFactY="-500000" custLinFactNeighborX="24180" custLinFactNeighborY="-512596">
        <dgm:presLayoutVars>
          <dgm:chPref val="3"/>
        </dgm:presLayoutVars>
      </dgm:prSet>
      <dgm:spPr/>
      <dgm:t>
        <a:bodyPr/>
        <a:lstStyle/>
        <a:p>
          <a:endParaRPr lang="en-US"/>
        </a:p>
      </dgm:t>
    </dgm:pt>
    <dgm:pt modelId="{FF1B0FC5-8795-428E-BAB2-51655DF9BFAC}" type="pres">
      <dgm:prSet presAssocID="{72083E10-9578-428E-9526-4CA88DDE97A2}" presName="rootConnector1" presStyleLbl="node1" presStyleIdx="0" presStyleCnt="0"/>
      <dgm:spPr/>
      <dgm:t>
        <a:bodyPr/>
        <a:lstStyle/>
        <a:p>
          <a:endParaRPr lang="en-US"/>
        </a:p>
      </dgm:t>
    </dgm:pt>
    <dgm:pt modelId="{F6659865-90AE-45C7-8FB7-61D01A2E71D2}" type="pres">
      <dgm:prSet presAssocID="{72083E10-9578-428E-9526-4CA88DDE97A2}" presName="hierChild2" presStyleCnt="0"/>
      <dgm:spPr/>
    </dgm:pt>
    <dgm:pt modelId="{F7809071-4E70-43DB-9702-B1FAF940FFAF}" type="pres">
      <dgm:prSet presAssocID="{72083E10-9578-428E-9526-4CA88DDE97A2}" presName="hierChild3" presStyleCnt="0"/>
      <dgm:spPr/>
    </dgm:pt>
    <dgm:pt modelId="{5DE51BA2-DAD1-46C8-BC60-D9FCBC545CA8}" type="pres">
      <dgm:prSet presAssocID="{9ACAFCFC-5142-4C6A-A550-74BE20AD0CD4}" presName="hierRoot1" presStyleCnt="0">
        <dgm:presLayoutVars>
          <dgm:hierBranch val="init"/>
        </dgm:presLayoutVars>
      </dgm:prSet>
      <dgm:spPr/>
    </dgm:pt>
    <dgm:pt modelId="{32CA07E6-6C3A-49FB-AE1D-057F9204807E}" type="pres">
      <dgm:prSet presAssocID="{9ACAFCFC-5142-4C6A-A550-74BE20AD0CD4}" presName="rootComposite1" presStyleCnt="0"/>
      <dgm:spPr/>
    </dgm:pt>
    <dgm:pt modelId="{BE907398-AA16-4188-B20A-D96C29A10321}" type="pres">
      <dgm:prSet presAssocID="{9ACAFCFC-5142-4C6A-A550-74BE20AD0CD4}" presName="rootText1" presStyleLbl="node0" presStyleIdx="1" presStyleCnt="2" custScaleX="117858" custScaleY="270797">
        <dgm:presLayoutVars>
          <dgm:chPref val="3"/>
        </dgm:presLayoutVars>
      </dgm:prSet>
      <dgm:spPr/>
      <dgm:t>
        <a:bodyPr/>
        <a:lstStyle/>
        <a:p>
          <a:endParaRPr lang="en-US"/>
        </a:p>
      </dgm:t>
    </dgm:pt>
    <dgm:pt modelId="{CF2F7F3E-7E7D-4936-A1EC-318FAD052DCC}" type="pres">
      <dgm:prSet presAssocID="{9ACAFCFC-5142-4C6A-A550-74BE20AD0CD4}" presName="rootConnector1" presStyleLbl="node1" presStyleIdx="0" presStyleCnt="0"/>
      <dgm:spPr/>
      <dgm:t>
        <a:bodyPr/>
        <a:lstStyle/>
        <a:p>
          <a:endParaRPr lang="en-US"/>
        </a:p>
      </dgm:t>
    </dgm:pt>
    <dgm:pt modelId="{290DFCD5-71FC-4FC9-A8D1-3A74D79F1627}" type="pres">
      <dgm:prSet presAssocID="{9ACAFCFC-5142-4C6A-A550-74BE20AD0CD4}" presName="hierChild2" presStyleCnt="0"/>
      <dgm:spPr/>
    </dgm:pt>
    <dgm:pt modelId="{C749CD90-5ED1-40E7-9C5B-D2F44FC6E4B6}" type="pres">
      <dgm:prSet presAssocID="{30DB14B4-C961-470D-9A47-EEC7F9368630}" presName="Name64" presStyleLbl="parChTrans1D2" presStyleIdx="0" presStyleCnt="5"/>
      <dgm:spPr/>
      <dgm:t>
        <a:bodyPr/>
        <a:lstStyle/>
        <a:p>
          <a:endParaRPr lang="en-US"/>
        </a:p>
      </dgm:t>
    </dgm:pt>
    <dgm:pt modelId="{0038A0A3-B932-4A08-92D8-3EAB49DC3ED9}" type="pres">
      <dgm:prSet presAssocID="{A38FC05A-5E07-4CA3-AED3-120F80C38C9B}" presName="hierRoot2" presStyleCnt="0">
        <dgm:presLayoutVars>
          <dgm:hierBranch val="init"/>
        </dgm:presLayoutVars>
      </dgm:prSet>
      <dgm:spPr/>
    </dgm:pt>
    <dgm:pt modelId="{9252A3E3-9D71-4F7B-B597-DEF21627ACD8}" type="pres">
      <dgm:prSet presAssocID="{A38FC05A-5E07-4CA3-AED3-120F80C38C9B}" presName="rootComposite" presStyleCnt="0"/>
      <dgm:spPr/>
    </dgm:pt>
    <dgm:pt modelId="{B7763EA0-6D75-420B-B14A-87B95D9C65AD}" type="pres">
      <dgm:prSet presAssocID="{A38FC05A-5E07-4CA3-AED3-120F80C38C9B}" presName="rootText" presStyleLbl="node2" presStyleIdx="0" presStyleCnt="5" custScaleY="484245">
        <dgm:presLayoutVars>
          <dgm:chPref val="3"/>
        </dgm:presLayoutVars>
      </dgm:prSet>
      <dgm:spPr/>
      <dgm:t>
        <a:bodyPr/>
        <a:lstStyle/>
        <a:p>
          <a:endParaRPr lang="en-US"/>
        </a:p>
      </dgm:t>
    </dgm:pt>
    <dgm:pt modelId="{B2997602-79B5-4384-AE80-96DC36476E35}" type="pres">
      <dgm:prSet presAssocID="{A38FC05A-5E07-4CA3-AED3-120F80C38C9B}" presName="rootConnector" presStyleLbl="node2" presStyleIdx="0" presStyleCnt="5"/>
      <dgm:spPr/>
      <dgm:t>
        <a:bodyPr/>
        <a:lstStyle/>
        <a:p>
          <a:endParaRPr lang="en-US"/>
        </a:p>
      </dgm:t>
    </dgm:pt>
    <dgm:pt modelId="{2FBB6852-4AAD-4074-B6CF-AEA51B5ABCCC}" type="pres">
      <dgm:prSet presAssocID="{A38FC05A-5E07-4CA3-AED3-120F80C38C9B}" presName="hierChild4" presStyleCnt="0"/>
      <dgm:spPr/>
    </dgm:pt>
    <dgm:pt modelId="{AD55A40F-6868-461C-A158-B84AEFA41E8E}" type="pres">
      <dgm:prSet presAssocID="{BA07A545-9937-4621-8115-3B3832CEE4B1}" presName="Name64" presStyleLbl="parChTrans1D3" presStyleIdx="0" presStyleCnt="11"/>
      <dgm:spPr/>
    </dgm:pt>
    <dgm:pt modelId="{B569EAFD-3772-4D46-8F24-DD05EBF75C68}" type="pres">
      <dgm:prSet presAssocID="{1297F43A-5C66-4331-9B5C-CD79EAC9789A}" presName="hierRoot2" presStyleCnt="0">
        <dgm:presLayoutVars>
          <dgm:hierBranch val="init"/>
        </dgm:presLayoutVars>
      </dgm:prSet>
      <dgm:spPr/>
    </dgm:pt>
    <dgm:pt modelId="{65898DDB-BE55-4ABD-8314-A4F14423B644}" type="pres">
      <dgm:prSet presAssocID="{1297F43A-5C66-4331-9B5C-CD79EAC9789A}" presName="rootComposite" presStyleCnt="0"/>
      <dgm:spPr/>
    </dgm:pt>
    <dgm:pt modelId="{BB530171-637F-4977-85B2-7F9F01329467}" type="pres">
      <dgm:prSet presAssocID="{1297F43A-5C66-4331-9B5C-CD79EAC9789A}" presName="rootText" presStyleLbl="node3" presStyleIdx="0" presStyleCnt="11">
        <dgm:presLayoutVars>
          <dgm:chPref val="3"/>
        </dgm:presLayoutVars>
      </dgm:prSet>
      <dgm:spPr/>
      <dgm:t>
        <a:bodyPr/>
        <a:lstStyle/>
        <a:p>
          <a:endParaRPr lang="en-US"/>
        </a:p>
      </dgm:t>
    </dgm:pt>
    <dgm:pt modelId="{61E31A8B-10C7-44DD-99A1-255253655D29}" type="pres">
      <dgm:prSet presAssocID="{1297F43A-5C66-4331-9B5C-CD79EAC9789A}" presName="rootConnector" presStyleLbl="node3" presStyleIdx="0" presStyleCnt="11"/>
      <dgm:spPr/>
      <dgm:t>
        <a:bodyPr/>
        <a:lstStyle/>
        <a:p>
          <a:endParaRPr lang="en-US"/>
        </a:p>
      </dgm:t>
    </dgm:pt>
    <dgm:pt modelId="{C9916E58-80BE-4648-86ED-8F7651D89DDD}" type="pres">
      <dgm:prSet presAssocID="{1297F43A-5C66-4331-9B5C-CD79EAC9789A}" presName="hierChild4" presStyleCnt="0"/>
      <dgm:spPr/>
    </dgm:pt>
    <dgm:pt modelId="{DFE72C51-8054-4BBB-852A-B7FFE747BEAE}" type="pres">
      <dgm:prSet presAssocID="{1297F43A-5C66-4331-9B5C-CD79EAC9789A}" presName="hierChild5" presStyleCnt="0"/>
      <dgm:spPr/>
    </dgm:pt>
    <dgm:pt modelId="{78AF31EB-8DC5-4012-B3E9-196E825CEA14}" type="pres">
      <dgm:prSet presAssocID="{39C9726D-6452-4E26-B787-DCC225B23A19}" presName="Name64" presStyleLbl="parChTrans1D3" presStyleIdx="1" presStyleCnt="11"/>
      <dgm:spPr/>
    </dgm:pt>
    <dgm:pt modelId="{8BA05A46-269C-43F2-ABD1-2B6CD64E06D4}" type="pres">
      <dgm:prSet presAssocID="{F814EAA7-9017-4CD8-8C7D-2C31CD24BC0F}" presName="hierRoot2" presStyleCnt="0">
        <dgm:presLayoutVars>
          <dgm:hierBranch val="init"/>
        </dgm:presLayoutVars>
      </dgm:prSet>
      <dgm:spPr/>
    </dgm:pt>
    <dgm:pt modelId="{99546429-C832-48B4-A6BA-7E66E15289DF}" type="pres">
      <dgm:prSet presAssocID="{F814EAA7-9017-4CD8-8C7D-2C31CD24BC0F}" presName="rootComposite" presStyleCnt="0"/>
      <dgm:spPr/>
    </dgm:pt>
    <dgm:pt modelId="{F9ABC8D1-BE63-4E67-8CFF-F1C83104D85C}" type="pres">
      <dgm:prSet presAssocID="{F814EAA7-9017-4CD8-8C7D-2C31CD24BC0F}" presName="rootText" presStyleLbl="node3" presStyleIdx="1" presStyleCnt="11">
        <dgm:presLayoutVars>
          <dgm:chPref val="3"/>
        </dgm:presLayoutVars>
      </dgm:prSet>
      <dgm:spPr/>
      <dgm:t>
        <a:bodyPr/>
        <a:lstStyle/>
        <a:p>
          <a:endParaRPr lang="en-US"/>
        </a:p>
      </dgm:t>
    </dgm:pt>
    <dgm:pt modelId="{3D8AF552-D38D-4C07-9419-67F310662EF8}" type="pres">
      <dgm:prSet presAssocID="{F814EAA7-9017-4CD8-8C7D-2C31CD24BC0F}" presName="rootConnector" presStyleLbl="node3" presStyleIdx="1" presStyleCnt="11"/>
      <dgm:spPr/>
      <dgm:t>
        <a:bodyPr/>
        <a:lstStyle/>
        <a:p>
          <a:endParaRPr lang="en-US"/>
        </a:p>
      </dgm:t>
    </dgm:pt>
    <dgm:pt modelId="{C1FC8883-FABE-492D-A688-CAAF56CC70F0}" type="pres">
      <dgm:prSet presAssocID="{F814EAA7-9017-4CD8-8C7D-2C31CD24BC0F}" presName="hierChild4" presStyleCnt="0"/>
      <dgm:spPr/>
    </dgm:pt>
    <dgm:pt modelId="{1354CE7E-B9F8-486D-93BD-178CD6630D56}" type="pres">
      <dgm:prSet presAssocID="{F814EAA7-9017-4CD8-8C7D-2C31CD24BC0F}" presName="hierChild5" presStyleCnt="0"/>
      <dgm:spPr/>
    </dgm:pt>
    <dgm:pt modelId="{28EC2B6E-8F8D-4A42-A538-D299ED981EC4}" type="pres">
      <dgm:prSet presAssocID="{F18007DF-86D0-46D3-AC5D-1422C581ED65}" presName="Name64" presStyleLbl="parChTrans1D3" presStyleIdx="2" presStyleCnt="11"/>
      <dgm:spPr/>
    </dgm:pt>
    <dgm:pt modelId="{24C856A7-1599-42DC-B8E2-3E4F0DDC4571}" type="pres">
      <dgm:prSet presAssocID="{A590D448-F9F5-490D-A078-C52AF2B558BE}" presName="hierRoot2" presStyleCnt="0">
        <dgm:presLayoutVars>
          <dgm:hierBranch val="init"/>
        </dgm:presLayoutVars>
      </dgm:prSet>
      <dgm:spPr/>
    </dgm:pt>
    <dgm:pt modelId="{1B565B78-44C8-47B3-8D40-5F6838191D8D}" type="pres">
      <dgm:prSet presAssocID="{A590D448-F9F5-490D-A078-C52AF2B558BE}" presName="rootComposite" presStyleCnt="0"/>
      <dgm:spPr/>
    </dgm:pt>
    <dgm:pt modelId="{F30797C6-CEC1-4944-B0C4-B2B57DAFF3E0}" type="pres">
      <dgm:prSet presAssocID="{A590D448-F9F5-490D-A078-C52AF2B558BE}" presName="rootText" presStyleLbl="node3" presStyleIdx="2" presStyleCnt="11" custScaleY="123390">
        <dgm:presLayoutVars>
          <dgm:chPref val="3"/>
        </dgm:presLayoutVars>
      </dgm:prSet>
      <dgm:spPr/>
      <dgm:t>
        <a:bodyPr/>
        <a:lstStyle/>
        <a:p>
          <a:endParaRPr lang="en-US"/>
        </a:p>
      </dgm:t>
    </dgm:pt>
    <dgm:pt modelId="{6268B333-6F9C-492C-B9DB-8CE14DA0586F}" type="pres">
      <dgm:prSet presAssocID="{A590D448-F9F5-490D-A078-C52AF2B558BE}" presName="rootConnector" presStyleLbl="node3" presStyleIdx="2" presStyleCnt="11"/>
      <dgm:spPr/>
      <dgm:t>
        <a:bodyPr/>
        <a:lstStyle/>
        <a:p>
          <a:endParaRPr lang="en-US"/>
        </a:p>
      </dgm:t>
    </dgm:pt>
    <dgm:pt modelId="{9FB63694-8925-4E71-BF29-F4F2D1971143}" type="pres">
      <dgm:prSet presAssocID="{A590D448-F9F5-490D-A078-C52AF2B558BE}" presName="hierChild4" presStyleCnt="0"/>
      <dgm:spPr/>
    </dgm:pt>
    <dgm:pt modelId="{73D6F0BC-2918-4F22-8825-2E8F9A7AE12C}" type="pres">
      <dgm:prSet presAssocID="{01AE8A1B-0EEB-44E6-8D1B-74DCF42A147A}" presName="Name64" presStyleLbl="parChTrans1D4" presStyleIdx="0" presStyleCnt="20"/>
      <dgm:spPr/>
    </dgm:pt>
    <dgm:pt modelId="{9910BA0C-38DB-43C9-9E63-854845894C93}" type="pres">
      <dgm:prSet presAssocID="{005EAFA9-D9CE-4811-92EA-056A2DD733FE}" presName="hierRoot2" presStyleCnt="0">
        <dgm:presLayoutVars>
          <dgm:hierBranch val="init"/>
        </dgm:presLayoutVars>
      </dgm:prSet>
      <dgm:spPr/>
    </dgm:pt>
    <dgm:pt modelId="{BC9F2011-70EE-4D06-B2BA-1780890102AB}" type="pres">
      <dgm:prSet presAssocID="{005EAFA9-D9CE-4811-92EA-056A2DD733FE}" presName="rootComposite" presStyleCnt="0"/>
      <dgm:spPr/>
    </dgm:pt>
    <dgm:pt modelId="{BAE3DCC9-0214-4CA1-9223-9BA33E7C0D57}" type="pres">
      <dgm:prSet presAssocID="{005EAFA9-D9CE-4811-92EA-056A2DD733FE}" presName="rootText" presStyleLbl="node4" presStyleIdx="0" presStyleCnt="20">
        <dgm:presLayoutVars>
          <dgm:chPref val="3"/>
        </dgm:presLayoutVars>
      </dgm:prSet>
      <dgm:spPr/>
      <dgm:t>
        <a:bodyPr/>
        <a:lstStyle/>
        <a:p>
          <a:endParaRPr lang="en-US"/>
        </a:p>
      </dgm:t>
    </dgm:pt>
    <dgm:pt modelId="{996BA01A-74A7-4B2F-B0AF-80BC1A332FB9}" type="pres">
      <dgm:prSet presAssocID="{005EAFA9-D9CE-4811-92EA-056A2DD733FE}" presName="rootConnector" presStyleLbl="node4" presStyleIdx="0" presStyleCnt="20"/>
      <dgm:spPr/>
      <dgm:t>
        <a:bodyPr/>
        <a:lstStyle/>
        <a:p>
          <a:endParaRPr lang="en-US"/>
        </a:p>
      </dgm:t>
    </dgm:pt>
    <dgm:pt modelId="{F8A2C192-9C3F-432B-869F-C04004E24076}" type="pres">
      <dgm:prSet presAssocID="{005EAFA9-D9CE-4811-92EA-056A2DD733FE}" presName="hierChild4" presStyleCnt="0"/>
      <dgm:spPr/>
    </dgm:pt>
    <dgm:pt modelId="{29915471-9C56-4671-A919-D0C3988D878C}" type="pres">
      <dgm:prSet presAssocID="{005EAFA9-D9CE-4811-92EA-056A2DD733FE}" presName="hierChild5" presStyleCnt="0"/>
      <dgm:spPr/>
    </dgm:pt>
    <dgm:pt modelId="{D911DA87-DC1C-40AC-AB94-CDF548CB949F}" type="pres">
      <dgm:prSet presAssocID="{7BB39E12-9CFF-489B-A684-C4B9CE6ADB81}" presName="Name64" presStyleLbl="parChTrans1D4" presStyleIdx="1" presStyleCnt="20"/>
      <dgm:spPr/>
    </dgm:pt>
    <dgm:pt modelId="{570E0FC4-152A-4644-9980-C4FF768D08E7}" type="pres">
      <dgm:prSet presAssocID="{D33CB6B6-B31F-488B-A446-4A93F10A45DA}" presName="hierRoot2" presStyleCnt="0">
        <dgm:presLayoutVars>
          <dgm:hierBranch val="init"/>
        </dgm:presLayoutVars>
      </dgm:prSet>
      <dgm:spPr/>
    </dgm:pt>
    <dgm:pt modelId="{54F18AB2-9969-411A-87C9-1833F056DA17}" type="pres">
      <dgm:prSet presAssocID="{D33CB6B6-B31F-488B-A446-4A93F10A45DA}" presName="rootComposite" presStyleCnt="0"/>
      <dgm:spPr/>
    </dgm:pt>
    <dgm:pt modelId="{6E9619E8-5CFA-4C59-B13E-921E87E60E87}" type="pres">
      <dgm:prSet presAssocID="{D33CB6B6-B31F-488B-A446-4A93F10A45DA}" presName="rootText" presStyleLbl="node4" presStyleIdx="1" presStyleCnt="20">
        <dgm:presLayoutVars>
          <dgm:chPref val="3"/>
        </dgm:presLayoutVars>
      </dgm:prSet>
      <dgm:spPr/>
      <dgm:t>
        <a:bodyPr/>
        <a:lstStyle/>
        <a:p>
          <a:endParaRPr lang="en-US"/>
        </a:p>
      </dgm:t>
    </dgm:pt>
    <dgm:pt modelId="{AFC7829E-EF5A-468B-806B-D571151B293B}" type="pres">
      <dgm:prSet presAssocID="{D33CB6B6-B31F-488B-A446-4A93F10A45DA}" presName="rootConnector" presStyleLbl="node4" presStyleIdx="1" presStyleCnt="20"/>
      <dgm:spPr/>
      <dgm:t>
        <a:bodyPr/>
        <a:lstStyle/>
        <a:p>
          <a:endParaRPr lang="en-US"/>
        </a:p>
      </dgm:t>
    </dgm:pt>
    <dgm:pt modelId="{92973609-C77A-4F9F-B2D3-913840E4A045}" type="pres">
      <dgm:prSet presAssocID="{D33CB6B6-B31F-488B-A446-4A93F10A45DA}" presName="hierChild4" presStyleCnt="0"/>
      <dgm:spPr/>
    </dgm:pt>
    <dgm:pt modelId="{0040ACC9-4E94-4CE5-8785-0BB39801076B}" type="pres">
      <dgm:prSet presAssocID="{D33CB6B6-B31F-488B-A446-4A93F10A45DA}" presName="hierChild5" presStyleCnt="0"/>
      <dgm:spPr/>
    </dgm:pt>
    <dgm:pt modelId="{BA70742B-20B5-4696-895D-C9AFA33F475F}" type="pres">
      <dgm:prSet presAssocID="{A590D448-F9F5-490D-A078-C52AF2B558BE}" presName="hierChild5" presStyleCnt="0"/>
      <dgm:spPr/>
    </dgm:pt>
    <dgm:pt modelId="{11E31362-7B86-4053-9310-5B25C401E199}" type="pres">
      <dgm:prSet presAssocID="{34561B3A-19F9-4288-8EB1-8E38928CEE7C}" presName="Name64" presStyleLbl="parChTrans1D3" presStyleIdx="3" presStyleCnt="11"/>
      <dgm:spPr/>
    </dgm:pt>
    <dgm:pt modelId="{635ADA6B-D416-4ED2-AC6E-CA910A62C851}" type="pres">
      <dgm:prSet presAssocID="{C3C62602-66EC-4AD0-B469-DC4DF35A0BE7}" presName="hierRoot2" presStyleCnt="0">
        <dgm:presLayoutVars>
          <dgm:hierBranch val="init"/>
        </dgm:presLayoutVars>
      </dgm:prSet>
      <dgm:spPr/>
    </dgm:pt>
    <dgm:pt modelId="{4236FCEE-3745-4A43-84DA-5C3B425A1CE7}" type="pres">
      <dgm:prSet presAssocID="{C3C62602-66EC-4AD0-B469-DC4DF35A0BE7}" presName="rootComposite" presStyleCnt="0"/>
      <dgm:spPr/>
    </dgm:pt>
    <dgm:pt modelId="{772F662F-41E6-4F28-A480-CB12305229A2}" type="pres">
      <dgm:prSet presAssocID="{C3C62602-66EC-4AD0-B469-DC4DF35A0BE7}" presName="rootText" presStyleLbl="node3" presStyleIdx="3" presStyleCnt="11" custScaleY="163329">
        <dgm:presLayoutVars>
          <dgm:chPref val="3"/>
        </dgm:presLayoutVars>
      </dgm:prSet>
      <dgm:spPr/>
      <dgm:t>
        <a:bodyPr/>
        <a:lstStyle/>
        <a:p>
          <a:endParaRPr lang="en-US"/>
        </a:p>
      </dgm:t>
    </dgm:pt>
    <dgm:pt modelId="{34E862FF-FD4E-492A-9E72-842695B9C775}" type="pres">
      <dgm:prSet presAssocID="{C3C62602-66EC-4AD0-B469-DC4DF35A0BE7}" presName="rootConnector" presStyleLbl="node3" presStyleIdx="3" presStyleCnt="11"/>
      <dgm:spPr/>
      <dgm:t>
        <a:bodyPr/>
        <a:lstStyle/>
        <a:p>
          <a:endParaRPr lang="en-US"/>
        </a:p>
      </dgm:t>
    </dgm:pt>
    <dgm:pt modelId="{E3A4DD6B-B04B-4CA5-B3C0-92D03176F808}" type="pres">
      <dgm:prSet presAssocID="{C3C62602-66EC-4AD0-B469-DC4DF35A0BE7}" presName="hierChild4" presStyleCnt="0"/>
      <dgm:spPr/>
    </dgm:pt>
    <dgm:pt modelId="{B330B157-2711-4290-80CA-4556D0FB5AA6}" type="pres">
      <dgm:prSet presAssocID="{C3C62602-66EC-4AD0-B469-DC4DF35A0BE7}" presName="hierChild5" presStyleCnt="0"/>
      <dgm:spPr/>
    </dgm:pt>
    <dgm:pt modelId="{ED6225A2-1A9D-4361-B970-B231B17883C6}" type="pres">
      <dgm:prSet presAssocID="{E9910AE4-1D1F-4F78-85AF-28B29895A7F0}" presName="Name64" presStyleLbl="parChTrans1D3" presStyleIdx="4" presStyleCnt="11"/>
      <dgm:spPr/>
    </dgm:pt>
    <dgm:pt modelId="{D33AEFD2-49A5-44DC-8232-649B26C1C894}" type="pres">
      <dgm:prSet presAssocID="{999EC609-DFDC-4C31-9DCA-C1F951113C51}" presName="hierRoot2" presStyleCnt="0">
        <dgm:presLayoutVars>
          <dgm:hierBranch val="init"/>
        </dgm:presLayoutVars>
      </dgm:prSet>
      <dgm:spPr/>
    </dgm:pt>
    <dgm:pt modelId="{AE03C64B-5077-4201-9164-56F2B50F6970}" type="pres">
      <dgm:prSet presAssocID="{999EC609-DFDC-4C31-9DCA-C1F951113C51}" presName="rootComposite" presStyleCnt="0"/>
      <dgm:spPr/>
    </dgm:pt>
    <dgm:pt modelId="{ADF24243-09ED-418B-B177-9762689744E0}" type="pres">
      <dgm:prSet presAssocID="{999EC609-DFDC-4C31-9DCA-C1F951113C51}" presName="rootText" presStyleLbl="node3" presStyleIdx="4" presStyleCnt="11" custScaleX="118350" custScaleY="320065">
        <dgm:presLayoutVars>
          <dgm:chPref val="3"/>
        </dgm:presLayoutVars>
      </dgm:prSet>
      <dgm:spPr/>
      <dgm:t>
        <a:bodyPr/>
        <a:lstStyle/>
        <a:p>
          <a:endParaRPr lang="en-US"/>
        </a:p>
      </dgm:t>
    </dgm:pt>
    <dgm:pt modelId="{76E1FA80-C9B1-443D-8854-ED73C77104FF}" type="pres">
      <dgm:prSet presAssocID="{999EC609-DFDC-4C31-9DCA-C1F951113C51}" presName="rootConnector" presStyleLbl="node3" presStyleIdx="4" presStyleCnt="11"/>
      <dgm:spPr/>
      <dgm:t>
        <a:bodyPr/>
        <a:lstStyle/>
        <a:p>
          <a:endParaRPr lang="en-US"/>
        </a:p>
      </dgm:t>
    </dgm:pt>
    <dgm:pt modelId="{773DBB62-0453-4940-88BB-E4A4F5B23505}" type="pres">
      <dgm:prSet presAssocID="{999EC609-DFDC-4C31-9DCA-C1F951113C51}" presName="hierChild4" presStyleCnt="0"/>
      <dgm:spPr/>
    </dgm:pt>
    <dgm:pt modelId="{F410C9B6-5118-4B98-AD75-05FD1674E40D}" type="pres">
      <dgm:prSet presAssocID="{66215BB6-61F4-4D20-B97A-A631BA86B49D}" presName="Name64" presStyleLbl="parChTrans1D4" presStyleIdx="2" presStyleCnt="20"/>
      <dgm:spPr/>
    </dgm:pt>
    <dgm:pt modelId="{E29ED790-EDD8-46B0-9A9A-14808A285F32}" type="pres">
      <dgm:prSet presAssocID="{A50E28DD-A0EA-498C-BDB2-D22F6005375F}" presName="hierRoot2" presStyleCnt="0">
        <dgm:presLayoutVars>
          <dgm:hierBranch val="init"/>
        </dgm:presLayoutVars>
      </dgm:prSet>
      <dgm:spPr/>
    </dgm:pt>
    <dgm:pt modelId="{C72F100A-B6A9-4715-A13A-799DD155865A}" type="pres">
      <dgm:prSet presAssocID="{A50E28DD-A0EA-498C-BDB2-D22F6005375F}" presName="rootComposite" presStyleCnt="0"/>
      <dgm:spPr/>
    </dgm:pt>
    <dgm:pt modelId="{D49B2626-D504-48F2-9585-10CEF9B14A3D}" type="pres">
      <dgm:prSet presAssocID="{A50E28DD-A0EA-498C-BDB2-D22F6005375F}" presName="rootText" presStyleLbl="node4" presStyleIdx="2" presStyleCnt="20">
        <dgm:presLayoutVars>
          <dgm:chPref val="3"/>
        </dgm:presLayoutVars>
      </dgm:prSet>
      <dgm:spPr/>
      <dgm:t>
        <a:bodyPr/>
        <a:lstStyle/>
        <a:p>
          <a:endParaRPr lang="en-US"/>
        </a:p>
      </dgm:t>
    </dgm:pt>
    <dgm:pt modelId="{A08FEF2F-09E0-4D3B-95FE-7D7730F06788}" type="pres">
      <dgm:prSet presAssocID="{A50E28DD-A0EA-498C-BDB2-D22F6005375F}" presName="rootConnector" presStyleLbl="node4" presStyleIdx="2" presStyleCnt="20"/>
      <dgm:spPr/>
    </dgm:pt>
    <dgm:pt modelId="{CC339D00-4244-4255-A97C-E30C97682741}" type="pres">
      <dgm:prSet presAssocID="{A50E28DD-A0EA-498C-BDB2-D22F6005375F}" presName="hierChild4" presStyleCnt="0"/>
      <dgm:spPr/>
    </dgm:pt>
    <dgm:pt modelId="{0908991F-5751-42EB-8A14-FDBBF141F84F}" type="pres">
      <dgm:prSet presAssocID="{298BFBE3-4649-41D5-AB88-89AAEEEC2A18}" presName="Name64" presStyleLbl="parChTrans1D4" presStyleIdx="3" presStyleCnt="20"/>
      <dgm:spPr/>
    </dgm:pt>
    <dgm:pt modelId="{53281FE3-591D-4193-A542-47F8E0CB814C}" type="pres">
      <dgm:prSet presAssocID="{00E50FAF-EEBA-47D7-996B-E0178C3DA9D6}" presName="hierRoot2" presStyleCnt="0">
        <dgm:presLayoutVars>
          <dgm:hierBranch val="init"/>
        </dgm:presLayoutVars>
      </dgm:prSet>
      <dgm:spPr/>
    </dgm:pt>
    <dgm:pt modelId="{4AA9B2F1-DF60-4CE6-8C84-3CF49360C673}" type="pres">
      <dgm:prSet presAssocID="{00E50FAF-EEBA-47D7-996B-E0178C3DA9D6}" presName="rootComposite" presStyleCnt="0"/>
      <dgm:spPr/>
    </dgm:pt>
    <dgm:pt modelId="{A2A04CDF-98C8-471C-9783-92C9EA3AF524}" type="pres">
      <dgm:prSet presAssocID="{00E50FAF-EEBA-47D7-996B-E0178C3DA9D6}" presName="rootText" presStyleLbl="node4" presStyleIdx="3" presStyleCnt="20">
        <dgm:presLayoutVars>
          <dgm:chPref val="3"/>
        </dgm:presLayoutVars>
      </dgm:prSet>
      <dgm:spPr/>
      <dgm:t>
        <a:bodyPr/>
        <a:lstStyle/>
        <a:p>
          <a:endParaRPr lang="en-US"/>
        </a:p>
      </dgm:t>
    </dgm:pt>
    <dgm:pt modelId="{C0701C12-E869-47C2-9E63-4E519EA228C1}" type="pres">
      <dgm:prSet presAssocID="{00E50FAF-EEBA-47D7-996B-E0178C3DA9D6}" presName="rootConnector" presStyleLbl="node4" presStyleIdx="3" presStyleCnt="20"/>
      <dgm:spPr/>
      <dgm:t>
        <a:bodyPr/>
        <a:lstStyle/>
        <a:p>
          <a:endParaRPr lang="en-US"/>
        </a:p>
      </dgm:t>
    </dgm:pt>
    <dgm:pt modelId="{0FD055BE-737E-4DAB-A4BF-BD2C926983BD}" type="pres">
      <dgm:prSet presAssocID="{00E50FAF-EEBA-47D7-996B-E0178C3DA9D6}" presName="hierChild4" presStyleCnt="0"/>
      <dgm:spPr/>
    </dgm:pt>
    <dgm:pt modelId="{92799046-6F4E-400C-8739-A2707D05BB1F}" type="pres">
      <dgm:prSet presAssocID="{00E50FAF-EEBA-47D7-996B-E0178C3DA9D6}" presName="hierChild5" presStyleCnt="0"/>
      <dgm:spPr/>
    </dgm:pt>
    <dgm:pt modelId="{E4EA9214-7A23-4DBE-AC93-DA9F20938634}" type="pres">
      <dgm:prSet presAssocID="{CF5479E3-90DB-4179-A5D6-A114337A2F7C}" presName="Name64" presStyleLbl="parChTrans1D4" presStyleIdx="4" presStyleCnt="20"/>
      <dgm:spPr/>
    </dgm:pt>
    <dgm:pt modelId="{8D45DD0E-4097-45F2-9F9D-95869819C181}" type="pres">
      <dgm:prSet presAssocID="{D0BE1A52-4815-4D3A-A4D5-059F209187D7}" presName="hierRoot2" presStyleCnt="0">
        <dgm:presLayoutVars>
          <dgm:hierBranch val="init"/>
        </dgm:presLayoutVars>
      </dgm:prSet>
      <dgm:spPr/>
    </dgm:pt>
    <dgm:pt modelId="{57117669-2C0C-446E-A768-4A279AC8EDC4}" type="pres">
      <dgm:prSet presAssocID="{D0BE1A52-4815-4D3A-A4D5-059F209187D7}" presName="rootComposite" presStyleCnt="0"/>
      <dgm:spPr/>
    </dgm:pt>
    <dgm:pt modelId="{0CE6A222-6BAD-4D09-B092-DD6267E8981A}" type="pres">
      <dgm:prSet presAssocID="{D0BE1A52-4815-4D3A-A4D5-059F209187D7}" presName="rootText" presStyleLbl="node4" presStyleIdx="4" presStyleCnt="20">
        <dgm:presLayoutVars>
          <dgm:chPref val="3"/>
        </dgm:presLayoutVars>
      </dgm:prSet>
      <dgm:spPr/>
      <dgm:t>
        <a:bodyPr/>
        <a:lstStyle/>
        <a:p>
          <a:endParaRPr lang="en-US"/>
        </a:p>
      </dgm:t>
    </dgm:pt>
    <dgm:pt modelId="{00684FED-6708-4FF8-9D56-377289CB1DF6}" type="pres">
      <dgm:prSet presAssocID="{D0BE1A52-4815-4D3A-A4D5-059F209187D7}" presName="rootConnector" presStyleLbl="node4" presStyleIdx="4" presStyleCnt="20"/>
      <dgm:spPr/>
      <dgm:t>
        <a:bodyPr/>
        <a:lstStyle/>
        <a:p>
          <a:endParaRPr lang="en-US"/>
        </a:p>
      </dgm:t>
    </dgm:pt>
    <dgm:pt modelId="{6B5D5CBA-5494-4F8A-87F8-A5087AD50C2D}" type="pres">
      <dgm:prSet presAssocID="{D0BE1A52-4815-4D3A-A4D5-059F209187D7}" presName="hierChild4" presStyleCnt="0"/>
      <dgm:spPr/>
    </dgm:pt>
    <dgm:pt modelId="{411D710E-EA07-41B2-BD7A-396C2D374E1C}" type="pres">
      <dgm:prSet presAssocID="{D0BE1A52-4815-4D3A-A4D5-059F209187D7}" presName="hierChild5" presStyleCnt="0"/>
      <dgm:spPr/>
    </dgm:pt>
    <dgm:pt modelId="{5EA4C032-736A-40D7-A688-DA65B11C71AA}" type="pres">
      <dgm:prSet presAssocID="{A50E28DD-A0EA-498C-BDB2-D22F6005375F}" presName="hierChild5" presStyleCnt="0"/>
      <dgm:spPr/>
    </dgm:pt>
    <dgm:pt modelId="{42A73BDE-1B2A-4D60-A9CF-F67EBA17D41B}" type="pres">
      <dgm:prSet presAssocID="{E76ADC52-DB3E-41B8-BD8F-A016CDDA5874}" presName="Name64" presStyleLbl="parChTrans1D4" presStyleIdx="5" presStyleCnt="20"/>
      <dgm:spPr/>
    </dgm:pt>
    <dgm:pt modelId="{CD6FCF6A-6F53-4AD6-A386-518D5476A721}" type="pres">
      <dgm:prSet presAssocID="{FC0AE9C3-F4C3-4F5A-90CB-CA7CA3707595}" presName="hierRoot2" presStyleCnt="0">
        <dgm:presLayoutVars>
          <dgm:hierBranch val="init"/>
        </dgm:presLayoutVars>
      </dgm:prSet>
      <dgm:spPr/>
    </dgm:pt>
    <dgm:pt modelId="{CDBB1131-5DE2-4700-B6E9-A6CD1ED293FD}" type="pres">
      <dgm:prSet presAssocID="{FC0AE9C3-F4C3-4F5A-90CB-CA7CA3707595}" presName="rootComposite" presStyleCnt="0"/>
      <dgm:spPr/>
    </dgm:pt>
    <dgm:pt modelId="{BEF6FDCA-8D57-4950-9D1A-2DFE72486C6D}" type="pres">
      <dgm:prSet presAssocID="{FC0AE9C3-F4C3-4F5A-90CB-CA7CA3707595}" presName="rootText" presStyleLbl="node4" presStyleIdx="5" presStyleCnt="20">
        <dgm:presLayoutVars>
          <dgm:chPref val="3"/>
        </dgm:presLayoutVars>
      </dgm:prSet>
      <dgm:spPr/>
      <dgm:t>
        <a:bodyPr/>
        <a:lstStyle/>
        <a:p>
          <a:endParaRPr lang="en-US"/>
        </a:p>
      </dgm:t>
    </dgm:pt>
    <dgm:pt modelId="{40DC9C0C-DBA1-45FC-9125-E193C90F3EEE}" type="pres">
      <dgm:prSet presAssocID="{FC0AE9C3-F4C3-4F5A-90CB-CA7CA3707595}" presName="rootConnector" presStyleLbl="node4" presStyleIdx="5" presStyleCnt="20"/>
      <dgm:spPr/>
    </dgm:pt>
    <dgm:pt modelId="{EFCE2562-6DAC-46E1-B183-F2215A724CF4}" type="pres">
      <dgm:prSet presAssocID="{FC0AE9C3-F4C3-4F5A-90CB-CA7CA3707595}" presName="hierChild4" presStyleCnt="0"/>
      <dgm:spPr/>
    </dgm:pt>
    <dgm:pt modelId="{B9849E61-6205-4575-821A-C3409EF32F5A}" type="pres">
      <dgm:prSet presAssocID="{CC42CDE7-727E-4604-874F-A68891C44517}" presName="Name64" presStyleLbl="parChTrans1D4" presStyleIdx="6" presStyleCnt="20"/>
      <dgm:spPr/>
    </dgm:pt>
    <dgm:pt modelId="{79DB112E-8010-4259-9821-E463FC653B0C}" type="pres">
      <dgm:prSet presAssocID="{C75AB283-5BE4-40DA-A0B0-C712D62CC40C}" presName="hierRoot2" presStyleCnt="0">
        <dgm:presLayoutVars>
          <dgm:hierBranch val="init"/>
        </dgm:presLayoutVars>
      </dgm:prSet>
      <dgm:spPr/>
    </dgm:pt>
    <dgm:pt modelId="{65888EDD-9832-4B21-8100-ABA6A515D9FC}" type="pres">
      <dgm:prSet presAssocID="{C75AB283-5BE4-40DA-A0B0-C712D62CC40C}" presName="rootComposite" presStyleCnt="0"/>
      <dgm:spPr/>
    </dgm:pt>
    <dgm:pt modelId="{CEFBB6E1-C36B-4497-A3EE-B8735C0C02BD}" type="pres">
      <dgm:prSet presAssocID="{C75AB283-5BE4-40DA-A0B0-C712D62CC40C}" presName="rootText" presStyleLbl="node4" presStyleIdx="6" presStyleCnt="20">
        <dgm:presLayoutVars>
          <dgm:chPref val="3"/>
        </dgm:presLayoutVars>
      </dgm:prSet>
      <dgm:spPr/>
      <dgm:t>
        <a:bodyPr/>
        <a:lstStyle/>
        <a:p>
          <a:endParaRPr lang="en-US"/>
        </a:p>
      </dgm:t>
    </dgm:pt>
    <dgm:pt modelId="{25C8BA73-DD3D-40B1-A165-2ED6DECF8F30}" type="pres">
      <dgm:prSet presAssocID="{C75AB283-5BE4-40DA-A0B0-C712D62CC40C}" presName="rootConnector" presStyleLbl="node4" presStyleIdx="6" presStyleCnt="20"/>
      <dgm:spPr/>
      <dgm:t>
        <a:bodyPr/>
        <a:lstStyle/>
        <a:p>
          <a:endParaRPr lang="en-US"/>
        </a:p>
      </dgm:t>
    </dgm:pt>
    <dgm:pt modelId="{BAACE782-3ABA-4FF3-8FDD-63714C031828}" type="pres">
      <dgm:prSet presAssocID="{C75AB283-5BE4-40DA-A0B0-C712D62CC40C}" presName="hierChild4" presStyleCnt="0"/>
      <dgm:spPr/>
    </dgm:pt>
    <dgm:pt modelId="{6CE2244D-D5AF-4DE5-9714-2064A415C85A}" type="pres">
      <dgm:prSet presAssocID="{C75AB283-5BE4-40DA-A0B0-C712D62CC40C}" presName="hierChild5" presStyleCnt="0"/>
      <dgm:spPr/>
    </dgm:pt>
    <dgm:pt modelId="{5270B650-E496-40C7-8807-C5438D611043}" type="pres">
      <dgm:prSet presAssocID="{B734E9EF-9EAE-43B3-B46A-776C266DF000}" presName="Name64" presStyleLbl="parChTrans1D4" presStyleIdx="7" presStyleCnt="20"/>
      <dgm:spPr/>
    </dgm:pt>
    <dgm:pt modelId="{88EB036D-DC07-4D82-BBA7-E3923DFC2AFC}" type="pres">
      <dgm:prSet presAssocID="{AFF69889-F57F-4B16-8528-C4284A136437}" presName="hierRoot2" presStyleCnt="0">
        <dgm:presLayoutVars>
          <dgm:hierBranch val="init"/>
        </dgm:presLayoutVars>
      </dgm:prSet>
      <dgm:spPr/>
    </dgm:pt>
    <dgm:pt modelId="{05408BBE-0284-40E8-B99D-177AA486137C}" type="pres">
      <dgm:prSet presAssocID="{AFF69889-F57F-4B16-8528-C4284A136437}" presName="rootComposite" presStyleCnt="0"/>
      <dgm:spPr/>
    </dgm:pt>
    <dgm:pt modelId="{1577AF79-8535-4710-B1F8-8E1B2FFA639E}" type="pres">
      <dgm:prSet presAssocID="{AFF69889-F57F-4B16-8528-C4284A136437}" presName="rootText" presStyleLbl="node4" presStyleIdx="7" presStyleCnt="20">
        <dgm:presLayoutVars>
          <dgm:chPref val="3"/>
        </dgm:presLayoutVars>
      </dgm:prSet>
      <dgm:spPr/>
      <dgm:t>
        <a:bodyPr/>
        <a:lstStyle/>
        <a:p>
          <a:endParaRPr lang="en-US"/>
        </a:p>
      </dgm:t>
    </dgm:pt>
    <dgm:pt modelId="{5963CD56-8664-4B87-B207-E3264FAE3885}" type="pres">
      <dgm:prSet presAssocID="{AFF69889-F57F-4B16-8528-C4284A136437}" presName="rootConnector" presStyleLbl="node4" presStyleIdx="7" presStyleCnt="20"/>
      <dgm:spPr/>
      <dgm:t>
        <a:bodyPr/>
        <a:lstStyle/>
        <a:p>
          <a:endParaRPr lang="en-US"/>
        </a:p>
      </dgm:t>
    </dgm:pt>
    <dgm:pt modelId="{1F6B1626-FE70-4136-8301-4458C9C8899B}" type="pres">
      <dgm:prSet presAssocID="{AFF69889-F57F-4B16-8528-C4284A136437}" presName="hierChild4" presStyleCnt="0"/>
      <dgm:spPr/>
    </dgm:pt>
    <dgm:pt modelId="{AF224FAC-951C-4824-9A2F-B00AA247D659}" type="pres">
      <dgm:prSet presAssocID="{AFF69889-F57F-4B16-8528-C4284A136437}" presName="hierChild5" presStyleCnt="0"/>
      <dgm:spPr/>
    </dgm:pt>
    <dgm:pt modelId="{0CBFCDC9-0DD8-4CB4-A225-8CEAD64FA76C}" type="pres">
      <dgm:prSet presAssocID="{16BB0CC4-531C-4538-88F1-1CAF693657EB}" presName="Name64" presStyleLbl="parChTrans1D4" presStyleIdx="8" presStyleCnt="20"/>
      <dgm:spPr/>
    </dgm:pt>
    <dgm:pt modelId="{77CEB15A-CAEF-444E-AC91-6C16656AA909}" type="pres">
      <dgm:prSet presAssocID="{D426D43E-F7F3-4CAF-AEA2-6F25C6725A2B}" presName="hierRoot2" presStyleCnt="0">
        <dgm:presLayoutVars>
          <dgm:hierBranch val="init"/>
        </dgm:presLayoutVars>
      </dgm:prSet>
      <dgm:spPr/>
    </dgm:pt>
    <dgm:pt modelId="{DED92B02-CE16-4CA6-AECE-4F3B4BCFFF12}" type="pres">
      <dgm:prSet presAssocID="{D426D43E-F7F3-4CAF-AEA2-6F25C6725A2B}" presName="rootComposite" presStyleCnt="0"/>
      <dgm:spPr/>
    </dgm:pt>
    <dgm:pt modelId="{C7E91EF0-78C9-4CE4-BBF5-D73FE76ED7D1}" type="pres">
      <dgm:prSet presAssocID="{D426D43E-F7F3-4CAF-AEA2-6F25C6725A2B}" presName="rootText" presStyleLbl="node4" presStyleIdx="8" presStyleCnt="20">
        <dgm:presLayoutVars>
          <dgm:chPref val="3"/>
        </dgm:presLayoutVars>
      </dgm:prSet>
      <dgm:spPr/>
      <dgm:t>
        <a:bodyPr/>
        <a:lstStyle/>
        <a:p>
          <a:endParaRPr lang="en-US"/>
        </a:p>
      </dgm:t>
    </dgm:pt>
    <dgm:pt modelId="{F59106C8-508B-4290-A45D-D869C13CCC43}" type="pres">
      <dgm:prSet presAssocID="{D426D43E-F7F3-4CAF-AEA2-6F25C6725A2B}" presName="rootConnector" presStyleLbl="node4" presStyleIdx="8" presStyleCnt="20"/>
      <dgm:spPr/>
      <dgm:t>
        <a:bodyPr/>
        <a:lstStyle/>
        <a:p>
          <a:endParaRPr lang="en-US"/>
        </a:p>
      </dgm:t>
    </dgm:pt>
    <dgm:pt modelId="{4EB754E5-7683-4423-AF50-7C5A4855AFCC}" type="pres">
      <dgm:prSet presAssocID="{D426D43E-F7F3-4CAF-AEA2-6F25C6725A2B}" presName="hierChild4" presStyleCnt="0"/>
      <dgm:spPr/>
    </dgm:pt>
    <dgm:pt modelId="{8B57102C-87D4-4194-B4E1-DB4FC59DA6EA}" type="pres">
      <dgm:prSet presAssocID="{D426D43E-F7F3-4CAF-AEA2-6F25C6725A2B}" presName="hierChild5" presStyleCnt="0"/>
      <dgm:spPr/>
    </dgm:pt>
    <dgm:pt modelId="{E34B0E92-3DE3-43D2-95BD-81F9305FEA58}" type="pres">
      <dgm:prSet presAssocID="{FC0AE9C3-F4C3-4F5A-90CB-CA7CA3707595}" presName="hierChild5" presStyleCnt="0"/>
      <dgm:spPr/>
    </dgm:pt>
    <dgm:pt modelId="{F1AD315B-60CE-468B-894E-563269D7B726}" type="pres">
      <dgm:prSet presAssocID="{ABBDD7C4-990F-47DA-ABF0-B7EC3005EAEC}" presName="Name64" presStyleLbl="parChTrans1D4" presStyleIdx="9" presStyleCnt="20"/>
      <dgm:spPr/>
    </dgm:pt>
    <dgm:pt modelId="{EA2A1872-121D-4D65-943E-CE222B27DAAC}" type="pres">
      <dgm:prSet presAssocID="{D663B091-CAA3-481F-A514-DC935D0AB92F}" presName="hierRoot2" presStyleCnt="0">
        <dgm:presLayoutVars>
          <dgm:hierBranch val="init"/>
        </dgm:presLayoutVars>
      </dgm:prSet>
      <dgm:spPr/>
    </dgm:pt>
    <dgm:pt modelId="{12FC293E-6961-4FA4-826D-693F8785B35A}" type="pres">
      <dgm:prSet presAssocID="{D663B091-CAA3-481F-A514-DC935D0AB92F}" presName="rootComposite" presStyleCnt="0"/>
      <dgm:spPr/>
    </dgm:pt>
    <dgm:pt modelId="{2F461A23-1F19-4779-BF11-DFEA357F33E3}" type="pres">
      <dgm:prSet presAssocID="{D663B091-CAA3-481F-A514-DC935D0AB92F}" presName="rootText" presStyleLbl="node4" presStyleIdx="9" presStyleCnt="20" custScaleY="185882">
        <dgm:presLayoutVars>
          <dgm:chPref val="3"/>
        </dgm:presLayoutVars>
      </dgm:prSet>
      <dgm:spPr/>
      <dgm:t>
        <a:bodyPr/>
        <a:lstStyle/>
        <a:p>
          <a:endParaRPr lang="en-US"/>
        </a:p>
      </dgm:t>
    </dgm:pt>
    <dgm:pt modelId="{A478A519-E19B-4906-A4F4-6DFC28A59454}" type="pres">
      <dgm:prSet presAssocID="{D663B091-CAA3-481F-A514-DC935D0AB92F}" presName="rootConnector" presStyleLbl="node4" presStyleIdx="9" presStyleCnt="20"/>
      <dgm:spPr/>
      <dgm:t>
        <a:bodyPr/>
        <a:lstStyle/>
        <a:p>
          <a:endParaRPr lang="en-US"/>
        </a:p>
      </dgm:t>
    </dgm:pt>
    <dgm:pt modelId="{508E89FB-4F25-48ED-839A-41610DA11D3C}" type="pres">
      <dgm:prSet presAssocID="{D663B091-CAA3-481F-A514-DC935D0AB92F}" presName="hierChild4" presStyleCnt="0"/>
      <dgm:spPr/>
    </dgm:pt>
    <dgm:pt modelId="{3AE470E2-5B35-44D6-B1EF-A4FC06EFECA2}" type="pres">
      <dgm:prSet presAssocID="{D663B091-CAA3-481F-A514-DC935D0AB92F}" presName="hierChild5" presStyleCnt="0"/>
      <dgm:spPr/>
    </dgm:pt>
    <dgm:pt modelId="{B2881CD6-71E8-47CA-981B-0DEEE7D35A46}" type="pres">
      <dgm:prSet presAssocID="{89CB4E3D-CAD0-43A2-A1F3-CDD63F274E9A}" presName="Name64" presStyleLbl="parChTrans1D4" presStyleIdx="10" presStyleCnt="20"/>
      <dgm:spPr/>
    </dgm:pt>
    <dgm:pt modelId="{4E1413BA-A580-4816-974E-AF25A0B99258}" type="pres">
      <dgm:prSet presAssocID="{CB472810-7665-412A-A76B-831EC39A6496}" presName="hierRoot2" presStyleCnt="0">
        <dgm:presLayoutVars>
          <dgm:hierBranch val="init"/>
        </dgm:presLayoutVars>
      </dgm:prSet>
      <dgm:spPr/>
    </dgm:pt>
    <dgm:pt modelId="{221628E6-1769-4458-B176-8830FD2CD04D}" type="pres">
      <dgm:prSet presAssocID="{CB472810-7665-412A-A76B-831EC39A6496}" presName="rootComposite" presStyleCnt="0"/>
      <dgm:spPr/>
    </dgm:pt>
    <dgm:pt modelId="{679D25C5-6A23-4691-A570-C3C23463D9D0}" type="pres">
      <dgm:prSet presAssocID="{CB472810-7665-412A-A76B-831EC39A6496}" presName="rootText" presStyleLbl="node4" presStyleIdx="10" presStyleCnt="20" custScaleY="185882">
        <dgm:presLayoutVars>
          <dgm:chPref val="3"/>
        </dgm:presLayoutVars>
      </dgm:prSet>
      <dgm:spPr/>
      <dgm:t>
        <a:bodyPr/>
        <a:lstStyle/>
        <a:p>
          <a:endParaRPr lang="en-US"/>
        </a:p>
      </dgm:t>
    </dgm:pt>
    <dgm:pt modelId="{9165BAC3-4460-4802-B076-0D53E34D4F3A}" type="pres">
      <dgm:prSet presAssocID="{CB472810-7665-412A-A76B-831EC39A6496}" presName="rootConnector" presStyleLbl="node4" presStyleIdx="10" presStyleCnt="20"/>
      <dgm:spPr/>
      <dgm:t>
        <a:bodyPr/>
        <a:lstStyle/>
        <a:p>
          <a:endParaRPr lang="en-US"/>
        </a:p>
      </dgm:t>
    </dgm:pt>
    <dgm:pt modelId="{78447513-3AA6-4533-AC92-90EBC4B07E37}" type="pres">
      <dgm:prSet presAssocID="{CB472810-7665-412A-A76B-831EC39A6496}" presName="hierChild4" presStyleCnt="0"/>
      <dgm:spPr/>
    </dgm:pt>
    <dgm:pt modelId="{48E46225-C812-486E-BF32-22BFD532DC77}" type="pres">
      <dgm:prSet presAssocID="{CB472810-7665-412A-A76B-831EC39A6496}" presName="hierChild5" presStyleCnt="0"/>
      <dgm:spPr/>
    </dgm:pt>
    <dgm:pt modelId="{0DB0F607-14B9-4BBE-BCDE-3203E2460E2A}" type="pres">
      <dgm:prSet presAssocID="{65ECC997-9A6D-4790-AB19-A0DAD87EC618}" presName="Name64" presStyleLbl="parChTrans1D4" presStyleIdx="11" presStyleCnt="20"/>
      <dgm:spPr/>
    </dgm:pt>
    <dgm:pt modelId="{6AD8C144-465D-4EAC-BA7C-6764FD2F6202}" type="pres">
      <dgm:prSet presAssocID="{86EF2A41-F4C9-4AD9-835A-03BB9947F6FC}" presName="hierRoot2" presStyleCnt="0">
        <dgm:presLayoutVars>
          <dgm:hierBranch val="init"/>
        </dgm:presLayoutVars>
      </dgm:prSet>
      <dgm:spPr/>
    </dgm:pt>
    <dgm:pt modelId="{F9DBB4CE-D267-4F33-91AB-A08752DCF36F}" type="pres">
      <dgm:prSet presAssocID="{86EF2A41-F4C9-4AD9-835A-03BB9947F6FC}" presName="rootComposite" presStyleCnt="0"/>
      <dgm:spPr/>
    </dgm:pt>
    <dgm:pt modelId="{3BA23ECA-C16C-492D-B600-9DC74E3AE32B}" type="pres">
      <dgm:prSet presAssocID="{86EF2A41-F4C9-4AD9-835A-03BB9947F6FC}" presName="rootText" presStyleLbl="node4" presStyleIdx="11" presStyleCnt="20" custScaleY="185882">
        <dgm:presLayoutVars>
          <dgm:chPref val="3"/>
        </dgm:presLayoutVars>
      </dgm:prSet>
      <dgm:spPr/>
      <dgm:t>
        <a:bodyPr/>
        <a:lstStyle/>
        <a:p>
          <a:endParaRPr lang="en-US"/>
        </a:p>
      </dgm:t>
    </dgm:pt>
    <dgm:pt modelId="{7269B395-DCD7-4581-9A1B-8FF201BB14A6}" type="pres">
      <dgm:prSet presAssocID="{86EF2A41-F4C9-4AD9-835A-03BB9947F6FC}" presName="rootConnector" presStyleLbl="node4" presStyleIdx="11" presStyleCnt="20"/>
      <dgm:spPr/>
      <dgm:t>
        <a:bodyPr/>
        <a:lstStyle/>
        <a:p>
          <a:endParaRPr lang="en-US"/>
        </a:p>
      </dgm:t>
    </dgm:pt>
    <dgm:pt modelId="{843BE150-D83E-46C9-83D9-721864D60513}" type="pres">
      <dgm:prSet presAssocID="{86EF2A41-F4C9-4AD9-835A-03BB9947F6FC}" presName="hierChild4" presStyleCnt="0"/>
      <dgm:spPr/>
    </dgm:pt>
    <dgm:pt modelId="{078E4120-8AFF-4B85-A2D8-367022004F22}" type="pres">
      <dgm:prSet presAssocID="{86EF2A41-F4C9-4AD9-835A-03BB9947F6FC}" presName="hierChild5" presStyleCnt="0"/>
      <dgm:spPr/>
    </dgm:pt>
    <dgm:pt modelId="{8B678720-9EF2-4A64-8089-E38B78891523}" type="pres">
      <dgm:prSet presAssocID="{999EC609-DFDC-4C31-9DCA-C1F951113C51}" presName="hierChild5" presStyleCnt="0"/>
      <dgm:spPr/>
    </dgm:pt>
    <dgm:pt modelId="{A5D3D665-B547-45BA-896F-6AB13B75B86E}" type="pres">
      <dgm:prSet presAssocID="{F246FEC5-0611-40F3-9A46-4C91DFD5E8EA}" presName="Name64" presStyleLbl="parChTrans1D3" presStyleIdx="5" presStyleCnt="11"/>
      <dgm:spPr/>
    </dgm:pt>
    <dgm:pt modelId="{8F7270B8-ABC2-48CE-B29F-E895340DBE13}" type="pres">
      <dgm:prSet presAssocID="{38EB229A-3F5E-45C1-82D7-72B9B95CA78D}" presName="hierRoot2" presStyleCnt="0">
        <dgm:presLayoutVars>
          <dgm:hierBranch val="init"/>
        </dgm:presLayoutVars>
      </dgm:prSet>
      <dgm:spPr/>
    </dgm:pt>
    <dgm:pt modelId="{37F75D91-37DF-4E3A-804C-A3DB25303C32}" type="pres">
      <dgm:prSet presAssocID="{38EB229A-3F5E-45C1-82D7-72B9B95CA78D}" presName="rootComposite" presStyleCnt="0"/>
      <dgm:spPr/>
    </dgm:pt>
    <dgm:pt modelId="{3605B62E-309D-47B3-A94B-CF21FF65ABD9}" type="pres">
      <dgm:prSet presAssocID="{38EB229A-3F5E-45C1-82D7-72B9B95CA78D}" presName="rootText" presStyleLbl="node3" presStyleIdx="5" presStyleCnt="11">
        <dgm:presLayoutVars>
          <dgm:chPref val="3"/>
        </dgm:presLayoutVars>
      </dgm:prSet>
      <dgm:spPr/>
      <dgm:t>
        <a:bodyPr/>
        <a:lstStyle/>
        <a:p>
          <a:endParaRPr lang="en-US"/>
        </a:p>
      </dgm:t>
    </dgm:pt>
    <dgm:pt modelId="{C0A6908E-CF3B-400F-B6E6-0EA4E50C00A3}" type="pres">
      <dgm:prSet presAssocID="{38EB229A-3F5E-45C1-82D7-72B9B95CA78D}" presName="rootConnector" presStyleLbl="node3" presStyleIdx="5" presStyleCnt="11"/>
      <dgm:spPr/>
    </dgm:pt>
    <dgm:pt modelId="{FED1EAF5-77FE-4C3C-8170-4BE2A596835F}" type="pres">
      <dgm:prSet presAssocID="{38EB229A-3F5E-45C1-82D7-72B9B95CA78D}" presName="hierChild4" presStyleCnt="0"/>
      <dgm:spPr/>
    </dgm:pt>
    <dgm:pt modelId="{DDE943D3-CE0C-483B-AF13-6AFE7A7EDD3F}" type="pres">
      <dgm:prSet presAssocID="{DBFD4E5A-6588-4A72-9365-58F49CD231C3}" presName="Name64" presStyleLbl="parChTrans1D4" presStyleIdx="12" presStyleCnt="20"/>
      <dgm:spPr/>
    </dgm:pt>
    <dgm:pt modelId="{2A186FB3-FE5C-4B2C-9635-40718DFDC19B}" type="pres">
      <dgm:prSet presAssocID="{D9D7352D-57C7-40D1-AC46-BFD264E8F134}" presName="hierRoot2" presStyleCnt="0">
        <dgm:presLayoutVars>
          <dgm:hierBranch val="init"/>
        </dgm:presLayoutVars>
      </dgm:prSet>
      <dgm:spPr/>
    </dgm:pt>
    <dgm:pt modelId="{075EB6FE-ABE7-40A3-B952-6A125F5C3458}" type="pres">
      <dgm:prSet presAssocID="{D9D7352D-57C7-40D1-AC46-BFD264E8F134}" presName="rootComposite" presStyleCnt="0"/>
      <dgm:spPr/>
    </dgm:pt>
    <dgm:pt modelId="{0572EE65-B880-45C6-8385-BCC9214AB796}" type="pres">
      <dgm:prSet presAssocID="{D9D7352D-57C7-40D1-AC46-BFD264E8F134}" presName="rootText" presStyleLbl="node4" presStyleIdx="12" presStyleCnt="20" custScaleY="143207">
        <dgm:presLayoutVars>
          <dgm:chPref val="3"/>
        </dgm:presLayoutVars>
      </dgm:prSet>
      <dgm:spPr/>
      <dgm:t>
        <a:bodyPr/>
        <a:lstStyle/>
        <a:p>
          <a:endParaRPr lang="en-US"/>
        </a:p>
      </dgm:t>
    </dgm:pt>
    <dgm:pt modelId="{D5F17DE5-201A-4C1B-8463-201F1A272E47}" type="pres">
      <dgm:prSet presAssocID="{D9D7352D-57C7-40D1-AC46-BFD264E8F134}" presName="rootConnector" presStyleLbl="node4" presStyleIdx="12" presStyleCnt="20"/>
      <dgm:spPr/>
      <dgm:t>
        <a:bodyPr/>
        <a:lstStyle/>
        <a:p>
          <a:endParaRPr lang="en-US"/>
        </a:p>
      </dgm:t>
    </dgm:pt>
    <dgm:pt modelId="{BE699973-94DD-46B2-A943-482EFFA7084A}" type="pres">
      <dgm:prSet presAssocID="{D9D7352D-57C7-40D1-AC46-BFD264E8F134}" presName="hierChild4" presStyleCnt="0"/>
      <dgm:spPr/>
    </dgm:pt>
    <dgm:pt modelId="{0BAF0882-AA41-4D31-94F0-4B61DE9BCA54}" type="pres">
      <dgm:prSet presAssocID="{BD0DAD93-F72B-4973-834F-20B59327FE8A}" presName="Name64" presStyleLbl="parChTrans1D4" presStyleIdx="13" presStyleCnt="20"/>
      <dgm:spPr/>
    </dgm:pt>
    <dgm:pt modelId="{ED41BB84-FFF7-4679-BB5A-3B130303ABAD}" type="pres">
      <dgm:prSet presAssocID="{B36CEF0A-9CD6-4D8D-9781-00969D6763CF}" presName="hierRoot2" presStyleCnt="0">
        <dgm:presLayoutVars>
          <dgm:hierBranch val="init"/>
        </dgm:presLayoutVars>
      </dgm:prSet>
      <dgm:spPr/>
    </dgm:pt>
    <dgm:pt modelId="{880E738C-1BFD-4BF1-A766-8680E85BBBF2}" type="pres">
      <dgm:prSet presAssocID="{B36CEF0A-9CD6-4D8D-9781-00969D6763CF}" presName="rootComposite" presStyleCnt="0"/>
      <dgm:spPr/>
    </dgm:pt>
    <dgm:pt modelId="{BD928157-985F-42CB-8E66-1C1952452320}" type="pres">
      <dgm:prSet presAssocID="{B36CEF0A-9CD6-4D8D-9781-00969D6763CF}" presName="rootText" presStyleLbl="node4" presStyleIdx="13" presStyleCnt="20">
        <dgm:presLayoutVars>
          <dgm:chPref val="3"/>
        </dgm:presLayoutVars>
      </dgm:prSet>
      <dgm:spPr/>
      <dgm:t>
        <a:bodyPr/>
        <a:lstStyle/>
        <a:p>
          <a:endParaRPr lang="en-US"/>
        </a:p>
      </dgm:t>
    </dgm:pt>
    <dgm:pt modelId="{BA2DC6FD-0296-4E6E-A5D1-612D4280FE38}" type="pres">
      <dgm:prSet presAssocID="{B36CEF0A-9CD6-4D8D-9781-00969D6763CF}" presName="rootConnector" presStyleLbl="node4" presStyleIdx="13" presStyleCnt="20"/>
      <dgm:spPr/>
      <dgm:t>
        <a:bodyPr/>
        <a:lstStyle/>
        <a:p>
          <a:endParaRPr lang="en-US"/>
        </a:p>
      </dgm:t>
    </dgm:pt>
    <dgm:pt modelId="{93C39EC0-4E13-4B00-931B-494328B2FC40}" type="pres">
      <dgm:prSet presAssocID="{B36CEF0A-9CD6-4D8D-9781-00969D6763CF}" presName="hierChild4" presStyleCnt="0"/>
      <dgm:spPr/>
    </dgm:pt>
    <dgm:pt modelId="{D75A70C1-E8BF-4D30-B0AF-D93451C90CD2}" type="pres">
      <dgm:prSet presAssocID="{B36CEF0A-9CD6-4D8D-9781-00969D6763CF}" presName="hierChild5" presStyleCnt="0"/>
      <dgm:spPr/>
    </dgm:pt>
    <dgm:pt modelId="{8FE4E4FC-4AFB-45FF-8032-FB3923376AFB}" type="pres">
      <dgm:prSet presAssocID="{D9D7352D-57C7-40D1-AC46-BFD264E8F134}" presName="hierChild5" presStyleCnt="0"/>
      <dgm:spPr/>
    </dgm:pt>
    <dgm:pt modelId="{82522390-0DBB-496E-9FB1-AA407638F1BF}" type="pres">
      <dgm:prSet presAssocID="{375FD305-22FB-404F-9A0B-3DB46F3472F5}" presName="Name64" presStyleLbl="parChTrans1D4" presStyleIdx="14" presStyleCnt="20"/>
      <dgm:spPr/>
    </dgm:pt>
    <dgm:pt modelId="{03701C7A-0C94-4E5C-8174-AFDE04CA6D2C}" type="pres">
      <dgm:prSet presAssocID="{00359CCA-B1A2-4E97-918B-71E2D51C373A}" presName="hierRoot2" presStyleCnt="0">
        <dgm:presLayoutVars>
          <dgm:hierBranch val="init"/>
        </dgm:presLayoutVars>
      </dgm:prSet>
      <dgm:spPr/>
    </dgm:pt>
    <dgm:pt modelId="{F0525CEA-3F42-4C5E-B5E4-604271D069FC}" type="pres">
      <dgm:prSet presAssocID="{00359CCA-B1A2-4E97-918B-71E2D51C373A}" presName="rootComposite" presStyleCnt="0"/>
      <dgm:spPr/>
    </dgm:pt>
    <dgm:pt modelId="{9F6ED66C-0F0E-4F84-B454-E2474B24936E}" type="pres">
      <dgm:prSet presAssocID="{00359CCA-B1A2-4E97-918B-71E2D51C373A}" presName="rootText" presStyleLbl="node4" presStyleIdx="14" presStyleCnt="20">
        <dgm:presLayoutVars>
          <dgm:chPref val="3"/>
        </dgm:presLayoutVars>
      </dgm:prSet>
      <dgm:spPr/>
      <dgm:t>
        <a:bodyPr/>
        <a:lstStyle/>
        <a:p>
          <a:endParaRPr lang="en-US"/>
        </a:p>
      </dgm:t>
    </dgm:pt>
    <dgm:pt modelId="{8D6B32BC-2DE0-49F0-B3C0-CF83DB3F4833}" type="pres">
      <dgm:prSet presAssocID="{00359CCA-B1A2-4E97-918B-71E2D51C373A}" presName="rootConnector" presStyleLbl="node4" presStyleIdx="14" presStyleCnt="20"/>
      <dgm:spPr/>
      <dgm:t>
        <a:bodyPr/>
        <a:lstStyle/>
        <a:p>
          <a:endParaRPr lang="en-US"/>
        </a:p>
      </dgm:t>
    </dgm:pt>
    <dgm:pt modelId="{3B8B3D39-4ECB-4AB4-9543-0A16DECC3B83}" type="pres">
      <dgm:prSet presAssocID="{00359CCA-B1A2-4E97-918B-71E2D51C373A}" presName="hierChild4" presStyleCnt="0"/>
      <dgm:spPr/>
    </dgm:pt>
    <dgm:pt modelId="{8747ED87-D686-4190-9ACC-46ADECEFCFDF}" type="pres">
      <dgm:prSet presAssocID="{CEFC5378-A95B-4A71-A559-DC0A88BFD377}" presName="Name64" presStyleLbl="parChTrans1D4" presStyleIdx="15" presStyleCnt="20"/>
      <dgm:spPr/>
    </dgm:pt>
    <dgm:pt modelId="{8DCCAA16-6384-42CE-B1A6-37D139802674}" type="pres">
      <dgm:prSet presAssocID="{4457451F-D12C-481C-B576-4496BAFD53E6}" presName="hierRoot2" presStyleCnt="0">
        <dgm:presLayoutVars>
          <dgm:hierBranch val="init"/>
        </dgm:presLayoutVars>
      </dgm:prSet>
      <dgm:spPr/>
    </dgm:pt>
    <dgm:pt modelId="{2C620CA7-C70C-4445-AAD4-C20234FD9C88}" type="pres">
      <dgm:prSet presAssocID="{4457451F-D12C-481C-B576-4496BAFD53E6}" presName="rootComposite" presStyleCnt="0"/>
      <dgm:spPr/>
    </dgm:pt>
    <dgm:pt modelId="{2D6FF3E9-FC60-4535-8761-8E8A8246C6A7}" type="pres">
      <dgm:prSet presAssocID="{4457451F-D12C-481C-B576-4496BAFD53E6}" presName="rootText" presStyleLbl="node4" presStyleIdx="15" presStyleCnt="20">
        <dgm:presLayoutVars>
          <dgm:chPref val="3"/>
        </dgm:presLayoutVars>
      </dgm:prSet>
      <dgm:spPr/>
      <dgm:t>
        <a:bodyPr/>
        <a:lstStyle/>
        <a:p>
          <a:endParaRPr lang="en-US"/>
        </a:p>
      </dgm:t>
    </dgm:pt>
    <dgm:pt modelId="{F655D34B-0463-4A17-BFE2-AE25413D72BC}" type="pres">
      <dgm:prSet presAssocID="{4457451F-D12C-481C-B576-4496BAFD53E6}" presName="rootConnector" presStyleLbl="node4" presStyleIdx="15" presStyleCnt="20"/>
      <dgm:spPr/>
      <dgm:t>
        <a:bodyPr/>
        <a:lstStyle/>
        <a:p>
          <a:endParaRPr lang="en-US"/>
        </a:p>
      </dgm:t>
    </dgm:pt>
    <dgm:pt modelId="{FC5CF8C8-8E41-4F8F-AA89-809B2136FDE7}" type="pres">
      <dgm:prSet presAssocID="{4457451F-D12C-481C-B576-4496BAFD53E6}" presName="hierChild4" presStyleCnt="0"/>
      <dgm:spPr/>
    </dgm:pt>
    <dgm:pt modelId="{282EA8F7-AAE8-4C27-AA6E-2B308F1367DB}" type="pres">
      <dgm:prSet presAssocID="{4457451F-D12C-481C-B576-4496BAFD53E6}" presName="hierChild5" presStyleCnt="0"/>
      <dgm:spPr/>
    </dgm:pt>
    <dgm:pt modelId="{ABF1894F-FD17-48D5-BD27-E2A12C601BE2}" type="pres">
      <dgm:prSet presAssocID="{3F017594-4FA2-44BE-BB7C-9CF7DD9FE0D7}" presName="Name64" presStyleLbl="parChTrans1D4" presStyleIdx="16" presStyleCnt="20"/>
      <dgm:spPr/>
    </dgm:pt>
    <dgm:pt modelId="{A5000160-32BB-45D4-808C-8EDB979FD6B2}" type="pres">
      <dgm:prSet presAssocID="{8546B79C-F937-4D6E-B489-BC08553905EF}" presName="hierRoot2" presStyleCnt="0">
        <dgm:presLayoutVars>
          <dgm:hierBranch val="init"/>
        </dgm:presLayoutVars>
      </dgm:prSet>
      <dgm:spPr/>
    </dgm:pt>
    <dgm:pt modelId="{F640F00E-2088-4265-8E15-3199090B567A}" type="pres">
      <dgm:prSet presAssocID="{8546B79C-F937-4D6E-B489-BC08553905EF}" presName="rootComposite" presStyleCnt="0"/>
      <dgm:spPr/>
    </dgm:pt>
    <dgm:pt modelId="{C530A553-734B-4434-B8C8-CD7129CC0C59}" type="pres">
      <dgm:prSet presAssocID="{8546B79C-F937-4D6E-B489-BC08553905EF}" presName="rootText" presStyleLbl="node4" presStyleIdx="16" presStyleCnt="20">
        <dgm:presLayoutVars>
          <dgm:chPref val="3"/>
        </dgm:presLayoutVars>
      </dgm:prSet>
      <dgm:spPr/>
      <dgm:t>
        <a:bodyPr/>
        <a:lstStyle/>
        <a:p>
          <a:endParaRPr lang="en-US"/>
        </a:p>
      </dgm:t>
    </dgm:pt>
    <dgm:pt modelId="{BA77C539-44E1-4A7B-A3D2-11CB67936268}" type="pres">
      <dgm:prSet presAssocID="{8546B79C-F937-4D6E-B489-BC08553905EF}" presName="rootConnector" presStyleLbl="node4" presStyleIdx="16" presStyleCnt="20"/>
      <dgm:spPr/>
      <dgm:t>
        <a:bodyPr/>
        <a:lstStyle/>
        <a:p>
          <a:endParaRPr lang="en-US"/>
        </a:p>
      </dgm:t>
    </dgm:pt>
    <dgm:pt modelId="{9CC29AD8-584B-4E33-8B17-1F7C75F88802}" type="pres">
      <dgm:prSet presAssocID="{8546B79C-F937-4D6E-B489-BC08553905EF}" presName="hierChild4" presStyleCnt="0"/>
      <dgm:spPr/>
    </dgm:pt>
    <dgm:pt modelId="{0D0D23A2-1A1B-44BB-A49D-D491A5793393}" type="pres">
      <dgm:prSet presAssocID="{8546B79C-F937-4D6E-B489-BC08553905EF}" presName="hierChild5" presStyleCnt="0"/>
      <dgm:spPr/>
    </dgm:pt>
    <dgm:pt modelId="{06FAE4D2-2702-4281-92D9-15D47F580213}" type="pres">
      <dgm:prSet presAssocID="{00359CCA-B1A2-4E97-918B-71E2D51C373A}" presName="hierChild5" presStyleCnt="0"/>
      <dgm:spPr/>
    </dgm:pt>
    <dgm:pt modelId="{1E664366-F895-4337-BC0D-40890591EEC3}" type="pres">
      <dgm:prSet presAssocID="{38EB229A-3F5E-45C1-82D7-72B9B95CA78D}" presName="hierChild5" presStyleCnt="0"/>
      <dgm:spPr/>
    </dgm:pt>
    <dgm:pt modelId="{8719EC98-8800-4276-B294-336E4A89A536}" type="pres">
      <dgm:prSet presAssocID="{0CBBD5B0-448D-4EF4-89CB-63969926D21B}" presName="Name64" presStyleLbl="parChTrans1D3" presStyleIdx="6" presStyleCnt="11"/>
      <dgm:spPr/>
    </dgm:pt>
    <dgm:pt modelId="{D35F3584-C4B3-4D9B-AFC0-98BBD486BE8C}" type="pres">
      <dgm:prSet presAssocID="{38FDFDEC-6D2E-4406-9BE7-6362DFDD5240}" presName="hierRoot2" presStyleCnt="0">
        <dgm:presLayoutVars>
          <dgm:hierBranch val="init"/>
        </dgm:presLayoutVars>
      </dgm:prSet>
      <dgm:spPr/>
    </dgm:pt>
    <dgm:pt modelId="{1CFEBBB2-5B12-4976-AA5A-19738E0883A0}" type="pres">
      <dgm:prSet presAssocID="{38FDFDEC-6D2E-4406-9BE7-6362DFDD5240}" presName="rootComposite" presStyleCnt="0"/>
      <dgm:spPr/>
    </dgm:pt>
    <dgm:pt modelId="{13EC479C-ADD6-4257-A6CF-2122220DEFF0}" type="pres">
      <dgm:prSet presAssocID="{38FDFDEC-6D2E-4406-9BE7-6362DFDD5240}" presName="rootText" presStyleLbl="node3" presStyleIdx="6" presStyleCnt="11">
        <dgm:presLayoutVars>
          <dgm:chPref val="3"/>
        </dgm:presLayoutVars>
      </dgm:prSet>
      <dgm:spPr/>
      <dgm:t>
        <a:bodyPr/>
        <a:lstStyle/>
        <a:p>
          <a:endParaRPr lang="en-US"/>
        </a:p>
      </dgm:t>
    </dgm:pt>
    <dgm:pt modelId="{717DB10D-8D6E-4A69-9067-070EDBF7D129}" type="pres">
      <dgm:prSet presAssocID="{38FDFDEC-6D2E-4406-9BE7-6362DFDD5240}" presName="rootConnector" presStyleLbl="node3" presStyleIdx="6" presStyleCnt="11"/>
      <dgm:spPr/>
    </dgm:pt>
    <dgm:pt modelId="{6CE8696E-AA92-4B4B-B0AD-6970EB447419}" type="pres">
      <dgm:prSet presAssocID="{38FDFDEC-6D2E-4406-9BE7-6362DFDD5240}" presName="hierChild4" presStyleCnt="0"/>
      <dgm:spPr/>
    </dgm:pt>
    <dgm:pt modelId="{905ACEDB-3299-4CA8-B629-A7D9C9E86678}" type="pres">
      <dgm:prSet presAssocID="{355BC72A-7A8E-4AF2-8060-09EEA2F9673D}" presName="Name64" presStyleLbl="parChTrans1D4" presStyleIdx="17" presStyleCnt="20"/>
      <dgm:spPr/>
    </dgm:pt>
    <dgm:pt modelId="{49FEA081-5FE4-4AEF-BCD6-E13D7DBC7B70}" type="pres">
      <dgm:prSet presAssocID="{4E5A7EA8-2C2B-477A-973E-7358B2BF2E57}" presName="hierRoot2" presStyleCnt="0">
        <dgm:presLayoutVars>
          <dgm:hierBranch val="init"/>
        </dgm:presLayoutVars>
      </dgm:prSet>
      <dgm:spPr/>
    </dgm:pt>
    <dgm:pt modelId="{5D078CDB-AF5D-4B9F-9A62-B89494E87794}" type="pres">
      <dgm:prSet presAssocID="{4E5A7EA8-2C2B-477A-973E-7358B2BF2E57}" presName="rootComposite" presStyleCnt="0"/>
      <dgm:spPr/>
    </dgm:pt>
    <dgm:pt modelId="{D6BF4008-FBBF-461C-9CEF-DA0959BFE28B}" type="pres">
      <dgm:prSet presAssocID="{4E5A7EA8-2C2B-477A-973E-7358B2BF2E57}" presName="rootText" presStyleLbl="node4" presStyleIdx="17" presStyleCnt="20">
        <dgm:presLayoutVars>
          <dgm:chPref val="3"/>
        </dgm:presLayoutVars>
      </dgm:prSet>
      <dgm:spPr/>
      <dgm:t>
        <a:bodyPr/>
        <a:lstStyle/>
        <a:p>
          <a:endParaRPr lang="en-US"/>
        </a:p>
      </dgm:t>
    </dgm:pt>
    <dgm:pt modelId="{765976F2-C115-4C42-A09F-AA26E2A5F326}" type="pres">
      <dgm:prSet presAssocID="{4E5A7EA8-2C2B-477A-973E-7358B2BF2E57}" presName="rootConnector" presStyleLbl="node4" presStyleIdx="17" presStyleCnt="20"/>
      <dgm:spPr/>
      <dgm:t>
        <a:bodyPr/>
        <a:lstStyle/>
        <a:p>
          <a:endParaRPr lang="en-US"/>
        </a:p>
      </dgm:t>
    </dgm:pt>
    <dgm:pt modelId="{BA39F062-DE6F-4BB7-B5D2-7909C805F893}" type="pres">
      <dgm:prSet presAssocID="{4E5A7EA8-2C2B-477A-973E-7358B2BF2E57}" presName="hierChild4" presStyleCnt="0"/>
      <dgm:spPr/>
    </dgm:pt>
    <dgm:pt modelId="{052F4969-6C8E-4BED-8CD5-2B6BC6092844}" type="pres">
      <dgm:prSet presAssocID="{4E5A7EA8-2C2B-477A-973E-7358B2BF2E57}" presName="hierChild5" presStyleCnt="0"/>
      <dgm:spPr/>
    </dgm:pt>
    <dgm:pt modelId="{05F08BBD-E8A7-495F-9A7E-4F2D5514650B}" type="pres">
      <dgm:prSet presAssocID="{121FC4CC-594E-4A85-BF11-BE3F13623A41}" presName="Name64" presStyleLbl="parChTrans1D4" presStyleIdx="18" presStyleCnt="20"/>
      <dgm:spPr/>
    </dgm:pt>
    <dgm:pt modelId="{9461EBF6-2D96-4696-B7B2-BA9B6740E7B2}" type="pres">
      <dgm:prSet presAssocID="{B8705EE0-8137-4A96-951C-0DCCF103E942}" presName="hierRoot2" presStyleCnt="0">
        <dgm:presLayoutVars>
          <dgm:hierBranch val="init"/>
        </dgm:presLayoutVars>
      </dgm:prSet>
      <dgm:spPr/>
    </dgm:pt>
    <dgm:pt modelId="{6ED4D280-A176-47FF-AA67-673656C24167}" type="pres">
      <dgm:prSet presAssocID="{B8705EE0-8137-4A96-951C-0DCCF103E942}" presName="rootComposite" presStyleCnt="0"/>
      <dgm:spPr/>
    </dgm:pt>
    <dgm:pt modelId="{59542D76-3919-4E4E-960F-9B48016D6AE3}" type="pres">
      <dgm:prSet presAssocID="{B8705EE0-8137-4A96-951C-0DCCF103E942}" presName="rootText" presStyleLbl="node4" presStyleIdx="18" presStyleCnt="20">
        <dgm:presLayoutVars>
          <dgm:chPref val="3"/>
        </dgm:presLayoutVars>
      </dgm:prSet>
      <dgm:spPr/>
      <dgm:t>
        <a:bodyPr/>
        <a:lstStyle/>
        <a:p>
          <a:endParaRPr lang="en-US"/>
        </a:p>
      </dgm:t>
    </dgm:pt>
    <dgm:pt modelId="{2897BDCE-D678-4901-8B4C-5081E8AABF64}" type="pres">
      <dgm:prSet presAssocID="{B8705EE0-8137-4A96-951C-0DCCF103E942}" presName="rootConnector" presStyleLbl="node4" presStyleIdx="18" presStyleCnt="20"/>
      <dgm:spPr/>
      <dgm:t>
        <a:bodyPr/>
        <a:lstStyle/>
        <a:p>
          <a:endParaRPr lang="en-US"/>
        </a:p>
      </dgm:t>
    </dgm:pt>
    <dgm:pt modelId="{9D2C7329-ED7A-4CD7-903B-ED182F091055}" type="pres">
      <dgm:prSet presAssocID="{B8705EE0-8137-4A96-951C-0DCCF103E942}" presName="hierChild4" presStyleCnt="0"/>
      <dgm:spPr/>
    </dgm:pt>
    <dgm:pt modelId="{E0A4E5E5-AF12-4191-8B75-F0226773F25A}" type="pres">
      <dgm:prSet presAssocID="{B8705EE0-8137-4A96-951C-0DCCF103E942}" presName="hierChild5" presStyleCnt="0"/>
      <dgm:spPr/>
    </dgm:pt>
    <dgm:pt modelId="{A78C8C4B-06FB-437D-B9D3-A460C5EFE841}" type="pres">
      <dgm:prSet presAssocID="{38FDFDEC-6D2E-4406-9BE7-6362DFDD5240}" presName="hierChild5" presStyleCnt="0"/>
      <dgm:spPr/>
    </dgm:pt>
    <dgm:pt modelId="{F8489FA9-6D91-4A6F-B50E-243741DD8F33}" type="pres">
      <dgm:prSet presAssocID="{5352675E-504D-4204-A5F6-FE4845C81830}" presName="Name64" presStyleLbl="parChTrans1D3" presStyleIdx="7" presStyleCnt="11"/>
      <dgm:spPr/>
    </dgm:pt>
    <dgm:pt modelId="{FC7722D7-E917-4079-878B-0548F9859460}" type="pres">
      <dgm:prSet presAssocID="{A3970C02-46A3-469A-9346-37FB56B8DB47}" presName="hierRoot2" presStyleCnt="0">
        <dgm:presLayoutVars>
          <dgm:hierBranch val="init"/>
        </dgm:presLayoutVars>
      </dgm:prSet>
      <dgm:spPr/>
    </dgm:pt>
    <dgm:pt modelId="{696D5ED8-B4E9-4589-A848-D7650BD75335}" type="pres">
      <dgm:prSet presAssocID="{A3970C02-46A3-469A-9346-37FB56B8DB47}" presName="rootComposite" presStyleCnt="0"/>
      <dgm:spPr/>
    </dgm:pt>
    <dgm:pt modelId="{358BA453-F3A5-4C37-BD8C-DE06245E613F}" type="pres">
      <dgm:prSet presAssocID="{A3970C02-46A3-469A-9346-37FB56B8DB47}" presName="rootText" presStyleLbl="node3" presStyleIdx="7" presStyleCnt="11">
        <dgm:presLayoutVars>
          <dgm:chPref val="3"/>
        </dgm:presLayoutVars>
      </dgm:prSet>
      <dgm:spPr/>
      <dgm:t>
        <a:bodyPr/>
        <a:lstStyle/>
        <a:p>
          <a:endParaRPr lang="en-US"/>
        </a:p>
      </dgm:t>
    </dgm:pt>
    <dgm:pt modelId="{A617400C-103C-4703-9172-B99536399EAC}" type="pres">
      <dgm:prSet presAssocID="{A3970C02-46A3-469A-9346-37FB56B8DB47}" presName="rootConnector" presStyleLbl="node3" presStyleIdx="7" presStyleCnt="11"/>
      <dgm:spPr/>
    </dgm:pt>
    <dgm:pt modelId="{6D73867B-1A94-4B00-8FEC-1091CEFB370D}" type="pres">
      <dgm:prSet presAssocID="{A3970C02-46A3-469A-9346-37FB56B8DB47}" presName="hierChild4" presStyleCnt="0"/>
      <dgm:spPr/>
    </dgm:pt>
    <dgm:pt modelId="{2774C390-C609-4565-A71C-18108EB8CCF6}" type="pres">
      <dgm:prSet presAssocID="{7815AF8D-A008-4E44-A462-80EB74538266}" presName="Name64" presStyleLbl="parChTrans1D4" presStyleIdx="19" presStyleCnt="20"/>
      <dgm:spPr/>
    </dgm:pt>
    <dgm:pt modelId="{60B4F8A9-82E2-4FBF-9647-98DFB54EF2EC}" type="pres">
      <dgm:prSet presAssocID="{C63BDF44-493C-4029-8491-833035F64757}" presName="hierRoot2" presStyleCnt="0">
        <dgm:presLayoutVars>
          <dgm:hierBranch val="init"/>
        </dgm:presLayoutVars>
      </dgm:prSet>
      <dgm:spPr/>
    </dgm:pt>
    <dgm:pt modelId="{20BDFC7E-9C84-4506-807D-AACEE81AD195}" type="pres">
      <dgm:prSet presAssocID="{C63BDF44-493C-4029-8491-833035F64757}" presName="rootComposite" presStyleCnt="0"/>
      <dgm:spPr/>
    </dgm:pt>
    <dgm:pt modelId="{9A3870BA-356F-4551-8434-93774B99223C}" type="pres">
      <dgm:prSet presAssocID="{C63BDF44-493C-4029-8491-833035F64757}" presName="rootText" presStyleLbl="node4" presStyleIdx="19" presStyleCnt="20" custScaleY="153022">
        <dgm:presLayoutVars>
          <dgm:chPref val="3"/>
        </dgm:presLayoutVars>
      </dgm:prSet>
      <dgm:spPr/>
      <dgm:t>
        <a:bodyPr/>
        <a:lstStyle/>
        <a:p>
          <a:endParaRPr lang="en-US"/>
        </a:p>
      </dgm:t>
    </dgm:pt>
    <dgm:pt modelId="{F132CE85-4337-4D17-BDA4-1E64AE7E919B}" type="pres">
      <dgm:prSet presAssocID="{C63BDF44-493C-4029-8491-833035F64757}" presName="rootConnector" presStyleLbl="node4" presStyleIdx="19" presStyleCnt="20"/>
      <dgm:spPr/>
      <dgm:t>
        <a:bodyPr/>
        <a:lstStyle/>
        <a:p>
          <a:endParaRPr lang="en-US"/>
        </a:p>
      </dgm:t>
    </dgm:pt>
    <dgm:pt modelId="{84285FBB-F4FE-4573-94FE-7E2DB0AE0A2C}" type="pres">
      <dgm:prSet presAssocID="{C63BDF44-493C-4029-8491-833035F64757}" presName="hierChild4" presStyleCnt="0"/>
      <dgm:spPr/>
    </dgm:pt>
    <dgm:pt modelId="{D17121E2-ED62-482A-A469-027530EA2CBD}" type="pres">
      <dgm:prSet presAssocID="{C63BDF44-493C-4029-8491-833035F64757}" presName="hierChild5" presStyleCnt="0"/>
      <dgm:spPr/>
    </dgm:pt>
    <dgm:pt modelId="{DCE096D6-DF80-47D4-AC9B-516178BC3ABC}" type="pres">
      <dgm:prSet presAssocID="{A3970C02-46A3-469A-9346-37FB56B8DB47}" presName="hierChild5" presStyleCnt="0"/>
      <dgm:spPr/>
    </dgm:pt>
    <dgm:pt modelId="{9F5E57D9-6048-412B-86C1-44ED3F84DA03}" type="pres">
      <dgm:prSet presAssocID="{DABDBB24-BE78-46EF-8D12-AABF59945B6A}" presName="Name64" presStyleLbl="parChTrans1D3" presStyleIdx="8" presStyleCnt="11"/>
      <dgm:spPr/>
    </dgm:pt>
    <dgm:pt modelId="{10831392-8F39-41F1-B634-629CE7A73242}" type="pres">
      <dgm:prSet presAssocID="{758F89B0-B88F-4E59-AA62-E48EA8EE7A82}" presName="hierRoot2" presStyleCnt="0">
        <dgm:presLayoutVars>
          <dgm:hierBranch val="init"/>
        </dgm:presLayoutVars>
      </dgm:prSet>
      <dgm:spPr/>
    </dgm:pt>
    <dgm:pt modelId="{D33214B6-76D2-47EC-887E-DEDF01F79726}" type="pres">
      <dgm:prSet presAssocID="{758F89B0-B88F-4E59-AA62-E48EA8EE7A82}" presName="rootComposite" presStyleCnt="0"/>
      <dgm:spPr/>
    </dgm:pt>
    <dgm:pt modelId="{8AC11F2B-3926-4DF1-B305-6C96578FAD61}" type="pres">
      <dgm:prSet presAssocID="{758F89B0-B88F-4E59-AA62-E48EA8EE7A82}" presName="rootText" presStyleLbl="node3" presStyleIdx="8" presStyleCnt="11">
        <dgm:presLayoutVars>
          <dgm:chPref val="3"/>
        </dgm:presLayoutVars>
      </dgm:prSet>
      <dgm:spPr/>
      <dgm:t>
        <a:bodyPr/>
        <a:lstStyle/>
        <a:p>
          <a:endParaRPr lang="en-US"/>
        </a:p>
      </dgm:t>
    </dgm:pt>
    <dgm:pt modelId="{FF8E4968-830F-4F63-9BF9-F3B3256BE3B5}" type="pres">
      <dgm:prSet presAssocID="{758F89B0-B88F-4E59-AA62-E48EA8EE7A82}" presName="rootConnector" presStyleLbl="node3" presStyleIdx="8" presStyleCnt="11"/>
      <dgm:spPr/>
      <dgm:t>
        <a:bodyPr/>
        <a:lstStyle/>
        <a:p>
          <a:endParaRPr lang="en-US"/>
        </a:p>
      </dgm:t>
    </dgm:pt>
    <dgm:pt modelId="{003E280C-A55C-46B8-B4F2-A16E41C1EE9D}" type="pres">
      <dgm:prSet presAssocID="{758F89B0-B88F-4E59-AA62-E48EA8EE7A82}" presName="hierChild4" presStyleCnt="0"/>
      <dgm:spPr/>
    </dgm:pt>
    <dgm:pt modelId="{59CA335E-E017-4BC8-BDA4-43F751515EBD}" type="pres">
      <dgm:prSet presAssocID="{758F89B0-B88F-4E59-AA62-E48EA8EE7A82}" presName="hierChild5" presStyleCnt="0"/>
      <dgm:spPr/>
    </dgm:pt>
    <dgm:pt modelId="{EFB9FB55-1B42-49E9-A402-F44DD73360F9}" type="pres">
      <dgm:prSet presAssocID="{A38FC05A-5E07-4CA3-AED3-120F80C38C9B}" presName="hierChild5" presStyleCnt="0"/>
      <dgm:spPr/>
    </dgm:pt>
    <dgm:pt modelId="{33C24349-498C-49A1-A95E-4EBA42D05540}" type="pres">
      <dgm:prSet presAssocID="{17AD5A0E-CD34-49AE-9905-A908DCBABC83}" presName="Name64" presStyleLbl="parChTrans1D2" presStyleIdx="1" presStyleCnt="5"/>
      <dgm:spPr/>
    </dgm:pt>
    <dgm:pt modelId="{944A6DED-8C84-4971-88B2-471728BB3A30}" type="pres">
      <dgm:prSet presAssocID="{5F3BF494-D923-4363-9274-EAF5CDF924C6}" presName="hierRoot2" presStyleCnt="0">
        <dgm:presLayoutVars>
          <dgm:hierBranch val="init"/>
        </dgm:presLayoutVars>
      </dgm:prSet>
      <dgm:spPr/>
    </dgm:pt>
    <dgm:pt modelId="{166C212B-1131-4FE2-8EBE-6214C9F28624}" type="pres">
      <dgm:prSet presAssocID="{5F3BF494-D923-4363-9274-EAF5CDF924C6}" presName="rootComposite" presStyleCnt="0"/>
      <dgm:spPr/>
    </dgm:pt>
    <dgm:pt modelId="{AE6F91A5-F8AD-42F6-808F-09BDD5E21790}" type="pres">
      <dgm:prSet presAssocID="{5F3BF494-D923-4363-9274-EAF5CDF924C6}" presName="rootText" presStyleLbl="node2" presStyleIdx="1" presStyleCnt="5" custScaleY="196888">
        <dgm:presLayoutVars>
          <dgm:chPref val="3"/>
        </dgm:presLayoutVars>
      </dgm:prSet>
      <dgm:spPr/>
      <dgm:t>
        <a:bodyPr/>
        <a:lstStyle/>
        <a:p>
          <a:endParaRPr lang="en-US"/>
        </a:p>
      </dgm:t>
    </dgm:pt>
    <dgm:pt modelId="{C1EE9396-48B6-4068-8C73-6764AAF19BCB}" type="pres">
      <dgm:prSet presAssocID="{5F3BF494-D923-4363-9274-EAF5CDF924C6}" presName="rootConnector" presStyleLbl="node2" presStyleIdx="1" presStyleCnt="5"/>
      <dgm:spPr/>
      <dgm:t>
        <a:bodyPr/>
        <a:lstStyle/>
        <a:p>
          <a:endParaRPr lang="en-US"/>
        </a:p>
      </dgm:t>
    </dgm:pt>
    <dgm:pt modelId="{68851604-A164-405F-89AD-71BFC39AD5FB}" type="pres">
      <dgm:prSet presAssocID="{5F3BF494-D923-4363-9274-EAF5CDF924C6}" presName="hierChild4" presStyleCnt="0"/>
      <dgm:spPr/>
    </dgm:pt>
    <dgm:pt modelId="{A972D237-3F8C-45DE-BF90-197EDB4C62CE}" type="pres">
      <dgm:prSet presAssocID="{5F3BF494-D923-4363-9274-EAF5CDF924C6}" presName="hierChild5" presStyleCnt="0"/>
      <dgm:spPr/>
    </dgm:pt>
    <dgm:pt modelId="{2D8D4462-A59C-46F7-ABBA-5E7CEF420322}" type="pres">
      <dgm:prSet presAssocID="{6B709EBD-05AB-4E96-8900-B04A40A48FBE}" presName="Name64" presStyleLbl="parChTrans1D2" presStyleIdx="2" presStyleCnt="5"/>
      <dgm:spPr/>
    </dgm:pt>
    <dgm:pt modelId="{A05BB578-51AD-4D97-BCFB-C5DA95093C75}" type="pres">
      <dgm:prSet presAssocID="{F336BECA-4CDE-4428-9CC2-6CB50A99F382}" presName="hierRoot2" presStyleCnt="0">
        <dgm:presLayoutVars>
          <dgm:hierBranch val="init"/>
        </dgm:presLayoutVars>
      </dgm:prSet>
      <dgm:spPr/>
    </dgm:pt>
    <dgm:pt modelId="{80323321-EF89-45B2-9A71-8FB5BD43064A}" type="pres">
      <dgm:prSet presAssocID="{F336BECA-4CDE-4428-9CC2-6CB50A99F382}" presName="rootComposite" presStyleCnt="0"/>
      <dgm:spPr/>
    </dgm:pt>
    <dgm:pt modelId="{4532FCCB-36D7-40B5-860C-98673014B857}" type="pres">
      <dgm:prSet presAssocID="{F336BECA-4CDE-4428-9CC2-6CB50A99F382}" presName="rootText" presStyleLbl="node2" presStyleIdx="2" presStyleCnt="5" custScaleY="264864">
        <dgm:presLayoutVars>
          <dgm:chPref val="3"/>
        </dgm:presLayoutVars>
      </dgm:prSet>
      <dgm:spPr/>
      <dgm:t>
        <a:bodyPr/>
        <a:lstStyle/>
        <a:p>
          <a:endParaRPr lang="en-US"/>
        </a:p>
      </dgm:t>
    </dgm:pt>
    <dgm:pt modelId="{A9F68F55-BF03-4362-88D7-414C2112DF15}" type="pres">
      <dgm:prSet presAssocID="{F336BECA-4CDE-4428-9CC2-6CB50A99F382}" presName="rootConnector" presStyleLbl="node2" presStyleIdx="2" presStyleCnt="5"/>
      <dgm:spPr/>
      <dgm:t>
        <a:bodyPr/>
        <a:lstStyle/>
        <a:p>
          <a:endParaRPr lang="en-US"/>
        </a:p>
      </dgm:t>
    </dgm:pt>
    <dgm:pt modelId="{578AE7F1-5A23-46D0-BF1D-BB220D0212E6}" type="pres">
      <dgm:prSet presAssocID="{F336BECA-4CDE-4428-9CC2-6CB50A99F382}" presName="hierChild4" presStyleCnt="0"/>
      <dgm:spPr/>
    </dgm:pt>
    <dgm:pt modelId="{857FF887-B219-4FDF-AD10-B490A1C0F6AC}" type="pres">
      <dgm:prSet presAssocID="{F336BECA-4CDE-4428-9CC2-6CB50A99F382}" presName="hierChild5" presStyleCnt="0"/>
      <dgm:spPr/>
    </dgm:pt>
    <dgm:pt modelId="{3EFFFBDF-0005-45E7-9E8D-F39F8036767E}" type="pres">
      <dgm:prSet presAssocID="{F90E707D-507C-4684-8984-8011A65D6CD9}" presName="Name64" presStyleLbl="parChTrans1D2" presStyleIdx="3" presStyleCnt="5"/>
      <dgm:spPr/>
    </dgm:pt>
    <dgm:pt modelId="{EAE6F009-7192-4DBF-8281-CDEE18949D63}" type="pres">
      <dgm:prSet presAssocID="{3BDF8087-AC69-454A-805C-D963946CB7BB}" presName="hierRoot2" presStyleCnt="0">
        <dgm:presLayoutVars>
          <dgm:hierBranch val="init"/>
        </dgm:presLayoutVars>
      </dgm:prSet>
      <dgm:spPr/>
    </dgm:pt>
    <dgm:pt modelId="{6043BC10-5AE1-4B44-B06D-7B007FC3C601}" type="pres">
      <dgm:prSet presAssocID="{3BDF8087-AC69-454A-805C-D963946CB7BB}" presName="rootComposite" presStyleCnt="0"/>
      <dgm:spPr/>
    </dgm:pt>
    <dgm:pt modelId="{1B8FFD35-29D6-4B9A-9DB3-B5730B66593A}" type="pres">
      <dgm:prSet presAssocID="{3BDF8087-AC69-454A-805C-D963946CB7BB}" presName="rootText" presStyleLbl="node2" presStyleIdx="3" presStyleCnt="5" custScaleY="246261">
        <dgm:presLayoutVars>
          <dgm:chPref val="3"/>
        </dgm:presLayoutVars>
      </dgm:prSet>
      <dgm:spPr/>
      <dgm:t>
        <a:bodyPr/>
        <a:lstStyle/>
        <a:p>
          <a:endParaRPr lang="en-US"/>
        </a:p>
      </dgm:t>
    </dgm:pt>
    <dgm:pt modelId="{7B0D26F0-CAF1-448B-9F29-9D84556B00EE}" type="pres">
      <dgm:prSet presAssocID="{3BDF8087-AC69-454A-805C-D963946CB7BB}" presName="rootConnector" presStyleLbl="node2" presStyleIdx="3" presStyleCnt="5"/>
      <dgm:spPr/>
      <dgm:t>
        <a:bodyPr/>
        <a:lstStyle/>
        <a:p>
          <a:endParaRPr lang="en-US"/>
        </a:p>
      </dgm:t>
    </dgm:pt>
    <dgm:pt modelId="{3FBE42B7-E784-4D16-96B8-FB4F30A3388F}" type="pres">
      <dgm:prSet presAssocID="{3BDF8087-AC69-454A-805C-D963946CB7BB}" presName="hierChild4" presStyleCnt="0"/>
      <dgm:spPr/>
    </dgm:pt>
    <dgm:pt modelId="{EEA148A0-64E6-4E2D-85CE-3BB74176DF55}" type="pres">
      <dgm:prSet presAssocID="{3BDF8087-AC69-454A-805C-D963946CB7BB}" presName="hierChild5" presStyleCnt="0"/>
      <dgm:spPr/>
    </dgm:pt>
    <dgm:pt modelId="{0CA02180-BF41-44EB-8020-25B3819310FA}" type="pres">
      <dgm:prSet presAssocID="{C6C2FC9A-9D58-4E75-83A6-9F43EB56EEBA}" presName="Name64" presStyleLbl="parChTrans1D2" presStyleIdx="4" presStyleCnt="5"/>
      <dgm:spPr/>
    </dgm:pt>
    <dgm:pt modelId="{CE515868-77B9-438C-AB9C-864FDBF57575}" type="pres">
      <dgm:prSet presAssocID="{6404FB51-0B46-4940-893D-881372E64026}" presName="hierRoot2" presStyleCnt="0">
        <dgm:presLayoutVars>
          <dgm:hierBranch val="init"/>
        </dgm:presLayoutVars>
      </dgm:prSet>
      <dgm:spPr/>
    </dgm:pt>
    <dgm:pt modelId="{4D683C9B-7BE0-412F-B37F-DF1616B6F839}" type="pres">
      <dgm:prSet presAssocID="{6404FB51-0B46-4940-893D-881372E64026}" presName="rootComposite" presStyleCnt="0"/>
      <dgm:spPr/>
    </dgm:pt>
    <dgm:pt modelId="{CC11C820-F641-4AA8-94E5-17B83AD8FFF2}" type="pres">
      <dgm:prSet presAssocID="{6404FB51-0B46-4940-893D-881372E64026}" presName="rootText" presStyleLbl="node2" presStyleIdx="4" presStyleCnt="5" custScaleY="383976">
        <dgm:presLayoutVars>
          <dgm:chPref val="3"/>
        </dgm:presLayoutVars>
      </dgm:prSet>
      <dgm:spPr/>
      <dgm:t>
        <a:bodyPr/>
        <a:lstStyle/>
        <a:p>
          <a:endParaRPr lang="en-US"/>
        </a:p>
      </dgm:t>
    </dgm:pt>
    <dgm:pt modelId="{74BCD4C1-D9DB-4972-BF48-355EFE9AE72E}" type="pres">
      <dgm:prSet presAssocID="{6404FB51-0B46-4940-893D-881372E64026}" presName="rootConnector" presStyleLbl="node2" presStyleIdx="4" presStyleCnt="5"/>
      <dgm:spPr/>
      <dgm:t>
        <a:bodyPr/>
        <a:lstStyle/>
        <a:p>
          <a:endParaRPr lang="en-US"/>
        </a:p>
      </dgm:t>
    </dgm:pt>
    <dgm:pt modelId="{0DA88BE8-7E17-410F-8748-A42BC0D71A35}" type="pres">
      <dgm:prSet presAssocID="{6404FB51-0B46-4940-893D-881372E64026}" presName="hierChild4" presStyleCnt="0"/>
      <dgm:spPr/>
    </dgm:pt>
    <dgm:pt modelId="{B7064412-202C-46FB-B47E-A661D7A68313}" type="pres">
      <dgm:prSet presAssocID="{AF05C301-740E-4991-BF0F-2852E0DAB109}" presName="Name64" presStyleLbl="parChTrans1D3" presStyleIdx="9" presStyleCnt="11"/>
      <dgm:spPr/>
    </dgm:pt>
    <dgm:pt modelId="{826DA88D-ACEC-4E0A-BC68-D876F60B8C97}" type="pres">
      <dgm:prSet presAssocID="{0760B27F-C022-478C-88B7-E0036C980585}" presName="hierRoot2" presStyleCnt="0">
        <dgm:presLayoutVars>
          <dgm:hierBranch val="init"/>
        </dgm:presLayoutVars>
      </dgm:prSet>
      <dgm:spPr/>
    </dgm:pt>
    <dgm:pt modelId="{00E7EA07-E017-4948-987A-531AED44353D}" type="pres">
      <dgm:prSet presAssocID="{0760B27F-C022-478C-88B7-E0036C980585}" presName="rootComposite" presStyleCnt="0"/>
      <dgm:spPr/>
    </dgm:pt>
    <dgm:pt modelId="{F40FDD6A-AC34-47DD-A557-6E0C647B9CC0}" type="pres">
      <dgm:prSet presAssocID="{0760B27F-C022-478C-88B7-E0036C980585}" presName="rootText" presStyleLbl="node3" presStyleIdx="9" presStyleCnt="11">
        <dgm:presLayoutVars>
          <dgm:chPref val="3"/>
        </dgm:presLayoutVars>
      </dgm:prSet>
      <dgm:spPr/>
      <dgm:t>
        <a:bodyPr/>
        <a:lstStyle/>
        <a:p>
          <a:endParaRPr lang="en-US"/>
        </a:p>
      </dgm:t>
    </dgm:pt>
    <dgm:pt modelId="{3881237E-9B38-40EF-96EC-E3B5DF284202}" type="pres">
      <dgm:prSet presAssocID="{0760B27F-C022-478C-88B7-E0036C980585}" presName="rootConnector" presStyleLbl="node3" presStyleIdx="9" presStyleCnt="11"/>
      <dgm:spPr/>
      <dgm:t>
        <a:bodyPr/>
        <a:lstStyle/>
        <a:p>
          <a:endParaRPr lang="en-US"/>
        </a:p>
      </dgm:t>
    </dgm:pt>
    <dgm:pt modelId="{7FD52118-2A17-4D70-9F4C-7DDACC562BD9}" type="pres">
      <dgm:prSet presAssocID="{0760B27F-C022-478C-88B7-E0036C980585}" presName="hierChild4" presStyleCnt="0"/>
      <dgm:spPr/>
    </dgm:pt>
    <dgm:pt modelId="{1D60CBD6-E89B-492F-B665-15A09176781A}" type="pres">
      <dgm:prSet presAssocID="{0760B27F-C022-478C-88B7-E0036C980585}" presName="hierChild5" presStyleCnt="0"/>
      <dgm:spPr/>
    </dgm:pt>
    <dgm:pt modelId="{AF041C10-6C5F-47D4-B82B-275B60FD69F8}" type="pres">
      <dgm:prSet presAssocID="{F8FE0B56-CDBA-47C5-8530-3FC95B0DA6D2}" presName="Name64" presStyleLbl="parChTrans1D3" presStyleIdx="10" presStyleCnt="11"/>
      <dgm:spPr/>
    </dgm:pt>
    <dgm:pt modelId="{F0B92506-7AB1-4641-BE72-5D2FA79F17D9}" type="pres">
      <dgm:prSet presAssocID="{5ED54AA9-78F5-4633-B51B-45A6AB59DB0B}" presName="hierRoot2" presStyleCnt="0">
        <dgm:presLayoutVars>
          <dgm:hierBranch val="init"/>
        </dgm:presLayoutVars>
      </dgm:prSet>
      <dgm:spPr/>
    </dgm:pt>
    <dgm:pt modelId="{DDF1F4E7-55DC-450D-AC82-A010AFD72338}" type="pres">
      <dgm:prSet presAssocID="{5ED54AA9-78F5-4633-B51B-45A6AB59DB0B}" presName="rootComposite" presStyleCnt="0"/>
      <dgm:spPr/>
    </dgm:pt>
    <dgm:pt modelId="{E93DA453-F1E3-4A7D-8934-3EE2241164DE}" type="pres">
      <dgm:prSet presAssocID="{5ED54AA9-78F5-4633-B51B-45A6AB59DB0B}" presName="rootText" presStyleLbl="node3" presStyleIdx="10" presStyleCnt="11">
        <dgm:presLayoutVars>
          <dgm:chPref val="3"/>
        </dgm:presLayoutVars>
      </dgm:prSet>
      <dgm:spPr/>
      <dgm:t>
        <a:bodyPr/>
        <a:lstStyle/>
        <a:p>
          <a:endParaRPr lang="en-US"/>
        </a:p>
      </dgm:t>
    </dgm:pt>
    <dgm:pt modelId="{5459A0B8-FCA2-41AD-97F0-DB25CC447342}" type="pres">
      <dgm:prSet presAssocID="{5ED54AA9-78F5-4633-B51B-45A6AB59DB0B}" presName="rootConnector" presStyleLbl="node3" presStyleIdx="10" presStyleCnt="11"/>
      <dgm:spPr/>
      <dgm:t>
        <a:bodyPr/>
        <a:lstStyle/>
        <a:p>
          <a:endParaRPr lang="en-US"/>
        </a:p>
      </dgm:t>
    </dgm:pt>
    <dgm:pt modelId="{183CAFF3-3DF8-4EC6-BEA6-565B42A3F485}" type="pres">
      <dgm:prSet presAssocID="{5ED54AA9-78F5-4633-B51B-45A6AB59DB0B}" presName="hierChild4" presStyleCnt="0"/>
      <dgm:spPr/>
    </dgm:pt>
    <dgm:pt modelId="{002ADF45-4B57-49E7-81EB-62182F88185C}" type="pres">
      <dgm:prSet presAssocID="{5ED54AA9-78F5-4633-B51B-45A6AB59DB0B}" presName="hierChild5" presStyleCnt="0"/>
      <dgm:spPr/>
    </dgm:pt>
    <dgm:pt modelId="{23071C1A-D830-4D70-A9C5-BDD7AC8B4E27}" type="pres">
      <dgm:prSet presAssocID="{6404FB51-0B46-4940-893D-881372E64026}" presName="hierChild5" presStyleCnt="0"/>
      <dgm:spPr/>
    </dgm:pt>
    <dgm:pt modelId="{DCC71CDA-0F99-48AD-BA03-0ADEFA3C7B87}" type="pres">
      <dgm:prSet presAssocID="{9ACAFCFC-5142-4C6A-A550-74BE20AD0CD4}" presName="hierChild3" presStyleCnt="0"/>
      <dgm:spPr/>
    </dgm:pt>
  </dgm:ptLst>
  <dgm:cxnLst>
    <dgm:cxn modelId="{D34BADD2-0AEE-465E-B06E-F1D406E953C4}" type="presOf" srcId="{D663B091-CAA3-481F-A514-DC935D0AB92F}" destId="{A478A519-E19B-4906-A4F4-6DFC28A59454}" srcOrd="1" destOrd="0" presId="urn:microsoft.com/office/officeart/2009/3/layout/HorizontalOrganizationChart"/>
    <dgm:cxn modelId="{4C898D25-6F21-49D7-8D79-361DC56BDF4B}" type="presOf" srcId="{86EF2A41-F4C9-4AD9-835A-03BB9947F6FC}" destId="{3BA23ECA-C16C-492D-B600-9DC74E3AE32B}" srcOrd="0" destOrd="0" presId="urn:microsoft.com/office/officeart/2009/3/layout/HorizontalOrganizationChart"/>
    <dgm:cxn modelId="{156D3C7B-AC84-420A-9E91-2B0C5916CD3E}" type="presOf" srcId="{1297F43A-5C66-4331-9B5C-CD79EAC9789A}" destId="{61E31A8B-10C7-44DD-99A1-255253655D29}" srcOrd="1" destOrd="0" presId="urn:microsoft.com/office/officeart/2009/3/layout/HorizontalOrganizationChart"/>
    <dgm:cxn modelId="{F0B40332-4AA0-4DB5-9D64-6A7416E744C2}" type="presOf" srcId="{D33CB6B6-B31F-488B-A446-4A93F10A45DA}" destId="{AFC7829E-EF5A-468B-806B-D571151B293B}" srcOrd="1" destOrd="0" presId="urn:microsoft.com/office/officeart/2009/3/layout/HorizontalOrganizationChart"/>
    <dgm:cxn modelId="{8CE3981F-0527-4FB0-9E26-816862B2A7B5}" type="presOf" srcId="{72083E10-9578-428E-9526-4CA88DDE97A2}" destId="{EDEA0F51-606C-486A-AD15-D1B2FD25F3D4}" srcOrd="0" destOrd="0" presId="urn:microsoft.com/office/officeart/2009/3/layout/HorizontalOrganizationChart"/>
    <dgm:cxn modelId="{43E77AF9-A0D3-4395-801C-3EC73210CD3D}" type="presOf" srcId="{ABBDD7C4-990F-47DA-ABF0-B7EC3005EAEC}" destId="{F1AD315B-60CE-468B-894E-563269D7B726}" srcOrd="0" destOrd="0" presId="urn:microsoft.com/office/officeart/2009/3/layout/HorizontalOrganizationChart"/>
    <dgm:cxn modelId="{48D80C51-789E-4F8B-939B-F6433BC1F330}" type="presOf" srcId="{39C9726D-6452-4E26-B787-DCC225B23A19}" destId="{78AF31EB-8DC5-4012-B3E9-196E825CEA14}" srcOrd="0" destOrd="0" presId="urn:microsoft.com/office/officeart/2009/3/layout/HorizontalOrganizationChart"/>
    <dgm:cxn modelId="{4ABA3F6D-AA34-4BF6-980C-E049FB8ECDDE}" srcId="{A590D448-F9F5-490D-A078-C52AF2B558BE}" destId="{005EAFA9-D9CE-4811-92EA-056A2DD733FE}" srcOrd="0" destOrd="0" parTransId="{01AE8A1B-0EEB-44E6-8D1B-74DCF42A147A}" sibTransId="{38A9FCBF-DFBD-41D0-AB15-852BCA7BDAF7}"/>
    <dgm:cxn modelId="{C0BA115C-3BF6-44D2-A0F9-7295FC48339E}" type="presOf" srcId="{9ACAFCFC-5142-4C6A-A550-74BE20AD0CD4}" destId="{BE907398-AA16-4188-B20A-D96C29A10321}" srcOrd="0" destOrd="0" presId="urn:microsoft.com/office/officeart/2009/3/layout/HorizontalOrganizationChart"/>
    <dgm:cxn modelId="{F8313EF1-2C14-4856-AAD4-CBF3DEEDF0BB}" type="presOf" srcId="{4E5A7EA8-2C2B-477A-973E-7358B2BF2E57}" destId="{765976F2-C115-4C42-A09F-AA26E2A5F326}" srcOrd="1" destOrd="0" presId="urn:microsoft.com/office/officeart/2009/3/layout/HorizontalOrganizationChart"/>
    <dgm:cxn modelId="{B352A4DF-99BC-404E-9B7E-9FC029146747}" type="presOf" srcId="{999EC609-DFDC-4C31-9DCA-C1F951113C51}" destId="{76E1FA80-C9B1-443D-8854-ED73C77104FF}" srcOrd="1" destOrd="0" presId="urn:microsoft.com/office/officeart/2009/3/layout/HorizontalOrganizationChart"/>
    <dgm:cxn modelId="{A0B76E97-D16E-4218-8883-85F0B9FB81A7}" type="presOf" srcId="{4457451F-D12C-481C-B576-4496BAFD53E6}" destId="{F655D34B-0463-4A17-BFE2-AE25413D72BC}" srcOrd="1" destOrd="0" presId="urn:microsoft.com/office/officeart/2009/3/layout/HorizontalOrganizationChart"/>
    <dgm:cxn modelId="{19E5D386-07D1-4DB1-BA1C-37512161FDC7}" type="presOf" srcId="{34561B3A-19F9-4288-8EB1-8E38928CEE7C}" destId="{11E31362-7B86-4053-9310-5B25C401E199}" srcOrd="0" destOrd="0" presId="urn:microsoft.com/office/officeart/2009/3/layout/HorizontalOrganizationChart"/>
    <dgm:cxn modelId="{7FA77E3D-68A7-43FE-AADB-B636CAF47104}" type="presOf" srcId="{3BDF8087-AC69-454A-805C-D963946CB7BB}" destId="{7B0D26F0-CAF1-448B-9F29-9D84556B00EE}" srcOrd="1" destOrd="0" presId="urn:microsoft.com/office/officeart/2009/3/layout/HorizontalOrganizationChart"/>
    <dgm:cxn modelId="{AD810FCD-800F-414F-BDB3-ED8D534C3FC7}" type="presOf" srcId="{4E5A7EA8-2C2B-477A-973E-7358B2BF2E57}" destId="{D6BF4008-FBBF-461C-9CEF-DA0959BFE28B}" srcOrd="0" destOrd="0" presId="urn:microsoft.com/office/officeart/2009/3/layout/HorizontalOrganizationChart"/>
    <dgm:cxn modelId="{578FA41F-8F97-42BC-B0DD-AB3320197677}" type="presOf" srcId="{121FC4CC-594E-4A85-BF11-BE3F13623A41}" destId="{05F08BBD-E8A7-495F-9A7E-4F2D5514650B}" srcOrd="0" destOrd="0" presId="urn:microsoft.com/office/officeart/2009/3/layout/HorizontalOrganizationChart"/>
    <dgm:cxn modelId="{58A8F6A3-F358-453B-9018-B3800EF612E3}" type="presOf" srcId="{F90E707D-507C-4684-8984-8011A65D6CD9}" destId="{3EFFFBDF-0005-45E7-9E8D-F39F8036767E}" srcOrd="0" destOrd="0" presId="urn:microsoft.com/office/officeart/2009/3/layout/HorizontalOrganizationChart"/>
    <dgm:cxn modelId="{23B0C9F8-08FD-4610-97BB-DECCDB99F0DC}" type="presOf" srcId="{F8FE0B56-CDBA-47C5-8530-3FC95B0DA6D2}" destId="{AF041C10-6C5F-47D4-B82B-275B60FD69F8}" srcOrd="0" destOrd="0" presId="urn:microsoft.com/office/officeart/2009/3/layout/HorizontalOrganizationChart"/>
    <dgm:cxn modelId="{A5A2F6F3-7662-4164-AAF6-B117070BDCC2}" type="presOf" srcId="{16BB0CC4-531C-4538-88F1-1CAF693657EB}" destId="{0CBFCDC9-0DD8-4CB4-A225-8CEAD64FA76C}" srcOrd="0" destOrd="0" presId="urn:microsoft.com/office/officeart/2009/3/layout/HorizontalOrganizationChart"/>
    <dgm:cxn modelId="{45EAD31F-AF99-4DD7-A53E-DC989E74D0D6}" type="presOf" srcId="{38EB229A-3F5E-45C1-82D7-72B9B95CA78D}" destId="{C0A6908E-CF3B-400F-B6E6-0EA4E50C00A3}" srcOrd="1" destOrd="0" presId="urn:microsoft.com/office/officeart/2009/3/layout/HorizontalOrganizationChart"/>
    <dgm:cxn modelId="{3E243CD3-30D2-49BC-9CD8-913FAB2A263C}" type="presOf" srcId="{C75AB283-5BE4-40DA-A0B0-C712D62CC40C}" destId="{25C8BA73-DD3D-40B1-A165-2ED6DECF8F30}" srcOrd="1" destOrd="0" presId="urn:microsoft.com/office/officeart/2009/3/layout/HorizontalOrganizationChart"/>
    <dgm:cxn modelId="{AAD5B45C-EB84-4654-835D-836C76DC4BB6}" type="presOf" srcId="{30DB14B4-C961-470D-9A47-EEC7F9368630}" destId="{C749CD90-5ED1-40E7-9C5B-D2F44FC6E4B6}" srcOrd="0" destOrd="0" presId="urn:microsoft.com/office/officeart/2009/3/layout/HorizontalOrganizationChart"/>
    <dgm:cxn modelId="{3E8E7CE2-6057-4D45-A92D-3D986B774ACB}" type="presOf" srcId="{AF05C301-740E-4991-BF0F-2852E0DAB109}" destId="{B7064412-202C-46FB-B47E-A661D7A68313}" srcOrd="0" destOrd="0" presId="urn:microsoft.com/office/officeart/2009/3/layout/HorizontalOrganizationChart"/>
    <dgm:cxn modelId="{D2AAE190-0823-4C9C-877D-2BFD79683C94}" srcId="{A38FC05A-5E07-4CA3-AED3-120F80C38C9B}" destId="{38FDFDEC-6D2E-4406-9BE7-6362DFDD5240}" srcOrd="6" destOrd="0" parTransId="{0CBBD5B0-448D-4EF4-89CB-63969926D21B}" sibTransId="{28BF75D2-C90A-4F2E-BFBC-C850F3953C24}"/>
    <dgm:cxn modelId="{3CBAA90D-3D6E-4910-B60E-0F0082E51928}" type="presOf" srcId="{38FDFDEC-6D2E-4406-9BE7-6362DFDD5240}" destId="{717DB10D-8D6E-4A69-9067-070EDBF7D129}" srcOrd="1" destOrd="0" presId="urn:microsoft.com/office/officeart/2009/3/layout/HorizontalOrganizationChart"/>
    <dgm:cxn modelId="{6FDA40AB-8133-4613-9718-E56797AE0847}" type="presOf" srcId="{18098B98-3D02-4896-B26C-F45ACCBFA8F8}" destId="{8D37030A-DCE6-41F1-85A1-3118BB466C91}" srcOrd="0" destOrd="0" presId="urn:microsoft.com/office/officeart/2009/3/layout/HorizontalOrganizationChart"/>
    <dgm:cxn modelId="{72718042-5980-46DC-A382-1EBE691287A0}" type="presOf" srcId="{CEFC5378-A95B-4A71-A559-DC0A88BFD377}" destId="{8747ED87-D686-4190-9ACC-46ADECEFCFDF}" srcOrd="0" destOrd="0" presId="urn:microsoft.com/office/officeart/2009/3/layout/HorizontalOrganizationChart"/>
    <dgm:cxn modelId="{ED9B975B-1B56-46E8-85FF-35A4C2B33785}" type="presOf" srcId="{D9D7352D-57C7-40D1-AC46-BFD264E8F134}" destId="{0572EE65-B880-45C6-8385-BCC9214AB796}" srcOrd="0" destOrd="0" presId="urn:microsoft.com/office/officeart/2009/3/layout/HorizontalOrganizationChart"/>
    <dgm:cxn modelId="{3E952EDE-BF73-40B9-84C1-8FCC2F721C3D}" type="presOf" srcId="{D33CB6B6-B31F-488B-A446-4A93F10A45DA}" destId="{6E9619E8-5CFA-4C59-B13E-921E87E60E87}" srcOrd="0" destOrd="0" presId="urn:microsoft.com/office/officeart/2009/3/layout/HorizontalOrganizationChart"/>
    <dgm:cxn modelId="{5A10F0B8-CD9D-4AC0-A492-DAC6FAC82D67}" type="presOf" srcId="{8546B79C-F937-4D6E-B489-BC08553905EF}" destId="{BA77C539-44E1-4A7B-A3D2-11CB67936268}" srcOrd="1" destOrd="0" presId="urn:microsoft.com/office/officeart/2009/3/layout/HorizontalOrganizationChart"/>
    <dgm:cxn modelId="{C2ACDEA1-8579-4794-AE20-7DA2AD1C0AE9}" type="presOf" srcId="{C3C62602-66EC-4AD0-B469-DC4DF35A0BE7}" destId="{34E862FF-FD4E-492A-9E72-842695B9C775}" srcOrd="1" destOrd="0" presId="urn:microsoft.com/office/officeart/2009/3/layout/HorizontalOrganizationChart"/>
    <dgm:cxn modelId="{78B7FDC3-A2A7-48CE-8F2E-A4648BEAAE7F}" type="presOf" srcId="{0760B27F-C022-478C-88B7-E0036C980585}" destId="{3881237E-9B38-40EF-96EC-E3B5DF284202}" srcOrd="1" destOrd="0" presId="urn:microsoft.com/office/officeart/2009/3/layout/HorizontalOrganizationChart"/>
    <dgm:cxn modelId="{916E7EB4-74FB-48DA-96DD-34A067415A96}" type="presOf" srcId="{A3970C02-46A3-469A-9346-37FB56B8DB47}" destId="{358BA453-F3A5-4C37-BD8C-DE06245E613F}" srcOrd="0" destOrd="0" presId="urn:microsoft.com/office/officeart/2009/3/layout/HorizontalOrganizationChart"/>
    <dgm:cxn modelId="{CDBA983A-4819-4FA7-98C2-D3527E51F0F7}" type="presOf" srcId="{5352675E-504D-4204-A5F6-FE4845C81830}" destId="{F8489FA9-6D91-4A6F-B50E-243741DD8F33}" srcOrd="0" destOrd="0" presId="urn:microsoft.com/office/officeart/2009/3/layout/HorizontalOrganizationChart"/>
    <dgm:cxn modelId="{A15F2AB3-88A7-48D8-A25E-C1E4E8CC6FB4}" type="presOf" srcId="{B36CEF0A-9CD6-4D8D-9781-00969D6763CF}" destId="{BD928157-985F-42CB-8E66-1C1952452320}" srcOrd="0" destOrd="0" presId="urn:microsoft.com/office/officeart/2009/3/layout/HorizontalOrganizationChart"/>
    <dgm:cxn modelId="{F7A7B814-5B04-4B5E-9EA7-763AEADAA0F1}" type="presOf" srcId="{DBFD4E5A-6588-4A72-9365-58F49CD231C3}" destId="{DDE943D3-CE0C-483B-AF13-6AFE7A7EDD3F}" srcOrd="0" destOrd="0" presId="urn:microsoft.com/office/officeart/2009/3/layout/HorizontalOrganizationChart"/>
    <dgm:cxn modelId="{CD207D84-E865-4507-803C-E82166981C90}" type="presOf" srcId="{A38FC05A-5E07-4CA3-AED3-120F80C38C9B}" destId="{B2997602-79B5-4384-AE80-96DC36476E35}" srcOrd="1" destOrd="0" presId="urn:microsoft.com/office/officeart/2009/3/layout/HorizontalOrganizationChart"/>
    <dgm:cxn modelId="{90516EEB-24BD-4D33-9DD3-3B789A29CAEC}" type="presOf" srcId="{38EB229A-3F5E-45C1-82D7-72B9B95CA78D}" destId="{3605B62E-309D-47B3-A94B-CF21FF65ABD9}" srcOrd="0" destOrd="0" presId="urn:microsoft.com/office/officeart/2009/3/layout/HorizontalOrganizationChart"/>
    <dgm:cxn modelId="{5085FCCE-154B-4A86-AA62-751ACAED67E9}" type="presOf" srcId="{D9D7352D-57C7-40D1-AC46-BFD264E8F134}" destId="{D5F17DE5-201A-4C1B-8463-201F1A272E47}" srcOrd="1" destOrd="0" presId="urn:microsoft.com/office/officeart/2009/3/layout/HorizontalOrganizationChart"/>
    <dgm:cxn modelId="{F667FA61-C01A-4C59-AA68-BD80871CD23F}" type="presOf" srcId="{3BDF8087-AC69-454A-805C-D963946CB7BB}" destId="{1B8FFD35-29D6-4B9A-9DB3-B5730B66593A}" srcOrd="0" destOrd="0" presId="urn:microsoft.com/office/officeart/2009/3/layout/HorizontalOrganizationChart"/>
    <dgm:cxn modelId="{920B7077-5C2F-487B-AB71-2E0016DFD2BA}" type="presOf" srcId="{F814EAA7-9017-4CD8-8C7D-2C31CD24BC0F}" destId="{F9ABC8D1-BE63-4E67-8CFF-F1C83104D85C}" srcOrd="0" destOrd="0" presId="urn:microsoft.com/office/officeart/2009/3/layout/HorizontalOrganizationChart"/>
    <dgm:cxn modelId="{1F776F21-6F35-4C92-82A2-86A4B5E1C3CD}" type="presOf" srcId="{C6C2FC9A-9D58-4E75-83A6-9F43EB56EEBA}" destId="{0CA02180-BF41-44EB-8020-25B3819310FA}" srcOrd="0" destOrd="0" presId="urn:microsoft.com/office/officeart/2009/3/layout/HorizontalOrganizationChart"/>
    <dgm:cxn modelId="{2CFEFA72-AD0A-4C7C-9342-0C2AA8F2E8AD}" type="presOf" srcId="{AFF69889-F57F-4B16-8528-C4284A136437}" destId="{5963CD56-8664-4B87-B207-E3264FAE3885}" srcOrd="1" destOrd="0" presId="urn:microsoft.com/office/officeart/2009/3/layout/HorizontalOrganizationChart"/>
    <dgm:cxn modelId="{25B3F7FB-2026-48E8-87B0-A9C17C841CCE}" type="presOf" srcId="{65ECC997-9A6D-4790-AB19-A0DAD87EC618}" destId="{0DB0F607-14B9-4BBE-BCDE-3203E2460E2A}" srcOrd="0" destOrd="0" presId="urn:microsoft.com/office/officeart/2009/3/layout/HorizontalOrganizationChart"/>
    <dgm:cxn modelId="{BAA125BD-94D3-46FB-8095-7841F884028F}" type="presOf" srcId="{38FDFDEC-6D2E-4406-9BE7-6362DFDD5240}" destId="{13EC479C-ADD6-4257-A6CF-2122220DEFF0}" srcOrd="0" destOrd="0" presId="urn:microsoft.com/office/officeart/2009/3/layout/HorizontalOrganizationChart"/>
    <dgm:cxn modelId="{A8493D08-6BA7-4975-BD7B-B4FA80F484B6}" type="presOf" srcId="{DABDBB24-BE78-46EF-8D12-AABF59945B6A}" destId="{9F5E57D9-6048-412B-86C1-44ED3F84DA03}" srcOrd="0" destOrd="0" presId="urn:microsoft.com/office/officeart/2009/3/layout/HorizontalOrganizationChart"/>
    <dgm:cxn modelId="{085108C4-97AB-4FED-B41E-6A1AF72BB447}" type="presOf" srcId="{FC0AE9C3-F4C3-4F5A-90CB-CA7CA3707595}" destId="{BEF6FDCA-8D57-4950-9D1A-2DFE72486C6D}" srcOrd="0" destOrd="0" presId="urn:microsoft.com/office/officeart/2009/3/layout/HorizontalOrganizationChart"/>
    <dgm:cxn modelId="{DBE3D8BD-86CF-4AA9-BFAF-643A3A12E625}" srcId="{A50E28DD-A0EA-498C-BDB2-D22F6005375F}" destId="{D0BE1A52-4815-4D3A-A4D5-059F209187D7}" srcOrd="1" destOrd="0" parTransId="{CF5479E3-90DB-4179-A5D6-A114337A2F7C}" sibTransId="{94007D47-D973-4CAA-8C08-3D68042847CC}"/>
    <dgm:cxn modelId="{0E0ED685-965C-4B1B-B6FA-E48BE1DE5691}" type="presOf" srcId="{D426D43E-F7F3-4CAF-AEA2-6F25C6725A2B}" destId="{F59106C8-508B-4290-A45D-D869C13CCC43}" srcOrd="1" destOrd="0" presId="urn:microsoft.com/office/officeart/2009/3/layout/HorizontalOrganizationChart"/>
    <dgm:cxn modelId="{3BCBC954-D180-4A90-8412-69EBD28A0ACE}" type="presOf" srcId="{0760B27F-C022-478C-88B7-E0036C980585}" destId="{F40FDD6A-AC34-47DD-A557-6E0C647B9CC0}" srcOrd="0" destOrd="0" presId="urn:microsoft.com/office/officeart/2009/3/layout/HorizontalOrganizationChart"/>
    <dgm:cxn modelId="{EF87E33C-C8BF-49BB-968C-0D5FB653D1F8}" type="presOf" srcId="{B734E9EF-9EAE-43B3-B46A-776C266DF000}" destId="{5270B650-E496-40C7-8807-C5438D611043}" srcOrd="0" destOrd="0" presId="urn:microsoft.com/office/officeart/2009/3/layout/HorizontalOrganizationChart"/>
    <dgm:cxn modelId="{ABBA5C81-0EDA-484A-8836-F9E7DDAD0E5E}" type="presOf" srcId="{A50E28DD-A0EA-498C-BDB2-D22F6005375F}" destId="{A08FEF2F-09E0-4D3B-95FE-7D7730F06788}" srcOrd="1" destOrd="0" presId="urn:microsoft.com/office/officeart/2009/3/layout/HorizontalOrganizationChart"/>
    <dgm:cxn modelId="{8E80174D-4025-4B90-9911-1EF7D36D400F}" type="presOf" srcId="{00359CCA-B1A2-4E97-918B-71E2D51C373A}" destId="{9F6ED66C-0F0E-4F84-B454-E2474B24936E}" srcOrd="0" destOrd="0" presId="urn:microsoft.com/office/officeart/2009/3/layout/HorizontalOrganizationChart"/>
    <dgm:cxn modelId="{3870CBAC-FAA7-485E-BB3D-9E4BE886D5C5}" type="presOf" srcId="{4457451F-D12C-481C-B576-4496BAFD53E6}" destId="{2D6FF3E9-FC60-4535-8761-8E8A8246C6A7}" srcOrd="0" destOrd="0" presId="urn:microsoft.com/office/officeart/2009/3/layout/HorizontalOrganizationChart"/>
    <dgm:cxn modelId="{0B8BB730-BC23-4014-B6DB-4D2EE8C26C36}" srcId="{38EB229A-3F5E-45C1-82D7-72B9B95CA78D}" destId="{D9D7352D-57C7-40D1-AC46-BFD264E8F134}" srcOrd="0" destOrd="0" parTransId="{DBFD4E5A-6588-4A72-9365-58F49CD231C3}" sibTransId="{E292A0D1-8928-4628-B82B-668B0706B244}"/>
    <dgm:cxn modelId="{28064591-E895-4DA5-88AC-DCE7FF16A6EE}" type="presOf" srcId="{5F3BF494-D923-4363-9274-EAF5CDF924C6}" destId="{AE6F91A5-F8AD-42F6-808F-09BDD5E21790}" srcOrd="0" destOrd="0" presId="urn:microsoft.com/office/officeart/2009/3/layout/HorizontalOrganizationChart"/>
    <dgm:cxn modelId="{10C3C36E-F15E-41B3-ABB3-35757318199A}" type="presOf" srcId="{BD0DAD93-F72B-4973-834F-20B59327FE8A}" destId="{0BAF0882-AA41-4D31-94F0-4B61DE9BCA54}" srcOrd="0" destOrd="0" presId="urn:microsoft.com/office/officeart/2009/3/layout/HorizontalOrganizationChart"/>
    <dgm:cxn modelId="{9A6BE470-D7A0-4BD9-80FB-609AB645EB18}" srcId="{999EC609-DFDC-4C31-9DCA-C1F951113C51}" destId="{FC0AE9C3-F4C3-4F5A-90CB-CA7CA3707595}" srcOrd="1" destOrd="0" parTransId="{E76ADC52-DB3E-41B8-BD8F-A016CDDA5874}" sibTransId="{528C1903-A40E-427D-B0D2-C0420B378315}"/>
    <dgm:cxn modelId="{B3036E75-110A-4197-B369-0F380A4765CC}" srcId="{9ACAFCFC-5142-4C6A-A550-74BE20AD0CD4}" destId="{A38FC05A-5E07-4CA3-AED3-120F80C38C9B}" srcOrd="0" destOrd="0" parTransId="{30DB14B4-C961-470D-9A47-EEC7F9368630}" sibTransId="{659ABC5A-C67B-4053-9512-4BDAFEC2B7D9}"/>
    <dgm:cxn modelId="{86F5DB4A-8824-47A5-9A12-5E156228426D}" srcId="{A38FC05A-5E07-4CA3-AED3-120F80C38C9B}" destId="{758F89B0-B88F-4E59-AA62-E48EA8EE7A82}" srcOrd="8" destOrd="0" parTransId="{DABDBB24-BE78-46EF-8D12-AABF59945B6A}" sibTransId="{C7282707-E102-41D6-B5E0-59288DB8C749}"/>
    <dgm:cxn modelId="{36230245-3F4D-4A15-A10A-23DA347C7C29}" type="presOf" srcId="{355BC72A-7A8E-4AF2-8060-09EEA2F9673D}" destId="{905ACEDB-3299-4CA8-B629-A7D9C9E86678}" srcOrd="0" destOrd="0" presId="urn:microsoft.com/office/officeart/2009/3/layout/HorizontalOrganizationChart"/>
    <dgm:cxn modelId="{5D2C07E1-8BAF-4265-B140-F7257D36A4F7}" type="presOf" srcId="{0CBBD5B0-448D-4EF4-89CB-63969926D21B}" destId="{8719EC98-8800-4276-B294-336E4A89A536}" srcOrd="0" destOrd="0" presId="urn:microsoft.com/office/officeart/2009/3/layout/HorizontalOrganizationChart"/>
    <dgm:cxn modelId="{EFAF32D5-C532-48F8-ABB7-01E39B8B0665}" type="presOf" srcId="{F336BECA-4CDE-4428-9CC2-6CB50A99F382}" destId="{A9F68F55-BF03-4362-88D7-414C2112DF15}" srcOrd="1" destOrd="0" presId="urn:microsoft.com/office/officeart/2009/3/layout/HorizontalOrganizationChart"/>
    <dgm:cxn modelId="{8D2EB382-797D-4661-8F9A-DD7A63717C17}" type="presOf" srcId="{A590D448-F9F5-490D-A078-C52AF2B558BE}" destId="{6268B333-6F9C-492C-B9DB-8CE14DA0586F}" srcOrd="1" destOrd="0" presId="urn:microsoft.com/office/officeart/2009/3/layout/HorizontalOrganizationChart"/>
    <dgm:cxn modelId="{BB7D1838-655F-4615-A36F-4E08761CE961}" type="presOf" srcId="{3F017594-4FA2-44BE-BB7C-9CF7DD9FE0D7}" destId="{ABF1894F-FD17-48D5-BD27-E2A12C601BE2}" srcOrd="0" destOrd="0" presId="urn:microsoft.com/office/officeart/2009/3/layout/HorizontalOrganizationChart"/>
    <dgm:cxn modelId="{BF9A558F-3383-4795-A004-4BFFC88BD2B9}" srcId="{18098B98-3D02-4896-B26C-F45ACCBFA8F8}" destId="{72083E10-9578-428E-9526-4CA88DDE97A2}" srcOrd="0" destOrd="0" parTransId="{00678664-7F8F-41B0-A8BA-C9303C5325FD}" sibTransId="{C1E857C0-6817-43FB-A4A3-2C90ED90707D}"/>
    <dgm:cxn modelId="{DB5F8F99-D7AE-4709-92D1-10F760ACA15D}" srcId="{38EB229A-3F5E-45C1-82D7-72B9B95CA78D}" destId="{00359CCA-B1A2-4E97-918B-71E2D51C373A}" srcOrd="1" destOrd="0" parTransId="{375FD305-22FB-404F-9A0B-3DB46F3472F5}" sibTransId="{471493C0-F71E-4460-8500-37955989D2FC}"/>
    <dgm:cxn modelId="{75D3081F-0E01-4427-93F3-EFBA926E7032}" type="presOf" srcId="{D0BE1A52-4815-4D3A-A4D5-059F209187D7}" destId="{00684FED-6708-4FF8-9D56-377289CB1DF6}" srcOrd="1" destOrd="0" presId="urn:microsoft.com/office/officeart/2009/3/layout/HorizontalOrganizationChart"/>
    <dgm:cxn modelId="{CADB3FA1-01D3-4B0D-BD53-9B985D6ABB12}" type="presOf" srcId="{C63BDF44-493C-4029-8491-833035F64757}" destId="{9A3870BA-356F-4551-8434-93774B99223C}" srcOrd="0" destOrd="0" presId="urn:microsoft.com/office/officeart/2009/3/layout/HorizontalOrganizationChart"/>
    <dgm:cxn modelId="{FD7A2D9D-111A-4FFD-B4F4-484B253762E2}" srcId="{A38FC05A-5E07-4CA3-AED3-120F80C38C9B}" destId="{38EB229A-3F5E-45C1-82D7-72B9B95CA78D}" srcOrd="5" destOrd="0" parTransId="{F246FEC5-0611-40F3-9A46-4C91DFD5E8EA}" sibTransId="{28BED099-4DAB-4831-B09A-937D5729B0F1}"/>
    <dgm:cxn modelId="{48DCA867-1969-4C4B-BA44-A6313066EC8B}" srcId="{999EC609-DFDC-4C31-9DCA-C1F951113C51}" destId="{86EF2A41-F4C9-4AD9-835A-03BB9947F6FC}" srcOrd="4" destOrd="0" parTransId="{65ECC997-9A6D-4790-AB19-A0DAD87EC618}" sibTransId="{AD8A7370-B77D-4225-8CCF-DE9776D54779}"/>
    <dgm:cxn modelId="{38D99E5F-73D1-44E9-9B98-1151206564FA}" type="presOf" srcId="{999EC609-DFDC-4C31-9DCA-C1F951113C51}" destId="{ADF24243-09ED-418B-B177-9762689744E0}" srcOrd="0" destOrd="0" presId="urn:microsoft.com/office/officeart/2009/3/layout/HorizontalOrganizationChart"/>
    <dgm:cxn modelId="{30E92111-ABB2-4888-B5FB-D872E93CC8FC}" type="presOf" srcId="{7BB39E12-9CFF-489B-A684-C4B9CE6ADB81}" destId="{D911DA87-DC1C-40AC-AB94-CDF548CB949F}" srcOrd="0" destOrd="0" presId="urn:microsoft.com/office/officeart/2009/3/layout/HorizontalOrganizationChart"/>
    <dgm:cxn modelId="{813ACF9A-2657-4C77-9624-D4FD3A306F63}" type="presOf" srcId="{B8705EE0-8137-4A96-951C-0DCCF103E942}" destId="{2897BDCE-D678-4901-8B4C-5081E8AABF64}" srcOrd="1" destOrd="0" presId="urn:microsoft.com/office/officeart/2009/3/layout/HorizontalOrganizationChart"/>
    <dgm:cxn modelId="{67BEF25E-DE21-4C6B-9436-94BBA6DDB4B2}" srcId="{A38FC05A-5E07-4CA3-AED3-120F80C38C9B}" destId="{A590D448-F9F5-490D-A078-C52AF2B558BE}" srcOrd="2" destOrd="0" parTransId="{F18007DF-86D0-46D3-AC5D-1422C581ED65}" sibTransId="{B7A666D9-263E-4BBF-B31D-0E925A508CC9}"/>
    <dgm:cxn modelId="{35640E12-5E20-4299-9366-651BFAA543EA}" type="presOf" srcId="{D0BE1A52-4815-4D3A-A4D5-059F209187D7}" destId="{0CE6A222-6BAD-4D09-B092-DD6267E8981A}" srcOrd="0" destOrd="0" presId="urn:microsoft.com/office/officeart/2009/3/layout/HorizontalOrganizationChart"/>
    <dgm:cxn modelId="{33BA2574-C346-469B-9171-B3293D6ED929}" type="presOf" srcId="{7815AF8D-A008-4E44-A462-80EB74538266}" destId="{2774C390-C609-4565-A71C-18108EB8CCF6}" srcOrd="0" destOrd="0" presId="urn:microsoft.com/office/officeart/2009/3/layout/HorizontalOrganizationChart"/>
    <dgm:cxn modelId="{E130EE0E-E948-45B3-8605-E3FDB448C9EE}" type="presOf" srcId="{A50E28DD-A0EA-498C-BDB2-D22F6005375F}" destId="{D49B2626-D504-48F2-9585-10CEF9B14A3D}" srcOrd="0" destOrd="0" presId="urn:microsoft.com/office/officeart/2009/3/layout/HorizontalOrganizationChart"/>
    <dgm:cxn modelId="{194CEC22-2DCE-49C6-AD3F-9DA7889A885A}" srcId="{9ACAFCFC-5142-4C6A-A550-74BE20AD0CD4}" destId="{3BDF8087-AC69-454A-805C-D963946CB7BB}" srcOrd="3" destOrd="0" parTransId="{F90E707D-507C-4684-8984-8011A65D6CD9}" sibTransId="{D70D57D2-0282-474E-A507-70B43EAD3EE4}"/>
    <dgm:cxn modelId="{02E6C809-35EA-4560-B43B-51F38CCCF546}" type="presOf" srcId="{89CB4E3D-CAD0-43A2-A1F3-CDD63F274E9A}" destId="{B2881CD6-71E8-47CA-981B-0DEEE7D35A46}" srcOrd="0" destOrd="0" presId="urn:microsoft.com/office/officeart/2009/3/layout/HorizontalOrganizationChart"/>
    <dgm:cxn modelId="{51B048CC-265D-453D-B9AD-1A4D0B6E7D87}" type="presOf" srcId="{86EF2A41-F4C9-4AD9-835A-03BB9947F6FC}" destId="{7269B395-DCD7-4581-9A1B-8FF201BB14A6}" srcOrd="1" destOrd="0" presId="urn:microsoft.com/office/officeart/2009/3/layout/HorizontalOrganizationChart"/>
    <dgm:cxn modelId="{93B11518-DB98-4730-8844-4B1570F85EDC}" type="presOf" srcId="{005EAFA9-D9CE-4811-92EA-056A2DD733FE}" destId="{BAE3DCC9-0214-4CA1-9223-9BA33E7C0D57}" srcOrd="0" destOrd="0" presId="urn:microsoft.com/office/officeart/2009/3/layout/HorizontalOrganizationChart"/>
    <dgm:cxn modelId="{A8C03A5C-78E2-48F7-A65C-0E15D3E29E08}" srcId="{6404FB51-0B46-4940-893D-881372E64026}" destId="{0760B27F-C022-478C-88B7-E0036C980585}" srcOrd="0" destOrd="0" parTransId="{AF05C301-740E-4991-BF0F-2852E0DAB109}" sibTransId="{048BC604-7631-43B3-B146-F83D7D90E588}"/>
    <dgm:cxn modelId="{5A9D51C0-2652-42ED-92F2-FB0C246CBCC0}" type="presOf" srcId="{72083E10-9578-428E-9526-4CA88DDE97A2}" destId="{FF1B0FC5-8795-428E-BAB2-51655DF9BFAC}" srcOrd="1" destOrd="0" presId="urn:microsoft.com/office/officeart/2009/3/layout/HorizontalOrganizationChart"/>
    <dgm:cxn modelId="{08341E7D-496A-424B-8B1D-CB6A543AFAFA}" type="presOf" srcId="{758F89B0-B88F-4E59-AA62-E48EA8EE7A82}" destId="{8AC11F2B-3926-4DF1-B305-6C96578FAD61}" srcOrd="0" destOrd="0" presId="urn:microsoft.com/office/officeart/2009/3/layout/HorizontalOrganizationChart"/>
    <dgm:cxn modelId="{5F974A29-8C9E-47EF-8489-22DE9DC3ED4B}" srcId="{999EC609-DFDC-4C31-9DCA-C1F951113C51}" destId="{A50E28DD-A0EA-498C-BDB2-D22F6005375F}" srcOrd="0" destOrd="0" parTransId="{66215BB6-61F4-4D20-B97A-A631BA86B49D}" sibTransId="{5D3C36A4-EAB1-4F68-8049-A906241FBD88}"/>
    <dgm:cxn modelId="{346DA4CB-AE5C-4F46-95F1-B83330A5C004}" srcId="{A590D448-F9F5-490D-A078-C52AF2B558BE}" destId="{D33CB6B6-B31F-488B-A446-4A93F10A45DA}" srcOrd="1" destOrd="0" parTransId="{7BB39E12-9CFF-489B-A684-C4B9CE6ADB81}" sibTransId="{B20C6C3B-ADB8-4AF4-9B5B-38537CE25451}"/>
    <dgm:cxn modelId="{C8771BAF-C4B7-466B-AB66-C27AF0BBCAD3}" type="presOf" srcId="{00E50FAF-EEBA-47D7-996B-E0178C3DA9D6}" destId="{A2A04CDF-98C8-471C-9783-92C9EA3AF524}" srcOrd="0" destOrd="0" presId="urn:microsoft.com/office/officeart/2009/3/layout/HorizontalOrganizationChart"/>
    <dgm:cxn modelId="{2030CD7E-4F50-4AFF-B387-098A7F137B29}" srcId="{A50E28DD-A0EA-498C-BDB2-D22F6005375F}" destId="{00E50FAF-EEBA-47D7-996B-E0178C3DA9D6}" srcOrd="0" destOrd="0" parTransId="{298BFBE3-4649-41D5-AB88-89AAEEEC2A18}" sibTransId="{BE207244-084F-4AA0-B9B9-A054D32267F4}"/>
    <dgm:cxn modelId="{F22B0AB6-EA12-4DAE-845A-935BB426D077}" type="presOf" srcId="{00359CCA-B1A2-4E97-918B-71E2D51C373A}" destId="{8D6B32BC-2DE0-49F0-B3C0-CF83DB3F4833}" srcOrd="1" destOrd="0" presId="urn:microsoft.com/office/officeart/2009/3/layout/HorizontalOrganizationChart"/>
    <dgm:cxn modelId="{23D9EB4E-3D36-41CB-90F2-C07FC979EFBB}" srcId="{38FDFDEC-6D2E-4406-9BE7-6362DFDD5240}" destId="{4E5A7EA8-2C2B-477A-973E-7358B2BF2E57}" srcOrd="0" destOrd="0" parTransId="{355BC72A-7A8E-4AF2-8060-09EEA2F9673D}" sibTransId="{FA48C001-6607-46C3-B8F2-A954E7FCF6EA}"/>
    <dgm:cxn modelId="{94761AE2-C7F9-42E3-98AB-5041DFA93880}" type="presOf" srcId="{FC0AE9C3-F4C3-4F5A-90CB-CA7CA3707595}" destId="{40DC9C0C-DBA1-45FC-9125-E193C90F3EEE}" srcOrd="1" destOrd="0" presId="urn:microsoft.com/office/officeart/2009/3/layout/HorizontalOrganizationChart"/>
    <dgm:cxn modelId="{FF5F33CE-6E68-4ED1-9BFE-0A80CFE108FF}" type="presOf" srcId="{375FD305-22FB-404F-9A0B-3DB46F3472F5}" destId="{82522390-0DBB-496E-9FB1-AA407638F1BF}" srcOrd="0" destOrd="0" presId="urn:microsoft.com/office/officeart/2009/3/layout/HorizontalOrganizationChart"/>
    <dgm:cxn modelId="{6026C965-22AA-4920-B8D4-65181DA320CF}" srcId="{9ACAFCFC-5142-4C6A-A550-74BE20AD0CD4}" destId="{6404FB51-0B46-4940-893D-881372E64026}" srcOrd="4" destOrd="0" parTransId="{C6C2FC9A-9D58-4E75-83A6-9F43EB56EEBA}" sibTransId="{CA3D9078-DF65-4344-9D18-17929CA5322F}"/>
    <dgm:cxn modelId="{92A8C416-F16A-437F-A6A0-5D7CC9F0ED87}" type="presOf" srcId="{00E50FAF-EEBA-47D7-996B-E0178C3DA9D6}" destId="{C0701C12-E869-47C2-9E63-4E519EA228C1}" srcOrd="1" destOrd="0" presId="urn:microsoft.com/office/officeart/2009/3/layout/HorizontalOrganizationChart"/>
    <dgm:cxn modelId="{CD64E0AD-39F1-4F03-9D18-0BDF2D4C5BCE}" srcId="{FC0AE9C3-F4C3-4F5A-90CB-CA7CA3707595}" destId="{C75AB283-5BE4-40DA-A0B0-C712D62CC40C}" srcOrd="0" destOrd="0" parTransId="{CC42CDE7-727E-4604-874F-A68891C44517}" sibTransId="{E100C636-B95A-4925-A449-C5F614F3F89B}"/>
    <dgm:cxn modelId="{3DD2361B-1A83-4520-929C-9B3327865039}" srcId="{00359CCA-B1A2-4E97-918B-71E2D51C373A}" destId="{4457451F-D12C-481C-B576-4496BAFD53E6}" srcOrd="0" destOrd="0" parTransId="{CEFC5378-A95B-4A71-A559-DC0A88BFD377}" sibTransId="{441985FA-407A-4078-96D1-E25FD28078F4}"/>
    <dgm:cxn modelId="{18E786DD-5DDB-4C66-BE0C-9FABB9EA876D}" type="presOf" srcId="{6B709EBD-05AB-4E96-8900-B04A40A48FBE}" destId="{2D8D4462-A59C-46F7-ABBA-5E7CEF420322}" srcOrd="0" destOrd="0" presId="urn:microsoft.com/office/officeart/2009/3/layout/HorizontalOrganizationChart"/>
    <dgm:cxn modelId="{486F9C45-44CE-4121-83A3-44A26A7B48AB}" type="presOf" srcId="{CB472810-7665-412A-A76B-831EC39A6496}" destId="{679D25C5-6A23-4691-A570-C3C23463D9D0}" srcOrd="0" destOrd="0" presId="urn:microsoft.com/office/officeart/2009/3/layout/HorizontalOrganizationChart"/>
    <dgm:cxn modelId="{1B346E42-319E-4015-A6A5-44B5E1E3A2F8}" type="presOf" srcId="{5ED54AA9-78F5-4633-B51B-45A6AB59DB0B}" destId="{5459A0B8-FCA2-41AD-97F0-DB25CC447342}" srcOrd="1" destOrd="0" presId="urn:microsoft.com/office/officeart/2009/3/layout/HorizontalOrganizationChart"/>
    <dgm:cxn modelId="{5D504175-678E-466D-9735-B7511B509774}" type="presOf" srcId="{CB472810-7665-412A-A76B-831EC39A6496}" destId="{9165BAC3-4460-4802-B076-0D53E34D4F3A}" srcOrd="1" destOrd="0" presId="urn:microsoft.com/office/officeart/2009/3/layout/HorizontalOrganizationChart"/>
    <dgm:cxn modelId="{1365F197-C93F-4F85-B3E7-C078352B9E78}" type="presOf" srcId="{E76ADC52-DB3E-41B8-BD8F-A016CDDA5874}" destId="{42A73BDE-1B2A-4D60-A9CF-F67EBA17D41B}" srcOrd="0" destOrd="0" presId="urn:microsoft.com/office/officeart/2009/3/layout/HorizontalOrganizationChart"/>
    <dgm:cxn modelId="{5C3BC777-4476-41D2-8F89-76367DC324F6}" type="presOf" srcId="{AFF69889-F57F-4B16-8528-C4284A136437}" destId="{1577AF79-8535-4710-B1F8-8E1B2FFA639E}" srcOrd="0" destOrd="0" presId="urn:microsoft.com/office/officeart/2009/3/layout/HorizontalOrganizationChart"/>
    <dgm:cxn modelId="{1E90ECA3-C747-40EF-A915-4D9B654B55AD}" srcId="{A38FC05A-5E07-4CA3-AED3-120F80C38C9B}" destId="{999EC609-DFDC-4C31-9DCA-C1F951113C51}" srcOrd="4" destOrd="0" parTransId="{E9910AE4-1D1F-4F78-85AF-28B29895A7F0}" sibTransId="{791B7261-5878-4D14-93B0-658EA4A0EF10}"/>
    <dgm:cxn modelId="{F3FC472E-EEB8-463D-9080-AA67FD1BB956}" srcId="{A38FC05A-5E07-4CA3-AED3-120F80C38C9B}" destId="{A3970C02-46A3-469A-9346-37FB56B8DB47}" srcOrd="7" destOrd="0" parTransId="{5352675E-504D-4204-A5F6-FE4845C81830}" sibTransId="{9B22E8C1-5381-4D61-B997-4DDA77139B88}"/>
    <dgm:cxn modelId="{2EB8B706-E429-496F-90ED-8CD2FB0693AF}" type="presOf" srcId="{8546B79C-F937-4D6E-B489-BC08553905EF}" destId="{C530A553-734B-4434-B8C8-CD7129CC0C59}" srcOrd="0" destOrd="0" presId="urn:microsoft.com/office/officeart/2009/3/layout/HorizontalOrganizationChart"/>
    <dgm:cxn modelId="{763FAD8C-FBBC-4A0D-9431-85EC46555748}" type="presOf" srcId="{758F89B0-B88F-4E59-AA62-E48EA8EE7A82}" destId="{FF8E4968-830F-4F63-9BF9-F3B3256BE3B5}" srcOrd="1" destOrd="0" presId="urn:microsoft.com/office/officeart/2009/3/layout/HorizontalOrganizationChart"/>
    <dgm:cxn modelId="{D3986C46-7665-4667-B395-81D3C9060287}" type="presOf" srcId="{17AD5A0E-CD34-49AE-9905-A908DCBABC83}" destId="{33C24349-498C-49A1-A95E-4EBA42D05540}" srcOrd="0" destOrd="0" presId="urn:microsoft.com/office/officeart/2009/3/layout/HorizontalOrganizationChart"/>
    <dgm:cxn modelId="{BD244C46-2C66-4BAE-ACE1-B916CFE46FC4}" srcId="{6404FB51-0B46-4940-893D-881372E64026}" destId="{5ED54AA9-78F5-4633-B51B-45A6AB59DB0B}" srcOrd="1" destOrd="0" parTransId="{F8FE0B56-CDBA-47C5-8530-3FC95B0DA6D2}" sibTransId="{91935B91-2A5D-401B-A62E-253BBF508C77}"/>
    <dgm:cxn modelId="{37E41DDA-FB44-488A-85B8-51F768A5E92D}" type="presOf" srcId="{F814EAA7-9017-4CD8-8C7D-2C31CD24BC0F}" destId="{3D8AF552-D38D-4C07-9419-67F310662EF8}" srcOrd="1" destOrd="0" presId="urn:microsoft.com/office/officeart/2009/3/layout/HorizontalOrganizationChart"/>
    <dgm:cxn modelId="{239FF1F8-728B-4BFA-BF22-30F633092B56}" type="presOf" srcId="{298BFBE3-4649-41D5-AB88-89AAEEEC2A18}" destId="{0908991F-5751-42EB-8A14-FDBBF141F84F}" srcOrd="0" destOrd="0" presId="urn:microsoft.com/office/officeart/2009/3/layout/HorizontalOrganizationChart"/>
    <dgm:cxn modelId="{8852BFB0-1F51-4E3F-8D91-4AE9A5B115F6}" type="presOf" srcId="{CC42CDE7-727E-4604-874F-A68891C44517}" destId="{B9849E61-6205-4575-821A-C3409EF32F5A}" srcOrd="0" destOrd="0" presId="urn:microsoft.com/office/officeart/2009/3/layout/HorizontalOrganizationChart"/>
    <dgm:cxn modelId="{06D2F028-1327-4253-A0E1-5FF093042071}" type="presOf" srcId="{C63BDF44-493C-4029-8491-833035F64757}" destId="{F132CE85-4337-4D17-BDA4-1E64AE7E919B}" srcOrd="1" destOrd="0" presId="urn:microsoft.com/office/officeart/2009/3/layout/HorizontalOrganizationChart"/>
    <dgm:cxn modelId="{9DD0F50D-FDBD-4594-B284-65398EE5D7B1}" srcId="{18098B98-3D02-4896-B26C-F45ACCBFA8F8}" destId="{9ACAFCFC-5142-4C6A-A550-74BE20AD0CD4}" srcOrd="1" destOrd="0" parTransId="{E0187B90-0B2D-46EB-8BC8-7BEDB02F6EA5}" sibTransId="{6F57A03F-5826-4993-A45E-1E750A0332B3}"/>
    <dgm:cxn modelId="{83CFA267-BB20-42A0-8AE7-0FA37651E808}" srcId="{D9D7352D-57C7-40D1-AC46-BFD264E8F134}" destId="{B36CEF0A-9CD6-4D8D-9781-00969D6763CF}" srcOrd="0" destOrd="0" parTransId="{BD0DAD93-F72B-4973-834F-20B59327FE8A}" sibTransId="{0C4EBAF0-034E-4E72-A156-E73C72C9E90C}"/>
    <dgm:cxn modelId="{41966E12-5E4A-434C-8B5A-A96CEF49537C}" srcId="{999EC609-DFDC-4C31-9DCA-C1F951113C51}" destId="{D663B091-CAA3-481F-A514-DC935D0AB92F}" srcOrd="2" destOrd="0" parTransId="{ABBDD7C4-990F-47DA-ABF0-B7EC3005EAEC}" sibTransId="{7BF2B3BC-E07E-4E0D-855B-329D8CDD38C5}"/>
    <dgm:cxn modelId="{EFAE22EE-D35F-4715-89E9-EC83E31E22EF}" type="presOf" srcId="{1297F43A-5C66-4331-9B5C-CD79EAC9789A}" destId="{BB530171-637F-4977-85B2-7F9F01329467}" srcOrd="0" destOrd="0" presId="urn:microsoft.com/office/officeart/2009/3/layout/HorizontalOrganizationChart"/>
    <dgm:cxn modelId="{37C80CD1-97CC-4A77-BFA6-CE89A12132C6}" type="presOf" srcId="{E9910AE4-1D1F-4F78-85AF-28B29895A7F0}" destId="{ED6225A2-1A9D-4361-B970-B231B17883C6}" srcOrd="0" destOrd="0" presId="urn:microsoft.com/office/officeart/2009/3/layout/HorizontalOrganizationChart"/>
    <dgm:cxn modelId="{B6AEC375-120F-4EC9-9739-BC91F36AEADD}" type="presOf" srcId="{6404FB51-0B46-4940-893D-881372E64026}" destId="{74BCD4C1-D9DB-4972-BF48-355EFE9AE72E}" srcOrd="1" destOrd="0" presId="urn:microsoft.com/office/officeart/2009/3/layout/HorizontalOrganizationChart"/>
    <dgm:cxn modelId="{DD132C23-B3D8-4DED-B1A2-BD0FAC9BE05F}" type="presOf" srcId="{6404FB51-0B46-4940-893D-881372E64026}" destId="{CC11C820-F641-4AA8-94E5-17B83AD8FFF2}" srcOrd="0" destOrd="0" presId="urn:microsoft.com/office/officeart/2009/3/layout/HorizontalOrganizationChart"/>
    <dgm:cxn modelId="{C9A00CFA-DEE4-4949-83E0-6BF1D888A162}" type="presOf" srcId="{F246FEC5-0611-40F3-9A46-4C91DFD5E8EA}" destId="{A5D3D665-B547-45BA-896F-6AB13B75B86E}" srcOrd="0" destOrd="0" presId="urn:microsoft.com/office/officeart/2009/3/layout/HorizontalOrganizationChart"/>
    <dgm:cxn modelId="{1CC427ED-A95C-4AB0-91E5-B1D139A5104B}" type="presOf" srcId="{66215BB6-61F4-4D20-B97A-A631BA86B49D}" destId="{F410C9B6-5118-4B98-AD75-05FD1674E40D}" srcOrd="0" destOrd="0" presId="urn:microsoft.com/office/officeart/2009/3/layout/HorizontalOrganizationChart"/>
    <dgm:cxn modelId="{268FFA1B-E910-4D02-AC84-E837C32C2EB8}" type="presOf" srcId="{D426D43E-F7F3-4CAF-AEA2-6F25C6725A2B}" destId="{C7E91EF0-78C9-4CE4-BBF5-D73FE76ED7D1}" srcOrd="0" destOrd="0" presId="urn:microsoft.com/office/officeart/2009/3/layout/HorizontalOrganizationChart"/>
    <dgm:cxn modelId="{20CD86A0-C523-4590-8FFA-067D726CEC03}" srcId="{00359CCA-B1A2-4E97-918B-71E2D51C373A}" destId="{8546B79C-F937-4D6E-B489-BC08553905EF}" srcOrd="1" destOrd="0" parTransId="{3F017594-4FA2-44BE-BB7C-9CF7DD9FE0D7}" sibTransId="{BE8424FA-E572-49DF-A67F-F3A3BE7C22E9}"/>
    <dgm:cxn modelId="{86DD516A-ABF9-440D-8054-AB7138713A8F}" type="presOf" srcId="{F336BECA-4CDE-4428-9CC2-6CB50A99F382}" destId="{4532FCCB-36D7-40B5-860C-98673014B857}" srcOrd="0" destOrd="0" presId="urn:microsoft.com/office/officeart/2009/3/layout/HorizontalOrganizationChart"/>
    <dgm:cxn modelId="{CC4F1B4F-741C-4A6A-AB38-D49EE17E0610}" type="presOf" srcId="{5F3BF494-D923-4363-9274-EAF5CDF924C6}" destId="{C1EE9396-48B6-4068-8C73-6764AAF19BCB}" srcOrd="1" destOrd="0" presId="urn:microsoft.com/office/officeart/2009/3/layout/HorizontalOrganizationChart"/>
    <dgm:cxn modelId="{BD7A2286-162A-4C8C-94CC-2F342A18488E}" srcId="{38FDFDEC-6D2E-4406-9BE7-6362DFDD5240}" destId="{B8705EE0-8137-4A96-951C-0DCCF103E942}" srcOrd="1" destOrd="0" parTransId="{121FC4CC-594E-4A85-BF11-BE3F13623A41}" sibTransId="{9D1A99C0-91D9-4965-B1AA-DC706D7BDC4E}"/>
    <dgm:cxn modelId="{DD941542-70FC-4F93-AC63-53F0CE91BC70}" srcId="{A3970C02-46A3-469A-9346-37FB56B8DB47}" destId="{C63BDF44-493C-4029-8491-833035F64757}" srcOrd="0" destOrd="0" parTransId="{7815AF8D-A008-4E44-A462-80EB74538266}" sibTransId="{74B1B93E-EAED-4578-99A8-C6733F11817B}"/>
    <dgm:cxn modelId="{C36B46C6-AF32-43D1-87C8-ED41B5C01FC9}" type="presOf" srcId="{CF5479E3-90DB-4179-A5D6-A114337A2F7C}" destId="{E4EA9214-7A23-4DBE-AC93-DA9F20938634}" srcOrd="0" destOrd="0" presId="urn:microsoft.com/office/officeart/2009/3/layout/HorizontalOrganizationChart"/>
    <dgm:cxn modelId="{9438B2C7-0053-4F86-985D-E68694507CA3}" srcId="{9ACAFCFC-5142-4C6A-A550-74BE20AD0CD4}" destId="{F336BECA-4CDE-4428-9CC2-6CB50A99F382}" srcOrd="2" destOrd="0" parTransId="{6B709EBD-05AB-4E96-8900-B04A40A48FBE}" sibTransId="{8789A0C7-71EC-494D-AA46-F79B1731A0E7}"/>
    <dgm:cxn modelId="{634C1B1C-1346-4426-9C9C-DD3E97CCD01F}" srcId="{A38FC05A-5E07-4CA3-AED3-120F80C38C9B}" destId="{F814EAA7-9017-4CD8-8C7D-2C31CD24BC0F}" srcOrd="1" destOrd="0" parTransId="{39C9726D-6452-4E26-B787-DCC225B23A19}" sibTransId="{8EB95353-6071-4683-9F27-333CFA46CC64}"/>
    <dgm:cxn modelId="{F60A525D-882D-4BCB-98BA-6743895EDF51}" type="presOf" srcId="{F18007DF-86D0-46D3-AC5D-1422C581ED65}" destId="{28EC2B6E-8F8D-4A42-A538-D299ED981EC4}" srcOrd="0" destOrd="0" presId="urn:microsoft.com/office/officeart/2009/3/layout/HorizontalOrganizationChart"/>
    <dgm:cxn modelId="{0EF54A0B-E758-4ED7-9086-1298ADB990F8}" srcId="{9ACAFCFC-5142-4C6A-A550-74BE20AD0CD4}" destId="{5F3BF494-D923-4363-9274-EAF5CDF924C6}" srcOrd="1" destOrd="0" parTransId="{17AD5A0E-CD34-49AE-9905-A908DCBABC83}" sibTransId="{DAEEE1D1-82D1-4DE0-9F68-1CA9133C8E0A}"/>
    <dgm:cxn modelId="{8C121293-32FF-41BC-ACFE-3C6C4620C33E}" type="presOf" srcId="{D663B091-CAA3-481F-A514-DC935D0AB92F}" destId="{2F461A23-1F19-4779-BF11-DFEA357F33E3}" srcOrd="0" destOrd="0" presId="urn:microsoft.com/office/officeart/2009/3/layout/HorizontalOrganizationChart"/>
    <dgm:cxn modelId="{648F023B-3AD1-4D7A-B554-6B56FC1E89DB}" type="presOf" srcId="{A590D448-F9F5-490D-A078-C52AF2B558BE}" destId="{F30797C6-CEC1-4944-B0C4-B2B57DAFF3E0}" srcOrd="0" destOrd="0" presId="urn:microsoft.com/office/officeart/2009/3/layout/HorizontalOrganizationChart"/>
    <dgm:cxn modelId="{1F29AD4A-EB27-461C-9609-C94B2D2A72B5}" srcId="{A38FC05A-5E07-4CA3-AED3-120F80C38C9B}" destId="{C3C62602-66EC-4AD0-B469-DC4DF35A0BE7}" srcOrd="3" destOrd="0" parTransId="{34561B3A-19F9-4288-8EB1-8E38928CEE7C}" sibTransId="{D54B0BE7-9729-44BA-B416-92010D197743}"/>
    <dgm:cxn modelId="{D6A4E703-DF3C-4874-96C7-6C0947D13326}" srcId="{FC0AE9C3-F4C3-4F5A-90CB-CA7CA3707595}" destId="{D426D43E-F7F3-4CAF-AEA2-6F25C6725A2B}" srcOrd="2" destOrd="0" parTransId="{16BB0CC4-531C-4538-88F1-1CAF693657EB}" sibTransId="{89A5F722-B3D9-40D9-93AD-E63DB0670D49}"/>
    <dgm:cxn modelId="{B6041364-D9DB-4E79-9C89-65C4103D0445}" type="presOf" srcId="{5ED54AA9-78F5-4633-B51B-45A6AB59DB0B}" destId="{E93DA453-F1E3-4A7D-8934-3EE2241164DE}" srcOrd="0" destOrd="0" presId="urn:microsoft.com/office/officeart/2009/3/layout/HorizontalOrganizationChart"/>
    <dgm:cxn modelId="{23EA39B2-95B1-4E8B-96D4-0ACEA1DCFC41}" type="presOf" srcId="{A38FC05A-5E07-4CA3-AED3-120F80C38C9B}" destId="{B7763EA0-6D75-420B-B14A-87B95D9C65AD}" srcOrd="0" destOrd="0" presId="urn:microsoft.com/office/officeart/2009/3/layout/HorizontalOrganizationChart"/>
    <dgm:cxn modelId="{6B566CF8-48D6-4F79-93F6-A9EF173F3FD6}" type="presOf" srcId="{B8705EE0-8137-4A96-951C-0DCCF103E942}" destId="{59542D76-3919-4E4E-960F-9B48016D6AE3}" srcOrd="0" destOrd="0" presId="urn:microsoft.com/office/officeart/2009/3/layout/HorizontalOrganizationChart"/>
    <dgm:cxn modelId="{29AD4347-6AEE-499C-B7CA-4E01EA028D3A}" srcId="{A38FC05A-5E07-4CA3-AED3-120F80C38C9B}" destId="{1297F43A-5C66-4331-9B5C-CD79EAC9789A}" srcOrd="0" destOrd="0" parTransId="{BA07A545-9937-4621-8115-3B3832CEE4B1}" sibTransId="{727CC1F9-5CDE-485E-ADF3-E8B5D8FAE775}"/>
    <dgm:cxn modelId="{E30799C2-EF75-4C72-B428-BB954FAAD0C1}" type="presOf" srcId="{C3C62602-66EC-4AD0-B469-DC4DF35A0BE7}" destId="{772F662F-41E6-4F28-A480-CB12305229A2}" srcOrd="0" destOrd="0" presId="urn:microsoft.com/office/officeart/2009/3/layout/HorizontalOrganizationChart"/>
    <dgm:cxn modelId="{287A1A43-260E-4920-8A63-FD192E14C738}" type="presOf" srcId="{9ACAFCFC-5142-4C6A-A550-74BE20AD0CD4}" destId="{CF2F7F3E-7E7D-4936-A1EC-318FAD052DCC}" srcOrd="1" destOrd="0" presId="urn:microsoft.com/office/officeart/2009/3/layout/HorizontalOrganizationChart"/>
    <dgm:cxn modelId="{44855712-C901-4368-BF09-2FA63CD515D3}" type="presOf" srcId="{A3970C02-46A3-469A-9346-37FB56B8DB47}" destId="{A617400C-103C-4703-9172-B99536399EAC}" srcOrd="1" destOrd="0" presId="urn:microsoft.com/office/officeart/2009/3/layout/HorizontalOrganizationChart"/>
    <dgm:cxn modelId="{5373E936-1775-486D-8A4B-55AE9F60BFDE}" srcId="{999EC609-DFDC-4C31-9DCA-C1F951113C51}" destId="{CB472810-7665-412A-A76B-831EC39A6496}" srcOrd="3" destOrd="0" parTransId="{89CB4E3D-CAD0-43A2-A1F3-CDD63F274E9A}" sibTransId="{1276B757-183E-458B-8E09-DE7668244238}"/>
    <dgm:cxn modelId="{1CCF0560-6B19-43AE-AE8B-2380448CA768}" type="presOf" srcId="{01AE8A1B-0EEB-44E6-8D1B-74DCF42A147A}" destId="{73D6F0BC-2918-4F22-8825-2E8F9A7AE12C}" srcOrd="0" destOrd="0" presId="urn:microsoft.com/office/officeart/2009/3/layout/HorizontalOrganizationChart"/>
    <dgm:cxn modelId="{28BE5F26-02E5-47D3-95B5-91E71367C0E1}" type="presOf" srcId="{BA07A545-9937-4621-8115-3B3832CEE4B1}" destId="{AD55A40F-6868-461C-A158-B84AEFA41E8E}" srcOrd="0" destOrd="0" presId="urn:microsoft.com/office/officeart/2009/3/layout/HorizontalOrganizationChart"/>
    <dgm:cxn modelId="{DDDE0C88-1D4C-4132-90C2-82151CA21C86}" type="presOf" srcId="{C75AB283-5BE4-40DA-A0B0-C712D62CC40C}" destId="{CEFBB6E1-C36B-4497-A3EE-B8735C0C02BD}" srcOrd="0" destOrd="0" presId="urn:microsoft.com/office/officeart/2009/3/layout/HorizontalOrganizationChart"/>
    <dgm:cxn modelId="{A8AC586B-028B-4AB1-B643-352CA2956DDB}" type="presOf" srcId="{B36CEF0A-9CD6-4D8D-9781-00969D6763CF}" destId="{BA2DC6FD-0296-4E6E-A5D1-612D4280FE38}" srcOrd="1" destOrd="0" presId="urn:microsoft.com/office/officeart/2009/3/layout/HorizontalOrganizationChart"/>
    <dgm:cxn modelId="{177C9726-9B67-4B9F-B116-79F27C120057}" type="presOf" srcId="{005EAFA9-D9CE-4811-92EA-056A2DD733FE}" destId="{996BA01A-74A7-4B2F-B0AF-80BC1A332FB9}" srcOrd="1" destOrd="0" presId="urn:microsoft.com/office/officeart/2009/3/layout/HorizontalOrganizationChart"/>
    <dgm:cxn modelId="{4DB28887-B833-4ED2-8152-8867F2280CEA}" srcId="{FC0AE9C3-F4C3-4F5A-90CB-CA7CA3707595}" destId="{AFF69889-F57F-4B16-8528-C4284A136437}" srcOrd="1" destOrd="0" parTransId="{B734E9EF-9EAE-43B3-B46A-776C266DF000}" sibTransId="{B36304FC-B7EE-40AC-87FA-998BC8076688}"/>
    <dgm:cxn modelId="{0D9F7075-D22E-4A87-94A4-8DF8F6E233BA}" type="presParOf" srcId="{8D37030A-DCE6-41F1-85A1-3118BB466C91}" destId="{D4A58A86-3A97-467D-974C-B5AD8E6B2DE5}" srcOrd="0" destOrd="0" presId="urn:microsoft.com/office/officeart/2009/3/layout/HorizontalOrganizationChart"/>
    <dgm:cxn modelId="{BDAE7880-5AA2-40D6-96B6-620D0E9AFC2D}" type="presParOf" srcId="{D4A58A86-3A97-467D-974C-B5AD8E6B2DE5}" destId="{EF3148DB-7DFB-4610-9FBC-FE1EFD64632D}" srcOrd="0" destOrd="0" presId="urn:microsoft.com/office/officeart/2009/3/layout/HorizontalOrganizationChart"/>
    <dgm:cxn modelId="{FCE00DDB-6312-4066-A386-FAFAA1EF1C25}" type="presParOf" srcId="{EF3148DB-7DFB-4610-9FBC-FE1EFD64632D}" destId="{EDEA0F51-606C-486A-AD15-D1B2FD25F3D4}" srcOrd="0" destOrd="0" presId="urn:microsoft.com/office/officeart/2009/3/layout/HorizontalOrganizationChart"/>
    <dgm:cxn modelId="{350F06D2-B7EF-4D14-AA6F-4DF774AE269E}" type="presParOf" srcId="{EF3148DB-7DFB-4610-9FBC-FE1EFD64632D}" destId="{FF1B0FC5-8795-428E-BAB2-51655DF9BFAC}" srcOrd="1" destOrd="0" presId="urn:microsoft.com/office/officeart/2009/3/layout/HorizontalOrganizationChart"/>
    <dgm:cxn modelId="{9D277B8E-144D-493D-A29F-4B066797C58E}" type="presParOf" srcId="{D4A58A86-3A97-467D-974C-B5AD8E6B2DE5}" destId="{F6659865-90AE-45C7-8FB7-61D01A2E71D2}" srcOrd="1" destOrd="0" presId="urn:microsoft.com/office/officeart/2009/3/layout/HorizontalOrganizationChart"/>
    <dgm:cxn modelId="{5ABE120B-45C4-4827-8C87-E208CBE2580C}" type="presParOf" srcId="{D4A58A86-3A97-467D-974C-B5AD8E6B2DE5}" destId="{F7809071-4E70-43DB-9702-B1FAF940FFAF}" srcOrd="2" destOrd="0" presId="urn:microsoft.com/office/officeart/2009/3/layout/HorizontalOrganizationChart"/>
    <dgm:cxn modelId="{31951B20-FFF8-4ABC-AC83-ED342C6073BF}" type="presParOf" srcId="{8D37030A-DCE6-41F1-85A1-3118BB466C91}" destId="{5DE51BA2-DAD1-46C8-BC60-D9FCBC545CA8}" srcOrd="1" destOrd="0" presId="urn:microsoft.com/office/officeart/2009/3/layout/HorizontalOrganizationChart"/>
    <dgm:cxn modelId="{E81AA6D3-04AC-4B36-A8FB-58F67C71FE6D}" type="presParOf" srcId="{5DE51BA2-DAD1-46C8-BC60-D9FCBC545CA8}" destId="{32CA07E6-6C3A-49FB-AE1D-057F9204807E}" srcOrd="0" destOrd="0" presId="urn:microsoft.com/office/officeart/2009/3/layout/HorizontalOrganizationChart"/>
    <dgm:cxn modelId="{8E8722F4-80AA-4A58-B3AC-388CD6880B63}" type="presParOf" srcId="{32CA07E6-6C3A-49FB-AE1D-057F9204807E}" destId="{BE907398-AA16-4188-B20A-D96C29A10321}" srcOrd="0" destOrd="0" presId="urn:microsoft.com/office/officeart/2009/3/layout/HorizontalOrganizationChart"/>
    <dgm:cxn modelId="{6E199061-03C4-42BE-BE78-85F6A33AAD18}" type="presParOf" srcId="{32CA07E6-6C3A-49FB-AE1D-057F9204807E}" destId="{CF2F7F3E-7E7D-4936-A1EC-318FAD052DCC}" srcOrd="1" destOrd="0" presId="urn:microsoft.com/office/officeart/2009/3/layout/HorizontalOrganizationChart"/>
    <dgm:cxn modelId="{E33D7C75-28C8-436F-B1E7-143846BF1DFB}" type="presParOf" srcId="{5DE51BA2-DAD1-46C8-BC60-D9FCBC545CA8}" destId="{290DFCD5-71FC-4FC9-A8D1-3A74D79F1627}" srcOrd="1" destOrd="0" presId="urn:microsoft.com/office/officeart/2009/3/layout/HorizontalOrganizationChart"/>
    <dgm:cxn modelId="{107BD58A-FA4A-4222-9B4B-32AB69256DAF}" type="presParOf" srcId="{290DFCD5-71FC-4FC9-A8D1-3A74D79F1627}" destId="{C749CD90-5ED1-40E7-9C5B-D2F44FC6E4B6}" srcOrd="0" destOrd="0" presId="urn:microsoft.com/office/officeart/2009/3/layout/HorizontalOrganizationChart"/>
    <dgm:cxn modelId="{D421C0F1-2706-4A11-8DF6-3CFC59DCDAE9}" type="presParOf" srcId="{290DFCD5-71FC-4FC9-A8D1-3A74D79F1627}" destId="{0038A0A3-B932-4A08-92D8-3EAB49DC3ED9}" srcOrd="1" destOrd="0" presId="urn:microsoft.com/office/officeart/2009/3/layout/HorizontalOrganizationChart"/>
    <dgm:cxn modelId="{B7197E02-BEA5-4703-91D6-69AEF5334B30}" type="presParOf" srcId="{0038A0A3-B932-4A08-92D8-3EAB49DC3ED9}" destId="{9252A3E3-9D71-4F7B-B597-DEF21627ACD8}" srcOrd="0" destOrd="0" presId="urn:microsoft.com/office/officeart/2009/3/layout/HorizontalOrganizationChart"/>
    <dgm:cxn modelId="{A0556D83-C07F-4566-A171-D679ABD8B691}" type="presParOf" srcId="{9252A3E3-9D71-4F7B-B597-DEF21627ACD8}" destId="{B7763EA0-6D75-420B-B14A-87B95D9C65AD}" srcOrd="0" destOrd="0" presId="urn:microsoft.com/office/officeart/2009/3/layout/HorizontalOrganizationChart"/>
    <dgm:cxn modelId="{A7FCB964-EF1A-4599-A9A5-BA74F3F77817}" type="presParOf" srcId="{9252A3E3-9D71-4F7B-B597-DEF21627ACD8}" destId="{B2997602-79B5-4384-AE80-96DC36476E35}" srcOrd="1" destOrd="0" presId="urn:microsoft.com/office/officeart/2009/3/layout/HorizontalOrganizationChart"/>
    <dgm:cxn modelId="{28BC3401-DDF3-4331-BCE9-BEDB061F85BD}" type="presParOf" srcId="{0038A0A3-B932-4A08-92D8-3EAB49DC3ED9}" destId="{2FBB6852-4AAD-4074-B6CF-AEA51B5ABCCC}" srcOrd="1" destOrd="0" presId="urn:microsoft.com/office/officeart/2009/3/layout/HorizontalOrganizationChart"/>
    <dgm:cxn modelId="{1B551273-5F0C-487B-B316-84CC57AAF45F}" type="presParOf" srcId="{2FBB6852-4AAD-4074-B6CF-AEA51B5ABCCC}" destId="{AD55A40F-6868-461C-A158-B84AEFA41E8E}" srcOrd="0" destOrd="0" presId="urn:microsoft.com/office/officeart/2009/3/layout/HorizontalOrganizationChart"/>
    <dgm:cxn modelId="{AE351E32-09DC-403A-A6E3-719A561F5999}" type="presParOf" srcId="{2FBB6852-4AAD-4074-B6CF-AEA51B5ABCCC}" destId="{B569EAFD-3772-4D46-8F24-DD05EBF75C68}" srcOrd="1" destOrd="0" presId="urn:microsoft.com/office/officeart/2009/3/layout/HorizontalOrganizationChart"/>
    <dgm:cxn modelId="{FA8E251A-A950-42FD-8C7D-546637296098}" type="presParOf" srcId="{B569EAFD-3772-4D46-8F24-DD05EBF75C68}" destId="{65898DDB-BE55-4ABD-8314-A4F14423B644}" srcOrd="0" destOrd="0" presId="urn:microsoft.com/office/officeart/2009/3/layout/HorizontalOrganizationChart"/>
    <dgm:cxn modelId="{F28FD7CE-5DCE-4E8E-BCDD-2B0FD7EC721C}" type="presParOf" srcId="{65898DDB-BE55-4ABD-8314-A4F14423B644}" destId="{BB530171-637F-4977-85B2-7F9F01329467}" srcOrd="0" destOrd="0" presId="urn:microsoft.com/office/officeart/2009/3/layout/HorizontalOrganizationChart"/>
    <dgm:cxn modelId="{EDFABF35-A2AF-41E7-8922-B60C7F10CEAD}" type="presParOf" srcId="{65898DDB-BE55-4ABD-8314-A4F14423B644}" destId="{61E31A8B-10C7-44DD-99A1-255253655D29}" srcOrd="1" destOrd="0" presId="urn:microsoft.com/office/officeart/2009/3/layout/HorizontalOrganizationChart"/>
    <dgm:cxn modelId="{1EBDBDBC-2FCB-468C-AFEC-CFEB6A8DFF1B}" type="presParOf" srcId="{B569EAFD-3772-4D46-8F24-DD05EBF75C68}" destId="{C9916E58-80BE-4648-86ED-8F7651D89DDD}" srcOrd="1" destOrd="0" presId="urn:microsoft.com/office/officeart/2009/3/layout/HorizontalOrganizationChart"/>
    <dgm:cxn modelId="{AD3EDB4F-908A-4221-9F0B-AA8C47679C1F}" type="presParOf" srcId="{B569EAFD-3772-4D46-8F24-DD05EBF75C68}" destId="{DFE72C51-8054-4BBB-852A-B7FFE747BEAE}" srcOrd="2" destOrd="0" presId="urn:microsoft.com/office/officeart/2009/3/layout/HorizontalOrganizationChart"/>
    <dgm:cxn modelId="{50E1E2AC-D969-4AB3-AF1B-2BD5ACD4D862}" type="presParOf" srcId="{2FBB6852-4AAD-4074-B6CF-AEA51B5ABCCC}" destId="{78AF31EB-8DC5-4012-B3E9-196E825CEA14}" srcOrd="2" destOrd="0" presId="urn:microsoft.com/office/officeart/2009/3/layout/HorizontalOrganizationChart"/>
    <dgm:cxn modelId="{3F459300-EB81-4812-92D7-DAD652C49591}" type="presParOf" srcId="{2FBB6852-4AAD-4074-B6CF-AEA51B5ABCCC}" destId="{8BA05A46-269C-43F2-ABD1-2B6CD64E06D4}" srcOrd="3" destOrd="0" presId="urn:microsoft.com/office/officeart/2009/3/layout/HorizontalOrganizationChart"/>
    <dgm:cxn modelId="{8A6DFA5E-867E-417C-A88A-2ED0174FB6E5}" type="presParOf" srcId="{8BA05A46-269C-43F2-ABD1-2B6CD64E06D4}" destId="{99546429-C832-48B4-A6BA-7E66E15289DF}" srcOrd="0" destOrd="0" presId="urn:microsoft.com/office/officeart/2009/3/layout/HorizontalOrganizationChart"/>
    <dgm:cxn modelId="{AF3A17A2-73A8-4A8D-965F-831FA022E64A}" type="presParOf" srcId="{99546429-C832-48B4-A6BA-7E66E15289DF}" destId="{F9ABC8D1-BE63-4E67-8CFF-F1C83104D85C}" srcOrd="0" destOrd="0" presId="urn:microsoft.com/office/officeart/2009/3/layout/HorizontalOrganizationChart"/>
    <dgm:cxn modelId="{2A2D2514-0261-4741-A7C0-E35213593ACC}" type="presParOf" srcId="{99546429-C832-48B4-A6BA-7E66E15289DF}" destId="{3D8AF552-D38D-4C07-9419-67F310662EF8}" srcOrd="1" destOrd="0" presId="urn:microsoft.com/office/officeart/2009/3/layout/HorizontalOrganizationChart"/>
    <dgm:cxn modelId="{B21816B8-9889-4506-ABD2-920A43C9E3CB}" type="presParOf" srcId="{8BA05A46-269C-43F2-ABD1-2B6CD64E06D4}" destId="{C1FC8883-FABE-492D-A688-CAAF56CC70F0}" srcOrd="1" destOrd="0" presId="urn:microsoft.com/office/officeart/2009/3/layout/HorizontalOrganizationChart"/>
    <dgm:cxn modelId="{9812CC74-CFC4-49E9-BC58-BD5CFA7A0437}" type="presParOf" srcId="{8BA05A46-269C-43F2-ABD1-2B6CD64E06D4}" destId="{1354CE7E-B9F8-486D-93BD-178CD6630D56}" srcOrd="2" destOrd="0" presId="urn:microsoft.com/office/officeart/2009/3/layout/HorizontalOrganizationChart"/>
    <dgm:cxn modelId="{5275B8AF-CBE3-4BF0-A29E-B47C3AF5A153}" type="presParOf" srcId="{2FBB6852-4AAD-4074-B6CF-AEA51B5ABCCC}" destId="{28EC2B6E-8F8D-4A42-A538-D299ED981EC4}" srcOrd="4" destOrd="0" presId="urn:microsoft.com/office/officeart/2009/3/layout/HorizontalOrganizationChart"/>
    <dgm:cxn modelId="{3C7B936E-221B-4F2F-B0B1-5DE1EBD2E7A7}" type="presParOf" srcId="{2FBB6852-4AAD-4074-B6CF-AEA51B5ABCCC}" destId="{24C856A7-1599-42DC-B8E2-3E4F0DDC4571}" srcOrd="5" destOrd="0" presId="urn:microsoft.com/office/officeart/2009/3/layout/HorizontalOrganizationChart"/>
    <dgm:cxn modelId="{9D00C7A1-3CF5-408D-B46D-630FFFC13BEE}" type="presParOf" srcId="{24C856A7-1599-42DC-B8E2-3E4F0DDC4571}" destId="{1B565B78-44C8-47B3-8D40-5F6838191D8D}" srcOrd="0" destOrd="0" presId="urn:microsoft.com/office/officeart/2009/3/layout/HorizontalOrganizationChart"/>
    <dgm:cxn modelId="{101CAC4C-04EC-4D5F-B8D1-1E13BC7F01CC}" type="presParOf" srcId="{1B565B78-44C8-47B3-8D40-5F6838191D8D}" destId="{F30797C6-CEC1-4944-B0C4-B2B57DAFF3E0}" srcOrd="0" destOrd="0" presId="urn:microsoft.com/office/officeart/2009/3/layout/HorizontalOrganizationChart"/>
    <dgm:cxn modelId="{3BF0EE07-FE46-438C-A789-26E65EB26C05}" type="presParOf" srcId="{1B565B78-44C8-47B3-8D40-5F6838191D8D}" destId="{6268B333-6F9C-492C-B9DB-8CE14DA0586F}" srcOrd="1" destOrd="0" presId="urn:microsoft.com/office/officeart/2009/3/layout/HorizontalOrganizationChart"/>
    <dgm:cxn modelId="{1490D2FE-6529-4C32-B210-A1A8CCDC0858}" type="presParOf" srcId="{24C856A7-1599-42DC-B8E2-3E4F0DDC4571}" destId="{9FB63694-8925-4E71-BF29-F4F2D1971143}" srcOrd="1" destOrd="0" presId="urn:microsoft.com/office/officeart/2009/3/layout/HorizontalOrganizationChart"/>
    <dgm:cxn modelId="{7711317F-A747-441F-9595-55EC5403FE04}" type="presParOf" srcId="{9FB63694-8925-4E71-BF29-F4F2D1971143}" destId="{73D6F0BC-2918-4F22-8825-2E8F9A7AE12C}" srcOrd="0" destOrd="0" presId="urn:microsoft.com/office/officeart/2009/3/layout/HorizontalOrganizationChart"/>
    <dgm:cxn modelId="{974B09F9-1E5A-4621-BC65-925441FD736C}" type="presParOf" srcId="{9FB63694-8925-4E71-BF29-F4F2D1971143}" destId="{9910BA0C-38DB-43C9-9E63-854845894C93}" srcOrd="1" destOrd="0" presId="urn:microsoft.com/office/officeart/2009/3/layout/HorizontalOrganizationChart"/>
    <dgm:cxn modelId="{8E2E1503-51D0-4127-923B-4CF1B60E0109}" type="presParOf" srcId="{9910BA0C-38DB-43C9-9E63-854845894C93}" destId="{BC9F2011-70EE-4D06-B2BA-1780890102AB}" srcOrd="0" destOrd="0" presId="urn:microsoft.com/office/officeart/2009/3/layout/HorizontalOrganizationChart"/>
    <dgm:cxn modelId="{3244AF58-CC4C-4D71-BC7F-340AA7DA960B}" type="presParOf" srcId="{BC9F2011-70EE-4D06-B2BA-1780890102AB}" destId="{BAE3DCC9-0214-4CA1-9223-9BA33E7C0D57}" srcOrd="0" destOrd="0" presId="urn:microsoft.com/office/officeart/2009/3/layout/HorizontalOrganizationChart"/>
    <dgm:cxn modelId="{23514371-EDA7-438F-B4ED-411A44DC8D9B}" type="presParOf" srcId="{BC9F2011-70EE-4D06-B2BA-1780890102AB}" destId="{996BA01A-74A7-4B2F-B0AF-80BC1A332FB9}" srcOrd="1" destOrd="0" presId="urn:microsoft.com/office/officeart/2009/3/layout/HorizontalOrganizationChart"/>
    <dgm:cxn modelId="{84A3A7BD-7E7D-4282-82CE-B5BAF3DBE36A}" type="presParOf" srcId="{9910BA0C-38DB-43C9-9E63-854845894C93}" destId="{F8A2C192-9C3F-432B-869F-C04004E24076}" srcOrd="1" destOrd="0" presId="urn:microsoft.com/office/officeart/2009/3/layout/HorizontalOrganizationChart"/>
    <dgm:cxn modelId="{5796FD40-6D72-4942-97B4-2A52F3F249A1}" type="presParOf" srcId="{9910BA0C-38DB-43C9-9E63-854845894C93}" destId="{29915471-9C56-4671-A919-D0C3988D878C}" srcOrd="2" destOrd="0" presId="urn:microsoft.com/office/officeart/2009/3/layout/HorizontalOrganizationChart"/>
    <dgm:cxn modelId="{17911407-E73F-4F3F-9637-D0B09A0EB5E3}" type="presParOf" srcId="{9FB63694-8925-4E71-BF29-F4F2D1971143}" destId="{D911DA87-DC1C-40AC-AB94-CDF548CB949F}" srcOrd="2" destOrd="0" presId="urn:microsoft.com/office/officeart/2009/3/layout/HorizontalOrganizationChart"/>
    <dgm:cxn modelId="{9444C6FF-4693-4213-B0AF-F031B091BFF4}" type="presParOf" srcId="{9FB63694-8925-4E71-BF29-F4F2D1971143}" destId="{570E0FC4-152A-4644-9980-C4FF768D08E7}" srcOrd="3" destOrd="0" presId="urn:microsoft.com/office/officeart/2009/3/layout/HorizontalOrganizationChart"/>
    <dgm:cxn modelId="{FB44BA88-829B-47E8-A320-8DC7BF120B33}" type="presParOf" srcId="{570E0FC4-152A-4644-9980-C4FF768D08E7}" destId="{54F18AB2-9969-411A-87C9-1833F056DA17}" srcOrd="0" destOrd="0" presId="urn:microsoft.com/office/officeart/2009/3/layout/HorizontalOrganizationChart"/>
    <dgm:cxn modelId="{5ADCBD75-4D36-4C35-A4B3-3CC77D5E257B}" type="presParOf" srcId="{54F18AB2-9969-411A-87C9-1833F056DA17}" destId="{6E9619E8-5CFA-4C59-B13E-921E87E60E87}" srcOrd="0" destOrd="0" presId="urn:microsoft.com/office/officeart/2009/3/layout/HorizontalOrganizationChart"/>
    <dgm:cxn modelId="{43ADA834-1429-4061-AD66-9DDD76D36450}" type="presParOf" srcId="{54F18AB2-9969-411A-87C9-1833F056DA17}" destId="{AFC7829E-EF5A-468B-806B-D571151B293B}" srcOrd="1" destOrd="0" presId="urn:microsoft.com/office/officeart/2009/3/layout/HorizontalOrganizationChart"/>
    <dgm:cxn modelId="{4A0BFC3A-FE07-48C8-B048-3C8A29D78681}" type="presParOf" srcId="{570E0FC4-152A-4644-9980-C4FF768D08E7}" destId="{92973609-C77A-4F9F-B2D3-913840E4A045}" srcOrd="1" destOrd="0" presId="urn:microsoft.com/office/officeart/2009/3/layout/HorizontalOrganizationChart"/>
    <dgm:cxn modelId="{56559774-B2F6-4E4E-9451-A1E840A8182F}" type="presParOf" srcId="{570E0FC4-152A-4644-9980-C4FF768D08E7}" destId="{0040ACC9-4E94-4CE5-8785-0BB39801076B}" srcOrd="2" destOrd="0" presId="urn:microsoft.com/office/officeart/2009/3/layout/HorizontalOrganizationChart"/>
    <dgm:cxn modelId="{4BB3AE7A-79E7-4E99-960E-3D4B6A027713}" type="presParOf" srcId="{24C856A7-1599-42DC-B8E2-3E4F0DDC4571}" destId="{BA70742B-20B5-4696-895D-C9AFA33F475F}" srcOrd="2" destOrd="0" presId="urn:microsoft.com/office/officeart/2009/3/layout/HorizontalOrganizationChart"/>
    <dgm:cxn modelId="{1800D03C-CC78-461D-96BD-BFC631D9334C}" type="presParOf" srcId="{2FBB6852-4AAD-4074-B6CF-AEA51B5ABCCC}" destId="{11E31362-7B86-4053-9310-5B25C401E199}" srcOrd="6" destOrd="0" presId="urn:microsoft.com/office/officeart/2009/3/layout/HorizontalOrganizationChart"/>
    <dgm:cxn modelId="{295888FD-2944-454A-98E4-F93350719DD1}" type="presParOf" srcId="{2FBB6852-4AAD-4074-B6CF-AEA51B5ABCCC}" destId="{635ADA6B-D416-4ED2-AC6E-CA910A62C851}" srcOrd="7" destOrd="0" presId="urn:microsoft.com/office/officeart/2009/3/layout/HorizontalOrganizationChart"/>
    <dgm:cxn modelId="{1F296D69-086B-44DC-A6F3-52FB0E6247DC}" type="presParOf" srcId="{635ADA6B-D416-4ED2-AC6E-CA910A62C851}" destId="{4236FCEE-3745-4A43-84DA-5C3B425A1CE7}" srcOrd="0" destOrd="0" presId="urn:microsoft.com/office/officeart/2009/3/layout/HorizontalOrganizationChart"/>
    <dgm:cxn modelId="{5D12C18A-2FBA-468E-882B-1082491059BF}" type="presParOf" srcId="{4236FCEE-3745-4A43-84DA-5C3B425A1CE7}" destId="{772F662F-41E6-4F28-A480-CB12305229A2}" srcOrd="0" destOrd="0" presId="urn:microsoft.com/office/officeart/2009/3/layout/HorizontalOrganizationChart"/>
    <dgm:cxn modelId="{602AE9FE-9FDC-44B0-A0B7-DD3BE2DADE3B}" type="presParOf" srcId="{4236FCEE-3745-4A43-84DA-5C3B425A1CE7}" destId="{34E862FF-FD4E-492A-9E72-842695B9C775}" srcOrd="1" destOrd="0" presId="urn:microsoft.com/office/officeart/2009/3/layout/HorizontalOrganizationChart"/>
    <dgm:cxn modelId="{F15AC383-35E1-40EF-AF99-AFC1E37E81CD}" type="presParOf" srcId="{635ADA6B-D416-4ED2-AC6E-CA910A62C851}" destId="{E3A4DD6B-B04B-4CA5-B3C0-92D03176F808}" srcOrd="1" destOrd="0" presId="urn:microsoft.com/office/officeart/2009/3/layout/HorizontalOrganizationChart"/>
    <dgm:cxn modelId="{9336806E-47C4-4CBC-B81E-1BA62EB23791}" type="presParOf" srcId="{635ADA6B-D416-4ED2-AC6E-CA910A62C851}" destId="{B330B157-2711-4290-80CA-4556D0FB5AA6}" srcOrd="2" destOrd="0" presId="urn:microsoft.com/office/officeart/2009/3/layout/HorizontalOrganizationChart"/>
    <dgm:cxn modelId="{D2AE4C2C-4AD6-485C-B2B7-91827A944F98}" type="presParOf" srcId="{2FBB6852-4AAD-4074-B6CF-AEA51B5ABCCC}" destId="{ED6225A2-1A9D-4361-B970-B231B17883C6}" srcOrd="8" destOrd="0" presId="urn:microsoft.com/office/officeart/2009/3/layout/HorizontalOrganizationChart"/>
    <dgm:cxn modelId="{2BB566DA-4557-427A-A1DE-284EB2C43258}" type="presParOf" srcId="{2FBB6852-4AAD-4074-B6CF-AEA51B5ABCCC}" destId="{D33AEFD2-49A5-44DC-8232-649B26C1C894}" srcOrd="9" destOrd="0" presId="urn:microsoft.com/office/officeart/2009/3/layout/HorizontalOrganizationChart"/>
    <dgm:cxn modelId="{933E32C5-5BD9-444E-B48C-CD43257A39F5}" type="presParOf" srcId="{D33AEFD2-49A5-44DC-8232-649B26C1C894}" destId="{AE03C64B-5077-4201-9164-56F2B50F6970}" srcOrd="0" destOrd="0" presId="urn:microsoft.com/office/officeart/2009/3/layout/HorizontalOrganizationChart"/>
    <dgm:cxn modelId="{ED310FFD-79B6-4D56-B4FC-229247EF8EC1}" type="presParOf" srcId="{AE03C64B-5077-4201-9164-56F2B50F6970}" destId="{ADF24243-09ED-418B-B177-9762689744E0}" srcOrd="0" destOrd="0" presId="urn:microsoft.com/office/officeart/2009/3/layout/HorizontalOrganizationChart"/>
    <dgm:cxn modelId="{695C2E36-C584-4E3F-9F7B-DC96E0E4CBFB}" type="presParOf" srcId="{AE03C64B-5077-4201-9164-56F2B50F6970}" destId="{76E1FA80-C9B1-443D-8854-ED73C77104FF}" srcOrd="1" destOrd="0" presId="urn:microsoft.com/office/officeart/2009/3/layout/HorizontalOrganizationChart"/>
    <dgm:cxn modelId="{46F7BF68-47AF-4F6E-8105-5D142A5939A1}" type="presParOf" srcId="{D33AEFD2-49A5-44DC-8232-649B26C1C894}" destId="{773DBB62-0453-4940-88BB-E4A4F5B23505}" srcOrd="1" destOrd="0" presId="urn:microsoft.com/office/officeart/2009/3/layout/HorizontalOrganizationChart"/>
    <dgm:cxn modelId="{B6332421-0DE2-4E12-A171-E6A251065782}" type="presParOf" srcId="{773DBB62-0453-4940-88BB-E4A4F5B23505}" destId="{F410C9B6-5118-4B98-AD75-05FD1674E40D}" srcOrd="0" destOrd="0" presId="urn:microsoft.com/office/officeart/2009/3/layout/HorizontalOrganizationChart"/>
    <dgm:cxn modelId="{4F20370B-CD2B-43DB-95A8-6896C403962F}" type="presParOf" srcId="{773DBB62-0453-4940-88BB-E4A4F5B23505}" destId="{E29ED790-EDD8-46B0-9A9A-14808A285F32}" srcOrd="1" destOrd="0" presId="urn:microsoft.com/office/officeart/2009/3/layout/HorizontalOrganizationChart"/>
    <dgm:cxn modelId="{FEF7E088-9DD9-48A5-8B92-A9035584C233}" type="presParOf" srcId="{E29ED790-EDD8-46B0-9A9A-14808A285F32}" destId="{C72F100A-B6A9-4715-A13A-799DD155865A}" srcOrd="0" destOrd="0" presId="urn:microsoft.com/office/officeart/2009/3/layout/HorizontalOrganizationChart"/>
    <dgm:cxn modelId="{A90D37D9-0425-4F50-8848-9100E146A30B}" type="presParOf" srcId="{C72F100A-B6A9-4715-A13A-799DD155865A}" destId="{D49B2626-D504-48F2-9585-10CEF9B14A3D}" srcOrd="0" destOrd="0" presId="urn:microsoft.com/office/officeart/2009/3/layout/HorizontalOrganizationChart"/>
    <dgm:cxn modelId="{2E90AA1F-AF44-46A2-BC65-15E3962579CA}" type="presParOf" srcId="{C72F100A-B6A9-4715-A13A-799DD155865A}" destId="{A08FEF2F-09E0-4D3B-95FE-7D7730F06788}" srcOrd="1" destOrd="0" presId="urn:microsoft.com/office/officeart/2009/3/layout/HorizontalOrganizationChart"/>
    <dgm:cxn modelId="{A7332BDA-3071-47AF-A292-F9205252122F}" type="presParOf" srcId="{E29ED790-EDD8-46B0-9A9A-14808A285F32}" destId="{CC339D00-4244-4255-A97C-E30C97682741}" srcOrd="1" destOrd="0" presId="urn:microsoft.com/office/officeart/2009/3/layout/HorizontalOrganizationChart"/>
    <dgm:cxn modelId="{CC0AD35A-2206-4192-9A81-B6CB5DD26DD4}" type="presParOf" srcId="{CC339D00-4244-4255-A97C-E30C97682741}" destId="{0908991F-5751-42EB-8A14-FDBBF141F84F}" srcOrd="0" destOrd="0" presId="urn:microsoft.com/office/officeart/2009/3/layout/HorizontalOrganizationChart"/>
    <dgm:cxn modelId="{245B4BD1-DCC2-4B60-880A-33FB70CE5EA7}" type="presParOf" srcId="{CC339D00-4244-4255-A97C-E30C97682741}" destId="{53281FE3-591D-4193-A542-47F8E0CB814C}" srcOrd="1" destOrd="0" presId="urn:microsoft.com/office/officeart/2009/3/layout/HorizontalOrganizationChart"/>
    <dgm:cxn modelId="{F31EBD46-D69E-4DA9-9D15-1ABB8E31DE0E}" type="presParOf" srcId="{53281FE3-591D-4193-A542-47F8E0CB814C}" destId="{4AA9B2F1-DF60-4CE6-8C84-3CF49360C673}" srcOrd="0" destOrd="0" presId="urn:microsoft.com/office/officeart/2009/3/layout/HorizontalOrganizationChart"/>
    <dgm:cxn modelId="{337B3A16-91FD-4644-8AED-F1E8406DCCF4}" type="presParOf" srcId="{4AA9B2F1-DF60-4CE6-8C84-3CF49360C673}" destId="{A2A04CDF-98C8-471C-9783-92C9EA3AF524}" srcOrd="0" destOrd="0" presId="urn:microsoft.com/office/officeart/2009/3/layout/HorizontalOrganizationChart"/>
    <dgm:cxn modelId="{24CF4720-BF93-461B-BE45-20E460FF1326}" type="presParOf" srcId="{4AA9B2F1-DF60-4CE6-8C84-3CF49360C673}" destId="{C0701C12-E869-47C2-9E63-4E519EA228C1}" srcOrd="1" destOrd="0" presId="urn:microsoft.com/office/officeart/2009/3/layout/HorizontalOrganizationChart"/>
    <dgm:cxn modelId="{01CDDDBC-ACAC-4B8F-B601-08C5FF63B889}" type="presParOf" srcId="{53281FE3-591D-4193-A542-47F8E0CB814C}" destId="{0FD055BE-737E-4DAB-A4BF-BD2C926983BD}" srcOrd="1" destOrd="0" presId="urn:microsoft.com/office/officeart/2009/3/layout/HorizontalOrganizationChart"/>
    <dgm:cxn modelId="{E7CECAC7-5E46-429A-84F5-56518EB71863}" type="presParOf" srcId="{53281FE3-591D-4193-A542-47F8E0CB814C}" destId="{92799046-6F4E-400C-8739-A2707D05BB1F}" srcOrd="2" destOrd="0" presId="urn:microsoft.com/office/officeart/2009/3/layout/HorizontalOrganizationChart"/>
    <dgm:cxn modelId="{47F9C537-4BE7-4B35-ADF4-6C76BDB28ED3}" type="presParOf" srcId="{CC339D00-4244-4255-A97C-E30C97682741}" destId="{E4EA9214-7A23-4DBE-AC93-DA9F20938634}" srcOrd="2" destOrd="0" presId="urn:microsoft.com/office/officeart/2009/3/layout/HorizontalOrganizationChart"/>
    <dgm:cxn modelId="{2217C467-6134-45FF-A3F5-F2052A16C2FA}" type="presParOf" srcId="{CC339D00-4244-4255-A97C-E30C97682741}" destId="{8D45DD0E-4097-45F2-9F9D-95869819C181}" srcOrd="3" destOrd="0" presId="urn:microsoft.com/office/officeart/2009/3/layout/HorizontalOrganizationChart"/>
    <dgm:cxn modelId="{EF31AAC7-B602-4AE4-A7FF-123CD33E70DC}" type="presParOf" srcId="{8D45DD0E-4097-45F2-9F9D-95869819C181}" destId="{57117669-2C0C-446E-A768-4A279AC8EDC4}" srcOrd="0" destOrd="0" presId="urn:microsoft.com/office/officeart/2009/3/layout/HorizontalOrganizationChart"/>
    <dgm:cxn modelId="{22D164A8-882E-4636-81C0-FB0D127B1AB1}" type="presParOf" srcId="{57117669-2C0C-446E-A768-4A279AC8EDC4}" destId="{0CE6A222-6BAD-4D09-B092-DD6267E8981A}" srcOrd="0" destOrd="0" presId="urn:microsoft.com/office/officeart/2009/3/layout/HorizontalOrganizationChart"/>
    <dgm:cxn modelId="{D003EBC9-9A61-48A0-926E-79F869FE595A}" type="presParOf" srcId="{57117669-2C0C-446E-A768-4A279AC8EDC4}" destId="{00684FED-6708-4FF8-9D56-377289CB1DF6}" srcOrd="1" destOrd="0" presId="urn:microsoft.com/office/officeart/2009/3/layout/HorizontalOrganizationChart"/>
    <dgm:cxn modelId="{4EA0CD59-1C7A-49A5-B0EC-F86CEFA1DBB3}" type="presParOf" srcId="{8D45DD0E-4097-45F2-9F9D-95869819C181}" destId="{6B5D5CBA-5494-4F8A-87F8-A5087AD50C2D}" srcOrd="1" destOrd="0" presId="urn:microsoft.com/office/officeart/2009/3/layout/HorizontalOrganizationChart"/>
    <dgm:cxn modelId="{F01086E0-7C4D-464D-AA14-D05E66739FF7}" type="presParOf" srcId="{8D45DD0E-4097-45F2-9F9D-95869819C181}" destId="{411D710E-EA07-41B2-BD7A-396C2D374E1C}" srcOrd="2" destOrd="0" presId="urn:microsoft.com/office/officeart/2009/3/layout/HorizontalOrganizationChart"/>
    <dgm:cxn modelId="{96853376-C1C1-44E5-BE26-16A5EB503BBD}" type="presParOf" srcId="{E29ED790-EDD8-46B0-9A9A-14808A285F32}" destId="{5EA4C032-736A-40D7-A688-DA65B11C71AA}" srcOrd="2" destOrd="0" presId="urn:microsoft.com/office/officeart/2009/3/layout/HorizontalOrganizationChart"/>
    <dgm:cxn modelId="{D04BD690-CC87-4994-BBC8-E5B7661EBEDF}" type="presParOf" srcId="{773DBB62-0453-4940-88BB-E4A4F5B23505}" destId="{42A73BDE-1B2A-4D60-A9CF-F67EBA17D41B}" srcOrd="2" destOrd="0" presId="urn:microsoft.com/office/officeart/2009/3/layout/HorizontalOrganizationChart"/>
    <dgm:cxn modelId="{53596C83-A5D6-44D3-B9A1-77AE641B8EBE}" type="presParOf" srcId="{773DBB62-0453-4940-88BB-E4A4F5B23505}" destId="{CD6FCF6A-6F53-4AD6-A386-518D5476A721}" srcOrd="3" destOrd="0" presId="urn:microsoft.com/office/officeart/2009/3/layout/HorizontalOrganizationChart"/>
    <dgm:cxn modelId="{8BA6C1B2-36E7-4FA9-8B7E-5C07AF5F1ADA}" type="presParOf" srcId="{CD6FCF6A-6F53-4AD6-A386-518D5476A721}" destId="{CDBB1131-5DE2-4700-B6E9-A6CD1ED293FD}" srcOrd="0" destOrd="0" presId="urn:microsoft.com/office/officeart/2009/3/layout/HorizontalOrganizationChart"/>
    <dgm:cxn modelId="{4666C333-B237-4CCA-82EE-FDACC710268E}" type="presParOf" srcId="{CDBB1131-5DE2-4700-B6E9-A6CD1ED293FD}" destId="{BEF6FDCA-8D57-4950-9D1A-2DFE72486C6D}" srcOrd="0" destOrd="0" presId="urn:microsoft.com/office/officeart/2009/3/layout/HorizontalOrganizationChart"/>
    <dgm:cxn modelId="{7F04F323-E7DC-46B4-AB92-E94BF342E661}" type="presParOf" srcId="{CDBB1131-5DE2-4700-B6E9-A6CD1ED293FD}" destId="{40DC9C0C-DBA1-45FC-9125-E193C90F3EEE}" srcOrd="1" destOrd="0" presId="urn:microsoft.com/office/officeart/2009/3/layout/HorizontalOrganizationChart"/>
    <dgm:cxn modelId="{E29D64EC-A22F-4EA8-8AB7-B0EE85553978}" type="presParOf" srcId="{CD6FCF6A-6F53-4AD6-A386-518D5476A721}" destId="{EFCE2562-6DAC-46E1-B183-F2215A724CF4}" srcOrd="1" destOrd="0" presId="urn:microsoft.com/office/officeart/2009/3/layout/HorizontalOrganizationChart"/>
    <dgm:cxn modelId="{67458DC0-CE0B-4001-BB4C-BE22E2467E7B}" type="presParOf" srcId="{EFCE2562-6DAC-46E1-B183-F2215A724CF4}" destId="{B9849E61-6205-4575-821A-C3409EF32F5A}" srcOrd="0" destOrd="0" presId="urn:microsoft.com/office/officeart/2009/3/layout/HorizontalOrganizationChart"/>
    <dgm:cxn modelId="{265346C9-DBFF-4620-8A8E-8B582F5F5CB0}" type="presParOf" srcId="{EFCE2562-6DAC-46E1-B183-F2215A724CF4}" destId="{79DB112E-8010-4259-9821-E463FC653B0C}" srcOrd="1" destOrd="0" presId="urn:microsoft.com/office/officeart/2009/3/layout/HorizontalOrganizationChart"/>
    <dgm:cxn modelId="{FEAE3E0A-6CA0-4E2F-ABA8-13F33C73CC6D}" type="presParOf" srcId="{79DB112E-8010-4259-9821-E463FC653B0C}" destId="{65888EDD-9832-4B21-8100-ABA6A515D9FC}" srcOrd="0" destOrd="0" presId="urn:microsoft.com/office/officeart/2009/3/layout/HorizontalOrganizationChart"/>
    <dgm:cxn modelId="{141E56ED-3BD3-41D8-AF54-7121B482BA28}" type="presParOf" srcId="{65888EDD-9832-4B21-8100-ABA6A515D9FC}" destId="{CEFBB6E1-C36B-4497-A3EE-B8735C0C02BD}" srcOrd="0" destOrd="0" presId="urn:microsoft.com/office/officeart/2009/3/layout/HorizontalOrganizationChart"/>
    <dgm:cxn modelId="{B84F869C-E933-4F37-BAFA-A715299AFF2C}" type="presParOf" srcId="{65888EDD-9832-4B21-8100-ABA6A515D9FC}" destId="{25C8BA73-DD3D-40B1-A165-2ED6DECF8F30}" srcOrd="1" destOrd="0" presId="urn:microsoft.com/office/officeart/2009/3/layout/HorizontalOrganizationChart"/>
    <dgm:cxn modelId="{3EC60379-52D9-4759-B1EB-507A9EF9F9CA}" type="presParOf" srcId="{79DB112E-8010-4259-9821-E463FC653B0C}" destId="{BAACE782-3ABA-4FF3-8FDD-63714C031828}" srcOrd="1" destOrd="0" presId="urn:microsoft.com/office/officeart/2009/3/layout/HorizontalOrganizationChart"/>
    <dgm:cxn modelId="{37D8706B-D937-470C-B88D-3C86C28295B9}" type="presParOf" srcId="{79DB112E-8010-4259-9821-E463FC653B0C}" destId="{6CE2244D-D5AF-4DE5-9714-2064A415C85A}" srcOrd="2" destOrd="0" presId="urn:microsoft.com/office/officeart/2009/3/layout/HorizontalOrganizationChart"/>
    <dgm:cxn modelId="{46EC634E-7430-4882-AEC7-894EF01253D9}" type="presParOf" srcId="{EFCE2562-6DAC-46E1-B183-F2215A724CF4}" destId="{5270B650-E496-40C7-8807-C5438D611043}" srcOrd="2" destOrd="0" presId="urn:microsoft.com/office/officeart/2009/3/layout/HorizontalOrganizationChart"/>
    <dgm:cxn modelId="{FB2FBFC5-E303-41A1-B174-90B5E1EF8242}" type="presParOf" srcId="{EFCE2562-6DAC-46E1-B183-F2215A724CF4}" destId="{88EB036D-DC07-4D82-BBA7-E3923DFC2AFC}" srcOrd="3" destOrd="0" presId="urn:microsoft.com/office/officeart/2009/3/layout/HorizontalOrganizationChart"/>
    <dgm:cxn modelId="{CD40BAE2-4D33-462A-9213-C11699E964BE}" type="presParOf" srcId="{88EB036D-DC07-4D82-BBA7-E3923DFC2AFC}" destId="{05408BBE-0284-40E8-B99D-177AA486137C}" srcOrd="0" destOrd="0" presId="urn:microsoft.com/office/officeart/2009/3/layout/HorizontalOrganizationChart"/>
    <dgm:cxn modelId="{5C1B697A-04E5-483D-A60E-DDC5C0E5D00B}" type="presParOf" srcId="{05408BBE-0284-40E8-B99D-177AA486137C}" destId="{1577AF79-8535-4710-B1F8-8E1B2FFA639E}" srcOrd="0" destOrd="0" presId="urn:microsoft.com/office/officeart/2009/3/layout/HorizontalOrganizationChart"/>
    <dgm:cxn modelId="{BA25C55E-BE34-47EC-8723-9004EE5FF816}" type="presParOf" srcId="{05408BBE-0284-40E8-B99D-177AA486137C}" destId="{5963CD56-8664-4B87-B207-E3264FAE3885}" srcOrd="1" destOrd="0" presId="urn:microsoft.com/office/officeart/2009/3/layout/HorizontalOrganizationChart"/>
    <dgm:cxn modelId="{44F4D71B-E1C9-4787-8D1F-27BF1A2151E5}" type="presParOf" srcId="{88EB036D-DC07-4D82-BBA7-E3923DFC2AFC}" destId="{1F6B1626-FE70-4136-8301-4458C9C8899B}" srcOrd="1" destOrd="0" presId="urn:microsoft.com/office/officeart/2009/3/layout/HorizontalOrganizationChart"/>
    <dgm:cxn modelId="{72CA3B44-A74C-4900-9795-E5952126A0B9}" type="presParOf" srcId="{88EB036D-DC07-4D82-BBA7-E3923DFC2AFC}" destId="{AF224FAC-951C-4824-9A2F-B00AA247D659}" srcOrd="2" destOrd="0" presId="urn:microsoft.com/office/officeart/2009/3/layout/HorizontalOrganizationChart"/>
    <dgm:cxn modelId="{F7DD305B-FB9B-49F1-9274-A903BF7B2791}" type="presParOf" srcId="{EFCE2562-6DAC-46E1-B183-F2215A724CF4}" destId="{0CBFCDC9-0DD8-4CB4-A225-8CEAD64FA76C}" srcOrd="4" destOrd="0" presId="urn:microsoft.com/office/officeart/2009/3/layout/HorizontalOrganizationChart"/>
    <dgm:cxn modelId="{21200E3E-8E38-4A8B-805E-6174D562C7B2}" type="presParOf" srcId="{EFCE2562-6DAC-46E1-B183-F2215A724CF4}" destId="{77CEB15A-CAEF-444E-AC91-6C16656AA909}" srcOrd="5" destOrd="0" presId="urn:microsoft.com/office/officeart/2009/3/layout/HorizontalOrganizationChart"/>
    <dgm:cxn modelId="{D5DA1C62-A32B-4B0F-BBD0-C87CC1B937CC}" type="presParOf" srcId="{77CEB15A-CAEF-444E-AC91-6C16656AA909}" destId="{DED92B02-CE16-4CA6-AECE-4F3B4BCFFF12}" srcOrd="0" destOrd="0" presId="urn:microsoft.com/office/officeart/2009/3/layout/HorizontalOrganizationChart"/>
    <dgm:cxn modelId="{2B3E9748-BC53-460B-AA52-319D3104A5E7}" type="presParOf" srcId="{DED92B02-CE16-4CA6-AECE-4F3B4BCFFF12}" destId="{C7E91EF0-78C9-4CE4-BBF5-D73FE76ED7D1}" srcOrd="0" destOrd="0" presId="urn:microsoft.com/office/officeart/2009/3/layout/HorizontalOrganizationChart"/>
    <dgm:cxn modelId="{825D6E2C-8009-4A2F-BB7D-031E39CF7098}" type="presParOf" srcId="{DED92B02-CE16-4CA6-AECE-4F3B4BCFFF12}" destId="{F59106C8-508B-4290-A45D-D869C13CCC43}" srcOrd="1" destOrd="0" presId="urn:microsoft.com/office/officeart/2009/3/layout/HorizontalOrganizationChart"/>
    <dgm:cxn modelId="{42E898E6-D037-426D-AAA4-E2A23BF99145}" type="presParOf" srcId="{77CEB15A-CAEF-444E-AC91-6C16656AA909}" destId="{4EB754E5-7683-4423-AF50-7C5A4855AFCC}" srcOrd="1" destOrd="0" presId="urn:microsoft.com/office/officeart/2009/3/layout/HorizontalOrganizationChart"/>
    <dgm:cxn modelId="{25718394-29D0-4DE2-968B-9C1171992241}" type="presParOf" srcId="{77CEB15A-CAEF-444E-AC91-6C16656AA909}" destId="{8B57102C-87D4-4194-B4E1-DB4FC59DA6EA}" srcOrd="2" destOrd="0" presId="urn:microsoft.com/office/officeart/2009/3/layout/HorizontalOrganizationChart"/>
    <dgm:cxn modelId="{467C9D1C-2130-4EE9-AD28-69113B10F7FB}" type="presParOf" srcId="{CD6FCF6A-6F53-4AD6-A386-518D5476A721}" destId="{E34B0E92-3DE3-43D2-95BD-81F9305FEA58}" srcOrd="2" destOrd="0" presId="urn:microsoft.com/office/officeart/2009/3/layout/HorizontalOrganizationChart"/>
    <dgm:cxn modelId="{26179909-8958-49A8-A84A-681AE53B4D37}" type="presParOf" srcId="{773DBB62-0453-4940-88BB-E4A4F5B23505}" destId="{F1AD315B-60CE-468B-894E-563269D7B726}" srcOrd="4" destOrd="0" presId="urn:microsoft.com/office/officeart/2009/3/layout/HorizontalOrganizationChart"/>
    <dgm:cxn modelId="{D9406C53-38D7-4C50-9DC5-080EE711BA51}" type="presParOf" srcId="{773DBB62-0453-4940-88BB-E4A4F5B23505}" destId="{EA2A1872-121D-4D65-943E-CE222B27DAAC}" srcOrd="5" destOrd="0" presId="urn:microsoft.com/office/officeart/2009/3/layout/HorizontalOrganizationChart"/>
    <dgm:cxn modelId="{CD2FC078-FEC8-4410-9695-0A2768DFE06B}" type="presParOf" srcId="{EA2A1872-121D-4D65-943E-CE222B27DAAC}" destId="{12FC293E-6961-4FA4-826D-693F8785B35A}" srcOrd="0" destOrd="0" presId="urn:microsoft.com/office/officeart/2009/3/layout/HorizontalOrganizationChart"/>
    <dgm:cxn modelId="{4CFE42BF-C31E-415C-9CB8-F4D3BBBF9993}" type="presParOf" srcId="{12FC293E-6961-4FA4-826D-693F8785B35A}" destId="{2F461A23-1F19-4779-BF11-DFEA357F33E3}" srcOrd="0" destOrd="0" presId="urn:microsoft.com/office/officeart/2009/3/layout/HorizontalOrganizationChart"/>
    <dgm:cxn modelId="{9052ADA0-9140-4382-89EB-DF5CC4921F0C}" type="presParOf" srcId="{12FC293E-6961-4FA4-826D-693F8785B35A}" destId="{A478A519-E19B-4906-A4F4-6DFC28A59454}" srcOrd="1" destOrd="0" presId="urn:microsoft.com/office/officeart/2009/3/layout/HorizontalOrganizationChart"/>
    <dgm:cxn modelId="{822A33D3-1DAE-4844-B4DB-B76989E7DF26}" type="presParOf" srcId="{EA2A1872-121D-4D65-943E-CE222B27DAAC}" destId="{508E89FB-4F25-48ED-839A-41610DA11D3C}" srcOrd="1" destOrd="0" presId="urn:microsoft.com/office/officeart/2009/3/layout/HorizontalOrganizationChart"/>
    <dgm:cxn modelId="{ABDAF5CC-87E0-437E-89DC-AC50DE7F1F8D}" type="presParOf" srcId="{EA2A1872-121D-4D65-943E-CE222B27DAAC}" destId="{3AE470E2-5B35-44D6-B1EF-A4FC06EFECA2}" srcOrd="2" destOrd="0" presId="urn:microsoft.com/office/officeart/2009/3/layout/HorizontalOrganizationChart"/>
    <dgm:cxn modelId="{85D2D85E-6BCB-4A8A-AFCD-B39A3057B6CC}" type="presParOf" srcId="{773DBB62-0453-4940-88BB-E4A4F5B23505}" destId="{B2881CD6-71E8-47CA-981B-0DEEE7D35A46}" srcOrd="6" destOrd="0" presId="urn:microsoft.com/office/officeart/2009/3/layout/HorizontalOrganizationChart"/>
    <dgm:cxn modelId="{066EDEC9-B2BC-438E-A615-B61BA341502F}" type="presParOf" srcId="{773DBB62-0453-4940-88BB-E4A4F5B23505}" destId="{4E1413BA-A580-4816-974E-AF25A0B99258}" srcOrd="7" destOrd="0" presId="urn:microsoft.com/office/officeart/2009/3/layout/HorizontalOrganizationChart"/>
    <dgm:cxn modelId="{E88271EC-928E-4BE4-A3AA-F9D742B36FBD}" type="presParOf" srcId="{4E1413BA-A580-4816-974E-AF25A0B99258}" destId="{221628E6-1769-4458-B176-8830FD2CD04D}" srcOrd="0" destOrd="0" presId="urn:microsoft.com/office/officeart/2009/3/layout/HorizontalOrganizationChart"/>
    <dgm:cxn modelId="{A5A1D110-8EB7-4B57-8955-92C93B1CB1C9}" type="presParOf" srcId="{221628E6-1769-4458-B176-8830FD2CD04D}" destId="{679D25C5-6A23-4691-A570-C3C23463D9D0}" srcOrd="0" destOrd="0" presId="urn:microsoft.com/office/officeart/2009/3/layout/HorizontalOrganizationChart"/>
    <dgm:cxn modelId="{900DE6B7-D0EC-4EA5-802D-02701E990EEF}" type="presParOf" srcId="{221628E6-1769-4458-B176-8830FD2CD04D}" destId="{9165BAC3-4460-4802-B076-0D53E34D4F3A}" srcOrd="1" destOrd="0" presId="urn:microsoft.com/office/officeart/2009/3/layout/HorizontalOrganizationChart"/>
    <dgm:cxn modelId="{36858D8D-F180-4AB9-AA57-0379CF953511}" type="presParOf" srcId="{4E1413BA-A580-4816-974E-AF25A0B99258}" destId="{78447513-3AA6-4533-AC92-90EBC4B07E37}" srcOrd="1" destOrd="0" presId="urn:microsoft.com/office/officeart/2009/3/layout/HorizontalOrganizationChart"/>
    <dgm:cxn modelId="{8D3C5C0A-3A4B-41B0-951D-FFC8C2F16642}" type="presParOf" srcId="{4E1413BA-A580-4816-974E-AF25A0B99258}" destId="{48E46225-C812-486E-BF32-22BFD532DC77}" srcOrd="2" destOrd="0" presId="urn:microsoft.com/office/officeart/2009/3/layout/HorizontalOrganizationChart"/>
    <dgm:cxn modelId="{FFC24E04-0130-46FC-B62F-D1D8F59E9E51}" type="presParOf" srcId="{773DBB62-0453-4940-88BB-E4A4F5B23505}" destId="{0DB0F607-14B9-4BBE-BCDE-3203E2460E2A}" srcOrd="8" destOrd="0" presId="urn:microsoft.com/office/officeart/2009/3/layout/HorizontalOrganizationChart"/>
    <dgm:cxn modelId="{10B22894-8800-42D8-995A-B99B951F999A}" type="presParOf" srcId="{773DBB62-0453-4940-88BB-E4A4F5B23505}" destId="{6AD8C144-465D-4EAC-BA7C-6764FD2F6202}" srcOrd="9" destOrd="0" presId="urn:microsoft.com/office/officeart/2009/3/layout/HorizontalOrganizationChart"/>
    <dgm:cxn modelId="{165B72E5-2983-48A7-8110-5B94E460B50E}" type="presParOf" srcId="{6AD8C144-465D-4EAC-BA7C-6764FD2F6202}" destId="{F9DBB4CE-D267-4F33-91AB-A08752DCF36F}" srcOrd="0" destOrd="0" presId="urn:microsoft.com/office/officeart/2009/3/layout/HorizontalOrganizationChart"/>
    <dgm:cxn modelId="{4B354C48-4479-4DC4-9EBF-D83222805539}" type="presParOf" srcId="{F9DBB4CE-D267-4F33-91AB-A08752DCF36F}" destId="{3BA23ECA-C16C-492D-B600-9DC74E3AE32B}" srcOrd="0" destOrd="0" presId="urn:microsoft.com/office/officeart/2009/3/layout/HorizontalOrganizationChart"/>
    <dgm:cxn modelId="{28509D89-B814-4379-81D5-7BE6EC46C835}" type="presParOf" srcId="{F9DBB4CE-D267-4F33-91AB-A08752DCF36F}" destId="{7269B395-DCD7-4581-9A1B-8FF201BB14A6}" srcOrd="1" destOrd="0" presId="urn:microsoft.com/office/officeart/2009/3/layout/HorizontalOrganizationChart"/>
    <dgm:cxn modelId="{08A73FE6-7627-4B26-87F7-51B2BD47BB83}" type="presParOf" srcId="{6AD8C144-465D-4EAC-BA7C-6764FD2F6202}" destId="{843BE150-D83E-46C9-83D9-721864D60513}" srcOrd="1" destOrd="0" presId="urn:microsoft.com/office/officeart/2009/3/layout/HorizontalOrganizationChart"/>
    <dgm:cxn modelId="{429E2CA2-ADAA-4BC6-A73F-4160048DAA0B}" type="presParOf" srcId="{6AD8C144-465D-4EAC-BA7C-6764FD2F6202}" destId="{078E4120-8AFF-4B85-A2D8-367022004F22}" srcOrd="2" destOrd="0" presId="urn:microsoft.com/office/officeart/2009/3/layout/HorizontalOrganizationChart"/>
    <dgm:cxn modelId="{117A6FCF-9BDF-42C6-8669-B3914B61DFCE}" type="presParOf" srcId="{D33AEFD2-49A5-44DC-8232-649B26C1C894}" destId="{8B678720-9EF2-4A64-8089-E38B78891523}" srcOrd="2" destOrd="0" presId="urn:microsoft.com/office/officeart/2009/3/layout/HorizontalOrganizationChart"/>
    <dgm:cxn modelId="{BD5B0A9F-37C8-4C51-A8EC-3D27CD73BA0A}" type="presParOf" srcId="{2FBB6852-4AAD-4074-B6CF-AEA51B5ABCCC}" destId="{A5D3D665-B547-45BA-896F-6AB13B75B86E}" srcOrd="10" destOrd="0" presId="urn:microsoft.com/office/officeart/2009/3/layout/HorizontalOrganizationChart"/>
    <dgm:cxn modelId="{F7719054-C42D-4F6A-A0B2-6E0213EBB86D}" type="presParOf" srcId="{2FBB6852-4AAD-4074-B6CF-AEA51B5ABCCC}" destId="{8F7270B8-ABC2-48CE-B29F-E895340DBE13}" srcOrd="11" destOrd="0" presId="urn:microsoft.com/office/officeart/2009/3/layout/HorizontalOrganizationChart"/>
    <dgm:cxn modelId="{12ED8690-6525-4120-957C-D927ED6DB465}" type="presParOf" srcId="{8F7270B8-ABC2-48CE-B29F-E895340DBE13}" destId="{37F75D91-37DF-4E3A-804C-A3DB25303C32}" srcOrd="0" destOrd="0" presId="urn:microsoft.com/office/officeart/2009/3/layout/HorizontalOrganizationChart"/>
    <dgm:cxn modelId="{A4BD3DD2-F107-41CC-A641-6DF80C4EAAF7}" type="presParOf" srcId="{37F75D91-37DF-4E3A-804C-A3DB25303C32}" destId="{3605B62E-309D-47B3-A94B-CF21FF65ABD9}" srcOrd="0" destOrd="0" presId="urn:microsoft.com/office/officeart/2009/3/layout/HorizontalOrganizationChart"/>
    <dgm:cxn modelId="{54F092BA-AD63-4280-9FB2-0E0D14B0B99D}" type="presParOf" srcId="{37F75D91-37DF-4E3A-804C-A3DB25303C32}" destId="{C0A6908E-CF3B-400F-B6E6-0EA4E50C00A3}" srcOrd="1" destOrd="0" presId="urn:microsoft.com/office/officeart/2009/3/layout/HorizontalOrganizationChart"/>
    <dgm:cxn modelId="{2685662E-E681-48B6-B817-52E643595463}" type="presParOf" srcId="{8F7270B8-ABC2-48CE-B29F-E895340DBE13}" destId="{FED1EAF5-77FE-4C3C-8170-4BE2A596835F}" srcOrd="1" destOrd="0" presId="urn:microsoft.com/office/officeart/2009/3/layout/HorizontalOrganizationChart"/>
    <dgm:cxn modelId="{2DDF910F-C603-499C-9336-F67F93068238}" type="presParOf" srcId="{FED1EAF5-77FE-4C3C-8170-4BE2A596835F}" destId="{DDE943D3-CE0C-483B-AF13-6AFE7A7EDD3F}" srcOrd="0" destOrd="0" presId="urn:microsoft.com/office/officeart/2009/3/layout/HorizontalOrganizationChart"/>
    <dgm:cxn modelId="{45B4E59F-2CE4-4BC8-88D5-42999A9B0DD2}" type="presParOf" srcId="{FED1EAF5-77FE-4C3C-8170-4BE2A596835F}" destId="{2A186FB3-FE5C-4B2C-9635-40718DFDC19B}" srcOrd="1" destOrd="0" presId="urn:microsoft.com/office/officeart/2009/3/layout/HorizontalOrganizationChart"/>
    <dgm:cxn modelId="{583A5AAF-F49A-4862-AD3F-28B32DA120CF}" type="presParOf" srcId="{2A186FB3-FE5C-4B2C-9635-40718DFDC19B}" destId="{075EB6FE-ABE7-40A3-B952-6A125F5C3458}" srcOrd="0" destOrd="0" presId="urn:microsoft.com/office/officeart/2009/3/layout/HorizontalOrganizationChart"/>
    <dgm:cxn modelId="{A060E6E2-4E7E-4E67-9297-9FB8EC4A771C}" type="presParOf" srcId="{075EB6FE-ABE7-40A3-B952-6A125F5C3458}" destId="{0572EE65-B880-45C6-8385-BCC9214AB796}" srcOrd="0" destOrd="0" presId="urn:microsoft.com/office/officeart/2009/3/layout/HorizontalOrganizationChart"/>
    <dgm:cxn modelId="{25258B55-D998-4144-8A43-D9A885C60B7F}" type="presParOf" srcId="{075EB6FE-ABE7-40A3-B952-6A125F5C3458}" destId="{D5F17DE5-201A-4C1B-8463-201F1A272E47}" srcOrd="1" destOrd="0" presId="urn:microsoft.com/office/officeart/2009/3/layout/HorizontalOrganizationChart"/>
    <dgm:cxn modelId="{A6D852EE-6553-49A3-93BE-84741181134B}" type="presParOf" srcId="{2A186FB3-FE5C-4B2C-9635-40718DFDC19B}" destId="{BE699973-94DD-46B2-A943-482EFFA7084A}" srcOrd="1" destOrd="0" presId="urn:microsoft.com/office/officeart/2009/3/layout/HorizontalOrganizationChart"/>
    <dgm:cxn modelId="{365100F7-03E6-49C0-A360-B9CED673E151}" type="presParOf" srcId="{BE699973-94DD-46B2-A943-482EFFA7084A}" destId="{0BAF0882-AA41-4D31-94F0-4B61DE9BCA54}" srcOrd="0" destOrd="0" presId="urn:microsoft.com/office/officeart/2009/3/layout/HorizontalOrganizationChart"/>
    <dgm:cxn modelId="{5A34C511-8625-466C-AE57-C39D2E628DE6}" type="presParOf" srcId="{BE699973-94DD-46B2-A943-482EFFA7084A}" destId="{ED41BB84-FFF7-4679-BB5A-3B130303ABAD}" srcOrd="1" destOrd="0" presId="urn:microsoft.com/office/officeart/2009/3/layout/HorizontalOrganizationChart"/>
    <dgm:cxn modelId="{05C3E25F-76B6-4587-85DB-24EBBE6F5C53}" type="presParOf" srcId="{ED41BB84-FFF7-4679-BB5A-3B130303ABAD}" destId="{880E738C-1BFD-4BF1-A766-8680E85BBBF2}" srcOrd="0" destOrd="0" presId="urn:microsoft.com/office/officeart/2009/3/layout/HorizontalOrganizationChart"/>
    <dgm:cxn modelId="{7B6F564D-07BA-4098-99FB-B1532636EABD}" type="presParOf" srcId="{880E738C-1BFD-4BF1-A766-8680E85BBBF2}" destId="{BD928157-985F-42CB-8E66-1C1952452320}" srcOrd="0" destOrd="0" presId="urn:microsoft.com/office/officeart/2009/3/layout/HorizontalOrganizationChart"/>
    <dgm:cxn modelId="{D276FFA9-C49E-4EFC-B4C8-D48D34C9C335}" type="presParOf" srcId="{880E738C-1BFD-4BF1-A766-8680E85BBBF2}" destId="{BA2DC6FD-0296-4E6E-A5D1-612D4280FE38}" srcOrd="1" destOrd="0" presId="urn:microsoft.com/office/officeart/2009/3/layout/HorizontalOrganizationChart"/>
    <dgm:cxn modelId="{476E13B5-8AEA-4072-8EE8-0B9CBF582F9E}" type="presParOf" srcId="{ED41BB84-FFF7-4679-BB5A-3B130303ABAD}" destId="{93C39EC0-4E13-4B00-931B-494328B2FC40}" srcOrd="1" destOrd="0" presId="urn:microsoft.com/office/officeart/2009/3/layout/HorizontalOrganizationChart"/>
    <dgm:cxn modelId="{41E703BE-FA5A-4B20-AA1F-EB7D43E3D66A}" type="presParOf" srcId="{ED41BB84-FFF7-4679-BB5A-3B130303ABAD}" destId="{D75A70C1-E8BF-4D30-B0AF-D93451C90CD2}" srcOrd="2" destOrd="0" presId="urn:microsoft.com/office/officeart/2009/3/layout/HorizontalOrganizationChart"/>
    <dgm:cxn modelId="{5A205914-AAF0-4DEE-B33D-359162806672}" type="presParOf" srcId="{2A186FB3-FE5C-4B2C-9635-40718DFDC19B}" destId="{8FE4E4FC-4AFB-45FF-8032-FB3923376AFB}" srcOrd="2" destOrd="0" presId="urn:microsoft.com/office/officeart/2009/3/layout/HorizontalOrganizationChart"/>
    <dgm:cxn modelId="{F20D3A5F-8893-4EA6-A3C5-E46588181498}" type="presParOf" srcId="{FED1EAF5-77FE-4C3C-8170-4BE2A596835F}" destId="{82522390-0DBB-496E-9FB1-AA407638F1BF}" srcOrd="2" destOrd="0" presId="urn:microsoft.com/office/officeart/2009/3/layout/HorizontalOrganizationChart"/>
    <dgm:cxn modelId="{DE427E18-CD84-4E97-B5D7-92523F01B4D8}" type="presParOf" srcId="{FED1EAF5-77FE-4C3C-8170-4BE2A596835F}" destId="{03701C7A-0C94-4E5C-8174-AFDE04CA6D2C}" srcOrd="3" destOrd="0" presId="urn:microsoft.com/office/officeart/2009/3/layout/HorizontalOrganizationChart"/>
    <dgm:cxn modelId="{2D8035BB-3305-496D-9605-10F3E9F561CE}" type="presParOf" srcId="{03701C7A-0C94-4E5C-8174-AFDE04CA6D2C}" destId="{F0525CEA-3F42-4C5E-B5E4-604271D069FC}" srcOrd="0" destOrd="0" presId="urn:microsoft.com/office/officeart/2009/3/layout/HorizontalOrganizationChart"/>
    <dgm:cxn modelId="{0EC4A3D6-4B69-4E7C-B3A8-CF343E8BD1A6}" type="presParOf" srcId="{F0525CEA-3F42-4C5E-B5E4-604271D069FC}" destId="{9F6ED66C-0F0E-4F84-B454-E2474B24936E}" srcOrd="0" destOrd="0" presId="urn:microsoft.com/office/officeart/2009/3/layout/HorizontalOrganizationChart"/>
    <dgm:cxn modelId="{EF32462F-5151-4AA2-A102-D01F3AFD279C}" type="presParOf" srcId="{F0525CEA-3F42-4C5E-B5E4-604271D069FC}" destId="{8D6B32BC-2DE0-49F0-B3C0-CF83DB3F4833}" srcOrd="1" destOrd="0" presId="urn:microsoft.com/office/officeart/2009/3/layout/HorizontalOrganizationChart"/>
    <dgm:cxn modelId="{9C8876C7-5ABE-4505-85AA-BE9B5D5D6BBC}" type="presParOf" srcId="{03701C7A-0C94-4E5C-8174-AFDE04CA6D2C}" destId="{3B8B3D39-4ECB-4AB4-9543-0A16DECC3B83}" srcOrd="1" destOrd="0" presId="urn:microsoft.com/office/officeart/2009/3/layout/HorizontalOrganizationChart"/>
    <dgm:cxn modelId="{836DA3DC-0300-40B9-97D2-CAA8370CC8FD}" type="presParOf" srcId="{3B8B3D39-4ECB-4AB4-9543-0A16DECC3B83}" destId="{8747ED87-D686-4190-9ACC-46ADECEFCFDF}" srcOrd="0" destOrd="0" presId="urn:microsoft.com/office/officeart/2009/3/layout/HorizontalOrganizationChart"/>
    <dgm:cxn modelId="{5BE4BD2D-3279-4079-BCDD-D9784F65BA0A}" type="presParOf" srcId="{3B8B3D39-4ECB-4AB4-9543-0A16DECC3B83}" destId="{8DCCAA16-6384-42CE-B1A6-37D139802674}" srcOrd="1" destOrd="0" presId="urn:microsoft.com/office/officeart/2009/3/layout/HorizontalOrganizationChart"/>
    <dgm:cxn modelId="{A40D2B09-3C4F-4E85-8183-C78AA5AC3D48}" type="presParOf" srcId="{8DCCAA16-6384-42CE-B1A6-37D139802674}" destId="{2C620CA7-C70C-4445-AAD4-C20234FD9C88}" srcOrd="0" destOrd="0" presId="urn:microsoft.com/office/officeart/2009/3/layout/HorizontalOrganizationChart"/>
    <dgm:cxn modelId="{027C4E98-789E-4D87-9C2C-12236245BE0F}" type="presParOf" srcId="{2C620CA7-C70C-4445-AAD4-C20234FD9C88}" destId="{2D6FF3E9-FC60-4535-8761-8E8A8246C6A7}" srcOrd="0" destOrd="0" presId="urn:microsoft.com/office/officeart/2009/3/layout/HorizontalOrganizationChart"/>
    <dgm:cxn modelId="{02779A9A-841B-46FA-B823-D607BED763B0}" type="presParOf" srcId="{2C620CA7-C70C-4445-AAD4-C20234FD9C88}" destId="{F655D34B-0463-4A17-BFE2-AE25413D72BC}" srcOrd="1" destOrd="0" presId="urn:microsoft.com/office/officeart/2009/3/layout/HorizontalOrganizationChart"/>
    <dgm:cxn modelId="{26FA2A18-751B-43E0-9C90-4B6D11D4F8B4}" type="presParOf" srcId="{8DCCAA16-6384-42CE-B1A6-37D139802674}" destId="{FC5CF8C8-8E41-4F8F-AA89-809B2136FDE7}" srcOrd="1" destOrd="0" presId="urn:microsoft.com/office/officeart/2009/3/layout/HorizontalOrganizationChart"/>
    <dgm:cxn modelId="{31256B3A-6498-4AB1-ABE4-358CFF949673}" type="presParOf" srcId="{8DCCAA16-6384-42CE-B1A6-37D139802674}" destId="{282EA8F7-AAE8-4C27-AA6E-2B308F1367DB}" srcOrd="2" destOrd="0" presId="urn:microsoft.com/office/officeart/2009/3/layout/HorizontalOrganizationChart"/>
    <dgm:cxn modelId="{59E61892-6250-47D5-94FB-409849D96B63}" type="presParOf" srcId="{3B8B3D39-4ECB-4AB4-9543-0A16DECC3B83}" destId="{ABF1894F-FD17-48D5-BD27-E2A12C601BE2}" srcOrd="2" destOrd="0" presId="urn:microsoft.com/office/officeart/2009/3/layout/HorizontalOrganizationChart"/>
    <dgm:cxn modelId="{2A57A7E8-A675-4471-8959-5B6E8F2C1AF2}" type="presParOf" srcId="{3B8B3D39-4ECB-4AB4-9543-0A16DECC3B83}" destId="{A5000160-32BB-45D4-808C-8EDB979FD6B2}" srcOrd="3" destOrd="0" presId="urn:microsoft.com/office/officeart/2009/3/layout/HorizontalOrganizationChart"/>
    <dgm:cxn modelId="{FF64A788-72C1-40E8-A9B5-EFC746D402E7}" type="presParOf" srcId="{A5000160-32BB-45D4-808C-8EDB979FD6B2}" destId="{F640F00E-2088-4265-8E15-3199090B567A}" srcOrd="0" destOrd="0" presId="urn:microsoft.com/office/officeart/2009/3/layout/HorizontalOrganizationChart"/>
    <dgm:cxn modelId="{7DCDE4D0-386B-40AF-B7D3-E6FF411B25BC}" type="presParOf" srcId="{F640F00E-2088-4265-8E15-3199090B567A}" destId="{C530A553-734B-4434-B8C8-CD7129CC0C59}" srcOrd="0" destOrd="0" presId="urn:microsoft.com/office/officeart/2009/3/layout/HorizontalOrganizationChart"/>
    <dgm:cxn modelId="{C38A2CC3-3D9D-4487-87AD-76BB305AF560}" type="presParOf" srcId="{F640F00E-2088-4265-8E15-3199090B567A}" destId="{BA77C539-44E1-4A7B-A3D2-11CB67936268}" srcOrd="1" destOrd="0" presId="urn:microsoft.com/office/officeart/2009/3/layout/HorizontalOrganizationChart"/>
    <dgm:cxn modelId="{0B33BCD3-63BF-4367-92DF-A596EEC3DEFC}" type="presParOf" srcId="{A5000160-32BB-45D4-808C-8EDB979FD6B2}" destId="{9CC29AD8-584B-4E33-8B17-1F7C75F88802}" srcOrd="1" destOrd="0" presId="urn:microsoft.com/office/officeart/2009/3/layout/HorizontalOrganizationChart"/>
    <dgm:cxn modelId="{4E97DF88-CB24-4DC5-A76D-5EA99BB6EF8A}" type="presParOf" srcId="{A5000160-32BB-45D4-808C-8EDB979FD6B2}" destId="{0D0D23A2-1A1B-44BB-A49D-D491A5793393}" srcOrd="2" destOrd="0" presId="urn:microsoft.com/office/officeart/2009/3/layout/HorizontalOrganizationChart"/>
    <dgm:cxn modelId="{F33378D9-7C56-42B0-8167-29245F837959}" type="presParOf" srcId="{03701C7A-0C94-4E5C-8174-AFDE04CA6D2C}" destId="{06FAE4D2-2702-4281-92D9-15D47F580213}" srcOrd="2" destOrd="0" presId="urn:microsoft.com/office/officeart/2009/3/layout/HorizontalOrganizationChart"/>
    <dgm:cxn modelId="{1A28E0BB-8235-4825-A20B-DE9B10D16E08}" type="presParOf" srcId="{8F7270B8-ABC2-48CE-B29F-E895340DBE13}" destId="{1E664366-F895-4337-BC0D-40890591EEC3}" srcOrd="2" destOrd="0" presId="urn:microsoft.com/office/officeart/2009/3/layout/HorizontalOrganizationChart"/>
    <dgm:cxn modelId="{754C9833-AA98-4471-9268-E95EAF45EFA7}" type="presParOf" srcId="{2FBB6852-4AAD-4074-B6CF-AEA51B5ABCCC}" destId="{8719EC98-8800-4276-B294-336E4A89A536}" srcOrd="12" destOrd="0" presId="urn:microsoft.com/office/officeart/2009/3/layout/HorizontalOrganizationChart"/>
    <dgm:cxn modelId="{EC433969-7001-4903-BCD9-7E72857F71D1}" type="presParOf" srcId="{2FBB6852-4AAD-4074-B6CF-AEA51B5ABCCC}" destId="{D35F3584-C4B3-4D9B-AFC0-98BBD486BE8C}" srcOrd="13" destOrd="0" presId="urn:microsoft.com/office/officeart/2009/3/layout/HorizontalOrganizationChart"/>
    <dgm:cxn modelId="{E45DC424-6192-4D0E-9B95-B18C149B1B1F}" type="presParOf" srcId="{D35F3584-C4B3-4D9B-AFC0-98BBD486BE8C}" destId="{1CFEBBB2-5B12-4976-AA5A-19738E0883A0}" srcOrd="0" destOrd="0" presId="urn:microsoft.com/office/officeart/2009/3/layout/HorizontalOrganizationChart"/>
    <dgm:cxn modelId="{A0C0A8D1-2A1B-4B67-8A16-1DA87733FAAA}" type="presParOf" srcId="{1CFEBBB2-5B12-4976-AA5A-19738E0883A0}" destId="{13EC479C-ADD6-4257-A6CF-2122220DEFF0}" srcOrd="0" destOrd="0" presId="urn:microsoft.com/office/officeart/2009/3/layout/HorizontalOrganizationChart"/>
    <dgm:cxn modelId="{D0267510-8BEB-4354-97FB-D1BE2E6A852B}" type="presParOf" srcId="{1CFEBBB2-5B12-4976-AA5A-19738E0883A0}" destId="{717DB10D-8D6E-4A69-9067-070EDBF7D129}" srcOrd="1" destOrd="0" presId="urn:microsoft.com/office/officeart/2009/3/layout/HorizontalOrganizationChart"/>
    <dgm:cxn modelId="{026A1620-D76A-4444-86FD-5593831F5988}" type="presParOf" srcId="{D35F3584-C4B3-4D9B-AFC0-98BBD486BE8C}" destId="{6CE8696E-AA92-4B4B-B0AD-6970EB447419}" srcOrd="1" destOrd="0" presId="urn:microsoft.com/office/officeart/2009/3/layout/HorizontalOrganizationChart"/>
    <dgm:cxn modelId="{7A2BCC11-700D-49CF-B28A-78AFCF335D14}" type="presParOf" srcId="{6CE8696E-AA92-4B4B-B0AD-6970EB447419}" destId="{905ACEDB-3299-4CA8-B629-A7D9C9E86678}" srcOrd="0" destOrd="0" presId="urn:microsoft.com/office/officeart/2009/3/layout/HorizontalOrganizationChart"/>
    <dgm:cxn modelId="{8EEEBC1B-1658-464E-B2E5-1888B7E1409B}" type="presParOf" srcId="{6CE8696E-AA92-4B4B-B0AD-6970EB447419}" destId="{49FEA081-5FE4-4AEF-BCD6-E13D7DBC7B70}" srcOrd="1" destOrd="0" presId="urn:microsoft.com/office/officeart/2009/3/layout/HorizontalOrganizationChart"/>
    <dgm:cxn modelId="{C8504826-FC7B-42F6-A879-1579E4CF32DA}" type="presParOf" srcId="{49FEA081-5FE4-4AEF-BCD6-E13D7DBC7B70}" destId="{5D078CDB-AF5D-4B9F-9A62-B89494E87794}" srcOrd="0" destOrd="0" presId="urn:microsoft.com/office/officeart/2009/3/layout/HorizontalOrganizationChart"/>
    <dgm:cxn modelId="{147344E7-E0C8-49F1-97D9-9B15E12FD092}" type="presParOf" srcId="{5D078CDB-AF5D-4B9F-9A62-B89494E87794}" destId="{D6BF4008-FBBF-461C-9CEF-DA0959BFE28B}" srcOrd="0" destOrd="0" presId="urn:microsoft.com/office/officeart/2009/3/layout/HorizontalOrganizationChart"/>
    <dgm:cxn modelId="{0041B720-0DE6-4D97-95A3-CE4408752B2F}" type="presParOf" srcId="{5D078CDB-AF5D-4B9F-9A62-B89494E87794}" destId="{765976F2-C115-4C42-A09F-AA26E2A5F326}" srcOrd="1" destOrd="0" presId="urn:microsoft.com/office/officeart/2009/3/layout/HorizontalOrganizationChart"/>
    <dgm:cxn modelId="{7C8CBB60-F6E8-488F-B20F-83EAC1F43696}" type="presParOf" srcId="{49FEA081-5FE4-4AEF-BCD6-E13D7DBC7B70}" destId="{BA39F062-DE6F-4BB7-B5D2-7909C805F893}" srcOrd="1" destOrd="0" presId="urn:microsoft.com/office/officeart/2009/3/layout/HorizontalOrganizationChart"/>
    <dgm:cxn modelId="{2BF135A9-69A0-4BF2-9AF9-0260FDB6FDC2}" type="presParOf" srcId="{49FEA081-5FE4-4AEF-BCD6-E13D7DBC7B70}" destId="{052F4969-6C8E-4BED-8CD5-2B6BC6092844}" srcOrd="2" destOrd="0" presId="urn:microsoft.com/office/officeart/2009/3/layout/HorizontalOrganizationChart"/>
    <dgm:cxn modelId="{E24DF1CE-6C3B-4002-A479-EEA33527F9DE}" type="presParOf" srcId="{6CE8696E-AA92-4B4B-B0AD-6970EB447419}" destId="{05F08BBD-E8A7-495F-9A7E-4F2D5514650B}" srcOrd="2" destOrd="0" presId="urn:microsoft.com/office/officeart/2009/3/layout/HorizontalOrganizationChart"/>
    <dgm:cxn modelId="{71DC516A-25A0-4C97-BF3C-80992E3A154C}" type="presParOf" srcId="{6CE8696E-AA92-4B4B-B0AD-6970EB447419}" destId="{9461EBF6-2D96-4696-B7B2-BA9B6740E7B2}" srcOrd="3" destOrd="0" presId="urn:microsoft.com/office/officeart/2009/3/layout/HorizontalOrganizationChart"/>
    <dgm:cxn modelId="{1D1DE848-3D2F-4927-8F7C-2AEC5E9F96F7}" type="presParOf" srcId="{9461EBF6-2D96-4696-B7B2-BA9B6740E7B2}" destId="{6ED4D280-A176-47FF-AA67-673656C24167}" srcOrd="0" destOrd="0" presId="urn:microsoft.com/office/officeart/2009/3/layout/HorizontalOrganizationChart"/>
    <dgm:cxn modelId="{302B066E-A4D1-4BB2-B35C-91DE2A4CA2C6}" type="presParOf" srcId="{6ED4D280-A176-47FF-AA67-673656C24167}" destId="{59542D76-3919-4E4E-960F-9B48016D6AE3}" srcOrd="0" destOrd="0" presId="urn:microsoft.com/office/officeart/2009/3/layout/HorizontalOrganizationChart"/>
    <dgm:cxn modelId="{A9BFC635-EC09-46AA-B348-754A4B97B429}" type="presParOf" srcId="{6ED4D280-A176-47FF-AA67-673656C24167}" destId="{2897BDCE-D678-4901-8B4C-5081E8AABF64}" srcOrd="1" destOrd="0" presId="urn:microsoft.com/office/officeart/2009/3/layout/HorizontalOrganizationChart"/>
    <dgm:cxn modelId="{6873F0EE-29AA-4CE0-AD6B-2B7254D264FD}" type="presParOf" srcId="{9461EBF6-2D96-4696-B7B2-BA9B6740E7B2}" destId="{9D2C7329-ED7A-4CD7-903B-ED182F091055}" srcOrd="1" destOrd="0" presId="urn:microsoft.com/office/officeart/2009/3/layout/HorizontalOrganizationChart"/>
    <dgm:cxn modelId="{6E453288-98F0-4BA3-90D2-41A754927957}" type="presParOf" srcId="{9461EBF6-2D96-4696-B7B2-BA9B6740E7B2}" destId="{E0A4E5E5-AF12-4191-8B75-F0226773F25A}" srcOrd="2" destOrd="0" presId="urn:microsoft.com/office/officeart/2009/3/layout/HorizontalOrganizationChart"/>
    <dgm:cxn modelId="{E37F904B-B845-4535-8856-9DAB7B100558}" type="presParOf" srcId="{D35F3584-C4B3-4D9B-AFC0-98BBD486BE8C}" destId="{A78C8C4B-06FB-437D-B9D3-A460C5EFE841}" srcOrd="2" destOrd="0" presId="urn:microsoft.com/office/officeart/2009/3/layout/HorizontalOrganizationChart"/>
    <dgm:cxn modelId="{EFE9229E-D638-4032-AF6A-5CD44EDD0E81}" type="presParOf" srcId="{2FBB6852-4AAD-4074-B6CF-AEA51B5ABCCC}" destId="{F8489FA9-6D91-4A6F-B50E-243741DD8F33}" srcOrd="14" destOrd="0" presId="urn:microsoft.com/office/officeart/2009/3/layout/HorizontalOrganizationChart"/>
    <dgm:cxn modelId="{EEA81DEB-24E3-437D-AE02-DD688CA389D8}" type="presParOf" srcId="{2FBB6852-4AAD-4074-B6CF-AEA51B5ABCCC}" destId="{FC7722D7-E917-4079-878B-0548F9859460}" srcOrd="15" destOrd="0" presId="urn:microsoft.com/office/officeart/2009/3/layout/HorizontalOrganizationChart"/>
    <dgm:cxn modelId="{8DD085A5-451F-497D-8E6F-99010B011704}" type="presParOf" srcId="{FC7722D7-E917-4079-878B-0548F9859460}" destId="{696D5ED8-B4E9-4589-A848-D7650BD75335}" srcOrd="0" destOrd="0" presId="urn:microsoft.com/office/officeart/2009/3/layout/HorizontalOrganizationChart"/>
    <dgm:cxn modelId="{1EDBB60F-E58E-4BB6-B8F8-9642AB2D0166}" type="presParOf" srcId="{696D5ED8-B4E9-4589-A848-D7650BD75335}" destId="{358BA453-F3A5-4C37-BD8C-DE06245E613F}" srcOrd="0" destOrd="0" presId="urn:microsoft.com/office/officeart/2009/3/layout/HorizontalOrganizationChart"/>
    <dgm:cxn modelId="{B43089CF-25DC-4550-94C5-891CBB7697FF}" type="presParOf" srcId="{696D5ED8-B4E9-4589-A848-D7650BD75335}" destId="{A617400C-103C-4703-9172-B99536399EAC}" srcOrd="1" destOrd="0" presId="urn:microsoft.com/office/officeart/2009/3/layout/HorizontalOrganizationChart"/>
    <dgm:cxn modelId="{8F7DE17E-5A2C-4852-BE48-F81C56581ED5}" type="presParOf" srcId="{FC7722D7-E917-4079-878B-0548F9859460}" destId="{6D73867B-1A94-4B00-8FEC-1091CEFB370D}" srcOrd="1" destOrd="0" presId="urn:microsoft.com/office/officeart/2009/3/layout/HorizontalOrganizationChart"/>
    <dgm:cxn modelId="{B0DC8861-8BE3-499A-B418-360D4F1ED857}" type="presParOf" srcId="{6D73867B-1A94-4B00-8FEC-1091CEFB370D}" destId="{2774C390-C609-4565-A71C-18108EB8CCF6}" srcOrd="0" destOrd="0" presId="urn:microsoft.com/office/officeart/2009/3/layout/HorizontalOrganizationChart"/>
    <dgm:cxn modelId="{1B0B7821-FB53-4096-ACEF-DA4652407008}" type="presParOf" srcId="{6D73867B-1A94-4B00-8FEC-1091CEFB370D}" destId="{60B4F8A9-82E2-4FBF-9647-98DFB54EF2EC}" srcOrd="1" destOrd="0" presId="urn:microsoft.com/office/officeart/2009/3/layout/HorizontalOrganizationChart"/>
    <dgm:cxn modelId="{F18D90B7-2AFA-4D7A-9DA0-B66581C8CA57}" type="presParOf" srcId="{60B4F8A9-82E2-4FBF-9647-98DFB54EF2EC}" destId="{20BDFC7E-9C84-4506-807D-AACEE81AD195}" srcOrd="0" destOrd="0" presId="urn:microsoft.com/office/officeart/2009/3/layout/HorizontalOrganizationChart"/>
    <dgm:cxn modelId="{EB9CE849-7322-4157-9C11-4E0E32202B7B}" type="presParOf" srcId="{20BDFC7E-9C84-4506-807D-AACEE81AD195}" destId="{9A3870BA-356F-4551-8434-93774B99223C}" srcOrd="0" destOrd="0" presId="urn:microsoft.com/office/officeart/2009/3/layout/HorizontalOrganizationChart"/>
    <dgm:cxn modelId="{7D846B35-604E-4855-89CE-08FC1CF3291A}" type="presParOf" srcId="{20BDFC7E-9C84-4506-807D-AACEE81AD195}" destId="{F132CE85-4337-4D17-BDA4-1E64AE7E919B}" srcOrd="1" destOrd="0" presId="urn:microsoft.com/office/officeart/2009/3/layout/HorizontalOrganizationChart"/>
    <dgm:cxn modelId="{6759B930-F017-4394-886B-75A347B82EE8}" type="presParOf" srcId="{60B4F8A9-82E2-4FBF-9647-98DFB54EF2EC}" destId="{84285FBB-F4FE-4573-94FE-7E2DB0AE0A2C}" srcOrd="1" destOrd="0" presId="urn:microsoft.com/office/officeart/2009/3/layout/HorizontalOrganizationChart"/>
    <dgm:cxn modelId="{D5ECC5DC-FC72-458D-8BC9-4EEFF615806C}" type="presParOf" srcId="{60B4F8A9-82E2-4FBF-9647-98DFB54EF2EC}" destId="{D17121E2-ED62-482A-A469-027530EA2CBD}" srcOrd="2" destOrd="0" presId="urn:microsoft.com/office/officeart/2009/3/layout/HorizontalOrganizationChart"/>
    <dgm:cxn modelId="{6FDFAEC5-586F-4910-80B6-14C3B9AB4CC9}" type="presParOf" srcId="{FC7722D7-E917-4079-878B-0548F9859460}" destId="{DCE096D6-DF80-47D4-AC9B-516178BC3ABC}" srcOrd="2" destOrd="0" presId="urn:microsoft.com/office/officeart/2009/3/layout/HorizontalOrganizationChart"/>
    <dgm:cxn modelId="{A0BF45C0-442B-44A5-8AE2-8F135EA28107}" type="presParOf" srcId="{2FBB6852-4AAD-4074-B6CF-AEA51B5ABCCC}" destId="{9F5E57D9-6048-412B-86C1-44ED3F84DA03}" srcOrd="16" destOrd="0" presId="urn:microsoft.com/office/officeart/2009/3/layout/HorizontalOrganizationChart"/>
    <dgm:cxn modelId="{822DCF4C-C1AA-403A-93B0-5BF09E26CB00}" type="presParOf" srcId="{2FBB6852-4AAD-4074-B6CF-AEA51B5ABCCC}" destId="{10831392-8F39-41F1-B634-629CE7A73242}" srcOrd="17" destOrd="0" presId="urn:microsoft.com/office/officeart/2009/3/layout/HorizontalOrganizationChart"/>
    <dgm:cxn modelId="{C83EE6C3-3A8C-4594-B5D7-112444692A9D}" type="presParOf" srcId="{10831392-8F39-41F1-B634-629CE7A73242}" destId="{D33214B6-76D2-47EC-887E-DEDF01F79726}" srcOrd="0" destOrd="0" presId="urn:microsoft.com/office/officeart/2009/3/layout/HorizontalOrganizationChart"/>
    <dgm:cxn modelId="{A0DEC8F5-012B-4D55-AA2B-6C67DD3CC8DC}" type="presParOf" srcId="{D33214B6-76D2-47EC-887E-DEDF01F79726}" destId="{8AC11F2B-3926-4DF1-B305-6C96578FAD61}" srcOrd="0" destOrd="0" presId="urn:microsoft.com/office/officeart/2009/3/layout/HorizontalOrganizationChart"/>
    <dgm:cxn modelId="{D3130A75-1187-4BF8-93B7-5B1B5AF3973C}" type="presParOf" srcId="{D33214B6-76D2-47EC-887E-DEDF01F79726}" destId="{FF8E4968-830F-4F63-9BF9-F3B3256BE3B5}" srcOrd="1" destOrd="0" presId="urn:microsoft.com/office/officeart/2009/3/layout/HorizontalOrganizationChart"/>
    <dgm:cxn modelId="{7F6AF020-DEBF-4045-8EA1-AE93C638A8A1}" type="presParOf" srcId="{10831392-8F39-41F1-B634-629CE7A73242}" destId="{003E280C-A55C-46B8-B4F2-A16E41C1EE9D}" srcOrd="1" destOrd="0" presId="urn:microsoft.com/office/officeart/2009/3/layout/HorizontalOrganizationChart"/>
    <dgm:cxn modelId="{5CE147F0-8D36-443C-AAA4-F82B25E7DD8C}" type="presParOf" srcId="{10831392-8F39-41F1-B634-629CE7A73242}" destId="{59CA335E-E017-4BC8-BDA4-43F751515EBD}" srcOrd="2" destOrd="0" presId="urn:microsoft.com/office/officeart/2009/3/layout/HorizontalOrganizationChart"/>
    <dgm:cxn modelId="{22EB1E82-6E6D-4CAE-AD30-ABD683FCD323}" type="presParOf" srcId="{0038A0A3-B932-4A08-92D8-3EAB49DC3ED9}" destId="{EFB9FB55-1B42-49E9-A402-F44DD73360F9}" srcOrd="2" destOrd="0" presId="urn:microsoft.com/office/officeart/2009/3/layout/HorizontalOrganizationChart"/>
    <dgm:cxn modelId="{1A8D2478-FABA-4F46-B615-5AC0C6052553}" type="presParOf" srcId="{290DFCD5-71FC-4FC9-A8D1-3A74D79F1627}" destId="{33C24349-498C-49A1-A95E-4EBA42D05540}" srcOrd="2" destOrd="0" presId="urn:microsoft.com/office/officeart/2009/3/layout/HorizontalOrganizationChart"/>
    <dgm:cxn modelId="{3BB0BE87-1512-4526-987F-E85BC2ED8B77}" type="presParOf" srcId="{290DFCD5-71FC-4FC9-A8D1-3A74D79F1627}" destId="{944A6DED-8C84-4971-88B2-471728BB3A30}" srcOrd="3" destOrd="0" presId="urn:microsoft.com/office/officeart/2009/3/layout/HorizontalOrganizationChart"/>
    <dgm:cxn modelId="{E3396213-7BDD-4372-8C8D-7797661A7EAD}" type="presParOf" srcId="{944A6DED-8C84-4971-88B2-471728BB3A30}" destId="{166C212B-1131-4FE2-8EBE-6214C9F28624}" srcOrd="0" destOrd="0" presId="urn:microsoft.com/office/officeart/2009/3/layout/HorizontalOrganizationChart"/>
    <dgm:cxn modelId="{E85EF4C0-4D2F-47CC-AC9D-C9D952E85984}" type="presParOf" srcId="{166C212B-1131-4FE2-8EBE-6214C9F28624}" destId="{AE6F91A5-F8AD-42F6-808F-09BDD5E21790}" srcOrd="0" destOrd="0" presId="urn:microsoft.com/office/officeart/2009/3/layout/HorizontalOrganizationChart"/>
    <dgm:cxn modelId="{03E8F07F-F67D-4428-9959-2A19406EFB97}" type="presParOf" srcId="{166C212B-1131-4FE2-8EBE-6214C9F28624}" destId="{C1EE9396-48B6-4068-8C73-6764AAF19BCB}" srcOrd="1" destOrd="0" presId="urn:microsoft.com/office/officeart/2009/3/layout/HorizontalOrganizationChart"/>
    <dgm:cxn modelId="{5CC685E5-7FA9-4E27-8502-BDADB058E695}" type="presParOf" srcId="{944A6DED-8C84-4971-88B2-471728BB3A30}" destId="{68851604-A164-405F-89AD-71BFC39AD5FB}" srcOrd="1" destOrd="0" presId="urn:microsoft.com/office/officeart/2009/3/layout/HorizontalOrganizationChart"/>
    <dgm:cxn modelId="{36A15765-1442-4518-810D-EA948768AAA1}" type="presParOf" srcId="{944A6DED-8C84-4971-88B2-471728BB3A30}" destId="{A972D237-3F8C-45DE-BF90-197EDB4C62CE}" srcOrd="2" destOrd="0" presId="urn:microsoft.com/office/officeart/2009/3/layout/HorizontalOrganizationChart"/>
    <dgm:cxn modelId="{587B7725-36E1-4F9C-99FC-A656A4CD3775}" type="presParOf" srcId="{290DFCD5-71FC-4FC9-A8D1-3A74D79F1627}" destId="{2D8D4462-A59C-46F7-ABBA-5E7CEF420322}" srcOrd="4" destOrd="0" presId="urn:microsoft.com/office/officeart/2009/3/layout/HorizontalOrganizationChart"/>
    <dgm:cxn modelId="{B373B545-3DF4-4754-A1A6-ED7BFCE629E1}" type="presParOf" srcId="{290DFCD5-71FC-4FC9-A8D1-3A74D79F1627}" destId="{A05BB578-51AD-4D97-BCFB-C5DA95093C75}" srcOrd="5" destOrd="0" presId="urn:microsoft.com/office/officeart/2009/3/layout/HorizontalOrganizationChart"/>
    <dgm:cxn modelId="{CF07CF49-76F1-4E6F-9DDE-77BF3DDFEEBB}" type="presParOf" srcId="{A05BB578-51AD-4D97-BCFB-C5DA95093C75}" destId="{80323321-EF89-45B2-9A71-8FB5BD43064A}" srcOrd="0" destOrd="0" presId="urn:microsoft.com/office/officeart/2009/3/layout/HorizontalOrganizationChart"/>
    <dgm:cxn modelId="{C4746F80-50D8-48FB-9B4A-AFB442801591}" type="presParOf" srcId="{80323321-EF89-45B2-9A71-8FB5BD43064A}" destId="{4532FCCB-36D7-40B5-860C-98673014B857}" srcOrd="0" destOrd="0" presId="urn:microsoft.com/office/officeart/2009/3/layout/HorizontalOrganizationChart"/>
    <dgm:cxn modelId="{B4905B5C-E2E2-4990-9B64-A64452E5F6EF}" type="presParOf" srcId="{80323321-EF89-45B2-9A71-8FB5BD43064A}" destId="{A9F68F55-BF03-4362-88D7-414C2112DF15}" srcOrd="1" destOrd="0" presId="urn:microsoft.com/office/officeart/2009/3/layout/HorizontalOrganizationChart"/>
    <dgm:cxn modelId="{908EA42C-C740-48EC-B4DE-97D1C4D1931C}" type="presParOf" srcId="{A05BB578-51AD-4D97-BCFB-C5DA95093C75}" destId="{578AE7F1-5A23-46D0-BF1D-BB220D0212E6}" srcOrd="1" destOrd="0" presId="urn:microsoft.com/office/officeart/2009/3/layout/HorizontalOrganizationChart"/>
    <dgm:cxn modelId="{8D4F853D-5967-4D89-AA24-712F73B6E613}" type="presParOf" srcId="{A05BB578-51AD-4D97-BCFB-C5DA95093C75}" destId="{857FF887-B219-4FDF-AD10-B490A1C0F6AC}" srcOrd="2" destOrd="0" presId="urn:microsoft.com/office/officeart/2009/3/layout/HorizontalOrganizationChart"/>
    <dgm:cxn modelId="{7A9BA93B-F2E2-4D7A-8D7F-8F5615375990}" type="presParOf" srcId="{290DFCD5-71FC-4FC9-A8D1-3A74D79F1627}" destId="{3EFFFBDF-0005-45E7-9E8D-F39F8036767E}" srcOrd="6" destOrd="0" presId="urn:microsoft.com/office/officeart/2009/3/layout/HorizontalOrganizationChart"/>
    <dgm:cxn modelId="{2C42A4DD-960C-4D82-93CF-0688C6C1A611}" type="presParOf" srcId="{290DFCD5-71FC-4FC9-A8D1-3A74D79F1627}" destId="{EAE6F009-7192-4DBF-8281-CDEE18949D63}" srcOrd="7" destOrd="0" presId="urn:microsoft.com/office/officeart/2009/3/layout/HorizontalOrganizationChart"/>
    <dgm:cxn modelId="{607CF5FF-8E78-483B-BE26-41BAECCD383E}" type="presParOf" srcId="{EAE6F009-7192-4DBF-8281-CDEE18949D63}" destId="{6043BC10-5AE1-4B44-B06D-7B007FC3C601}" srcOrd="0" destOrd="0" presId="urn:microsoft.com/office/officeart/2009/3/layout/HorizontalOrganizationChart"/>
    <dgm:cxn modelId="{BBC7D1B1-D296-4271-B81D-5EB19B241A16}" type="presParOf" srcId="{6043BC10-5AE1-4B44-B06D-7B007FC3C601}" destId="{1B8FFD35-29D6-4B9A-9DB3-B5730B66593A}" srcOrd="0" destOrd="0" presId="urn:microsoft.com/office/officeart/2009/3/layout/HorizontalOrganizationChart"/>
    <dgm:cxn modelId="{C7037C40-CEC2-4822-AB3E-5369F12D3FAD}" type="presParOf" srcId="{6043BC10-5AE1-4B44-B06D-7B007FC3C601}" destId="{7B0D26F0-CAF1-448B-9F29-9D84556B00EE}" srcOrd="1" destOrd="0" presId="urn:microsoft.com/office/officeart/2009/3/layout/HorizontalOrganizationChart"/>
    <dgm:cxn modelId="{581F0656-9042-48B8-9DCB-83AA7BC0E284}" type="presParOf" srcId="{EAE6F009-7192-4DBF-8281-CDEE18949D63}" destId="{3FBE42B7-E784-4D16-96B8-FB4F30A3388F}" srcOrd="1" destOrd="0" presId="urn:microsoft.com/office/officeart/2009/3/layout/HorizontalOrganizationChart"/>
    <dgm:cxn modelId="{F10CF5C2-43E9-41DB-939F-D362BEEACD62}" type="presParOf" srcId="{EAE6F009-7192-4DBF-8281-CDEE18949D63}" destId="{EEA148A0-64E6-4E2D-85CE-3BB74176DF55}" srcOrd="2" destOrd="0" presId="urn:microsoft.com/office/officeart/2009/3/layout/HorizontalOrganizationChart"/>
    <dgm:cxn modelId="{92C782C0-0D7A-4A7D-8881-195340356311}" type="presParOf" srcId="{290DFCD5-71FC-4FC9-A8D1-3A74D79F1627}" destId="{0CA02180-BF41-44EB-8020-25B3819310FA}" srcOrd="8" destOrd="0" presId="urn:microsoft.com/office/officeart/2009/3/layout/HorizontalOrganizationChart"/>
    <dgm:cxn modelId="{4B23FEA7-0985-4538-8817-2A67BB5C7A3C}" type="presParOf" srcId="{290DFCD5-71FC-4FC9-A8D1-3A74D79F1627}" destId="{CE515868-77B9-438C-AB9C-864FDBF57575}" srcOrd="9" destOrd="0" presId="urn:microsoft.com/office/officeart/2009/3/layout/HorizontalOrganizationChart"/>
    <dgm:cxn modelId="{F82F4F88-C94D-41F7-9C02-41B18652DE78}" type="presParOf" srcId="{CE515868-77B9-438C-AB9C-864FDBF57575}" destId="{4D683C9B-7BE0-412F-B37F-DF1616B6F839}" srcOrd="0" destOrd="0" presId="urn:microsoft.com/office/officeart/2009/3/layout/HorizontalOrganizationChart"/>
    <dgm:cxn modelId="{FAB07B73-ACA1-4F33-9F83-D71C14B802A0}" type="presParOf" srcId="{4D683C9B-7BE0-412F-B37F-DF1616B6F839}" destId="{CC11C820-F641-4AA8-94E5-17B83AD8FFF2}" srcOrd="0" destOrd="0" presId="urn:microsoft.com/office/officeart/2009/3/layout/HorizontalOrganizationChart"/>
    <dgm:cxn modelId="{47A1CB86-143A-4E26-801C-E2AD6A453E29}" type="presParOf" srcId="{4D683C9B-7BE0-412F-B37F-DF1616B6F839}" destId="{74BCD4C1-D9DB-4972-BF48-355EFE9AE72E}" srcOrd="1" destOrd="0" presId="urn:microsoft.com/office/officeart/2009/3/layout/HorizontalOrganizationChart"/>
    <dgm:cxn modelId="{04B9D484-8734-44FF-9EC7-DF64EA2595D4}" type="presParOf" srcId="{CE515868-77B9-438C-AB9C-864FDBF57575}" destId="{0DA88BE8-7E17-410F-8748-A42BC0D71A35}" srcOrd="1" destOrd="0" presId="urn:microsoft.com/office/officeart/2009/3/layout/HorizontalOrganizationChart"/>
    <dgm:cxn modelId="{2C8DD43E-C079-4743-ABAF-E63026394803}" type="presParOf" srcId="{0DA88BE8-7E17-410F-8748-A42BC0D71A35}" destId="{B7064412-202C-46FB-B47E-A661D7A68313}" srcOrd="0" destOrd="0" presId="urn:microsoft.com/office/officeart/2009/3/layout/HorizontalOrganizationChart"/>
    <dgm:cxn modelId="{F12906AD-2063-4C73-A3F5-8F6038731795}" type="presParOf" srcId="{0DA88BE8-7E17-410F-8748-A42BC0D71A35}" destId="{826DA88D-ACEC-4E0A-BC68-D876F60B8C97}" srcOrd="1" destOrd="0" presId="urn:microsoft.com/office/officeart/2009/3/layout/HorizontalOrganizationChart"/>
    <dgm:cxn modelId="{F2B55E29-6678-455F-8B44-B694B199E5E8}" type="presParOf" srcId="{826DA88D-ACEC-4E0A-BC68-D876F60B8C97}" destId="{00E7EA07-E017-4948-987A-531AED44353D}" srcOrd="0" destOrd="0" presId="urn:microsoft.com/office/officeart/2009/3/layout/HorizontalOrganizationChart"/>
    <dgm:cxn modelId="{226698C7-17EE-43E5-A41D-82C5ECA8A5F2}" type="presParOf" srcId="{00E7EA07-E017-4948-987A-531AED44353D}" destId="{F40FDD6A-AC34-47DD-A557-6E0C647B9CC0}" srcOrd="0" destOrd="0" presId="urn:microsoft.com/office/officeart/2009/3/layout/HorizontalOrganizationChart"/>
    <dgm:cxn modelId="{FE10E496-FE51-4C42-A94C-FC32A1087C6F}" type="presParOf" srcId="{00E7EA07-E017-4948-987A-531AED44353D}" destId="{3881237E-9B38-40EF-96EC-E3B5DF284202}" srcOrd="1" destOrd="0" presId="urn:microsoft.com/office/officeart/2009/3/layout/HorizontalOrganizationChart"/>
    <dgm:cxn modelId="{F147BF7F-F264-4CF0-AD23-3EDA86293A80}" type="presParOf" srcId="{826DA88D-ACEC-4E0A-BC68-D876F60B8C97}" destId="{7FD52118-2A17-4D70-9F4C-7DDACC562BD9}" srcOrd="1" destOrd="0" presId="urn:microsoft.com/office/officeart/2009/3/layout/HorizontalOrganizationChart"/>
    <dgm:cxn modelId="{C2B5A370-D4C8-4994-A1F7-3E798B62786C}" type="presParOf" srcId="{826DA88D-ACEC-4E0A-BC68-D876F60B8C97}" destId="{1D60CBD6-E89B-492F-B665-15A09176781A}" srcOrd="2" destOrd="0" presId="urn:microsoft.com/office/officeart/2009/3/layout/HorizontalOrganizationChart"/>
    <dgm:cxn modelId="{33B8F045-D0E8-4B3D-AEAF-B0E6E2B7CB3F}" type="presParOf" srcId="{0DA88BE8-7E17-410F-8748-A42BC0D71A35}" destId="{AF041C10-6C5F-47D4-B82B-275B60FD69F8}" srcOrd="2" destOrd="0" presId="urn:microsoft.com/office/officeart/2009/3/layout/HorizontalOrganizationChart"/>
    <dgm:cxn modelId="{0C598D3D-CA33-49C8-B09C-A3F40232FCB1}" type="presParOf" srcId="{0DA88BE8-7E17-410F-8748-A42BC0D71A35}" destId="{F0B92506-7AB1-4641-BE72-5D2FA79F17D9}" srcOrd="3" destOrd="0" presId="urn:microsoft.com/office/officeart/2009/3/layout/HorizontalOrganizationChart"/>
    <dgm:cxn modelId="{29B085AB-03C3-4545-9CEA-019F8330A339}" type="presParOf" srcId="{F0B92506-7AB1-4641-BE72-5D2FA79F17D9}" destId="{DDF1F4E7-55DC-450D-AC82-A010AFD72338}" srcOrd="0" destOrd="0" presId="urn:microsoft.com/office/officeart/2009/3/layout/HorizontalOrganizationChart"/>
    <dgm:cxn modelId="{105083F9-DC83-4E7B-B727-3D9FB4ABB717}" type="presParOf" srcId="{DDF1F4E7-55DC-450D-AC82-A010AFD72338}" destId="{E93DA453-F1E3-4A7D-8934-3EE2241164DE}" srcOrd="0" destOrd="0" presId="urn:microsoft.com/office/officeart/2009/3/layout/HorizontalOrganizationChart"/>
    <dgm:cxn modelId="{2A5134D3-1961-487B-9847-A584B4A7A2B2}" type="presParOf" srcId="{DDF1F4E7-55DC-450D-AC82-A010AFD72338}" destId="{5459A0B8-FCA2-41AD-97F0-DB25CC447342}" srcOrd="1" destOrd="0" presId="urn:microsoft.com/office/officeart/2009/3/layout/HorizontalOrganizationChart"/>
    <dgm:cxn modelId="{6F2EE27B-F82D-48BB-85CA-3EAAF8CD3A16}" type="presParOf" srcId="{F0B92506-7AB1-4641-BE72-5D2FA79F17D9}" destId="{183CAFF3-3DF8-4EC6-BEA6-565B42A3F485}" srcOrd="1" destOrd="0" presId="urn:microsoft.com/office/officeart/2009/3/layout/HorizontalOrganizationChart"/>
    <dgm:cxn modelId="{ABD9E619-F945-4F92-A234-6AD0DDAC69F2}" type="presParOf" srcId="{F0B92506-7AB1-4641-BE72-5D2FA79F17D9}" destId="{002ADF45-4B57-49E7-81EB-62182F88185C}" srcOrd="2" destOrd="0" presId="urn:microsoft.com/office/officeart/2009/3/layout/HorizontalOrganizationChart"/>
    <dgm:cxn modelId="{B9CA9719-E719-4E33-8BEB-FF14867FFEF2}" type="presParOf" srcId="{CE515868-77B9-438C-AB9C-864FDBF57575}" destId="{23071C1A-D830-4D70-A9C5-BDD7AC8B4E27}" srcOrd="2" destOrd="0" presId="urn:microsoft.com/office/officeart/2009/3/layout/HorizontalOrganizationChart"/>
    <dgm:cxn modelId="{8DF5F846-51B5-4FB5-8B90-34C7C23E2982}" type="presParOf" srcId="{5DE51BA2-DAD1-46C8-BC60-D9FCBC545CA8}" destId="{DCC71CDA-0F99-48AD-BA03-0ADEFA3C7B87}" srcOrd="2" destOrd="0" presId="urn:microsoft.com/office/officeart/2009/3/layout/HorizontalOrganizationChar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41C10-6C5F-47D4-B82B-275B60FD69F8}">
      <dsp:nvSpPr>
        <dsp:cNvPr id="0" name=""/>
        <dsp:cNvSpPr/>
      </dsp:nvSpPr>
      <dsp:spPr>
        <a:xfrm>
          <a:off x="2716700" y="8549535"/>
          <a:ext cx="202801" cy="218011"/>
        </a:xfrm>
        <a:custGeom>
          <a:avLst/>
          <a:gdLst/>
          <a:ahLst/>
          <a:cxnLst/>
          <a:rect l="0" t="0" r="0" b="0"/>
          <a:pathLst>
            <a:path>
              <a:moveTo>
                <a:pt x="0" y="0"/>
              </a:moveTo>
              <a:lnTo>
                <a:pt x="101400" y="0"/>
              </a:lnTo>
              <a:lnTo>
                <a:pt x="101400" y="218011"/>
              </a:lnTo>
              <a:lnTo>
                <a:pt x="202801" y="21801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64412-202C-46FB-B47E-A661D7A68313}">
      <dsp:nvSpPr>
        <dsp:cNvPr id="0" name=""/>
        <dsp:cNvSpPr/>
      </dsp:nvSpPr>
      <dsp:spPr>
        <a:xfrm>
          <a:off x="2716700" y="8331523"/>
          <a:ext cx="202801" cy="218011"/>
        </a:xfrm>
        <a:custGeom>
          <a:avLst/>
          <a:gdLst/>
          <a:ahLst/>
          <a:cxnLst/>
          <a:rect l="0" t="0" r="0" b="0"/>
          <a:pathLst>
            <a:path>
              <a:moveTo>
                <a:pt x="0" y="218011"/>
              </a:moveTo>
              <a:lnTo>
                <a:pt x="101400" y="218011"/>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02180-BF41-44EB-8020-25B3819310FA}">
      <dsp:nvSpPr>
        <dsp:cNvPr id="0" name=""/>
        <dsp:cNvSpPr/>
      </dsp:nvSpPr>
      <dsp:spPr>
        <a:xfrm>
          <a:off x="1499890" y="6209950"/>
          <a:ext cx="202801" cy="2339584"/>
        </a:xfrm>
        <a:custGeom>
          <a:avLst/>
          <a:gdLst/>
          <a:ahLst/>
          <a:cxnLst/>
          <a:rect l="0" t="0" r="0" b="0"/>
          <a:pathLst>
            <a:path>
              <a:moveTo>
                <a:pt x="0" y="0"/>
              </a:moveTo>
              <a:lnTo>
                <a:pt x="101400" y="0"/>
              </a:lnTo>
              <a:lnTo>
                <a:pt x="101400" y="2339584"/>
              </a:lnTo>
              <a:lnTo>
                <a:pt x="202801" y="233958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FFFBDF-0005-45E7-9E8D-F39F8036767E}">
      <dsp:nvSpPr>
        <dsp:cNvPr id="0" name=""/>
        <dsp:cNvSpPr/>
      </dsp:nvSpPr>
      <dsp:spPr>
        <a:xfrm>
          <a:off x="1499890" y="6209950"/>
          <a:ext cx="202801" cy="753418"/>
        </a:xfrm>
        <a:custGeom>
          <a:avLst/>
          <a:gdLst/>
          <a:ahLst/>
          <a:cxnLst/>
          <a:rect l="0" t="0" r="0" b="0"/>
          <a:pathLst>
            <a:path>
              <a:moveTo>
                <a:pt x="0" y="0"/>
              </a:moveTo>
              <a:lnTo>
                <a:pt x="101400" y="0"/>
              </a:lnTo>
              <a:lnTo>
                <a:pt x="101400" y="753418"/>
              </a:lnTo>
              <a:lnTo>
                <a:pt x="202801" y="75341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8D4462-A59C-46F7-ABBA-5E7CEF420322}">
      <dsp:nvSpPr>
        <dsp:cNvPr id="0" name=""/>
        <dsp:cNvSpPr/>
      </dsp:nvSpPr>
      <dsp:spPr>
        <a:xfrm>
          <a:off x="1499890" y="6046233"/>
          <a:ext cx="202801" cy="163716"/>
        </a:xfrm>
        <a:custGeom>
          <a:avLst/>
          <a:gdLst/>
          <a:ahLst/>
          <a:cxnLst/>
          <a:rect l="0" t="0" r="0" b="0"/>
          <a:pathLst>
            <a:path>
              <a:moveTo>
                <a:pt x="0" y="163716"/>
              </a:moveTo>
              <a:lnTo>
                <a:pt x="101400" y="163716"/>
              </a:lnTo>
              <a:lnTo>
                <a:pt x="101400" y="0"/>
              </a:lnTo>
              <a:lnTo>
                <a:pt x="20280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C24349-498C-49A1-A95E-4EBA42D05540}">
      <dsp:nvSpPr>
        <dsp:cNvPr id="0" name=""/>
        <dsp:cNvSpPr/>
      </dsp:nvSpPr>
      <dsp:spPr>
        <a:xfrm>
          <a:off x="1499890" y="5205446"/>
          <a:ext cx="202801" cy="1004503"/>
        </a:xfrm>
        <a:custGeom>
          <a:avLst/>
          <a:gdLst/>
          <a:ahLst/>
          <a:cxnLst/>
          <a:rect l="0" t="0" r="0" b="0"/>
          <a:pathLst>
            <a:path>
              <a:moveTo>
                <a:pt x="0" y="1004503"/>
              </a:moveTo>
              <a:lnTo>
                <a:pt x="101400" y="1004503"/>
              </a:lnTo>
              <a:lnTo>
                <a:pt x="101400" y="0"/>
              </a:lnTo>
              <a:lnTo>
                <a:pt x="20280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E57D9-6048-412B-86C1-44ED3F84DA03}">
      <dsp:nvSpPr>
        <dsp:cNvPr id="0" name=""/>
        <dsp:cNvSpPr/>
      </dsp:nvSpPr>
      <dsp:spPr>
        <a:xfrm>
          <a:off x="2716700" y="4025417"/>
          <a:ext cx="202801" cy="3870082"/>
        </a:xfrm>
        <a:custGeom>
          <a:avLst/>
          <a:gdLst/>
          <a:ahLst/>
          <a:cxnLst/>
          <a:rect l="0" t="0" r="0" b="0"/>
          <a:pathLst>
            <a:path>
              <a:moveTo>
                <a:pt x="0" y="0"/>
              </a:moveTo>
              <a:lnTo>
                <a:pt x="101400" y="0"/>
              </a:lnTo>
              <a:lnTo>
                <a:pt x="101400" y="3870082"/>
              </a:lnTo>
              <a:lnTo>
                <a:pt x="202801" y="387008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74C390-C609-4565-A71C-18108EB8CCF6}">
      <dsp:nvSpPr>
        <dsp:cNvPr id="0" name=""/>
        <dsp:cNvSpPr/>
      </dsp:nvSpPr>
      <dsp:spPr>
        <a:xfrm>
          <a:off x="3933509" y="7413756"/>
          <a:ext cx="202801" cy="91440"/>
        </a:xfrm>
        <a:custGeom>
          <a:avLst/>
          <a:gdLst/>
          <a:ahLst/>
          <a:cxnLst/>
          <a:rect l="0" t="0" r="0" b="0"/>
          <a:pathLst>
            <a:path>
              <a:moveTo>
                <a:pt x="0" y="45720"/>
              </a:moveTo>
              <a:lnTo>
                <a:pt x="202801" y="457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489FA9-6D91-4A6F-B50E-243741DD8F33}">
      <dsp:nvSpPr>
        <dsp:cNvPr id="0" name=""/>
        <dsp:cNvSpPr/>
      </dsp:nvSpPr>
      <dsp:spPr>
        <a:xfrm>
          <a:off x="2716700" y="4025417"/>
          <a:ext cx="202801" cy="3434058"/>
        </a:xfrm>
        <a:custGeom>
          <a:avLst/>
          <a:gdLst/>
          <a:ahLst/>
          <a:cxnLst/>
          <a:rect l="0" t="0" r="0" b="0"/>
          <a:pathLst>
            <a:path>
              <a:moveTo>
                <a:pt x="0" y="0"/>
              </a:moveTo>
              <a:lnTo>
                <a:pt x="101400" y="0"/>
              </a:lnTo>
              <a:lnTo>
                <a:pt x="101400" y="3434058"/>
              </a:lnTo>
              <a:lnTo>
                <a:pt x="202801" y="343405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F08BBD-E8A7-495F-9A7E-4F2D5514650B}">
      <dsp:nvSpPr>
        <dsp:cNvPr id="0" name=""/>
        <dsp:cNvSpPr/>
      </dsp:nvSpPr>
      <dsp:spPr>
        <a:xfrm>
          <a:off x="3933509" y="6723450"/>
          <a:ext cx="202801" cy="218011"/>
        </a:xfrm>
        <a:custGeom>
          <a:avLst/>
          <a:gdLst/>
          <a:ahLst/>
          <a:cxnLst/>
          <a:rect l="0" t="0" r="0" b="0"/>
          <a:pathLst>
            <a:path>
              <a:moveTo>
                <a:pt x="0" y="0"/>
              </a:moveTo>
              <a:lnTo>
                <a:pt x="101400" y="0"/>
              </a:lnTo>
              <a:lnTo>
                <a:pt x="101400" y="218011"/>
              </a:lnTo>
              <a:lnTo>
                <a:pt x="202801" y="21801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ACEDB-3299-4CA8-B629-A7D9C9E86678}">
      <dsp:nvSpPr>
        <dsp:cNvPr id="0" name=""/>
        <dsp:cNvSpPr/>
      </dsp:nvSpPr>
      <dsp:spPr>
        <a:xfrm>
          <a:off x="3933509" y="6505438"/>
          <a:ext cx="202801" cy="218011"/>
        </a:xfrm>
        <a:custGeom>
          <a:avLst/>
          <a:gdLst/>
          <a:ahLst/>
          <a:cxnLst/>
          <a:rect l="0" t="0" r="0" b="0"/>
          <a:pathLst>
            <a:path>
              <a:moveTo>
                <a:pt x="0" y="218011"/>
              </a:moveTo>
              <a:lnTo>
                <a:pt x="101400" y="218011"/>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19EC98-8800-4276-B294-336E4A89A536}">
      <dsp:nvSpPr>
        <dsp:cNvPr id="0" name=""/>
        <dsp:cNvSpPr/>
      </dsp:nvSpPr>
      <dsp:spPr>
        <a:xfrm>
          <a:off x="2716700" y="4025417"/>
          <a:ext cx="202801" cy="2698032"/>
        </a:xfrm>
        <a:custGeom>
          <a:avLst/>
          <a:gdLst/>
          <a:ahLst/>
          <a:cxnLst/>
          <a:rect l="0" t="0" r="0" b="0"/>
          <a:pathLst>
            <a:path>
              <a:moveTo>
                <a:pt x="0" y="0"/>
              </a:moveTo>
              <a:lnTo>
                <a:pt x="101400" y="0"/>
              </a:lnTo>
              <a:lnTo>
                <a:pt x="101400" y="2698032"/>
              </a:lnTo>
              <a:lnTo>
                <a:pt x="202801" y="269803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F1894F-FD17-48D5-BD27-E2A12C601BE2}">
      <dsp:nvSpPr>
        <dsp:cNvPr id="0" name=""/>
        <dsp:cNvSpPr/>
      </dsp:nvSpPr>
      <dsp:spPr>
        <a:xfrm>
          <a:off x="5150318" y="6069415"/>
          <a:ext cx="202801" cy="218011"/>
        </a:xfrm>
        <a:custGeom>
          <a:avLst/>
          <a:gdLst/>
          <a:ahLst/>
          <a:cxnLst/>
          <a:rect l="0" t="0" r="0" b="0"/>
          <a:pathLst>
            <a:path>
              <a:moveTo>
                <a:pt x="0" y="0"/>
              </a:moveTo>
              <a:lnTo>
                <a:pt x="101400" y="0"/>
              </a:lnTo>
              <a:lnTo>
                <a:pt x="101400" y="218011"/>
              </a:lnTo>
              <a:lnTo>
                <a:pt x="202801" y="21801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7ED87-D686-4190-9ACC-46ADECEFCFDF}">
      <dsp:nvSpPr>
        <dsp:cNvPr id="0" name=""/>
        <dsp:cNvSpPr/>
      </dsp:nvSpPr>
      <dsp:spPr>
        <a:xfrm>
          <a:off x="5150318" y="5851403"/>
          <a:ext cx="202801" cy="218011"/>
        </a:xfrm>
        <a:custGeom>
          <a:avLst/>
          <a:gdLst/>
          <a:ahLst/>
          <a:cxnLst/>
          <a:rect l="0" t="0" r="0" b="0"/>
          <a:pathLst>
            <a:path>
              <a:moveTo>
                <a:pt x="0" y="218011"/>
              </a:moveTo>
              <a:lnTo>
                <a:pt x="101400" y="218011"/>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522390-0DBB-496E-9FB1-AA407638F1BF}">
      <dsp:nvSpPr>
        <dsp:cNvPr id="0" name=""/>
        <dsp:cNvSpPr/>
      </dsp:nvSpPr>
      <dsp:spPr>
        <a:xfrm>
          <a:off x="3933509" y="5708990"/>
          <a:ext cx="202801" cy="360424"/>
        </a:xfrm>
        <a:custGeom>
          <a:avLst/>
          <a:gdLst/>
          <a:ahLst/>
          <a:cxnLst/>
          <a:rect l="0" t="0" r="0" b="0"/>
          <a:pathLst>
            <a:path>
              <a:moveTo>
                <a:pt x="0" y="0"/>
              </a:moveTo>
              <a:lnTo>
                <a:pt x="101400" y="0"/>
              </a:lnTo>
              <a:lnTo>
                <a:pt x="101400" y="360424"/>
              </a:lnTo>
              <a:lnTo>
                <a:pt x="202801" y="3604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AF0882-AA41-4D31-94F0-4B61DE9BCA54}">
      <dsp:nvSpPr>
        <dsp:cNvPr id="0" name=""/>
        <dsp:cNvSpPr/>
      </dsp:nvSpPr>
      <dsp:spPr>
        <a:xfrm>
          <a:off x="5150318" y="5369660"/>
          <a:ext cx="202801" cy="91440"/>
        </a:xfrm>
        <a:custGeom>
          <a:avLst/>
          <a:gdLst/>
          <a:ahLst/>
          <a:cxnLst/>
          <a:rect l="0" t="0" r="0" b="0"/>
          <a:pathLst>
            <a:path>
              <a:moveTo>
                <a:pt x="0" y="45720"/>
              </a:moveTo>
              <a:lnTo>
                <a:pt x="202801" y="457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943D3-CE0C-483B-AF13-6AFE7A7EDD3F}">
      <dsp:nvSpPr>
        <dsp:cNvPr id="0" name=""/>
        <dsp:cNvSpPr/>
      </dsp:nvSpPr>
      <dsp:spPr>
        <a:xfrm>
          <a:off x="3933509" y="5415380"/>
          <a:ext cx="202801" cy="293610"/>
        </a:xfrm>
        <a:custGeom>
          <a:avLst/>
          <a:gdLst/>
          <a:ahLst/>
          <a:cxnLst/>
          <a:rect l="0" t="0" r="0" b="0"/>
          <a:pathLst>
            <a:path>
              <a:moveTo>
                <a:pt x="0" y="293610"/>
              </a:moveTo>
              <a:lnTo>
                <a:pt x="101400" y="293610"/>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3D665-B547-45BA-896F-6AB13B75B86E}">
      <dsp:nvSpPr>
        <dsp:cNvPr id="0" name=""/>
        <dsp:cNvSpPr/>
      </dsp:nvSpPr>
      <dsp:spPr>
        <a:xfrm>
          <a:off x="2716700" y="4025417"/>
          <a:ext cx="202801" cy="1683573"/>
        </a:xfrm>
        <a:custGeom>
          <a:avLst/>
          <a:gdLst/>
          <a:ahLst/>
          <a:cxnLst/>
          <a:rect l="0" t="0" r="0" b="0"/>
          <a:pathLst>
            <a:path>
              <a:moveTo>
                <a:pt x="0" y="0"/>
              </a:moveTo>
              <a:lnTo>
                <a:pt x="101400" y="0"/>
              </a:lnTo>
              <a:lnTo>
                <a:pt x="101400" y="1683573"/>
              </a:lnTo>
              <a:lnTo>
                <a:pt x="202801" y="1683573"/>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0F607-14B9-4BBE-BCDE-3203E2460E2A}">
      <dsp:nvSpPr>
        <dsp:cNvPr id="0" name=""/>
        <dsp:cNvSpPr/>
      </dsp:nvSpPr>
      <dsp:spPr>
        <a:xfrm>
          <a:off x="4119579" y="3315064"/>
          <a:ext cx="202801" cy="1464673"/>
        </a:xfrm>
        <a:custGeom>
          <a:avLst/>
          <a:gdLst/>
          <a:ahLst/>
          <a:cxnLst/>
          <a:rect l="0" t="0" r="0" b="0"/>
          <a:pathLst>
            <a:path>
              <a:moveTo>
                <a:pt x="0" y="0"/>
              </a:moveTo>
              <a:lnTo>
                <a:pt x="101400" y="0"/>
              </a:lnTo>
              <a:lnTo>
                <a:pt x="101400" y="1464673"/>
              </a:lnTo>
              <a:lnTo>
                <a:pt x="202801" y="1464673"/>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881CD6-71E8-47CA-981B-0DEEE7D35A46}">
      <dsp:nvSpPr>
        <dsp:cNvPr id="0" name=""/>
        <dsp:cNvSpPr/>
      </dsp:nvSpPr>
      <dsp:spPr>
        <a:xfrm>
          <a:off x="4119579" y="3315064"/>
          <a:ext cx="202801" cy="763040"/>
        </a:xfrm>
        <a:custGeom>
          <a:avLst/>
          <a:gdLst/>
          <a:ahLst/>
          <a:cxnLst/>
          <a:rect l="0" t="0" r="0" b="0"/>
          <a:pathLst>
            <a:path>
              <a:moveTo>
                <a:pt x="0" y="0"/>
              </a:moveTo>
              <a:lnTo>
                <a:pt x="101400" y="0"/>
              </a:lnTo>
              <a:lnTo>
                <a:pt x="101400" y="763040"/>
              </a:lnTo>
              <a:lnTo>
                <a:pt x="202801" y="76304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D315B-60CE-468B-894E-563269D7B726}">
      <dsp:nvSpPr>
        <dsp:cNvPr id="0" name=""/>
        <dsp:cNvSpPr/>
      </dsp:nvSpPr>
      <dsp:spPr>
        <a:xfrm>
          <a:off x="4119579" y="3269344"/>
          <a:ext cx="202801" cy="91440"/>
        </a:xfrm>
        <a:custGeom>
          <a:avLst/>
          <a:gdLst/>
          <a:ahLst/>
          <a:cxnLst/>
          <a:rect l="0" t="0" r="0" b="0"/>
          <a:pathLst>
            <a:path>
              <a:moveTo>
                <a:pt x="0" y="45720"/>
              </a:moveTo>
              <a:lnTo>
                <a:pt x="101400" y="45720"/>
              </a:lnTo>
              <a:lnTo>
                <a:pt x="101400" y="107128"/>
              </a:lnTo>
              <a:lnTo>
                <a:pt x="202801" y="10712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BFCDC9-0DD8-4CB4-A225-8CEAD64FA76C}">
      <dsp:nvSpPr>
        <dsp:cNvPr id="0" name=""/>
        <dsp:cNvSpPr/>
      </dsp:nvSpPr>
      <dsp:spPr>
        <a:xfrm>
          <a:off x="5336389" y="2807644"/>
          <a:ext cx="202801" cy="436023"/>
        </a:xfrm>
        <a:custGeom>
          <a:avLst/>
          <a:gdLst/>
          <a:ahLst/>
          <a:cxnLst/>
          <a:rect l="0" t="0" r="0" b="0"/>
          <a:pathLst>
            <a:path>
              <a:moveTo>
                <a:pt x="0" y="0"/>
              </a:moveTo>
              <a:lnTo>
                <a:pt x="101400" y="0"/>
              </a:lnTo>
              <a:lnTo>
                <a:pt x="101400" y="436023"/>
              </a:lnTo>
              <a:lnTo>
                <a:pt x="202801" y="436023"/>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0B650-E496-40C7-8807-C5438D611043}">
      <dsp:nvSpPr>
        <dsp:cNvPr id="0" name=""/>
        <dsp:cNvSpPr/>
      </dsp:nvSpPr>
      <dsp:spPr>
        <a:xfrm>
          <a:off x="5336389" y="2761924"/>
          <a:ext cx="202801" cy="91440"/>
        </a:xfrm>
        <a:custGeom>
          <a:avLst/>
          <a:gdLst/>
          <a:ahLst/>
          <a:cxnLst/>
          <a:rect l="0" t="0" r="0" b="0"/>
          <a:pathLst>
            <a:path>
              <a:moveTo>
                <a:pt x="0" y="45720"/>
              </a:moveTo>
              <a:lnTo>
                <a:pt x="202801" y="457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849E61-6205-4575-821A-C3409EF32F5A}">
      <dsp:nvSpPr>
        <dsp:cNvPr id="0" name=""/>
        <dsp:cNvSpPr/>
      </dsp:nvSpPr>
      <dsp:spPr>
        <a:xfrm>
          <a:off x="5336389" y="2371621"/>
          <a:ext cx="202801" cy="436023"/>
        </a:xfrm>
        <a:custGeom>
          <a:avLst/>
          <a:gdLst/>
          <a:ahLst/>
          <a:cxnLst/>
          <a:rect l="0" t="0" r="0" b="0"/>
          <a:pathLst>
            <a:path>
              <a:moveTo>
                <a:pt x="0" y="436023"/>
              </a:moveTo>
              <a:lnTo>
                <a:pt x="101400" y="436023"/>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A73BDE-1B2A-4D60-A9CF-F67EBA17D41B}">
      <dsp:nvSpPr>
        <dsp:cNvPr id="0" name=""/>
        <dsp:cNvSpPr/>
      </dsp:nvSpPr>
      <dsp:spPr>
        <a:xfrm>
          <a:off x="4119579" y="2807644"/>
          <a:ext cx="202801" cy="507419"/>
        </a:xfrm>
        <a:custGeom>
          <a:avLst/>
          <a:gdLst/>
          <a:ahLst/>
          <a:cxnLst/>
          <a:rect l="0" t="0" r="0" b="0"/>
          <a:pathLst>
            <a:path>
              <a:moveTo>
                <a:pt x="0" y="507419"/>
              </a:moveTo>
              <a:lnTo>
                <a:pt x="101400" y="507419"/>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A9214-7A23-4DBE-AC93-DA9F20938634}">
      <dsp:nvSpPr>
        <dsp:cNvPr id="0" name=""/>
        <dsp:cNvSpPr/>
      </dsp:nvSpPr>
      <dsp:spPr>
        <a:xfrm>
          <a:off x="5336389" y="1717586"/>
          <a:ext cx="202801" cy="218011"/>
        </a:xfrm>
        <a:custGeom>
          <a:avLst/>
          <a:gdLst/>
          <a:ahLst/>
          <a:cxnLst/>
          <a:rect l="0" t="0" r="0" b="0"/>
          <a:pathLst>
            <a:path>
              <a:moveTo>
                <a:pt x="0" y="0"/>
              </a:moveTo>
              <a:lnTo>
                <a:pt x="101400" y="0"/>
              </a:lnTo>
              <a:lnTo>
                <a:pt x="101400" y="218011"/>
              </a:lnTo>
              <a:lnTo>
                <a:pt x="202801" y="21801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08991F-5751-42EB-8A14-FDBBF141F84F}">
      <dsp:nvSpPr>
        <dsp:cNvPr id="0" name=""/>
        <dsp:cNvSpPr/>
      </dsp:nvSpPr>
      <dsp:spPr>
        <a:xfrm>
          <a:off x="5336389" y="1499574"/>
          <a:ext cx="202801" cy="218011"/>
        </a:xfrm>
        <a:custGeom>
          <a:avLst/>
          <a:gdLst/>
          <a:ahLst/>
          <a:cxnLst/>
          <a:rect l="0" t="0" r="0" b="0"/>
          <a:pathLst>
            <a:path>
              <a:moveTo>
                <a:pt x="0" y="218011"/>
              </a:moveTo>
              <a:lnTo>
                <a:pt x="101400" y="218011"/>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10C9B6-5118-4B98-AD75-05FD1674E40D}">
      <dsp:nvSpPr>
        <dsp:cNvPr id="0" name=""/>
        <dsp:cNvSpPr/>
      </dsp:nvSpPr>
      <dsp:spPr>
        <a:xfrm>
          <a:off x="4119579" y="1717586"/>
          <a:ext cx="202801" cy="1597478"/>
        </a:xfrm>
        <a:custGeom>
          <a:avLst/>
          <a:gdLst/>
          <a:ahLst/>
          <a:cxnLst/>
          <a:rect l="0" t="0" r="0" b="0"/>
          <a:pathLst>
            <a:path>
              <a:moveTo>
                <a:pt x="0" y="1597478"/>
              </a:moveTo>
              <a:lnTo>
                <a:pt x="101400" y="1597478"/>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6225A2-1A9D-4361-B970-B231B17883C6}">
      <dsp:nvSpPr>
        <dsp:cNvPr id="0" name=""/>
        <dsp:cNvSpPr/>
      </dsp:nvSpPr>
      <dsp:spPr>
        <a:xfrm>
          <a:off x="2716700" y="3315064"/>
          <a:ext cx="202801" cy="710352"/>
        </a:xfrm>
        <a:custGeom>
          <a:avLst/>
          <a:gdLst/>
          <a:ahLst/>
          <a:cxnLst/>
          <a:rect l="0" t="0" r="0" b="0"/>
          <a:pathLst>
            <a:path>
              <a:moveTo>
                <a:pt x="0" y="710352"/>
              </a:moveTo>
              <a:lnTo>
                <a:pt x="101400" y="710352"/>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31362-7B86-4053-9310-5B25C401E199}">
      <dsp:nvSpPr>
        <dsp:cNvPr id="0" name=""/>
        <dsp:cNvSpPr/>
      </dsp:nvSpPr>
      <dsp:spPr>
        <a:xfrm>
          <a:off x="2716700" y="1633673"/>
          <a:ext cx="202801" cy="2391743"/>
        </a:xfrm>
        <a:custGeom>
          <a:avLst/>
          <a:gdLst/>
          <a:ahLst/>
          <a:cxnLst/>
          <a:rect l="0" t="0" r="0" b="0"/>
          <a:pathLst>
            <a:path>
              <a:moveTo>
                <a:pt x="0" y="2391743"/>
              </a:moveTo>
              <a:lnTo>
                <a:pt x="101400" y="2391743"/>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1DA87-DC1C-40AC-AB94-CDF548CB949F}">
      <dsp:nvSpPr>
        <dsp:cNvPr id="0" name=""/>
        <dsp:cNvSpPr/>
      </dsp:nvSpPr>
      <dsp:spPr>
        <a:xfrm>
          <a:off x="3933509" y="1063551"/>
          <a:ext cx="202801" cy="218011"/>
        </a:xfrm>
        <a:custGeom>
          <a:avLst/>
          <a:gdLst/>
          <a:ahLst/>
          <a:cxnLst/>
          <a:rect l="0" t="0" r="0" b="0"/>
          <a:pathLst>
            <a:path>
              <a:moveTo>
                <a:pt x="0" y="0"/>
              </a:moveTo>
              <a:lnTo>
                <a:pt x="101400" y="0"/>
              </a:lnTo>
              <a:lnTo>
                <a:pt x="101400" y="218011"/>
              </a:lnTo>
              <a:lnTo>
                <a:pt x="202801" y="21801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6F0BC-2918-4F22-8825-2E8F9A7AE12C}">
      <dsp:nvSpPr>
        <dsp:cNvPr id="0" name=""/>
        <dsp:cNvSpPr/>
      </dsp:nvSpPr>
      <dsp:spPr>
        <a:xfrm>
          <a:off x="3933509" y="845539"/>
          <a:ext cx="202801" cy="218011"/>
        </a:xfrm>
        <a:custGeom>
          <a:avLst/>
          <a:gdLst/>
          <a:ahLst/>
          <a:cxnLst/>
          <a:rect l="0" t="0" r="0" b="0"/>
          <a:pathLst>
            <a:path>
              <a:moveTo>
                <a:pt x="0" y="218011"/>
              </a:moveTo>
              <a:lnTo>
                <a:pt x="101400" y="218011"/>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EC2B6E-8F8D-4A42-A538-D299ED981EC4}">
      <dsp:nvSpPr>
        <dsp:cNvPr id="0" name=""/>
        <dsp:cNvSpPr/>
      </dsp:nvSpPr>
      <dsp:spPr>
        <a:xfrm>
          <a:off x="2716700" y="1063551"/>
          <a:ext cx="202801" cy="2961866"/>
        </a:xfrm>
        <a:custGeom>
          <a:avLst/>
          <a:gdLst/>
          <a:ahLst/>
          <a:cxnLst/>
          <a:rect l="0" t="0" r="0" b="0"/>
          <a:pathLst>
            <a:path>
              <a:moveTo>
                <a:pt x="0" y="2961866"/>
              </a:moveTo>
              <a:lnTo>
                <a:pt x="101400" y="2961866"/>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AF31EB-8DC5-4012-B3E9-196E825CEA14}">
      <dsp:nvSpPr>
        <dsp:cNvPr id="0" name=""/>
        <dsp:cNvSpPr/>
      </dsp:nvSpPr>
      <dsp:spPr>
        <a:xfrm>
          <a:off x="2716700" y="591358"/>
          <a:ext cx="202801" cy="3434058"/>
        </a:xfrm>
        <a:custGeom>
          <a:avLst/>
          <a:gdLst/>
          <a:ahLst/>
          <a:cxnLst/>
          <a:rect l="0" t="0" r="0" b="0"/>
          <a:pathLst>
            <a:path>
              <a:moveTo>
                <a:pt x="0" y="3434058"/>
              </a:moveTo>
              <a:lnTo>
                <a:pt x="101400" y="3434058"/>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55A40F-6868-461C-A158-B84AEFA41E8E}">
      <dsp:nvSpPr>
        <dsp:cNvPr id="0" name=""/>
        <dsp:cNvSpPr/>
      </dsp:nvSpPr>
      <dsp:spPr>
        <a:xfrm>
          <a:off x="2716700" y="155335"/>
          <a:ext cx="202801" cy="3870082"/>
        </a:xfrm>
        <a:custGeom>
          <a:avLst/>
          <a:gdLst/>
          <a:ahLst/>
          <a:cxnLst/>
          <a:rect l="0" t="0" r="0" b="0"/>
          <a:pathLst>
            <a:path>
              <a:moveTo>
                <a:pt x="0" y="3870082"/>
              </a:moveTo>
              <a:lnTo>
                <a:pt x="101400" y="3870082"/>
              </a:lnTo>
              <a:lnTo>
                <a:pt x="101400" y="0"/>
              </a:lnTo>
              <a:lnTo>
                <a:pt x="202801"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9CD90-5ED1-40E7-9C5B-D2F44FC6E4B6}">
      <dsp:nvSpPr>
        <dsp:cNvPr id="0" name=""/>
        <dsp:cNvSpPr/>
      </dsp:nvSpPr>
      <dsp:spPr>
        <a:xfrm>
          <a:off x="1499890" y="4025417"/>
          <a:ext cx="202801" cy="2184532"/>
        </a:xfrm>
        <a:custGeom>
          <a:avLst/>
          <a:gdLst/>
          <a:ahLst/>
          <a:cxnLst/>
          <a:rect l="0" t="0" r="0" b="0"/>
          <a:pathLst>
            <a:path>
              <a:moveTo>
                <a:pt x="0" y="2184532"/>
              </a:moveTo>
              <a:lnTo>
                <a:pt x="101400" y="2184532"/>
              </a:lnTo>
              <a:lnTo>
                <a:pt x="101400" y="0"/>
              </a:lnTo>
              <a:lnTo>
                <a:pt x="20280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EA0F51-606C-486A-AD15-D1B2FD25F3D4}">
      <dsp:nvSpPr>
        <dsp:cNvPr id="0" name=""/>
        <dsp:cNvSpPr/>
      </dsp:nvSpPr>
      <dsp:spPr>
        <a:xfrm>
          <a:off x="549988" y="0"/>
          <a:ext cx="1781490" cy="39573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t>BroodIntervals</a:t>
          </a:r>
          <a:endParaRPr lang="en-US" sz="900" b="1" kern="1200" dirty="0"/>
        </a:p>
      </dsp:txBody>
      <dsp:txXfrm>
        <a:off x="549988" y="0"/>
        <a:ext cx="1781490" cy="395738"/>
      </dsp:txXfrm>
    </dsp:sp>
    <dsp:sp modelId="{BE907398-AA16-4188-B20A-D96C29A10321}">
      <dsp:nvSpPr>
        <dsp:cNvPr id="0" name=""/>
        <dsp:cNvSpPr/>
      </dsp:nvSpPr>
      <dsp:spPr>
        <a:xfrm>
          <a:off x="304801" y="5791200"/>
          <a:ext cx="1195089" cy="837500"/>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t>BroodIntervals</a:t>
          </a:r>
          <a:endParaRPr lang="en-US" sz="900" b="1" kern="1200" dirty="0" smtClean="0"/>
        </a:p>
        <a:p>
          <a:pPr lvl="0" algn="l" defTabSz="400050">
            <a:lnSpc>
              <a:spcPct val="90000"/>
            </a:lnSpc>
            <a:spcBef>
              <a:spcPct val="0"/>
            </a:spcBef>
            <a:spcAft>
              <a:spcPct val="35000"/>
            </a:spcAft>
          </a:pPr>
          <a:r>
            <a:rPr lang="en-US" sz="900" b="0" kern="1200" dirty="0" smtClean="0"/>
            <a:t>-combine </a:t>
          </a:r>
          <a:r>
            <a:rPr lang="en-US" sz="900" b="0" kern="1200" dirty="0" err="1" smtClean="0"/>
            <a:t>broorIntervalComplete</a:t>
          </a:r>
          <a:r>
            <a:rPr lang="en-US" sz="900" b="0" kern="1200" dirty="0" smtClean="0"/>
            <a:t> to columns of </a:t>
          </a:r>
          <a:r>
            <a:rPr lang="en-US" sz="900" b="0" kern="1200" smtClean="0"/>
            <a:t>pivot tables on </a:t>
          </a:r>
          <a:r>
            <a:rPr lang="en-US" sz="900" b="0" kern="1200" dirty="0" err="1" smtClean="0"/>
            <a:t>provisionning</a:t>
          </a:r>
          <a:r>
            <a:rPr lang="en-US" sz="900" b="0" kern="1200" dirty="0" smtClean="0"/>
            <a:t> </a:t>
          </a:r>
          <a:r>
            <a:rPr lang="en-US" sz="900" b="0" kern="1200" dirty="0" err="1" smtClean="0"/>
            <a:t>behaviour</a:t>
          </a:r>
          <a:r>
            <a:rPr lang="en-US" sz="900" b="0" kern="1200" dirty="0" smtClean="0"/>
            <a:t> </a:t>
          </a:r>
          <a:endParaRPr lang="en-US" sz="900" b="0" kern="1200" dirty="0" smtClean="0"/>
        </a:p>
      </dsp:txBody>
      <dsp:txXfrm>
        <a:off x="304801" y="5791200"/>
        <a:ext cx="1195089" cy="837500"/>
      </dsp:txXfrm>
    </dsp:sp>
    <dsp:sp modelId="{B7763EA0-6D75-420B-B14A-87B95D9C65AD}">
      <dsp:nvSpPr>
        <dsp:cNvPr id="0" name=""/>
        <dsp:cNvSpPr/>
      </dsp:nvSpPr>
      <dsp:spPr>
        <a:xfrm>
          <a:off x="1702692" y="3276599"/>
          <a:ext cx="1014007" cy="1497636"/>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t>BroodInterval</a:t>
          </a:r>
          <a:r>
            <a:rPr lang="en-US" sz="900" b="1" kern="1200" dirty="0" smtClean="0"/>
            <a:t/>
          </a:r>
          <a:br>
            <a:rPr lang="en-US" sz="900" b="1" kern="1200" dirty="0" smtClean="0"/>
          </a:br>
          <a:r>
            <a:rPr lang="en-US" sz="900" b="1" kern="1200" dirty="0" smtClean="0"/>
            <a:t>Complete</a:t>
          </a:r>
        </a:p>
        <a:p>
          <a:pPr lvl="0" algn="l" defTabSz="400050">
            <a:lnSpc>
              <a:spcPct val="90000"/>
            </a:lnSpc>
            <a:spcBef>
              <a:spcPct val="0"/>
            </a:spcBef>
            <a:spcAft>
              <a:spcPct val="35000"/>
            </a:spcAft>
          </a:pPr>
          <a:r>
            <a:rPr lang="en-US" sz="900" b="0" kern="1200" dirty="0" smtClean="0"/>
            <a:t>-gives interval from that brood Ref end date to the start date of the next brood of that same parent (whether or not this parent bred again with the same partner)</a:t>
          </a:r>
          <a:endParaRPr lang="en-US" sz="900" b="0" kern="1200" dirty="0"/>
        </a:p>
      </dsp:txBody>
      <dsp:txXfrm>
        <a:off x="1702692" y="3276599"/>
        <a:ext cx="1014007" cy="1497636"/>
      </dsp:txXfrm>
    </dsp:sp>
    <dsp:sp modelId="{BB530171-637F-4977-85B2-7F9F01329467}">
      <dsp:nvSpPr>
        <dsp:cNvPr id="0" name=""/>
        <dsp:cNvSpPr/>
      </dsp:nvSpPr>
      <dsp:spPr>
        <a:xfrm>
          <a:off x="2919501" y="699"/>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tblBirdID</a:t>
          </a:r>
          <a:r>
            <a:rPr lang="en-US" sz="900" b="1" kern="1200" dirty="0" smtClean="0">
              <a:solidFill>
                <a:srgbClr val="00B050"/>
              </a:solidFill>
            </a:rPr>
            <a:t> AS </a:t>
          </a:r>
          <a:r>
            <a:rPr lang="en-US" sz="900" b="1" kern="1200" dirty="0" err="1" smtClean="0">
              <a:solidFill>
                <a:srgbClr val="00B050"/>
              </a:solidFill>
            </a:rPr>
            <a:t>BirdID_male</a:t>
          </a:r>
          <a:endParaRPr lang="en-US" sz="900" b="1" kern="1200" dirty="0">
            <a:solidFill>
              <a:srgbClr val="00B050"/>
            </a:solidFill>
          </a:endParaRPr>
        </a:p>
      </dsp:txBody>
      <dsp:txXfrm>
        <a:off x="2919501" y="699"/>
        <a:ext cx="1014007" cy="309272"/>
      </dsp:txXfrm>
    </dsp:sp>
    <dsp:sp modelId="{F9ABC8D1-BE63-4E67-8CFF-F1C83104D85C}">
      <dsp:nvSpPr>
        <dsp:cNvPr id="0" name=""/>
        <dsp:cNvSpPr/>
      </dsp:nvSpPr>
      <dsp:spPr>
        <a:xfrm>
          <a:off x="2919501" y="436722"/>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tblBirdID</a:t>
          </a:r>
          <a:r>
            <a:rPr lang="en-US" sz="900" b="1" kern="1200" dirty="0" smtClean="0">
              <a:solidFill>
                <a:srgbClr val="00B050"/>
              </a:solidFill>
            </a:rPr>
            <a:t> AS </a:t>
          </a:r>
          <a:r>
            <a:rPr lang="en-US" sz="900" b="1" kern="1200" dirty="0" err="1" smtClean="0">
              <a:solidFill>
                <a:srgbClr val="00B050"/>
              </a:solidFill>
            </a:rPr>
            <a:t>BirdID_female</a:t>
          </a:r>
          <a:endParaRPr lang="en-US" sz="900" kern="1200" dirty="0">
            <a:solidFill>
              <a:srgbClr val="00B050"/>
            </a:solidFill>
          </a:endParaRPr>
        </a:p>
      </dsp:txBody>
      <dsp:txXfrm>
        <a:off x="2919501" y="436722"/>
        <a:ext cx="1014007" cy="309272"/>
      </dsp:txXfrm>
    </dsp:sp>
    <dsp:sp modelId="{F30797C6-CEC1-4944-B0C4-B2B57DAFF3E0}">
      <dsp:nvSpPr>
        <dsp:cNvPr id="0" name=""/>
        <dsp:cNvSpPr/>
      </dsp:nvSpPr>
      <dsp:spPr>
        <a:xfrm>
          <a:off x="2919501" y="872745"/>
          <a:ext cx="1014007" cy="381611"/>
        </a:xfrm>
        <a:prstGeom prst="rect">
          <a:avLst/>
        </a:prstGeom>
        <a:solidFill>
          <a:schemeClr val="lt1">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F0"/>
              </a:solidFill>
            </a:rPr>
            <a:t>BroodIntervals</a:t>
          </a:r>
          <a:r>
            <a:rPr lang="en-US" sz="900" b="1" kern="1200" dirty="0" smtClean="0">
              <a:solidFill>
                <a:srgbClr val="00B0F0"/>
              </a:solidFill>
            </a:rPr>
            <a:t> AS </a:t>
          </a:r>
          <a:r>
            <a:rPr lang="en-US" sz="900" b="1" kern="1200" dirty="0" err="1" smtClean="0">
              <a:solidFill>
                <a:srgbClr val="00B0F0"/>
              </a:solidFill>
            </a:rPr>
            <a:t>IB_Interval_male</a:t>
          </a:r>
          <a:endParaRPr lang="en-US" sz="900" b="1" kern="1200" dirty="0">
            <a:solidFill>
              <a:srgbClr val="00B0F0"/>
            </a:solidFill>
          </a:endParaRPr>
        </a:p>
      </dsp:txBody>
      <dsp:txXfrm>
        <a:off x="2919501" y="872745"/>
        <a:ext cx="1014007" cy="381611"/>
      </dsp:txXfrm>
    </dsp:sp>
    <dsp:sp modelId="{BAE3DCC9-0214-4CA1-9223-9BA33E7C0D57}">
      <dsp:nvSpPr>
        <dsp:cNvPr id="0" name=""/>
        <dsp:cNvSpPr/>
      </dsp:nvSpPr>
      <dsp:spPr>
        <a:xfrm>
          <a:off x="4136311" y="690903"/>
          <a:ext cx="1014007" cy="309272"/>
        </a:xfrm>
        <a:prstGeom prst="rect">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chemeClr val="accent5"/>
              </a:solidFill>
            </a:rPr>
            <a:t>BroodDuration</a:t>
          </a:r>
          <a:r>
            <a:rPr lang="en-US" sz="900" b="1" kern="1200" dirty="0" smtClean="0">
              <a:solidFill>
                <a:schemeClr val="accent5"/>
              </a:solidFill>
            </a:rPr>
            <a:t> AS Brood1</a:t>
          </a:r>
          <a:endParaRPr lang="en-US" sz="900" b="1" kern="1200" dirty="0">
            <a:solidFill>
              <a:schemeClr val="accent5"/>
            </a:solidFill>
          </a:endParaRPr>
        </a:p>
      </dsp:txBody>
      <dsp:txXfrm>
        <a:off x="4136311" y="690903"/>
        <a:ext cx="1014007" cy="309272"/>
      </dsp:txXfrm>
    </dsp:sp>
    <dsp:sp modelId="{6E9619E8-5CFA-4C59-B13E-921E87E60E87}">
      <dsp:nvSpPr>
        <dsp:cNvPr id="0" name=""/>
        <dsp:cNvSpPr/>
      </dsp:nvSpPr>
      <dsp:spPr>
        <a:xfrm>
          <a:off x="4136311" y="1126926"/>
          <a:ext cx="1014007" cy="309272"/>
        </a:xfrm>
        <a:prstGeom prst="rect">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chemeClr val="accent5"/>
              </a:solidFill>
            </a:rPr>
            <a:t>BroodDuration</a:t>
          </a:r>
          <a:r>
            <a:rPr lang="en-US" sz="900" b="1" kern="1200" dirty="0" smtClean="0">
              <a:solidFill>
                <a:schemeClr val="accent5"/>
              </a:solidFill>
            </a:rPr>
            <a:t> AS Brood2</a:t>
          </a:r>
          <a:endParaRPr lang="en-US" sz="900" kern="1200" dirty="0">
            <a:solidFill>
              <a:schemeClr val="accent5"/>
            </a:solidFill>
          </a:endParaRPr>
        </a:p>
      </dsp:txBody>
      <dsp:txXfrm>
        <a:off x="4136311" y="1126926"/>
        <a:ext cx="1014007" cy="309272"/>
      </dsp:txXfrm>
    </dsp:sp>
    <dsp:sp modelId="{772F662F-41E6-4F28-A480-CB12305229A2}">
      <dsp:nvSpPr>
        <dsp:cNvPr id="0" name=""/>
        <dsp:cNvSpPr/>
      </dsp:nvSpPr>
      <dsp:spPr>
        <a:xfrm>
          <a:off x="2919501" y="1381108"/>
          <a:ext cx="1014007" cy="505131"/>
        </a:xfrm>
        <a:prstGeom prst="rect">
          <a:avLst/>
        </a:prstGeom>
        <a:solidFill>
          <a:schemeClr val="lt1">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F0"/>
              </a:solidFill>
            </a:rPr>
            <a:t>BroodIntervals</a:t>
          </a:r>
          <a:r>
            <a:rPr lang="en-US" sz="900" b="1" kern="1200" dirty="0" smtClean="0">
              <a:solidFill>
                <a:srgbClr val="00B0F0"/>
              </a:solidFill>
            </a:rPr>
            <a:t> AS </a:t>
          </a:r>
          <a:r>
            <a:rPr lang="en-US" sz="900" b="1" kern="1200" dirty="0" err="1" smtClean="0">
              <a:solidFill>
                <a:srgbClr val="00B0F0"/>
              </a:solidFill>
            </a:rPr>
            <a:t>IB_Interval_female</a:t>
          </a:r>
          <a:endParaRPr lang="en-US" sz="900" b="1" kern="1200" dirty="0" smtClean="0">
            <a:solidFill>
              <a:srgbClr val="00B0F0"/>
            </a:solidFill>
          </a:endParaRPr>
        </a:p>
        <a:p>
          <a:pPr lvl="0" algn="ctr" defTabSz="400050">
            <a:lnSpc>
              <a:spcPct val="90000"/>
            </a:lnSpc>
            <a:spcBef>
              <a:spcPct val="0"/>
            </a:spcBef>
            <a:spcAft>
              <a:spcPct val="35000"/>
            </a:spcAft>
          </a:pPr>
          <a:r>
            <a:rPr lang="en-US" sz="900" b="0" kern="1200" dirty="0" smtClean="0">
              <a:solidFill>
                <a:srgbClr val="00B0F0"/>
              </a:solidFill>
            </a:rPr>
            <a:t>See above</a:t>
          </a:r>
          <a:endParaRPr lang="en-US" sz="900" b="1" kern="1200" dirty="0">
            <a:solidFill>
              <a:srgbClr val="00B0F0"/>
            </a:solidFill>
          </a:endParaRPr>
        </a:p>
      </dsp:txBody>
      <dsp:txXfrm>
        <a:off x="2919501" y="1381108"/>
        <a:ext cx="1014007" cy="505131"/>
      </dsp:txXfrm>
    </dsp:sp>
    <dsp:sp modelId="{ADF24243-09ED-418B-B177-9762689744E0}">
      <dsp:nvSpPr>
        <dsp:cNvPr id="0" name=""/>
        <dsp:cNvSpPr/>
      </dsp:nvSpPr>
      <dsp:spPr>
        <a:xfrm>
          <a:off x="2919501" y="2820128"/>
          <a:ext cx="1200078" cy="989872"/>
        </a:xfrm>
        <a:prstGeom prst="rect">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chemeClr val="accent5"/>
              </a:solidFill>
            </a:rPr>
            <a:t>BroodDuration</a:t>
          </a:r>
          <a:endParaRPr lang="en-US" sz="900" b="1" kern="1200" dirty="0" smtClean="0">
            <a:solidFill>
              <a:schemeClr val="accent5"/>
            </a:solidFill>
          </a:endParaRPr>
        </a:p>
        <a:p>
          <a:pPr lvl="0" algn="l" defTabSz="400050">
            <a:lnSpc>
              <a:spcPct val="90000"/>
            </a:lnSpc>
            <a:spcBef>
              <a:spcPct val="0"/>
            </a:spcBef>
            <a:spcAft>
              <a:spcPct val="35000"/>
            </a:spcAft>
          </a:pPr>
          <a:r>
            <a:rPr lang="en-US" sz="900" b="1" kern="1200" dirty="0" smtClean="0">
              <a:solidFill>
                <a:schemeClr val="accent5"/>
              </a:solidFill>
            </a:rPr>
            <a:t>-</a:t>
          </a:r>
          <a:r>
            <a:rPr lang="en-US" sz="900" b="0" kern="1200" dirty="0" err="1" smtClean="0">
              <a:solidFill>
                <a:schemeClr val="accent5"/>
              </a:solidFill>
            </a:rPr>
            <a:t>startDate</a:t>
          </a:r>
          <a:r>
            <a:rPr lang="en-US" sz="900" b="0" kern="1200" dirty="0" smtClean="0">
              <a:solidFill>
                <a:schemeClr val="accent5"/>
              </a:solidFill>
            </a:rPr>
            <a:t> = </a:t>
          </a:r>
          <a:r>
            <a:rPr lang="en-US" sz="900" b="0" kern="1200" dirty="0" err="1" smtClean="0">
              <a:solidFill>
                <a:schemeClr val="accent5"/>
              </a:solidFill>
            </a:rPr>
            <a:t>Laydate</a:t>
          </a:r>
          <a:r>
            <a:rPr lang="en-US" sz="900" b="0" kern="1200" dirty="0" smtClean="0">
              <a:solidFill>
                <a:schemeClr val="accent5"/>
              </a:solidFill>
            </a:rPr>
            <a:t/>
          </a:r>
          <a:br>
            <a:rPr lang="en-US" sz="900" b="0" kern="1200" dirty="0" smtClean="0">
              <a:solidFill>
                <a:schemeClr val="accent5"/>
              </a:solidFill>
            </a:rPr>
          </a:br>
          <a:r>
            <a:rPr lang="en-US" sz="900" b="0" kern="1200" dirty="0" smtClean="0">
              <a:solidFill>
                <a:schemeClr val="accent5"/>
              </a:solidFill>
            </a:rPr>
            <a:t>-</a:t>
          </a:r>
          <a:r>
            <a:rPr lang="en-US" sz="900" b="0" kern="1200" dirty="0" err="1" smtClean="0">
              <a:solidFill>
                <a:schemeClr val="accent5"/>
              </a:solidFill>
            </a:rPr>
            <a:t>EndDate</a:t>
          </a:r>
          <a:r>
            <a:rPr lang="en-US" sz="900" b="0" kern="1200" dirty="0" smtClean="0">
              <a:solidFill>
                <a:schemeClr val="accent5"/>
              </a:solidFill>
            </a:rPr>
            <a:t> is </a:t>
          </a:r>
          <a:r>
            <a:rPr lang="en-US" sz="900" b="0" kern="1200" dirty="0" err="1" smtClean="0">
              <a:solidFill>
                <a:schemeClr val="accent5"/>
              </a:solidFill>
            </a:rPr>
            <a:t>Ringdate</a:t>
          </a:r>
          <a:r>
            <a:rPr lang="en-US" sz="900" b="0" kern="1200" dirty="0" smtClean="0">
              <a:solidFill>
                <a:schemeClr val="accent5"/>
              </a:solidFill>
            </a:rPr>
            <a:t>, or </a:t>
          </a:r>
          <a:r>
            <a:rPr lang="en-US" sz="900" b="0" kern="1200" dirty="0" err="1" smtClean="0">
              <a:solidFill>
                <a:schemeClr val="accent5"/>
              </a:solidFill>
            </a:rPr>
            <a:t>lastOffsrpingCapture</a:t>
          </a:r>
          <a:r>
            <a:rPr lang="en-US" sz="900" b="0" kern="1200" dirty="0" smtClean="0">
              <a:solidFill>
                <a:schemeClr val="accent5"/>
              </a:solidFill>
            </a:rPr>
            <a:t>, or </a:t>
          </a:r>
          <a:r>
            <a:rPr lang="en-US" sz="900" b="0" kern="1200" dirty="0" err="1" smtClean="0">
              <a:solidFill>
                <a:schemeClr val="accent5"/>
              </a:solidFill>
            </a:rPr>
            <a:t>HatchDate</a:t>
          </a:r>
          <a:r>
            <a:rPr lang="en-US" sz="900" b="0" kern="1200" dirty="0" smtClean="0">
              <a:solidFill>
                <a:schemeClr val="accent5"/>
              </a:solidFill>
            </a:rPr>
            <a:t>, or </a:t>
          </a:r>
          <a:r>
            <a:rPr lang="en-US" sz="900" b="0" kern="1200" dirty="0" err="1" smtClean="0">
              <a:solidFill>
                <a:schemeClr val="accent5"/>
              </a:solidFill>
            </a:rPr>
            <a:t>LayDate+AvgIncPeriod</a:t>
          </a:r>
          <a:endParaRPr lang="en-US" sz="900" b="0" kern="1200" dirty="0" smtClean="0">
            <a:solidFill>
              <a:schemeClr val="accent5"/>
            </a:solidFill>
          </a:endParaRPr>
        </a:p>
      </dsp:txBody>
      <dsp:txXfrm>
        <a:off x="2919501" y="2820128"/>
        <a:ext cx="1200078" cy="989872"/>
      </dsp:txXfrm>
    </dsp:sp>
    <dsp:sp modelId="{D49B2626-D504-48F2-9585-10CEF9B14A3D}">
      <dsp:nvSpPr>
        <dsp:cNvPr id="0" name=""/>
        <dsp:cNvSpPr/>
      </dsp:nvSpPr>
      <dsp:spPr>
        <a:xfrm>
          <a:off x="4322381" y="1562950"/>
          <a:ext cx="1014007" cy="3092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chemeClr val="tx2"/>
              </a:solidFill>
            </a:rPr>
            <a:t>BroodsParentList</a:t>
          </a:r>
          <a:endParaRPr lang="en-US" sz="900" b="1" kern="1200" dirty="0">
            <a:solidFill>
              <a:schemeClr val="tx2"/>
            </a:solidFill>
          </a:endParaRPr>
        </a:p>
      </dsp:txBody>
      <dsp:txXfrm>
        <a:off x="4322381" y="1562950"/>
        <a:ext cx="1014007" cy="309272"/>
      </dsp:txXfrm>
    </dsp:sp>
    <dsp:sp modelId="{A2A04CDF-98C8-471C-9783-92C9EA3AF524}">
      <dsp:nvSpPr>
        <dsp:cNvPr id="0" name=""/>
        <dsp:cNvSpPr/>
      </dsp:nvSpPr>
      <dsp:spPr>
        <a:xfrm>
          <a:off x="5539190" y="1344938"/>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tblBroods</a:t>
          </a:r>
          <a:endParaRPr lang="en-US" sz="900" b="1" kern="1200" dirty="0">
            <a:solidFill>
              <a:srgbClr val="00B050"/>
            </a:solidFill>
          </a:endParaRPr>
        </a:p>
      </dsp:txBody>
      <dsp:txXfrm>
        <a:off x="5539190" y="1344938"/>
        <a:ext cx="1014007" cy="309272"/>
      </dsp:txXfrm>
    </dsp:sp>
    <dsp:sp modelId="{0CE6A222-6BAD-4D09-B092-DD6267E8981A}">
      <dsp:nvSpPr>
        <dsp:cNvPr id="0" name=""/>
        <dsp:cNvSpPr/>
      </dsp:nvSpPr>
      <dsp:spPr>
        <a:xfrm>
          <a:off x="5539190" y="1780961"/>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tblBroods</a:t>
          </a:r>
          <a:endParaRPr lang="en-US" sz="900" b="1" kern="1200" dirty="0">
            <a:solidFill>
              <a:srgbClr val="00B050"/>
            </a:solidFill>
          </a:endParaRPr>
        </a:p>
      </dsp:txBody>
      <dsp:txXfrm>
        <a:off x="5539190" y="1780961"/>
        <a:ext cx="1014007" cy="309272"/>
      </dsp:txXfrm>
    </dsp:sp>
    <dsp:sp modelId="{BEF6FDCA-8D57-4950-9D1A-2DFE72486C6D}">
      <dsp:nvSpPr>
        <dsp:cNvPr id="0" name=""/>
        <dsp:cNvSpPr/>
      </dsp:nvSpPr>
      <dsp:spPr>
        <a:xfrm>
          <a:off x="4322381" y="2653008"/>
          <a:ext cx="1014007" cy="3092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chemeClr val="tx2"/>
              </a:solidFill>
            </a:rPr>
            <a:t>LastOffsprCapture</a:t>
          </a:r>
          <a:endParaRPr lang="en-US" sz="900" b="1" kern="1200" dirty="0">
            <a:solidFill>
              <a:schemeClr val="tx2"/>
            </a:solidFill>
          </a:endParaRPr>
        </a:p>
      </dsp:txBody>
      <dsp:txXfrm>
        <a:off x="4322381" y="2653008"/>
        <a:ext cx="1014007" cy="309272"/>
      </dsp:txXfrm>
    </dsp:sp>
    <dsp:sp modelId="{CEFBB6E1-C36B-4497-A3EE-B8735C0C02BD}">
      <dsp:nvSpPr>
        <dsp:cNvPr id="0" name=""/>
        <dsp:cNvSpPr/>
      </dsp:nvSpPr>
      <dsp:spPr>
        <a:xfrm>
          <a:off x="5539190" y="2216985"/>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tblBirdID</a:t>
          </a:r>
          <a:endParaRPr lang="en-US" sz="900" b="1" kern="1200" dirty="0">
            <a:solidFill>
              <a:srgbClr val="00B050"/>
            </a:solidFill>
          </a:endParaRPr>
        </a:p>
      </dsp:txBody>
      <dsp:txXfrm>
        <a:off x="5539190" y="2216985"/>
        <a:ext cx="1014007" cy="309272"/>
      </dsp:txXfrm>
    </dsp:sp>
    <dsp:sp modelId="{1577AF79-8535-4710-B1F8-8E1B2FFA639E}">
      <dsp:nvSpPr>
        <dsp:cNvPr id="0" name=""/>
        <dsp:cNvSpPr/>
      </dsp:nvSpPr>
      <dsp:spPr>
        <a:xfrm>
          <a:off x="5539190" y="2653008"/>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tblCaptures</a:t>
          </a:r>
          <a:endParaRPr lang="en-US" sz="900" b="1" kern="1200" dirty="0">
            <a:solidFill>
              <a:srgbClr val="00B050"/>
            </a:solidFill>
          </a:endParaRPr>
        </a:p>
      </dsp:txBody>
      <dsp:txXfrm>
        <a:off x="5539190" y="2653008"/>
        <a:ext cx="1014007" cy="309272"/>
      </dsp:txXfrm>
    </dsp:sp>
    <dsp:sp modelId="{C7E91EF0-78C9-4CE4-BBF5-D73FE76ED7D1}">
      <dsp:nvSpPr>
        <dsp:cNvPr id="0" name=""/>
        <dsp:cNvSpPr/>
      </dsp:nvSpPr>
      <dsp:spPr>
        <a:xfrm>
          <a:off x="5539190" y="3089032"/>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tblFosterBroods</a:t>
          </a:r>
          <a:endParaRPr lang="en-US" sz="900" b="1" kern="1200" dirty="0">
            <a:solidFill>
              <a:srgbClr val="00B050"/>
            </a:solidFill>
          </a:endParaRPr>
        </a:p>
      </dsp:txBody>
      <dsp:txXfrm>
        <a:off x="5539190" y="3089032"/>
        <a:ext cx="1014007" cy="309272"/>
      </dsp:txXfrm>
    </dsp:sp>
    <dsp:sp modelId="{2F461A23-1F19-4779-BF11-DFEA357F33E3}">
      <dsp:nvSpPr>
        <dsp:cNvPr id="0" name=""/>
        <dsp:cNvSpPr/>
      </dsp:nvSpPr>
      <dsp:spPr>
        <a:xfrm>
          <a:off x="4322381" y="3089032"/>
          <a:ext cx="1014007" cy="574881"/>
        </a:xfrm>
        <a:prstGeom prst="rect">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FF0000"/>
              </a:solidFill>
            </a:rPr>
            <a:t>BroodEggDate</a:t>
          </a:r>
          <a:endParaRPr lang="en-US" sz="900" b="1" kern="1200" dirty="0" smtClean="0">
            <a:solidFill>
              <a:srgbClr val="FF0000"/>
            </a:solidFill>
          </a:endParaRPr>
        </a:p>
        <a:p>
          <a:pPr lvl="0" algn="ctr" defTabSz="400050">
            <a:lnSpc>
              <a:spcPct val="90000"/>
            </a:lnSpc>
            <a:spcBef>
              <a:spcPct val="0"/>
            </a:spcBef>
            <a:spcAft>
              <a:spcPct val="35000"/>
            </a:spcAft>
          </a:pPr>
          <a:r>
            <a:rPr lang="en-US" sz="900" b="0" kern="1200" dirty="0" smtClean="0">
              <a:solidFill>
                <a:srgbClr val="FF0000"/>
              </a:solidFill>
            </a:rPr>
            <a:t>See in other </a:t>
          </a:r>
          <a:r>
            <a:rPr lang="en-US" sz="900" b="0" kern="1200" dirty="0" err="1" smtClean="0">
              <a:solidFill>
                <a:srgbClr val="FF0000"/>
              </a:solidFill>
            </a:rPr>
            <a:t>sys_queries</a:t>
          </a:r>
          <a:endParaRPr lang="en-US" sz="900" b="0" kern="1200" dirty="0">
            <a:solidFill>
              <a:srgbClr val="FF0000"/>
            </a:solidFill>
          </a:endParaRPr>
        </a:p>
      </dsp:txBody>
      <dsp:txXfrm>
        <a:off x="4322381" y="3089032"/>
        <a:ext cx="1014007" cy="574881"/>
      </dsp:txXfrm>
    </dsp:sp>
    <dsp:sp modelId="{679D25C5-6A23-4691-A570-C3C23463D9D0}">
      <dsp:nvSpPr>
        <dsp:cNvPr id="0" name=""/>
        <dsp:cNvSpPr/>
      </dsp:nvSpPr>
      <dsp:spPr>
        <a:xfrm>
          <a:off x="4322381" y="3790664"/>
          <a:ext cx="1014007" cy="574881"/>
        </a:xfrm>
        <a:prstGeom prst="rect">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FF0000"/>
              </a:solidFill>
            </a:rPr>
            <a:t>BroodHatchDate</a:t>
          </a:r>
          <a:endParaRPr lang="en-US" sz="900" b="1" kern="1200" dirty="0" smtClean="0">
            <a:solidFill>
              <a:srgbClr val="FF0000"/>
            </a:solidFill>
          </a:endParaRPr>
        </a:p>
        <a:p>
          <a:pPr lvl="0" algn="ctr" defTabSz="400050">
            <a:lnSpc>
              <a:spcPct val="90000"/>
            </a:lnSpc>
            <a:spcBef>
              <a:spcPct val="0"/>
            </a:spcBef>
            <a:spcAft>
              <a:spcPct val="35000"/>
            </a:spcAft>
          </a:pPr>
          <a:r>
            <a:rPr lang="en-US" sz="900" b="0" kern="1200" dirty="0" smtClean="0">
              <a:solidFill>
                <a:srgbClr val="FF0000"/>
              </a:solidFill>
            </a:rPr>
            <a:t>See in other </a:t>
          </a:r>
          <a:r>
            <a:rPr lang="en-US" sz="900" b="0" kern="1200" dirty="0" err="1" smtClean="0">
              <a:solidFill>
                <a:srgbClr val="FF0000"/>
              </a:solidFill>
            </a:rPr>
            <a:t>sys_queries</a:t>
          </a:r>
          <a:endParaRPr lang="en-US" sz="900" b="1" kern="1200" dirty="0">
            <a:solidFill>
              <a:srgbClr val="FF0000"/>
            </a:solidFill>
          </a:endParaRPr>
        </a:p>
      </dsp:txBody>
      <dsp:txXfrm>
        <a:off x="4322381" y="3790664"/>
        <a:ext cx="1014007" cy="574881"/>
      </dsp:txXfrm>
    </dsp:sp>
    <dsp:sp modelId="{3BA23ECA-C16C-492D-B600-9DC74E3AE32B}">
      <dsp:nvSpPr>
        <dsp:cNvPr id="0" name=""/>
        <dsp:cNvSpPr/>
      </dsp:nvSpPr>
      <dsp:spPr>
        <a:xfrm>
          <a:off x="4322381" y="4492297"/>
          <a:ext cx="1014007" cy="574881"/>
        </a:xfrm>
        <a:prstGeom prst="rect">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FF0000"/>
              </a:solidFill>
            </a:rPr>
            <a:t>BroodRingDate</a:t>
          </a:r>
          <a:endParaRPr lang="en-US" sz="900" b="1" kern="1200" dirty="0" smtClean="0">
            <a:solidFill>
              <a:srgbClr val="FF0000"/>
            </a:solidFill>
          </a:endParaRPr>
        </a:p>
        <a:p>
          <a:pPr lvl="0" algn="ctr" defTabSz="400050">
            <a:lnSpc>
              <a:spcPct val="90000"/>
            </a:lnSpc>
            <a:spcBef>
              <a:spcPct val="0"/>
            </a:spcBef>
            <a:spcAft>
              <a:spcPct val="35000"/>
            </a:spcAft>
          </a:pPr>
          <a:r>
            <a:rPr lang="en-US" sz="900" b="0" kern="1200" dirty="0" smtClean="0">
              <a:solidFill>
                <a:srgbClr val="FF0000"/>
              </a:solidFill>
            </a:rPr>
            <a:t>See in other </a:t>
          </a:r>
          <a:r>
            <a:rPr lang="en-US" sz="900" b="0" kern="1200" dirty="0" err="1" smtClean="0">
              <a:solidFill>
                <a:srgbClr val="FF0000"/>
              </a:solidFill>
            </a:rPr>
            <a:t>sys_queries</a:t>
          </a:r>
          <a:endParaRPr lang="en-US" sz="900" b="1" kern="1200" dirty="0">
            <a:solidFill>
              <a:srgbClr val="FF0000"/>
            </a:solidFill>
          </a:endParaRPr>
        </a:p>
      </dsp:txBody>
      <dsp:txXfrm>
        <a:off x="4322381" y="4492297"/>
        <a:ext cx="1014007" cy="574881"/>
      </dsp:txXfrm>
    </dsp:sp>
    <dsp:sp modelId="{3605B62E-309D-47B3-A94B-CF21FF65ABD9}">
      <dsp:nvSpPr>
        <dsp:cNvPr id="0" name=""/>
        <dsp:cNvSpPr/>
      </dsp:nvSpPr>
      <dsp:spPr>
        <a:xfrm>
          <a:off x="2919501" y="5554354"/>
          <a:ext cx="1014007" cy="3092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t>BroodHatchNo</a:t>
          </a:r>
          <a:r>
            <a:rPr lang="en-US" sz="900" b="1" kern="1200" dirty="0" smtClean="0"/>
            <a:t/>
          </a:r>
          <a:br>
            <a:rPr lang="en-US" sz="900" b="1" kern="1200" dirty="0" smtClean="0"/>
          </a:br>
          <a:r>
            <a:rPr lang="en-US" sz="900" b="1" kern="1200" dirty="0" smtClean="0"/>
            <a:t>Calculated</a:t>
          </a:r>
          <a:endParaRPr lang="en-US" sz="900" b="1" kern="1200" dirty="0"/>
        </a:p>
      </dsp:txBody>
      <dsp:txXfrm>
        <a:off x="2919501" y="5554354"/>
        <a:ext cx="1014007" cy="309272"/>
      </dsp:txXfrm>
    </dsp:sp>
    <dsp:sp modelId="{0572EE65-B880-45C6-8385-BCC9214AB796}">
      <dsp:nvSpPr>
        <dsp:cNvPr id="0" name=""/>
        <dsp:cNvSpPr/>
      </dsp:nvSpPr>
      <dsp:spPr>
        <a:xfrm>
          <a:off x="4136311" y="5193930"/>
          <a:ext cx="1014007" cy="442899"/>
        </a:xfrm>
        <a:prstGeom prst="rect">
          <a:avLst/>
        </a:prstGeom>
        <a:solidFill>
          <a:schemeClr val="lt1">
            <a:hueOff val="0"/>
            <a:satOff val="0"/>
            <a:lumOff val="0"/>
            <a:alphaOff val="0"/>
          </a:schemeClr>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7030A0"/>
              </a:solidFill>
            </a:rPr>
            <a:t>UniqueRingedIDs</a:t>
          </a:r>
          <a:endParaRPr lang="en-US" sz="900" b="1" kern="1200" dirty="0" smtClean="0">
            <a:solidFill>
              <a:srgbClr val="7030A0"/>
            </a:solidFill>
          </a:endParaRPr>
        </a:p>
        <a:p>
          <a:pPr lvl="0" algn="l" defTabSz="400050">
            <a:lnSpc>
              <a:spcPct val="90000"/>
            </a:lnSpc>
            <a:spcBef>
              <a:spcPct val="0"/>
            </a:spcBef>
            <a:spcAft>
              <a:spcPct val="35000"/>
            </a:spcAft>
          </a:pPr>
          <a:r>
            <a:rPr lang="en-US" sz="900" b="0" kern="1200" dirty="0" smtClean="0">
              <a:solidFill>
                <a:srgbClr val="7030A0"/>
              </a:solidFill>
            </a:rPr>
            <a:t>-only those with transponders</a:t>
          </a:r>
          <a:endParaRPr lang="en-US" sz="900" b="0" kern="1200" dirty="0">
            <a:solidFill>
              <a:srgbClr val="7030A0"/>
            </a:solidFill>
          </a:endParaRPr>
        </a:p>
      </dsp:txBody>
      <dsp:txXfrm>
        <a:off x="4136311" y="5193930"/>
        <a:ext cx="1014007" cy="442899"/>
      </dsp:txXfrm>
    </dsp:sp>
    <dsp:sp modelId="{BD928157-985F-42CB-8E66-1C1952452320}">
      <dsp:nvSpPr>
        <dsp:cNvPr id="0" name=""/>
        <dsp:cNvSpPr/>
      </dsp:nvSpPr>
      <dsp:spPr>
        <a:xfrm>
          <a:off x="5353120" y="5260743"/>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tblAllCodes</a:t>
          </a:r>
          <a:endParaRPr lang="en-US" sz="900" b="1" kern="1200" dirty="0">
            <a:solidFill>
              <a:srgbClr val="00B050"/>
            </a:solidFill>
          </a:endParaRPr>
        </a:p>
      </dsp:txBody>
      <dsp:txXfrm>
        <a:off x="5353120" y="5260743"/>
        <a:ext cx="1014007" cy="309272"/>
      </dsp:txXfrm>
    </dsp:sp>
    <dsp:sp modelId="{9F6ED66C-0F0E-4F84-B454-E2474B24936E}">
      <dsp:nvSpPr>
        <dsp:cNvPr id="0" name=""/>
        <dsp:cNvSpPr/>
      </dsp:nvSpPr>
      <dsp:spPr>
        <a:xfrm>
          <a:off x="4136311" y="5914779"/>
          <a:ext cx="1014007" cy="309272"/>
        </a:xfrm>
        <a:prstGeom prst="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chemeClr val="accent1"/>
              </a:solidFill>
            </a:rPr>
            <a:t>RearingBrood</a:t>
          </a:r>
          <a:endParaRPr lang="en-US" sz="900" b="1" kern="1200" dirty="0">
            <a:solidFill>
              <a:schemeClr val="accent1"/>
            </a:solidFill>
          </a:endParaRPr>
        </a:p>
      </dsp:txBody>
      <dsp:txXfrm>
        <a:off x="4136311" y="5914779"/>
        <a:ext cx="1014007" cy="309272"/>
      </dsp:txXfrm>
    </dsp:sp>
    <dsp:sp modelId="{2D6FF3E9-FC60-4535-8761-8E8A8246C6A7}">
      <dsp:nvSpPr>
        <dsp:cNvPr id="0" name=""/>
        <dsp:cNvSpPr/>
      </dsp:nvSpPr>
      <dsp:spPr>
        <a:xfrm>
          <a:off x="5353120" y="5696767"/>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tblBirdID</a:t>
          </a:r>
          <a:endParaRPr lang="en-US" sz="900" b="1" kern="1200" dirty="0">
            <a:solidFill>
              <a:srgbClr val="00B050"/>
            </a:solidFill>
          </a:endParaRPr>
        </a:p>
      </dsp:txBody>
      <dsp:txXfrm>
        <a:off x="5353120" y="5696767"/>
        <a:ext cx="1014007" cy="309272"/>
      </dsp:txXfrm>
    </dsp:sp>
    <dsp:sp modelId="{C530A553-734B-4434-B8C8-CD7129CC0C59}">
      <dsp:nvSpPr>
        <dsp:cNvPr id="0" name=""/>
        <dsp:cNvSpPr/>
      </dsp:nvSpPr>
      <dsp:spPr>
        <a:xfrm>
          <a:off x="5353120" y="6132790"/>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tblFosterBroods</a:t>
          </a:r>
          <a:endParaRPr lang="en-US" sz="900" b="1" kern="1200" dirty="0">
            <a:solidFill>
              <a:srgbClr val="00B050"/>
            </a:solidFill>
          </a:endParaRPr>
        </a:p>
      </dsp:txBody>
      <dsp:txXfrm>
        <a:off x="5353120" y="6132790"/>
        <a:ext cx="1014007" cy="309272"/>
      </dsp:txXfrm>
    </dsp:sp>
    <dsp:sp modelId="{13EC479C-ADD6-4257-A6CF-2122220DEFF0}">
      <dsp:nvSpPr>
        <dsp:cNvPr id="0" name=""/>
        <dsp:cNvSpPr/>
      </dsp:nvSpPr>
      <dsp:spPr>
        <a:xfrm>
          <a:off x="2919501" y="6568814"/>
          <a:ext cx="1014007" cy="3092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t>BroodFledgeNo</a:t>
          </a:r>
          <a:r>
            <a:rPr lang="en-US" sz="900" b="1" kern="1200" dirty="0" smtClean="0"/>
            <a:t/>
          </a:r>
          <a:br>
            <a:rPr lang="en-US" sz="900" b="1" kern="1200" dirty="0" smtClean="0"/>
          </a:br>
          <a:r>
            <a:rPr lang="en-US" sz="900" b="1" kern="1200" dirty="0" smtClean="0"/>
            <a:t>Calculated</a:t>
          </a:r>
          <a:endParaRPr lang="en-US" sz="900" b="1" kern="1200" dirty="0"/>
        </a:p>
      </dsp:txBody>
      <dsp:txXfrm>
        <a:off x="2919501" y="6568814"/>
        <a:ext cx="1014007" cy="309272"/>
      </dsp:txXfrm>
    </dsp:sp>
    <dsp:sp modelId="{D6BF4008-FBBF-461C-9CEF-DA0959BFE28B}">
      <dsp:nvSpPr>
        <dsp:cNvPr id="0" name=""/>
        <dsp:cNvSpPr/>
      </dsp:nvSpPr>
      <dsp:spPr>
        <a:xfrm>
          <a:off x="4136311" y="6350802"/>
          <a:ext cx="1014007" cy="309272"/>
        </a:xfrm>
        <a:prstGeom prst="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chemeClr val="accent1"/>
              </a:solidFill>
            </a:rPr>
            <a:t>RearingBrood</a:t>
          </a:r>
          <a:endParaRPr lang="en-US" sz="900" kern="1200" dirty="0">
            <a:solidFill>
              <a:schemeClr val="accent1"/>
            </a:solidFill>
          </a:endParaRPr>
        </a:p>
      </dsp:txBody>
      <dsp:txXfrm>
        <a:off x="4136311" y="6350802"/>
        <a:ext cx="1014007" cy="309272"/>
      </dsp:txXfrm>
    </dsp:sp>
    <dsp:sp modelId="{59542D76-3919-4E4E-960F-9B48016D6AE3}">
      <dsp:nvSpPr>
        <dsp:cNvPr id="0" name=""/>
        <dsp:cNvSpPr/>
      </dsp:nvSpPr>
      <dsp:spPr>
        <a:xfrm>
          <a:off x="4136311" y="6786825"/>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tblBirdID</a:t>
          </a:r>
          <a:endParaRPr lang="en-US" sz="900" b="1" kern="1200" dirty="0">
            <a:solidFill>
              <a:srgbClr val="00B050"/>
            </a:solidFill>
          </a:endParaRPr>
        </a:p>
      </dsp:txBody>
      <dsp:txXfrm>
        <a:off x="4136311" y="6786825"/>
        <a:ext cx="1014007" cy="309272"/>
      </dsp:txXfrm>
    </dsp:sp>
    <dsp:sp modelId="{358BA453-F3A5-4C37-BD8C-DE06245E613F}">
      <dsp:nvSpPr>
        <dsp:cNvPr id="0" name=""/>
        <dsp:cNvSpPr/>
      </dsp:nvSpPr>
      <dsp:spPr>
        <a:xfrm>
          <a:off x="2919501" y="7304840"/>
          <a:ext cx="1014007" cy="3092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t>BroodRingNo</a:t>
          </a:r>
          <a:r>
            <a:rPr lang="en-US" sz="900" b="1" kern="1200" dirty="0" smtClean="0"/>
            <a:t/>
          </a:r>
          <a:br>
            <a:rPr lang="en-US" sz="900" b="1" kern="1200" dirty="0" smtClean="0"/>
          </a:br>
          <a:r>
            <a:rPr lang="en-US" sz="900" b="1" kern="1200" dirty="0" smtClean="0"/>
            <a:t>Calculated</a:t>
          </a:r>
          <a:endParaRPr lang="en-US" sz="900" b="1" kern="1200" dirty="0"/>
        </a:p>
      </dsp:txBody>
      <dsp:txXfrm>
        <a:off x="2919501" y="7304840"/>
        <a:ext cx="1014007" cy="309272"/>
      </dsp:txXfrm>
    </dsp:sp>
    <dsp:sp modelId="{9A3870BA-356F-4551-8434-93774B99223C}">
      <dsp:nvSpPr>
        <dsp:cNvPr id="0" name=""/>
        <dsp:cNvSpPr/>
      </dsp:nvSpPr>
      <dsp:spPr>
        <a:xfrm>
          <a:off x="4136311" y="7222849"/>
          <a:ext cx="1014007" cy="473254"/>
        </a:xfrm>
        <a:prstGeom prst="rect">
          <a:avLst/>
        </a:prstGeom>
        <a:solidFill>
          <a:schemeClr val="lt1">
            <a:hueOff val="0"/>
            <a:satOff val="0"/>
            <a:lumOff val="0"/>
            <a:alphaOff val="0"/>
          </a:schemeClr>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7030A0"/>
              </a:solidFill>
            </a:rPr>
            <a:t>UniqueRingedIDs</a:t>
          </a:r>
          <a:endParaRPr lang="en-US" sz="900" b="1" kern="1200" dirty="0" smtClean="0">
            <a:solidFill>
              <a:srgbClr val="7030A0"/>
            </a:solidFill>
          </a:endParaRPr>
        </a:p>
        <a:p>
          <a:pPr lvl="0" algn="l" defTabSz="400050">
            <a:lnSpc>
              <a:spcPct val="90000"/>
            </a:lnSpc>
            <a:spcBef>
              <a:spcPct val="0"/>
            </a:spcBef>
            <a:spcAft>
              <a:spcPct val="35000"/>
            </a:spcAft>
          </a:pPr>
          <a:r>
            <a:rPr lang="en-US" sz="900" b="0" kern="1200" dirty="0" smtClean="0">
              <a:solidFill>
                <a:srgbClr val="7030A0"/>
              </a:solidFill>
            </a:rPr>
            <a:t>-only those with transponders</a:t>
          </a:r>
          <a:endParaRPr lang="en-US" sz="900" kern="1200" dirty="0">
            <a:solidFill>
              <a:srgbClr val="7030A0"/>
            </a:solidFill>
          </a:endParaRPr>
        </a:p>
      </dsp:txBody>
      <dsp:txXfrm>
        <a:off x="4136311" y="7222849"/>
        <a:ext cx="1014007" cy="473254"/>
      </dsp:txXfrm>
    </dsp:sp>
    <dsp:sp modelId="{8AC11F2B-3926-4DF1-B305-6C96578FAD61}">
      <dsp:nvSpPr>
        <dsp:cNvPr id="0" name=""/>
        <dsp:cNvSpPr/>
      </dsp:nvSpPr>
      <dsp:spPr>
        <a:xfrm>
          <a:off x="2919501" y="7740863"/>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tblBrood</a:t>
          </a:r>
          <a:endParaRPr lang="en-US" sz="900" b="1" kern="1200" dirty="0">
            <a:solidFill>
              <a:srgbClr val="00B050"/>
            </a:solidFill>
          </a:endParaRPr>
        </a:p>
      </dsp:txBody>
      <dsp:txXfrm>
        <a:off x="2919501" y="7740863"/>
        <a:ext cx="1014007" cy="309272"/>
      </dsp:txXfrm>
    </dsp:sp>
    <dsp:sp modelId="{AE6F91A5-F8AD-42F6-808F-09BDD5E21790}">
      <dsp:nvSpPr>
        <dsp:cNvPr id="0" name=""/>
        <dsp:cNvSpPr/>
      </dsp:nvSpPr>
      <dsp:spPr>
        <a:xfrm>
          <a:off x="1702692" y="4900986"/>
          <a:ext cx="1014007" cy="608920"/>
        </a:xfrm>
        <a:prstGeom prst="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solidFill>
                <a:srgbClr val="0070C0"/>
              </a:solidFill>
            </a:rPr>
            <a:t>Provisioning7and11</a:t>
          </a:r>
          <a:br>
            <a:rPr lang="en-US" sz="900" b="1" kern="1200" dirty="0" smtClean="0">
              <a:solidFill>
                <a:srgbClr val="0070C0"/>
              </a:solidFill>
            </a:rPr>
          </a:br>
          <a:r>
            <a:rPr lang="en-US" sz="900" b="1" kern="1200" dirty="0" err="1" smtClean="0">
              <a:solidFill>
                <a:srgbClr val="0070C0"/>
              </a:solidFill>
            </a:rPr>
            <a:t>DayAgePer</a:t>
          </a:r>
          <a:r>
            <a:rPr lang="en-US" sz="900" b="1" kern="1200" dirty="0" smtClean="0">
              <a:solidFill>
                <a:srgbClr val="0070C0"/>
              </a:solidFill>
            </a:rPr>
            <a:t> </a:t>
          </a:r>
          <a:r>
            <a:rPr lang="en-US" sz="900" b="1" kern="1200" dirty="0" smtClean="0">
              <a:solidFill>
                <a:srgbClr val="0070C0"/>
              </a:solidFill>
            </a:rPr>
            <a:t>Brood</a:t>
          </a:r>
        </a:p>
        <a:p>
          <a:pPr lvl="0" algn="l" defTabSz="400050">
            <a:lnSpc>
              <a:spcPct val="90000"/>
            </a:lnSpc>
            <a:spcBef>
              <a:spcPct val="0"/>
            </a:spcBef>
            <a:spcAft>
              <a:spcPct val="35000"/>
            </a:spcAft>
          </a:pPr>
          <a:r>
            <a:rPr lang="en-US" sz="900" b="0" kern="1200" dirty="0" smtClean="0">
              <a:solidFill>
                <a:srgbClr val="0070C0"/>
              </a:solidFill>
            </a:rPr>
            <a:t>-pivot table value=</a:t>
          </a:r>
          <a:br>
            <a:rPr lang="en-US" sz="900" b="0" kern="1200" dirty="0" smtClean="0">
              <a:solidFill>
                <a:srgbClr val="0070C0"/>
              </a:solidFill>
            </a:rPr>
          </a:br>
          <a:r>
            <a:rPr lang="en-US" sz="900" b="0" kern="1200" dirty="0" err="1" smtClean="0">
              <a:solidFill>
                <a:srgbClr val="0070C0"/>
              </a:solidFill>
            </a:rPr>
            <a:t>avg</a:t>
          </a:r>
          <a:r>
            <a:rPr lang="en-US" sz="900" b="0" kern="1200" dirty="0" smtClean="0">
              <a:solidFill>
                <a:srgbClr val="0070C0"/>
              </a:solidFill>
            </a:rPr>
            <a:t> age of chicks</a:t>
          </a:r>
        </a:p>
      </dsp:txBody>
      <dsp:txXfrm>
        <a:off x="1702692" y="4900986"/>
        <a:ext cx="1014007" cy="608920"/>
      </dsp:txXfrm>
    </dsp:sp>
    <dsp:sp modelId="{4532FCCB-36D7-40B5-860C-98673014B857}">
      <dsp:nvSpPr>
        <dsp:cNvPr id="0" name=""/>
        <dsp:cNvSpPr/>
      </dsp:nvSpPr>
      <dsp:spPr>
        <a:xfrm>
          <a:off x="1702692" y="5636657"/>
          <a:ext cx="1014007" cy="819151"/>
        </a:xfrm>
        <a:prstGeom prst="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solidFill>
                <a:srgbClr val="0070C0"/>
              </a:solidFill>
            </a:rPr>
            <a:t>Provisioning7and11</a:t>
          </a:r>
          <a:br>
            <a:rPr lang="en-US" sz="900" b="1" kern="1200" dirty="0" smtClean="0">
              <a:solidFill>
                <a:srgbClr val="0070C0"/>
              </a:solidFill>
            </a:rPr>
          </a:br>
          <a:r>
            <a:rPr lang="en-US" sz="900" b="1" kern="1200" dirty="0" err="1" smtClean="0">
              <a:solidFill>
                <a:srgbClr val="0070C0"/>
              </a:solidFill>
            </a:rPr>
            <a:t>DayOffsrpingPer</a:t>
          </a:r>
          <a:r>
            <a:rPr lang="en-US" sz="900" b="1" kern="1200" dirty="0" smtClean="0">
              <a:solidFill>
                <a:srgbClr val="0070C0"/>
              </a:solidFill>
            </a:rPr>
            <a:t> Brood </a:t>
          </a:r>
        </a:p>
        <a:p>
          <a:pPr lvl="0" algn="l" defTabSz="400050">
            <a:lnSpc>
              <a:spcPct val="90000"/>
            </a:lnSpc>
            <a:spcBef>
              <a:spcPct val="0"/>
            </a:spcBef>
            <a:spcAft>
              <a:spcPct val="35000"/>
            </a:spcAft>
          </a:pPr>
          <a:r>
            <a:rPr lang="en-US" sz="900" b="0" kern="1200" dirty="0" smtClean="0">
              <a:solidFill>
                <a:srgbClr val="0070C0"/>
              </a:solidFill>
            </a:rPr>
            <a:t>-pivot table value=</a:t>
          </a:r>
          <a:br>
            <a:rPr lang="en-US" sz="900" b="0" kern="1200" dirty="0" smtClean="0">
              <a:solidFill>
                <a:srgbClr val="0070C0"/>
              </a:solidFill>
            </a:rPr>
          </a:br>
          <a:r>
            <a:rPr lang="en-US" sz="900" b="0" kern="1200" dirty="0" err="1" smtClean="0">
              <a:solidFill>
                <a:srgbClr val="0070C0"/>
              </a:solidFill>
            </a:rPr>
            <a:t>AvgOfOffspringNo</a:t>
          </a:r>
          <a:endParaRPr lang="en-US" sz="900" b="0" kern="1200" dirty="0">
            <a:solidFill>
              <a:srgbClr val="0070C0"/>
            </a:solidFill>
          </a:endParaRPr>
        </a:p>
      </dsp:txBody>
      <dsp:txXfrm>
        <a:off x="1702692" y="5636657"/>
        <a:ext cx="1014007" cy="819151"/>
      </dsp:txXfrm>
    </dsp:sp>
    <dsp:sp modelId="{1B8FFD35-29D6-4B9A-9DB3-B5730B66593A}">
      <dsp:nvSpPr>
        <dsp:cNvPr id="0" name=""/>
        <dsp:cNvSpPr/>
      </dsp:nvSpPr>
      <dsp:spPr>
        <a:xfrm>
          <a:off x="1702692" y="6582560"/>
          <a:ext cx="1014007" cy="761617"/>
        </a:xfrm>
        <a:prstGeom prst="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solidFill>
                <a:srgbClr val="0070C0"/>
              </a:solidFill>
            </a:rPr>
            <a:t>Provisioning7and11</a:t>
          </a:r>
          <a:br>
            <a:rPr lang="en-US" sz="900" b="1" kern="1200" dirty="0" smtClean="0">
              <a:solidFill>
                <a:srgbClr val="0070C0"/>
              </a:solidFill>
            </a:rPr>
          </a:br>
          <a:r>
            <a:rPr lang="en-US" sz="900" b="1" kern="1200" dirty="0" err="1" smtClean="0">
              <a:solidFill>
                <a:srgbClr val="0070C0"/>
              </a:solidFill>
            </a:rPr>
            <a:t>DayFVisitsPer</a:t>
          </a:r>
          <a:r>
            <a:rPr lang="en-US" sz="900" b="1" kern="1200" dirty="0" smtClean="0">
              <a:solidFill>
                <a:srgbClr val="0070C0"/>
              </a:solidFill>
            </a:rPr>
            <a:t> Brood</a:t>
          </a:r>
        </a:p>
        <a:p>
          <a:pPr lvl="0" algn="l" defTabSz="400050">
            <a:lnSpc>
              <a:spcPct val="90000"/>
            </a:lnSpc>
            <a:spcBef>
              <a:spcPct val="0"/>
            </a:spcBef>
            <a:spcAft>
              <a:spcPct val="35000"/>
            </a:spcAft>
          </a:pPr>
          <a:r>
            <a:rPr lang="en-US" sz="900" b="0" kern="1200" dirty="0" smtClean="0">
              <a:solidFill>
                <a:srgbClr val="0070C0"/>
              </a:solidFill>
            </a:rPr>
            <a:t>- Pivot table value = </a:t>
          </a:r>
          <a:br>
            <a:rPr lang="en-US" sz="900" b="0" kern="1200" dirty="0" smtClean="0">
              <a:solidFill>
                <a:srgbClr val="0070C0"/>
              </a:solidFill>
            </a:rPr>
          </a:br>
          <a:r>
            <a:rPr lang="en-US" sz="900" b="0" kern="1200" dirty="0" err="1" smtClean="0">
              <a:solidFill>
                <a:srgbClr val="0070C0"/>
              </a:solidFill>
            </a:rPr>
            <a:t>FreqFVisitsPer</a:t>
          </a:r>
          <a:r>
            <a:rPr lang="en-US" sz="900" b="0" kern="1200" dirty="0" smtClean="0">
              <a:solidFill>
                <a:srgbClr val="0070C0"/>
              </a:solidFill>
            </a:rPr>
            <a:t/>
          </a:r>
          <a:br>
            <a:rPr lang="en-US" sz="900" b="0" kern="1200" dirty="0" smtClean="0">
              <a:solidFill>
                <a:srgbClr val="0070C0"/>
              </a:solidFill>
            </a:rPr>
          </a:br>
          <a:r>
            <a:rPr lang="en-US" sz="900" b="0" kern="1200" dirty="0" smtClean="0">
              <a:solidFill>
                <a:srgbClr val="0070C0"/>
              </a:solidFill>
            </a:rPr>
            <a:t>Offspring</a:t>
          </a:r>
          <a:endParaRPr lang="en-US" sz="900" b="0" kern="1200" dirty="0">
            <a:solidFill>
              <a:srgbClr val="0070C0"/>
            </a:solidFill>
          </a:endParaRPr>
        </a:p>
      </dsp:txBody>
      <dsp:txXfrm>
        <a:off x="1702692" y="6582560"/>
        <a:ext cx="1014007" cy="761617"/>
      </dsp:txXfrm>
    </dsp:sp>
    <dsp:sp modelId="{CC11C820-F641-4AA8-94E5-17B83AD8FFF2}">
      <dsp:nvSpPr>
        <dsp:cNvPr id="0" name=""/>
        <dsp:cNvSpPr/>
      </dsp:nvSpPr>
      <dsp:spPr>
        <a:xfrm>
          <a:off x="1702692" y="7955769"/>
          <a:ext cx="1014007" cy="1187531"/>
        </a:xfrm>
        <a:prstGeom prst="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solidFill>
                <a:srgbClr val="0070C0"/>
              </a:solidFill>
            </a:rPr>
            <a:t>Provisioning7and11</a:t>
          </a:r>
          <a:br>
            <a:rPr lang="en-US" sz="900" b="1" kern="1200" dirty="0" smtClean="0">
              <a:solidFill>
                <a:srgbClr val="0070C0"/>
              </a:solidFill>
            </a:rPr>
          </a:br>
          <a:r>
            <a:rPr lang="en-US" sz="900" b="1" kern="1200" dirty="0" err="1" smtClean="0">
              <a:solidFill>
                <a:srgbClr val="0070C0"/>
              </a:solidFill>
            </a:rPr>
            <a:t>DayMVisitsPer</a:t>
          </a:r>
          <a:r>
            <a:rPr lang="en-US" sz="900" b="1" kern="1200" dirty="0" smtClean="0">
              <a:solidFill>
                <a:srgbClr val="0070C0"/>
              </a:solidFill>
            </a:rPr>
            <a:t> Brood</a:t>
          </a:r>
        </a:p>
        <a:p>
          <a:pPr lvl="0" algn="l" defTabSz="400050">
            <a:lnSpc>
              <a:spcPct val="90000"/>
            </a:lnSpc>
            <a:spcBef>
              <a:spcPct val="0"/>
            </a:spcBef>
            <a:spcAft>
              <a:spcPct val="35000"/>
            </a:spcAft>
          </a:pPr>
          <a:r>
            <a:rPr lang="en-US" sz="900" b="0" kern="1200" dirty="0" smtClean="0">
              <a:solidFill>
                <a:srgbClr val="0070C0"/>
              </a:solidFill>
            </a:rPr>
            <a:t>-pivot table row = brood, column = age class of recording , value = </a:t>
          </a:r>
          <a:r>
            <a:rPr lang="en-US" sz="900" b="0" kern="1200" dirty="0" err="1" smtClean="0">
              <a:solidFill>
                <a:srgbClr val="0070C0"/>
              </a:solidFill>
            </a:rPr>
            <a:t>FreqMVisits</a:t>
          </a:r>
          <a:r>
            <a:rPr lang="en-US" sz="900" b="0" kern="1200" dirty="0" smtClean="0">
              <a:solidFill>
                <a:srgbClr val="0070C0"/>
              </a:solidFill>
            </a:rPr>
            <a:t/>
          </a:r>
          <a:br>
            <a:rPr lang="en-US" sz="900" b="0" kern="1200" dirty="0" smtClean="0">
              <a:solidFill>
                <a:srgbClr val="0070C0"/>
              </a:solidFill>
            </a:rPr>
          </a:br>
          <a:r>
            <a:rPr lang="en-US" sz="900" b="0" kern="1200" dirty="0" smtClean="0">
              <a:solidFill>
                <a:srgbClr val="0070C0"/>
              </a:solidFill>
            </a:rPr>
            <a:t>Per Offspring</a:t>
          </a:r>
          <a:endParaRPr lang="en-US" sz="900" b="0" kern="1200" dirty="0">
            <a:solidFill>
              <a:srgbClr val="0070C0"/>
            </a:solidFill>
          </a:endParaRPr>
        </a:p>
      </dsp:txBody>
      <dsp:txXfrm>
        <a:off x="1702692" y="7955769"/>
        <a:ext cx="1014007" cy="1187531"/>
      </dsp:txXfrm>
    </dsp:sp>
    <dsp:sp modelId="{F40FDD6A-AC34-47DD-A557-6E0C647B9CC0}">
      <dsp:nvSpPr>
        <dsp:cNvPr id="0" name=""/>
        <dsp:cNvSpPr/>
      </dsp:nvSpPr>
      <dsp:spPr>
        <a:xfrm>
          <a:off x="2919501" y="8176887"/>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tblDVDIndo</a:t>
          </a:r>
          <a:endParaRPr lang="en-US" sz="900" b="1" kern="1200" dirty="0">
            <a:solidFill>
              <a:srgbClr val="00B050"/>
            </a:solidFill>
          </a:endParaRPr>
        </a:p>
      </dsp:txBody>
      <dsp:txXfrm>
        <a:off x="2919501" y="8176887"/>
        <a:ext cx="1014007" cy="309272"/>
      </dsp:txXfrm>
    </dsp:sp>
    <dsp:sp modelId="{E93DA453-F1E3-4A7D-8934-3EE2241164DE}">
      <dsp:nvSpPr>
        <dsp:cNvPr id="0" name=""/>
        <dsp:cNvSpPr/>
      </dsp:nvSpPr>
      <dsp:spPr>
        <a:xfrm>
          <a:off x="2919501" y="8612910"/>
          <a:ext cx="1014007" cy="309272"/>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err="1" smtClean="0">
              <a:solidFill>
                <a:srgbClr val="00B050"/>
              </a:solidFill>
            </a:rPr>
            <a:t>tblParentalCare</a:t>
          </a:r>
          <a:endParaRPr lang="en-US" sz="900" b="1" kern="1200" dirty="0">
            <a:solidFill>
              <a:srgbClr val="00B050"/>
            </a:solidFill>
          </a:endParaRPr>
        </a:p>
      </dsp:txBody>
      <dsp:txXfrm>
        <a:off x="2919501" y="8612910"/>
        <a:ext cx="1014007" cy="30927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A19B19-7711-4D0E-B5E1-AE158506E642}" type="datetimeFigureOut">
              <a:rPr lang="en-US" smtClean="0"/>
              <a:t>07.12.2015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321113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A19B19-7711-4D0E-B5E1-AE158506E642}" type="datetimeFigureOut">
              <a:rPr lang="en-US" smtClean="0"/>
              <a:t>07.12.2015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279491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A19B19-7711-4D0E-B5E1-AE158506E642}" type="datetimeFigureOut">
              <a:rPr lang="en-US" smtClean="0"/>
              <a:t>07.12.2015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2083551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A19B19-7711-4D0E-B5E1-AE158506E642}" type="datetimeFigureOut">
              <a:rPr lang="en-US" smtClean="0"/>
              <a:t>07.12.2015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230546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A19B19-7711-4D0E-B5E1-AE158506E642}" type="datetimeFigureOut">
              <a:rPr lang="en-US" smtClean="0"/>
              <a:t>07.12.2015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276497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A19B19-7711-4D0E-B5E1-AE158506E642}" type="datetimeFigureOut">
              <a:rPr lang="en-US" smtClean="0"/>
              <a:t>07.12.2015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403852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A19B19-7711-4D0E-B5E1-AE158506E642}" type="datetimeFigureOut">
              <a:rPr lang="en-US" smtClean="0"/>
              <a:t>07.12.2015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292280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A19B19-7711-4D0E-B5E1-AE158506E642}" type="datetimeFigureOut">
              <a:rPr lang="en-US" smtClean="0"/>
              <a:t>07.12.2015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121169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19B19-7711-4D0E-B5E1-AE158506E642}" type="datetimeFigureOut">
              <a:rPr lang="en-US" smtClean="0"/>
              <a:t>07.12.2015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225516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19B19-7711-4D0E-B5E1-AE158506E642}" type="datetimeFigureOut">
              <a:rPr lang="en-US" smtClean="0"/>
              <a:t>07.12.2015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339596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19B19-7711-4D0E-B5E1-AE158506E642}" type="datetimeFigureOut">
              <a:rPr lang="en-US" smtClean="0"/>
              <a:t>07.12.2015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A701B-9AE5-4551-BBED-712EBCF9C909}" type="slidenum">
              <a:rPr lang="en-US" smtClean="0"/>
              <a:t>‹#›</a:t>
            </a:fld>
            <a:endParaRPr lang="en-US"/>
          </a:p>
        </p:txBody>
      </p:sp>
    </p:spTree>
    <p:extLst>
      <p:ext uri="{BB962C8B-B14F-4D97-AF65-F5344CB8AC3E}">
        <p14:creationId xmlns:p14="http://schemas.microsoft.com/office/powerpoint/2010/main" val="303217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BA19B19-7711-4D0E-B5E1-AE158506E642}" type="datetimeFigureOut">
              <a:rPr lang="en-US" smtClean="0"/>
              <a:t>07.12.2015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87A701B-9AE5-4551-BBED-712EBCF9C909}" type="slidenum">
              <a:rPr lang="en-US" smtClean="0"/>
              <a:t>‹#›</a:t>
            </a:fld>
            <a:endParaRPr lang="en-US"/>
          </a:p>
        </p:txBody>
      </p:sp>
    </p:spTree>
    <p:extLst>
      <p:ext uri="{BB962C8B-B14F-4D97-AF65-F5344CB8AC3E}">
        <p14:creationId xmlns:p14="http://schemas.microsoft.com/office/powerpoint/2010/main" val="3471915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97808240"/>
              </p:ext>
            </p:extLst>
          </p:nvPr>
        </p:nvGraphicFramePr>
        <p:xfrm>
          <a:off x="0" y="0"/>
          <a:ext cx="6858000" cy="914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1218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89</Words>
  <Application>Microsoft Office PowerPoint</Application>
  <PresentationFormat>On-screen Show (4:3)</PresentationFormat>
  <Paragraphs>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Malika</dc:creator>
  <cp:lastModifiedBy>Malika</cp:lastModifiedBy>
  <cp:revision>17</cp:revision>
  <dcterms:created xsi:type="dcterms:W3CDTF">2015-12-07T14:12:07Z</dcterms:created>
  <dcterms:modified xsi:type="dcterms:W3CDTF">2015-12-07T19:31:48Z</dcterms:modified>
</cp:coreProperties>
</file>