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lika" initials="MI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589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6T17:14:44.751" idx="5">
    <p:pos x="4706" y="1149"/>
    <p:text>see sys_LastSeenAlive for potential issues with this query</p:text>
  </p:cm>
  <p:cm authorId="0" dt="2015-11-26T17:14:53.647" idx="6">
    <p:pos x="1325" y="1781"/>
    <p:text>see sys_LastSeenAlive for potential issues with this query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98B98-3D02-4896-B26C-F45ACCBFA8F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ACAFCFC-5142-4C6A-A550-74BE20AD0CD4}">
      <dgm:prSet phldrT="[Text]" custT="1"/>
      <dgm:spPr/>
      <dgm:t>
        <a:bodyPr/>
        <a:lstStyle/>
        <a:p>
          <a:pPr algn="ctr"/>
          <a:r>
            <a:rPr lang="en-US" sz="900" b="1" dirty="0" err="1" smtClean="0"/>
            <a:t>ChickMass</a:t>
          </a:r>
          <a:r>
            <a:rPr lang="en-US" sz="900" b="1" dirty="0" smtClean="0"/>
            <a:t/>
          </a:r>
          <a:br>
            <a:rPr lang="en-US" sz="900" b="1" dirty="0" smtClean="0"/>
          </a:br>
          <a:r>
            <a:rPr lang="en-US" sz="900" b="1" smtClean="0"/>
            <a:t>StatsComplete</a:t>
          </a:r>
          <a:endParaRPr lang="en-US" sz="900" b="1" dirty="0" smtClean="0"/>
        </a:p>
      </dgm:t>
    </dgm:pt>
    <dgm:pt modelId="{E0187B90-0B2D-46EB-8BC8-7BEDB02F6EA5}" type="parTrans" cxnId="{9DD0F50D-FDBD-4594-B284-65398EE5D7B1}">
      <dgm:prSet/>
      <dgm:spPr/>
      <dgm:t>
        <a:bodyPr/>
        <a:lstStyle/>
        <a:p>
          <a:endParaRPr lang="en-US"/>
        </a:p>
      </dgm:t>
    </dgm:pt>
    <dgm:pt modelId="{6F57A03F-5826-4993-A45E-1E750A0332B3}" type="sibTrans" cxnId="{9DD0F50D-FDBD-4594-B284-65398EE5D7B1}">
      <dgm:prSet/>
      <dgm:spPr/>
      <dgm:t>
        <a:bodyPr/>
        <a:lstStyle/>
        <a:p>
          <a:endParaRPr lang="en-US"/>
        </a:p>
      </dgm:t>
    </dgm:pt>
    <dgm:pt modelId="{1449AB31-8A25-46F0-A80A-8595609BEB64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>
            <a:solidFill>
              <a:srgbClr val="00B050"/>
            </a:solidFill>
          </a:endParaRPr>
        </a:p>
      </dgm:t>
    </dgm:pt>
    <dgm:pt modelId="{5210E6C0-7B5F-4615-8FD8-15609B60CBD8}" type="parTrans" cxnId="{AEEF9079-FF6F-4BA7-8505-5B64E87935A1}">
      <dgm:prSet/>
      <dgm:spPr/>
      <dgm:t>
        <a:bodyPr/>
        <a:lstStyle/>
        <a:p>
          <a:endParaRPr lang="en-US" sz="900"/>
        </a:p>
      </dgm:t>
    </dgm:pt>
    <dgm:pt modelId="{E8A939BD-95C8-4290-95E4-DF6FF555DC03}" type="sibTrans" cxnId="{AEEF9079-FF6F-4BA7-8505-5B64E87935A1}">
      <dgm:prSet/>
      <dgm:spPr/>
      <dgm:t>
        <a:bodyPr/>
        <a:lstStyle/>
        <a:p>
          <a:endParaRPr lang="en-US"/>
        </a:p>
      </dgm:t>
    </dgm:pt>
    <dgm:pt modelId="{A38FC05A-5E07-4CA3-AED3-120F80C38C9B}">
      <dgm:prSet phldrT="[Text]" custT="1"/>
      <dgm:spPr/>
      <dgm:t>
        <a:bodyPr/>
        <a:lstStyle/>
        <a:p>
          <a:r>
            <a:rPr lang="en-US" sz="900" b="1" dirty="0" err="1" smtClean="0"/>
            <a:t>RearingBroodSize</a:t>
          </a:r>
          <a:endParaRPr lang="en-US" sz="900" b="1" dirty="0"/>
        </a:p>
      </dgm:t>
    </dgm:pt>
    <dgm:pt modelId="{30DB14B4-C961-470D-9A47-EEC7F9368630}" type="parTrans" cxnId="{B3036E75-110A-4197-B369-0F380A4765CC}">
      <dgm:prSet/>
      <dgm:spPr/>
      <dgm:t>
        <a:bodyPr/>
        <a:lstStyle/>
        <a:p>
          <a:endParaRPr lang="en-US" sz="900"/>
        </a:p>
      </dgm:t>
    </dgm:pt>
    <dgm:pt modelId="{659ABC5A-C67B-4053-9512-4BDAFEC2B7D9}" type="sibTrans" cxnId="{B3036E75-110A-4197-B369-0F380A4765CC}">
      <dgm:prSet/>
      <dgm:spPr/>
      <dgm:t>
        <a:bodyPr/>
        <a:lstStyle/>
        <a:p>
          <a:endParaRPr lang="en-US"/>
        </a:p>
      </dgm:t>
    </dgm:pt>
    <dgm:pt modelId="{D76B355E-360B-4DB3-9B0A-734E7A8B5F79}">
      <dgm:prSet phldrT="[Text]"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C00000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BroodEggDate</a:t>
          </a:r>
          <a:endParaRPr lang="en-US" sz="900" b="1" dirty="0">
            <a:solidFill>
              <a:srgbClr val="C00000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gm:t>
    </dgm:pt>
    <dgm:pt modelId="{788EB51A-BDC2-46C7-BA97-F6662BF872AF}" type="parTrans" cxnId="{A7C45FB3-3496-4D28-9E32-0412CE0A0ACF}">
      <dgm:prSet/>
      <dgm:spPr/>
      <dgm:t>
        <a:bodyPr/>
        <a:lstStyle/>
        <a:p>
          <a:endParaRPr lang="en-US" sz="900"/>
        </a:p>
      </dgm:t>
    </dgm:pt>
    <dgm:pt modelId="{31569711-2122-4CD4-8DD5-3BA95E7ABB49}" type="sibTrans" cxnId="{A7C45FB3-3496-4D28-9E32-0412CE0A0ACF}">
      <dgm:prSet/>
      <dgm:spPr/>
      <dgm:t>
        <a:bodyPr/>
        <a:lstStyle/>
        <a:p>
          <a:endParaRPr lang="en-US"/>
        </a:p>
      </dgm:t>
    </dgm:pt>
    <dgm:pt modelId="{72083E10-9578-428E-9526-4CA88DDE97A2}">
      <dgm:prSet custT="1"/>
      <dgm:spPr/>
      <dgm:t>
        <a:bodyPr/>
        <a:lstStyle/>
        <a:p>
          <a:r>
            <a:rPr lang="en-US" sz="900" b="1" dirty="0" err="1" smtClean="0"/>
            <a:t>ChickMassStats</a:t>
          </a:r>
          <a:endParaRPr lang="en-US" sz="900" b="1" dirty="0"/>
        </a:p>
      </dgm:t>
    </dgm:pt>
    <dgm:pt modelId="{00678664-7F8F-41B0-A8BA-C9303C5325FD}" type="parTrans" cxnId="{BF9A558F-3383-4795-A004-4BFFC88BD2B9}">
      <dgm:prSet/>
      <dgm:spPr/>
      <dgm:t>
        <a:bodyPr/>
        <a:lstStyle/>
        <a:p>
          <a:endParaRPr lang="en-US"/>
        </a:p>
      </dgm:t>
    </dgm:pt>
    <dgm:pt modelId="{C1E857C0-6817-43FB-A4A3-2C90ED90707D}" type="sibTrans" cxnId="{BF9A558F-3383-4795-A004-4BFFC88BD2B9}">
      <dgm:prSet/>
      <dgm:spPr/>
      <dgm:t>
        <a:bodyPr/>
        <a:lstStyle/>
        <a:p>
          <a:endParaRPr lang="en-US"/>
        </a:p>
      </dgm:t>
    </dgm:pt>
    <dgm:pt modelId="{4855453F-452C-4D92-BB74-2F5768AFE959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tblCaptures</a:t>
          </a:r>
          <a:endParaRPr lang="en-US" sz="900" b="1" dirty="0">
            <a:solidFill>
              <a:srgbClr val="00B050"/>
            </a:solidFill>
          </a:endParaRPr>
        </a:p>
      </dgm:t>
    </dgm:pt>
    <dgm:pt modelId="{2E26C329-07A6-4580-BD5F-A25ABABC2577}" type="parTrans" cxnId="{93EDA3D0-639A-4EE5-AFC3-87F17CCD4E83}">
      <dgm:prSet/>
      <dgm:spPr/>
      <dgm:t>
        <a:bodyPr/>
        <a:lstStyle/>
        <a:p>
          <a:endParaRPr lang="en-US" sz="900"/>
        </a:p>
      </dgm:t>
    </dgm:pt>
    <dgm:pt modelId="{E13E8A9B-7E20-407C-B91C-30550554C874}" type="sibTrans" cxnId="{93EDA3D0-639A-4EE5-AFC3-87F17CCD4E83}">
      <dgm:prSet/>
      <dgm:spPr/>
      <dgm:t>
        <a:bodyPr/>
        <a:lstStyle/>
        <a:p>
          <a:endParaRPr lang="en-US"/>
        </a:p>
      </dgm:t>
    </dgm:pt>
    <dgm:pt modelId="{0F6E0FEE-B4D8-4B84-AC7C-12039A4528B1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tblBroods</a:t>
          </a:r>
          <a:endParaRPr lang="en-US" sz="900" b="1" dirty="0" smtClean="0">
            <a:solidFill>
              <a:srgbClr val="00B050"/>
            </a:solidFill>
          </a:endParaRPr>
        </a:p>
      </dgm:t>
    </dgm:pt>
    <dgm:pt modelId="{1DB26985-C23A-4CB2-95EB-22114188AB5C}" type="parTrans" cxnId="{C3B181A1-8A13-49E1-B3D8-B209DAF7F92B}">
      <dgm:prSet/>
      <dgm:spPr/>
      <dgm:t>
        <a:bodyPr/>
        <a:lstStyle/>
        <a:p>
          <a:endParaRPr lang="en-US" sz="900"/>
        </a:p>
      </dgm:t>
    </dgm:pt>
    <dgm:pt modelId="{769851A9-1239-4579-98CB-EB5A0BFA5566}" type="sibTrans" cxnId="{C3B181A1-8A13-49E1-B3D8-B209DAF7F92B}">
      <dgm:prSet/>
      <dgm:spPr/>
      <dgm:t>
        <a:bodyPr/>
        <a:lstStyle/>
        <a:p>
          <a:endParaRPr lang="en-US"/>
        </a:p>
      </dgm:t>
    </dgm:pt>
    <dgm:pt modelId="{9820A920-A84E-482F-91C1-BD589D4D3874}">
      <dgm:prSet custT="1"/>
      <dgm:spPr/>
      <dgm:t>
        <a:bodyPr/>
        <a:lstStyle/>
        <a:p>
          <a:pPr algn="ctr"/>
          <a:r>
            <a:rPr lang="en-US" sz="900" b="1" dirty="0" err="1" smtClean="0"/>
            <a:t>ChickMassAllStats</a:t>
          </a:r>
          <a:endParaRPr lang="en-US" sz="900" b="1" dirty="0" smtClean="0"/>
        </a:p>
        <a:p>
          <a:pPr algn="l"/>
          <a:r>
            <a:rPr lang="en-US" sz="900" b="0" dirty="0" smtClean="0"/>
            <a:t>- One line per rearing brood, with several stats per age class</a:t>
          </a:r>
          <a:endParaRPr lang="en-US" sz="900" b="0" dirty="0"/>
        </a:p>
      </dgm:t>
    </dgm:pt>
    <dgm:pt modelId="{8F01386C-55D0-4009-A6FA-8DECC9103B43}" type="parTrans" cxnId="{EC8CF86F-ED82-446C-8625-08ACB631F0C3}">
      <dgm:prSet/>
      <dgm:spPr/>
      <dgm:t>
        <a:bodyPr/>
        <a:lstStyle/>
        <a:p>
          <a:endParaRPr lang="en-US" sz="900"/>
        </a:p>
      </dgm:t>
    </dgm:pt>
    <dgm:pt modelId="{185776B9-EA26-47D1-94B7-BC66FA543F93}" type="sibTrans" cxnId="{EC8CF86F-ED82-446C-8625-08ACB631F0C3}">
      <dgm:prSet/>
      <dgm:spPr/>
      <dgm:t>
        <a:bodyPr/>
        <a:lstStyle/>
        <a:p>
          <a:endParaRPr lang="en-US"/>
        </a:p>
      </dgm:t>
    </dgm:pt>
    <dgm:pt modelId="{031D5E04-DB65-41DC-B778-1176383DB076}">
      <dgm:prSet custT="1"/>
      <dgm:spPr/>
      <dgm:t>
        <a:bodyPr/>
        <a:lstStyle/>
        <a:p>
          <a:pPr algn="ctr"/>
          <a:r>
            <a:rPr lang="en-US" sz="900" b="1" dirty="0" err="1" smtClean="0"/>
            <a:t>ChickMassAvgMass</a:t>
          </a:r>
          <a:endParaRPr lang="en-US" sz="900" b="1" dirty="0" smtClean="0"/>
        </a:p>
        <a:p>
          <a:pPr algn="l"/>
          <a:r>
            <a:rPr lang="en-US" sz="900" b="0" dirty="0" smtClean="0"/>
            <a:t>-pivot table with rearing brood in lines and age class in columns</a:t>
          </a:r>
          <a:endParaRPr lang="en-US" sz="900" b="0" dirty="0"/>
        </a:p>
      </dgm:t>
    </dgm:pt>
    <dgm:pt modelId="{47C56C4E-FEC6-427E-B051-73CFC9922500}" type="parTrans" cxnId="{E3426B2E-483F-4AD5-90AD-E7BF9C6EC4A2}">
      <dgm:prSet/>
      <dgm:spPr/>
      <dgm:t>
        <a:bodyPr/>
        <a:lstStyle/>
        <a:p>
          <a:endParaRPr lang="en-US" sz="900"/>
        </a:p>
      </dgm:t>
    </dgm:pt>
    <dgm:pt modelId="{E213C81C-674B-4462-8770-7564B1DF1D38}" type="sibTrans" cxnId="{E3426B2E-483F-4AD5-90AD-E7BF9C6EC4A2}">
      <dgm:prSet/>
      <dgm:spPr/>
      <dgm:t>
        <a:bodyPr/>
        <a:lstStyle/>
        <a:p>
          <a:endParaRPr lang="en-US"/>
        </a:p>
      </dgm:t>
    </dgm:pt>
    <dgm:pt modelId="{F6121CF0-BF8B-4436-AB35-025C2921DBA6}">
      <dgm:prSet custT="1"/>
      <dgm:spPr/>
      <dgm:t>
        <a:bodyPr/>
        <a:lstStyle/>
        <a:p>
          <a:r>
            <a:rPr lang="en-US" sz="900" b="1" dirty="0" err="1" smtClean="0"/>
            <a:t>ChickMassMinMass</a:t>
          </a:r>
          <a:endParaRPr lang="en-US" sz="900" b="1" dirty="0"/>
        </a:p>
      </dgm:t>
    </dgm:pt>
    <dgm:pt modelId="{C3EF2F65-04F3-4DE2-B4FE-67A8A04A2CE5}" type="parTrans" cxnId="{C4D0B436-ED7B-4FF7-826F-130D100865C0}">
      <dgm:prSet/>
      <dgm:spPr/>
      <dgm:t>
        <a:bodyPr/>
        <a:lstStyle/>
        <a:p>
          <a:endParaRPr lang="en-US" sz="900"/>
        </a:p>
      </dgm:t>
    </dgm:pt>
    <dgm:pt modelId="{74A2873C-2673-40AB-9192-674B53BADDD9}" type="sibTrans" cxnId="{C4D0B436-ED7B-4FF7-826F-130D100865C0}">
      <dgm:prSet/>
      <dgm:spPr/>
      <dgm:t>
        <a:bodyPr/>
        <a:lstStyle/>
        <a:p>
          <a:endParaRPr lang="en-US"/>
        </a:p>
      </dgm:t>
    </dgm:pt>
    <dgm:pt modelId="{E24C64F8-1F4E-4382-BBFB-59C0BF4BBA20}">
      <dgm:prSet custT="1"/>
      <dgm:spPr/>
      <dgm:t>
        <a:bodyPr/>
        <a:lstStyle/>
        <a:p>
          <a:r>
            <a:rPr lang="en-US" sz="900" b="1" dirty="0" err="1" smtClean="0"/>
            <a:t>ChickMassAvgClassAge</a:t>
          </a:r>
          <a:endParaRPr lang="en-US" sz="900" dirty="0"/>
        </a:p>
      </dgm:t>
    </dgm:pt>
    <dgm:pt modelId="{1B0F7939-FBDE-4890-8CC1-C7D3A921A770}" type="parTrans" cxnId="{95DF72F5-181D-466F-B13E-0F2AA4B56F3D}">
      <dgm:prSet/>
      <dgm:spPr/>
      <dgm:t>
        <a:bodyPr/>
        <a:lstStyle/>
        <a:p>
          <a:endParaRPr lang="en-US" sz="900"/>
        </a:p>
      </dgm:t>
    </dgm:pt>
    <dgm:pt modelId="{1C9B8204-C504-457F-A6E4-17A8D396752F}" type="sibTrans" cxnId="{95DF72F5-181D-466F-B13E-0F2AA4B56F3D}">
      <dgm:prSet/>
      <dgm:spPr/>
      <dgm:t>
        <a:bodyPr/>
        <a:lstStyle/>
        <a:p>
          <a:endParaRPr lang="en-US"/>
        </a:p>
      </dgm:t>
    </dgm:pt>
    <dgm:pt modelId="{3B038259-C461-4C9C-A6E6-E8DBD71AC70A}">
      <dgm:prSet custT="1"/>
      <dgm:spPr/>
      <dgm:t>
        <a:bodyPr/>
        <a:lstStyle/>
        <a:p>
          <a:r>
            <a:rPr lang="en-US" sz="900" b="1" dirty="0" err="1" smtClean="0"/>
            <a:t>ChickMassCVMass</a:t>
          </a:r>
          <a:endParaRPr lang="en-US" sz="900" b="1" dirty="0"/>
        </a:p>
      </dgm:t>
    </dgm:pt>
    <dgm:pt modelId="{6800D436-3ADF-4F56-B41E-53B320538113}" type="parTrans" cxnId="{3AE5D38C-28D4-4938-ABAF-DD74B6622D50}">
      <dgm:prSet/>
      <dgm:spPr/>
      <dgm:t>
        <a:bodyPr/>
        <a:lstStyle/>
        <a:p>
          <a:endParaRPr lang="en-US" sz="900"/>
        </a:p>
      </dgm:t>
    </dgm:pt>
    <dgm:pt modelId="{0EAB1371-D7F1-4DA7-A0CF-4D4C5520937A}" type="sibTrans" cxnId="{3AE5D38C-28D4-4938-ABAF-DD74B6622D50}">
      <dgm:prSet/>
      <dgm:spPr/>
      <dgm:t>
        <a:bodyPr/>
        <a:lstStyle/>
        <a:p>
          <a:endParaRPr lang="en-US"/>
        </a:p>
      </dgm:t>
    </dgm:pt>
    <dgm:pt modelId="{FE6D3EB6-AC05-4F43-8F98-BFB6A235851C}">
      <dgm:prSet custT="1"/>
      <dgm:spPr/>
      <dgm:t>
        <a:bodyPr/>
        <a:lstStyle/>
        <a:p>
          <a:r>
            <a:rPr lang="en-US" sz="900" b="1" dirty="0" err="1" smtClean="0"/>
            <a:t>ChickMassMaxMass</a:t>
          </a:r>
          <a:endParaRPr lang="en-US" sz="900" b="1" dirty="0"/>
        </a:p>
      </dgm:t>
    </dgm:pt>
    <dgm:pt modelId="{EFDA3A6A-DB7D-4C21-BFFF-58ADC2C1FD17}" type="parTrans" cxnId="{1DACA62D-1812-4290-BA23-6D3463E235B6}">
      <dgm:prSet/>
      <dgm:spPr/>
      <dgm:t>
        <a:bodyPr/>
        <a:lstStyle/>
        <a:p>
          <a:endParaRPr lang="en-US" sz="900"/>
        </a:p>
      </dgm:t>
    </dgm:pt>
    <dgm:pt modelId="{9CEA0D94-2DEE-43B2-B9C4-726DBEFC73EA}" type="sibTrans" cxnId="{1DACA62D-1812-4290-BA23-6D3463E235B6}">
      <dgm:prSet/>
      <dgm:spPr/>
      <dgm:t>
        <a:bodyPr/>
        <a:lstStyle/>
        <a:p>
          <a:endParaRPr lang="en-US"/>
        </a:p>
      </dgm:t>
    </dgm:pt>
    <dgm:pt modelId="{8D103894-BC1B-43C7-81FE-389A0C253349}">
      <dgm:prSet custT="1"/>
      <dgm:spPr>
        <a:ln>
          <a:solidFill>
            <a:srgbClr val="00B0F0"/>
          </a:solidFill>
        </a:ln>
      </dgm:spPr>
      <dgm:t>
        <a:bodyPr/>
        <a:lstStyle/>
        <a:p>
          <a:pPr algn="ctr"/>
          <a:r>
            <a:rPr lang="en-US" sz="900" dirty="0" err="1" smtClean="0">
              <a:solidFill>
                <a:srgbClr val="00B0F0"/>
              </a:solidFill>
            </a:rPr>
            <a:t>ChickMassMeanSd</a:t>
          </a:r>
          <a:r>
            <a:rPr lang="en-US" sz="900" dirty="0" smtClean="0">
              <a:solidFill>
                <a:srgbClr val="00B0F0"/>
              </a:solidFill>
            </a:rPr>
            <a:t/>
          </a:r>
          <a:br>
            <a:rPr lang="en-US" sz="900" dirty="0" smtClean="0">
              <a:solidFill>
                <a:srgbClr val="00B0F0"/>
              </a:solidFill>
            </a:rPr>
          </a:br>
          <a:r>
            <a:rPr lang="en-US" sz="900" dirty="0" err="1" smtClean="0">
              <a:solidFill>
                <a:srgbClr val="00B0F0"/>
              </a:solidFill>
            </a:rPr>
            <a:t>MeasureDay</a:t>
          </a:r>
          <a:endParaRPr lang="en-US" sz="900" dirty="0" smtClean="0">
            <a:solidFill>
              <a:srgbClr val="00B0F0"/>
            </a:solidFill>
          </a:endParaRPr>
        </a:p>
        <a:p>
          <a:pPr algn="l"/>
          <a:r>
            <a:rPr lang="en-US" sz="900" dirty="0" smtClean="0">
              <a:solidFill>
                <a:schemeClr val="tx2"/>
              </a:solidFill>
            </a:rPr>
            <a:t>-one line per rearing brood per Age class, give all </a:t>
          </a:r>
          <a:r>
            <a:rPr lang="en-US" sz="900" dirty="0" err="1" smtClean="0">
              <a:solidFill>
                <a:schemeClr val="tx2"/>
              </a:solidFill>
            </a:rPr>
            <a:t>Avg</a:t>
          </a:r>
          <a:r>
            <a:rPr lang="en-US" sz="900" dirty="0" smtClean="0">
              <a:solidFill>
                <a:schemeClr val="tx2"/>
              </a:solidFill>
            </a:rPr>
            <a:t>, </a:t>
          </a:r>
          <a:r>
            <a:rPr lang="en-US" sz="900" dirty="0" err="1" smtClean="0">
              <a:solidFill>
                <a:schemeClr val="tx2"/>
              </a:solidFill>
            </a:rPr>
            <a:t>sd</a:t>
          </a:r>
          <a:r>
            <a:rPr lang="en-US" sz="900" dirty="0" smtClean="0">
              <a:solidFill>
                <a:schemeClr val="tx2"/>
              </a:solidFill>
            </a:rPr>
            <a:t>, </a:t>
          </a:r>
          <a:r>
            <a:rPr lang="en-US" sz="900" dirty="0" err="1" smtClean="0">
              <a:solidFill>
                <a:schemeClr val="tx2"/>
              </a:solidFill>
            </a:rPr>
            <a:t>etc</a:t>
          </a:r>
          <a:r>
            <a:rPr lang="en-US" sz="900" dirty="0" smtClean="0">
              <a:solidFill>
                <a:schemeClr val="tx2"/>
              </a:solidFill>
            </a:rPr>
            <a:t> of a chick</a:t>
          </a:r>
          <a:endParaRPr lang="en-US" sz="900" dirty="0">
            <a:solidFill>
              <a:schemeClr val="tx2"/>
            </a:solidFill>
          </a:endParaRPr>
        </a:p>
      </dgm:t>
    </dgm:pt>
    <dgm:pt modelId="{2E64C202-CE8D-446D-A78F-B2418F35F3A1}" type="parTrans" cxnId="{4B742689-AFC5-411A-98EF-C387C8F75D43}">
      <dgm:prSet/>
      <dgm:spPr/>
      <dgm:t>
        <a:bodyPr/>
        <a:lstStyle/>
        <a:p>
          <a:endParaRPr lang="en-US" sz="900"/>
        </a:p>
      </dgm:t>
    </dgm:pt>
    <dgm:pt modelId="{902DEC82-CD4E-4B15-8D86-99B2A71B54D8}" type="sibTrans" cxnId="{4B742689-AFC5-411A-98EF-C387C8F75D43}">
      <dgm:prSet/>
      <dgm:spPr/>
      <dgm:t>
        <a:bodyPr/>
        <a:lstStyle/>
        <a:p>
          <a:endParaRPr lang="en-US"/>
        </a:p>
      </dgm:t>
    </dgm:pt>
    <dgm:pt modelId="{4038DCD4-9A43-4FB7-AB0F-23AE3BA380F5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en-US" sz="900" dirty="0" err="1" smtClean="0">
              <a:solidFill>
                <a:srgbClr val="00B0F0"/>
              </a:solidFill>
            </a:rPr>
            <a:t>ChickMassMeanSd</a:t>
          </a:r>
          <a:r>
            <a:rPr lang="en-US" sz="900" dirty="0" smtClean="0">
              <a:solidFill>
                <a:srgbClr val="00B0F0"/>
              </a:solidFill>
            </a:rPr>
            <a:t/>
          </a:r>
          <a:br>
            <a:rPr lang="en-US" sz="900" dirty="0" smtClean="0">
              <a:solidFill>
                <a:srgbClr val="00B0F0"/>
              </a:solidFill>
            </a:rPr>
          </a:br>
          <a:r>
            <a:rPr lang="en-US" sz="900" dirty="0" err="1" smtClean="0">
              <a:solidFill>
                <a:srgbClr val="00B0F0"/>
              </a:solidFill>
            </a:rPr>
            <a:t>MeasureDay</a:t>
          </a:r>
          <a:endParaRPr lang="en-US" sz="900" dirty="0">
            <a:solidFill>
              <a:srgbClr val="00B0F0"/>
            </a:solidFill>
          </a:endParaRPr>
        </a:p>
      </dgm:t>
    </dgm:pt>
    <dgm:pt modelId="{C57FAC97-8C4F-439D-B46F-BAE6C43E50CA}" type="parTrans" cxnId="{5A648A7D-3D37-4DD2-BAA7-9ED2A2752B20}">
      <dgm:prSet/>
      <dgm:spPr/>
      <dgm:t>
        <a:bodyPr/>
        <a:lstStyle/>
        <a:p>
          <a:endParaRPr lang="en-US" sz="900"/>
        </a:p>
      </dgm:t>
    </dgm:pt>
    <dgm:pt modelId="{DDDA2C02-FC5B-4731-B886-08ABDF38C08B}" type="sibTrans" cxnId="{5A648A7D-3D37-4DD2-BAA7-9ED2A2752B20}">
      <dgm:prSet/>
      <dgm:spPr/>
      <dgm:t>
        <a:bodyPr/>
        <a:lstStyle/>
        <a:p>
          <a:endParaRPr lang="en-US"/>
        </a:p>
      </dgm:t>
    </dgm:pt>
    <dgm:pt modelId="{15D1E163-DDFF-486F-97FC-88CA497A8EAE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en-US" sz="900" dirty="0" err="1" smtClean="0">
              <a:solidFill>
                <a:srgbClr val="00B0F0"/>
              </a:solidFill>
            </a:rPr>
            <a:t>ChickMassMeanSd</a:t>
          </a:r>
          <a:r>
            <a:rPr lang="en-US" sz="900" dirty="0" smtClean="0">
              <a:solidFill>
                <a:srgbClr val="00B0F0"/>
              </a:solidFill>
            </a:rPr>
            <a:t/>
          </a:r>
          <a:br>
            <a:rPr lang="en-US" sz="900" dirty="0" smtClean="0">
              <a:solidFill>
                <a:srgbClr val="00B0F0"/>
              </a:solidFill>
            </a:rPr>
          </a:br>
          <a:r>
            <a:rPr lang="en-US" sz="900" dirty="0" err="1" smtClean="0">
              <a:solidFill>
                <a:srgbClr val="00B0F0"/>
              </a:solidFill>
            </a:rPr>
            <a:t>MeasureDay</a:t>
          </a:r>
          <a:endParaRPr lang="en-US" sz="900" dirty="0">
            <a:solidFill>
              <a:srgbClr val="00B0F0"/>
            </a:solidFill>
          </a:endParaRPr>
        </a:p>
      </dgm:t>
    </dgm:pt>
    <dgm:pt modelId="{4EB1CA88-3CA3-4A46-98C3-8BC7231BB66E}" type="parTrans" cxnId="{8012883B-635B-42F4-B102-3EB7EAF7AC7C}">
      <dgm:prSet/>
      <dgm:spPr/>
      <dgm:t>
        <a:bodyPr/>
        <a:lstStyle/>
        <a:p>
          <a:endParaRPr lang="en-US" sz="900"/>
        </a:p>
      </dgm:t>
    </dgm:pt>
    <dgm:pt modelId="{C30FED05-D538-4428-AD98-1D0ED00C43F9}" type="sibTrans" cxnId="{8012883B-635B-42F4-B102-3EB7EAF7AC7C}">
      <dgm:prSet/>
      <dgm:spPr/>
      <dgm:t>
        <a:bodyPr/>
        <a:lstStyle/>
        <a:p>
          <a:endParaRPr lang="en-US"/>
        </a:p>
      </dgm:t>
    </dgm:pt>
    <dgm:pt modelId="{5A3652EA-3E4E-463C-A423-0F8ED18C5457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en-US" sz="900" dirty="0" err="1" smtClean="0">
              <a:solidFill>
                <a:srgbClr val="00B0F0"/>
              </a:solidFill>
            </a:rPr>
            <a:t>ChickMassMeanSd</a:t>
          </a:r>
          <a:r>
            <a:rPr lang="en-US" sz="900" dirty="0" smtClean="0">
              <a:solidFill>
                <a:srgbClr val="00B0F0"/>
              </a:solidFill>
            </a:rPr>
            <a:t/>
          </a:r>
          <a:br>
            <a:rPr lang="en-US" sz="900" dirty="0" smtClean="0">
              <a:solidFill>
                <a:srgbClr val="00B0F0"/>
              </a:solidFill>
            </a:rPr>
          </a:br>
          <a:r>
            <a:rPr lang="en-US" sz="900" dirty="0" err="1" smtClean="0">
              <a:solidFill>
                <a:srgbClr val="00B0F0"/>
              </a:solidFill>
            </a:rPr>
            <a:t>MeasureDay</a:t>
          </a:r>
          <a:endParaRPr lang="en-US" sz="900" dirty="0">
            <a:solidFill>
              <a:srgbClr val="00B0F0"/>
            </a:solidFill>
          </a:endParaRPr>
        </a:p>
      </dgm:t>
    </dgm:pt>
    <dgm:pt modelId="{2084E10D-876E-492A-9BC4-1DDAE7A81C35}" type="parTrans" cxnId="{D0887B51-6037-4A47-B436-5C4FA05436ED}">
      <dgm:prSet/>
      <dgm:spPr/>
      <dgm:t>
        <a:bodyPr/>
        <a:lstStyle/>
        <a:p>
          <a:endParaRPr lang="en-US" sz="900"/>
        </a:p>
      </dgm:t>
    </dgm:pt>
    <dgm:pt modelId="{CC3C85D9-F988-4B42-B5A4-DF356B767BA4}" type="sibTrans" cxnId="{D0887B51-6037-4A47-B436-5C4FA05436ED}">
      <dgm:prSet/>
      <dgm:spPr/>
      <dgm:t>
        <a:bodyPr/>
        <a:lstStyle/>
        <a:p>
          <a:endParaRPr lang="en-US"/>
        </a:p>
      </dgm:t>
    </dgm:pt>
    <dgm:pt modelId="{2EEAC8A8-86E3-463C-9243-8002AFBAAFC0}">
      <dgm:prSet custT="1"/>
      <dgm:spPr>
        <a:ln>
          <a:solidFill>
            <a:srgbClr val="00B0F0"/>
          </a:solidFill>
        </a:ln>
      </dgm:spPr>
      <dgm:t>
        <a:bodyPr/>
        <a:lstStyle/>
        <a:p>
          <a:r>
            <a:rPr lang="en-US" sz="900" dirty="0" err="1" smtClean="0">
              <a:solidFill>
                <a:srgbClr val="00B0F0"/>
              </a:solidFill>
            </a:rPr>
            <a:t>ChickMassMeanSd</a:t>
          </a:r>
          <a:r>
            <a:rPr lang="en-US" sz="900" dirty="0" smtClean="0">
              <a:solidFill>
                <a:srgbClr val="00B0F0"/>
              </a:solidFill>
            </a:rPr>
            <a:t/>
          </a:r>
          <a:br>
            <a:rPr lang="en-US" sz="900" dirty="0" smtClean="0">
              <a:solidFill>
                <a:srgbClr val="00B0F0"/>
              </a:solidFill>
            </a:rPr>
          </a:br>
          <a:r>
            <a:rPr lang="en-US" sz="900" dirty="0" err="1" smtClean="0">
              <a:solidFill>
                <a:srgbClr val="00B0F0"/>
              </a:solidFill>
            </a:rPr>
            <a:t>MeasureDay</a:t>
          </a:r>
          <a:endParaRPr lang="en-US" sz="900" dirty="0">
            <a:solidFill>
              <a:srgbClr val="00B0F0"/>
            </a:solidFill>
          </a:endParaRPr>
        </a:p>
      </dgm:t>
    </dgm:pt>
    <dgm:pt modelId="{DFD768DB-4AA5-48D1-BD7E-D0DB39F29215}" type="parTrans" cxnId="{2FA30524-45C0-4B09-8F1D-0EA90004D36E}">
      <dgm:prSet/>
      <dgm:spPr/>
      <dgm:t>
        <a:bodyPr/>
        <a:lstStyle/>
        <a:p>
          <a:endParaRPr lang="en-US" sz="900"/>
        </a:p>
      </dgm:t>
    </dgm:pt>
    <dgm:pt modelId="{4994A9D0-D05A-44C9-92B1-BFA269714647}" type="sibTrans" cxnId="{2FA30524-45C0-4B09-8F1D-0EA90004D36E}">
      <dgm:prSet/>
      <dgm:spPr/>
      <dgm:t>
        <a:bodyPr/>
        <a:lstStyle/>
        <a:p>
          <a:endParaRPr lang="en-US"/>
        </a:p>
      </dgm:t>
    </dgm:pt>
    <dgm:pt modelId="{F220ED96-F07D-4014-A20A-49211CD63EC7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7030A0"/>
              </a:solidFill>
            </a:rPr>
            <a:t>RelativeChick</a:t>
          </a:r>
          <a:r>
            <a:rPr lang="en-US" sz="900" b="1" dirty="0" smtClean="0">
              <a:solidFill>
                <a:srgbClr val="7030A0"/>
              </a:solidFill>
            </a:rPr>
            <a:t/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smtClean="0">
              <a:solidFill>
                <a:srgbClr val="7030A0"/>
              </a:solidFill>
            </a:rPr>
            <a:t>Mass</a:t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err="1" smtClean="0">
              <a:solidFill>
                <a:srgbClr val="7030A0"/>
              </a:solidFill>
            </a:rPr>
            <a:t>ClassesFor</a:t>
          </a:r>
          <a:r>
            <a:rPr lang="en-US" sz="900" b="1" dirty="0" smtClean="0">
              <a:solidFill>
                <a:srgbClr val="7030A0"/>
              </a:solidFill>
            </a:rPr>
            <a:t/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smtClean="0">
              <a:solidFill>
                <a:srgbClr val="7030A0"/>
              </a:solidFill>
            </a:rPr>
            <a:t>Captures</a:t>
          </a:r>
        </a:p>
        <a:p>
          <a:r>
            <a:rPr lang="en-US" sz="900" b="0" dirty="0" smtClean="0">
              <a:solidFill>
                <a:srgbClr val="7030A0"/>
              </a:solidFill>
            </a:rPr>
            <a:t>-give per captures of chick, the category of measurement (‘d3’ d7…) and the </a:t>
          </a:r>
          <a:r>
            <a:rPr lang="en-US" sz="900" b="0" dirty="0" smtClean="0">
              <a:solidFill>
                <a:srgbClr val="7030A0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age of the chick (this could be wrong!)</a:t>
          </a:r>
          <a:endParaRPr lang="en-US" sz="900" b="0" dirty="0">
            <a:solidFill>
              <a:srgbClr val="7030A0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gm:t>
    </dgm:pt>
    <dgm:pt modelId="{216EA7CE-2F52-443C-8B41-A8413720370F}" type="parTrans" cxnId="{3668D66E-4EDF-447F-BB62-D303B71D42B8}">
      <dgm:prSet/>
      <dgm:spPr/>
      <dgm:t>
        <a:bodyPr/>
        <a:lstStyle/>
        <a:p>
          <a:endParaRPr lang="en-US" sz="900"/>
        </a:p>
      </dgm:t>
    </dgm:pt>
    <dgm:pt modelId="{709CCD13-8C1F-4DC9-8AF0-EC007DC36948}" type="sibTrans" cxnId="{3668D66E-4EDF-447F-BB62-D303B71D42B8}">
      <dgm:prSet/>
      <dgm:spPr/>
      <dgm:t>
        <a:bodyPr/>
        <a:lstStyle/>
        <a:p>
          <a:endParaRPr lang="en-US"/>
        </a:p>
      </dgm:t>
    </dgm:pt>
    <dgm:pt modelId="{FDD70A49-CA8D-487F-A969-FE7923E526C8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usys_tblRelativeChick</a:t>
          </a:r>
          <a:r>
            <a:rPr lang="en-US" sz="900" b="1" dirty="0" smtClean="0">
              <a:solidFill>
                <a:srgbClr val="00B050"/>
              </a:solidFill>
            </a:rPr>
            <a:t/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err="1" smtClean="0">
              <a:solidFill>
                <a:srgbClr val="00B050"/>
              </a:solidFill>
            </a:rPr>
            <a:t>MassClasses</a:t>
          </a:r>
          <a:endParaRPr lang="en-US" sz="900" b="1" dirty="0">
            <a:solidFill>
              <a:srgbClr val="7030A0"/>
            </a:solidFill>
          </a:endParaRPr>
        </a:p>
      </dgm:t>
    </dgm:pt>
    <dgm:pt modelId="{1B89AFB0-C975-434D-AC43-425DC5FE866A}" type="parTrans" cxnId="{2F2E4F17-55C4-4067-A854-DF15AC6B75F5}">
      <dgm:prSet/>
      <dgm:spPr/>
      <dgm:t>
        <a:bodyPr/>
        <a:lstStyle/>
        <a:p>
          <a:endParaRPr lang="en-US" sz="900"/>
        </a:p>
      </dgm:t>
    </dgm:pt>
    <dgm:pt modelId="{286951F0-3F6D-418B-8E32-883622AE6DCE}" type="sibTrans" cxnId="{2F2E4F17-55C4-4067-A854-DF15AC6B75F5}">
      <dgm:prSet/>
      <dgm:spPr/>
      <dgm:t>
        <a:bodyPr/>
        <a:lstStyle/>
        <a:p>
          <a:endParaRPr lang="en-US"/>
        </a:p>
      </dgm:t>
    </dgm:pt>
    <dgm:pt modelId="{6A5E36FD-4916-4AAD-9799-95FDA92FE4A2}">
      <dgm:prSet custT="1"/>
      <dgm:spPr>
        <a:ln>
          <a:solidFill>
            <a:schemeClr val="tx2"/>
          </a:solidFill>
        </a:ln>
      </dgm:spPr>
      <dgm:t>
        <a:bodyPr/>
        <a:lstStyle/>
        <a:p>
          <a:r>
            <a:rPr lang="en-US" sz="900" b="1" dirty="0" err="1" smtClean="0">
              <a:solidFill>
                <a:schemeClr val="tx2"/>
              </a:solidFill>
            </a:rPr>
            <a:t>RearingBrood</a:t>
          </a:r>
          <a:endParaRPr lang="en-US" sz="900" b="1" dirty="0">
            <a:solidFill>
              <a:schemeClr val="tx2"/>
            </a:solidFill>
          </a:endParaRPr>
        </a:p>
      </dgm:t>
    </dgm:pt>
    <dgm:pt modelId="{0A52F73D-24FC-4086-B438-E0FDCDD2F411}" type="parTrans" cxnId="{6E1886BE-4C0D-4CCD-B9D8-A526826F65DE}">
      <dgm:prSet/>
      <dgm:spPr/>
      <dgm:t>
        <a:bodyPr/>
        <a:lstStyle/>
        <a:p>
          <a:endParaRPr lang="en-US" sz="900"/>
        </a:p>
      </dgm:t>
    </dgm:pt>
    <dgm:pt modelId="{145D716F-322B-439E-9F6F-6359407542A1}" type="sibTrans" cxnId="{6E1886BE-4C0D-4CCD-B9D8-A526826F65DE}">
      <dgm:prSet/>
      <dgm:spPr/>
      <dgm:t>
        <a:bodyPr/>
        <a:lstStyle/>
        <a:p>
          <a:endParaRPr lang="en-US"/>
        </a:p>
      </dgm:t>
    </dgm:pt>
    <dgm:pt modelId="{5882F3B6-07B5-4F23-9567-E52018EF6E1B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tblCaptures</a:t>
          </a:r>
          <a:endParaRPr lang="en-US" sz="900" b="1" dirty="0">
            <a:solidFill>
              <a:srgbClr val="00B050"/>
            </a:solidFill>
          </a:endParaRPr>
        </a:p>
      </dgm:t>
    </dgm:pt>
    <dgm:pt modelId="{BD46AD4D-50E4-45A2-9617-D343FE51A105}" type="parTrans" cxnId="{E22AB139-91A3-4584-971E-F003CD0E1806}">
      <dgm:prSet/>
      <dgm:spPr/>
      <dgm:t>
        <a:bodyPr/>
        <a:lstStyle/>
        <a:p>
          <a:endParaRPr lang="en-US" sz="900"/>
        </a:p>
      </dgm:t>
    </dgm:pt>
    <dgm:pt modelId="{76A43BF7-AD6D-4908-B0DE-38F650422FF5}" type="sibTrans" cxnId="{E22AB139-91A3-4584-971E-F003CD0E1806}">
      <dgm:prSet/>
      <dgm:spPr/>
      <dgm:t>
        <a:bodyPr/>
        <a:lstStyle/>
        <a:p>
          <a:endParaRPr lang="en-US"/>
        </a:p>
      </dgm:t>
    </dgm:pt>
    <dgm:pt modelId="{5C63091D-3DDD-4C3D-9E86-88148B162AC1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tblMeasurements</a:t>
          </a:r>
          <a:endParaRPr lang="en-US" sz="900" b="1" dirty="0">
            <a:solidFill>
              <a:srgbClr val="00B050"/>
            </a:solidFill>
          </a:endParaRPr>
        </a:p>
      </dgm:t>
    </dgm:pt>
    <dgm:pt modelId="{BB3A1BFD-C4DF-45D7-BC7B-D6ED965D1B85}" type="parTrans" cxnId="{F0F01D87-2D86-4E63-ADB4-117E24F28C0E}">
      <dgm:prSet/>
      <dgm:spPr/>
      <dgm:t>
        <a:bodyPr/>
        <a:lstStyle/>
        <a:p>
          <a:endParaRPr lang="en-US" sz="900"/>
        </a:p>
      </dgm:t>
    </dgm:pt>
    <dgm:pt modelId="{5724C6EB-B5FD-4559-AE9C-8A78A2E8E1A1}" type="sibTrans" cxnId="{F0F01D87-2D86-4E63-ADB4-117E24F28C0E}">
      <dgm:prSet/>
      <dgm:spPr/>
      <dgm:t>
        <a:bodyPr/>
        <a:lstStyle/>
        <a:p>
          <a:endParaRPr lang="en-US"/>
        </a:p>
      </dgm:t>
    </dgm:pt>
    <dgm:pt modelId="{264B1609-45A5-48AF-94B1-18AB543F6684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tblBirdID</a:t>
          </a:r>
          <a:endParaRPr lang="en-US" sz="900" b="1" dirty="0">
            <a:solidFill>
              <a:srgbClr val="00B050"/>
            </a:solidFill>
          </a:endParaRPr>
        </a:p>
      </dgm:t>
    </dgm:pt>
    <dgm:pt modelId="{DD5361F9-B64C-4EF0-B774-9AD17A19E261}" type="parTrans" cxnId="{396BB316-627C-4639-88F8-A34B9EB59526}">
      <dgm:prSet/>
      <dgm:spPr/>
      <dgm:t>
        <a:bodyPr/>
        <a:lstStyle/>
        <a:p>
          <a:endParaRPr lang="en-US" sz="900"/>
        </a:p>
      </dgm:t>
    </dgm:pt>
    <dgm:pt modelId="{EA599996-44B5-47D3-BE90-25D81745B3F1}" type="sibTrans" cxnId="{396BB316-627C-4639-88F8-A34B9EB59526}">
      <dgm:prSet/>
      <dgm:spPr/>
      <dgm:t>
        <a:bodyPr/>
        <a:lstStyle/>
        <a:p>
          <a:endParaRPr lang="en-US"/>
        </a:p>
      </dgm:t>
    </dgm:pt>
    <dgm:pt modelId="{FEF25370-CDFE-42B6-BEEC-75F04FB67C9B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tblFosterBroods</a:t>
          </a:r>
          <a:endParaRPr lang="en-US" sz="900" b="1" dirty="0">
            <a:solidFill>
              <a:srgbClr val="00B050"/>
            </a:solidFill>
          </a:endParaRPr>
        </a:p>
      </dgm:t>
    </dgm:pt>
    <dgm:pt modelId="{07275A4F-1712-443A-B592-29F9FC4814E4}" type="parTrans" cxnId="{0BD94724-E85C-4BC0-AF2E-AD6C5D7B998B}">
      <dgm:prSet/>
      <dgm:spPr/>
      <dgm:t>
        <a:bodyPr/>
        <a:lstStyle/>
        <a:p>
          <a:endParaRPr lang="en-US" sz="900"/>
        </a:p>
      </dgm:t>
    </dgm:pt>
    <dgm:pt modelId="{AF42B597-8285-4C0F-9C3A-9D7D4F6DF3A9}" type="sibTrans" cxnId="{0BD94724-E85C-4BC0-AF2E-AD6C5D7B998B}">
      <dgm:prSet/>
      <dgm:spPr/>
      <dgm:t>
        <a:bodyPr/>
        <a:lstStyle/>
        <a:p>
          <a:endParaRPr lang="en-US"/>
        </a:p>
      </dgm:t>
    </dgm:pt>
    <dgm:pt modelId="{A376FF1D-2F98-4DF7-A633-EC35BA6C5CBB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tblCaptures</a:t>
          </a:r>
          <a:endParaRPr lang="en-US" sz="900" b="1" dirty="0">
            <a:solidFill>
              <a:srgbClr val="00B050"/>
            </a:solidFill>
          </a:endParaRPr>
        </a:p>
      </dgm:t>
    </dgm:pt>
    <dgm:pt modelId="{C96378AE-3143-4B36-A37E-33A60FDAE9E6}" type="parTrans" cxnId="{8B8A4E7E-CA4B-4002-9CF1-0F12049B4530}">
      <dgm:prSet/>
      <dgm:spPr/>
      <dgm:t>
        <a:bodyPr/>
        <a:lstStyle/>
        <a:p>
          <a:endParaRPr lang="en-US" sz="900"/>
        </a:p>
      </dgm:t>
    </dgm:pt>
    <dgm:pt modelId="{DF097228-D1C9-4F4E-8DCC-9031C40EECE4}" type="sibTrans" cxnId="{8B8A4E7E-CA4B-4002-9CF1-0F12049B4530}">
      <dgm:prSet/>
      <dgm:spPr/>
      <dgm:t>
        <a:bodyPr/>
        <a:lstStyle/>
        <a:p>
          <a:endParaRPr lang="en-US"/>
        </a:p>
      </dgm:t>
    </dgm:pt>
    <dgm:pt modelId="{FC55346D-CD2D-4B2E-A91B-97B169073E9C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900" b="1" dirty="0" err="1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BirdEgg</a:t>
          </a:r>
          <a:r>
            <a:rPr lang="en-US" sz="900" b="1" dirty="0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/>
          </a:r>
          <a:br>
            <a:rPr lang="en-US" sz="900" b="1" dirty="0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</a:br>
          <a:r>
            <a:rPr lang="en-US" sz="900" b="1" dirty="0" err="1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HatchDates</a:t>
          </a:r>
          <a:endParaRPr lang="en-US" sz="900" b="1" dirty="0">
            <a:solidFill>
              <a:schemeClr val="accent6">
                <a:lumMod val="75000"/>
              </a:schemeClr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gm:t>
    </dgm:pt>
    <dgm:pt modelId="{E06E7A34-7F75-4983-8DDF-23056D2E045E}" type="parTrans" cxnId="{9135E02D-8A91-4E66-8DEC-FE574CBBC764}">
      <dgm:prSet/>
      <dgm:spPr/>
      <dgm:t>
        <a:bodyPr/>
        <a:lstStyle/>
        <a:p>
          <a:endParaRPr lang="en-US" sz="900"/>
        </a:p>
      </dgm:t>
    </dgm:pt>
    <dgm:pt modelId="{3CC89062-F132-4904-B868-32308BA6E066}" type="sibTrans" cxnId="{9135E02D-8A91-4E66-8DEC-FE574CBBC764}">
      <dgm:prSet/>
      <dgm:spPr/>
      <dgm:t>
        <a:bodyPr/>
        <a:lstStyle/>
        <a:p>
          <a:endParaRPr lang="en-US"/>
        </a:p>
      </dgm:t>
    </dgm:pt>
    <dgm:pt modelId="{BEAB2A8A-130D-46D0-ABCF-0049E02B1CE6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usys_tblRelativeChick</a:t>
          </a:r>
          <a:r>
            <a:rPr lang="en-US" sz="900" b="1" dirty="0" smtClean="0">
              <a:solidFill>
                <a:srgbClr val="00B050"/>
              </a:solidFill>
            </a:rPr>
            <a:t/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err="1" smtClean="0">
              <a:solidFill>
                <a:srgbClr val="00B050"/>
              </a:solidFill>
            </a:rPr>
            <a:t>MassClasses</a:t>
          </a:r>
          <a:endParaRPr lang="en-US" sz="900" b="1" dirty="0">
            <a:solidFill>
              <a:srgbClr val="00B050"/>
            </a:solidFill>
          </a:endParaRPr>
        </a:p>
      </dgm:t>
    </dgm:pt>
    <dgm:pt modelId="{A3454E07-6847-4350-84E5-6CDC754F522F}" type="parTrans" cxnId="{64EB473F-6D85-4B05-A5BE-1FB173365750}">
      <dgm:prSet/>
      <dgm:spPr/>
      <dgm:t>
        <a:bodyPr/>
        <a:lstStyle/>
        <a:p>
          <a:endParaRPr lang="en-US" sz="900"/>
        </a:p>
      </dgm:t>
    </dgm:pt>
    <dgm:pt modelId="{702A7D27-A73E-4447-926E-9FE0BB19638E}" type="sibTrans" cxnId="{64EB473F-6D85-4B05-A5BE-1FB173365750}">
      <dgm:prSet/>
      <dgm:spPr/>
      <dgm:t>
        <a:bodyPr/>
        <a:lstStyle/>
        <a:p>
          <a:endParaRPr lang="en-US"/>
        </a:p>
      </dgm:t>
    </dgm:pt>
    <dgm:pt modelId="{8D37030A-DCE6-41F1-85A1-3118BB466C91}" type="pres">
      <dgm:prSet presAssocID="{18098B98-3D02-4896-B26C-F45ACCBFA8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58A86-3A97-467D-974C-B5AD8E6B2DE5}" type="pres">
      <dgm:prSet presAssocID="{72083E10-9578-428E-9526-4CA88DDE97A2}" presName="hierRoot1" presStyleCnt="0">
        <dgm:presLayoutVars>
          <dgm:hierBranch val="init"/>
        </dgm:presLayoutVars>
      </dgm:prSet>
      <dgm:spPr/>
    </dgm:pt>
    <dgm:pt modelId="{EF3148DB-7DFB-4610-9FBC-FE1EFD64632D}" type="pres">
      <dgm:prSet presAssocID="{72083E10-9578-428E-9526-4CA88DDE97A2}" presName="rootComposite1" presStyleCnt="0"/>
      <dgm:spPr/>
    </dgm:pt>
    <dgm:pt modelId="{EDEA0F51-606C-486A-AD15-D1B2FD25F3D4}" type="pres">
      <dgm:prSet presAssocID="{72083E10-9578-428E-9526-4CA88DDE97A2}" presName="rootText1" presStyleLbl="node0" presStyleIdx="0" presStyleCnt="2" custScaleX="1303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1B0FC5-8795-428E-BAB2-51655DF9BFAC}" type="pres">
      <dgm:prSet presAssocID="{72083E10-9578-428E-9526-4CA88DDE97A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6659865-90AE-45C7-8FB7-61D01A2E71D2}" type="pres">
      <dgm:prSet presAssocID="{72083E10-9578-428E-9526-4CA88DDE97A2}" presName="hierChild2" presStyleCnt="0"/>
      <dgm:spPr/>
    </dgm:pt>
    <dgm:pt modelId="{F7809071-4E70-43DB-9702-B1FAF940FFAF}" type="pres">
      <dgm:prSet presAssocID="{72083E10-9578-428E-9526-4CA88DDE97A2}" presName="hierChild3" presStyleCnt="0"/>
      <dgm:spPr/>
    </dgm:pt>
    <dgm:pt modelId="{5DE51BA2-DAD1-46C8-BC60-D9FCBC545CA8}" type="pres">
      <dgm:prSet presAssocID="{9ACAFCFC-5142-4C6A-A550-74BE20AD0CD4}" presName="hierRoot1" presStyleCnt="0">
        <dgm:presLayoutVars>
          <dgm:hierBranch val="init"/>
        </dgm:presLayoutVars>
      </dgm:prSet>
      <dgm:spPr/>
    </dgm:pt>
    <dgm:pt modelId="{32CA07E6-6C3A-49FB-AE1D-057F9204807E}" type="pres">
      <dgm:prSet presAssocID="{9ACAFCFC-5142-4C6A-A550-74BE20AD0CD4}" presName="rootComposite1" presStyleCnt="0"/>
      <dgm:spPr/>
    </dgm:pt>
    <dgm:pt modelId="{BE907398-AA16-4188-B20A-D96C29A10321}" type="pres">
      <dgm:prSet presAssocID="{9ACAFCFC-5142-4C6A-A550-74BE20AD0CD4}" presName="rootText1" presStyleLbl="node0" presStyleIdx="1" presStyleCnt="2" custScaleX="80862" custScaleY="145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F7F3E-7E7D-4936-A1EC-318FAD052DCC}" type="pres">
      <dgm:prSet presAssocID="{9ACAFCFC-5142-4C6A-A550-74BE20AD0CD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90DFCD5-71FC-4FC9-A8D1-3A74D79F1627}" type="pres">
      <dgm:prSet presAssocID="{9ACAFCFC-5142-4C6A-A550-74BE20AD0CD4}" presName="hierChild2" presStyleCnt="0"/>
      <dgm:spPr/>
    </dgm:pt>
    <dgm:pt modelId="{829303FF-0E5D-44E1-BE44-9CC2D1BFF960}" type="pres">
      <dgm:prSet presAssocID="{5210E6C0-7B5F-4615-8FD8-15609B60CBD8}" presName="Name64" presStyleLbl="parChTrans1D2" presStyleIdx="0" presStyleCnt="4"/>
      <dgm:spPr/>
      <dgm:t>
        <a:bodyPr/>
        <a:lstStyle/>
        <a:p>
          <a:endParaRPr lang="en-US"/>
        </a:p>
      </dgm:t>
    </dgm:pt>
    <dgm:pt modelId="{EEAEC424-8B7D-42D1-A671-7D8D4527F07B}" type="pres">
      <dgm:prSet presAssocID="{1449AB31-8A25-46F0-A80A-8595609BEB64}" presName="hierRoot2" presStyleCnt="0">
        <dgm:presLayoutVars>
          <dgm:hierBranch val="init"/>
        </dgm:presLayoutVars>
      </dgm:prSet>
      <dgm:spPr/>
    </dgm:pt>
    <dgm:pt modelId="{B4D129CD-A238-4172-9E16-1FF13E430C70}" type="pres">
      <dgm:prSet presAssocID="{1449AB31-8A25-46F0-A80A-8595609BEB64}" presName="rootComposite" presStyleCnt="0"/>
      <dgm:spPr/>
    </dgm:pt>
    <dgm:pt modelId="{DAAF4679-7E0F-4825-B044-629AB82E5C4B}" type="pres">
      <dgm:prSet presAssocID="{1449AB31-8A25-46F0-A80A-8595609BEB64}" presName="rootText" presStyleLbl="node2" presStyleIdx="0" presStyleCnt="4" custScaleY="84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D806AB-6C7B-469D-8722-6E4414FEC5D7}" type="pres">
      <dgm:prSet presAssocID="{1449AB31-8A25-46F0-A80A-8595609BEB64}" presName="rootConnector" presStyleLbl="node2" presStyleIdx="0" presStyleCnt="4"/>
      <dgm:spPr/>
      <dgm:t>
        <a:bodyPr/>
        <a:lstStyle/>
        <a:p>
          <a:endParaRPr lang="en-US"/>
        </a:p>
      </dgm:t>
    </dgm:pt>
    <dgm:pt modelId="{07A164DF-5E38-42E8-8471-B2755CA34668}" type="pres">
      <dgm:prSet presAssocID="{1449AB31-8A25-46F0-A80A-8595609BEB64}" presName="hierChild4" presStyleCnt="0"/>
      <dgm:spPr/>
    </dgm:pt>
    <dgm:pt modelId="{ADFC4550-9310-4BA1-A92B-DC66E6BB7537}" type="pres">
      <dgm:prSet presAssocID="{1449AB31-8A25-46F0-A80A-8595609BEB64}" presName="hierChild5" presStyleCnt="0"/>
      <dgm:spPr/>
    </dgm:pt>
    <dgm:pt modelId="{C749CD90-5ED1-40E7-9C5B-D2F44FC6E4B6}" type="pres">
      <dgm:prSet presAssocID="{30DB14B4-C961-470D-9A47-EEC7F9368630}" presName="Name64" presStyleLbl="parChTrans1D2" presStyleIdx="1" presStyleCnt="4"/>
      <dgm:spPr/>
      <dgm:t>
        <a:bodyPr/>
        <a:lstStyle/>
        <a:p>
          <a:endParaRPr lang="en-US"/>
        </a:p>
      </dgm:t>
    </dgm:pt>
    <dgm:pt modelId="{0038A0A3-B932-4A08-92D8-3EAB49DC3ED9}" type="pres">
      <dgm:prSet presAssocID="{A38FC05A-5E07-4CA3-AED3-120F80C38C9B}" presName="hierRoot2" presStyleCnt="0">
        <dgm:presLayoutVars>
          <dgm:hierBranch val="init"/>
        </dgm:presLayoutVars>
      </dgm:prSet>
      <dgm:spPr/>
    </dgm:pt>
    <dgm:pt modelId="{9252A3E3-9D71-4F7B-B597-DEF21627ACD8}" type="pres">
      <dgm:prSet presAssocID="{A38FC05A-5E07-4CA3-AED3-120F80C38C9B}" presName="rootComposite" presStyleCnt="0"/>
      <dgm:spPr/>
    </dgm:pt>
    <dgm:pt modelId="{B7763EA0-6D75-420B-B14A-87B95D9C65AD}" type="pres">
      <dgm:prSet presAssocID="{A38FC05A-5E07-4CA3-AED3-120F80C38C9B}" presName="rootText" presStyleLbl="node2" presStyleIdx="1" presStyleCnt="4" custScaleY="84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97602-79B5-4384-AE80-96DC36476E35}" type="pres">
      <dgm:prSet presAssocID="{A38FC05A-5E07-4CA3-AED3-120F80C38C9B}" presName="rootConnector" presStyleLbl="node2" presStyleIdx="1" presStyleCnt="4"/>
      <dgm:spPr/>
      <dgm:t>
        <a:bodyPr/>
        <a:lstStyle/>
        <a:p>
          <a:endParaRPr lang="en-US"/>
        </a:p>
      </dgm:t>
    </dgm:pt>
    <dgm:pt modelId="{2FBB6852-4AAD-4074-B6CF-AEA51B5ABCCC}" type="pres">
      <dgm:prSet presAssocID="{A38FC05A-5E07-4CA3-AED3-120F80C38C9B}" presName="hierChild4" presStyleCnt="0"/>
      <dgm:spPr/>
    </dgm:pt>
    <dgm:pt modelId="{0D13F3D3-F52B-405F-9AB4-ACB1EAA67343}" type="pres">
      <dgm:prSet presAssocID="{2E26C329-07A6-4580-BD5F-A25ABABC2577}" presName="Name64" presStyleLbl="parChTrans1D3" presStyleIdx="0" presStyleCnt="7"/>
      <dgm:spPr/>
      <dgm:t>
        <a:bodyPr/>
        <a:lstStyle/>
        <a:p>
          <a:endParaRPr lang="en-US"/>
        </a:p>
      </dgm:t>
    </dgm:pt>
    <dgm:pt modelId="{89803260-CA6D-42BC-9AC3-73FADADD63DE}" type="pres">
      <dgm:prSet presAssocID="{4855453F-452C-4D92-BB74-2F5768AFE959}" presName="hierRoot2" presStyleCnt="0">
        <dgm:presLayoutVars>
          <dgm:hierBranch val="init"/>
        </dgm:presLayoutVars>
      </dgm:prSet>
      <dgm:spPr/>
    </dgm:pt>
    <dgm:pt modelId="{3B720E1E-3F45-428D-A7C2-C952D8B537B6}" type="pres">
      <dgm:prSet presAssocID="{4855453F-452C-4D92-BB74-2F5768AFE959}" presName="rootComposite" presStyleCnt="0"/>
      <dgm:spPr/>
    </dgm:pt>
    <dgm:pt modelId="{A5392B4D-2E96-4499-AB03-33C7EB3130F5}" type="pres">
      <dgm:prSet presAssocID="{4855453F-452C-4D92-BB74-2F5768AFE959}" presName="rootText" presStyleLbl="node3" presStyleIdx="0" presStyleCnt="7" custScaleY="84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180C38-66CB-4C31-BD26-6011D4C5B5E4}" type="pres">
      <dgm:prSet presAssocID="{4855453F-452C-4D92-BB74-2F5768AFE959}" presName="rootConnector" presStyleLbl="node3" presStyleIdx="0" presStyleCnt="7"/>
      <dgm:spPr/>
      <dgm:t>
        <a:bodyPr/>
        <a:lstStyle/>
        <a:p>
          <a:endParaRPr lang="en-US"/>
        </a:p>
      </dgm:t>
    </dgm:pt>
    <dgm:pt modelId="{AB79871E-490A-4C75-8994-FDB6ACAB8335}" type="pres">
      <dgm:prSet presAssocID="{4855453F-452C-4D92-BB74-2F5768AFE959}" presName="hierChild4" presStyleCnt="0"/>
      <dgm:spPr/>
    </dgm:pt>
    <dgm:pt modelId="{17BDB474-5E86-4436-9311-D2FDE2B8364E}" type="pres">
      <dgm:prSet presAssocID="{4855453F-452C-4D92-BB74-2F5768AFE959}" presName="hierChild5" presStyleCnt="0"/>
      <dgm:spPr/>
    </dgm:pt>
    <dgm:pt modelId="{FC9F881F-346A-4232-8729-025F5114BFE7}" type="pres">
      <dgm:prSet presAssocID="{1DB26985-C23A-4CB2-95EB-22114188AB5C}" presName="Name64" presStyleLbl="parChTrans1D3" presStyleIdx="1" presStyleCnt="7"/>
      <dgm:spPr/>
      <dgm:t>
        <a:bodyPr/>
        <a:lstStyle/>
        <a:p>
          <a:endParaRPr lang="en-US"/>
        </a:p>
      </dgm:t>
    </dgm:pt>
    <dgm:pt modelId="{CDD7DCE3-11AC-4FCC-BB30-2FA6048F8E2E}" type="pres">
      <dgm:prSet presAssocID="{0F6E0FEE-B4D8-4B84-AC7C-12039A4528B1}" presName="hierRoot2" presStyleCnt="0">
        <dgm:presLayoutVars>
          <dgm:hierBranch val="init"/>
        </dgm:presLayoutVars>
      </dgm:prSet>
      <dgm:spPr/>
    </dgm:pt>
    <dgm:pt modelId="{4C90C782-C6FB-4083-AA1C-62B8CAD23FCB}" type="pres">
      <dgm:prSet presAssocID="{0F6E0FEE-B4D8-4B84-AC7C-12039A4528B1}" presName="rootComposite" presStyleCnt="0"/>
      <dgm:spPr/>
    </dgm:pt>
    <dgm:pt modelId="{199CE34F-FA51-4FB6-AEC6-6296C1F1121E}" type="pres">
      <dgm:prSet presAssocID="{0F6E0FEE-B4D8-4B84-AC7C-12039A4528B1}" presName="rootText" presStyleLbl="node3" presStyleIdx="1" presStyleCnt="7" custScaleY="84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5788E-DB9C-4A72-911E-D47EB168C009}" type="pres">
      <dgm:prSet presAssocID="{0F6E0FEE-B4D8-4B84-AC7C-12039A4528B1}" presName="rootConnector" presStyleLbl="node3" presStyleIdx="1" presStyleCnt="7"/>
      <dgm:spPr/>
      <dgm:t>
        <a:bodyPr/>
        <a:lstStyle/>
        <a:p>
          <a:endParaRPr lang="en-US"/>
        </a:p>
      </dgm:t>
    </dgm:pt>
    <dgm:pt modelId="{AEB7172C-26F7-44F1-894A-86DB4EA5EF7E}" type="pres">
      <dgm:prSet presAssocID="{0F6E0FEE-B4D8-4B84-AC7C-12039A4528B1}" presName="hierChild4" presStyleCnt="0"/>
      <dgm:spPr/>
    </dgm:pt>
    <dgm:pt modelId="{23EF0693-A18B-43E0-AE2E-41779865BCCB}" type="pres">
      <dgm:prSet presAssocID="{0F6E0FEE-B4D8-4B84-AC7C-12039A4528B1}" presName="hierChild5" presStyleCnt="0"/>
      <dgm:spPr/>
    </dgm:pt>
    <dgm:pt modelId="{EFB9FB55-1B42-49E9-A402-F44DD73360F9}" type="pres">
      <dgm:prSet presAssocID="{A38FC05A-5E07-4CA3-AED3-120F80C38C9B}" presName="hierChild5" presStyleCnt="0"/>
      <dgm:spPr/>
    </dgm:pt>
    <dgm:pt modelId="{8C578514-FD53-4EF7-AFDB-07B337E7E73A}" type="pres">
      <dgm:prSet presAssocID="{788EB51A-BDC2-46C7-BA97-F6662BF872AF}" presName="Name64" presStyleLbl="parChTrans1D2" presStyleIdx="2" presStyleCnt="4"/>
      <dgm:spPr/>
      <dgm:t>
        <a:bodyPr/>
        <a:lstStyle/>
        <a:p>
          <a:endParaRPr lang="en-US"/>
        </a:p>
      </dgm:t>
    </dgm:pt>
    <dgm:pt modelId="{0F8D761A-3501-42AC-BBA3-DE27BCCC9F43}" type="pres">
      <dgm:prSet presAssocID="{D76B355E-360B-4DB3-9B0A-734E7A8B5F79}" presName="hierRoot2" presStyleCnt="0">
        <dgm:presLayoutVars>
          <dgm:hierBranch val="init"/>
        </dgm:presLayoutVars>
      </dgm:prSet>
      <dgm:spPr/>
    </dgm:pt>
    <dgm:pt modelId="{290E1071-888F-4EE5-92DB-817A7A6501BE}" type="pres">
      <dgm:prSet presAssocID="{D76B355E-360B-4DB3-9B0A-734E7A8B5F79}" presName="rootComposite" presStyleCnt="0"/>
      <dgm:spPr/>
    </dgm:pt>
    <dgm:pt modelId="{8FBE042A-B910-4B01-9753-89E090492AF8}" type="pres">
      <dgm:prSet presAssocID="{D76B355E-360B-4DB3-9B0A-734E7A8B5F79}" presName="rootText" presStyleLbl="node2" presStyleIdx="2" presStyleCnt="4" custScaleY="8418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B48B69-22C1-4016-805E-8091EFFFD169}" type="pres">
      <dgm:prSet presAssocID="{D76B355E-360B-4DB3-9B0A-734E7A8B5F79}" presName="rootConnector" presStyleLbl="node2" presStyleIdx="2" presStyleCnt="4"/>
      <dgm:spPr/>
      <dgm:t>
        <a:bodyPr/>
        <a:lstStyle/>
        <a:p>
          <a:endParaRPr lang="en-US"/>
        </a:p>
      </dgm:t>
    </dgm:pt>
    <dgm:pt modelId="{C8CC58CD-84C5-426D-AC01-7A60FB2E2589}" type="pres">
      <dgm:prSet presAssocID="{D76B355E-360B-4DB3-9B0A-734E7A8B5F79}" presName="hierChild4" presStyleCnt="0"/>
      <dgm:spPr/>
    </dgm:pt>
    <dgm:pt modelId="{B4A74B27-75E4-4948-957C-2691A16A92E9}" type="pres">
      <dgm:prSet presAssocID="{D76B355E-360B-4DB3-9B0A-734E7A8B5F79}" presName="hierChild5" presStyleCnt="0"/>
      <dgm:spPr/>
    </dgm:pt>
    <dgm:pt modelId="{2D9563FE-565D-4961-B5B9-2BCE864EC2D6}" type="pres">
      <dgm:prSet presAssocID="{8F01386C-55D0-4009-A6FA-8DECC9103B43}" presName="Name64" presStyleLbl="parChTrans1D2" presStyleIdx="3" presStyleCnt="4"/>
      <dgm:spPr/>
      <dgm:t>
        <a:bodyPr/>
        <a:lstStyle/>
        <a:p>
          <a:endParaRPr lang="en-US"/>
        </a:p>
      </dgm:t>
    </dgm:pt>
    <dgm:pt modelId="{B3C61612-5D1B-49D5-A4A2-7B820A90500F}" type="pres">
      <dgm:prSet presAssocID="{9820A920-A84E-482F-91C1-BD589D4D3874}" presName="hierRoot2" presStyleCnt="0">
        <dgm:presLayoutVars>
          <dgm:hierBranch val="init"/>
        </dgm:presLayoutVars>
      </dgm:prSet>
      <dgm:spPr/>
    </dgm:pt>
    <dgm:pt modelId="{1532219A-5E5C-4ECB-B2BA-A665BD09C7A5}" type="pres">
      <dgm:prSet presAssocID="{9820A920-A84E-482F-91C1-BD589D4D3874}" presName="rootComposite" presStyleCnt="0"/>
      <dgm:spPr/>
    </dgm:pt>
    <dgm:pt modelId="{9F994C9A-2375-4107-B9F6-FDFB87F7016B}" type="pres">
      <dgm:prSet presAssocID="{9820A920-A84E-482F-91C1-BD589D4D3874}" presName="rootText" presStyleLbl="node2" presStyleIdx="3" presStyleCnt="4" custScaleY="175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43BE83-C603-4DAB-954F-410569B1B357}" type="pres">
      <dgm:prSet presAssocID="{9820A920-A84E-482F-91C1-BD589D4D3874}" presName="rootConnector" presStyleLbl="node2" presStyleIdx="3" presStyleCnt="4"/>
      <dgm:spPr/>
      <dgm:t>
        <a:bodyPr/>
        <a:lstStyle/>
        <a:p>
          <a:endParaRPr lang="en-US"/>
        </a:p>
      </dgm:t>
    </dgm:pt>
    <dgm:pt modelId="{B4B7C680-8F43-4BC4-B400-2E2A7165A4B2}" type="pres">
      <dgm:prSet presAssocID="{9820A920-A84E-482F-91C1-BD589D4D3874}" presName="hierChild4" presStyleCnt="0"/>
      <dgm:spPr/>
    </dgm:pt>
    <dgm:pt modelId="{62747906-F2FF-4D2A-8362-398396A89E8D}" type="pres">
      <dgm:prSet presAssocID="{47C56C4E-FEC6-427E-B051-73CFC9922500}" presName="Name64" presStyleLbl="parChTrans1D3" presStyleIdx="2" presStyleCnt="7"/>
      <dgm:spPr/>
      <dgm:t>
        <a:bodyPr/>
        <a:lstStyle/>
        <a:p>
          <a:endParaRPr lang="en-US"/>
        </a:p>
      </dgm:t>
    </dgm:pt>
    <dgm:pt modelId="{9A3C31EA-EF0E-45C4-AD83-EE2CF9BB735D}" type="pres">
      <dgm:prSet presAssocID="{031D5E04-DB65-41DC-B778-1176383DB076}" presName="hierRoot2" presStyleCnt="0">
        <dgm:presLayoutVars>
          <dgm:hierBranch val="init"/>
        </dgm:presLayoutVars>
      </dgm:prSet>
      <dgm:spPr/>
    </dgm:pt>
    <dgm:pt modelId="{1C1E30DA-734F-4DB6-B178-8C0A786F5E73}" type="pres">
      <dgm:prSet presAssocID="{031D5E04-DB65-41DC-B778-1176383DB076}" presName="rootComposite" presStyleCnt="0"/>
      <dgm:spPr/>
    </dgm:pt>
    <dgm:pt modelId="{9FDF6A15-718B-45B9-A8B7-7320203531AA}" type="pres">
      <dgm:prSet presAssocID="{031D5E04-DB65-41DC-B778-1176383DB076}" presName="rootText" presStyleLbl="node3" presStyleIdx="2" presStyleCnt="7" custScaleY="2080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5F63978-78A5-498C-B172-770E61C49FA8}" type="pres">
      <dgm:prSet presAssocID="{031D5E04-DB65-41DC-B778-1176383DB076}" presName="rootConnector" presStyleLbl="node3" presStyleIdx="2" presStyleCnt="7"/>
      <dgm:spPr/>
      <dgm:t>
        <a:bodyPr/>
        <a:lstStyle/>
        <a:p>
          <a:endParaRPr lang="en-US"/>
        </a:p>
      </dgm:t>
    </dgm:pt>
    <dgm:pt modelId="{3DA02F44-FAA0-49F9-A8D4-002A38D6907D}" type="pres">
      <dgm:prSet presAssocID="{031D5E04-DB65-41DC-B778-1176383DB076}" presName="hierChild4" presStyleCnt="0"/>
      <dgm:spPr/>
    </dgm:pt>
    <dgm:pt modelId="{906DE501-F393-4A87-B817-DAED4BF25FD9}" type="pres">
      <dgm:prSet presAssocID="{2E64C202-CE8D-446D-A78F-B2418F35F3A1}" presName="Name64" presStyleLbl="parChTrans1D4" presStyleIdx="0" presStyleCnt="15"/>
      <dgm:spPr/>
      <dgm:t>
        <a:bodyPr/>
        <a:lstStyle/>
        <a:p>
          <a:endParaRPr lang="en-US"/>
        </a:p>
      </dgm:t>
    </dgm:pt>
    <dgm:pt modelId="{0CE7D8B9-49DC-4578-96C9-191C29F33F4D}" type="pres">
      <dgm:prSet presAssocID="{8D103894-BC1B-43C7-81FE-389A0C253349}" presName="hierRoot2" presStyleCnt="0">
        <dgm:presLayoutVars>
          <dgm:hierBranch val="init"/>
        </dgm:presLayoutVars>
      </dgm:prSet>
      <dgm:spPr/>
    </dgm:pt>
    <dgm:pt modelId="{52CAD40D-EED2-44DD-BA80-F65AA37D68ED}" type="pres">
      <dgm:prSet presAssocID="{8D103894-BC1B-43C7-81FE-389A0C253349}" presName="rootComposite" presStyleCnt="0"/>
      <dgm:spPr/>
    </dgm:pt>
    <dgm:pt modelId="{50A7273F-8564-4F97-903F-EE64F0FACB38}" type="pres">
      <dgm:prSet presAssocID="{8D103894-BC1B-43C7-81FE-389A0C253349}" presName="rootText" presStyleLbl="node4" presStyleIdx="0" presStyleCnt="15" custScaleY="2675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8F3A34-520C-4921-A01F-41760D3CA643}" type="pres">
      <dgm:prSet presAssocID="{8D103894-BC1B-43C7-81FE-389A0C253349}" presName="rootConnector" presStyleLbl="node4" presStyleIdx="0" presStyleCnt="15"/>
      <dgm:spPr/>
      <dgm:t>
        <a:bodyPr/>
        <a:lstStyle/>
        <a:p>
          <a:endParaRPr lang="en-US"/>
        </a:p>
      </dgm:t>
    </dgm:pt>
    <dgm:pt modelId="{212390E8-7B6E-407A-BB8F-C32E7DB41AD1}" type="pres">
      <dgm:prSet presAssocID="{8D103894-BC1B-43C7-81FE-389A0C253349}" presName="hierChild4" presStyleCnt="0"/>
      <dgm:spPr/>
    </dgm:pt>
    <dgm:pt modelId="{65C95DC6-4194-46E5-AB0C-8888D946047B}" type="pres">
      <dgm:prSet presAssocID="{216EA7CE-2F52-443C-8B41-A8413720370F}" presName="Name64" presStyleLbl="parChTrans1D4" presStyleIdx="1" presStyleCnt="15"/>
      <dgm:spPr/>
      <dgm:t>
        <a:bodyPr/>
        <a:lstStyle/>
        <a:p>
          <a:endParaRPr lang="en-US"/>
        </a:p>
      </dgm:t>
    </dgm:pt>
    <dgm:pt modelId="{630D8F09-D541-4344-8772-CD2ECDE69C72}" type="pres">
      <dgm:prSet presAssocID="{F220ED96-F07D-4014-A20A-49211CD63EC7}" presName="hierRoot2" presStyleCnt="0">
        <dgm:presLayoutVars>
          <dgm:hierBranch val="init"/>
        </dgm:presLayoutVars>
      </dgm:prSet>
      <dgm:spPr/>
    </dgm:pt>
    <dgm:pt modelId="{157CCD06-AC87-4103-BDA1-F24092DFF727}" type="pres">
      <dgm:prSet presAssocID="{F220ED96-F07D-4014-A20A-49211CD63EC7}" presName="rootComposite" presStyleCnt="0"/>
      <dgm:spPr/>
    </dgm:pt>
    <dgm:pt modelId="{1F06367B-9533-4AAC-A693-CEF51EA98DB3}" type="pres">
      <dgm:prSet presAssocID="{F220ED96-F07D-4014-A20A-49211CD63EC7}" presName="rootText" presStyleLbl="node4" presStyleIdx="1" presStyleCnt="15" custScaleX="99642" custScaleY="425202" custLinFactNeighborY="-8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AE6378-8EB1-4F5B-BACB-21E1CD37DE36}" type="pres">
      <dgm:prSet presAssocID="{F220ED96-F07D-4014-A20A-49211CD63EC7}" presName="rootConnector" presStyleLbl="node4" presStyleIdx="1" presStyleCnt="15"/>
      <dgm:spPr/>
      <dgm:t>
        <a:bodyPr/>
        <a:lstStyle/>
        <a:p>
          <a:endParaRPr lang="en-US"/>
        </a:p>
      </dgm:t>
    </dgm:pt>
    <dgm:pt modelId="{EA7B9C90-1D26-44D7-9F38-B14188719024}" type="pres">
      <dgm:prSet presAssocID="{F220ED96-F07D-4014-A20A-49211CD63EC7}" presName="hierChild4" presStyleCnt="0"/>
      <dgm:spPr/>
    </dgm:pt>
    <dgm:pt modelId="{907AB95B-EBC8-4553-BE2B-17A6E3E01C0F}" type="pres">
      <dgm:prSet presAssocID="{C96378AE-3143-4B36-A37E-33A60FDAE9E6}" presName="Name64" presStyleLbl="parChTrans1D4" presStyleIdx="2" presStyleCnt="15"/>
      <dgm:spPr/>
      <dgm:t>
        <a:bodyPr/>
        <a:lstStyle/>
        <a:p>
          <a:endParaRPr lang="en-US"/>
        </a:p>
      </dgm:t>
    </dgm:pt>
    <dgm:pt modelId="{4D168A38-69C8-4617-921B-903FFF2E0AAB}" type="pres">
      <dgm:prSet presAssocID="{A376FF1D-2F98-4DF7-A633-EC35BA6C5CBB}" presName="hierRoot2" presStyleCnt="0">
        <dgm:presLayoutVars>
          <dgm:hierBranch val="init"/>
        </dgm:presLayoutVars>
      </dgm:prSet>
      <dgm:spPr/>
    </dgm:pt>
    <dgm:pt modelId="{175C9CF5-F6BE-455F-BD72-3952C33F64A3}" type="pres">
      <dgm:prSet presAssocID="{A376FF1D-2F98-4DF7-A633-EC35BA6C5CBB}" presName="rootComposite" presStyleCnt="0"/>
      <dgm:spPr/>
    </dgm:pt>
    <dgm:pt modelId="{DDC99A55-75F0-4185-B515-6A83B6B0137B}" type="pres">
      <dgm:prSet presAssocID="{A376FF1D-2F98-4DF7-A633-EC35BA6C5CBB}" presName="rootText" presStyleLbl="node4" presStyleIdx="2" presStyleCnt="15" custLinFactY="100000" custLinFactNeighborX="-1663" custLinFactNeighborY="1508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3A2083-9B3F-4CAB-BE24-D13A0FDBBDCD}" type="pres">
      <dgm:prSet presAssocID="{A376FF1D-2F98-4DF7-A633-EC35BA6C5CBB}" presName="rootConnector" presStyleLbl="node4" presStyleIdx="2" presStyleCnt="15"/>
      <dgm:spPr/>
      <dgm:t>
        <a:bodyPr/>
        <a:lstStyle/>
        <a:p>
          <a:endParaRPr lang="en-US"/>
        </a:p>
      </dgm:t>
    </dgm:pt>
    <dgm:pt modelId="{976EB988-85AC-4581-B6CC-E6F292F28C3A}" type="pres">
      <dgm:prSet presAssocID="{A376FF1D-2F98-4DF7-A633-EC35BA6C5CBB}" presName="hierChild4" presStyleCnt="0"/>
      <dgm:spPr/>
    </dgm:pt>
    <dgm:pt modelId="{9FBC3303-7B9F-4F4D-97F9-EA255DFEF1FC}" type="pres">
      <dgm:prSet presAssocID="{A376FF1D-2F98-4DF7-A633-EC35BA6C5CBB}" presName="hierChild5" presStyleCnt="0"/>
      <dgm:spPr/>
    </dgm:pt>
    <dgm:pt modelId="{8B330DE4-0AE8-4B6F-840D-D153E53C8EA4}" type="pres">
      <dgm:prSet presAssocID="{E06E7A34-7F75-4983-8DDF-23056D2E045E}" presName="Name64" presStyleLbl="parChTrans1D4" presStyleIdx="3" presStyleCnt="15"/>
      <dgm:spPr/>
      <dgm:t>
        <a:bodyPr/>
        <a:lstStyle/>
        <a:p>
          <a:endParaRPr lang="en-US"/>
        </a:p>
      </dgm:t>
    </dgm:pt>
    <dgm:pt modelId="{BFCAC6F6-A708-430F-A4A1-0E880941607B}" type="pres">
      <dgm:prSet presAssocID="{FC55346D-CD2D-4B2E-A91B-97B169073E9C}" presName="hierRoot2" presStyleCnt="0">
        <dgm:presLayoutVars>
          <dgm:hierBranch val="init"/>
        </dgm:presLayoutVars>
      </dgm:prSet>
      <dgm:spPr/>
    </dgm:pt>
    <dgm:pt modelId="{F27B8920-CE0D-43EF-BC22-A5B1652B5DA2}" type="pres">
      <dgm:prSet presAssocID="{FC55346D-CD2D-4B2E-A91B-97B169073E9C}" presName="rootComposite" presStyleCnt="0"/>
      <dgm:spPr/>
    </dgm:pt>
    <dgm:pt modelId="{662B776F-4208-4891-A9B0-81E976B72975}" type="pres">
      <dgm:prSet presAssocID="{FC55346D-CD2D-4B2E-A91B-97B169073E9C}" presName="rootText" presStyleLbl="node4" presStyleIdx="3" presStyleCnt="15" custScaleY="97621" custLinFactNeighborX="-1663" custLinFactNeighborY="-214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5588D7-68F0-44C0-BC9B-B0D81D2F12F0}" type="pres">
      <dgm:prSet presAssocID="{FC55346D-CD2D-4B2E-A91B-97B169073E9C}" presName="rootConnector" presStyleLbl="node4" presStyleIdx="3" presStyleCnt="15"/>
      <dgm:spPr/>
      <dgm:t>
        <a:bodyPr/>
        <a:lstStyle/>
        <a:p>
          <a:endParaRPr lang="en-US"/>
        </a:p>
      </dgm:t>
    </dgm:pt>
    <dgm:pt modelId="{DD76DFC4-11E4-4827-ABE7-F7C45105645F}" type="pres">
      <dgm:prSet presAssocID="{FC55346D-CD2D-4B2E-A91B-97B169073E9C}" presName="hierChild4" presStyleCnt="0"/>
      <dgm:spPr/>
    </dgm:pt>
    <dgm:pt modelId="{5FA1491F-43B8-4202-9EEA-5B8478217586}" type="pres">
      <dgm:prSet presAssocID="{FC55346D-CD2D-4B2E-A91B-97B169073E9C}" presName="hierChild5" presStyleCnt="0"/>
      <dgm:spPr/>
    </dgm:pt>
    <dgm:pt modelId="{E9BE3AA8-637E-48F8-8EDF-934EF0687758}" type="pres">
      <dgm:prSet presAssocID="{A3454E07-6847-4350-84E5-6CDC754F522F}" presName="Name64" presStyleLbl="parChTrans1D4" presStyleIdx="4" presStyleCnt="15"/>
      <dgm:spPr/>
      <dgm:t>
        <a:bodyPr/>
        <a:lstStyle/>
        <a:p>
          <a:endParaRPr lang="en-US"/>
        </a:p>
      </dgm:t>
    </dgm:pt>
    <dgm:pt modelId="{E6BEA67F-5A95-40A9-8E5D-6589E7CE9C53}" type="pres">
      <dgm:prSet presAssocID="{BEAB2A8A-130D-46D0-ABCF-0049E02B1CE6}" presName="hierRoot2" presStyleCnt="0">
        <dgm:presLayoutVars>
          <dgm:hierBranch val="init"/>
        </dgm:presLayoutVars>
      </dgm:prSet>
      <dgm:spPr/>
    </dgm:pt>
    <dgm:pt modelId="{B3F5E60F-3AFC-4301-94DB-2FCFB3A93944}" type="pres">
      <dgm:prSet presAssocID="{BEAB2A8A-130D-46D0-ABCF-0049E02B1CE6}" presName="rootComposite" presStyleCnt="0"/>
      <dgm:spPr/>
    </dgm:pt>
    <dgm:pt modelId="{C4F86E63-9652-4FD2-965A-28954FDF258C}" type="pres">
      <dgm:prSet presAssocID="{BEAB2A8A-130D-46D0-ABCF-0049E02B1CE6}" presName="rootText" presStyleLbl="node4" presStyleIdx="4" presStyleCnt="15" custScaleY="131272" custLinFactY="-113212" custLinFactNeighborX="-1663" custLinFactNeighborY="-2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9C0177-C773-4D90-9557-9A60BD6E4FE5}" type="pres">
      <dgm:prSet presAssocID="{BEAB2A8A-130D-46D0-ABCF-0049E02B1CE6}" presName="rootConnector" presStyleLbl="node4" presStyleIdx="4" presStyleCnt="15"/>
      <dgm:spPr/>
      <dgm:t>
        <a:bodyPr/>
        <a:lstStyle/>
        <a:p>
          <a:endParaRPr lang="en-US"/>
        </a:p>
      </dgm:t>
    </dgm:pt>
    <dgm:pt modelId="{F43FF6ED-43EE-476F-9171-CF19C38ACDE4}" type="pres">
      <dgm:prSet presAssocID="{BEAB2A8A-130D-46D0-ABCF-0049E02B1CE6}" presName="hierChild4" presStyleCnt="0"/>
      <dgm:spPr/>
    </dgm:pt>
    <dgm:pt modelId="{2EB11066-5ABE-4678-B67B-27D110A25794}" type="pres">
      <dgm:prSet presAssocID="{BEAB2A8A-130D-46D0-ABCF-0049E02B1CE6}" presName="hierChild5" presStyleCnt="0"/>
      <dgm:spPr/>
    </dgm:pt>
    <dgm:pt modelId="{3C3ED629-8491-49E2-AFAC-8CBC7EE79E47}" type="pres">
      <dgm:prSet presAssocID="{1B89AFB0-C975-434D-AC43-425DC5FE866A}" presName="Name64" presStyleLbl="parChTrans1D4" presStyleIdx="5" presStyleCnt="15"/>
      <dgm:spPr/>
      <dgm:t>
        <a:bodyPr/>
        <a:lstStyle/>
        <a:p>
          <a:endParaRPr lang="en-US"/>
        </a:p>
      </dgm:t>
    </dgm:pt>
    <dgm:pt modelId="{7F06582A-EDED-41D2-9F59-6A21D6F8A98B}" type="pres">
      <dgm:prSet presAssocID="{FDD70A49-CA8D-487F-A969-FE7923E526C8}" presName="hierRoot2" presStyleCnt="0">
        <dgm:presLayoutVars>
          <dgm:hierBranch val="init"/>
        </dgm:presLayoutVars>
      </dgm:prSet>
      <dgm:spPr/>
    </dgm:pt>
    <dgm:pt modelId="{D680C12C-AAA0-492C-8857-6491CC35DD82}" type="pres">
      <dgm:prSet presAssocID="{FDD70A49-CA8D-487F-A969-FE7923E526C8}" presName="rootComposite" presStyleCnt="0"/>
      <dgm:spPr/>
    </dgm:pt>
    <dgm:pt modelId="{2C0816D8-20E4-4CC0-B848-77D95754FE52}" type="pres">
      <dgm:prSet presAssocID="{FDD70A49-CA8D-487F-A969-FE7923E526C8}" presName="rootText" presStyleLbl="node4" presStyleIdx="5" presStyleCnt="15" custScaleY="127564" custLinFactNeighborY="-1821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EA74BD-9F41-4BB4-812C-73B1A76D2E6B}" type="pres">
      <dgm:prSet presAssocID="{FDD70A49-CA8D-487F-A969-FE7923E526C8}" presName="rootConnector" presStyleLbl="node4" presStyleIdx="5" presStyleCnt="15"/>
      <dgm:spPr/>
      <dgm:t>
        <a:bodyPr/>
        <a:lstStyle/>
        <a:p>
          <a:endParaRPr lang="en-US"/>
        </a:p>
      </dgm:t>
    </dgm:pt>
    <dgm:pt modelId="{E146393F-64C0-4755-92CB-A6FE6D9F4C86}" type="pres">
      <dgm:prSet presAssocID="{FDD70A49-CA8D-487F-A969-FE7923E526C8}" presName="hierChild4" presStyleCnt="0"/>
      <dgm:spPr/>
    </dgm:pt>
    <dgm:pt modelId="{B54EF982-256F-4BE6-8ECB-B934F367164B}" type="pres">
      <dgm:prSet presAssocID="{FDD70A49-CA8D-487F-A969-FE7923E526C8}" presName="hierChild5" presStyleCnt="0"/>
      <dgm:spPr/>
    </dgm:pt>
    <dgm:pt modelId="{3F26ABAB-E944-4840-BD42-D1E7D1512EDD}" type="pres">
      <dgm:prSet presAssocID="{0A52F73D-24FC-4086-B438-E0FDCDD2F411}" presName="Name64" presStyleLbl="parChTrans1D4" presStyleIdx="6" presStyleCnt="15"/>
      <dgm:spPr/>
      <dgm:t>
        <a:bodyPr/>
        <a:lstStyle/>
        <a:p>
          <a:endParaRPr lang="en-US"/>
        </a:p>
      </dgm:t>
    </dgm:pt>
    <dgm:pt modelId="{F5399282-8E55-4730-8C99-8FCF7E6037CA}" type="pres">
      <dgm:prSet presAssocID="{6A5E36FD-4916-4AAD-9799-95FDA92FE4A2}" presName="hierRoot2" presStyleCnt="0">
        <dgm:presLayoutVars>
          <dgm:hierBranch val="init"/>
        </dgm:presLayoutVars>
      </dgm:prSet>
      <dgm:spPr/>
    </dgm:pt>
    <dgm:pt modelId="{92A22BA0-48E5-49DC-9DD8-3F4664701005}" type="pres">
      <dgm:prSet presAssocID="{6A5E36FD-4916-4AAD-9799-95FDA92FE4A2}" presName="rootComposite" presStyleCnt="0"/>
      <dgm:spPr/>
    </dgm:pt>
    <dgm:pt modelId="{5BDE5CCC-7318-4042-B061-577385F8C25B}" type="pres">
      <dgm:prSet presAssocID="{6A5E36FD-4916-4AAD-9799-95FDA92FE4A2}" presName="rootText" presStyleLbl="node4" presStyleIdx="6" presStyleCnt="15" custLinFactNeighborY="-387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74776E-8B3F-40F3-B90F-65505E6E17A3}" type="pres">
      <dgm:prSet presAssocID="{6A5E36FD-4916-4AAD-9799-95FDA92FE4A2}" presName="rootConnector" presStyleLbl="node4" presStyleIdx="6" presStyleCnt="15"/>
      <dgm:spPr/>
      <dgm:t>
        <a:bodyPr/>
        <a:lstStyle/>
        <a:p>
          <a:endParaRPr lang="en-US"/>
        </a:p>
      </dgm:t>
    </dgm:pt>
    <dgm:pt modelId="{2F7B6532-00A3-4ED6-AE15-B36E348B70A1}" type="pres">
      <dgm:prSet presAssocID="{6A5E36FD-4916-4AAD-9799-95FDA92FE4A2}" presName="hierChild4" presStyleCnt="0"/>
      <dgm:spPr/>
    </dgm:pt>
    <dgm:pt modelId="{97436310-8275-4885-8548-514555952C29}" type="pres">
      <dgm:prSet presAssocID="{DD5361F9-B64C-4EF0-B774-9AD17A19E261}" presName="Name64" presStyleLbl="parChTrans1D4" presStyleIdx="7" presStyleCnt="15"/>
      <dgm:spPr/>
      <dgm:t>
        <a:bodyPr/>
        <a:lstStyle/>
        <a:p>
          <a:endParaRPr lang="en-US"/>
        </a:p>
      </dgm:t>
    </dgm:pt>
    <dgm:pt modelId="{A17B7A7D-F5CE-4ED6-811C-2BA3261C60B8}" type="pres">
      <dgm:prSet presAssocID="{264B1609-45A5-48AF-94B1-18AB543F6684}" presName="hierRoot2" presStyleCnt="0">
        <dgm:presLayoutVars>
          <dgm:hierBranch val="init"/>
        </dgm:presLayoutVars>
      </dgm:prSet>
      <dgm:spPr/>
    </dgm:pt>
    <dgm:pt modelId="{AAE6E651-5E14-4A18-8077-B0F97845D8D8}" type="pres">
      <dgm:prSet presAssocID="{264B1609-45A5-48AF-94B1-18AB543F6684}" presName="rootComposite" presStyleCnt="0"/>
      <dgm:spPr/>
    </dgm:pt>
    <dgm:pt modelId="{B3CF12B6-D8FC-4C53-8CF4-1264B00292DB}" type="pres">
      <dgm:prSet presAssocID="{264B1609-45A5-48AF-94B1-18AB543F6684}" presName="rootText" presStyleLbl="node4" presStyleIdx="7" presStyleCnt="15" custLinFactNeighborY="-392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415AA7-7DC7-4BBD-8CAF-FE86C12BE70D}" type="pres">
      <dgm:prSet presAssocID="{264B1609-45A5-48AF-94B1-18AB543F6684}" presName="rootConnector" presStyleLbl="node4" presStyleIdx="7" presStyleCnt="15"/>
      <dgm:spPr/>
      <dgm:t>
        <a:bodyPr/>
        <a:lstStyle/>
        <a:p>
          <a:endParaRPr lang="en-US"/>
        </a:p>
      </dgm:t>
    </dgm:pt>
    <dgm:pt modelId="{9868766E-937F-4A50-998D-FC43C65B85A9}" type="pres">
      <dgm:prSet presAssocID="{264B1609-45A5-48AF-94B1-18AB543F6684}" presName="hierChild4" presStyleCnt="0"/>
      <dgm:spPr/>
    </dgm:pt>
    <dgm:pt modelId="{ED29E1DF-4E59-4B68-8DB5-7195DE50673E}" type="pres">
      <dgm:prSet presAssocID="{264B1609-45A5-48AF-94B1-18AB543F6684}" presName="hierChild5" presStyleCnt="0"/>
      <dgm:spPr/>
    </dgm:pt>
    <dgm:pt modelId="{B0B7EF70-8411-42D5-B4AF-512750965A5D}" type="pres">
      <dgm:prSet presAssocID="{07275A4F-1712-443A-B592-29F9FC4814E4}" presName="Name64" presStyleLbl="parChTrans1D4" presStyleIdx="8" presStyleCnt="15"/>
      <dgm:spPr/>
      <dgm:t>
        <a:bodyPr/>
        <a:lstStyle/>
        <a:p>
          <a:endParaRPr lang="en-US"/>
        </a:p>
      </dgm:t>
    </dgm:pt>
    <dgm:pt modelId="{6AF45B21-DCFB-47A4-8768-8374B0C30649}" type="pres">
      <dgm:prSet presAssocID="{FEF25370-CDFE-42B6-BEEC-75F04FB67C9B}" presName="hierRoot2" presStyleCnt="0">
        <dgm:presLayoutVars>
          <dgm:hierBranch val="init"/>
        </dgm:presLayoutVars>
      </dgm:prSet>
      <dgm:spPr/>
    </dgm:pt>
    <dgm:pt modelId="{FF68BF30-59D4-4F99-B78A-CBE4DCB458BD}" type="pres">
      <dgm:prSet presAssocID="{FEF25370-CDFE-42B6-BEEC-75F04FB67C9B}" presName="rootComposite" presStyleCnt="0"/>
      <dgm:spPr/>
    </dgm:pt>
    <dgm:pt modelId="{CC07AFDD-0A24-4C93-A837-75487BA8AD55}" type="pres">
      <dgm:prSet presAssocID="{FEF25370-CDFE-42B6-BEEC-75F04FB67C9B}" presName="rootText" presStyleLbl="node4" presStyleIdx="8" presStyleCnt="15" custLinFactNeighborY="-392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0929F1-1542-4C7C-90EF-DAF69C3E16DA}" type="pres">
      <dgm:prSet presAssocID="{FEF25370-CDFE-42B6-BEEC-75F04FB67C9B}" presName="rootConnector" presStyleLbl="node4" presStyleIdx="8" presStyleCnt="15"/>
      <dgm:spPr/>
      <dgm:t>
        <a:bodyPr/>
        <a:lstStyle/>
        <a:p>
          <a:endParaRPr lang="en-US"/>
        </a:p>
      </dgm:t>
    </dgm:pt>
    <dgm:pt modelId="{DBFEB8E4-97D0-4E57-B1FD-160C501EF5F8}" type="pres">
      <dgm:prSet presAssocID="{FEF25370-CDFE-42B6-BEEC-75F04FB67C9B}" presName="hierChild4" presStyleCnt="0"/>
      <dgm:spPr/>
    </dgm:pt>
    <dgm:pt modelId="{7CBC7A3A-E749-43B7-88CF-510E3330DBCE}" type="pres">
      <dgm:prSet presAssocID="{FEF25370-CDFE-42B6-BEEC-75F04FB67C9B}" presName="hierChild5" presStyleCnt="0"/>
      <dgm:spPr/>
    </dgm:pt>
    <dgm:pt modelId="{5A4BE0A2-8FBD-4B40-8609-3F5CBC11799B}" type="pres">
      <dgm:prSet presAssocID="{6A5E36FD-4916-4AAD-9799-95FDA92FE4A2}" presName="hierChild5" presStyleCnt="0"/>
      <dgm:spPr/>
    </dgm:pt>
    <dgm:pt modelId="{C19F3753-43B7-4F9B-9E12-1888C0E12977}" type="pres">
      <dgm:prSet presAssocID="{BD46AD4D-50E4-45A2-9617-D343FE51A105}" presName="Name64" presStyleLbl="parChTrans1D4" presStyleIdx="9" presStyleCnt="15"/>
      <dgm:spPr/>
      <dgm:t>
        <a:bodyPr/>
        <a:lstStyle/>
        <a:p>
          <a:endParaRPr lang="en-US"/>
        </a:p>
      </dgm:t>
    </dgm:pt>
    <dgm:pt modelId="{D5F803E3-7C1A-4E71-AAB0-F8D1EB945E58}" type="pres">
      <dgm:prSet presAssocID="{5882F3B6-07B5-4F23-9567-E52018EF6E1B}" presName="hierRoot2" presStyleCnt="0">
        <dgm:presLayoutVars>
          <dgm:hierBranch val="init"/>
        </dgm:presLayoutVars>
      </dgm:prSet>
      <dgm:spPr/>
    </dgm:pt>
    <dgm:pt modelId="{BD471651-C022-4C40-9A2A-EB1EDD1A4BAA}" type="pres">
      <dgm:prSet presAssocID="{5882F3B6-07B5-4F23-9567-E52018EF6E1B}" presName="rootComposite" presStyleCnt="0"/>
      <dgm:spPr/>
    </dgm:pt>
    <dgm:pt modelId="{554DB3EA-990C-4E62-8A8E-3A42BD311854}" type="pres">
      <dgm:prSet presAssocID="{5882F3B6-07B5-4F23-9567-E52018EF6E1B}" presName="rootText" presStyleLbl="node4" presStyleIdx="9" presStyleCnt="15" custLinFactNeighborY="-593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165C3C-5B84-4D23-8AE9-B2E889045FD1}" type="pres">
      <dgm:prSet presAssocID="{5882F3B6-07B5-4F23-9567-E52018EF6E1B}" presName="rootConnector" presStyleLbl="node4" presStyleIdx="9" presStyleCnt="15"/>
      <dgm:spPr/>
      <dgm:t>
        <a:bodyPr/>
        <a:lstStyle/>
        <a:p>
          <a:endParaRPr lang="en-US"/>
        </a:p>
      </dgm:t>
    </dgm:pt>
    <dgm:pt modelId="{9EE54078-EEC9-4301-8693-3B3AFD7D048A}" type="pres">
      <dgm:prSet presAssocID="{5882F3B6-07B5-4F23-9567-E52018EF6E1B}" presName="hierChild4" presStyleCnt="0"/>
      <dgm:spPr/>
    </dgm:pt>
    <dgm:pt modelId="{3613B3ED-B1A2-4783-8D2D-9CEFF5331635}" type="pres">
      <dgm:prSet presAssocID="{5882F3B6-07B5-4F23-9567-E52018EF6E1B}" presName="hierChild5" presStyleCnt="0"/>
      <dgm:spPr/>
    </dgm:pt>
    <dgm:pt modelId="{1D9970BD-07E4-429A-AE8E-2A946A1C430D}" type="pres">
      <dgm:prSet presAssocID="{BB3A1BFD-C4DF-45D7-BC7B-D6ED965D1B85}" presName="Name64" presStyleLbl="parChTrans1D4" presStyleIdx="10" presStyleCnt="15"/>
      <dgm:spPr/>
      <dgm:t>
        <a:bodyPr/>
        <a:lstStyle/>
        <a:p>
          <a:endParaRPr lang="en-US"/>
        </a:p>
      </dgm:t>
    </dgm:pt>
    <dgm:pt modelId="{29DCE5C4-DAB4-4454-94F2-2B2B1D0F0D66}" type="pres">
      <dgm:prSet presAssocID="{5C63091D-3DDD-4C3D-9E86-88148B162AC1}" presName="hierRoot2" presStyleCnt="0">
        <dgm:presLayoutVars>
          <dgm:hierBranch val="init"/>
        </dgm:presLayoutVars>
      </dgm:prSet>
      <dgm:spPr/>
    </dgm:pt>
    <dgm:pt modelId="{5C9CD0A7-8601-4B57-82DF-4A2265BF725F}" type="pres">
      <dgm:prSet presAssocID="{5C63091D-3DDD-4C3D-9E86-88148B162AC1}" presName="rootComposite" presStyleCnt="0"/>
      <dgm:spPr/>
    </dgm:pt>
    <dgm:pt modelId="{5BD5FD00-4EDD-4F4D-91EE-4947CD853BEA}" type="pres">
      <dgm:prSet presAssocID="{5C63091D-3DDD-4C3D-9E86-88148B162AC1}" presName="rootText" presStyleLbl="node4" presStyleIdx="10" presStyleCnt="15" custLinFactNeighborY="-497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429168-46DF-4934-A598-03234C5AC4EB}" type="pres">
      <dgm:prSet presAssocID="{5C63091D-3DDD-4C3D-9E86-88148B162AC1}" presName="rootConnector" presStyleLbl="node4" presStyleIdx="10" presStyleCnt="15"/>
      <dgm:spPr/>
      <dgm:t>
        <a:bodyPr/>
        <a:lstStyle/>
        <a:p>
          <a:endParaRPr lang="en-US"/>
        </a:p>
      </dgm:t>
    </dgm:pt>
    <dgm:pt modelId="{8804040E-ACE0-4710-9418-EFC96171D12D}" type="pres">
      <dgm:prSet presAssocID="{5C63091D-3DDD-4C3D-9E86-88148B162AC1}" presName="hierChild4" presStyleCnt="0"/>
      <dgm:spPr/>
    </dgm:pt>
    <dgm:pt modelId="{6D69850F-A328-4A44-A376-A08EFC7DA39F}" type="pres">
      <dgm:prSet presAssocID="{5C63091D-3DDD-4C3D-9E86-88148B162AC1}" presName="hierChild5" presStyleCnt="0"/>
      <dgm:spPr/>
    </dgm:pt>
    <dgm:pt modelId="{2FF477BB-8719-4F83-816D-EA26804A511B}" type="pres">
      <dgm:prSet presAssocID="{F220ED96-F07D-4014-A20A-49211CD63EC7}" presName="hierChild5" presStyleCnt="0"/>
      <dgm:spPr/>
    </dgm:pt>
    <dgm:pt modelId="{F0FB0C67-9963-4665-AE31-0C042550F1E4}" type="pres">
      <dgm:prSet presAssocID="{8D103894-BC1B-43C7-81FE-389A0C253349}" presName="hierChild5" presStyleCnt="0"/>
      <dgm:spPr/>
    </dgm:pt>
    <dgm:pt modelId="{0D9E1162-2238-4ECF-BDE1-2DBB39A001E1}" type="pres">
      <dgm:prSet presAssocID="{031D5E04-DB65-41DC-B778-1176383DB076}" presName="hierChild5" presStyleCnt="0"/>
      <dgm:spPr/>
    </dgm:pt>
    <dgm:pt modelId="{6DBF3FC9-D82E-42B4-AFF6-15B9CBAF6A22}" type="pres">
      <dgm:prSet presAssocID="{C3EF2F65-04F3-4DE2-B4FE-67A8A04A2CE5}" presName="Name64" presStyleLbl="parChTrans1D3" presStyleIdx="3" presStyleCnt="7"/>
      <dgm:spPr/>
      <dgm:t>
        <a:bodyPr/>
        <a:lstStyle/>
        <a:p>
          <a:endParaRPr lang="en-US"/>
        </a:p>
      </dgm:t>
    </dgm:pt>
    <dgm:pt modelId="{CDE55D39-07AC-4934-BAB5-A570935660DE}" type="pres">
      <dgm:prSet presAssocID="{F6121CF0-BF8B-4436-AB35-025C2921DBA6}" presName="hierRoot2" presStyleCnt="0">
        <dgm:presLayoutVars>
          <dgm:hierBranch val="init"/>
        </dgm:presLayoutVars>
      </dgm:prSet>
      <dgm:spPr/>
    </dgm:pt>
    <dgm:pt modelId="{F135ABA9-EAC8-4834-9A42-D00F65498A7C}" type="pres">
      <dgm:prSet presAssocID="{F6121CF0-BF8B-4436-AB35-025C2921DBA6}" presName="rootComposite" presStyleCnt="0"/>
      <dgm:spPr/>
    </dgm:pt>
    <dgm:pt modelId="{E4E3A896-23C5-4DEA-BB57-7F0E2638822D}" type="pres">
      <dgm:prSet presAssocID="{F6121CF0-BF8B-4436-AB35-025C2921DBA6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2DDFF5-85F8-4651-B5CA-8A3CB3492FFF}" type="pres">
      <dgm:prSet presAssocID="{F6121CF0-BF8B-4436-AB35-025C2921DBA6}" presName="rootConnector" presStyleLbl="node3" presStyleIdx="3" presStyleCnt="7"/>
      <dgm:spPr/>
      <dgm:t>
        <a:bodyPr/>
        <a:lstStyle/>
        <a:p>
          <a:endParaRPr lang="en-US"/>
        </a:p>
      </dgm:t>
    </dgm:pt>
    <dgm:pt modelId="{10CDD9F4-FC84-4555-AAFC-C961F1A37F7C}" type="pres">
      <dgm:prSet presAssocID="{F6121CF0-BF8B-4436-AB35-025C2921DBA6}" presName="hierChild4" presStyleCnt="0"/>
      <dgm:spPr/>
    </dgm:pt>
    <dgm:pt modelId="{3603457B-EFDC-4E1E-8686-B5D4162AE1CE}" type="pres">
      <dgm:prSet presAssocID="{C57FAC97-8C4F-439D-B46F-BAE6C43E50CA}" presName="Name64" presStyleLbl="parChTrans1D4" presStyleIdx="11" presStyleCnt="15"/>
      <dgm:spPr/>
      <dgm:t>
        <a:bodyPr/>
        <a:lstStyle/>
        <a:p>
          <a:endParaRPr lang="en-US"/>
        </a:p>
      </dgm:t>
    </dgm:pt>
    <dgm:pt modelId="{44A83E89-2644-4B60-9733-A492410DC61B}" type="pres">
      <dgm:prSet presAssocID="{4038DCD4-9A43-4FB7-AB0F-23AE3BA380F5}" presName="hierRoot2" presStyleCnt="0">
        <dgm:presLayoutVars>
          <dgm:hierBranch val="init"/>
        </dgm:presLayoutVars>
      </dgm:prSet>
      <dgm:spPr/>
    </dgm:pt>
    <dgm:pt modelId="{301F120C-E6F6-418A-98DE-832611BEDDF7}" type="pres">
      <dgm:prSet presAssocID="{4038DCD4-9A43-4FB7-AB0F-23AE3BA380F5}" presName="rootComposite" presStyleCnt="0"/>
      <dgm:spPr/>
    </dgm:pt>
    <dgm:pt modelId="{E9123AAD-3806-4A8D-9E87-DFA56C9403E5}" type="pres">
      <dgm:prSet presAssocID="{4038DCD4-9A43-4FB7-AB0F-23AE3BA380F5}" presName="rootText" presStyleLbl="node4" presStyleIdx="11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7D33E1-19FA-49B7-A515-73FDC0EA7516}" type="pres">
      <dgm:prSet presAssocID="{4038DCD4-9A43-4FB7-AB0F-23AE3BA380F5}" presName="rootConnector" presStyleLbl="node4" presStyleIdx="11" presStyleCnt="15"/>
      <dgm:spPr/>
      <dgm:t>
        <a:bodyPr/>
        <a:lstStyle/>
        <a:p>
          <a:endParaRPr lang="en-US"/>
        </a:p>
      </dgm:t>
    </dgm:pt>
    <dgm:pt modelId="{DDFD8C96-BD70-4B49-88DA-052B3BF5A4E4}" type="pres">
      <dgm:prSet presAssocID="{4038DCD4-9A43-4FB7-AB0F-23AE3BA380F5}" presName="hierChild4" presStyleCnt="0"/>
      <dgm:spPr/>
    </dgm:pt>
    <dgm:pt modelId="{B69B1F0E-85FB-4BA0-8CE9-81426D1CA9DF}" type="pres">
      <dgm:prSet presAssocID="{4038DCD4-9A43-4FB7-AB0F-23AE3BA380F5}" presName="hierChild5" presStyleCnt="0"/>
      <dgm:spPr/>
    </dgm:pt>
    <dgm:pt modelId="{481BE711-4E18-46CA-A064-7D9B6085FD9B}" type="pres">
      <dgm:prSet presAssocID="{F6121CF0-BF8B-4436-AB35-025C2921DBA6}" presName="hierChild5" presStyleCnt="0"/>
      <dgm:spPr/>
    </dgm:pt>
    <dgm:pt modelId="{9AAF3262-DFA2-46AA-9A85-421AED474020}" type="pres">
      <dgm:prSet presAssocID="{EFDA3A6A-DB7D-4C21-BFFF-58ADC2C1FD17}" presName="Name64" presStyleLbl="parChTrans1D3" presStyleIdx="4" presStyleCnt="7"/>
      <dgm:spPr/>
      <dgm:t>
        <a:bodyPr/>
        <a:lstStyle/>
        <a:p>
          <a:endParaRPr lang="en-US"/>
        </a:p>
      </dgm:t>
    </dgm:pt>
    <dgm:pt modelId="{A7592968-FADC-4BE1-82F2-01A1FDA8B188}" type="pres">
      <dgm:prSet presAssocID="{FE6D3EB6-AC05-4F43-8F98-BFB6A235851C}" presName="hierRoot2" presStyleCnt="0">
        <dgm:presLayoutVars>
          <dgm:hierBranch val="init"/>
        </dgm:presLayoutVars>
      </dgm:prSet>
      <dgm:spPr/>
    </dgm:pt>
    <dgm:pt modelId="{B24D45FE-7207-4A8C-850E-99BBC628AFAD}" type="pres">
      <dgm:prSet presAssocID="{FE6D3EB6-AC05-4F43-8F98-BFB6A235851C}" presName="rootComposite" presStyleCnt="0"/>
      <dgm:spPr/>
    </dgm:pt>
    <dgm:pt modelId="{84917349-117E-4921-884B-AC6E43F3804F}" type="pres">
      <dgm:prSet presAssocID="{FE6D3EB6-AC05-4F43-8F98-BFB6A235851C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EBD702-2D0F-4EAB-BB2E-BB707E83A32E}" type="pres">
      <dgm:prSet presAssocID="{FE6D3EB6-AC05-4F43-8F98-BFB6A235851C}" presName="rootConnector" presStyleLbl="node3" presStyleIdx="4" presStyleCnt="7"/>
      <dgm:spPr/>
      <dgm:t>
        <a:bodyPr/>
        <a:lstStyle/>
        <a:p>
          <a:endParaRPr lang="en-US"/>
        </a:p>
      </dgm:t>
    </dgm:pt>
    <dgm:pt modelId="{0023F856-19B3-4D0A-BA8C-323017BBCE4A}" type="pres">
      <dgm:prSet presAssocID="{FE6D3EB6-AC05-4F43-8F98-BFB6A235851C}" presName="hierChild4" presStyleCnt="0"/>
      <dgm:spPr/>
    </dgm:pt>
    <dgm:pt modelId="{E82CC2DD-6F5E-44AA-8042-0164E626A63E}" type="pres">
      <dgm:prSet presAssocID="{4EB1CA88-3CA3-4A46-98C3-8BC7231BB66E}" presName="Name64" presStyleLbl="parChTrans1D4" presStyleIdx="12" presStyleCnt="15"/>
      <dgm:spPr/>
      <dgm:t>
        <a:bodyPr/>
        <a:lstStyle/>
        <a:p>
          <a:endParaRPr lang="en-US"/>
        </a:p>
      </dgm:t>
    </dgm:pt>
    <dgm:pt modelId="{96216ABF-94A2-4618-8A98-F8120BAF0DA2}" type="pres">
      <dgm:prSet presAssocID="{15D1E163-DDFF-486F-97FC-88CA497A8EAE}" presName="hierRoot2" presStyleCnt="0">
        <dgm:presLayoutVars>
          <dgm:hierBranch val="init"/>
        </dgm:presLayoutVars>
      </dgm:prSet>
      <dgm:spPr/>
    </dgm:pt>
    <dgm:pt modelId="{3C8CC620-712F-4C64-8B30-26DD77B9CAFF}" type="pres">
      <dgm:prSet presAssocID="{15D1E163-DDFF-486F-97FC-88CA497A8EAE}" presName="rootComposite" presStyleCnt="0"/>
      <dgm:spPr/>
    </dgm:pt>
    <dgm:pt modelId="{B40A061A-083B-427D-AEE7-45B476A59908}" type="pres">
      <dgm:prSet presAssocID="{15D1E163-DDFF-486F-97FC-88CA497A8EAE}" presName="rootText" presStyleLbl="node4" presStyleIdx="12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CBD242-D36D-422C-8C6B-DB3A1B9C536C}" type="pres">
      <dgm:prSet presAssocID="{15D1E163-DDFF-486F-97FC-88CA497A8EAE}" presName="rootConnector" presStyleLbl="node4" presStyleIdx="12" presStyleCnt="15"/>
      <dgm:spPr/>
      <dgm:t>
        <a:bodyPr/>
        <a:lstStyle/>
        <a:p>
          <a:endParaRPr lang="en-US"/>
        </a:p>
      </dgm:t>
    </dgm:pt>
    <dgm:pt modelId="{795A7D6A-D8C4-4AE6-9F1F-108A8D3833F9}" type="pres">
      <dgm:prSet presAssocID="{15D1E163-DDFF-486F-97FC-88CA497A8EAE}" presName="hierChild4" presStyleCnt="0"/>
      <dgm:spPr/>
    </dgm:pt>
    <dgm:pt modelId="{0259B641-0594-4034-800A-D89C5C66E2F9}" type="pres">
      <dgm:prSet presAssocID="{15D1E163-DDFF-486F-97FC-88CA497A8EAE}" presName="hierChild5" presStyleCnt="0"/>
      <dgm:spPr/>
    </dgm:pt>
    <dgm:pt modelId="{7562B6A2-053F-4E66-BCE3-84FE044C634B}" type="pres">
      <dgm:prSet presAssocID="{FE6D3EB6-AC05-4F43-8F98-BFB6A235851C}" presName="hierChild5" presStyleCnt="0"/>
      <dgm:spPr/>
    </dgm:pt>
    <dgm:pt modelId="{A9C035A3-D80B-4766-892F-9E8EB26B7583}" type="pres">
      <dgm:prSet presAssocID="{1B0F7939-FBDE-4890-8CC1-C7D3A921A770}" presName="Name64" presStyleLbl="parChTrans1D3" presStyleIdx="5" presStyleCnt="7"/>
      <dgm:spPr/>
      <dgm:t>
        <a:bodyPr/>
        <a:lstStyle/>
        <a:p>
          <a:endParaRPr lang="en-US"/>
        </a:p>
      </dgm:t>
    </dgm:pt>
    <dgm:pt modelId="{126309BD-613E-4467-948D-95BFE10A7404}" type="pres">
      <dgm:prSet presAssocID="{E24C64F8-1F4E-4382-BBFB-59C0BF4BBA20}" presName="hierRoot2" presStyleCnt="0">
        <dgm:presLayoutVars>
          <dgm:hierBranch val="init"/>
        </dgm:presLayoutVars>
      </dgm:prSet>
      <dgm:spPr/>
    </dgm:pt>
    <dgm:pt modelId="{E269CA6F-092D-4483-B99B-A3858C343B79}" type="pres">
      <dgm:prSet presAssocID="{E24C64F8-1F4E-4382-BBFB-59C0BF4BBA20}" presName="rootComposite" presStyleCnt="0"/>
      <dgm:spPr/>
    </dgm:pt>
    <dgm:pt modelId="{66FFD79D-B3F1-4FFA-A156-929AFD375776}" type="pres">
      <dgm:prSet presAssocID="{E24C64F8-1F4E-4382-BBFB-59C0BF4BBA20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348EE5-1BCD-41E6-A199-98E29203A879}" type="pres">
      <dgm:prSet presAssocID="{E24C64F8-1F4E-4382-BBFB-59C0BF4BBA20}" presName="rootConnector" presStyleLbl="node3" presStyleIdx="5" presStyleCnt="7"/>
      <dgm:spPr/>
      <dgm:t>
        <a:bodyPr/>
        <a:lstStyle/>
        <a:p>
          <a:endParaRPr lang="en-US"/>
        </a:p>
      </dgm:t>
    </dgm:pt>
    <dgm:pt modelId="{4554E263-DCE6-435E-BA30-20EE4ED0FE54}" type="pres">
      <dgm:prSet presAssocID="{E24C64F8-1F4E-4382-BBFB-59C0BF4BBA20}" presName="hierChild4" presStyleCnt="0"/>
      <dgm:spPr/>
    </dgm:pt>
    <dgm:pt modelId="{3EEDA31B-7509-4F84-949B-74E0909AD1AA}" type="pres">
      <dgm:prSet presAssocID="{2084E10D-876E-492A-9BC4-1DDAE7A81C35}" presName="Name64" presStyleLbl="parChTrans1D4" presStyleIdx="13" presStyleCnt="15"/>
      <dgm:spPr/>
      <dgm:t>
        <a:bodyPr/>
        <a:lstStyle/>
        <a:p>
          <a:endParaRPr lang="en-US"/>
        </a:p>
      </dgm:t>
    </dgm:pt>
    <dgm:pt modelId="{5AE8E364-6C70-4AEC-99D7-BD6FF0211AA4}" type="pres">
      <dgm:prSet presAssocID="{5A3652EA-3E4E-463C-A423-0F8ED18C5457}" presName="hierRoot2" presStyleCnt="0">
        <dgm:presLayoutVars>
          <dgm:hierBranch val="init"/>
        </dgm:presLayoutVars>
      </dgm:prSet>
      <dgm:spPr/>
    </dgm:pt>
    <dgm:pt modelId="{7C27FA28-5D63-46BF-9A9C-D63A9B8F09EB}" type="pres">
      <dgm:prSet presAssocID="{5A3652EA-3E4E-463C-A423-0F8ED18C5457}" presName="rootComposite" presStyleCnt="0"/>
      <dgm:spPr/>
    </dgm:pt>
    <dgm:pt modelId="{EDD08FFB-F4BC-4F79-B4DD-D28D8BC68B62}" type="pres">
      <dgm:prSet presAssocID="{5A3652EA-3E4E-463C-A423-0F8ED18C5457}" presName="rootText" presStyleLbl="node4" presStyleIdx="13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F979E2-6613-49BD-A3D8-FE5D555D6FFE}" type="pres">
      <dgm:prSet presAssocID="{5A3652EA-3E4E-463C-A423-0F8ED18C5457}" presName="rootConnector" presStyleLbl="node4" presStyleIdx="13" presStyleCnt="15"/>
      <dgm:spPr/>
      <dgm:t>
        <a:bodyPr/>
        <a:lstStyle/>
        <a:p>
          <a:endParaRPr lang="en-US"/>
        </a:p>
      </dgm:t>
    </dgm:pt>
    <dgm:pt modelId="{5897D007-9F55-4C05-8D67-826B7F742B3E}" type="pres">
      <dgm:prSet presAssocID="{5A3652EA-3E4E-463C-A423-0F8ED18C5457}" presName="hierChild4" presStyleCnt="0"/>
      <dgm:spPr/>
    </dgm:pt>
    <dgm:pt modelId="{49FCB451-D127-4A98-A94C-5A60F5F19FB0}" type="pres">
      <dgm:prSet presAssocID="{5A3652EA-3E4E-463C-A423-0F8ED18C5457}" presName="hierChild5" presStyleCnt="0"/>
      <dgm:spPr/>
    </dgm:pt>
    <dgm:pt modelId="{372F8271-2226-4F45-AD98-D60032D4C9B4}" type="pres">
      <dgm:prSet presAssocID="{E24C64F8-1F4E-4382-BBFB-59C0BF4BBA20}" presName="hierChild5" presStyleCnt="0"/>
      <dgm:spPr/>
    </dgm:pt>
    <dgm:pt modelId="{121073A9-C031-483F-82AC-238D8FC19823}" type="pres">
      <dgm:prSet presAssocID="{6800D436-3ADF-4F56-B41E-53B320538113}" presName="Name64" presStyleLbl="parChTrans1D3" presStyleIdx="6" presStyleCnt="7"/>
      <dgm:spPr/>
      <dgm:t>
        <a:bodyPr/>
        <a:lstStyle/>
        <a:p>
          <a:endParaRPr lang="en-US"/>
        </a:p>
      </dgm:t>
    </dgm:pt>
    <dgm:pt modelId="{603D4BE3-2E9E-4EFC-9E1B-D9C65BD47E43}" type="pres">
      <dgm:prSet presAssocID="{3B038259-C461-4C9C-A6E6-E8DBD71AC70A}" presName="hierRoot2" presStyleCnt="0">
        <dgm:presLayoutVars>
          <dgm:hierBranch val="init"/>
        </dgm:presLayoutVars>
      </dgm:prSet>
      <dgm:spPr/>
    </dgm:pt>
    <dgm:pt modelId="{694E10AB-A6E8-4A94-9B85-EDF8A3AE5FA7}" type="pres">
      <dgm:prSet presAssocID="{3B038259-C461-4C9C-A6E6-E8DBD71AC70A}" presName="rootComposite" presStyleCnt="0"/>
      <dgm:spPr/>
    </dgm:pt>
    <dgm:pt modelId="{5F40F3D1-7CC5-45EE-8D1E-6FB278ADB9A9}" type="pres">
      <dgm:prSet presAssocID="{3B038259-C461-4C9C-A6E6-E8DBD71AC70A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3E42D1-71B5-4659-9486-E74149CC73A0}" type="pres">
      <dgm:prSet presAssocID="{3B038259-C461-4C9C-A6E6-E8DBD71AC70A}" presName="rootConnector" presStyleLbl="node3" presStyleIdx="6" presStyleCnt="7"/>
      <dgm:spPr/>
      <dgm:t>
        <a:bodyPr/>
        <a:lstStyle/>
        <a:p>
          <a:endParaRPr lang="en-US"/>
        </a:p>
      </dgm:t>
    </dgm:pt>
    <dgm:pt modelId="{F4D70B99-AF80-4FF9-82CB-DC9F525006B3}" type="pres">
      <dgm:prSet presAssocID="{3B038259-C461-4C9C-A6E6-E8DBD71AC70A}" presName="hierChild4" presStyleCnt="0"/>
      <dgm:spPr/>
    </dgm:pt>
    <dgm:pt modelId="{2F380EA5-A201-445D-A5A5-0ED11AF33777}" type="pres">
      <dgm:prSet presAssocID="{DFD768DB-4AA5-48D1-BD7E-D0DB39F29215}" presName="Name64" presStyleLbl="parChTrans1D4" presStyleIdx="14" presStyleCnt="15"/>
      <dgm:spPr/>
      <dgm:t>
        <a:bodyPr/>
        <a:lstStyle/>
        <a:p>
          <a:endParaRPr lang="en-US"/>
        </a:p>
      </dgm:t>
    </dgm:pt>
    <dgm:pt modelId="{55335F21-9C6D-49A4-B761-248C474A78FF}" type="pres">
      <dgm:prSet presAssocID="{2EEAC8A8-86E3-463C-9243-8002AFBAAFC0}" presName="hierRoot2" presStyleCnt="0">
        <dgm:presLayoutVars>
          <dgm:hierBranch val="init"/>
        </dgm:presLayoutVars>
      </dgm:prSet>
      <dgm:spPr/>
    </dgm:pt>
    <dgm:pt modelId="{9148383C-4337-4D12-AFDB-580BEA46EC38}" type="pres">
      <dgm:prSet presAssocID="{2EEAC8A8-86E3-463C-9243-8002AFBAAFC0}" presName="rootComposite" presStyleCnt="0"/>
      <dgm:spPr/>
    </dgm:pt>
    <dgm:pt modelId="{0DCC470C-C818-49B8-B00D-F6BF22EBC4BC}" type="pres">
      <dgm:prSet presAssocID="{2EEAC8A8-86E3-463C-9243-8002AFBAAFC0}" presName="rootText" presStyleLbl="node4" presStyleIdx="14" presStyleCnt="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7A8DEB-3D7E-416B-806B-414E75A1A646}" type="pres">
      <dgm:prSet presAssocID="{2EEAC8A8-86E3-463C-9243-8002AFBAAFC0}" presName="rootConnector" presStyleLbl="node4" presStyleIdx="14" presStyleCnt="15"/>
      <dgm:spPr/>
      <dgm:t>
        <a:bodyPr/>
        <a:lstStyle/>
        <a:p>
          <a:endParaRPr lang="en-US"/>
        </a:p>
      </dgm:t>
    </dgm:pt>
    <dgm:pt modelId="{0D72C605-0D74-4B0C-BD96-00961A4D1DF4}" type="pres">
      <dgm:prSet presAssocID="{2EEAC8A8-86E3-463C-9243-8002AFBAAFC0}" presName="hierChild4" presStyleCnt="0"/>
      <dgm:spPr/>
    </dgm:pt>
    <dgm:pt modelId="{CD112782-65B0-4F61-8EBD-BD6089329F98}" type="pres">
      <dgm:prSet presAssocID="{2EEAC8A8-86E3-463C-9243-8002AFBAAFC0}" presName="hierChild5" presStyleCnt="0"/>
      <dgm:spPr/>
    </dgm:pt>
    <dgm:pt modelId="{79366B00-C567-4DBA-A1E3-9FFB1149A52F}" type="pres">
      <dgm:prSet presAssocID="{3B038259-C461-4C9C-A6E6-E8DBD71AC70A}" presName="hierChild5" presStyleCnt="0"/>
      <dgm:spPr/>
    </dgm:pt>
    <dgm:pt modelId="{DD4D6742-3920-4722-BE96-7E9BC36CA49A}" type="pres">
      <dgm:prSet presAssocID="{9820A920-A84E-482F-91C1-BD589D4D3874}" presName="hierChild5" presStyleCnt="0"/>
      <dgm:spPr/>
    </dgm:pt>
    <dgm:pt modelId="{DCC71CDA-0F99-48AD-BA03-0ADEFA3C7B87}" type="pres">
      <dgm:prSet presAssocID="{9ACAFCFC-5142-4C6A-A550-74BE20AD0CD4}" presName="hierChild3" presStyleCnt="0"/>
      <dgm:spPr/>
    </dgm:pt>
  </dgm:ptLst>
  <dgm:cxnLst>
    <dgm:cxn modelId="{9DD0F50D-FDBD-4594-B284-65398EE5D7B1}" srcId="{18098B98-3D02-4896-B26C-F45ACCBFA8F8}" destId="{9ACAFCFC-5142-4C6A-A550-74BE20AD0CD4}" srcOrd="1" destOrd="0" parTransId="{E0187B90-0B2D-46EB-8BC8-7BEDB02F6EA5}" sibTransId="{6F57A03F-5826-4993-A45E-1E750A0332B3}"/>
    <dgm:cxn modelId="{68110C96-25F5-46AE-9EE2-01E25D64FD26}" type="presOf" srcId="{031D5E04-DB65-41DC-B778-1176383DB076}" destId="{9FDF6A15-718B-45B9-A8B7-7320203531AA}" srcOrd="0" destOrd="0" presId="urn:microsoft.com/office/officeart/2009/3/layout/HorizontalOrganizationChart"/>
    <dgm:cxn modelId="{09168187-CFED-446F-A3FF-F6A0F32CE890}" type="presOf" srcId="{5A3652EA-3E4E-463C-A423-0F8ED18C5457}" destId="{EDD08FFB-F4BC-4F79-B4DD-D28D8BC68B62}" srcOrd="0" destOrd="0" presId="urn:microsoft.com/office/officeart/2009/3/layout/HorizontalOrganizationChart"/>
    <dgm:cxn modelId="{6138A1EB-CC70-46FE-994A-B3FA4FF97E3E}" type="presOf" srcId="{E06E7A34-7F75-4983-8DDF-23056D2E045E}" destId="{8B330DE4-0AE8-4B6F-840D-D153E53C8EA4}" srcOrd="0" destOrd="0" presId="urn:microsoft.com/office/officeart/2009/3/layout/HorizontalOrganizationChart"/>
    <dgm:cxn modelId="{FB40C799-A2AF-480A-9261-7CB186AD5332}" type="presOf" srcId="{5210E6C0-7B5F-4615-8FD8-15609B60CBD8}" destId="{829303FF-0E5D-44E1-BE44-9CC2D1BFF960}" srcOrd="0" destOrd="0" presId="urn:microsoft.com/office/officeart/2009/3/layout/HorizontalOrganizationChart"/>
    <dgm:cxn modelId="{D9603A33-F067-4713-9FF1-51EEE4A16FF4}" type="presOf" srcId="{2084E10D-876E-492A-9BC4-1DDAE7A81C35}" destId="{3EEDA31B-7509-4F84-949B-74E0909AD1AA}" srcOrd="0" destOrd="0" presId="urn:microsoft.com/office/officeart/2009/3/layout/HorizontalOrganizationChart"/>
    <dgm:cxn modelId="{3E78B073-E9D8-4718-9159-19D2F4B5794D}" type="presOf" srcId="{BEAB2A8A-130D-46D0-ABCF-0049E02B1CE6}" destId="{C4F86E63-9652-4FD2-965A-28954FDF258C}" srcOrd="0" destOrd="0" presId="urn:microsoft.com/office/officeart/2009/3/layout/HorizontalOrganizationChart"/>
    <dgm:cxn modelId="{5A648A7D-3D37-4DD2-BAA7-9ED2A2752B20}" srcId="{F6121CF0-BF8B-4436-AB35-025C2921DBA6}" destId="{4038DCD4-9A43-4FB7-AB0F-23AE3BA380F5}" srcOrd="0" destOrd="0" parTransId="{C57FAC97-8C4F-439D-B46F-BAE6C43E50CA}" sibTransId="{DDDA2C02-FC5B-4731-B886-08ABDF38C08B}"/>
    <dgm:cxn modelId="{6FAC3638-5AB0-40A9-97CA-BABBE220B928}" type="presOf" srcId="{788EB51A-BDC2-46C7-BA97-F6662BF872AF}" destId="{8C578514-FD53-4EF7-AFDB-07B337E7E73A}" srcOrd="0" destOrd="0" presId="urn:microsoft.com/office/officeart/2009/3/layout/HorizontalOrganizationChart"/>
    <dgm:cxn modelId="{08D6A802-D25E-4B41-917B-27B0B932C099}" type="presOf" srcId="{5882F3B6-07B5-4F23-9567-E52018EF6E1B}" destId="{554DB3EA-990C-4E62-8A8E-3A42BD311854}" srcOrd="0" destOrd="0" presId="urn:microsoft.com/office/officeart/2009/3/layout/HorizontalOrganizationChart"/>
    <dgm:cxn modelId="{93EDA3D0-639A-4EE5-AFC3-87F17CCD4E83}" srcId="{A38FC05A-5E07-4CA3-AED3-120F80C38C9B}" destId="{4855453F-452C-4D92-BB74-2F5768AFE959}" srcOrd="0" destOrd="0" parTransId="{2E26C329-07A6-4580-BD5F-A25ABABC2577}" sibTransId="{E13E8A9B-7E20-407C-B91C-30550554C874}"/>
    <dgm:cxn modelId="{EC8CF86F-ED82-446C-8625-08ACB631F0C3}" srcId="{9ACAFCFC-5142-4C6A-A550-74BE20AD0CD4}" destId="{9820A920-A84E-482F-91C1-BD589D4D3874}" srcOrd="3" destOrd="0" parTransId="{8F01386C-55D0-4009-A6FA-8DECC9103B43}" sibTransId="{185776B9-EA26-47D1-94B7-BC66FA543F93}"/>
    <dgm:cxn modelId="{F54F5E4D-812D-4A5B-8198-CF9A53F0D90F}" type="presOf" srcId="{5882F3B6-07B5-4F23-9567-E52018EF6E1B}" destId="{0F165C3C-5B84-4D23-8AE9-B2E889045FD1}" srcOrd="1" destOrd="0" presId="urn:microsoft.com/office/officeart/2009/3/layout/HorizontalOrganizationChart"/>
    <dgm:cxn modelId="{0BC26DAD-9255-4B92-A54E-A6DEB2F22927}" type="presOf" srcId="{F6121CF0-BF8B-4436-AB35-025C2921DBA6}" destId="{D42DDFF5-85F8-4651-B5CA-8A3CB3492FFF}" srcOrd="1" destOrd="0" presId="urn:microsoft.com/office/officeart/2009/3/layout/HorizontalOrganizationChart"/>
    <dgm:cxn modelId="{00382CD4-8FEC-46B9-886A-4986DB40E1FF}" type="presOf" srcId="{C96378AE-3143-4B36-A37E-33A60FDAE9E6}" destId="{907AB95B-EBC8-4553-BE2B-17A6E3E01C0F}" srcOrd="0" destOrd="0" presId="urn:microsoft.com/office/officeart/2009/3/layout/HorizontalOrganizationChart"/>
    <dgm:cxn modelId="{C8CBDC6A-0359-4CC0-A5F5-5ECC30837807}" type="presOf" srcId="{72083E10-9578-428E-9526-4CA88DDE97A2}" destId="{FF1B0FC5-8795-428E-BAB2-51655DF9BFAC}" srcOrd="1" destOrd="0" presId="urn:microsoft.com/office/officeart/2009/3/layout/HorizontalOrganizationChart"/>
    <dgm:cxn modelId="{EFCB68B1-B619-4EEB-B259-B200ACCA0F8F}" type="presOf" srcId="{2E64C202-CE8D-446D-A78F-B2418F35F3A1}" destId="{906DE501-F393-4A87-B817-DAED4BF25FD9}" srcOrd="0" destOrd="0" presId="urn:microsoft.com/office/officeart/2009/3/layout/HorizontalOrganizationChart"/>
    <dgm:cxn modelId="{396BB316-627C-4639-88F8-A34B9EB59526}" srcId="{6A5E36FD-4916-4AAD-9799-95FDA92FE4A2}" destId="{264B1609-45A5-48AF-94B1-18AB543F6684}" srcOrd="0" destOrd="0" parTransId="{DD5361F9-B64C-4EF0-B774-9AD17A19E261}" sibTransId="{EA599996-44B5-47D3-BE90-25D81745B3F1}"/>
    <dgm:cxn modelId="{9FA93A6B-003C-4720-B4B7-4FD4791A2F54}" type="presOf" srcId="{264B1609-45A5-48AF-94B1-18AB543F6684}" destId="{B3CF12B6-D8FC-4C53-8CF4-1264B00292DB}" srcOrd="0" destOrd="0" presId="urn:microsoft.com/office/officeart/2009/3/layout/HorizontalOrganizationChart"/>
    <dgm:cxn modelId="{4F677338-C5A2-42F2-BA7B-3364090CE1FA}" type="presOf" srcId="{BD46AD4D-50E4-45A2-9617-D343FE51A105}" destId="{C19F3753-43B7-4F9B-9E12-1888C0E12977}" srcOrd="0" destOrd="0" presId="urn:microsoft.com/office/officeart/2009/3/layout/HorizontalOrganizationChart"/>
    <dgm:cxn modelId="{3AE5D38C-28D4-4938-ABAF-DD74B6622D50}" srcId="{9820A920-A84E-482F-91C1-BD589D4D3874}" destId="{3B038259-C461-4C9C-A6E6-E8DBD71AC70A}" srcOrd="4" destOrd="0" parTransId="{6800D436-3ADF-4F56-B41E-53B320538113}" sibTransId="{0EAB1371-D7F1-4DA7-A0CF-4D4C5520937A}"/>
    <dgm:cxn modelId="{C98FF144-E600-4135-B1CA-38203EA483F9}" type="presOf" srcId="{1DB26985-C23A-4CB2-95EB-22114188AB5C}" destId="{FC9F881F-346A-4232-8729-025F5114BFE7}" srcOrd="0" destOrd="0" presId="urn:microsoft.com/office/officeart/2009/3/layout/HorizontalOrganizationChart"/>
    <dgm:cxn modelId="{552318E6-C22B-4424-80E5-C9A6DA495D14}" type="presOf" srcId="{FC55346D-CD2D-4B2E-A91B-97B169073E9C}" destId="{DA5588D7-68F0-44C0-BC9B-B0D81D2F12F0}" srcOrd="1" destOrd="0" presId="urn:microsoft.com/office/officeart/2009/3/layout/HorizontalOrganizationChart"/>
    <dgm:cxn modelId="{930FDC33-2BB4-4694-A728-268C003D06BA}" type="presOf" srcId="{DFD768DB-4AA5-48D1-BD7E-D0DB39F29215}" destId="{2F380EA5-A201-445D-A5A5-0ED11AF33777}" srcOrd="0" destOrd="0" presId="urn:microsoft.com/office/officeart/2009/3/layout/HorizontalOrganizationChart"/>
    <dgm:cxn modelId="{4B36E14D-0B3A-4E1C-9276-2117E3057B3A}" type="presOf" srcId="{4038DCD4-9A43-4FB7-AB0F-23AE3BA380F5}" destId="{E9123AAD-3806-4A8D-9E87-DFA56C9403E5}" srcOrd="0" destOrd="0" presId="urn:microsoft.com/office/officeart/2009/3/layout/HorizontalOrganizationChart"/>
    <dgm:cxn modelId="{D3FCE703-4BCE-4B3B-99DC-E92EFDA30301}" type="presOf" srcId="{4855453F-452C-4D92-BB74-2F5768AFE959}" destId="{A5392B4D-2E96-4499-AB03-33C7EB3130F5}" srcOrd="0" destOrd="0" presId="urn:microsoft.com/office/officeart/2009/3/layout/HorizontalOrganizationChart"/>
    <dgm:cxn modelId="{4F377D59-78ED-44FA-A8EB-400ED43989ED}" type="presOf" srcId="{5C63091D-3DDD-4C3D-9E86-88148B162AC1}" destId="{5BD5FD00-4EDD-4F4D-91EE-4947CD853BEA}" srcOrd="0" destOrd="0" presId="urn:microsoft.com/office/officeart/2009/3/layout/HorizontalOrganizationChart"/>
    <dgm:cxn modelId="{EEF93169-BEAF-4FA9-B685-FE90547058BE}" type="presOf" srcId="{FE6D3EB6-AC05-4F43-8F98-BFB6A235851C}" destId="{3CEBD702-2D0F-4EAB-BB2E-BB707E83A32E}" srcOrd="1" destOrd="0" presId="urn:microsoft.com/office/officeart/2009/3/layout/HorizontalOrganizationChart"/>
    <dgm:cxn modelId="{7E572C70-D1FE-4EF0-A73B-C34183E584E3}" type="presOf" srcId="{6800D436-3ADF-4F56-B41E-53B320538113}" destId="{121073A9-C031-483F-82AC-238D8FC19823}" srcOrd="0" destOrd="0" presId="urn:microsoft.com/office/officeart/2009/3/layout/HorizontalOrganizationChart"/>
    <dgm:cxn modelId="{F113B8C6-B5A6-48A3-8B78-1FE2DB6F26AF}" type="presOf" srcId="{C57FAC97-8C4F-439D-B46F-BAE6C43E50CA}" destId="{3603457B-EFDC-4E1E-8686-B5D4162AE1CE}" srcOrd="0" destOrd="0" presId="urn:microsoft.com/office/officeart/2009/3/layout/HorizontalOrganizationChart"/>
    <dgm:cxn modelId="{B70CED1D-41C6-401E-B264-97BA501E6562}" type="presOf" srcId="{A376FF1D-2F98-4DF7-A633-EC35BA6C5CBB}" destId="{DDC99A55-75F0-4185-B515-6A83B6B0137B}" srcOrd="0" destOrd="0" presId="urn:microsoft.com/office/officeart/2009/3/layout/HorizontalOrganizationChart"/>
    <dgm:cxn modelId="{6A761545-A72F-4E80-A649-7987091F1725}" type="presOf" srcId="{0F6E0FEE-B4D8-4B84-AC7C-12039A4528B1}" destId="{94D5788E-DB9C-4A72-911E-D47EB168C009}" srcOrd="1" destOrd="0" presId="urn:microsoft.com/office/officeart/2009/3/layout/HorizontalOrganizationChart"/>
    <dgm:cxn modelId="{9BAC06EB-7A59-443D-86E3-9EEF4744FEDE}" type="presOf" srcId="{15D1E163-DDFF-486F-97FC-88CA497A8EAE}" destId="{B40A061A-083B-427D-AEE7-45B476A59908}" srcOrd="0" destOrd="0" presId="urn:microsoft.com/office/officeart/2009/3/layout/HorizontalOrganizationChart"/>
    <dgm:cxn modelId="{43D488F0-72DB-4C81-A040-90DEAA370722}" type="presOf" srcId="{4038DCD4-9A43-4FB7-AB0F-23AE3BA380F5}" destId="{147D33E1-19FA-49B7-A515-73FDC0EA7516}" srcOrd="1" destOrd="0" presId="urn:microsoft.com/office/officeart/2009/3/layout/HorizontalOrganizationChart"/>
    <dgm:cxn modelId="{7620B6E4-02FA-4609-BA11-5111840D5079}" type="presOf" srcId="{DD5361F9-B64C-4EF0-B774-9AD17A19E261}" destId="{97436310-8275-4885-8548-514555952C29}" srcOrd="0" destOrd="0" presId="urn:microsoft.com/office/officeart/2009/3/layout/HorizontalOrganizationChart"/>
    <dgm:cxn modelId="{3668D66E-4EDF-447F-BB62-D303B71D42B8}" srcId="{8D103894-BC1B-43C7-81FE-389A0C253349}" destId="{F220ED96-F07D-4014-A20A-49211CD63EC7}" srcOrd="0" destOrd="0" parTransId="{216EA7CE-2F52-443C-8B41-A8413720370F}" sibTransId="{709CCD13-8C1F-4DC9-8AF0-EC007DC36948}"/>
    <dgm:cxn modelId="{66C53034-E9DE-46B3-BEDD-B4E3A5C08B35}" type="presOf" srcId="{9ACAFCFC-5142-4C6A-A550-74BE20AD0CD4}" destId="{CF2F7F3E-7E7D-4936-A1EC-318FAD052DCC}" srcOrd="1" destOrd="0" presId="urn:microsoft.com/office/officeart/2009/3/layout/HorizontalOrganizationChart"/>
    <dgm:cxn modelId="{B289C89C-FF37-472A-B8F3-6128AABFAE63}" type="presOf" srcId="{BB3A1BFD-C4DF-45D7-BC7B-D6ED965D1B85}" destId="{1D9970BD-07E4-429A-AE8E-2A946A1C430D}" srcOrd="0" destOrd="0" presId="urn:microsoft.com/office/officeart/2009/3/layout/HorizontalOrganizationChart"/>
    <dgm:cxn modelId="{95DF72F5-181D-466F-B13E-0F2AA4B56F3D}" srcId="{9820A920-A84E-482F-91C1-BD589D4D3874}" destId="{E24C64F8-1F4E-4382-BBFB-59C0BF4BBA20}" srcOrd="3" destOrd="0" parTransId="{1B0F7939-FBDE-4890-8CC1-C7D3A921A770}" sibTransId="{1C9B8204-C504-457F-A6E4-17A8D396752F}"/>
    <dgm:cxn modelId="{D0887B51-6037-4A47-B436-5C4FA05436ED}" srcId="{E24C64F8-1F4E-4382-BBFB-59C0BF4BBA20}" destId="{5A3652EA-3E4E-463C-A423-0F8ED18C5457}" srcOrd="0" destOrd="0" parTransId="{2084E10D-876E-492A-9BC4-1DDAE7A81C35}" sibTransId="{CC3C85D9-F988-4B42-B5A4-DF356B767BA4}"/>
    <dgm:cxn modelId="{ECFECE27-7B2D-4FD7-A70C-D03686253730}" type="presOf" srcId="{FEF25370-CDFE-42B6-BEEC-75F04FB67C9B}" destId="{000929F1-1542-4C7C-90EF-DAF69C3E16DA}" srcOrd="1" destOrd="0" presId="urn:microsoft.com/office/officeart/2009/3/layout/HorizontalOrganizationChart"/>
    <dgm:cxn modelId="{328F6BC9-A4E1-45E8-BA83-C71789AF417A}" type="presOf" srcId="{5C63091D-3DDD-4C3D-9E86-88148B162AC1}" destId="{F4429168-46DF-4934-A598-03234C5AC4EB}" srcOrd="1" destOrd="0" presId="urn:microsoft.com/office/officeart/2009/3/layout/HorizontalOrganizationChart"/>
    <dgm:cxn modelId="{0BD94724-E85C-4BC0-AF2E-AD6C5D7B998B}" srcId="{6A5E36FD-4916-4AAD-9799-95FDA92FE4A2}" destId="{FEF25370-CDFE-42B6-BEEC-75F04FB67C9B}" srcOrd="1" destOrd="0" parTransId="{07275A4F-1712-443A-B592-29F9FC4814E4}" sibTransId="{AF42B597-8285-4C0F-9C3A-9D7D4F6DF3A9}"/>
    <dgm:cxn modelId="{A8688695-CE16-406F-AB13-FD0013C84C00}" type="presOf" srcId="{EFDA3A6A-DB7D-4C21-BFFF-58ADC2C1FD17}" destId="{9AAF3262-DFA2-46AA-9A85-421AED474020}" srcOrd="0" destOrd="0" presId="urn:microsoft.com/office/officeart/2009/3/layout/HorizontalOrganizationChart"/>
    <dgm:cxn modelId="{2F2E4F17-55C4-4067-A854-DF15AC6B75F5}" srcId="{F220ED96-F07D-4014-A20A-49211CD63EC7}" destId="{FDD70A49-CA8D-487F-A969-FE7923E526C8}" srcOrd="3" destOrd="0" parTransId="{1B89AFB0-C975-434D-AC43-425DC5FE866A}" sibTransId="{286951F0-3F6D-418B-8E32-883622AE6DCE}"/>
    <dgm:cxn modelId="{B4EAD58F-08D6-4593-A29E-9235DBFE0F8B}" type="presOf" srcId="{5A3652EA-3E4E-463C-A423-0F8ED18C5457}" destId="{86F979E2-6613-49BD-A3D8-FE5D555D6FFE}" srcOrd="1" destOrd="0" presId="urn:microsoft.com/office/officeart/2009/3/layout/HorizontalOrganizationChart"/>
    <dgm:cxn modelId="{24478C06-CF5A-4A26-A66C-7BAF75F4FB9B}" type="presOf" srcId="{47C56C4E-FEC6-427E-B051-73CFC9922500}" destId="{62747906-F2FF-4D2A-8362-398396A89E8D}" srcOrd="0" destOrd="0" presId="urn:microsoft.com/office/officeart/2009/3/layout/HorizontalOrganizationChart"/>
    <dgm:cxn modelId="{C88E40CA-469E-4AF0-886D-5AD9F96D32CF}" type="presOf" srcId="{8D103894-BC1B-43C7-81FE-389A0C253349}" destId="{50A7273F-8564-4F97-903F-EE64F0FACB38}" srcOrd="0" destOrd="0" presId="urn:microsoft.com/office/officeart/2009/3/layout/HorizontalOrganizationChart"/>
    <dgm:cxn modelId="{FDB48FC6-DB98-469C-935E-A4E6916E1AC5}" type="presOf" srcId="{6A5E36FD-4916-4AAD-9799-95FDA92FE4A2}" destId="{5BDE5CCC-7318-4042-B061-577385F8C25B}" srcOrd="0" destOrd="0" presId="urn:microsoft.com/office/officeart/2009/3/layout/HorizontalOrganizationChart"/>
    <dgm:cxn modelId="{ED79A68E-31EB-4A34-9398-BAEEA88BDD8F}" type="presOf" srcId="{1449AB31-8A25-46F0-A80A-8595609BEB64}" destId="{DAAF4679-7E0F-4825-B044-629AB82E5C4B}" srcOrd="0" destOrd="0" presId="urn:microsoft.com/office/officeart/2009/3/layout/HorizontalOrganizationChart"/>
    <dgm:cxn modelId="{BF9A558F-3383-4795-A004-4BFFC88BD2B9}" srcId="{18098B98-3D02-4896-B26C-F45ACCBFA8F8}" destId="{72083E10-9578-428E-9526-4CA88DDE97A2}" srcOrd="0" destOrd="0" parTransId="{00678664-7F8F-41B0-A8BA-C9303C5325FD}" sibTransId="{C1E857C0-6817-43FB-A4A3-2C90ED90707D}"/>
    <dgm:cxn modelId="{9135E02D-8A91-4E66-8DEC-FE574CBBC764}" srcId="{F220ED96-F07D-4014-A20A-49211CD63EC7}" destId="{FC55346D-CD2D-4B2E-A91B-97B169073E9C}" srcOrd="1" destOrd="0" parTransId="{E06E7A34-7F75-4983-8DDF-23056D2E045E}" sibTransId="{3CC89062-F132-4904-B868-32308BA6E066}"/>
    <dgm:cxn modelId="{C90B537A-A352-40E6-8BAA-C18E24147C67}" type="presOf" srcId="{3B038259-C461-4C9C-A6E6-E8DBD71AC70A}" destId="{5F40F3D1-7CC5-45EE-8D1E-6FB278ADB9A9}" srcOrd="0" destOrd="0" presId="urn:microsoft.com/office/officeart/2009/3/layout/HorizontalOrganizationChart"/>
    <dgm:cxn modelId="{D2BD1DE0-920E-47F8-8EE4-1C1F7F322539}" type="presOf" srcId="{15D1E163-DDFF-486F-97FC-88CA497A8EAE}" destId="{B6CBD242-D36D-422C-8C6B-DB3A1B9C536C}" srcOrd="1" destOrd="0" presId="urn:microsoft.com/office/officeart/2009/3/layout/HorizontalOrganizationChart"/>
    <dgm:cxn modelId="{D2DE3641-46DD-41A2-9AC5-DEA48ACE7060}" type="presOf" srcId="{F220ED96-F07D-4014-A20A-49211CD63EC7}" destId="{1F06367B-9533-4AAC-A693-CEF51EA98DB3}" srcOrd="0" destOrd="0" presId="urn:microsoft.com/office/officeart/2009/3/layout/HorizontalOrganizationChart"/>
    <dgm:cxn modelId="{64EB473F-6D85-4B05-A5BE-1FB173365750}" srcId="{F220ED96-F07D-4014-A20A-49211CD63EC7}" destId="{BEAB2A8A-130D-46D0-ABCF-0049E02B1CE6}" srcOrd="2" destOrd="0" parTransId="{A3454E07-6847-4350-84E5-6CDC754F522F}" sibTransId="{702A7D27-A73E-4447-926E-9FE0BB19638E}"/>
    <dgm:cxn modelId="{E3426B2E-483F-4AD5-90AD-E7BF9C6EC4A2}" srcId="{9820A920-A84E-482F-91C1-BD589D4D3874}" destId="{031D5E04-DB65-41DC-B778-1176383DB076}" srcOrd="0" destOrd="0" parTransId="{47C56C4E-FEC6-427E-B051-73CFC9922500}" sibTransId="{E213C81C-674B-4462-8770-7564B1DF1D38}"/>
    <dgm:cxn modelId="{C232EDB1-C34B-4AB2-8478-F5142DF24799}" type="presOf" srcId="{A376FF1D-2F98-4DF7-A633-EC35BA6C5CBB}" destId="{773A2083-9B3F-4CAB-BE24-D13A0FDBBDCD}" srcOrd="1" destOrd="0" presId="urn:microsoft.com/office/officeart/2009/3/layout/HorizontalOrganizationChart"/>
    <dgm:cxn modelId="{B3036E75-110A-4197-B369-0F380A4765CC}" srcId="{9ACAFCFC-5142-4C6A-A550-74BE20AD0CD4}" destId="{A38FC05A-5E07-4CA3-AED3-120F80C38C9B}" srcOrd="1" destOrd="0" parTransId="{30DB14B4-C961-470D-9A47-EEC7F9368630}" sibTransId="{659ABC5A-C67B-4053-9512-4BDAFEC2B7D9}"/>
    <dgm:cxn modelId="{A7C45FB3-3496-4D28-9E32-0412CE0A0ACF}" srcId="{9ACAFCFC-5142-4C6A-A550-74BE20AD0CD4}" destId="{D76B355E-360B-4DB3-9B0A-734E7A8B5F79}" srcOrd="2" destOrd="0" parTransId="{788EB51A-BDC2-46C7-BA97-F6662BF872AF}" sibTransId="{31569711-2122-4CD4-8DD5-3BA95E7ABB49}"/>
    <dgm:cxn modelId="{7765A53E-6EDA-435F-ACF2-078899665383}" type="presOf" srcId="{2EEAC8A8-86E3-463C-9243-8002AFBAAFC0}" destId="{E57A8DEB-3D7E-416B-806B-414E75A1A646}" srcOrd="1" destOrd="0" presId="urn:microsoft.com/office/officeart/2009/3/layout/HorizontalOrganizationChart"/>
    <dgm:cxn modelId="{89FD49C3-9B55-4712-AE90-89C489EEF16A}" type="presOf" srcId="{F6121CF0-BF8B-4436-AB35-025C2921DBA6}" destId="{E4E3A896-23C5-4DEA-BB57-7F0E2638822D}" srcOrd="0" destOrd="0" presId="urn:microsoft.com/office/officeart/2009/3/layout/HorizontalOrganizationChart"/>
    <dgm:cxn modelId="{2FA30524-45C0-4B09-8F1D-0EA90004D36E}" srcId="{3B038259-C461-4C9C-A6E6-E8DBD71AC70A}" destId="{2EEAC8A8-86E3-463C-9243-8002AFBAAFC0}" srcOrd="0" destOrd="0" parTransId="{DFD768DB-4AA5-48D1-BD7E-D0DB39F29215}" sibTransId="{4994A9D0-D05A-44C9-92B1-BFA269714647}"/>
    <dgm:cxn modelId="{9AAE4D17-C25D-4C98-9E51-A2B493588FC5}" type="presOf" srcId="{1449AB31-8A25-46F0-A80A-8595609BEB64}" destId="{11D806AB-6C7B-469D-8722-6E4414FEC5D7}" srcOrd="1" destOrd="0" presId="urn:microsoft.com/office/officeart/2009/3/layout/HorizontalOrganizationChart"/>
    <dgm:cxn modelId="{6E1886BE-4C0D-4CCD-B9D8-A526826F65DE}" srcId="{F220ED96-F07D-4014-A20A-49211CD63EC7}" destId="{6A5E36FD-4916-4AAD-9799-95FDA92FE4A2}" srcOrd="4" destOrd="0" parTransId="{0A52F73D-24FC-4086-B438-E0FDCDD2F411}" sibTransId="{145D716F-322B-439E-9F6F-6359407542A1}"/>
    <dgm:cxn modelId="{5B17D34C-5EB7-4EB0-9709-230CB520CF20}" type="presOf" srcId="{E24C64F8-1F4E-4382-BBFB-59C0BF4BBA20}" destId="{00348EE5-1BCD-41E6-A199-98E29203A879}" srcOrd="1" destOrd="0" presId="urn:microsoft.com/office/officeart/2009/3/layout/HorizontalOrganizationChart"/>
    <dgm:cxn modelId="{E22AB139-91A3-4584-971E-F003CD0E1806}" srcId="{F220ED96-F07D-4014-A20A-49211CD63EC7}" destId="{5882F3B6-07B5-4F23-9567-E52018EF6E1B}" srcOrd="5" destOrd="0" parTransId="{BD46AD4D-50E4-45A2-9617-D343FE51A105}" sibTransId="{76A43BF7-AD6D-4908-B0DE-38F650422FF5}"/>
    <dgm:cxn modelId="{F6DD2E94-2DA3-4659-8E9B-FA39781564D8}" type="presOf" srcId="{E24C64F8-1F4E-4382-BBFB-59C0BF4BBA20}" destId="{66FFD79D-B3F1-4FFA-A156-929AFD375776}" srcOrd="0" destOrd="0" presId="urn:microsoft.com/office/officeart/2009/3/layout/HorizontalOrganizationChart"/>
    <dgm:cxn modelId="{846A91B2-09C2-45AC-82FD-FCD7F2FEA584}" type="presOf" srcId="{3B038259-C461-4C9C-A6E6-E8DBD71AC70A}" destId="{483E42D1-71B5-4659-9486-E74149CC73A0}" srcOrd="1" destOrd="0" presId="urn:microsoft.com/office/officeart/2009/3/layout/HorizontalOrganizationChart"/>
    <dgm:cxn modelId="{DD72CA17-A281-49AA-B994-F1A4722330C4}" type="presOf" srcId="{30DB14B4-C961-470D-9A47-EEC7F9368630}" destId="{C749CD90-5ED1-40E7-9C5B-D2F44FC6E4B6}" srcOrd="0" destOrd="0" presId="urn:microsoft.com/office/officeart/2009/3/layout/HorizontalOrganizationChart"/>
    <dgm:cxn modelId="{8FA10885-575E-4F44-BB3A-7A955CF3FD8E}" type="presOf" srcId="{FEF25370-CDFE-42B6-BEEC-75F04FB67C9B}" destId="{CC07AFDD-0A24-4C93-A837-75487BA8AD55}" srcOrd="0" destOrd="0" presId="urn:microsoft.com/office/officeart/2009/3/layout/HorizontalOrganizationChart"/>
    <dgm:cxn modelId="{75ACB49D-247B-40DE-96AE-67AA561B1AA9}" type="presOf" srcId="{8D103894-BC1B-43C7-81FE-389A0C253349}" destId="{9C8F3A34-520C-4921-A01F-41760D3CA643}" srcOrd="1" destOrd="0" presId="urn:microsoft.com/office/officeart/2009/3/layout/HorizontalOrganizationChart"/>
    <dgm:cxn modelId="{D64B41F4-08E2-47D5-AF95-8C43DD25B171}" type="presOf" srcId="{2EEAC8A8-86E3-463C-9243-8002AFBAAFC0}" destId="{0DCC470C-C818-49B8-B00D-F6BF22EBC4BC}" srcOrd="0" destOrd="0" presId="urn:microsoft.com/office/officeart/2009/3/layout/HorizontalOrganizationChart"/>
    <dgm:cxn modelId="{172861F6-4EC8-4F63-97F4-F17C42F9351C}" type="presOf" srcId="{F220ED96-F07D-4014-A20A-49211CD63EC7}" destId="{2CAE6378-8EB1-4F5B-BACB-21E1CD37DE36}" srcOrd="1" destOrd="0" presId="urn:microsoft.com/office/officeart/2009/3/layout/HorizontalOrganizationChart"/>
    <dgm:cxn modelId="{DF17476B-0C0A-4585-A519-74917FA30777}" type="presOf" srcId="{0F6E0FEE-B4D8-4B84-AC7C-12039A4528B1}" destId="{199CE34F-FA51-4FB6-AEC6-6296C1F1121E}" srcOrd="0" destOrd="0" presId="urn:microsoft.com/office/officeart/2009/3/layout/HorizontalOrganizationChart"/>
    <dgm:cxn modelId="{221DB938-9210-435B-B004-688FB46C81F8}" type="presOf" srcId="{9ACAFCFC-5142-4C6A-A550-74BE20AD0CD4}" destId="{BE907398-AA16-4188-B20A-D96C29A10321}" srcOrd="0" destOrd="0" presId="urn:microsoft.com/office/officeart/2009/3/layout/HorizontalOrganizationChart"/>
    <dgm:cxn modelId="{0DC9E38A-E8D6-4BB9-A4C4-8C22DA72CF8E}" type="presOf" srcId="{A38FC05A-5E07-4CA3-AED3-120F80C38C9B}" destId="{B2997602-79B5-4384-AE80-96DC36476E35}" srcOrd="1" destOrd="0" presId="urn:microsoft.com/office/officeart/2009/3/layout/HorizontalOrganizationChart"/>
    <dgm:cxn modelId="{51600822-F9E8-4D1F-8F5E-EB34DF5388C0}" type="presOf" srcId="{FC55346D-CD2D-4B2E-A91B-97B169073E9C}" destId="{662B776F-4208-4891-A9B0-81E976B72975}" srcOrd="0" destOrd="0" presId="urn:microsoft.com/office/officeart/2009/3/layout/HorizontalOrganizationChart"/>
    <dgm:cxn modelId="{8B8A4E7E-CA4B-4002-9CF1-0F12049B4530}" srcId="{F220ED96-F07D-4014-A20A-49211CD63EC7}" destId="{A376FF1D-2F98-4DF7-A633-EC35BA6C5CBB}" srcOrd="0" destOrd="0" parTransId="{C96378AE-3143-4B36-A37E-33A60FDAE9E6}" sibTransId="{DF097228-D1C9-4F4E-8DCC-9031C40EECE4}"/>
    <dgm:cxn modelId="{8012883B-635B-42F4-B102-3EB7EAF7AC7C}" srcId="{FE6D3EB6-AC05-4F43-8F98-BFB6A235851C}" destId="{15D1E163-DDFF-486F-97FC-88CA497A8EAE}" srcOrd="0" destOrd="0" parTransId="{4EB1CA88-3CA3-4A46-98C3-8BC7231BB66E}" sibTransId="{C30FED05-D538-4428-AD98-1D0ED00C43F9}"/>
    <dgm:cxn modelId="{FB2C088F-8ED7-4035-A980-188E7E4E9C50}" type="presOf" srcId="{D76B355E-360B-4DB3-9B0A-734E7A8B5F79}" destId="{8FBE042A-B910-4B01-9753-89E090492AF8}" srcOrd="0" destOrd="0" presId="urn:microsoft.com/office/officeart/2009/3/layout/HorizontalOrganizationChart"/>
    <dgm:cxn modelId="{C21AB0B4-9C90-47FA-A035-0B0D0B00350D}" type="presOf" srcId="{6A5E36FD-4916-4AAD-9799-95FDA92FE4A2}" destId="{DA74776E-8B3F-40F3-B90F-65505E6E17A3}" srcOrd="1" destOrd="0" presId="urn:microsoft.com/office/officeart/2009/3/layout/HorizontalOrganizationChart"/>
    <dgm:cxn modelId="{113D6965-E3FE-40DA-B064-6E7D1B10942E}" type="presOf" srcId="{0A52F73D-24FC-4086-B438-E0FDCDD2F411}" destId="{3F26ABAB-E944-4840-BD42-D1E7D1512EDD}" srcOrd="0" destOrd="0" presId="urn:microsoft.com/office/officeart/2009/3/layout/HorizontalOrganizationChart"/>
    <dgm:cxn modelId="{E614E438-6C10-4B62-AF28-BC9E0FE76F50}" type="presOf" srcId="{8F01386C-55D0-4009-A6FA-8DECC9103B43}" destId="{2D9563FE-565D-4961-B5B9-2BCE864EC2D6}" srcOrd="0" destOrd="0" presId="urn:microsoft.com/office/officeart/2009/3/layout/HorizontalOrganizationChart"/>
    <dgm:cxn modelId="{13D7D8BB-184C-4961-B0E4-4714D022716B}" type="presOf" srcId="{216EA7CE-2F52-443C-8B41-A8413720370F}" destId="{65C95DC6-4194-46E5-AB0C-8888D946047B}" srcOrd="0" destOrd="0" presId="urn:microsoft.com/office/officeart/2009/3/layout/HorizontalOrganizationChart"/>
    <dgm:cxn modelId="{3CD95736-3194-4EAE-AB3F-1E858D154254}" type="presOf" srcId="{FDD70A49-CA8D-487F-A969-FE7923E526C8}" destId="{AEEA74BD-9F41-4BB4-812C-73B1A76D2E6B}" srcOrd="1" destOrd="0" presId="urn:microsoft.com/office/officeart/2009/3/layout/HorizontalOrganizationChart"/>
    <dgm:cxn modelId="{5C2039D7-2BCB-4EC1-92CE-0E83EFD0AB57}" type="presOf" srcId="{264B1609-45A5-48AF-94B1-18AB543F6684}" destId="{D4415AA7-7DC7-4BBD-8CAF-FE86C12BE70D}" srcOrd="1" destOrd="0" presId="urn:microsoft.com/office/officeart/2009/3/layout/HorizontalOrganizationChart"/>
    <dgm:cxn modelId="{899AC3E3-97BF-4DDC-AE19-CB0128F43964}" type="presOf" srcId="{07275A4F-1712-443A-B592-29F9FC4814E4}" destId="{B0B7EF70-8411-42D5-B4AF-512750965A5D}" srcOrd="0" destOrd="0" presId="urn:microsoft.com/office/officeart/2009/3/layout/HorizontalOrganizationChart"/>
    <dgm:cxn modelId="{AEEF9079-FF6F-4BA7-8505-5B64E87935A1}" srcId="{9ACAFCFC-5142-4C6A-A550-74BE20AD0CD4}" destId="{1449AB31-8A25-46F0-A80A-8595609BEB64}" srcOrd="0" destOrd="0" parTransId="{5210E6C0-7B5F-4615-8FD8-15609B60CBD8}" sibTransId="{E8A939BD-95C8-4290-95E4-DF6FF555DC03}"/>
    <dgm:cxn modelId="{C3B181A1-8A13-49E1-B3D8-B209DAF7F92B}" srcId="{A38FC05A-5E07-4CA3-AED3-120F80C38C9B}" destId="{0F6E0FEE-B4D8-4B84-AC7C-12039A4528B1}" srcOrd="1" destOrd="0" parTransId="{1DB26985-C23A-4CB2-95EB-22114188AB5C}" sibTransId="{769851A9-1239-4579-98CB-EB5A0BFA5566}"/>
    <dgm:cxn modelId="{C8820DF3-A5E8-4F79-AD85-3175B1842F35}" type="presOf" srcId="{A38FC05A-5E07-4CA3-AED3-120F80C38C9B}" destId="{B7763EA0-6D75-420B-B14A-87B95D9C65AD}" srcOrd="0" destOrd="0" presId="urn:microsoft.com/office/officeart/2009/3/layout/HorizontalOrganizationChart"/>
    <dgm:cxn modelId="{CD460F00-06ED-4389-9705-7D5CDF784914}" type="presOf" srcId="{031D5E04-DB65-41DC-B778-1176383DB076}" destId="{95F63978-78A5-498C-B172-770E61C49FA8}" srcOrd="1" destOrd="0" presId="urn:microsoft.com/office/officeart/2009/3/layout/HorizontalOrganizationChart"/>
    <dgm:cxn modelId="{086DB3DD-AB3D-4953-A9BE-E30B90180BF8}" type="presOf" srcId="{9820A920-A84E-482F-91C1-BD589D4D3874}" destId="{3543BE83-C603-4DAB-954F-410569B1B357}" srcOrd="1" destOrd="0" presId="urn:microsoft.com/office/officeart/2009/3/layout/HorizontalOrganizationChart"/>
    <dgm:cxn modelId="{C4D0B436-ED7B-4FF7-826F-130D100865C0}" srcId="{9820A920-A84E-482F-91C1-BD589D4D3874}" destId="{F6121CF0-BF8B-4436-AB35-025C2921DBA6}" srcOrd="1" destOrd="0" parTransId="{C3EF2F65-04F3-4DE2-B4FE-67A8A04A2CE5}" sibTransId="{74A2873C-2673-40AB-9192-674B53BADDD9}"/>
    <dgm:cxn modelId="{7ECAEB72-EBA3-48C9-9600-0DD1D5F59BBF}" type="presOf" srcId="{9820A920-A84E-482F-91C1-BD589D4D3874}" destId="{9F994C9A-2375-4107-B9F6-FDFB87F7016B}" srcOrd="0" destOrd="0" presId="urn:microsoft.com/office/officeart/2009/3/layout/HorizontalOrganizationChart"/>
    <dgm:cxn modelId="{D27D2CD6-117B-437C-AB13-8715E6D52583}" type="presOf" srcId="{BEAB2A8A-130D-46D0-ABCF-0049E02B1CE6}" destId="{BC9C0177-C773-4D90-9557-9A60BD6E4FE5}" srcOrd="1" destOrd="0" presId="urn:microsoft.com/office/officeart/2009/3/layout/HorizontalOrganizationChart"/>
    <dgm:cxn modelId="{FE7FDDA3-5097-4518-9B35-21AE34BDE47C}" type="presOf" srcId="{1B0F7939-FBDE-4890-8CC1-C7D3A921A770}" destId="{A9C035A3-D80B-4766-892F-9E8EB26B7583}" srcOrd="0" destOrd="0" presId="urn:microsoft.com/office/officeart/2009/3/layout/HorizontalOrganizationChart"/>
    <dgm:cxn modelId="{3AA4F01E-D1DC-4F49-B5A3-DAAC63BE8FD8}" type="presOf" srcId="{4855453F-452C-4D92-BB74-2F5768AFE959}" destId="{04180C38-66CB-4C31-BD26-6011D4C5B5E4}" srcOrd="1" destOrd="0" presId="urn:microsoft.com/office/officeart/2009/3/layout/HorizontalOrganizationChart"/>
    <dgm:cxn modelId="{83D566D7-C955-4CDE-A699-DE5C1730A1C6}" type="presOf" srcId="{18098B98-3D02-4896-B26C-F45ACCBFA8F8}" destId="{8D37030A-DCE6-41F1-85A1-3118BB466C91}" srcOrd="0" destOrd="0" presId="urn:microsoft.com/office/officeart/2009/3/layout/HorizontalOrganizationChart"/>
    <dgm:cxn modelId="{36917B37-103D-487C-A10C-D1EF1DB5A280}" type="presOf" srcId="{C3EF2F65-04F3-4DE2-B4FE-67A8A04A2CE5}" destId="{6DBF3FC9-D82E-42B4-AFF6-15B9CBAF6A22}" srcOrd="0" destOrd="0" presId="urn:microsoft.com/office/officeart/2009/3/layout/HorizontalOrganizationChart"/>
    <dgm:cxn modelId="{DB6DD62D-032F-4DF7-BE21-6D790824C7A2}" type="presOf" srcId="{1B89AFB0-C975-434D-AC43-425DC5FE866A}" destId="{3C3ED629-8491-49E2-AFAC-8CBC7EE79E47}" srcOrd="0" destOrd="0" presId="urn:microsoft.com/office/officeart/2009/3/layout/HorizontalOrganizationChart"/>
    <dgm:cxn modelId="{5B0B5536-97CA-479C-8BE0-8F8FD208A14B}" type="presOf" srcId="{4EB1CA88-3CA3-4A46-98C3-8BC7231BB66E}" destId="{E82CC2DD-6F5E-44AA-8042-0164E626A63E}" srcOrd="0" destOrd="0" presId="urn:microsoft.com/office/officeart/2009/3/layout/HorizontalOrganizationChart"/>
    <dgm:cxn modelId="{33F7CD3F-5746-4A5F-880D-E55D7BE00B10}" type="presOf" srcId="{2E26C329-07A6-4580-BD5F-A25ABABC2577}" destId="{0D13F3D3-F52B-405F-9AB4-ACB1EAA67343}" srcOrd="0" destOrd="0" presId="urn:microsoft.com/office/officeart/2009/3/layout/HorizontalOrganizationChart"/>
    <dgm:cxn modelId="{1DACA62D-1812-4290-BA23-6D3463E235B6}" srcId="{9820A920-A84E-482F-91C1-BD589D4D3874}" destId="{FE6D3EB6-AC05-4F43-8F98-BFB6A235851C}" srcOrd="2" destOrd="0" parTransId="{EFDA3A6A-DB7D-4C21-BFFF-58ADC2C1FD17}" sibTransId="{9CEA0D94-2DEE-43B2-B9C4-726DBEFC73EA}"/>
    <dgm:cxn modelId="{F0F01D87-2D86-4E63-ADB4-117E24F28C0E}" srcId="{F220ED96-F07D-4014-A20A-49211CD63EC7}" destId="{5C63091D-3DDD-4C3D-9E86-88148B162AC1}" srcOrd="6" destOrd="0" parTransId="{BB3A1BFD-C4DF-45D7-BC7B-D6ED965D1B85}" sibTransId="{5724C6EB-B5FD-4559-AE9C-8A78A2E8E1A1}"/>
    <dgm:cxn modelId="{4B742689-AFC5-411A-98EF-C387C8F75D43}" srcId="{031D5E04-DB65-41DC-B778-1176383DB076}" destId="{8D103894-BC1B-43C7-81FE-389A0C253349}" srcOrd="0" destOrd="0" parTransId="{2E64C202-CE8D-446D-A78F-B2418F35F3A1}" sibTransId="{902DEC82-CD4E-4B15-8D86-99B2A71B54D8}"/>
    <dgm:cxn modelId="{1B8E5046-1B2C-4477-AECD-1E6DD3E32046}" type="presOf" srcId="{A3454E07-6847-4350-84E5-6CDC754F522F}" destId="{E9BE3AA8-637E-48F8-8EDF-934EF0687758}" srcOrd="0" destOrd="0" presId="urn:microsoft.com/office/officeart/2009/3/layout/HorizontalOrganizationChart"/>
    <dgm:cxn modelId="{426F87F4-0A1A-4506-9A3A-530854103DAF}" type="presOf" srcId="{D76B355E-360B-4DB3-9B0A-734E7A8B5F79}" destId="{F6B48B69-22C1-4016-805E-8091EFFFD169}" srcOrd="1" destOrd="0" presId="urn:microsoft.com/office/officeart/2009/3/layout/HorizontalOrganizationChart"/>
    <dgm:cxn modelId="{C53E0E82-FDDE-4908-B600-5F3601742BCD}" type="presOf" srcId="{72083E10-9578-428E-9526-4CA88DDE97A2}" destId="{EDEA0F51-606C-486A-AD15-D1B2FD25F3D4}" srcOrd="0" destOrd="0" presId="urn:microsoft.com/office/officeart/2009/3/layout/HorizontalOrganizationChart"/>
    <dgm:cxn modelId="{8B8FDE5B-F05A-4095-A6E5-00F1B6D662AE}" type="presOf" srcId="{FDD70A49-CA8D-487F-A969-FE7923E526C8}" destId="{2C0816D8-20E4-4CC0-B848-77D95754FE52}" srcOrd="0" destOrd="0" presId="urn:microsoft.com/office/officeart/2009/3/layout/HorizontalOrganizationChart"/>
    <dgm:cxn modelId="{9C2EE536-400B-46D0-ABBB-1B166274CCA3}" type="presOf" srcId="{FE6D3EB6-AC05-4F43-8F98-BFB6A235851C}" destId="{84917349-117E-4921-884B-AC6E43F3804F}" srcOrd="0" destOrd="0" presId="urn:microsoft.com/office/officeart/2009/3/layout/HorizontalOrganizationChart"/>
    <dgm:cxn modelId="{6C42248B-7D1C-44E7-B8AD-4A2D03E72803}" type="presParOf" srcId="{8D37030A-DCE6-41F1-85A1-3118BB466C91}" destId="{D4A58A86-3A97-467D-974C-B5AD8E6B2DE5}" srcOrd="0" destOrd="0" presId="urn:microsoft.com/office/officeart/2009/3/layout/HorizontalOrganizationChart"/>
    <dgm:cxn modelId="{23794519-65AA-4675-BB04-8B1F9944D984}" type="presParOf" srcId="{D4A58A86-3A97-467D-974C-B5AD8E6B2DE5}" destId="{EF3148DB-7DFB-4610-9FBC-FE1EFD64632D}" srcOrd="0" destOrd="0" presId="urn:microsoft.com/office/officeart/2009/3/layout/HorizontalOrganizationChart"/>
    <dgm:cxn modelId="{BAE35E6D-3FA8-4CD9-885A-ED8030A41864}" type="presParOf" srcId="{EF3148DB-7DFB-4610-9FBC-FE1EFD64632D}" destId="{EDEA0F51-606C-486A-AD15-D1B2FD25F3D4}" srcOrd="0" destOrd="0" presId="urn:microsoft.com/office/officeart/2009/3/layout/HorizontalOrganizationChart"/>
    <dgm:cxn modelId="{8D25CD0A-B522-451A-80D2-DF5ED5B44CA5}" type="presParOf" srcId="{EF3148DB-7DFB-4610-9FBC-FE1EFD64632D}" destId="{FF1B0FC5-8795-428E-BAB2-51655DF9BFAC}" srcOrd="1" destOrd="0" presId="urn:microsoft.com/office/officeart/2009/3/layout/HorizontalOrganizationChart"/>
    <dgm:cxn modelId="{EDCB9B92-9092-4918-AE49-5F0D44AFE17C}" type="presParOf" srcId="{D4A58A86-3A97-467D-974C-B5AD8E6B2DE5}" destId="{F6659865-90AE-45C7-8FB7-61D01A2E71D2}" srcOrd="1" destOrd="0" presId="urn:microsoft.com/office/officeart/2009/3/layout/HorizontalOrganizationChart"/>
    <dgm:cxn modelId="{C7313336-E7F8-4212-8CB0-30FCF3D8B35B}" type="presParOf" srcId="{D4A58A86-3A97-467D-974C-B5AD8E6B2DE5}" destId="{F7809071-4E70-43DB-9702-B1FAF940FFAF}" srcOrd="2" destOrd="0" presId="urn:microsoft.com/office/officeart/2009/3/layout/HorizontalOrganizationChart"/>
    <dgm:cxn modelId="{12A7D5D2-BF1F-4905-BC95-5251EAD4F4C9}" type="presParOf" srcId="{8D37030A-DCE6-41F1-85A1-3118BB466C91}" destId="{5DE51BA2-DAD1-46C8-BC60-D9FCBC545CA8}" srcOrd="1" destOrd="0" presId="urn:microsoft.com/office/officeart/2009/3/layout/HorizontalOrganizationChart"/>
    <dgm:cxn modelId="{E8C1AE78-44DD-41C4-9DF8-88E79A66B58E}" type="presParOf" srcId="{5DE51BA2-DAD1-46C8-BC60-D9FCBC545CA8}" destId="{32CA07E6-6C3A-49FB-AE1D-057F9204807E}" srcOrd="0" destOrd="0" presId="urn:microsoft.com/office/officeart/2009/3/layout/HorizontalOrganizationChart"/>
    <dgm:cxn modelId="{FEA3915B-07BD-4CB1-868D-7BE2F7346BC9}" type="presParOf" srcId="{32CA07E6-6C3A-49FB-AE1D-057F9204807E}" destId="{BE907398-AA16-4188-B20A-D96C29A10321}" srcOrd="0" destOrd="0" presId="urn:microsoft.com/office/officeart/2009/3/layout/HorizontalOrganizationChart"/>
    <dgm:cxn modelId="{05C4E3F7-CB51-405B-9768-3F43AACC54A8}" type="presParOf" srcId="{32CA07E6-6C3A-49FB-AE1D-057F9204807E}" destId="{CF2F7F3E-7E7D-4936-A1EC-318FAD052DCC}" srcOrd="1" destOrd="0" presId="urn:microsoft.com/office/officeart/2009/3/layout/HorizontalOrganizationChart"/>
    <dgm:cxn modelId="{994A78C8-467A-4C17-A54F-BBB674B89DB5}" type="presParOf" srcId="{5DE51BA2-DAD1-46C8-BC60-D9FCBC545CA8}" destId="{290DFCD5-71FC-4FC9-A8D1-3A74D79F1627}" srcOrd="1" destOrd="0" presId="urn:microsoft.com/office/officeart/2009/3/layout/HorizontalOrganizationChart"/>
    <dgm:cxn modelId="{E2CC6B77-3143-4205-AEB7-06BA0AA339DD}" type="presParOf" srcId="{290DFCD5-71FC-4FC9-A8D1-3A74D79F1627}" destId="{829303FF-0E5D-44E1-BE44-9CC2D1BFF960}" srcOrd="0" destOrd="0" presId="urn:microsoft.com/office/officeart/2009/3/layout/HorizontalOrganizationChart"/>
    <dgm:cxn modelId="{856DD754-7681-4893-A8E1-8C4BE363A824}" type="presParOf" srcId="{290DFCD5-71FC-4FC9-A8D1-3A74D79F1627}" destId="{EEAEC424-8B7D-42D1-A671-7D8D4527F07B}" srcOrd="1" destOrd="0" presId="urn:microsoft.com/office/officeart/2009/3/layout/HorizontalOrganizationChart"/>
    <dgm:cxn modelId="{6A6C83BE-377D-41C9-AF12-B2B67732F0CA}" type="presParOf" srcId="{EEAEC424-8B7D-42D1-A671-7D8D4527F07B}" destId="{B4D129CD-A238-4172-9E16-1FF13E430C70}" srcOrd="0" destOrd="0" presId="urn:microsoft.com/office/officeart/2009/3/layout/HorizontalOrganizationChart"/>
    <dgm:cxn modelId="{CE6190A7-B020-4D2E-A9C0-941E2F6C83BF}" type="presParOf" srcId="{B4D129CD-A238-4172-9E16-1FF13E430C70}" destId="{DAAF4679-7E0F-4825-B044-629AB82E5C4B}" srcOrd="0" destOrd="0" presId="urn:microsoft.com/office/officeart/2009/3/layout/HorizontalOrganizationChart"/>
    <dgm:cxn modelId="{735506AF-170C-49DD-B913-0ACC4D7FB992}" type="presParOf" srcId="{B4D129CD-A238-4172-9E16-1FF13E430C70}" destId="{11D806AB-6C7B-469D-8722-6E4414FEC5D7}" srcOrd="1" destOrd="0" presId="urn:microsoft.com/office/officeart/2009/3/layout/HorizontalOrganizationChart"/>
    <dgm:cxn modelId="{58172E1A-BF4B-441E-86E4-93BD586297AE}" type="presParOf" srcId="{EEAEC424-8B7D-42D1-A671-7D8D4527F07B}" destId="{07A164DF-5E38-42E8-8471-B2755CA34668}" srcOrd="1" destOrd="0" presId="urn:microsoft.com/office/officeart/2009/3/layout/HorizontalOrganizationChart"/>
    <dgm:cxn modelId="{0E768496-0A80-4F9F-941F-3346DBE90E02}" type="presParOf" srcId="{EEAEC424-8B7D-42D1-A671-7D8D4527F07B}" destId="{ADFC4550-9310-4BA1-A92B-DC66E6BB7537}" srcOrd="2" destOrd="0" presId="urn:microsoft.com/office/officeart/2009/3/layout/HorizontalOrganizationChart"/>
    <dgm:cxn modelId="{53ABD500-76D9-48D2-94B0-2A370DB2C427}" type="presParOf" srcId="{290DFCD5-71FC-4FC9-A8D1-3A74D79F1627}" destId="{C749CD90-5ED1-40E7-9C5B-D2F44FC6E4B6}" srcOrd="2" destOrd="0" presId="urn:microsoft.com/office/officeart/2009/3/layout/HorizontalOrganizationChart"/>
    <dgm:cxn modelId="{C4195E33-C744-427B-8CD5-EFBC302F2FEB}" type="presParOf" srcId="{290DFCD5-71FC-4FC9-A8D1-3A74D79F1627}" destId="{0038A0A3-B932-4A08-92D8-3EAB49DC3ED9}" srcOrd="3" destOrd="0" presId="urn:microsoft.com/office/officeart/2009/3/layout/HorizontalOrganizationChart"/>
    <dgm:cxn modelId="{0D55151F-370B-4424-B335-64A7D63DD8A4}" type="presParOf" srcId="{0038A0A3-B932-4A08-92D8-3EAB49DC3ED9}" destId="{9252A3E3-9D71-4F7B-B597-DEF21627ACD8}" srcOrd="0" destOrd="0" presId="urn:microsoft.com/office/officeart/2009/3/layout/HorizontalOrganizationChart"/>
    <dgm:cxn modelId="{74BCFA00-B6E2-49A3-ACA8-81397C570A34}" type="presParOf" srcId="{9252A3E3-9D71-4F7B-B597-DEF21627ACD8}" destId="{B7763EA0-6D75-420B-B14A-87B95D9C65AD}" srcOrd="0" destOrd="0" presId="urn:microsoft.com/office/officeart/2009/3/layout/HorizontalOrganizationChart"/>
    <dgm:cxn modelId="{41BEAF07-2A64-4E98-ACF6-C55722B862AD}" type="presParOf" srcId="{9252A3E3-9D71-4F7B-B597-DEF21627ACD8}" destId="{B2997602-79B5-4384-AE80-96DC36476E35}" srcOrd="1" destOrd="0" presId="urn:microsoft.com/office/officeart/2009/3/layout/HorizontalOrganizationChart"/>
    <dgm:cxn modelId="{44281A55-F098-4ADD-B597-54CB32F510FD}" type="presParOf" srcId="{0038A0A3-B932-4A08-92D8-3EAB49DC3ED9}" destId="{2FBB6852-4AAD-4074-B6CF-AEA51B5ABCCC}" srcOrd="1" destOrd="0" presId="urn:microsoft.com/office/officeart/2009/3/layout/HorizontalOrganizationChart"/>
    <dgm:cxn modelId="{7713C343-4086-4121-B774-8A1A0C95E312}" type="presParOf" srcId="{2FBB6852-4AAD-4074-B6CF-AEA51B5ABCCC}" destId="{0D13F3D3-F52B-405F-9AB4-ACB1EAA67343}" srcOrd="0" destOrd="0" presId="urn:microsoft.com/office/officeart/2009/3/layout/HorizontalOrganizationChart"/>
    <dgm:cxn modelId="{4EB2D27C-5F76-4640-AAC7-252279E6C947}" type="presParOf" srcId="{2FBB6852-4AAD-4074-B6CF-AEA51B5ABCCC}" destId="{89803260-CA6D-42BC-9AC3-73FADADD63DE}" srcOrd="1" destOrd="0" presId="urn:microsoft.com/office/officeart/2009/3/layout/HorizontalOrganizationChart"/>
    <dgm:cxn modelId="{C40B2FA2-A198-4A93-9769-0CD87EE247A7}" type="presParOf" srcId="{89803260-CA6D-42BC-9AC3-73FADADD63DE}" destId="{3B720E1E-3F45-428D-A7C2-C952D8B537B6}" srcOrd="0" destOrd="0" presId="urn:microsoft.com/office/officeart/2009/3/layout/HorizontalOrganizationChart"/>
    <dgm:cxn modelId="{ED721178-23E4-4369-B2D5-A8572F5A624E}" type="presParOf" srcId="{3B720E1E-3F45-428D-A7C2-C952D8B537B6}" destId="{A5392B4D-2E96-4499-AB03-33C7EB3130F5}" srcOrd="0" destOrd="0" presId="urn:microsoft.com/office/officeart/2009/3/layout/HorizontalOrganizationChart"/>
    <dgm:cxn modelId="{927C88DC-1AF7-4ED6-A8A1-5F0999FD7E0E}" type="presParOf" srcId="{3B720E1E-3F45-428D-A7C2-C952D8B537B6}" destId="{04180C38-66CB-4C31-BD26-6011D4C5B5E4}" srcOrd="1" destOrd="0" presId="urn:microsoft.com/office/officeart/2009/3/layout/HorizontalOrganizationChart"/>
    <dgm:cxn modelId="{10EC9383-A4BD-4068-B912-7854954F8190}" type="presParOf" srcId="{89803260-CA6D-42BC-9AC3-73FADADD63DE}" destId="{AB79871E-490A-4C75-8994-FDB6ACAB8335}" srcOrd="1" destOrd="0" presId="urn:microsoft.com/office/officeart/2009/3/layout/HorizontalOrganizationChart"/>
    <dgm:cxn modelId="{26C7D3AC-2E10-4411-BBEF-01FEE16CE8F2}" type="presParOf" srcId="{89803260-CA6D-42BC-9AC3-73FADADD63DE}" destId="{17BDB474-5E86-4436-9311-D2FDE2B8364E}" srcOrd="2" destOrd="0" presId="urn:microsoft.com/office/officeart/2009/3/layout/HorizontalOrganizationChart"/>
    <dgm:cxn modelId="{9630B3DD-E802-46FE-A411-19CE01BAC530}" type="presParOf" srcId="{2FBB6852-4AAD-4074-B6CF-AEA51B5ABCCC}" destId="{FC9F881F-346A-4232-8729-025F5114BFE7}" srcOrd="2" destOrd="0" presId="urn:microsoft.com/office/officeart/2009/3/layout/HorizontalOrganizationChart"/>
    <dgm:cxn modelId="{34A3BD0D-FAEA-4335-930B-E59C53E720AE}" type="presParOf" srcId="{2FBB6852-4AAD-4074-B6CF-AEA51B5ABCCC}" destId="{CDD7DCE3-11AC-4FCC-BB30-2FA6048F8E2E}" srcOrd="3" destOrd="0" presId="urn:microsoft.com/office/officeart/2009/3/layout/HorizontalOrganizationChart"/>
    <dgm:cxn modelId="{22BE0971-7EB2-4BFD-9342-FBAD0712259C}" type="presParOf" srcId="{CDD7DCE3-11AC-4FCC-BB30-2FA6048F8E2E}" destId="{4C90C782-C6FB-4083-AA1C-62B8CAD23FCB}" srcOrd="0" destOrd="0" presId="urn:microsoft.com/office/officeart/2009/3/layout/HorizontalOrganizationChart"/>
    <dgm:cxn modelId="{DBA8A46D-B1F1-4E8A-9CD5-2A8A4B7A6DB1}" type="presParOf" srcId="{4C90C782-C6FB-4083-AA1C-62B8CAD23FCB}" destId="{199CE34F-FA51-4FB6-AEC6-6296C1F1121E}" srcOrd="0" destOrd="0" presId="urn:microsoft.com/office/officeart/2009/3/layout/HorizontalOrganizationChart"/>
    <dgm:cxn modelId="{40938A74-40E6-44A4-B149-6991AB2C582F}" type="presParOf" srcId="{4C90C782-C6FB-4083-AA1C-62B8CAD23FCB}" destId="{94D5788E-DB9C-4A72-911E-D47EB168C009}" srcOrd="1" destOrd="0" presId="urn:microsoft.com/office/officeart/2009/3/layout/HorizontalOrganizationChart"/>
    <dgm:cxn modelId="{9C3002CF-32CC-4010-8194-95BC5A5C4708}" type="presParOf" srcId="{CDD7DCE3-11AC-4FCC-BB30-2FA6048F8E2E}" destId="{AEB7172C-26F7-44F1-894A-86DB4EA5EF7E}" srcOrd="1" destOrd="0" presId="urn:microsoft.com/office/officeart/2009/3/layout/HorizontalOrganizationChart"/>
    <dgm:cxn modelId="{752483A0-40B3-4E2B-90FF-DFE78CA84D70}" type="presParOf" srcId="{CDD7DCE3-11AC-4FCC-BB30-2FA6048F8E2E}" destId="{23EF0693-A18B-43E0-AE2E-41779865BCCB}" srcOrd="2" destOrd="0" presId="urn:microsoft.com/office/officeart/2009/3/layout/HorizontalOrganizationChart"/>
    <dgm:cxn modelId="{D5F968D9-469F-4347-9142-95CEC21F3966}" type="presParOf" srcId="{0038A0A3-B932-4A08-92D8-3EAB49DC3ED9}" destId="{EFB9FB55-1B42-49E9-A402-F44DD73360F9}" srcOrd="2" destOrd="0" presId="urn:microsoft.com/office/officeart/2009/3/layout/HorizontalOrganizationChart"/>
    <dgm:cxn modelId="{240795CA-5426-409E-91BB-EF8C3A08E766}" type="presParOf" srcId="{290DFCD5-71FC-4FC9-A8D1-3A74D79F1627}" destId="{8C578514-FD53-4EF7-AFDB-07B337E7E73A}" srcOrd="4" destOrd="0" presId="urn:microsoft.com/office/officeart/2009/3/layout/HorizontalOrganizationChart"/>
    <dgm:cxn modelId="{67CB7B6D-F2F0-4DFB-BA6B-EDC2E7593945}" type="presParOf" srcId="{290DFCD5-71FC-4FC9-A8D1-3A74D79F1627}" destId="{0F8D761A-3501-42AC-BBA3-DE27BCCC9F43}" srcOrd="5" destOrd="0" presId="urn:microsoft.com/office/officeart/2009/3/layout/HorizontalOrganizationChart"/>
    <dgm:cxn modelId="{BCE112E0-2DEF-4B6C-BEA3-048AB6308C21}" type="presParOf" srcId="{0F8D761A-3501-42AC-BBA3-DE27BCCC9F43}" destId="{290E1071-888F-4EE5-92DB-817A7A6501BE}" srcOrd="0" destOrd="0" presId="urn:microsoft.com/office/officeart/2009/3/layout/HorizontalOrganizationChart"/>
    <dgm:cxn modelId="{DD57E683-0F21-480F-8E0A-0646B8932602}" type="presParOf" srcId="{290E1071-888F-4EE5-92DB-817A7A6501BE}" destId="{8FBE042A-B910-4B01-9753-89E090492AF8}" srcOrd="0" destOrd="0" presId="urn:microsoft.com/office/officeart/2009/3/layout/HorizontalOrganizationChart"/>
    <dgm:cxn modelId="{36B51121-23AF-4842-B764-0E0B657EA9B3}" type="presParOf" srcId="{290E1071-888F-4EE5-92DB-817A7A6501BE}" destId="{F6B48B69-22C1-4016-805E-8091EFFFD169}" srcOrd="1" destOrd="0" presId="urn:microsoft.com/office/officeart/2009/3/layout/HorizontalOrganizationChart"/>
    <dgm:cxn modelId="{651171ED-3D66-4147-B902-03D49A57441B}" type="presParOf" srcId="{0F8D761A-3501-42AC-BBA3-DE27BCCC9F43}" destId="{C8CC58CD-84C5-426D-AC01-7A60FB2E2589}" srcOrd="1" destOrd="0" presId="urn:microsoft.com/office/officeart/2009/3/layout/HorizontalOrganizationChart"/>
    <dgm:cxn modelId="{2FA2815B-7D5E-4DBD-9EB0-BF283CC6A79E}" type="presParOf" srcId="{0F8D761A-3501-42AC-BBA3-DE27BCCC9F43}" destId="{B4A74B27-75E4-4948-957C-2691A16A92E9}" srcOrd="2" destOrd="0" presId="urn:microsoft.com/office/officeart/2009/3/layout/HorizontalOrganizationChart"/>
    <dgm:cxn modelId="{6F8D7D0C-DC63-4740-9DB2-89D22E09E64B}" type="presParOf" srcId="{290DFCD5-71FC-4FC9-A8D1-3A74D79F1627}" destId="{2D9563FE-565D-4961-B5B9-2BCE864EC2D6}" srcOrd="6" destOrd="0" presId="urn:microsoft.com/office/officeart/2009/3/layout/HorizontalOrganizationChart"/>
    <dgm:cxn modelId="{02AF6C2E-3937-43C0-9DC8-56404F1D43C3}" type="presParOf" srcId="{290DFCD5-71FC-4FC9-A8D1-3A74D79F1627}" destId="{B3C61612-5D1B-49D5-A4A2-7B820A90500F}" srcOrd="7" destOrd="0" presId="urn:microsoft.com/office/officeart/2009/3/layout/HorizontalOrganizationChart"/>
    <dgm:cxn modelId="{C49A0CC6-0B17-44F3-AD66-A6246DBDDBA1}" type="presParOf" srcId="{B3C61612-5D1B-49D5-A4A2-7B820A90500F}" destId="{1532219A-5E5C-4ECB-B2BA-A665BD09C7A5}" srcOrd="0" destOrd="0" presId="urn:microsoft.com/office/officeart/2009/3/layout/HorizontalOrganizationChart"/>
    <dgm:cxn modelId="{39F41063-04A0-48F2-9CDE-AE99DB569019}" type="presParOf" srcId="{1532219A-5E5C-4ECB-B2BA-A665BD09C7A5}" destId="{9F994C9A-2375-4107-B9F6-FDFB87F7016B}" srcOrd="0" destOrd="0" presId="urn:microsoft.com/office/officeart/2009/3/layout/HorizontalOrganizationChart"/>
    <dgm:cxn modelId="{101F48A6-D20A-43F7-8A2A-347D029C9463}" type="presParOf" srcId="{1532219A-5E5C-4ECB-B2BA-A665BD09C7A5}" destId="{3543BE83-C603-4DAB-954F-410569B1B357}" srcOrd="1" destOrd="0" presId="urn:microsoft.com/office/officeart/2009/3/layout/HorizontalOrganizationChart"/>
    <dgm:cxn modelId="{3D29DE39-0A45-4DD1-81C9-BA42E47FF410}" type="presParOf" srcId="{B3C61612-5D1B-49D5-A4A2-7B820A90500F}" destId="{B4B7C680-8F43-4BC4-B400-2E2A7165A4B2}" srcOrd="1" destOrd="0" presId="urn:microsoft.com/office/officeart/2009/3/layout/HorizontalOrganizationChart"/>
    <dgm:cxn modelId="{383E3DC3-F07A-46AE-9A3B-2D7F5CB21806}" type="presParOf" srcId="{B4B7C680-8F43-4BC4-B400-2E2A7165A4B2}" destId="{62747906-F2FF-4D2A-8362-398396A89E8D}" srcOrd="0" destOrd="0" presId="urn:microsoft.com/office/officeart/2009/3/layout/HorizontalOrganizationChart"/>
    <dgm:cxn modelId="{3E6351A3-68E9-49E8-A177-15A7B3F9F02F}" type="presParOf" srcId="{B4B7C680-8F43-4BC4-B400-2E2A7165A4B2}" destId="{9A3C31EA-EF0E-45C4-AD83-EE2CF9BB735D}" srcOrd="1" destOrd="0" presId="urn:microsoft.com/office/officeart/2009/3/layout/HorizontalOrganizationChart"/>
    <dgm:cxn modelId="{6579262D-8AD5-4F0B-B578-15F866494B96}" type="presParOf" srcId="{9A3C31EA-EF0E-45C4-AD83-EE2CF9BB735D}" destId="{1C1E30DA-734F-4DB6-B178-8C0A786F5E73}" srcOrd="0" destOrd="0" presId="urn:microsoft.com/office/officeart/2009/3/layout/HorizontalOrganizationChart"/>
    <dgm:cxn modelId="{6B229776-856E-4B1E-8832-B0D5D1987F5E}" type="presParOf" srcId="{1C1E30DA-734F-4DB6-B178-8C0A786F5E73}" destId="{9FDF6A15-718B-45B9-A8B7-7320203531AA}" srcOrd="0" destOrd="0" presId="urn:microsoft.com/office/officeart/2009/3/layout/HorizontalOrganizationChart"/>
    <dgm:cxn modelId="{A90DB2C7-AB10-47ED-8B2E-412FB11C36AB}" type="presParOf" srcId="{1C1E30DA-734F-4DB6-B178-8C0A786F5E73}" destId="{95F63978-78A5-498C-B172-770E61C49FA8}" srcOrd="1" destOrd="0" presId="urn:microsoft.com/office/officeart/2009/3/layout/HorizontalOrganizationChart"/>
    <dgm:cxn modelId="{E1399B22-4BA1-495B-8241-703670090BDD}" type="presParOf" srcId="{9A3C31EA-EF0E-45C4-AD83-EE2CF9BB735D}" destId="{3DA02F44-FAA0-49F9-A8D4-002A38D6907D}" srcOrd="1" destOrd="0" presId="urn:microsoft.com/office/officeart/2009/3/layout/HorizontalOrganizationChart"/>
    <dgm:cxn modelId="{240C54E7-E9D5-4FEB-BECB-A97ADDC4ACCC}" type="presParOf" srcId="{3DA02F44-FAA0-49F9-A8D4-002A38D6907D}" destId="{906DE501-F393-4A87-B817-DAED4BF25FD9}" srcOrd="0" destOrd="0" presId="urn:microsoft.com/office/officeart/2009/3/layout/HorizontalOrganizationChart"/>
    <dgm:cxn modelId="{6416B985-2DDA-4CB5-A7B5-9DF0BB2D69EF}" type="presParOf" srcId="{3DA02F44-FAA0-49F9-A8D4-002A38D6907D}" destId="{0CE7D8B9-49DC-4578-96C9-191C29F33F4D}" srcOrd="1" destOrd="0" presId="urn:microsoft.com/office/officeart/2009/3/layout/HorizontalOrganizationChart"/>
    <dgm:cxn modelId="{7B6DD65D-89FF-4024-81F3-FD0A2EEEE090}" type="presParOf" srcId="{0CE7D8B9-49DC-4578-96C9-191C29F33F4D}" destId="{52CAD40D-EED2-44DD-BA80-F65AA37D68ED}" srcOrd="0" destOrd="0" presId="urn:microsoft.com/office/officeart/2009/3/layout/HorizontalOrganizationChart"/>
    <dgm:cxn modelId="{F256A9CC-FD96-4F89-AE78-4004E9C0CE73}" type="presParOf" srcId="{52CAD40D-EED2-44DD-BA80-F65AA37D68ED}" destId="{50A7273F-8564-4F97-903F-EE64F0FACB38}" srcOrd="0" destOrd="0" presId="urn:microsoft.com/office/officeart/2009/3/layout/HorizontalOrganizationChart"/>
    <dgm:cxn modelId="{F747330D-3E0F-4689-A3B4-1A5AA83230BE}" type="presParOf" srcId="{52CAD40D-EED2-44DD-BA80-F65AA37D68ED}" destId="{9C8F3A34-520C-4921-A01F-41760D3CA643}" srcOrd="1" destOrd="0" presId="urn:microsoft.com/office/officeart/2009/3/layout/HorizontalOrganizationChart"/>
    <dgm:cxn modelId="{8BA0DB96-A9D0-4015-A123-C2F4D0A1BC32}" type="presParOf" srcId="{0CE7D8B9-49DC-4578-96C9-191C29F33F4D}" destId="{212390E8-7B6E-407A-BB8F-C32E7DB41AD1}" srcOrd="1" destOrd="0" presId="urn:microsoft.com/office/officeart/2009/3/layout/HorizontalOrganizationChart"/>
    <dgm:cxn modelId="{5EB072D6-B9D3-4407-AE97-EF870FE1E435}" type="presParOf" srcId="{212390E8-7B6E-407A-BB8F-C32E7DB41AD1}" destId="{65C95DC6-4194-46E5-AB0C-8888D946047B}" srcOrd="0" destOrd="0" presId="urn:microsoft.com/office/officeart/2009/3/layout/HorizontalOrganizationChart"/>
    <dgm:cxn modelId="{48A72447-F02D-4AAF-AA80-01E75E6B3F3A}" type="presParOf" srcId="{212390E8-7B6E-407A-BB8F-C32E7DB41AD1}" destId="{630D8F09-D541-4344-8772-CD2ECDE69C72}" srcOrd="1" destOrd="0" presId="urn:microsoft.com/office/officeart/2009/3/layout/HorizontalOrganizationChart"/>
    <dgm:cxn modelId="{7316D571-D426-4BFD-B1F1-DC335CFBA909}" type="presParOf" srcId="{630D8F09-D541-4344-8772-CD2ECDE69C72}" destId="{157CCD06-AC87-4103-BDA1-F24092DFF727}" srcOrd="0" destOrd="0" presId="urn:microsoft.com/office/officeart/2009/3/layout/HorizontalOrganizationChart"/>
    <dgm:cxn modelId="{4B9BCA47-4029-47DE-9CC1-703D1053EF1A}" type="presParOf" srcId="{157CCD06-AC87-4103-BDA1-F24092DFF727}" destId="{1F06367B-9533-4AAC-A693-CEF51EA98DB3}" srcOrd="0" destOrd="0" presId="urn:microsoft.com/office/officeart/2009/3/layout/HorizontalOrganizationChart"/>
    <dgm:cxn modelId="{27055C87-47ED-4B7A-9599-36D0242BFF03}" type="presParOf" srcId="{157CCD06-AC87-4103-BDA1-F24092DFF727}" destId="{2CAE6378-8EB1-4F5B-BACB-21E1CD37DE36}" srcOrd="1" destOrd="0" presId="urn:microsoft.com/office/officeart/2009/3/layout/HorizontalOrganizationChart"/>
    <dgm:cxn modelId="{DDE9B526-87DE-49A5-A1B6-14CAA783C083}" type="presParOf" srcId="{630D8F09-D541-4344-8772-CD2ECDE69C72}" destId="{EA7B9C90-1D26-44D7-9F38-B14188719024}" srcOrd="1" destOrd="0" presId="urn:microsoft.com/office/officeart/2009/3/layout/HorizontalOrganizationChart"/>
    <dgm:cxn modelId="{2E909FE7-EB98-4446-BC59-780FA2176351}" type="presParOf" srcId="{EA7B9C90-1D26-44D7-9F38-B14188719024}" destId="{907AB95B-EBC8-4553-BE2B-17A6E3E01C0F}" srcOrd="0" destOrd="0" presId="urn:microsoft.com/office/officeart/2009/3/layout/HorizontalOrganizationChart"/>
    <dgm:cxn modelId="{DA3C318C-E2AA-47CB-99DD-A1A9B668C6C3}" type="presParOf" srcId="{EA7B9C90-1D26-44D7-9F38-B14188719024}" destId="{4D168A38-69C8-4617-921B-903FFF2E0AAB}" srcOrd="1" destOrd="0" presId="urn:microsoft.com/office/officeart/2009/3/layout/HorizontalOrganizationChart"/>
    <dgm:cxn modelId="{11159D68-B65D-4947-9AA7-18E31E1B4D81}" type="presParOf" srcId="{4D168A38-69C8-4617-921B-903FFF2E0AAB}" destId="{175C9CF5-F6BE-455F-BD72-3952C33F64A3}" srcOrd="0" destOrd="0" presId="urn:microsoft.com/office/officeart/2009/3/layout/HorizontalOrganizationChart"/>
    <dgm:cxn modelId="{D4F58C6A-7D4F-4EBD-9367-AF8744CF9CCA}" type="presParOf" srcId="{175C9CF5-F6BE-455F-BD72-3952C33F64A3}" destId="{DDC99A55-75F0-4185-B515-6A83B6B0137B}" srcOrd="0" destOrd="0" presId="urn:microsoft.com/office/officeart/2009/3/layout/HorizontalOrganizationChart"/>
    <dgm:cxn modelId="{3999AA55-7305-4ED7-8C62-D2F9578ED6B3}" type="presParOf" srcId="{175C9CF5-F6BE-455F-BD72-3952C33F64A3}" destId="{773A2083-9B3F-4CAB-BE24-D13A0FDBBDCD}" srcOrd="1" destOrd="0" presId="urn:microsoft.com/office/officeart/2009/3/layout/HorizontalOrganizationChart"/>
    <dgm:cxn modelId="{4D020A2D-F33B-4746-B43B-0A98AF7E66C9}" type="presParOf" srcId="{4D168A38-69C8-4617-921B-903FFF2E0AAB}" destId="{976EB988-85AC-4581-B6CC-E6F292F28C3A}" srcOrd="1" destOrd="0" presId="urn:microsoft.com/office/officeart/2009/3/layout/HorizontalOrganizationChart"/>
    <dgm:cxn modelId="{9CE70F45-E431-47D2-AC92-DFA92E861DBE}" type="presParOf" srcId="{4D168A38-69C8-4617-921B-903FFF2E0AAB}" destId="{9FBC3303-7B9F-4F4D-97F9-EA255DFEF1FC}" srcOrd="2" destOrd="0" presId="urn:microsoft.com/office/officeart/2009/3/layout/HorizontalOrganizationChart"/>
    <dgm:cxn modelId="{D7BC0BED-B991-4A6B-B64F-C89B2DC2A1CB}" type="presParOf" srcId="{EA7B9C90-1D26-44D7-9F38-B14188719024}" destId="{8B330DE4-0AE8-4B6F-840D-D153E53C8EA4}" srcOrd="2" destOrd="0" presId="urn:microsoft.com/office/officeart/2009/3/layout/HorizontalOrganizationChart"/>
    <dgm:cxn modelId="{7230B6E0-452F-4084-9B86-4F9536AFC696}" type="presParOf" srcId="{EA7B9C90-1D26-44D7-9F38-B14188719024}" destId="{BFCAC6F6-A708-430F-A4A1-0E880941607B}" srcOrd="3" destOrd="0" presId="urn:microsoft.com/office/officeart/2009/3/layout/HorizontalOrganizationChart"/>
    <dgm:cxn modelId="{32AC0C1F-B12A-4CA7-88F1-2E89AA533948}" type="presParOf" srcId="{BFCAC6F6-A708-430F-A4A1-0E880941607B}" destId="{F27B8920-CE0D-43EF-BC22-A5B1652B5DA2}" srcOrd="0" destOrd="0" presId="urn:microsoft.com/office/officeart/2009/3/layout/HorizontalOrganizationChart"/>
    <dgm:cxn modelId="{D3A407D5-6B34-4AFA-B004-B2F50A3FA553}" type="presParOf" srcId="{F27B8920-CE0D-43EF-BC22-A5B1652B5DA2}" destId="{662B776F-4208-4891-A9B0-81E976B72975}" srcOrd="0" destOrd="0" presId="urn:microsoft.com/office/officeart/2009/3/layout/HorizontalOrganizationChart"/>
    <dgm:cxn modelId="{25B81EB0-51A2-4820-A68D-28D84C500E18}" type="presParOf" srcId="{F27B8920-CE0D-43EF-BC22-A5B1652B5DA2}" destId="{DA5588D7-68F0-44C0-BC9B-B0D81D2F12F0}" srcOrd="1" destOrd="0" presId="urn:microsoft.com/office/officeart/2009/3/layout/HorizontalOrganizationChart"/>
    <dgm:cxn modelId="{C0586B87-1603-49A1-B9F9-426B7AC7EDC9}" type="presParOf" srcId="{BFCAC6F6-A708-430F-A4A1-0E880941607B}" destId="{DD76DFC4-11E4-4827-ABE7-F7C45105645F}" srcOrd="1" destOrd="0" presId="urn:microsoft.com/office/officeart/2009/3/layout/HorizontalOrganizationChart"/>
    <dgm:cxn modelId="{EF1D682E-D6B1-4A31-8313-797875EBC4EF}" type="presParOf" srcId="{BFCAC6F6-A708-430F-A4A1-0E880941607B}" destId="{5FA1491F-43B8-4202-9EEA-5B8478217586}" srcOrd="2" destOrd="0" presId="urn:microsoft.com/office/officeart/2009/3/layout/HorizontalOrganizationChart"/>
    <dgm:cxn modelId="{0C059322-4AD3-4806-B153-C1CE4A108572}" type="presParOf" srcId="{EA7B9C90-1D26-44D7-9F38-B14188719024}" destId="{E9BE3AA8-637E-48F8-8EDF-934EF0687758}" srcOrd="4" destOrd="0" presId="urn:microsoft.com/office/officeart/2009/3/layout/HorizontalOrganizationChart"/>
    <dgm:cxn modelId="{C0C7E9BD-B7DB-41E7-965D-B05A8CF3AD32}" type="presParOf" srcId="{EA7B9C90-1D26-44D7-9F38-B14188719024}" destId="{E6BEA67F-5A95-40A9-8E5D-6589E7CE9C53}" srcOrd="5" destOrd="0" presId="urn:microsoft.com/office/officeart/2009/3/layout/HorizontalOrganizationChart"/>
    <dgm:cxn modelId="{24008063-FC00-47B7-AE98-9F0BA1024843}" type="presParOf" srcId="{E6BEA67F-5A95-40A9-8E5D-6589E7CE9C53}" destId="{B3F5E60F-3AFC-4301-94DB-2FCFB3A93944}" srcOrd="0" destOrd="0" presId="urn:microsoft.com/office/officeart/2009/3/layout/HorizontalOrganizationChart"/>
    <dgm:cxn modelId="{6414DA85-12E8-40D7-8A86-2B258497773B}" type="presParOf" srcId="{B3F5E60F-3AFC-4301-94DB-2FCFB3A93944}" destId="{C4F86E63-9652-4FD2-965A-28954FDF258C}" srcOrd="0" destOrd="0" presId="urn:microsoft.com/office/officeart/2009/3/layout/HorizontalOrganizationChart"/>
    <dgm:cxn modelId="{CF057C4E-BDBC-432A-8274-B7E938D64BF3}" type="presParOf" srcId="{B3F5E60F-3AFC-4301-94DB-2FCFB3A93944}" destId="{BC9C0177-C773-4D90-9557-9A60BD6E4FE5}" srcOrd="1" destOrd="0" presId="urn:microsoft.com/office/officeart/2009/3/layout/HorizontalOrganizationChart"/>
    <dgm:cxn modelId="{AC559232-3595-4265-AA86-1869F01C0556}" type="presParOf" srcId="{E6BEA67F-5A95-40A9-8E5D-6589E7CE9C53}" destId="{F43FF6ED-43EE-476F-9171-CF19C38ACDE4}" srcOrd="1" destOrd="0" presId="urn:microsoft.com/office/officeart/2009/3/layout/HorizontalOrganizationChart"/>
    <dgm:cxn modelId="{E449941A-6EA9-4242-9192-92CF900CC715}" type="presParOf" srcId="{E6BEA67F-5A95-40A9-8E5D-6589E7CE9C53}" destId="{2EB11066-5ABE-4678-B67B-27D110A25794}" srcOrd="2" destOrd="0" presId="urn:microsoft.com/office/officeart/2009/3/layout/HorizontalOrganizationChart"/>
    <dgm:cxn modelId="{BD49CB7C-D1CD-4C4B-A43B-389578330AB0}" type="presParOf" srcId="{EA7B9C90-1D26-44D7-9F38-B14188719024}" destId="{3C3ED629-8491-49E2-AFAC-8CBC7EE79E47}" srcOrd="6" destOrd="0" presId="urn:microsoft.com/office/officeart/2009/3/layout/HorizontalOrganizationChart"/>
    <dgm:cxn modelId="{EBC8CBF0-FB52-4AAB-9CB4-6F42FB32633E}" type="presParOf" srcId="{EA7B9C90-1D26-44D7-9F38-B14188719024}" destId="{7F06582A-EDED-41D2-9F59-6A21D6F8A98B}" srcOrd="7" destOrd="0" presId="urn:microsoft.com/office/officeart/2009/3/layout/HorizontalOrganizationChart"/>
    <dgm:cxn modelId="{076CEE7D-97D9-4626-803D-624426B53374}" type="presParOf" srcId="{7F06582A-EDED-41D2-9F59-6A21D6F8A98B}" destId="{D680C12C-AAA0-492C-8857-6491CC35DD82}" srcOrd="0" destOrd="0" presId="urn:microsoft.com/office/officeart/2009/3/layout/HorizontalOrganizationChart"/>
    <dgm:cxn modelId="{095D5818-4460-41E7-8283-CFC6D04F8DB8}" type="presParOf" srcId="{D680C12C-AAA0-492C-8857-6491CC35DD82}" destId="{2C0816D8-20E4-4CC0-B848-77D95754FE52}" srcOrd="0" destOrd="0" presId="urn:microsoft.com/office/officeart/2009/3/layout/HorizontalOrganizationChart"/>
    <dgm:cxn modelId="{6DC66D86-53EF-43B4-8C6F-B37BCE0C9C26}" type="presParOf" srcId="{D680C12C-AAA0-492C-8857-6491CC35DD82}" destId="{AEEA74BD-9F41-4BB4-812C-73B1A76D2E6B}" srcOrd="1" destOrd="0" presId="urn:microsoft.com/office/officeart/2009/3/layout/HorizontalOrganizationChart"/>
    <dgm:cxn modelId="{C5F87EC4-E755-4718-BC0D-08CAAF6D1952}" type="presParOf" srcId="{7F06582A-EDED-41D2-9F59-6A21D6F8A98B}" destId="{E146393F-64C0-4755-92CB-A6FE6D9F4C86}" srcOrd="1" destOrd="0" presId="urn:microsoft.com/office/officeart/2009/3/layout/HorizontalOrganizationChart"/>
    <dgm:cxn modelId="{32A2CE3D-E093-418B-B92A-7EE4285379AF}" type="presParOf" srcId="{7F06582A-EDED-41D2-9F59-6A21D6F8A98B}" destId="{B54EF982-256F-4BE6-8ECB-B934F367164B}" srcOrd="2" destOrd="0" presId="urn:microsoft.com/office/officeart/2009/3/layout/HorizontalOrganizationChart"/>
    <dgm:cxn modelId="{E7BF2303-47CE-4DB3-A47F-60CBC5A2B440}" type="presParOf" srcId="{EA7B9C90-1D26-44D7-9F38-B14188719024}" destId="{3F26ABAB-E944-4840-BD42-D1E7D1512EDD}" srcOrd="8" destOrd="0" presId="urn:microsoft.com/office/officeart/2009/3/layout/HorizontalOrganizationChart"/>
    <dgm:cxn modelId="{59EB75BD-78CA-4B26-A76F-F346A638ADBB}" type="presParOf" srcId="{EA7B9C90-1D26-44D7-9F38-B14188719024}" destId="{F5399282-8E55-4730-8C99-8FCF7E6037CA}" srcOrd="9" destOrd="0" presId="urn:microsoft.com/office/officeart/2009/3/layout/HorizontalOrganizationChart"/>
    <dgm:cxn modelId="{CDD274AC-2E74-48B8-843E-5FF881A5D041}" type="presParOf" srcId="{F5399282-8E55-4730-8C99-8FCF7E6037CA}" destId="{92A22BA0-48E5-49DC-9DD8-3F4664701005}" srcOrd="0" destOrd="0" presId="urn:microsoft.com/office/officeart/2009/3/layout/HorizontalOrganizationChart"/>
    <dgm:cxn modelId="{C08522FF-0C62-4621-8199-566B8AD7B01E}" type="presParOf" srcId="{92A22BA0-48E5-49DC-9DD8-3F4664701005}" destId="{5BDE5CCC-7318-4042-B061-577385F8C25B}" srcOrd="0" destOrd="0" presId="urn:microsoft.com/office/officeart/2009/3/layout/HorizontalOrganizationChart"/>
    <dgm:cxn modelId="{24B7CB53-ACEC-4C7F-AF6D-CCFE6D2EB7D4}" type="presParOf" srcId="{92A22BA0-48E5-49DC-9DD8-3F4664701005}" destId="{DA74776E-8B3F-40F3-B90F-65505E6E17A3}" srcOrd="1" destOrd="0" presId="urn:microsoft.com/office/officeart/2009/3/layout/HorizontalOrganizationChart"/>
    <dgm:cxn modelId="{9490F05A-5329-486A-BE32-0A4AAE936A1F}" type="presParOf" srcId="{F5399282-8E55-4730-8C99-8FCF7E6037CA}" destId="{2F7B6532-00A3-4ED6-AE15-B36E348B70A1}" srcOrd="1" destOrd="0" presId="urn:microsoft.com/office/officeart/2009/3/layout/HorizontalOrganizationChart"/>
    <dgm:cxn modelId="{DED816ED-05C2-47DB-BACE-E458C73FF7E9}" type="presParOf" srcId="{2F7B6532-00A3-4ED6-AE15-B36E348B70A1}" destId="{97436310-8275-4885-8548-514555952C29}" srcOrd="0" destOrd="0" presId="urn:microsoft.com/office/officeart/2009/3/layout/HorizontalOrganizationChart"/>
    <dgm:cxn modelId="{C48ABAC0-ADCC-45BF-A5F2-2E35F84EA6D6}" type="presParOf" srcId="{2F7B6532-00A3-4ED6-AE15-B36E348B70A1}" destId="{A17B7A7D-F5CE-4ED6-811C-2BA3261C60B8}" srcOrd="1" destOrd="0" presId="urn:microsoft.com/office/officeart/2009/3/layout/HorizontalOrganizationChart"/>
    <dgm:cxn modelId="{D92E00EA-33C4-4982-AE1D-81A2561B4744}" type="presParOf" srcId="{A17B7A7D-F5CE-4ED6-811C-2BA3261C60B8}" destId="{AAE6E651-5E14-4A18-8077-B0F97845D8D8}" srcOrd="0" destOrd="0" presId="urn:microsoft.com/office/officeart/2009/3/layout/HorizontalOrganizationChart"/>
    <dgm:cxn modelId="{483C9645-6C80-4E0D-9273-DEEFD275B787}" type="presParOf" srcId="{AAE6E651-5E14-4A18-8077-B0F97845D8D8}" destId="{B3CF12B6-D8FC-4C53-8CF4-1264B00292DB}" srcOrd="0" destOrd="0" presId="urn:microsoft.com/office/officeart/2009/3/layout/HorizontalOrganizationChart"/>
    <dgm:cxn modelId="{E5C83D67-074C-46D9-A528-F5AC5B7E6106}" type="presParOf" srcId="{AAE6E651-5E14-4A18-8077-B0F97845D8D8}" destId="{D4415AA7-7DC7-4BBD-8CAF-FE86C12BE70D}" srcOrd="1" destOrd="0" presId="urn:microsoft.com/office/officeart/2009/3/layout/HorizontalOrganizationChart"/>
    <dgm:cxn modelId="{DF17C1B3-A4F1-4367-A303-3AF21FAAAB95}" type="presParOf" srcId="{A17B7A7D-F5CE-4ED6-811C-2BA3261C60B8}" destId="{9868766E-937F-4A50-998D-FC43C65B85A9}" srcOrd="1" destOrd="0" presId="urn:microsoft.com/office/officeart/2009/3/layout/HorizontalOrganizationChart"/>
    <dgm:cxn modelId="{3979F1C7-3A66-4F72-A431-D27034134E9F}" type="presParOf" srcId="{A17B7A7D-F5CE-4ED6-811C-2BA3261C60B8}" destId="{ED29E1DF-4E59-4B68-8DB5-7195DE50673E}" srcOrd="2" destOrd="0" presId="urn:microsoft.com/office/officeart/2009/3/layout/HorizontalOrganizationChart"/>
    <dgm:cxn modelId="{9E8D267F-2FD3-4867-8A65-95FD58CA6535}" type="presParOf" srcId="{2F7B6532-00A3-4ED6-AE15-B36E348B70A1}" destId="{B0B7EF70-8411-42D5-B4AF-512750965A5D}" srcOrd="2" destOrd="0" presId="urn:microsoft.com/office/officeart/2009/3/layout/HorizontalOrganizationChart"/>
    <dgm:cxn modelId="{989CF527-CF40-4564-9889-6D99975AFDDB}" type="presParOf" srcId="{2F7B6532-00A3-4ED6-AE15-B36E348B70A1}" destId="{6AF45B21-DCFB-47A4-8768-8374B0C30649}" srcOrd="3" destOrd="0" presId="urn:microsoft.com/office/officeart/2009/3/layout/HorizontalOrganizationChart"/>
    <dgm:cxn modelId="{A7C458C6-9D80-450F-87DC-004A51C67603}" type="presParOf" srcId="{6AF45B21-DCFB-47A4-8768-8374B0C30649}" destId="{FF68BF30-59D4-4F99-B78A-CBE4DCB458BD}" srcOrd="0" destOrd="0" presId="urn:microsoft.com/office/officeart/2009/3/layout/HorizontalOrganizationChart"/>
    <dgm:cxn modelId="{24197B77-D1C7-4D1E-8464-ABDB98CC9362}" type="presParOf" srcId="{FF68BF30-59D4-4F99-B78A-CBE4DCB458BD}" destId="{CC07AFDD-0A24-4C93-A837-75487BA8AD55}" srcOrd="0" destOrd="0" presId="urn:microsoft.com/office/officeart/2009/3/layout/HorizontalOrganizationChart"/>
    <dgm:cxn modelId="{0AEB60A5-4FD2-4F2F-AB49-4BBE8E7049F5}" type="presParOf" srcId="{FF68BF30-59D4-4F99-B78A-CBE4DCB458BD}" destId="{000929F1-1542-4C7C-90EF-DAF69C3E16DA}" srcOrd="1" destOrd="0" presId="urn:microsoft.com/office/officeart/2009/3/layout/HorizontalOrganizationChart"/>
    <dgm:cxn modelId="{4D95740A-F51D-4BD9-9FC1-8EEA22B95612}" type="presParOf" srcId="{6AF45B21-DCFB-47A4-8768-8374B0C30649}" destId="{DBFEB8E4-97D0-4E57-B1FD-160C501EF5F8}" srcOrd="1" destOrd="0" presId="urn:microsoft.com/office/officeart/2009/3/layout/HorizontalOrganizationChart"/>
    <dgm:cxn modelId="{4FBCF0AC-FDFA-4971-AF7C-353F3E5E9E5D}" type="presParOf" srcId="{6AF45B21-DCFB-47A4-8768-8374B0C30649}" destId="{7CBC7A3A-E749-43B7-88CF-510E3330DBCE}" srcOrd="2" destOrd="0" presId="urn:microsoft.com/office/officeart/2009/3/layout/HorizontalOrganizationChart"/>
    <dgm:cxn modelId="{479F2BA6-B64B-4B87-8036-08073F55F409}" type="presParOf" srcId="{F5399282-8E55-4730-8C99-8FCF7E6037CA}" destId="{5A4BE0A2-8FBD-4B40-8609-3F5CBC11799B}" srcOrd="2" destOrd="0" presId="urn:microsoft.com/office/officeart/2009/3/layout/HorizontalOrganizationChart"/>
    <dgm:cxn modelId="{ED616821-E2C1-4870-81FC-F255507CAB7A}" type="presParOf" srcId="{EA7B9C90-1D26-44D7-9F38-B14188719024}" destId="{C19F3753-43B7-4F9B-9E12-1888C0E12977}" srcOrd="10" destOrd="0" presId="urn:microsoft.com/office/officeart/2009/3/layout/HorizontalOrganizationChart"/>
    <dgm:cxn modelId="{3B623724-2EDA-4F40-9824-1D6D5E88CF0D}" type="presParOf" srcId="{EA7B9C90-1D26-44D7-9F38-B14188719024}" destId="{D5F803E3-7C1A-4E71-AAB0-F8D1EB945E58}" srcOrd="11" destOrd="0" presId="urn:microsoft.com/office/officeart/2009/3/layout/HorizontalOrganizationChart"/>
    <dgm:cxn modelId="{44DB54DE-EA18-4916-B5D4-9EFAE6BB9D0C}" type="presParOf" srcId="{D5F803E3-7C1A-4E71-AAB0-F8D1EB945E58}" destId="{BD471651-C022-4C40-9A2A-EB1EDD1A4BAA}" srcOrd="0" destOrd="0" presId="urn:microsoft.com/office/officeart/2009/3/layout/HorizontalOrganizationChart"/>
    <dgm:cxn modelId="{81ACD412-00F1-4119-B510-9DC8970131DF}" type="presParOf" srcId="{BD471651-C022-4C40-9A2A-EB1EDD1A4BAA}" destId="{554DB3EA-990C-4E62-8A8E-3A42BD311854}" srcOrd="0" destOrd="0" presId="urn:microsoft.com/office/officeart/2009/3/layout/HorizontalOrganizationChart"/>
    <dgm:cxn modelId="{937E9998-585B-40E0-801A-3595F008ADA3}" type="presParOf" srcId="{BD471651-C022-4C40-9A2A-EB1EDD1A4BAA}" destId="{0F165C3C-5B84-4D23-8AE9-B2E889045FD1}" srcOrd="1" destOrd="0" presId="urn:microsoft.com/office/officeart/2009/3/layout/HorizontalOrganizationChart"/>
    <dgm:cxn modelId="{B5D2ABB7-E468-4812-943D-F7841983275E}" type="presParOf" srcId="{D5F803E3-7C1A-4E71-AAB0-F8D1EB945E58}" destId="{9EE54078-EEC9-4301-8693-3B3AFD7D048A}" srcOrd="1" destOrd="0" presId="urn:microsoft.com/office/officeart/2009/3/layout/HorizontalOrganizationChart"/>
    <dgm:cxn modelId="{62E69B2F-EC9F-46A7-9726-20AD52FBD005}" type="presParOf" srcId="{D5F803E3-7C1A-4E71-AAB0-F8D1EB945E58}" destId="{3613B3ED-B1A2-4783-8D2D-9CEFF5331635}" srcOrd="2" destOrd="0" presId="urn:microsoft.com/office/officeart/2009/3/layout/HorizontalOrganizationChart"/>
    <dgm:cxn modelId="{4F707C0E-3A88-4F8F-8054-208E0C7E19BD}" type="presParOf" srcId="{EA7B9C90-1D26-44D7-9F38-B14188719024}" destId="{1D9970BD-07E4-429A-AE8E-2A946A1C430D}" srcOrd="12" destOrd="0" presId="urn:microsoft.com/office/officeart/2009/3/layout/HorizontalOrganizationChart"/>
    <dgm:cxn modelId="{17589C63-F02A-401F-8CBB-5C3D5A8A839A}" type="presParOf" srcId="{EA7B9C90-1D26-44D7-9F38-B14188719024}" destId="{29DCE5C4-DAB4-4454-94F2-2B2B1D0F0D66}" srcOrd="13" destOrd="0" presId="urn:microsoft.com/office/officeart/2009/3/layout/HorizontalOrganizationChart"/>
    <dgm:cxn modelId="{46B04F90-0D8A-47B9-8E50-C002F5124C30}" type="presParOf" srcId="{29DCE5C4-DAB4-4454-94F2-2B2B1D0F0D66}" destId="{5C9CD0A7-8601-4B57-82DF-4A2265BF725F}" srcOrd="0" destOrd="0" presId="urn:microsoft.com/office/officeart/2009/3/layout/HorizontalOrganizationChart"/>
    <dgm:cxn modelId="{FC720791-B4FF-473F-B004-8C934F2C6B24}" type="presParOf" srcId="{5C9CD0A7-8601-4B57-82DF-4A2265BF725F}" destId="{5BD5FD00-4EDD-4F4D-91EE-4947CD853BEA}" srcOrd="0" destOrd="0" presId="urn:microsoft.com/office/officeart/2009/3/layout/HorizontalOrganizationChart"/>
    <dgm:cxn modelId="{04B144D7-6304-4D23-9333-4D017A3787E8}" type="presParOf" srcId="{5C9CD0A7-8601-4B57-82DF-4A2265BF725F}" destId="{F4429168-46DF-4934-A598-03234C5AC4EB}" srcOrd="1" destOrd="0" presId="urn:microsoft.com/office/officeart/2009/3/layout/HorizontalOrganizationChart"/>
    <dgm:cxn modelId="{D646D1E1-5215-4439-BFBC-94813E85889C}" type="presParOf" srcId="{29DCE5C4-DAB4-4454-94F2-2B2B1D0F0D66}" destId="{8804040E-ACE0-4710-9418-EFC96171D12D}" srcOrd="1" destOrd="0" presId="urn:microsoft.com/office/officeart/2009/3/layout/HorizontalOrganizationChart"/>
    <dgm:cxn modelId="{D076FFAD-79B7-4B67-8912-4608998503CB}" type="presParOf" srcId="{29DCE5C4-DAB4-4454-94F2-2B2B1D0F0D66}" destId="{6D69850F-A328-4A44-A376-A08EFC7DA39F}" srcOrd="2" destOrd="0" presId="urn:microsoft.com/office/officeart/2009/3/layout/HorizontalOrganizationChart"/>
    <dgm:cxn modelId="{C9C52E9A-9EAC-41F7-A98C-16301A074C34}" type="presParOf" srcId="{630D8F09-D541-4344-8772-CD2ECDE69C72}" destId="{2FF477BB-8719-4F83-816D-EA26804A511B}" srcOrd="2" destOrd="0" presId="urn:microsoft.com/office/officeart/2009/3/layout/HorizontalOrganizationChart"/>
    <dgm:cxn modelId="{EDDF0155-3C93-4D13-ADDF-8288D16BCED0}" type="presParOf" srcId="{0CE7D8B9-49DC-4578-96C9-191C29F33F4D}" destId="{F0FB0C67-9963-4665-AE31-0C042550F1E4}" srcOrd="2" destOrd="0" presId="urn:microsoft.com/office/officeart/2009/3/layout/HorizontalOrganizationChart"/>
    <dgm:cxn modelId="{526BFBA2-6C72-4717-BE6E-3E076D4C0C14}" type="presParOf" srcId="{9A3C31EA-EF0E-45C4-AD83-EE2CF9BB735D}" destId="{0D9E1162-2238-4ECF-BDE1-2DBB39A001E1}" srcOrd="2" destOrd="0" presId="urn:microsoft.com/office/officeart/2009/3/layout/HorizontalOrganizationChart"/>
    <dgm:cxn modelId="{68E05A82-D2DD-46D7-A9F9-D0D791D5FAF5}" type="presParOf" srcId="{B4B7C680-8F43-4BC4-B400-2E2A7165A4B2}" destId="{6DBF3FC9-D82E-42B4-AFF6-15B9CBAF6A22}" srcOrd="2" destOrd="0" presId="urn:microsoft.com/office/officeart/2009/3/layout/HorizontalOrganizationChart"/>
    <dgm:cxn modelId="{F53937F6-D5DF-4F1C-928E-FD2B0965E8D1}" type="presParOf" srcId="{B4B7C680-8F43-4BC4-B400-2E2A7165A4B2}" destId="{CDE55D39-07AC-4934-BAB5-A570935660DE}" srcOrd="3" destOrd="0" presId="urn:microsoft.com/office/officeart/2009/3/layout/HorizontalOrganizationChart"/>
    <dgm:cxn modelId="{21421E2D-E141-44B1-A9D9-99FBC1F1724E}" type="presParOf" srcId="{CDE55D39-07AC-4934-BAB5-A570935660DE}" destId="{F135ABA9-EAC8-4834-9A42-D00F65498A7C}" srcOrd="0" destOrd="0" presId="urn:microsoft.com/office/officeart/2009/3/layout/HorizontalOrganizationChart"/>
    <dgm:cxn modelId="{CEA76F0A-BBEA-4E1B-B8A6-60CE412B43A9}" type="presParOf" srcId="{F135ABA9-EAC8-4834-9A42-D00F65498A7C}" destId="{E4E3A896-23C5-4DEA-BB57-7F0E2638822D}" srcOrd="0" destOrd="0" presId="urn:microsoft.com/office/officeart/2009/3/layout/HorizontalOrganizationChart"/>
    <dgm:cxn modelId="{031E9AA4-B33E-4761-AF7B-BD42785A14A4}" type="presParOf" srcId="{F135ABA9-EAC8-4834-9A42-D00F65498A7C}" destId="{D42DDFF5-85F8-4651-B5CA-8A3CB3492FFF}" srcOrd="1" destOrd="0" presId="urn:microsoft.com/office/officeart/2009/3/layout/HorizontalOrganizationChart"/>
    <dgm:cxn modelId="{6EC2EA7C-4127-49C5-9305-52D51E9FD973}" type="presParOf" srcId="{CDE55D39-07AC-4934-BAB5-A570935660DE}" destId="{10CDD9F4-FC84-4555-AAFC-C961F1A37F7C}" srcOrd="1" destOrd="0" presId="urn:microsoft.com/office/officeart/2009/3/layout/HorizontalOrganizationChart"/>
    <dgm:cxn modelId="{65BFB86B-C829-478B-A2E2-A50365A29360}" type="presParOf" srcId="{10CDD9F4-FC84-4555-AAFC-C961F1A37F7C}" destId="{3603457B-EFDC-4E1E-8686-B5D4162AE1CE}" srcOrd="0" destOrd="0" presId="urn:microsoft.com/office/officeart/2009/3/layout/HorizontalOrganizationChart"/>
    <dgm:cxn modelId="{5566B369-57EC-4985-9BD3-F222D3C0839A}" type="presParOf" srcId="{10CDD9F4-FC84-4555-AAFC-C961F1A37F7C}" destId="{44A83E89-2644-4B60-9733-A492410DC61B}" srcOrd="1" destOrd="0" presId="urn:microsoft.com/office/officeart/2009/3/layout/HorizontalOrganizationChart"/>
    <dgm:cxn modelId="{3121EA49-9E27-44D7-87A8-B2226343F059}" type="presParOf" srcId="{44A83E89-2644-4B60-9733-A492410DC61B}" destId="{301F120C-E6F6-418A-98DE-832611BEDDF7}" srcOrd="0" destOrd="0" presId="urn:microsoft.com/office/officeart/2009/3/layout/HorizontalOrganizationChart"/>
    <dgm:cxn modelId="{F6DB1C74-2E0B-4A4D-8B47-EE7562D0A6F8}" type="presParOf" srcId="{301F120C-E6F6-418A-98DE-832611BEDDF7}" destId="{E9123AAD-3806-4A8D-9E87-DFA56C9403E5}" srcOrd="0" destOrd="0" presId="urn:microsoft.com/office/officeart/2009/3/layout/HorizontalOrganizationChart"/>
    <dgm:cxn modelId="{6A20858A-C2C9-4617-8477-3219CBC054B4}" type="presParOf" srcId="{301F120C-E6F6-418A-98DE-832611BEDDF7}" destId="{147D33E1-19FA-49B7-A515-73FDC0EA7516}" srcOrd="1" destOrd="0" presId="urn:microsoft.com/office/officeart/2009/3/layout/HorizontalOrganizationChart"/>
    <dgm:cxn modelId="{EBE4EB63-3665-4535-9FAB-BFA826672DC2}" type="presParOf" srcId="{44A83E89-2644-4B60-9733-A492410DC61B}" destId="{DDFD8C96-BD70-4B49-88DA-052B3BF5A4E4}" srcOrd="1" destOrd="0" presId="urn:microsoft.com/office/officeart/2009/3/layout/HorizontalOrganizationChart"/>
    <dgm:cxn modelId="{545621D6-2E0F-4D84-AF8D-4B7BDC36FE51}" type="presParOf" srcId="{44A83E89-2644-4B60-9733-A492410DC61B}" destId="{B69B1F0E-85FB-4BA0-8CE9-81426D1CA9DF}" srcOrd="2" destOrd="0" presId="urn:microsoft.com/office/officeart/2009/3/layout/HorizontalOrganizationChart"/>
    <dgm:cxn modelId="{0AC4A792-148F-4648-B9C1-841CD8B8BCF5}" type="presParOf" srcId="{CDE55D39-07AC-4934-BAB5-A570935660DE}" destId="{481BE711-4E18-46CA-A064-7D9B6085FD9B}" srcOrd="2" destOrd="0" presId="urn:microsoft.com/office/officeart/2009/3/layout/HorizontalOrganizationChart"/>
    <dgm:cxn modelId="{5EEE90FC-48F8-46E9-AA49-B5CC8F428610}" type="presParOf" srcId="{B4B7C680-8F43-4BC4-B400-2E2A7165A4B2}" destId="{9AAF3262-DFA2-46AA-9A85-421AED474020}" srcOrd="4" destOrd="0" presId="urn:microsoft.com/office/officeart/2009/3/layout/HorizontalOrganizationChart"/>
    <dgm:cxn modelId="{C3680E28-7E54-45A3-88B0-444864A0E9B7}" type="presParOf" srcId="{B4B7C680-8F43-4BC4-B400-2E2A7165A4B2}" destId="{A7592968-FADC-4BE1-82F2-01A1FDA8B188}" srcOrd="5" destOrd="0" presId="urn:microsoft.com/office/officeart/2009/3/layout/HorizontalOrganizationChart"/>
    <dgm:cxn modelId="{B687094F-82B2-41C7-A48A-6AB6678E830A}" type="presParOf" srcId="{A7592968-FADC-4BE1-82F2-01A1FDA8B188}" destId="{B24D45FE-7207-4A8C-850E-99BBC628AFAD}" srcOrd="0" destOrd="0" presId="urn:microsoft.com/office/officeart/2009/3/layout/HorizontalOrganizationChart"/>
    <dgm:cxn modelId="{B5F93EE3-2BFE-455F-9390-0D70B4A045FB}" type="presParOf" srcId="{B24D45FE-7207-4A8C-850E-99BBC628AFAD}" destId="{84917349-117E-4921-884B-AC6E43F3804F}" srcOrd="0" destOrd="0" presId="urn:microsoft.com/office/officeart/2009/3/layout/HorizontalOrganizationChart"/>
    <dgm:cxn modelId="{387DD50B-DF9D-4D6F-B73E-4CC48544EA4A}" type="presParOf" srcId="{B24D45FE-7207-4A8C-850E-99BBC628AFAD}" destId="{3CEBD702-2D0F-4EAB-BB2E-BB707E83A32E}" srcOrd="1" destOrd="0" presId="urn:microsoft.com/office/officeart/2009/3/layout/HorizontalOrganizationChart"/>
    <dgm:cxn modelId="{286C5CDA-7417-4D92-9942-5CE98963765A}" type="presParOf" srcId="{A7592968-FADC-4BE1-82F2-01A1FDA8B188}" destId="{0023F856-19B3-4D0A-BA8C-323017BBCE4A}" srcOrd="1" destOrd="0" presId="urn:microsoft.com/office/officeart/2009/3/layout/HorizontalOrganizationChart"/>
    <dgm:cxn modelId="{77F2684D-E47F-434E-8C48-1FB2E2E9F1B6}" type="presParOf" srcId="{0023F856-19B3-4D0A-BA8C-323017BBCE4A}" destId="{E82CC2DD-6F5E-44AA-8042-0164E626A63E}" srcOrd="0" destOrd="0" presId="urn:microsoft.com/office/officeart/2009/3/layout/HorizontalOrganizationChart"/>
    <dgm:cxn modelId="{D66F1E86-446B-4079-8749-D4428A203086}" type="presParOf" srcId="{0023F856-19B3-4D0A-BA8C-323017BBCE4A}" destId="{96216ABF-94A2-4618-8A98-F8120BAF0DA2}" srcOrd="1" destOrd="0" presId="urn:microsoft.com/office/officeart/2009/3/layout/HorizontalOrganizationChart"/>
    <dgm:cxn modelId="{5681D26C-8786-49C7-B243-0C1E1739AD62}" type="presParOf" srcId="{96216ABF-94A2-4618-8A98-F8120BAF0DA2}" destId="{3C8CC620-712F-4C64-8B30-26DD77B9CAFF}" srcOrd="0" destOrd="0" presId="urn:microsoft.com/office/officeart/2009/3/layout/HorizontalOrganizationChart"/>
    <dgm:cxn modelId="{9A923DCA-FC17-4503-886A-037BC12052A5}" type="presParOf" srcId="{3C8CC620-712F-4C64-8B30-26DD77B9CAFF}" destId="{B40A061A-083B-427D-AEE7-45B476A59908}" srcOrd="0" destOrd="0" presId="urn:microsoft.com/office/officeart/2009/3/layout/HorizontalOrganizationChart"/>
    <dgm:cxn modelId="{2DFFAB62-1AF1-49AE-933B-91C588D5E794}" type="presParOf" srcId="{3C8CC620-712F-4C64-8B30-26DD77B9CAFF}" destId="{B6CBD242-D36D-422C-8C6B-DB3A1B9C536C}" srcOrd="1" destOrd="0" presId="urn:microsoft.com/office/officeart/2009/3/layout/HorizontalOrganizationChart"/>
    <dgm:cxn modelId="{148DBB75-C1E8-43DA-B8E9-8AB2F1252250}" type="presParOf" srcId="{96216ABF-94A2-4618-8A98-F8120BAF0DA2}" destId="{795A7D6A-D8C4-4AE6-9F1F-108A8D3833F9}" srcOrd="1" destOrd="0" presId="urn:microsoft.com/office/officeart/2009/3/layout/HorizontalOrganizationChart"/>
    <dgm:cxn modelId="{7342B23E-6FC1-403B-B041-5FD809B446DD}" type="presParOf" srcId="{96216ABF-94A2-4618-8A98-F8120BAF0DA2}" destId="{0259B641-0594-4034-800A-D89C5C66E2F9}" srcOrd="2" destOrd="0" presId="urn:microsoft.com/office/officeart/2009/3/layout/HorizontalOrganizationChart"/>
    <dgm:cxn modelId="{3C4AC5A4-E759-45F9-9257-90D9CA5ECAB4}" type="presParOf" srcId="{A7592968-FADC-4BE1-82F2-01A1FDA8B188}" destId="{7562B6A2-053F-4E66-BCE3-84FE044C634B}" srcOrd="2" destOrd="0" presId="urn:microsoft.com/office/officeart/2009/3/layout/HorizontalOrganizationChart"/>
    <dgm:cxn modelId="{F78BF5D9-19B7-4D7A-9DF9-F1188EB07B48}" type="presParOf" srcId="{B4B7C680-8F43-4BC4-B400-2E2A7165A4B2}" destId="{A9C035A3-D80B-4766-892F-9E8EB26B7583}" srcOrd="6" destOrd="0" presId="urn:microsoft.com/office/officeart/2009/3/layout/HorizontalOrganizationChart"/>
    <dgm:cxn modelId="{3CC71426-E9CC-47F8-8C54-DE7FABC289E3}" type="presParOf" srcId="{B4B7C680-8F43-4BC4-B400-2E2A7165A4B2}" destId="{126309BD-613E-4467-948D-95BFE10A7404}" srcOrd="7" destOrd="0" presId="urn:microsoft.com/office/officeart/2009/3/layout/HorizontalOrganizationChart"/>
    <dgm:cxn modelId="{A39F41B8-ECEE-4128-BCF8-2E29BDA6C965}" type="presParOf" srcId="{126309BD-613E-4467-948D-95BFE10A7404}" destId="{E269CA6F-092D-4483-B99B-A3858C343B79}" srcOrd="0" destOrd="0" presId="urn:microsoft.com/office/officeart/2009/3/layout/HorizontalOrganizationChart"/>
    <dgm:cxn modelId="{EB61EA9D-AF71-4F25-9553-44A020BBC4D4}" type="presParOf" srcId="{E269CA6F-092D-4483-B99B-A3858C343B79}" destId="{66FFD79D-B3F1-4FFA-A156-929AFD375776}" srcOrd="0" destOrd="0" presId="urn:microsoft.com/office/officeart/2009/3/layout/HorizontalOrganizationChart"/>
    <dgm:cxn modelId="{1AB150F1-F2F3-47D0-B66F-85279A290044}" type="presParOf" srcId="{E269CA6F-092D-4483-B99B-A3858C343B79}" destId="{00348EE5-1BCD-41E6-A199-98E29203A879}" srcOrd="1" destOrd="0" presId="urn:microsoft.com/office/officeart/2009/3/layout/HorizontalOrganizationChart"/>
    <dgm:cxn modelId="{C56A76B2-749D-44BB-A182-3BCA3EE347B5}" type="presParOf" srcId="{126309BD-613E-4467-948D-95BFE10A7404}" destId="{4554E263-DCE6-435E-BA30-20EE4ED0FE54}" srcOrd="1" destOrd="0" presId="urn:microsoft.com/office/officeart/2009/3/layout/HorizontalOrganizationChart"/>
    <dgm:cxn modelId="{9C24438F-9150-49F4-B698-5FBA166D576C}" type="presParOf" srcId="{4554E263-DCE6-435E-BA30-20EE4ED0FE54}" destId="{3EEDA31B-7509-4F84-949B-74E0909AD1AA}" srcOrd="0" destOrd="0" presId="urn:microsoft.com/office/officeart/2009/3/layout/HorizontalOrganizationChart"/>
    <dgm:cxn modelId="{4F343C2D-73EC-430A-A661-2238524C6C90}" type="presParOf" srcId="{4554E263-DCE6-435E-BA30-20EE4ED0FE54}" destId="{5AE8E364-6C70-4AEC-99D7-BD6FF0211AA4}" srcOrd="1" destOrd="0" presId="urn:microsoft.com/office/officeart/2009/3/layout/HorizontalOrganizationChart"/>
    <dgm:cxn modelId="{815AEBCE-18B1-4D38-A981-D845F08375DE}" type="presParOf" srcId="{5AE8E364-6C70-4AEC-99D7-BD6FF0211AA4}" destId="{7C27FA28-5D63-46BF-9A9C-D63A9B8F09EB}" srcOrd="0" destOrd="0" presId="urn:microsoft.com/office/officeart/2009/3/layout/HorizontalOrganizationChart"/>
    <dgm:cxn modelId="{11328B02-9B8B-4E12-AD95-98A59EE31FCD}" type="presParOf" srcId="{7C27FA28-5D63-46BF-9A9C-D63A9B8F09EB}" destId="{EDD08FFB-F4BC-4F79-B4DD-D28D8BC68B62}" srcOrd="0" destOrd="0" presId="urn:microsoft.com/office/officeart/2009/3/layout/HorizontalOrganizationChart"/>
    <dgm:cxn modelId="{6EAE940F-3C70-4E68-B800-512AEB4E149C}" type="presParOf" srcId="{7C27FA28-5D63-46BF-9A9C-D63A9B8F09EB}" destId="{86F979E2-6613-49BD-A3D8-FE5D555D6FFE}" srcOrd="1" destOrd="0" presId="urn:microsoft.com/office/officeart/2009/3/layout/HorizontalOrganizationChart"/>
    <dgm:cxn modelId="{FFF9BA1B-FD43-4E62-B02E-5A41F01D03F0}" type="presParOf" srcId="{5AE8E364-6C70-4AEC-99D7-BD6FF0211AA4}" destId="{5897D007-9F55-4C05-8D67-826B7F742B3E}" srcOrd="1" destOrd="0" presId="urn:microsoft.com/office/officeart/2009/3/layout/HorizontalOrganizationChart"/>
    <dgm:cxn modelId="{FFC28413-7908-462E-B953-2165F1B69216}" type="presParOf" srcId="{5AE8E364-6C70-4AEC-99D7-BD6FF0211AA4}" destId="{49FCB451-D127-4A98-A94C-5A60F5F19FB0}" srcOrd="2" destOrd="0" presId="urn:microsoft.com/office/officeart/2009/3/layout/HorizontalOrganizationChart"/>
    <dgm:cxn modelId="{EB598ABF-4596-4C50-8E61-764A9205CA51}" type="presParOf" srcId="{126309BD-613E-4467-948D-95BFE10A7404}" destId="{372F8271-2226-4F45-AD98-D60032D4C9B4}" srcOrd="2" destOrd="0" presId="urn:microsoft.com/office/officeart/2009/3/layout/HorizontalOrganizationChart"/>
    <dgm:cxn modelId="{C0FF3A07-0803-4C1A-AEA4-B6B2B3F526DC}" type="presParOf" srcId="{B4B7C680-8F43-4BC4-B400-2E2A7165A4B2}" destId="{121073A9-C031-483F-82AC-238D8FC19823}" srcOrd="8" destOrd="0" presId="urn:microsoft.com/office/officeart/2009/3/layout/HorizontalOrganizationChart"/>
    <dgm:cxn modelId="{A66BDD7F-053B-4FDE-BF7B-94B1CD5E2727}" type="presParOf" srcId="{B4B7C680-8F43-4BC4-B400-2E2A7165A4B2}" destId="{603D4BE3-2E9E-4EFC-9E1B-D9C65BD47E43}" srcOrd="9" destOrd="0" presId="urn:microsoft.com/office/officeart/2009/3/layout/HorizontalOrganizationChart"/>
    <dgm:cxn modelId="{C4E9548C-A3C8-4A70-895D-D73BE3EEF45E}" type="presParOf" srcId="{603D4BE3-2E9E-4EFC-9E1B-D9C65BD47E43}" destId="{694E10AB-A6E8-4A94-9B85-EDF8A3AE5FA7}" srcOrd="0" destOrd="0" presId="urn:microsoft.com/office/officeart/2009/3/layout/HorizontalOrganizationChart"/>
    <dgm:cxn modelId="{12AC1B68-620A-4FF3-AA63-9A4F1E88BDCE}" type="presParOf" srcId="{694E10AB-A6E8-4A94-9B85-EDF8A3AE5FA7}" destId="{5F40F3D1-7CC5-45EE-8D1E-6FB278ADB9A9}" srcOrd="0" destOrd="0" presId="urn:microsoft.com/office/officeart/2009/3/layout/HorizontalOrganizationChart"/>
    <dgm:cxn modelId="{0734A21D-1D27-4727-99C3-96348F5C4F1F}" type="presParOf" srcId="{694E10AB-A6E8-4A94-9B85-EDF8A3AE5FA7}" destId="{483E42D1-71B5-4659-9486-E74149CC73A0}" srcOrd="1" destOrd="0" presId="urn:microsoft.com/office/officeart/2009/3/layout/HorizontalOrganizationChart"/>
    <dgm:cxn modelId="{09311632-A23F-4F93-B12E-92200422F288}" type="presParOf" srcId="{603D4BE3-2E9E-4EFC-9E1B-D9C65BD47E43}" destId="{F4D70B99-AF80-4FF9-82CB-DC9F525006B3}" srcOrd="1" destOrd="0" presId="urn:microsoft.com/office/officeart/2009/3/layout/HorizontalOrganizationChart"/>
    <dgm:cxn modelId="{2CF88E83-33F4-44B9-806A-32BC8AEF5C18}" type="presParOf" srcId="{F4D70B99-AF80-4FF9-82CB-DC9F525006B3}" destId="{2F380EA5-A201-445D-A5A5-0ED11AF33777}" srcOrd="0" destOrd="0" presId="urn:microsoft.com/office/officeart/2009/3/layout/HorizontalOrganizationChart"/>
    <dgm:cxn modelId="{10FEA6CB-4835-45F3-A407-46DCC582450F}" type="presParOf" srcId="{F4D70B99-AF80-4FF9-82CB-DC9F525006B3}" destId="{55335F21-9C6D-49A4-B761-248C474A78FF}" srcOrd="1" destOrd="0" presId="urn:microsoft.com/office/officeart/2009/3/layout/HorizontalOrganizationChart"/>
    <dgm:cxn modelId="{34CBC9AB-75F8-48AD-89CB-46F08D4608AA}" type="presParOf" srcId="{55335F21-9C6D-49A4-B761-248C474A78FF}" destId="{9148383C-4337-4D12-AFDB-580BEA46EC38}" srcOrd="0" destOrd="0" presId="urn:microsoft.com/office/officeart/2009/3/layout/HorizontalOrganizationChart"/>
    <dgm:cxn modelId="{32CCC0CF-5347-46DB-B828-0D93F84260E2}" type="presParOf" srcId="{9148383C-4337-4D12-AFDB-580BEA46EC38}" destId="{0DCC470C-C818-49B8-B00D-F6BF22EBC4BC}" srcOrd="0" destOrd="0" presId="urn:microsoft.com/office/officeart/2009/3/layout/HorizontalOrganizationChart"/>
    <dgm:cxn modelId="{F2F37435-C93A-4F6C-81E3-23BF800E4B9A}" type="presParOf" srcId="{9148383C-4337-4D12-AFDB-580BEA46EC38}" destId="{E57A8DEB-3D7E-416B-806B-414E75A1A646}" srcOrd="1" destOrd="0" presId="urn:microsoft.com/office/officeart/2009/3/layout/HorizontalOrganizationChart"/>
    <dgm:cxn modelId="{64FAA052-1DF6-4253-82D7-E93F04A7FFF3}" type="presParOf" srcId="{55335F21-9C6D-49A4-B761-248C474A78FF}" destId="{0D72C605-0D74-4B0C-BD96-00961A4D1DF4}" srcOrd="1" destOrd="0" presId="urn:microsoft.com/office/officeart/2009/3/layout/HorizontalOrganizationChart"/>
    <dgm:cxn modelId="{8F1DF0B0-3942-43BC-B44A-5165404B9CB8}" type="presParOf" srcId="{55335F21-9C6D-49A4-B761-248C474A78FF}" destId="{CD112782-65B0-4F61-8EBD-BD6089329F98}" srcOrd="2" destOrd="0" presId="urn:microsoft.com/office/officeart/2009/3/layout/HorizontalOrganizationChart"/>
    <dgm:cxn modelId="{88A2B4A2-0F7E-4F0B-B617-531B7B2EB372}" type="presParOf" srcId="{603D4BE3-2E9E-4EFC-9E1B-D9C65BD47E43}" destId="{79366B00-C567-4DBA-A1E3-9FFB1149A52F}" srcOrd="2" destOrd="0" presId="urn:microsoft.com/office/officeart/2009/3/layout/HorizontalOrganizationChart"/>
    <dgm:cxn modelId="{060C678A-D454-4671-A29B-E573B1FE012E}" type="presParOf" srcId="{B3C61612-5D1B-49D5-A4A2-7B820A90500F}" destId="{DD4D6742-3920-4722-BE96-7E9BC36CA49A}" srcOrd="2" destOrd="0" presId="urn:microsoft.com/office/officeart/2009/3/layout/HorizontalOrganizationChart"/>
    <dgm:cxn modelId="{5E8BF547-F3D1-4440-B1CB-B86E5E7E5ACD}" type="presParOf" srcId="{5DE51BA2-DAD1-46C8-BC60-D9FCBC545CA8}" destId="{DCC71CDA-0F99-48AD-BA03-0ADEFA3C7B8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80EA5-A201-445D-A5A5-0ED11AF33777}">
      <dsp:nvSpPr>
        <dsp:cNvPr id="0" name=""/>
        <dsp:cNvSpPr/>
      </dsp:nvSpPr>
      <dsp:spPr>
        <a:xfrm>
          <a:off x="3665901" y="5366079"/>
          <a:ext cx="228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82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073A9-C031-483F-82AC-238D8FC19823}">
      <dsp:nvSpPr>
        <dsp:cNvPr id="0" name=""/>
        <dsp:cNvSpPr/>
      </dsp:nvSpPr>
      <dsp:spPr>
        <a:xfrm>
          <a:off x="2296310" y="4190439"/>
          <a:ext cx="228265" cy="12213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1221360"/>
              </a:lnTo>
              <a:lnTo>
                <a:pt x="228265" y="122136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DA31B-7509-4F84-949B-74E0909AD1AA}">
      <dsp:nvSpPr>
        <dsp:cNvPr id="0" name=""/>
        <dsp:cNvSpPr/>
      </dsp:nvSpPr>
      <dsp:spPr>
        <a:xfrm>
          <a:off x="3665901" y="4875309"/>
          <a:ext cx="228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82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035A3-D80B-4766-892F-9E8EB26B7583}">
      <dsp:nvSpPr>
        <dsp:cNvPr id="0" name=""/>
        <dsp:cNvSpPr/>
      </dsp:nvSpPr>
      <dsp:spPr>
        <a:xfrm>
          <a:off x="2296310" y="4190439"/>
          <a:ext cx="228265" cy="730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730590"/>
              </a:lnTo>
              <a:lnTo>
                <a:pt x="228265" y="73059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2CC2DD-6F5E-44AA-8042-0164E626A63E}">
      <dsp:nvSpPr>
        <dsp:cNvPr id="0" name=""/>
        <dsp:cNvSpPr/>
      </dsp:nvSpPr>
      <dsp:spPr>
        <a:xfrm>
          <a:off x="3665901" y="4384539"/>
          <a:ext cx="228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82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F3262-DFA2-46AA-9A85-421AED474020}">
      <dsp:nvSpPr>
        <dsp:cNvPr id="0" name=""/>
        <dsp:cNvSpPr/>
      </dsp:nvSpPr>
      <dsp:spPr>
        <a:xfrm>
          <a:off x="2296310" y="4190439"/>
          <a:ext cx="228265" cy="2398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239820"/>
              </a:lnTo>
              <a:lnTo>
                <a:pt x="228265" y="2398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3457B-EFDC-4E1E-8686-B5D4162AE1CE}">
      <dsp:nvSpPr>
        <dsp:cNvPr id="0" name=""/>
        <dsp:cNvSpPr/>
      </dsp:nvSpPr>
      <dsp:spPr>
        <a:xfrm>
          <a:off x="3665901" y="3893769"/>
          <a:ext cx="228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82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F3FC9-D82E-42B4-AFF6-15B9CBAF6A22}">
      <dsp:nvSpPr>
        <dsp:cNvPr id="0" name=""/>
        <dsp:cNvSpPr/>
      </dsp:nvSpPr>
      <dsp:spPr>
        <a:xfrm>
          <a:off x="2296310" y="3939489"/>
          <a:ext cx="228265" cy="250949"/>
        </a:xfrm>
        <a:custGeom>
          <a:avLst/>
          <a:gdLst/>
          <a:ahLst/>
          <a:cxnLst/>
          <a:rect l="0" t="0" r="0" b="0"/>
          <a:pathLst>
            <a:path>
              <a:moveTo>
                <a:pt x="0" y="250949"/>
              </a:moveTo>
              <a:lnTo>
                <a:pt x="114132" y="250949"/>
              </a:lnTo>
              <a:lnTo>
                <a:pt x="114132" y="0"/>
              </a:lnTo>
              <a:lnTo>
                <a:pt x="228265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970BD-07E4-429A-AE8E-2A946A1C430D}">
      <dsp:nvSpPr>
        <dsp:cNvPr id="0" name=""/>
        <dsp:cNvSpPr/>
      </dsp:nvSpPr>
      <dsp:spPr>
        <a:xfrm>
          <a:off x="6400997" y="3154091"/>
          <a:ext cx="228265" cy="1400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1400282"/>
              </a:lnTo>
              <a:lnTo>
                <a:pt x="228265" y="140028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F3753-43B7-4F9B-9E12-1888C0E12977}">
      <dsp:nvSpPr>
        <dsp:cNvPr id="0" name=""/>
        <dsp:cNvSpPr/>
      </dsp:nvSpPr>
      <dsp:spPr>
        <a:xfrm>
          <a:off x="6400997" y="3154091"/>
          <a:ext cx="228265" cy="876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876271"/>
              </a:lnTo>
              <a:lnTo>
                <a:pt x="228265" y="87627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7EF70-8411-42D5-B4AF-512750965A5D}">
      <dsp:nvSpPr>
        <dsp:cNvPr id="0" name=""/>
        <dsp:cNvSpPr/>
      </dsp:nvSpPr>
      <dsp:spPr>
        <a:xfrm>
          <a:off x="7770588" y="3611148"/>
          <a:ext cx="228265" cy="243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243553"/>
              </a:lnTo>
              <a:lnTo>
                <a:pt x="228265" y="24355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36310-8275-4885-8548-514555952C29}">
      <dsp:nvSpPr>
        <dsp:cNvPr id="0" name=""/>
        <dsp:cNvSpPr/>
      </dsp:nvSpPr>
      <dsp:spPr>
        <a:xfrm>
          <a:off x="7770588" y="3363932"/>
          <a:ext cx="228265" cy="247216"/>
        </a:xfrm>
        <a:custGeom>
          <a:avLst/>
          <a:gdLst/>
          <a:ahLst/>
          <a:cxnLst/>
          <a:rect l="0" t="0" r="0" b="0"/>
          <a:pathLst>
            <a:path>
              <a:moveTo>
                <a:pt x="0" y="247216"/>
              </a:moveTo>
              <a:lnTo>
                <a:pt x="114132" y="247216"/>
              </a:lnTo>
              <a:lnTo>
                <a:pt x="114132" y="0"/>
              </a:lnTo>
              <a:lnTo>
                <a:pt x="228265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6ABAB-E944-4840-BD42-D1E7D1512EDD}">
      <dsp:nvSpPr>
        <dsp:cNvPr id="0" name=""/>
        <dsp:cNvSpPr/>
      </dsp:nvSpPr>
      <dsp:spPr>
        <a:xfrm>
          <a:off x="6400997" y="3154091"/>
          <a:ext cx="228265" cy="457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457057"/>
              </a:lnTo>
              <a:lnTo>
                <a:pt x="228265" y="45705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ED629-8491-49E2-AFAC-8CBC7EE79E47}">
      <dsp:nvSpPr>
        <dsp:cNvPr id="0" name=""/>
        <dsp:cNvSpPr/>
      </dsp:nvSpPr>
      <dsp:spPr>
        <a:xfrm>
          <a:off x="6400997" y="3098242"/>
          <a:ext cx="228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5848"/>
              </a:moveTo>
              <a:lnTo>
                <a:pt x="114132" y="55848"/>
              </a:lnTo>
              <a:lnTo>
                <a:pt x="114132" y="45720"/>
              </a:lnTo>
              <a:lnTo>
                <a:pt x="2282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E3AA8-637E-48F8-8EDF-934EF0687758}">
      <dsp:nvSpPr>
        <dsp:cNvPr id="0" name=""/>
        <dsp:cNvSpPr/>
      </dsp:nvSpPr>
      <dsp:spPr>
        <a:xfrm>
          <a:off x="6400997" y="1523883"/>
          <a:ext cx="209284" cy="1630207"/>
        </a:xfrm>
        <a:custGeom>
          <a:avLst/>
          <a:gdLst/>
          <a:ahLst/>
          <a:cxnLst/>
          <a:rect l="0" t="0" r="0" b="0"/>
          <a:pathLst>
            <a:path>
              <a:moveTo>
                <a:pt x="0" y="1630207"/>
              </a:moveTo>
              <a:lnTo>
                <a:pt x="95152" y="1630207"/>
              </a:lnTo>
              <a:lnTo>
                <a:pt x="95152" y="0"/>
              </a:lnTo>
              <a:lnTo>
                <a:pt x="20928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30DE4-0AE8-4B6F-840D-D153E53C8EA4}">
      <dsp:nvSpPr>
        <dsp:cNvPr id="0" name=""/>
        <dsp:cNvSpPr/>
      </dsp:nvSpPr>
      <dsp:spPr>
        <a:xfrm>
          <a:off x="6400997" y="1998477"/>
          <a:ext cx="209284" cy="1155613"/>
        </a:xfrm>
        <a:custGeom>
          <a:avLst/>
          <a:gdLst/>
          <a:ahLst/>
          <a:cxnLst/>
          <a:rect l="0" t="0" r="0" b="0"/>
          <a:pathLst>
            <a:path>
              <a:moveTo>
                <a:pt x="0" y="1155613"/>
              </a:moveTo>
              <a:lnTo>
                <a:pt x="95152" y="1155613"/>
              </a:lnTo>
              <a:lnTo>
                <a:pt x="95152" y="0"/>
              </a:lnTo>
              <a:lnTo>
                <a:pt x="20928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AB95B-EBC8-4553-BE2B-17A6E3E01C0F}">
      <dsp:nvSpPr>
        <dsp:cNvPr id="0" name=""/>
        <dsp:cNvSpPr/>
      </dsp:nvSpPr>
      <dsp:spPr>
        <a:xfrm>
          <a:off x="6400997" y="2459816"/>
          <a:ext cx="209284" cy="694274"/>
        </a:xfrm>
        <a:custGeom>
          <a:avLst/>
          <a:gdLst/>
          <a:ahLst/>
          <a:cxnLst/>
          <a:rect l="0" t="0" r="0" b="0"/>
          <a:pathLst>
            <a:path>
              <a:moveTo>
                <a:pt x="0" y="694274"/>
              </a:moveTo>
              <a:lnTo>
                <a:pt x="95152" y="694274"/>
              </a:lnTo>
              <a:lnTo>
                <a:pt x="95152" y="0"/>
              </a:lnTo>
              <a:lnTo>
                <a:pt x="20928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95DC6-4194-46E5-AB0C-8888D946047B}">
      <dsp:nvSpPr>
        <dsp:cNvPr id="0" name=""/>
        <dsp:cNvSpPr/>
      </dsp:nvSpPr>
      <dsp:spPr>
        <a:xfrm>
          <a:off x="5035492" y="3108371"/>
          <a:ext cx="228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703"/>
              </a:moveTo>
              <a:lnTo>
                <a:pt x="114132" y="48703"/>
              </a:lnTo>
              <a:lnTo>
                <a:pt x="114132" y="45720"/>
              </a:lnTo>
              <a:lnTo>
                <a:pt x="2282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DE501-F393-4A87-B817-DAED4BF25FD9}">
      <dsp:nvSpPr>
        <dsp:cNvPr id="0" name=""/>
        <dsp:cNvSpPr/>
      </dsp:nvSpPr>
      <dsp:spPr>
        <a:xfrm>
          <a:off x="3665901" y="3111354"/>
          <a:ext cx="228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8265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47906-F2FF-4D2A-8362-398396A89E8D}">
      <dsp:nvSpPr>
        <dsp:cNvPr id="0" name=""/>
        <dsp:cNvSpPr/>
      </dsp:nvSpPr>
      <dsp:spPr>
        <a:xfrm>
          <a:off x="2296310" y="3157074"/>
          <a:ext cx="228265" cy="1033364"/>
        </a:xfrm>
        <a:custGeom>
          <a:avLst/>
          <a:gdLst/>
          <a:ahLst/>
          <a:cxnLst/>
          <a:rect l="0" t="0" r="0" b="0"/>
          <a:pathLst>
            <a:path>
              <a:moveTo>
                <a:pt x="0" y="1033364"/>
              </a:moveTo>
              <a:lnTo>
                <a:pt x="114132" y="1033364"/>
              </a:lnTo>
              <a:lnTo>
                <a:pt x="114132" y="0"/>
              </a:lnTo>
              <a:lnTo>
                <a:pt x="228265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563FE-565D-4961-B5B9-2BCE864EC2D6}">
      <dsp:nvSpPr>
        <dsp:cNvPr id="0" name=""/>
        <dsp:cNvSpPr/>
      </dsp:nvSpPr>
      <dsp:spPr>
        <a:xfrm>
          <a:off x="926719" y="3100784"/>
          <a:ext cx="228265" cy="1089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1089655"/>
              </a:lnTo>
              <a:lnTo>
                <a:pt x="228265" y="108965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78514-FD53-4EF7-AFDB-07B337E7E73A}">
      <dsp:nvSpPr>
        <dsp:cNvPr id="0" name=""/>
        <dsp:cNvSpPr/>
      </dsp:nvSpPr>
      <dsp:spPr>
        <a:xfrm>
          <a:off x="926719" y="2723693"/>
          <a:ext cx="228265" cy="377090"/>
        </a:xfrm>
        <a:custGeom>
          <a:avLst/>
          <a:gdLst/>
          <a:ahLst/>
          <a:cxnLst/>
          <a:rect l="0" t="0" r="0" b="0"/>
          <a:pathLst>
            <a:path>
              <a:moveTo>
                <a:pt x="0" y="377090"/>
              </a:moveTo>
              <a:lnTo>
                <a:pt x="114132" y="377090"/>
              </a:lnTo>
              <a:lnTo>
                <a:pt x="114132" y="0"/>
              </a:lnTo>
              <a:lnTo>
                <a:pt x="228265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F881F-346A-4232-8729-025F5114BFE7}">
      <dsp:nvSpPr>
        <dsp:cNvPr id="0" name=""/>
        <dsp:cNvSpPr/>
      </dsp:nvSpPr>
      <dsp:spPr>
        <a:xfrm>
          <a:off x="2296310" y="2287990"/>
          <a:ext cx="228265" cy="217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32" y="0"/>
              </a:lnTo>
              <a:lnTo>
                <a:pt x="114132" y="217851"/>
              </a:lnTo>
              <a:lnTo>
                <a:pt x="228265" y="21785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F3D3-F52B-405F-9AB4-ACB1EAA67343}">
      <dsp:nvSpPr>
        <dsp:cNvPr id="0" name=""/>
        <dsp:cNvSpPr/>
      </dsp:nvSpPr>
      <dsp:spPr>
        <a:xfrm>
          <a:off x="2296310" y="2070138"/>
          <a:ext cx="228265" cy="217851"/>
        </a:xfrm>
        <a:custGeom>
          <a:avLst/>
          <a:gdLst/>
          <a:ahLst/>
          <a:cxnLst/>
          <a:rect l="0" t="0" r="0" b="0"/>
          <a:pathLst>
            <a:path>
              <a:moveTo>
                <a:pt x="0" y="217851"/>
              </a:moveTo>
              <a:lnTo>
                <a:pt x="114132" y="217851"/>
              </a:lnTo>
              <a:lnTo>
                <a:pt x="114132" y="0"/>
              </a:lnTo>
              <a:lnTo>
                <a:pt x="228265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9CD90-5ED1-40E7-9C5B-D2F44FC6E4B6}">
      <dsp:nvSpPr>
        <dsp:cNvPr id="0" name=""/>
        <dsp:cNvSpPr/>
      </dsp:nvSpPr>
      <dsp:spPr>
        <a:xfrm>
          <a:off x="926719" y="2287990"/>
          <a:ext cx="228265" cy="812793"/>
        </a:xfrm>
        <a:custGeom>
          <a:avLst/>
          <a:gdLst/>
          <a:ahLst/>
          <a:cxnLst/>
          <a:rect l="0" t="0" r="0" b="0"/>
          <a:pathLst>
            <a:path>
              <a:moveTo>
                <a:pt x="0" y="812793"/>
              </a:moveTo>
              <a:lnTo>
                <a:pt x="114132" y="812793"/>
              </a:lnTo>
              <a:lnTo>
                <a:pt x="114132" y="0"/>
              </a:lnTo>
              <a:lnTo>
                <a:pt x="228265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303FF-0E5D-44E1-BE44-9CC2D1BFF960}">
      <dsp:nvSpPr>
        <dsp:cNvPr id="0" name=""/>
        <dsp:cNvSpPr/>
      </dsp:nvSpPr>
      <dsp:spPr>
        <a:xfrm>
          <a:off x="926719" y="1852286"/>
          <a:ext cx="228265" cy="1248497"/>
        </a:xfrm>
        <a:custGeom>
          <a:avLst/>
          <a:gdLst/>
          <a:ahLst/>
          <a:cxnLst/>
          <a:rect l="0" t="0" r="0" b="0"/>
          <a:pathLst>
            <a:path>
              <a:moveTo>
                <a:pt x="0" y="1248497"/>
              </a:moveTo>
              <a:lnTo>
                <a:pt x="114132" y="1248497"/>
              </a:lnTo>
              <a:lnTo>
                <a:pt x="114132" y="0"/>
              </a:lnTo>
              <a:lnTo>
                <a:pt x="228265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A0F51-606C-486A-AD15-D1B2FD25F3D4}">
      <dsp:nvSpPr>
        <dsp:cNvPr id="0" name=""/>
        <dsp:cNvSpPr/>
      </dsp:nvSpPr>
      <dsp:spPr>
        <a:xfrm>
          <a:off x="3821" y="1214998"/>
          <a:ext cx="1487512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ChickMassStats</a:t>
          </a:r>
          <a:endParaRPr lang="en-US" sz="900" b="1" kern="1200" dirty="0"/>
        </a:p>
      </dsp:txBody>
      <dsp:txXfrm>
        <a:off x="3821" y="1214998"/>
        <a:ext cx="1487512" cy="348104"/>
      </dsp:txXfrm>
    </dsp:sp>
    <dsp:sp modelId="{BE907398-AA16-4188-B20A-D96C29A10321}">
      <dsp:nvSpPr>
        <dsp:cNvPr id="0" name=""/>
        <dsp:cNvSpPr/>
      </dsp:nvSpPr>
      <dsp:spPr>
        <a:xfrm>
          <a:off x="3821" y="2847357"/>
          <a:ext cx="922898" cy="50685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ChickMass</a:t>
          </a:r>
          <a:r>
            <a:rPr lang="en-US" sz="900" b="1" kern="1200" dirty="0" smtClean="0"/>
            <a:t/>
          </a:r>
          <a:br>
            <a:rPr lang="en-US" sz="900" b="1" kern="1200" dirty="0" smtClean="0"/>
          </a:br>
          <a:r>
            <a:rPr lang="en-US" sz="900" b="1" kern="1200" smtClean="0"/>
            <a:t>StatsComplete</a:t>
          </a:r>
          <a:endParaRPr lang="en-US" sz="900" b="1" kern="1200" dirty="0" smtClean="0"/>
        </a:p>
      </dsp:txBody>
      <dsp:txXfrm>
        <a:off x="3821" y="2847357"/>
        <a:ext cx="922898" cy="506853"/>
      </dsp:txXfrm>
    </dsp:sp>
    <dsp:sp modelId="{DAAF4679-7E0F-4825-B044-629AB82E5C4B}">
      <dsp:nvSpPr>
        <dsp:cNvPr id="0" name=""/>
        <dsp:cNvSpPr/>
      </dsp:nvSpPr>
      <dsp:spPr>
        <a:xfrm>
          <a:off x="1154985" y="1705768"/>
          <a:ext cx="1141325" cy="293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1154985" y="1705768"/>
        <a:ext cx="1141325" cy="293037"/>
      </dsp:txXfrm>
    </dsp:sp>
    <dsp:sp modelId="{B7763EA0-6D75-420B-B14A-87B95D9C65AD}">
      <dsp:nvSpPr>
        <dsp:cNvPr id="0" name=""/>
        <dsp:cNvSpPr/>
      </dsp:nvSpPr>
      <dsp:spPr>
        <a:xfrm>
          <a:off x="1154985" y="2141471"/>
          <a:ext cx="1141325" cy="293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RearingBroodSize</a:t>
          </a:r>
          <a:endParaRPr lang="en-US" sz="900" b="1" kern="1200" dirty="0"/>
        </a:p>
      </dsp:txBody>
      <dsp:txXfrm>
        <a:off x="1154985" y="2141471"/>
        <a:ext cx="1141325" cy="293037"/>
      </dsp:txXfrm>
    </dsp:sp>
    <dsp:sp modelId="{A5392B4D-2E96-4499-AB03-33C7EB3130F5}">
      <dsp:nvSpPr>
        <dsp:cNvPr id="0" name=""/>
        <dsp:cNvSpPr/>
      </dsp:nvSpPr>
      <dsp:spPr>
        <a:xfrm>
          <a:off x="2524575" y="1923619"/>
          <a:ext cx="1141325" cy="293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tblCaptures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2524575" y="1923619"/>
        <a:ext cx="1141325" cy="293037"/>
      </dsp:txXfrm>
    </dsp:sp>
    <dsp:sp modelId="{199CE34F-FA51-4FB6-AEC6-6296C1F1121E}">
      <dsp:nvSpPr>
        <dsp:cNvPr id="0" name=""/>
        <dsp:cNvSpPr/>
      </dsp:nvSpPr>
      <dsp:spPr>
        <a:xfrm>
          <a:off x="2524575" y="2359323"/>
          <a:ext cx="1141325" cy="293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tblBroods</a:t>
          </a:r>
          <a:endParaRPr lang="en-US" sz="900" b="1" kern="1200" dirty="0" smtClean="0">
            <a:solidFill>
              <a:srgbClr val="00B050"/>
            </a:solidFill>
          </a:endParaRPr>
        </a:p>
      </dsp:txBody>
      <dsp:txXfrm>
        <a:off x="2524575" y="2359323"/>
        <a:ext cx="1141325" cy="293037"/>
      </dsp:txXfrm>
    </dsp:sp>
    <dsp:sp modelId="{8FBE042A-B910-4B01-9753-89E090492AF8}">
      <dsp:nvSpPr>
        <dsp:cNvPr id="0" name=""/>
        <dsp:cNvSpPr/>
      </dsp:nvSpPr>
      <dsp:spPr>
        <a:xfrm>
          <a:off x="1154985" y="2577174"/>
          <a:ext cx="1141325" cy="2930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C00000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BroodEggDate</a:t>
          </a:r>
          <a:endParaRPr lang="en-US" sz="900" b="1" kern="1200" dirty="0">
            <a:solidFill>
              <a:srgbClr val="C00000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sp:txBody>
      <dsp:txXfrm>
        <a:off x="1154985" y="2577174"/>
        <a:ext cx="1141325" cy="293037"/>
      </dsp:txXfrm>
    </dsp:sp>
    <dsp:sp modelId="{9F994C9A-2375-4107-B9F6-FDFB87F7016B}">
      <dsp:nvSpPr>
        <dsp:cNvPr id="0" name=""/>
        <dsp:cNvSpPr/>
      </dsp:nvSpPr>
      <dsp:spPr>
        <a:xfrm>
          <a:off x="1154985" y="3885078"/>
          <a:ext cx="1141325" cy="6107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ChickMassAllStats</a:t>
          </a:r>
          <a:endParaRPr lang="en-US" sz="900" b="1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- One line per rearing brood, with several stats per age class</a:t>
          </a:r>
          <a:endParaRPr lang="en-US" sz="900" b="0" kern="1200" dirty="0"/>
        </a:p>
      </dsp:txBody>
      <dsp:txXfrm>
        <a:off x="1154985" y="3885078"/>
        <a:ext cx="1141325" cy="610721"/>
      </dsp:txXfrm>
    </dsp:sp>
    <dsp:sp modelId="{9FDF6A15-718B-45B9-A8B7-7320203531AA}">
      <dsp:nvSpPr>
        <dsp:cNvPr id="0" name=""/>
        <dsp:cNvSpPr/>
      </dsp:nvSpPr>
      <dsp:spPr>
        <a:xfrm>
          <a:off x="2524575" y="2795026"/>
          <a:ext cx="1141325" cy="7240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ChickMassAvgMass</a:t>
          </a:r>
          <a:endParaRPr lang="en-US" sz="900" b="1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-pivot table with rearing brood in lines and age class in columns</a:t>
          </a:r>
          <a:endParaRPr lang="en-US" sz="900" b="0" kern="1200" dirty="0"/>
        </a:p>
      </dsp:txBody>
      <dsp:txXfrm>
        <a:off x="2524575" y="2795026"/>
        <a:ext cx="1141325" cy="724095"/>
      </dsp:txXfrm>
    </dsp:sp>
    <dsp:sp modelId="{50A7273F-8564-4F97-903F-EE64F0FACB38}">
      <dsp:nvSpPr>
        <dsp:cNvPr id="0" name=""/>
        <dsp:cNvSpPr/>
      </dsp:nvSpPr>
      <dsp:spPr>
        <a:xfrm>
          <a:off x="3894166" y="2691376"/>
          <a:ext cx="1141325" cy="931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00B0F0"/>
              </a:solidFill>
            </a:rPr>
            <a:t>ChickMassMeanSd</a:t>
          </a:r>
          <a:r>
            <a:rPr lang="en-US" sz="900" kern="1200" dirty="0" smtClean="0">
              <a:solidFill>
                <a:srgbClr val="00B0F0"/>
              </a:solidFill>
            </a:rPr>
            <a:t/>
          </a:r>
          <a:br>
            <a:rPr lang="en-US" sz="900" kern="1200" dirty="0" smtClean="0">
              <a:solidFill>
                <a:srgbClr val="00B0F0"/>
              </a:solidFill>
            </a:rPr>
          </a:br>
          <a:r>
            <a:rPr lang="en-US" sz="900" kern="1200" dirty="0" err="1" smtClean="0">
              <a:solidFill>
                <a:srgbClr val="00B0F0"/>
              </a:solidFill>
            </a:rPr>
            <a:t>MeasureDay</a:t>
          </a:r>
          <a:endParaRPr lang="en-US" sz="900" kern="1200" dirty="0" smtClean="0">
            <a:solidFill>
              <a:srgbClr val="00B0F0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2"/>
              </a:solidFill>
            </a:rPr>
            <a:t>-one line per rearing brood per Age class, give all </a:t>
          </a:r>
          <a:r>
            <a:rPr lang="en-US" sz="900" kern="1200" dirty="0" err="1" smtClean="0">
              <a:solidFill>
                <a:schemeClr val="tx2"/>
              </a:solidFill>
            </a:rPr>
            <a:t>Avg</a:t>
          </a:r>
          <a:r>
            <a:rPr lang="en-US" sz="900" kern="1200" dirty="0" smtClean="0">
              <a:solidFill>
                <a:schemeClr val="tx2"/>
              </a:solidFill>
            </a:rPr>
            <a:t>, </a:t>
          </a:r>
          <a:r>
            <a:rPr lang="en-US" sz="900" kern="1200" dirty="0" err="1" smtClean="0">
              <a:solidFill>
                <a:schemeClr val="tx2"/>
              </a:solidFill>
            </a:rPr>
            <a:t>sd</a:t>
          </a:r>
          <a:r>
            <a:rPr lang="en-US" sz="900" kern="1200" dirty="0" smtClean="0">
              <a:solidFill>
                <a:schemeClr val="tx2"/>
              </a:solidFill>
            </a:rPr>
            <a:t>, </a:t>
          </a:r>
          <a:r>
            <a:rPr lang="en-US" sz="900" kern="1200" dirty="0" err="1" smtClean="0">
              <a:solidFill>
                <a:schemeClr val="tx2"/>
              </a:solidFill>
            </a:rPr>
            <a:t>etc</a:t>
          </a:r>
          <a:r>
            <a:rPr lang="en-US" sz="900" kern="1200" dirty="0" smtClean="0">
              <a:solidFill>
                <a:schemeClr val="tx2"/>
              </a:solidFill>
            </a:rPr>
            <a:t> of a chick</a:t>
          </a:r>
          <a:endParaRPr lang="en-US" sz="900" kern="1200" dirty="0">
            <a:solidFill>
              <a:schemeClr val="tx2"/>
            </a:solidFill>
          </a:endParaRPr>
        </a:p>
      </dsp:txBody>
      <dsp:txXfrm>
        <a:off x="3894166" y="2691376"/>
        <a:ext cx="1141325" cy="931394"/>
      </dsp:txXfrm>
    </dsp:sp>
    <dsp:sp modelId="{1F06367B-9533-4AAC-A693-CEF51EA98DB3}">
      <dsp:nvSpPr>
        <dsp:cNvPr id="0" name=""/>
        <dsp:cNvSpPr/>
      </dsp:nvSpPr>
      <dsp:spPr>
        <a:xfrm>
          <a:off x="5263757" y="2414017"/>
          <a:ext cx="1137239" cy="148014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7030A0"/>
              </a:solidFill>
            </a:rPr>
            <a:t>RelativeChick</a:t>
          </a:r>
          <a:r>
            <a:rPr lang="en-US" sz="900" b="1" kern="1200" dirty="0" smtClean="0">
              <a:solidFill>
                <a:srgbClr val="7030A0"/>
              </a:solidFill>
            </a:rPr>
            <a:t/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smtClean="0">
              <a:solidFill>
                <a:srgbClr val="7030A0"/>
              </a:solidFill>
            </a:rPr>
            <a:t>Mass</a:t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err="1" smtClean="0">
              <a:solidFill>
                <a:srgbClr val="7030A0"/>
              </a:solidFill>
            </a:rPr>
            <a:t>ClassesFor</a:t>
          </a:r>
          <a:r>
            <a:rPr lang="en-US" sz="900" b="1" kern="1200" dirty="0" smtClean="0">
              <a:solidFill>
                <a:srgbClr val="7030A0"/>
              </a:solidFill>
            </a:rPr>
            <a:t/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smtClean="0">
              <a:solidFill>
                <a:srgbClr val="7030A0"/>
              </a:solidFill>
            </a:rPr>
            <a:t>Captures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rgbClr val="7030A0"/>
              </a:solidFill>
            </a:rPr>
            <a:t>-give per captures of chick, the category of measurement (‘d3’ d7…) and the </a:t>
          </a:r>
          <a:r>
            <a:rPr lang="en-US" sz="900" b="0" kern="1200" dirty="0" smtClean="0">
              <a:solidFill>
                <a:srgbClr val="7030A0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age of the chick (this could be wrong!)</a:t>
          </a:r>
          <a:endParaRPr lang="en-US" sz="900" b="0" kern="1200" dirty="0">
            <a:solidFill>
              <a:srgbClr val="7030A0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sp:txBody>
      <dsp:txXfrm>
        <a:off x="5263757" y="2414017"/>
        <a:ext cx="1137239" cy="1480146"/>
      </dsp:txXfrm>
    </dsp:sp>
    <dsp:sp modelId="{DDC99A55-75F0-4185-B515-6A83B6B0137B}">
      <dsp:nvSpPr>
        <dsp:cNvPr id="0" name=""/>
        <dsp:cNvSpPr/>
      </dsp:nvSpPr>
      <dsp:spPr>
        <a:xfrm>
          <a:off x="6610282" y="2285764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tblCaptures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6610282" y="2285764"/>
        <a:ext cx="1141325" cy="348104"/>
      </dsp:txXfrm>
    </dsp:sp>
    <dsp:sp modelId="{662B776F-4208-4891-A9B0-81E976B72975}">
      <dsp:nvSpPr>
        <dsp:cNvPr id="0" name=""/>
        <dsp:cNvSpPr/>
      </dsp:nvSpPr>
      <dsp:spPr>
        <a:xfrm>
          <a:off x="6610282" y="1828566"/>
          <a:ext cx="1141325" cy="3398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BirdEgg</a:t>
          </a:r>
          <a:r>
            <a:rPr lang="en-US" sz="900" b="1" kern="1200" dirty="0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/>
          </a:r>
          <a:br>
            <a:rPr lang="en-US" sz="900" b="1" kern="1200" dirty="0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</a:br>
          <a:r>
            <a:rPr lang="en-US" sz="900" b="1" kern="1200" dirty="0" err="1" smtClean="0">
              <a:solidFill>
                <a:schemeClr val="accent6">
                  <a:lumMod val="75000"/>
                </a:schemeClr>
              </a:solidFill>
              <a:highlight>
                <a:srgbClr val="FFFF00"/>
              </a:highlight>
              <a:latin typeface="+mn-lt"/>
              <a:ea typeface="Calibri"/>
              <a:cs typeface="Times New Roman"/>
            </a:rPr>
            <a:t>HatchDates</a:t>
          </a:r>
          <a:endParaRPr lang="en-US" sz="900" b="1" kern="1200" dirty="0">
            <a:solidFill>
              <a:schemeClr val="accent6">
                <a:lumMod val="75000"/>
              </a:schemeClr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sp:txBody>
      <dsp:txXfrm>
        <a:off x="6610282" y="1828566"/>
        <a:ext cx="1141325" cy="339822"/>
      </dsp:txXfrm>
    </dsp:sp>
    <dsp:sp modelId="{C4F86E63-9652-4FD2-965A-28954FDF258C}">
      <dsp:nvSpPr>
        <dsp:cNvPr id="0" name=""/>
        <dsp:cNvSpPr/>
      </dsp:nvSpPr>
      <dsp:spPr>
        <a:xfrm>
          <a:off x="6610282" y="1295401"/>
          <a:ext cx="1141325" cy="4569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usys_tblRelativeChick</a:t>
          </a:r>
          <a:r>
            <a:rPr lang="en-US" sz="900" b="1" kern="1200" dirty="0" smtClean="0">
              <a:solidFill>
                <a:srgbClr val="00B050"/>
              </a:solidFill>
            </a:rPr>
            <a:t/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err="1" smtClean="0">
              <a:solidFill>
                <a:srgbClr val="00B050"/>
              </a:solidFill>
            </a:rPr>
            <a:t>MassClasses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6610282" y="1295401"/>
        <a:ext cx="1141325" cy="456963"/>
      </dsp:txXfrm>
    </dsp:sp>
    <dsp:sp modelId="{2C0816D8-20E4-4CC0-B848-77D95754FE52}">
      <dsp:nvSpPr>
        <dsp:cNvPr id="0" name=""/>
        <dsp:cNvSpPr/>
      </dsp:nvSpPr>
      <dsp:spPr>
        <a:xfrm>
          <a:off x="6629262" y="2921935"/>
          <a:ext cx="1141325" cy="4440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usys_tblRelativeChick</a:t>
          </a:r>
          <a:r>
            <a:rPr lang="en-US" sz="900" b="1" kern="1200" dirty="0" smtClean="0">
              <a:solidFill>
                <a:srgbClr val="00B050"/>
              </a:solidFill>
            </a:rPr>
            <a:t/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err="1" smtClean="0">
              <a:solidFill>
                <a:srgbClr val="00B050"/>
              </a:solidFill>
            </a:rPr>
            <a:t>MassClasses</a:t>
          </a:r>
          <a:endParaRPr lang="en-US" sz="900" b="1" kern="1200" dirty="0">
            <a:solidFill>
              <a:srgbClr val="7030A0"/>
            </a:solidFill>
          </a:endParaRPr>
        </a:p>
      </dsp:txBody>
      <dsp:txXfrm>
        <a:off x="6629262" y="2921935"/>
        <a:ext cx="1141325" cy="444055"/>
      </dsp:txXfrm>
    </dsp:sp>
    <dsp:sp modelId="{5BDE5CCC-7318-4042-B061-577385F8C25B}">
      <dsp:nvSpPr>
        <dsp:cNvPr id="0" name=""/>
        <dsp:cNvSpPr/>
      </dsp:nvSpPr>
      <dsp:spPr>
        <a:xfrm>
          <a:off x="6629262" y="3437096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RearingBrood</a:t>
          </a:r>
          <a:endParaRPr lang="en-US" sz="900" b="1" kern="1200" dirty="0">
            <a:solidFill>
              <a:schemeClr val="tx2"/>
            </a:solidFill>
          </a:endParaRPr>
        </a:p>
      </dsp:txBody>
      <dsp:txXfrm>
        <a:off x="6629262" y="3437096"/>
        <a:ext cx="1141325" cy="348104"/>
      </dsp:txXfrm>
    </dsp:sp>
    <dsp:sp modelId="{B3CF12B6-D8FC-4C53-8CF4-1264B00292DB}">
      <dsp:nvSpPr>
        <dsp:cNvPr id="0" name=""/>
        <dsp:cNvSpPr/>
      </dsp:nvSpPr>
      <dsp:spPr>
        <a:xfrm>
          <a:off x="7998853" y="3189880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tblBirdID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7998853" y="3189880"/>
        <a:ext cx="1141325" cy="348104"/>
      </dsp:txXfrm>
    </dsp:sp>
    <dsp:sp modelId="{CC07AFDD-0A24-4C93-A837-75487BA8AD55}">
      <dsp:nvSpPr>
        <dsp:cNvPr id="0" name=""/>
        <dsp:cNvSpPr/>
      </dsp:nvSpPr>
      <dsp:spPr>
        <a:xfrm>
          <a:off x="7998853" y="3680650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tblFosterBroods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7998853" y="3680650"/>
        <a:ext cx="1141325" cy="348104"/>
      </dsp:txXfrm>
    </dsp:sp>
    <dsp:sp modelId="{554DB3EA-990C-4E62-8A8E-3A42BD311854}">
      <dsp:nvSpPr>
        <dsp:cNvPr id="0" name=""/>
        <dsp:cNvSpPr/>
      </dsp:nvSpPr>
      <dsp:spPr>
        <a:xfrm>
          <a:off x="6629262" y="3856310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tblCaptures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6629262" y="3856310"/>
        <a:ext cx="1141325" cy="348104"/>
      </dsp:txXfrm>
    </dsp:sp>
    <dsp:sp modelId="{5BD5FD00-4EDD-4F4D-91EE-4947CD853BEA}">
      <dsp:nvSpPr>
        <dsp:cNvPr id="0" name=""/>
        <dsp:cNvSpPr/>
      </dsp:nvSpPr>
      <dsp:spPr>
        <a:xfrm>
          <a:off x="6629262" y="4380321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tblMeasurements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6629262" y="4380321"/>
        <a:ext cx="1141325" cy="348104"/>
      </dsp:txXfrm>
    </dsp:sp>
    <dsp:sp modelId="{E4E3A896-23C5-4DEA-BB57-7F0E2638822D}">
      <dsp:nvSpPr>
        <dsp:cNvPr id="0" name=""/>
        <dsp:cNvSpPr/>
      </dsp:nvSpPr>
      <dsp:spPr>
        <a:xfrm>
          <a:off x="2524575" y="3765437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ChickMassMinMass</a:t>
          </a:r>
          <a:endParaRPr lang="en-US" sz="900" b="1" kern="1200" dirty="0"/>
        </a:p>
      </dsp:txBody>
      <dsp:txXfrm>
        <a:off x="2524575" y="3765437"/>
        <a:ext cx="1141325" cy="348104"/>
      </dsp:txXfrm>
    </dsp:sp>
    <dsp:sp modelId="{E9123AAD-3806-4A8D-9E87-DFA56C9403E5}">
      <dsp:nvSpPr>
        <dsp:cNvPr id="0" name=""/>
        <dsp:cNvSpPr/>
      </dsp:nvSpPr>
      <dsp:spPr>
        <a:xfrm>
          <a:off x="3894166" y="3765437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00B0F0"/>
              </a:solidFill>
            </a:rPr>
            <a:t>ChickMassMeanSd</a:t>
          </a:r>
          <a:r>
            <a:rPr lang="en-US" sz="900" kern="1200" dirty="0" smtClean="0">
              <a:solidFill>
                <a:srgbClr val="00B0F0"/>
              </a:solidFill>
            </a:rPr>
            <a:t/>
          </a:r>
          <a:br>
            <a:rPr lang="en-US" sz="900" kern="1200" dirty="0" smtClean="0">
              <a:solidFill>
                <a:srgbClr val="00B0F0"/>
              </a:solidFill>
            </a:rPr>
          </a:br>
          <a:r>
            <a:rPr lang="en-US" sz="900" kern="1200" dirty="0" err="1" smtClean="0">
              <a:solidFill>
                <a:srgbClr val="00B0F0"/>
              </a:solidFill>
            </a:rPr>
            <a:t>MeasureDay</a:t>
          </a:r>
          <a:endParaRPr lang="en-US" sz="900" kern="1200" dirty="0">
            <a:solidFill>
              <a:srgbClr val="00B0F0"/>
            </a:solidFill>
          </a:endParaRPr>
        </a:p>
      </dsp:txBody>
      <dsp:txXfrm>
        <a:off x="3894166" y="3765437"/>
        <a:ext cx="1141325" cy="348104"/>
      </dsp:txXfrm>
    </dsp:sp>
    <dsp:sp modelId="{84917349-117E-4921-884B-AC6E43F3804F}">
      <dsp:nvSpPr>
        <dsp:cNvPr id="0" name=""/>
        <dsp:cNvSpPr/>
      </dsp:nvSpPr>
      <dsp:spPr>
        <a:xfrm>
          <a:off x="2524575" y="4256207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ChickMassMaxMass</a:t>
          </a:r>
          <a:endParaRPr lang="en-US" sz="900" b="1" kern="1200" dirty="0"/>
        </a:p>
      </dsp:txBody>
      <dsp:txXfrm>
        <a:off x="2524575" y="4256207"/>
        <a:ext cx="1141325" cy="348104"/>
      </dsp:txXfrm>
    </dsp:sp>
    <dsp:sp modelId="{B40A061A-083B-427D-AEE7-45B476A59908}">
      <dsp:nvSpPr>
        <dsp:cNvPr id="0" name=""/>
        <dsp:cNvSpPr/>
      </dsp:nvSpPr>
      <dsp:spPr>
        <a:xfrm>
          <a:off x="3894166" y="4256207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00B0F0"/>
              </a:solidFill>
            </a:rPr>
            <a:t>ChickMassMeanSd</a:t>
          </a:r>
          <a:r>
            <a:rPr lang="en-US" sz="900" kern="1200" dirty="0" smtClean="0">
              <a:solidFill>
                <a:srgbClr val="00B0F0"/>
              </a:solidFill>
            </a:rPr>
            <a:t/>
          </a:r>
          <a:br>
            <a:rPr lang="en-US" sz="900" kern="1200" dirty="0" smtClean="0">
              <a:solidFill>
                <a:srgbClr val="00B0F0"/>
              </a:solidFill>
            </a:rPr>
          </a:br>
          <a:r>
            <a:rPr lang="en-US" sz="900" kern="1200" dirty="0" err="1" smtClean="0">
              <a:solidFill>
                <a:srgbClr val="00B0F0"/>
              </a:solidFill>
            </a:rPr>
            <a:t>MeasureDay</a:t>
          </a:r>
          <a:endParaRPr lang="en-US" sz="900" kern="1200" dirty="0">
            <a:solidFill>
              <a:srgbClr val="00B0F0"/>
            </a:solidFill>
          </a:endParaRPr>
        </a:p>
      </dsp:txBody>
      <dsp:txXfrm>
        <a:off x="3894166" y="4256207"/>
        <a:ext cx="1141325" cy="348104"/>
      </dsp:txXfrm>
    </dsp:sp>
    <dsp:sp modelId="{66FFD79D-B3F1-4FFA-A156-929AFD375776}">
      <dsp:nvSpPr>
        <dsp:cNvPr id="0" name=""/>
        <dsp:cNvSpPr/>
      </dsp:nvSpPr>
      <dsp:spPr>
        <a:xfrm>
          <a:off x="2524575" y="4746977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ChickMassAvgClassAge</a:t>
          </a:r>
          <a:endParaRPr lang="en-US" sz="900" kern="1200" dirty="0"/>
        </a:p>
      </dsp:txBody>
      <dsp:txXfrm>
        <a:off x="2524575" y="4746977"/>
        <a:ext cx="1141325" cy="348104"/>
      </dsp:txXfrm>
    </dsp:sp>
    <dsp:sp modelId="{EDD08FFB-F4BC-4F79-B4DD-D28D8BC68B62}">
      <dsp:nvSpPr>
        <dsp:cNvPr id="0" name=""/>
        <dsp:cNvSpPr/>
      </dsp:nvSpPr>
      <dsp:spPr>
        <a:xfrm>
          <a:off x="3894166" y="4746977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00B0F0"/>
              </a:solidFill>
            </a:rPr>
            <a:t>ChickMassMeanSd</a:t>
          </a:r>
          <a:r>
            <a:rPr lang="en-US" sz="900" kern="1200" dirty="0" smtClean="0">
              <a:solidFill>
                <a:srgbClr val="00B0F0"/>
              </a:solidFill>
            </a:rPr>
            <a:t/>
          </a:r>
          <a:br>
            <a:rPr lang="en-US" sz="900" kern="1200" dirty="0" smtClean="0">
              <a:solidFill>
                <a:srgbClr val="00B0F0"/>
              </a:solidFill>
            </a:rPr>
          </a:br>
          <a:r>
            <a:rPr lang="en-US" sz="900" kern="1200" dirty="0" err="1" smtClean="0">
              <a:solidFill>
                <a:srgbClr val="00B0F0"/>
              </a:solidFill>
            </a:rPr>
            <a:t>MeasureDay</a:t>
          </a:r>
          <a:endParaRPr lang="en-US" sz="900" kern="1200" dirty="0">
            <a:solidFill>
              <a:srgbClr val="00B0F0"/>
            </a:solidFill>
          </a:endParaRPr>
        </a:p>
      </dsp:txBody>
      <dsp:txXfrm>
        <a:off x="3894166" y="4746977"/>
        <a:ext cx="1141325" cy="348104"/>
      </dsp:txXfrm>
    </dsp:sp>
    <dsp:sp modelId="{5F40F3D1-7CC5-45EE-8D1E-6FB278ADB9A9}">
      <dsp:nvSpPr>
        <dsp:cNvPr id="0" name=""/>
        <dsp:cNvSpPr/>
      </dsp:nvSpPr>
      <dsp:spPr>
        <a:xfrm>
          <a:off x="2524575" y="5237747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ChickMassCVMass</a:t>
          </a:r>
          <a:endParaRPr lang="en-US" sz="900" b="1" kern="1200" dirty="0"/>
        </a:p>
      </dsp:txBody>
      <dsp:txXfrm>
        <a:off x="2524575" y="5237747"/>
        <a:ext cx="1141325" cy="348104"/>
      </dsp:txXfrm>
    </dsp:sp>
    <dsp:sp modelId="{0DCC470C-C818-49B8-B00D-F6BF22EBC4BC}">
      <dsp:nvSpPr>
        <dsp:cNvPr id="0" name=""/>
        <dsp:cNvSpPr/>
      </dsp:nvSpPr>
      <dsp:spPr>
        <a:xfrm>
          <a:off x="3894166" y="5237747"/>
          <a:ext cx="1141325" cy="3481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F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>
              <a:solidFill>
                <a:srgbClr val="00B0F0"/>
              </a:solidFill>
            </a:rPr>
            <a:t>ChickMassMeanSd</a:t>
          </a:r>
          <a:r>
            <a:rPr lang="en-US" sz="900" kern="1200" dirty="0" smtClean="0">
              <a:solidFill>
                <a:srgbClr val="00B0F0"/>
              </a:solidFill>
            </a:rPr>
            <a:t/>
          </a:r>
          <a:br>
            <a:rPr lang="en-US" sz="900" kern="1200" dirty="0" smtClean="0">
              <a:solidFill>
                <a:srgbClr val="00B0F0"/>
              </a:solidFill>
            </a:rPr>
          </a:br>
          <a:r>
            <a:rPr lang="en-US" sz="900" kern="1200" dirty="0" err="1" smtClean="0">
              <a:solidFill>
                <a:srgbClr val="00B0F0"/>
              </a:solidFill>
            </a:rPr>
            <a:t>MeasureDay</a:t>
          </a:r>
          <a:endParaRPr lang="en-US" sz="900" kern="1200" dirty="0">
            <a:solidFill>
              <a:srgbClr val="00B0F0"/>
            </a:solidFill>
          </a:endParaRPr>
        </a:p>
      </dsp:txBody>
      <dsp:txXfrm>
        <a:off x="3894166" y="5237747"/>
        <a:ext cx="1141325" cy="348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06.12.2015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06.12.2015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2" y="366713"/>
            <a:ext cx="4476751" cy="780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06.12.2015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06.12.2015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06.12.2015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2" y="2133601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06.12.2015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06.12.2015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06.12.2015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06.12.2015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06.12.2015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06.12.2015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5E03-0759-44A0-8E6A-31434AAC4247}" type="datetimeFigureOut">
              <a:rPr lang="en-US" smtClean="0"/>
              <a:t>06.12.2015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6159032"/>
              </p:ext>
            </p:extLst>
          </p:nvPr>
        </p:nvGraphicFramePr>
        <p:xfrm>
          <a:off x="0" y="0"/>
          <a:ext cx="9144000" cy="6800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1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54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Malika</dc:creator>
  <cp:lastModifiedBy>Malika</cp:lastModifiedBy>
  <cp:revision>31</cp:revision>
  <dcterms:created xsi:type="dcterms:W3CDTF">2015-11-20T18:23:27Z</dcterms:created>
  <dcterms:modified xsi:type="dcterms:W3CDTF">2015-12-06T18:18:49Z</dcterms:modified>
</cp:coreProperties>
</file>