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5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6T15:38:58.878" idx="1">
    <p:pos x="3709" y="752"/>
    <p:text>see sys_LastSeenAlive for potential issues with this query</p:text>
  </p:cm>
  <p:cm authorId="0" dt="2015-11-26T15:39:22.632" idx="2">
    <p:pos x="1702" y="2675"/>
    <p:text>see sys_LastSeenAlive for potential issues with this query</p:text>
  </p:cm>
  <p:cm authorId="0" dt="2015-11-26T15:39:29.577" idx="3">
    <p:pos x="3427" y="4669"/>
    <p:text>see sys_LastSeenAlive for potential issues with this query</p:text>
  </p:cm>
  <p:cm authorId="0" dt="2015-11-26T16:23:59.196" idx="4">
    <p:pos x="1696" y="5139"/>
    <p:text>I think this is to accomodate those 23 cases where there is two entries in table measurement (with different values) for a same captureRef.
the query then giving averages of other measurement than mass (mostly empty)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dirty="0" smtClean="0"/>
            <a:t>*</a:t>
          </a:r>
          <a:r>
            <a:rPr lang="en-US" sz="900" b="1" dirty="0" err="1" smtClean="0"/>
            <a:t>RelativeChickMass</a:t>
          </a:r>
          <a:endParaRPr lang="en-US" sz="900" b="1" dirty="0" smtClean="0"/>
        </a:p>
        <a:p>
          <a:pPr algn="l"/>
          <a:r>
            <a:rPr lang="en-US" sz="900" b="0" dirty="0" smtClean="0"/>
            <a:t>-give the mass of the chick at his different age class, and compares it to the average chick mass of this social brood</a:t>
          </a:r>
          <a:endParaRPr lang="en-US" sz="900" b="0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24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RelativeChick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MassAvg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smtClean="0">
              <a:solidFill>
                <a:schemeClr val="tx2"/>
              </a:solidFill>
            </a:rPr>
            <a:t>Measures</a:t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ByCapture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24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C00000"/>
              </a:solidFill>
            </a:rPr>
            <a:t>RearingBrood</a:t>
          </a:r>
          <a:endParaRPr lang="en-US" sz="900" b="1" dirty="0" smtClean="0">
            <a:solidFill>
              <a:srgbClr val="C0000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RearingBrood</a:t>
          </a:r>
          <a:r>
            <a:rPr lang="en-US" sz="900" b="0" dirty="0" smtClean="0">
              <a:solidFill>
                <a:schemeClr val="tx2"/>
              </a:solidFill>
            </a:rPr>
            <a:t>= </a:t>
          </a:r>
          <a:r>
            <a:rPr lang="en-US" sz="900" b="0" dirty="0" err="1" smtClean="0">
              <a:solidFill>
                <a:schemeClr val="tx2"/>
              </a:solidFill>
            </a:rPr>
            <a:t>FosterBrood</a:t>
          </a:r>
          <a:r>
            <a:rPr lang="en-US" sz="900" b="0" dirty="0" smtClean="0">
              <a:solidFill>
                <a:schemeClr val="tx2"/>
              </a:solidFill>
            </a:rPr>
            <a:t> or 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err="1" smtClean="0">
              <a:solidFill>
                <a:schemeClr val="tx2"/>
              </a:solidFill>
            </a:rPr>
            <a:t>BroodRef</a:t>
          </a:r>
          <a:endParaRPr lang="en-US" sz="900" b="0" dirty="0">
            <a:solidFill>
              <a:schemeClr val="tx2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24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600" b="1" dirty="0" smtClean="0"/>
            <a:t>Relative</a:t>
          </a:r>
          <a:br>
            <a:rPr lang="en-US" sz="1600" b="1" dirty="0" smtClean="0"/>
          </a:br>
          <a:r>
            <a:rPr lang="en-US" sz="1600" b="1" dirty="0" err="1" smtClean="0"/>
            <a:t>ChickMass</a:t>
          </a:r>
          <a:endParaRPr lang="en-US" sz="2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5938898E-B83D-4A8D-ADFE-B46B956AAD9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smtClean="0">
              <a:solidFill>
                <a:srgbClr val="7030A0"/>
              </a:solidFill>
            </a:rPr>
            <a:t>Relative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ChickMass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  <a:endParaRPr lang="en-US" sz="900" b="1" dirty="0">
            <a:solidFill>
              <a:srgbClr val="7030A0"/>
            </a:solidFill>
          </a:endParaRPr>
        </a:p>
      </dgm:t>
    </dgm:pt>
    <dgm:pt modelId="{B418CCCB-3D8E-40A5-A63E-B776B151621B}" type="parTrans" cxnId="{8EC5E8C8-9924-492D-BC83-B42E26454E2A}">
      <dgm:prSet/>
      <dgm:spPr/>
      <dgm:t>
        <a:bodyPr/>
        <a:lstStyle/>
        <a:p>
          <a:endParaRPr lang="en-US" sz="2400"/>
        </a:p>
      </dgm:t>
    </dgm:pt>
    <dgm:pt modelId="{92979B7E-7B5A-465D-928B-934820DB2BF2}" type="sibTrans" cxnId="{8EC5E8C8-9924-492D-BC83-B42E26454E2A}">
      <dgm:prSet/>
      <dgm:spPr/>
      <dgm:t>
        <a:bodyPr/>
        <a:lstStyle/>
        <a:p>
          <a:endParaRPr lang="en-US"/>
        </a:p>
      </dgm:t>
    </dgm:pt>
    <dgm:pt modelId="{ACE0BA07-4240-4352-98CB-835CF479A9E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922EF086-B5F5-48AA-B17C-ECF9CC80F891}" type="parTrans" cxnId="{DA6371EA-53D0-4436-8224-0B676CFEEA59}">
      <dgm:prSet/>
      <dgm:spPr/>
      <dgm:t>
        <a:bodyPr/>
        <a:lstStyle/>
        <a:p>
          <a:endParaRPr lang="en-US" sz="2400"/>
        </a:p>
      </dgm:t>
    </dgm:pt>
    <dgm:pt modelId="{4AC08524-55E0-4904-913B-4D3DDFA7033C}" type="sibTrans" cxnId="{DA6371EA-53D0-4436-8224-0B676CFEEA5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24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3181B794-750D-4313-8B75-982D23FEEDBA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8A54C7B1-9809-4B40-8397-A1D81C414B39}" type="parTrans" cxnId="{5D5E6F66-4853-4B59-B2BF-1BE1AA087E60}">
      <dgm:prSet/>
      <dgm:spPr/>
      <dgm:t>
        <a:bodyPr/>
        <a:lstStyle/>
        <a:p>
          <a:endParaRPr lang="en-US" sz="2400"/>
        </a:p>
      </dgm:t>
    </dgm:pt>
    <dgm:pt modelId="{94AB8C06-8822-4319-A496-B061711DFA50}" type="sibTrans" cxnId="{5D5E6F66-4853-4B59-B2BF-1BE1AA087E60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24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B24BEAF0-BD55-4139-9149-3E5E7D7C0F8F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ChickMass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MeanSd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MeasureDay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-this give, per each age class of a  social brood, the average mass (and </a:t>
          </a:r>
          <a:r>
            <a:rPr lang="en-US" sz="900" b="0" dirty="0" err="1" smtClean="0">
              <a:solidFill>
                <a:schemeClr val="tx2"/>
              </a:solidFill>
            </a:rPr>
            <a:t>sd</a:t>
          </a:r>
          <a:r>
            <a:rPr lang="en-US" sz="900" b="0" dirty="0" smtClean="0">
              <a:solidFill>
                <a:schemeClr val="tx2"/>
              </a:solidFill>
            </a:rPr>
            <a:t>, </a:t>
          </a:r>
          <a:r>
            <a:rPr lang="en-US" sz="900" b="0" dirty="0" err="1" smtClean="0">
              <a:solidFill>
                <a:schemeClr val="tx2"/>
              </a:solidFill>
            </a:rPr>
            <a:t>etc</a:t>
          </a:r>
          <a:r>
            <a:rPr lang="en-US" sz="900" b="0" dirty="0" smtClean="0">
              <a:solidFill>
                <a:schemeClr val="tx2"/>
              </a:solidFill>
            </a:rPr>
            <a:t>) of a chick</a:t>
          </a:r>
          <a:endParaRPr lang="en-US" sz="900" b="0" dirty="0">
            <a:solidFill>
              <a:schemeClr val="tx2"/>
            </a:solidFill>
          </a:endParaRPr>
        </a:p>
      </dgm:t>
    </dgm:pt>
    <dgm:pt modelId="{4D9FDD6F-63FE-4BC0-80B3-A20DD6C3AA42}" type="parTrans" cxnId="{B05162E9-9BB7-4FD6-B43C-4487B9F8F8E9}">
      <dgm:prSet/>
      <dgm:spPr/>
      <dgm:t>
        <a:bodyPr/>
        <a:lstStyle/>
        <a:p>
          <a:endParaRPr lang="en-US"/>
        </a:p>
      </dgm:t>
    </dgm:pt>
    <dgm:pt modelId="{87C418C9-3643-4905-87AA-0E792B7ACD88}" type="sibTrans" cxnId="{B05162E9-9BB7-4FD6-B43C-4487B9F8F8E9}">
      <dgm:prSet/>
      <dgm:spPr/>
      <dgm:t>
        <a:bodyPr/>
        <a:lstStyle/>
        <a:p>
          <a:endParaRPr lang="en-US"/>
        </a:p>
      </dgm:t>
    </dgm:pt>
    <dgm:pt modelId="{10C4B585-4EE5-4B48-B60E-C8743E2B594E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ChickGrowth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ExptTreatment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 Include both fed and control chick from the </a:t>
          </a:r>
          <a:r>
            <a:rPr lang="en-US" sz="900" b="0" dirty="0" err="1" smtClean="0">
              <a:solidFill>
                <a:schemeClr val="tx2"/>
              </a:solidFill>
            </a:rPr>
            <a:t>Expt</a:t>
          </a:r>
          <a:r>
            <a:rPr lang="en-US" sz="900" b="0" dirty="0" smtClean="0">
              <a:solidFill>
                <a:schemeClr val="tx2"/>
              </a:solidFill>
            </a:rPr>
            <a:t> with their hatching order and </a:t>
          </a:r>
          <a:r>
            <a:rPr lang="en-US" sz="900" b="0" dirty="0" err="1" smtClean="0">
              <a:solidFill>
                <a:schemeClr val="tx2"/>
              </a:solidFill>
            </a:rPr>
            <a:t>trt</a:t>
          </a:r>
          <a:endParaRPr lang="en-US" sz="900" b="0" dirty="0">
            <a:solidFill>
              <a:schemeClr val="tx2"/>
            </a:solidFill>
          </a:endParaRPr>
        </a:p>
      </dgm:t>
    </dgm:pt>
    <dgm:pt modelId="{E009455B-158B-43B8-87C1-C697339D4B66}" type="parTrans" cxnId="{DF82601B-0455-463A-8385-2345DEE6EF54}">
      <dgm:prSet/>
      <dgm:spPr/>
      <dgm:t>
        <a:bodyPr/>
        <a:lstStyle/>
        <a:p>
          <a:endParaRPr lang="en-US"/>
        </a:p>
      </dgm:t>
    </dgm:pt>
    <dgm:pt modelId="{2E36A46F-4219-4261-A5F5-D023218C4E54}" type="sibTrans" cxnId="{DF82601B-0455-463A-8385-2345DEE6EF54}">
      <dgm:prSet/>
      <dgm:spPr/>
      <dgm:t>
        <a:bodyPr/>
        <a:lstStyle/>
        <a:p>
          <a:endParaRPr lang="en-US"/>
        </a:p>
      </dgm:t>
    </dgm:pt>
    <dgm:pt modelId="{0966E72C-3368-4DA0-8DBF-F7E6EEAF9066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80EB3E8F-BB14-48EA-94F6-216A0C572367}" type="parTrans" cxnId="{1737684E-8EFA-4A51-9409-F5CAED6DB543}">
      <dgm:prSet/>
      <dgm:spPr/>
      <dgm:t>
        <a:bodyPr/>
        <a:lstStyle/>
        <a:p>
          <a:endParaRPr lang="en-US"/>
        </a:p>
      </dgm:t>
    </dgm:pt>
    <dgm:pt modelId="{D3EA4F70-97B8-4F1F-BCFF-DE09C6B15EC6}" type="sibTrans" cxnId="{1737684E-8EFA-4A51-9409-F5CAED6DB543}">
      <dgm:prSet/>
      <dgm:spPr/>
      <dgm:t>
        <a:bodyPr/>
        <a:lstStyle/>
        <a:p>
          <a:endParaRPr lang="en-US"/>
        </a:p>
      </dgm:t>
    </dgm:pt>
    <dgm:pt modelId="{EE0DCD01-A7C6-4F98-ABCE-FB5E42707F30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B13DE2D5-E0C4-426F-89CF-8ACA5813E72C}" type="parTrans" cxnId="{AB5066AD-185B-4743-A8EF-74896A38880D}">
      <dgm:prSet/>
      <dgm:spPr/>
      <dgm:t>
        <a:bodyPr/>
        <a:lstStyle/>
        <a:p>
          <a:endParaRPr lang="en-US"/>
        </a:p>
      </dgm:t>
    </dgm:pt>
    <dgm:pt modelId="{A5386939-9FAB-4C4E-B521-C12A80F743F1}" type="sibTrans" cxnId="{AB5066AD-185B-4743-A8EF-74896A38880D}">
      <dgm:prSet/>
      <dgm:spPr/>
      <dgm:t>
        <a:bodyPr/>
        <a:lstStyle/>
        <a:p>
          <a:endParaRPr lang="en-US"/>
        </a:p>
      </dgm:t>
    </dgm:pt>
    <dgm:pt modelId="{2862FE54-E8CF-4FF8-8656-9652E53E014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8D1C0C22-FF22-47B3-815C-3C9AE6CCD4D2}" type="parTrans" cxnId="{312DCE10-6AFF-4664-9229-31AE8FA168C0}">
      <dgm:prSet/>
      <dgm:spPr/>
      <dgm:t>
        <a:bodyPr/>
        <a:lstStyle/>
        <a:p>
          <a:endParaRPr lang="en-US"/>
        </a:p>
      </dgm:t>
    </dgm:pt>
    <dgm:pt modelId="{28523F0B-901C-4E00-8A27-B88DE33A5813}" type="sibTrans" cxnId="{312DCE10-6AFF-4664-9229-31AE8FA168C0}">
      <dgm:prSet/>
      <dgm:spPr/>
      <dgm:t>
        <a:bodyPr/>
        <a:lstStyle/>
        <a:p>
          <a:endParaRPr lang="en-US"/>
        </a:p>
      </dgm:t>
    </dgm:pt>
    <dgm:pt modelId="{9BF0BB04-9D8F-48D0-8FAD-BB95A3DA01EE}">
      <dgm:prSet custT="1"/>
      <dgm:spPr>
        <a:ln>
          <a:solidFill>
            <a:srgbClr val="7030A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7030A0"/>
              </a:solidFill>
            </a:rPr>
            <a:t>RelativeChick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Mass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</a:p>
        <a:p>
          <a:pPr algn="l"/>
          <a:r>
            <a:rPr lang="en-US" sz="900" b="0" dirty="0" smtClean="0">
              <a:solidFill>
                <a:srgbClr val="7030A0"/>
              </a:solidFill>
            </a:rPr>
            <a:t>-give per captures of chick, the category of measurement (‘d3’ d7…) and the </a:t>
          </a:r>
          <a:r>
            <a:rPr lang="en-US" sz="900" b="0" dirty="0" smtClean="0">
              <a:solidFill>
                <a:srgbClr val="7030A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age of the chick (this could be wrong!)</a:t>
          </a:r>
          <a:endParaRPr lang="en-US" sz="900" b="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C055BDF2-5AE6-499B-A73A-9FCCB8BD0616}" type="parTrans" cxnId="{6538195C-E29A-4FC3-85BC-8564D1F06E16}">
      <dgm:prSet/>
      <dgm:spPr/>
      <dgm:t>
        <a:bodyPr/>
        <a:lstStyle/>
        <a:p>
          <a:endParaRPr lang="en-US"/>
        </a:p>
      </dgm:t>
    </dgm:pt>
    <dgm:pt modelId="{F40313FD-1E55-4659-AE70-2B1A68D07414}" type="sibTrans" cxnId="{6538195C-E29A-4FC3-85BC-8564D1F06E16}">
      <dgm:prSet/>
      <dgm:spPr/>
      <dgm:t>
        <a:bodyPr/>
        <a:lstStyle/>
        <a:p>
          <a:endParaRPr lang="en-US"/>
        </a:p>
      </dgm:t>
    </dgm:pt>
    <dgm:pt modelId="{15AB516E-1AF3-43B9-A667-FCAFF022C93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A27E4AB5-8689-440A-ABEE-F8060D2A30BC}" type="parTrans" cxnId="{820EF847-6A27-4112-B94B-27DB7A0FD8D3}">
      <dgm:prSet/>
      <dgm:spPr/>
      <dgm:t>
        <a:bodyPr/>
        <a:lstStyle/>
        <a:p>
          <a:endParaRPr lang="en-US"/>
        </a:p>
      </dgm:t>
    </dgm:pt>
    <dgm:pt modelId="{FB5E57C5-2531-4DB1-81F6-30ABEC43CA57}" type="sibTrans" cxnId="{820EF847-6A27-4112-B94B-27DB7A0FD8D3}">
      <dgm:prSet/>
      <dgm:spPr/>
      <dgm:t>
        <a:bodyPr/>
        <a:lstStyle/>
        <a:p>
          <a:endParaRPr lang="en-US"/>
        </a:p>
      </dgm:t>
    </dgm:pt>
    <dgm:pt modelId="{C75DC3E2-DEFA-4545-9BDF-B2CB4A4B529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562946B2-7C41-4518-A8E2-69EC867FEEB6}" type="parTrans" cxnId="{D7E05714-4352-41F3-8636-D2B9E102C64E}">
      <dgm:prSet/>
      <dgm:spPr/>
      <dgm:t>
        <a:bodyPr/>
        <a:lstStyle/>
        <a:p>
          <a:endParaRPr lang="en-US"/>
        </a:p>
      </dgm:t>
    </dgm:pt>
    <dgm:pt modelId="{39C15D50-714D-4843-98E1-85B4188FBB63}" type="sibTrans" cxnId="{D7E05714-4352-41F3-8636-D2B9E102C64E}">
      <dgm:prSet/>
      <dgm:spPr/>
      <dgm:t>
        <a:bodyPr/>
        <a:lstStyle/>
        <a:p>
          <a:endParaRPr lang="en-US"/>
        </a:p>
      </dgm:t>
    </dgm:pt>
    <dgm:pt modelId="{690C0B3D-5179-4C71-958D-27F5B214E5D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>
            <a:solidFill>
              <a:srgbClr val="00B050"/>
            </a:solidFill>
          </a:endParaRPr>
        </a:p>
      </dgm:t>
    </dgm:pt>
    <dgm:pt modelId="{616B912E-A92E-472D-8389-54BACAAD2F79}" type="parTrans" cxnId="{B39DD9AF-67AA-4818-B124-0370AEC3DE13}">
      <dgm:prSet/>
      <dgm:spPr/>
      <dgm:t>
        <a:bodyPr/>
        <a:lstStyle/>
        <a:p>
          <a:endParaRPr lang="en-US"/>
        </a:p>
      </dgm:t>
    </dgm:pt>
    <dgm:pt modelId="{9D905B85-8DEC-411E-9091-043688A21510}" type="sibTrans" cxnId="{B39DD9AF-67AA-4818-B124-0370AEC3DE13}">
      <dgm:prSet/>
      <dgm:spPr/>
      <dgm:t>
        <a:bodyPr/>
        <a:lstStyle/>
        <a:p>
          <a:endParaRPr lang="en-US"/>
        </a:p>
      </dgm:t>
    </dgm:pt>
    <dgm:pt modelId="{5EA1AB31-1F2D-451D-BEF5-BBA09B2F4046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RearingBrood</a:t>
          </a:r>
          <a:endParaRPr lang="en-US" sz="900" b="1" dirty="0">
            <a:solidFill>
              <a:srgbClr val="C00000"/>
            </a:solidFill>
          </a:endParaRPr>
        </a:p>
      </dgm:t>
    </dgm:pt>
    <dgm:pt modelId="{1368AB59-4440-4899-B964-C15F5069CA97}" type="parTrans" cxnId="{DA8960DA-05BA-4838-8E23-92CB95F0DA35}">
      <dgm:prSet/>
      <dgm:spPr/>
      <dgm:t>
        <a:bodyPr/>
        <a:lstStyle/>
        <a:p>
          <a:endParaRPr lang="en-US"/>
        </a:p>
      </dgm:t>
    </dgm:pt>
    <dgm:pt modelId="{A1135747-294C-4803-94F5-937E1B13931A}" type="sibTrans" cxnId="{DA8960DA-05BA-4838-8E23-92CB95F0DA35}">
      <dgm:prSet/>
      <dgm:spPr/>
      <dgm:t>
        <a:bodyPr/>
        <a:lstStyle/>
        <a:p>
          <a:endParaRPr lang="en-US"/>
        </a:p>
      </dgm:t>
    </dgm:pt>
    <dgm:pt modelId="{DDCBE3D6-E67C-489B-9940-99211B59C960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00B050"/>
            </a:solidFill>
          </a:endParaRPr>
        </a:p>
      </dgm:t>
    </dgm:pt>
    <dgm:pt modelId="{275A0ED6-8DCC-47A9-843F-C66DBCF0B14E}" type="parTrans" cxnId="{3778236C-2BC6-483C-B829-5C73E69AC5D5}">
      <dgm:prSet/>
      <dgm:spPr/>
      <dgm:t>
        <a:bodyPr/>
        <a:lstStyle/>
        <a:p>
          <a:endParaRPr lang="en-US"/>
        </a:p>
      </dgm:t>
    </dgm:pt>
    <dgm:pt modelId="{D1F0814E-6B80-466D-B381-2FA62494D79A}" type="sibTrans" cxnId="{3778236C-2BC6-483C-B829-5C73E69AC5D5}">
      <dgm:prSet/>
      <dgm:spPr/>
      <dgm:t>
        <a:bodyPr/>
        <a:lstStyle/>
        <a:p>
          <a:endParaRPr lang="en-US"/>
        </a:p>
      </dgm:t>
    </dgm:pt>
    <dgm:pt modelId="{88C0F508-B9B0-439E-9F71-1068D9A483E3}">
      <dgm:prSet custT="1"/>
      <dgm:spPr/>
      <dgm:t>
        <a:bodyPr/>
        <a:lstStyle/>
        <a:p>
          <a:r>
            <a:rPr lang="en-US" sz="900" b="1" dirty="0" err="1" smtClean="0"/>
            <a:t>CodesTreatment</a:t>
          </a:r>
          <a:endParaRPr lang="en-US" sz="900" b="1" dirty="0"/>
        </a:p>
      </dgm:t>
    </dgm:pt>
    <dgm:pt modelId="{68026778-C676-48D6-AD28-C2987EF0C117}" type="parTrans" cxnId="{E130BF7A-42A0-45BC-B66D-10287A57DFF8}">
      <dgm:prSet/>
      <dgm:spPr/>
      <dgm:t>
        <a:bodyPr/>
        <a:lstStyle/>
        <a:p>
          <a:endParaRPr lang="en-US"/>
        </a:p>
      </dgm:t>
    </dgm:pt>
    <dgm:pt modelId="{224B2C6E-6675-4DE8-9CFB-B01FA9706384}" type="sibTrans" cxnId="{E130BF7A-42A0-45BC-B66D-10287A57DFF8}">
      <dgm:prSet/>
      <dgm:spPr/>
      <dgm:t>
        <a:bodyPr/>
        <a:lstStyle/>
        <a:p>
          <a:endParaRPr lang="en-US"/>
        </a:p>
      </dgm:t>
    </dgm:pt>
    <dgm:pt modelId="{1E6104F3-7AD1-41C8-A1A4-0BADDD2BF365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Applied</a:t>
          </a:r>
          <a:endParaRPr lang="en-US" sz="900" b="1" dirty="0">
            <a:solidFill>
              <a:srgbClr val="00B050"/>
            </a:solidFill>
          </a:endParaRPr>
        </a:p>
      </dgm:t>
    </dgm:pt>
    <dgm:pt modelId="{FF8F665A-12C8-4D73-9673-D6AB02817481}" type="parTrans" cxnId="{1A6EF03F-9732-4062-BDFC-7C018AB217F8}">
      <dgm:prSet/>
      <dgm:spPr/>
      <dgm:t>
        <a:bodyPr/>
        <a:lstStyle/>
        <a:p>
          <a:endParaRPr lang="en-US"/>
        </a:p>
      </dgm:t>
    </dgm:pt>
    <dgm:pt modelId="{E50DBFF0-F6B4-47E5-9DF2-22A999D96AAD}" type="sibTrans" cxnId="{1A6EF03F-9732-4062-BDFC-7C018AB217F8}">
      <dgm:prSet/>
      <dgm:spPr/>
      <dgm:t>
        <a:bodyPr/>
        <a:lstStyle/>
        <a:p>
          <a:endParaRPr lang="en-US"/>
        </a:p>
      </dgm:t>
    </dgm:pt>
    <dgm:pt modelId="{0E18D749-C918-423A-AFC5-F06712F6CD0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endParaRPr lang="en-US" sz="1000" dirty="0"/>
        </a:p>
      </dgm:t>
    </dgm:pt>
    <dgm:pt modelId="{DB58BCC6-BC89-4C6C-A16B-68E3E6B30C3E}" type="parTrans" cxnId="{2CF09387-80F0-41D8-BDCE-CB7B2169055E}">
      <dgm:prSet/>
      <dgm:spPr/>
      <dgm:t>
        <a:bodyPr/>
        <a:lstStyle/>
        <a:p>
          <a:endParaRPr lang="en-US"/>
        </a:p>
      </dgm:t>
    </dgm:pt>
    <dgm:pt modelId="{36F3233D-D442-41BA-9692-7068664AAFFB}" type="sibTrans" cxnId="{2CF09387-80F0-41D8-BDCE-CB7B2169055E}">
      <dgm:prSet/>
      <dgm:spPr/>
      <dgm:t>
        <a:bodyPr/>
        <a:lstStyle/>
        <a:p>
          <a:endParaRPr lang="en-US"/>
        </a:p>
      </dgm:t>
    </dgm:pt>
    <dgm:pt modelId="{C84E1659-8B9E-4909-A3A5-39D0700833E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tblChickGrowth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Expt</a:t>
          </a:r>
          <a:endParaRPr lang="en-US" sz="1400" dirty="0"/>
        </a:p>
      </dgm:t>
    </dgm:pt>
    <dgm:pt modelId="{FDFFF0B2-7807-4C45-99F7-361D7060B4BD}" type="parTrans" cxnId="{C08E2796-5EB8-4DC8-A827-491678486D52}">
      <dgm:prSet/>
      <dgm:spPr/>
      <dgm:t>
        <a:bodyPr/>
        <a:lstStyle/>
        <a:p>
          <a:endParaRPr lang="en-US"/>
        </a:p>
      </dgm:t>
    </dgm:pt>
    <dgm:pt modelId="{6AEA779D-AC7C-4E05-AE02-FA23FF319580}" type="sibTrans" cxnId="{C08E2796-5EB8-4DC8-A827-491678486D52}">
      <dgm:prSet/>
      <dgm:spPr/>
      <dgm:t>
        <a:bodyPr/>
        <a:lstStyle/>
        <a:p>
          <a:endParaRPr lang="en-US"/>
        </a:p>
      </dgm:t>
    </dgm:pt>
    <dgm:pt modelId="{3EBF8322-26C0-4057-B40D-D3BC79713A7C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tblExperiments</a:t>
          </a:r>
          <a:endParaRPr lang="en-US" sz="900" dirty="0"/>
        </a:p>
      </dgm:t>
    </dgm:pt>
    <dgm:pt modelId="{94D733AD-CEBB-4818-834E-8BD5769E5A1C}" type="parTrans" cxnId="{A426854F-15C0-45F5-B72C-75C488E52FF6}">
      <dgm:prSet/>
      <dgm:spPr/>
      <dgm:t>
        <a:bodyPr/>
        <a:lstStyle/>
        <a:p>
          <a:endParaRPr lang="en-US"/>
        </a:p>
      </dgm:t>
    </dgm:pt>
    <dgm:pt modelId="{8CDF65A1-9598-43DF-992F-6F3B6B6D6461}" type="sibTrans" cxnId="{A426854F-15C0-45F5-B72C-75C488E52FF6}">
      <dgm:prSet/>
      <dgm:spPr/>
      <dgm:t>
        <a:bodyPr/>
        <a:lstStyle/>
        <a:p>
          <a:endParaRPr lang="en-US"/>
        </a:p>
      </dgm:t>
    </dgm:pt>
    <dgm:pt modelId="{6948CCFA-1DBB-4C5D-8E72-55979E9DD64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endParaRPr lang="en-US" sz="900" dirty="0"/>
        </a:p>
      </dgm:t>
    </dgm:pt>
    <dgm:pt modelId="{9E3A122F-7D5B-4292-AB31-56FA0CA6B0E0}" type="parTrans" cxnId="{286E5CDE-B2F8-4471-BC0C-D2FD81EE720A}">
      <dgm:prSet/>
      <dgm:spPr/>
      <dgm:t>
        <a:bodyPr/>
        <a:lstStyle/>
        <a:p>
          <a:endParaRPr lang="en-US"/>
        </a:p>
      </dgm:t>
    </dgm:pt>
    <dgm:pt modelId="{B40A1B80-E09A-4A05-8659-5D96DAD3ABCE}" type="sibTrans" cxnId="{286E5CDE-B2F8-4471-BC0C-D2FD81EE720A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16747" custScaleY="227921" custLinFactY="293379" custLinFactNeighborX="-60813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95016" custScaleY="385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6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6" custLinFactY="350324" custLinFactNeighborX="-227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6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6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6" custScaleY="246895" custLinFactY="860866" custLinFactNeighborX="-1195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6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A8225C88-2817-46A0-818B-85A6BE965AFA}" type="pres">
      <dgm:prSet presAssocID="{B418CCCB-3D8E-40A5-A63E-B776B151621B}" presName="Name64" presStyleLbl="parChTrans1D3" presStyleIdx="0" presStyleCnt="14"/>
      <dgm:spPr/>
      <dgm:t>
        <a:bodyPr/>
        <a:lstStyle/>
        <a:p>
          <a:endParaRPr lang="en-US"/>
        </a:p>
      </dgm:t>
    </dgm:pt>
    <dgm:pt modelId="{5419824A-1728-41A4-80DB-50706CB05D02}" type="pres">
      <dgm:prSet presAssocID="{5938898E-B83D-4A8D-ADFE-B46B956AAD91}" presName="hierRoot2" presStyleCnt="0">
        <dgm:presLayoutVars>
          <dgm:hierBranch val="init"/>
        </dgm:presLayoutVars>
      </dgm:prSet>
      <dgm:spPr/>
    </dgm:pt>
    <dgm:pt modelId="{4CCC3FD7-A623-4053-89C7-48DB5D1E15A4}" type="pres">
      <dgm:prSet presAssocID="{5938898E-B83D-4A8D-ADFE-B46B956AAD91}" presName="rootComposite" presStyleCnt="0"/>
      <dgm:spPr/>
    </dgm:pt>
    <dgm:pt modelId="{BFCE283B-40BD-4206-B6CD-2F187742E8B2}" type="pres">
      <dgm:prSet presAssocID="{5938898E-B83D-4A8D-ADFE-B46B956AAD91}" presName="rootText" presStyleLbl="node3" presStyleIdx="0" presStyleCnt="14" custScaleY="212143" custLinFactY="868160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D3DD-3606-48A3-B448-96DC69FA52C0}" type="pres">
      <dgm:prSet presAssocID="{5938898E-B83D-4A8D-ADFE-B46B956AAD91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E112C8C-88C4-4196-97FD-8125CCC392ED}" type="pres">
      <dgm:prSet presAssocID="{5938898E-B83D-4A8D-ADFE-B46B956AAD91}" presName="hierChild4" presStyleCnt="0"/>
      <dgm:spPr/>
    </dgm:pt>
    <dgm:pt modelId="{0D13F3D3-F52B-405F-9AB4-ACB1EAA67343}" type="pres">
      <dgm:prSet presAssocID="{2E26C329-07A6-4580-BD5F-A25ABABC2577}" presName="Name64" presStyleLbl="parChTrans1D4" presStyleIdx="0" presStyleCnt="5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4" presStyleIdx="0" presStyleCnt="5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4" presStyleIdx="0" presStyleCnt="5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2A2A6BBA-901C-4E3D-A6E7-22B2AF0B5B07}" type="pres">
      <dgm:prSet presAssocID="{8A54C7B1-9809-4B40-8397-A1D81C414B39}" presName="Name64" presStyleLbl="parChTrans1D4" presStyleIdx="1" presStyleCnt="5"/>
      <dgm:spPr/>
      <dgm:t>
        <a:bodyPr/>
        <a:lstStyle/>
        <a:p>
          <a:endParaRPr lang="en-US"/>
        </a:p>
      </dgm:t>
    </dgm:pt>
    <dgm:pt modelId="{95D7952E-D315-4BCB-A057-8C4063B55F52}" type="pres">
      <dgm:prSet presAssocID="{3181B794-750D-4313-8B75-982D23FEEDBA}" presName="hierRoot2" presStyleCnt="0">
        <dgm:presLayoutVars>
          <dgm:hierBranch val="init"/>
        </dgm:presLayoutVars>
      </dgm:prSet>
      <dgm:spPr/>
    </dgm:pt>
    <dgm:pt modelId="{B89CDF35-27F2-459F-A4DC-3F04DD2E045F}" type="pres">
      <dgm:prSet presAssocID="{3181B794-750D-4313-8B75-982D23FEEDBA}" presName="rootComposite" presStyleCnt="0"/>
      <dgm:spPr/>
    </dgm:pt>
    <dgm:pt modelId="{0A700EB4-8F02-4BDB-9B49-FF62E83EAEC6}" type="pres">
      <dgm:prSet presAssocID="{3181B794-750D-4313-8B75-982D23FEEDBA}" presName="rootText" presStyleLbl="node4" presStyleIdx="1" presStyleCnt="5" custScaleY="97621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EE5BE-E5D7-4854-BE3B-4F5E4165AB21}" type="pres">
      <dgm:prSet presAssocID="{3181B794-750D-4313-8B75-982D23FEEDBA}" presName="rootConnector" presStyleLbl="node4" presStyleIdx="1" presStyleCnt="5"/>
      <dgm:spPr/>
      <dgm:t>
        <a:bodyPr/>
        <a:lstStyle/>
        <a:p>
          <a:endParaRPr lang="en-US"/>
        </a:p>
      </dgm:t>
    </dgm:pt>
    <dgm:pt modelId="{B2CED700-9BBA-4AE2-A878-B0ECF7D0B65A}" type="pres">
      <dgm:prSet presAssocID="{3181B794-750D-4313-8B75-982D23FEEDBA}" presName="hierChild4" presStyleCnt="0"/>
      <dgm:spPr/>
    </dgm:pt>
    <dgm:pt modelId="{A9A443AA-1778-49A0-A635-D7CFD97D7E21}" type="pres">
      <dgm:prSet presAssocID="{3181B794-750D-4313-8B75-982D23FEEDBA}" presName="hierChild5" presStyleCnt="0"/>
      <dgm:spPr/>
    </dgm:pt>
    <dgm:pt modelId="{33A83780-F7F6-45D1-8AC8-62951A31E365}" type="pres">
      <dgm:prSet presAssocID="{275A0ED6-8DCC-47A9-843F-C66DBCF0B14E}" presName="Name64" presStyleLbl="parChTrans1D4" presStyleIdx="2" presStyleCnt="5"/>
      <dgm:spPr/>
      <dgm:t>
        <a:bodyPr/>
        <a:lstStyle/>
        <a:p>
          <a:endParaRPr lang="en-US"/>
        </a:p>
      </dgm:t>
    </dgm:pt>
    <dgm:pt modelId="{7C369ADB-5785-489B-BD91-ACC2BBC8B2AF}" type="pres">
      <dgm:prSet presAssocID="{DDCBE3D6-E67C-489B-9940-99211B59C960}" presName="hierRoot2" presStyleCnt="0">
        <dgm:presLayoutVars>
          <dgm:hierBranch val="init"/>
        </dgm:presLayoutVars>
      </dgm:prSet>
      <dgm:spPr/>
    </dgm:pt>
    <dgm:pt modelId="{4ACCCB7E-9849-4F3D-9C62-9010D5143536}" type="pres">
      <dgm:prSet presAssocID="{DDCBE3D6-E67C-489B-9940-99211B59C960}" presName="rootComposite" presStyleCnt="0"/>
      <dgm:spPr/>
    </dgm:pt>
    <dgm:pt modelId="{DF2347F9-1B5B-4EC4-A0EB-2EFF2CF51277}" type="pres">
      <dgm:prSet presAssocID="{DDCBE3D6-E67C-489B-9940-99211B59C960}" presName="rootText" presStyleLbl="node4" presStyleIdx="2" presStyleCnt="5" custScaleY="131272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B3A32-B501-4AB7-828B-F99CDB664DF9}" type="pres">
      <dgm:prSet presAssocID="{DDCBE3D6-E67C-489B-9940-99211B59C960}" presName="rootConnector" presStyleLbl="node4" presStyleIdx="2" presStyleCnt="5"/>
      <dgm:spPr/>
      <dgm:t>
        <a:bodyPr/>
        <a:lstStyle/>
        <a:p>
          <a:endParaRPr lang="en-US"/>
        </a:p>
      </dgm:t>
    </dgm:pt>
    <dgm:pt modelId="{6A55BFF0-0B00-498C-B88A-E6AF0B5F719C}" type="pres">
      <dgm:prSet presAssocID="{DDCBE3D6-E67C-489B-9940-99211B59C960}" presName="hierChild4" presStyleCnt="0"/>
      <dgm:spPr/>
    </dgm:pt>
    <dgm:pt modelId="{1D02B61A-AC87-4B39-84F7-7F025901C93A}" type="pres">
      <dgm:prSet presAssocID="{DDCBE3D6-E67C-489B-9940-99211B59C960}" presName="hierChild5" presStyleCnt="0"/>
      <dgm:spPr/>
    </dgm:pt>
    <dgm:pt modelId="{D3175322-0E49-4FBB-BC85-F3F8BDE9167F}" type="pres">
      <dgm:prSet presAssocID="{5938898E-B83D-4A8D-ADFE-B46B956AAD91}" presName="hierChild5" presStyleCnt="0"/>
      <dgm:spPr/>
    </dgm:pt>
    <dgm:pt modelId="{795A9348-3C46-4783-965F-BE2D1EF3BA93}" type="pres">
      <dgm:prSet presAssocID="{922EF086-B5F5-48AA-B17C-ECF9CC80F891}" presName="Name64" presStyleLbl="parChTrans1D3" presStyleIdx="1" presStyleCnt="14"/>
      <dgm:spPr/>
      <dgm:t>
        <a:bodyPr/>
        <a:lstStyle/>
        <a:p>
          <a:endParaRPr lang="en-US"/>
        </a:p>
      </dgm:t>
    </dgm:pt>
    <dgm:pt modelId="{340BA1B6-215B-4C69-8C89-C7EFB1DBAB62}" type="pres">
      <dgm:prSet presAssocID="{ACE0BA07-4240-4352-98CB-835CF479A9E3}" presName="hierRoot2" presStyleCnt="0">
        <dgm:presLayoutVars>
          <dgm:hierBranch val="init"/>
        </dgm:presLayoutVars>
      </dgm:prSet>
      <dgm:spPr/>
    </dgm:pt>
    <dgm:pt modelId="{AFD13DC7-42ED-4E25-A39B-9EAF9D38E9AA}" type="pres">
      <dgm:prSet presAssocID="{ACE0BA07-4240-4352-98CB-835CF479A9E3}" presName="rootComposite" presStyleCnt="0"/>
      <dgm:spPr/>
    </dgm:pt>
    <dgm:pt modelId="{371C28E6-6B45-4B7F-A368-5EF14D2E6CCA}" type="pres">
      <dgm:prSet presAssocID="{ACE0BA07-4240-4352-98CB-835CF479A9E3}" presName="rootText" presStyleLbl="node3" presStyleIdx="1" presStyleCnt="14" custScaleY="124129" custLinFactY="850750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ACFDC-0231-4C4C-BF16-01C2C3298D4F}" type="pres">
      <dgm:prSet presAssocID="{ACE0BA07-4240-4352-98CB-835CF479A9E3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D3D9D1-ADBD-4CF4-9A69-D9A58F238F09}" type="pres">
      <dgm:prSet presAssocID="{ACE0BA07-4240-4352-98CB-835CF479A9E3}" presName="hierChild4" presStyleCnt="0"/>
      <dgm:spPr/>
    </dgm:pt>
    <dgm:pt modelId="{67CF6265-C099-46E2-9B3E-2F7D2028149F}" type="pres">
      <dgm:prSet presAssocID="{ACE0BA07-4240-4352-98CB-835CF479A9E3}" presName="hierChild5" presStyleCnt="0"/>
      <dgm:spPr/>
    </dgm:pt>
    <dgm:pt modelId="{FC9F881F-346A-4232-8729-025F5114BFE7}" type="pres">
      <dgm:prSet presAssocID="{1DB26985-C23A-4CB2-95EB-22114188AB5C}" presName="Name64" presStyleLbl="parChTrans1D3" presStyleIdx="2" presStyleCnt="14"/>
      <dgm:spPr/>
      <dgm:t>
        <a:bodyPr/>
        <a:lstStyle/>
        <a:p>
          <a:endParaRPr lang="en-US"/>
        </a:p>
      </dgm:t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3" presStyleIdx="2" presStyleCnt="14" custLinFactY="849247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3" presStyleIdx="2" presStyleCnt="14"/>
      <dgm:spPr/>
      <dgm:t>
        <a:bodyPr/>
        <a:lstStyle/>
        <a:p>
          <a:endParaRPr lang="en-US"/>
        </a:p>
      </dgm:t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6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6" custScaleY="213619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6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432538E9-B4C3-4D6F-BC76-E684902BF90A}" type="pres">
      <dgm:prSet presAssocID="{B13DE2D5-E0C4-426F-89CF-8ACA5813E72C}" presName="Name64" presStyleLbl="parChTrans1D3" presStyleIdx="3" presStyleCnt="14"/>
      <dgm:spPr/>
      <dgm:t>
        <a:bodyPr/>
        <a:lstStyle/>
        <a:p>
          <a:endParaRPr lang="en-US"/>
        </a:p>
      </dgm:t>
    </dgm:pt>
    <dgm:pt modelId="{CE6FFB1A-F881-44D3-AA2C-4BA819CDDF31}" type="pres">
      <dgm:prSet presAssocID="{EE0DCD01-A7C6-4F98-ABCE-FB5E42707F30}" presName="hierRoot2" presStyleCnt="0">
        <dgm:presLayoutVars>
          <dgm:hierBranch val="init"/>
        </dgm:presLayoutVars>
      </dgm:prSet>
      <dgm:spPr/>
    </dgm:pt>
    <dgm:pt modelId="{9FFB82AE-B21F-4903-B71D-0BA9DEF0A898}" type="pres">
      <dgm:prSet presAssocID="{EE0DCD01-A7C6-4F98-ABCE-FB5E42707F30}" presName="rootComposite" presStyleCnt="0"/>
      <dgm:spPr/>
    </dgm:pt>
    <dgm:pt modelId="{B6EB49E2-CD61-4F57-BD84-A405A6F5B10C}" type="pres">
      <dgm:prSet presAssocID="{EE0DCD01-A7C6-4F98-ABCE-FB5E42707F30}" presName="rootText" presStyleLbl="node3" presStyleIdx="3" presStyleCnt="14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930D4-A577-4A60-AD4E-FF261C220B9D}" type="pres">
      <dgm:prSet presAssocID="{EE0DCD01-A7C6-4F98-ABCE-FB5E42707F30}" presName="rootConnector" presStyleLbl="node3" presStyleIdx="3" presStyleCnt="14"/>
      <dgm:spPr/>
      <dgm:t>
        <a:bodyPr/>
        <a:lstStyle/>
        <a:p>
          <a:endParaRPr lang="en-US"/>
        </a:p>
      </dgm:t>
    </dgm:pt>
    <dgm:pt modelId="{D4D56DDB-5E21-4631-9D93-3745A3FFB475}" type="pres">
      <dgm:prSet presAssocID="{EE0DCD01-A7C6-4F98-ABCE-FB5E42707F30}" presName="hierChild4" presStyleCnt="0"/>
      <dgm:spPr/>
    </dgm:pt>
    <dgm:pt modelId="{0A08D9FF-288A-405E-931A-15AF4AB40B64}" type="pres">
      <dgm:prSet presAssocID="{EE0DCD01-A7C6-4F98-ABCE-FB5E42707F30}" presName="hierChild5" presStyleCnt="0"/>
      <dgm:spPr/>
    </dgm:pt>
    <dgm:pt modelId="{A4F57484-4AA6-4645-98E2-A94EFA34E5FA}" type="pres">
      <dgm:prSet presAssocID="{8D1C0C22-FF22-47B3-815C-3C9AE6CCD4D2}" presName="Name64" presStyleLbl="parChTrans1D3" presStyleIdx="4" presStyleCnt="14"/>
      <dgm:spPr/>
      <dgm:t>
        <a:bodyPr/>
        <a:lstStyle/>
        <a:p>
          <a:endParaRPr lang="en-US"/>
        </a:p>
      </dgm:t>
    </dgm:pt>
    <dgm:pt modelId="{42ECA984-4454-4D8A-BB0B-DB8196B379F7}" type="pres">
      <dgm:prSet presAssocID="{2862FE54-E8CF-4FF8-8656-9652E53E0146}" presName="hierRoot2" presStyleCnt="0">
        <dgm:presLayoutVars>
          <dgm:hierBranch val="init"/>
        </dgm:presLayoutVars>
      </dgm:prSet>
      <dgm:spPr/>
    </dgm:pt>
    <dgm:pt modelId="{1CFECD1D-8161-43FE-9FF9-92F88508D551}" type="pres">
      <dgm:prSet presAssocID="{2862FE54-E8CF-4FF8-8656-9652E53E0146}" presName="rootComposite" presStyleCnt="0"/>
      <dgm:spPr/>
    </dgm:pt>
    <dgm:pt modelId="{0E2FCC05-0909-46B2-8B4C-DCC00A117DE9}" type="pres">
      <dgm:prSet presAssocID="{2862FE54-E8CF-4FF8-8656-9652E53E0146}" presName="rootText" presStyleLbl="node3" presStyleIdx="4" presStyleCnt="14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A31DF-84D7-4059-B914-BD49C91B70AF}" type="pres">
      <dgm:prSet presAssocID="{2862FE54-E8CF-4FF8-8656-9652E53E0146}" presName="rootConnector" presStyleLbl="node3" presStyleIdx="4" presStyleCnt="14"/>
      <dgm:spPr/>
      <dgm:t>
        <a:bodyPr/>
        <a:lstStyle/>
        <a:p>
          <a:endParaRPr lang="en-US"/>
        </a:p>
      </dgm:t>
    </dgm:pt>
    <dgm:pt modelId="{886C26C4-E9A6-4600-AA9C-F3B148885E6A}" type="pres">
      <dgm:prSet presAssocID="{2862FE54-E8CF-4FF8-8656-9652E53E0146}" presName="hierChild4" presStyleCnt="0"/>
      <dgm:spPr/>
    </dgm:pt>
    <dgm:pt modelId="{F38F3260-AF93-4E70-B3AF-44D9AAE1A015}" type="pres">
      <dgm:prSet presAssocID="{2862FE54-E8CF-4FF8-8656-9652E53E0146}" presName="hierChild5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4CA38CD2-3024-448B-8C4D-558A14523470}" type="pres">
      <dgm:prSet presAssocID="{4D9FDD6F-63FE-4BC0-80B3-A20DD6C3AA42}" presName="Name64" presStyleLbl="parChTrans1D2" presStyleIdx="3" presStyleCnt="6"/>
      <dgm:spPr/>
      <dgm:t>
        <a:bodyPr/>
        <a:lstStyle/>
        <a:p>
          <a:endParaRPr lang="en-US"/>
        </a:p>
      </dgm:t>
    </dgm:pt>
    <dgm:pt modelId="{105C95FB-6F4A-4D40-96AC-534DFA4F49AB}" type="pres">
      <dgm:prSet presAssocID="{B24BEAF0-BD55-4139-9149-3E5E7D7C0F8F}" presName="hierRoot2" presStyleCnt="0">
        <dgm:presLayoutVars>
          <dgm:hierBranch val="init"/>
        </dgm:presLayoutVars>
      </dgm:prSet>
      <dgm:spPr/>
    </dgm:pt>
    <dgm:pt modelId="{13E31D8A-DD50-4423-AC08-5DAD8FACF3E0}" type="pres">
      <dgm:prSet presAssocID="{B24BEAF0-BD55-4139-9149-3E5E7D7C0F8F}" presName="rootComposite" presStyleCnt="0"/>
      <dgm:spPr/>
    </dgm:pt>
    <dgm:pt modelId="{DB733116-05CF-4A73-8BF0-37BB9AB53700}" type="pres">
      <dgm:prSet presAssocID="{B24BEAF0-BD55-4139-9149-3E5E7D7C0F8F}" presName="rootText" presStyleLbl="node2" presStyleIdx="3" presStyleCnt="6" custScaleY="320994" custLinFactY="-400000" custLinFactNeighborY="-4857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C54AA4-0E3B-47C8-81B2-07E58F42CA2B}" type="pres">
      <dgm:prSet presAssocID="{B24BEAF0-BD55-4139-9149-3E5E7D7C0F8F}" presName="rootConnector" presStyleLbl="node2" presStyleIdx="3" presStyleCnt="6"/>
      <dgm:spPr/>
      <dgm:t>
        <a:bodyPr/>
        <a:lstStyle/>
        <a:p>
          <a:endParaRPr lang="en-US"/>
        </a:p>
      </dgm:t>
    </dgm:pt>
    <dgm:pt modelId="{AF314CBF-2FF0-49C5-A4FE-8C913DA9AF79}" type="pres">
      <dgm:prSet presAssocID="{B24BEAF0-BD55-4139-9149-3E5E7D7C0F8F}" presName="hierChild4" presStyleCnt="0"/>
      <dgm:spPr/>
    </dgm:pt>
    <dgm:pt modelId="{089417BF-89B4-4641-9D89-A4CEF2C6A902}" type="pres">
      <dgm:prSet presAssocID="{C055BDF2-5AE6-499B-A73A-9FCCB8BD0616}" presName="Name64" presStyleLbl="parChTrans1D3" presStyleIdx="5" presStyleCnt="14"/>
      <dgm:spPr/>
      <dgm:t>
        <a:bodyPr/>
        <a:lstStyle/>
        <a:p>
          <a:endParaRPr lang="en-US"/>
        </a:p>
      </dgm:t>
    </dgm:pt>
    <dgm:pt modelId="{5CEB015B-F8AC-4F1F-8923-C1E56207104F}" type="pres">
      <dgm:prSet presAssocID="{9BF0BB04-9D8F-48D0-8FAD-BB95A3DA01EE}" presName="hierRoot2" presStyleCnt="0">
        <dgm:presLayoutVars>
          <dgm:hierBranch val="init"/>
        </dgm:presLayoutVars>
      </dgm:prSet>
      <dgm:spPr/>
    </dgm:pt>
    <dgm:pt modelId="{BEC19DC9-791D-44B8-9682-EEBDC35B6CBF}" type="pres">
      <dgm:prSet presAssocID="{9BF0BB04-9D8F-48D0-8FAD-BB95A3DA01EE}" presName="rootComposite" presStyleCnt="0"/>
      <dgm:spPr/>
    </dgm:pt>
    <dgm:pt modelId="{21DD7EB1-07F8-4A3A-9050-DBA0DDA1E6B6}" type="pres">
      <dgm:prSet presAssocID="{9BF0BB04-9D8F-48D0-8FAD-BB95A3DA01EE}" presName="rootText" presStyleLbl="node3" presStyleIdx="5" presStyleCnt="14" custScaleX="265259" custScaleY="241649" custLinFactY="-400000" custLinFactNeighborY="-460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9D826-8D4A-429A-98C9-FC6A5C27B8E1}" type="pres">
      <dgm:prSet presAssocID="{9BF0BB04-9D8F-48D0-8FAD-BB95A3DA01EE}" presName="rootConnector" presStyleLbl="node3" presStyleIdx="5" presStyleCnt="14"/>
      <dgm:spPr/>
      <dgm:t>
        <a:bodyPr/>
        <a:lstStyle/>
        <a:p>
          <a:endParaRPr lang="en-US"/>
        </a:p>
      </dgm:t>
    </dgm:pt>
    <dgm:pt modelId="{6E754C82-BBBC-4EEE-AC44-62C17A683439}" type="pres">
      <dgm:prSet presAssocID="{9BF0BB04-9D8F-48D0-8FAD-BB95A3DA01EE}" presName="hierChild4" presStyleCnt="0"/>
      <dgm:spPr/>
    </dgm:pt>
    <dgm:pt modelId="{8394C587-8908-4487-9D6C-5C184F9AB4F6}" type="pres">
      <dgm:prSet presAssocID="{9BF0BB04-9D8F-48D0-8FAD-BB95A3DA01EE}" presName="hierChild5" presStyleCnt="0"/>
      <dgm:spPr/>
    </dgm:pt>
    <dgm:pt modelId="{0B5716CF-D8C6-450D-8026-0819C2380283}" type="pres">
      <dgm:prSet presAssocID="{A27E4AB5-8689-440A-ABEE-F8060D2A30BC}" presName="Name64" presStyleLbl="parChTrans1D3" presStyleIdx="6" presStyleCnt="14"/>
      <dgm:spPr/>
      <dgm:t>
        <a:bodyPr/>
        <a:lstStyle/>
        <a:p>
          <a:endParaRPr lang="en-US"/>
        </a:p>
      </dgm:t>
    </dgm:pt>
    <dgm:pt modelId="{ADD51D7E-7D42-462A-99C4-32B13CA67DE9}" type="pres">
      <dgm:prSet presAssocID="{15AB516E-1AF3-43B9-A667-FCAFF022C93D}" presName="hierRoot2" presStyleCnt="0">
        <dgm:presLayoutVars>
          <dgm:hierBranch val="init"/>
        </dgm:presLayoutVars>
      </dgm:prSet>
      <dgm:spPr/>
    </dgm:pt>
    <dgm:pt modelId="{CB8B3360-07F7-40DB-9F92-5374EE9D39F2}" type="pres">
      <dgm:prSet presAssocID="{15AB516E-1AF3-43B9-A667-FCAFF022C93D}" presName="rootComposite" presStyleCnt="0"/>
      <dgm:spPr/>
    </dgm:pt>
    <dgm:pt modelId="{EE439134-1D22-4054-896B-B21F6634E10C}" type="pres">
      <dgm:prSet presAssocID="{15AB516E-1AF3-43B9-A667-FCAFF022C93D}" presName="rootText" presStyleLbl="node3" presStyleIdx="6" presStyleCnt="14" custScaleY="127564" custLinFactY="-400000" custLinFactNeighborY="-474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624A0-1DB6-4759-A4AA-F38E8B37983E}" type="pres">
      <dgm:prSet presAssocID="{15AB516E-1AF3-43B9-A667-FCAFF022C93D}" presName="rootConnector" presStyleLbl="node3" presStyleIdx="6" presStyleCnt="14"/>
      <dgm:spPr/>
      <dgm:t>
        <a:bodyPr/>
        <a:lstStyle/>
        <a:p>
          <a:endParaRPr lang="en-US"/>
        </a:p>
      </dgm:t>
    </dgm:pt>
    <dgm:pt modelId="{DB60B587-6735-43E3-B715-1A535E39A7C7}" type="pres">
      <dgm:prSet presAssocID="{15AB516E-1AF3-43B9-A667-FCAFF022C93D}" presName="hierChild4" presStyleCnt="0"/>
      <dgm:spPr/>
    </dgm:pt>
    <dgm:pt modelId="{6F68E3E2-9F86-45C4-B0EA-6710F3A42059}" type="pres">
      <dgm:prSet presAssocID="{15AB516E-1AF3-43B9-A667-FCAFF022C93D}" presName="hierChild5" presStyleCnt="0"/>
      <dgm:spPr/>
    </dgm:pt>
    <dgm:pt modelId="{2D2B47F2-95BA-42F2-8658-CEA28B68DF7B}" type="pres">
      <dgm:prSet presAssocID="{1368AB59-4440-4899-B964-C15F5069CA97}" presName="Name64" presStyleLbl="parChTrans1D3" presStyleIdx="7" presStyleCnt="14"/>
      <dgm:spPr/>
      <dgm:t>
        <a:bodyPr/>
        <a:lstStyle/>
        <a:p>
          <a:endParaRPr lang="en-US"/>
        </a:p>
      </dgm:t>
    </dgm:pt>
    <dgm:pt modelId="{7E441FAF-019A-4766-8049-8A9390652810}" type="pres">
      <dgm:prSet presAssocID="{5EA1AB31-1F2D-451D-BEF5-BBA09B2F4046}" presName="hierRoot2" presStyleCnt="0">
        <dgm:presLayoutVars>
          <dgm:hierBranch val="init"/>
        </dgm:presLayoutVars>
      </dgm:prSet>
      <dgm:spPr/>
    </dgm:pt>
    <dgm:pt modelId="{EB0944D7-A003-432D-9DA1-C216AD73DBE0}" type="pres">
      <dgm:prSet presAssocID="{5EA1AB31-1F2D-451D-BEF5-BBA09B2F4046}" presName="rootComposite" presStyleCnt="0"/>
      <dgm:spPr/>
    </dgm:pt>
    <dgm:pt modelId="{6829D53F-E08D-423F-83BD-B267B46D76A9}" type="pres">
      <dgm:prSet presAssocID="{5EA1AB31-1F2D-451D-BEF5-BBA09B2F4046}" presName="rootText" presStyleLbl="node3" presStyleIdx="7" presStyleCnt="14" custLinFactY="-400000" custLinFactNeighborY="-494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12A05-94C1-4B65-A368-B37B4803DF53}" type="pres">
      <dgm:prSet presAssocID="{5EA1AB31-1F2D-451D-BEF5-BBA09B2F4046}" presName="rootConnector" presStyleLbl="node3" presStyleIdx="7" presStyleCnt="14"/>
      <dgm:spPr/>
      <dgm:t>
        <a:bodyPr/>
        <a:lstStyle/>
        <a:p>
          <a:endParaRPr lang="en-US"/>
        </a:p>
      </dgm:t>
    </dgm:pt>
    <dgm:pt modelId="{6D84769E-7388-4A62-A90F-29596C22E0D7}" type="pres">
      <dgm:prSet presAssocID="{5EA1AB31-1F2D-451D-BEF5-BBA09B2F4046}" presName="hierChild4" presStyleCnt="0"/>
      <dgm:spPr/>
    </dgm:pt>
    <dgm:pt modelId="{5F831198-DC87-423D-A9BD-D6C2B46B1C9B}" type="pres">
      <dgm:prSet presAssocID="{5EA1AB31-1F2D-451D-BEF5-BBA09B2F4046}" presName="hierChild5" presStyleCnt="0"/>
      <dgm:spPr/>
    </dgm:pt>
    <dgm:pt modelId="{26F82378-42C3-4E1D-8C18-E2530194BBE6}" type="pres">
      <dgm:prSet presAssocID="{562946B2-7C41-4518-A8E2-69EC867FEEB6}" presName="Name64" presStyleLbl="parChTrans1D3" presStyleIdx="8" presStyleCnt="14"/>
      <dgm:spPr/>
      <dgm:t>
        <a:bodyPr/>
        <a:lstStyle/>
        <a:p>
          <a:endParaRPr lang="en-US"/>
        </a:p>
      </dgm:t>
    </dgm:pt>
    <dgm:pt modelId="{4A6508B3-2675-4884-ACBE-D145A56695EF}" type="pres">
      <dgm:prSet presAssocID="{C75DC3E2-DEFA-4545-9BDF-B2CB4A4B5296}" presName="hierRoot2" presStyleCnt="0">
        <dgm:presLayoutVars>
          <dgm:hierBranch val="init"/>
        </dgm:presLayoutVars>
      </dgm:prSet>
      <dgm:spPr/>
    </dgm:pt>
    <dgm:pt modelId="{680B65A0-C4BA-45F5-9F07-DE49F4D852E9}" type="pres">
      <dgm:prSet presAssocID="{C75DC3E2-DEFA-4545-9BDF-B2CB4A4B5296}" presName="rootComposite" presStyleCnt="0"/>
      <dgm:spPr/>
    </dgm:pt>
    <dgm:pt modelId="{D625D997-66D7-4BBD-9130-356BC5D51DB5}" type="pres">
      <dgm:prSet presAssocID="{C75DC3E2-DEFA-4545-9BDF-B2CB4A4B5296}" presName="rootText" presStyleLbl="node3" presStyleIdx="8" presStyleCnt="14" custLinFactY="-415352" custLinFactNeighborY="-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AF559-F40E-4C1A-BC09-81D39FA85AFE}" type="pres">
      <dgm:prSet presAssocID="{C75DC3E2-DEFA-4545-9BDF-B2CB4A4B5296}" presName="rootConnector" presStyleLbl="node3" presStyleIdx="8" presStyleCnt="14"/>
      <dgm:spPr/>
      <dgm:t>
        <a:bodyPr/>
        <a:lstStyle/>
        <a:p>
          <a:endParaRPr lang="en-US"/>
        </a:p>
      </dgm:t>
    </dgm:pt>
    <dgm:pt modelId="{79027F5C-7388-41AB-803F-C187DB66F967}" type="pres">
      <dgm:prSet presAssocID="{C75DC3E2-DEFA-4545-9BDF-B2CB4A4B5296}" presName="hierChild4" presStyleCnt="0"/>
      <dgm:spPr/>
    </dgm:pt>
    <dgm:pt modelId="{0DE28253-1EFA-40D2-9B8B-A0D812178BCE}" type="pres">
      <dgm:prSet presAssocID="{C75DC3E2-DEFA-4545-9BDF-B2CB4A4B5296}" presName="hierChild5" presStyleCnt="0"/>
      <dgm:spPr/>
    </dgm:pt>
    <dgm:pt modelId="{F0CF2533-9F6C-4255-850C-A84585A30F3F}" type="pres">
      <dgm:prSet presAssocID="{616B912E-A92E-472D-8389-54BACAAD2F79}" presName="Name64" presStyleLbl="parChTrans1D3" presStyleIdx="9" presStyleCnt="14"/>
      <dgm:spPr/>
      <dgm:t>
        <a:bodyPr/>
        <a:lstStyle/>
        <a:p>
          <a:endParaRPr lang="en-US"/>
        </a:p>
      </dgm:t>
    </dgm:pt>
    <dgm:pt modelId="{F04E25EE-F261-43AE-9D6C-6FB272F08815}" type="pres">
      <dgm:prSet presAssocID="{690C0B3D-5179-4C71-958D-27F5B214E5DB}" presName="hierRoot2" presStyleCnt="0">
        <dgm:presLayoutVars>
          <dgm:hierBranch val="init"/>
        </dgm:presLayoutVars>
      </dgm:prSet>
      <dgm:spPr/>
    </dgm:pt>
    <dgm:pt modelId="{98F337DE-4AB0-49A3-8B8D-2D542262B4DB}" type="pres">
      <dgm:prSet presAssocID="{690C0B3D-5179-4C71-958D-27F5B214E5DB}" presName="rootComposite" presStyleCnt="0"/>
      <dgm:spPr/>
    </dgm:pt>
    <dgm:pt modelId="{1AA58B08-E216-4869-874D-B226653FFB40}" type="pres">
      <dgm:prSet presAssocID="{690C0B3D-5179-4C71-958D-27F5B214E5DB}" presName="rootText" presStyleLbl="node3" presStyleIdx="9" presStyleCnt="14" custLinFactY="-405803" custLinFactNeighborY="-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7D4B16-926F-4EEA-9244-6CAF349E643E}" type="pres">
      <dgm:prSet presAssocID="{690C0B3D-5179-4C71-958D-27F5B214E5DB}" presName="rootConnector" presStyleLbl="node3" presStyleIdx="9" presStyleCnt="14"/>
      <dgm:spPr/>
      <dgm:t>
        <a:bodyPr/>
        <a:lstStyle/>
        <a:p>
          <a:endParaRPr lang="en-US"/>
        </a:p>
      </dgm:t>
    </dgm:pt>
    <dgm:pt modelId="{4FC2A4EC-1C73-43F8-84A0-A9AB4B4AF321}" type="pres">
      <dgm:prSet presAssocID="{690C0B3D-5179-4C71-958D-27F5B214E5DB}" presName="hierChild4" presStyleCnt="0"/>
      <dgm:spPr/>
    </dgm:pt>
    <dgm:pt modelId="{26E0E5B9-B739-403E-9A1D-5470984C04F8}" type="pres">
      <dgm:prSet presAssocID="{690C0B3D-5179-4C71-958D-27F5B214E5DB}" presName="hierChild5" presStyleCnt="0"/>
      <dgm:spPr/>
    </dgm:pt>
    <dgm:pt modelId="{CE6EAEDF-17FF-4122-AEA0-2A5BCCBB6708}" type="pres">
      <dgm:prSet presAssocID="{B24BEAF0-BD55-4139-9149-3E5E7D7C0F8F}" presName="hierChild5" presStyleCnt="0"/>
      <dgm:spPr/>
    </dgm:pt>
    <dgm:pt modelId="{2018AA64-6CEA-4590-8287-3445CDD96F6C}" type="pres">
      <dgm:prSet presAssocID="{E009455B-158B-43B8-87C1-C697339D4B66}" presName="Name64" presStyleLbl="parChTrans1D2" presStyleIdx="4" presStyleCnt="6"/>
      <dgm:spPr/>
      <dgm:t>
        <a:bodyPr/>
        <a:lstStyle/>
        <a:p>
          <a:endParaRPr lang="en-US"/>
        </a:p>
      </dgm:t>
    </dgm:pt>
    <dgm:pt modelId="{40FAA7C1-6073-489F-A1A5-7A3FF4BB4537}" type="pres">
      <dgm:prSet presAssocID="{10C4B585-4EE5-4B48-B60E-C8743E2B594E}" presName="hierRoot2" presStyleCnt="0">
        <dgm:presLayoutVars>
          <dgm:hierBranch val="init"/>
        </dgm:presLayoutVars>
      </dgm:prSet>
      <dgm:spPr/>
    </dgm:pt>
    <dgm:pt modelId="{3E5BBC8B-FAC6-4B70-A3C4-2CA51E47FC4B}" type="pres">
      <dgm:prSet presAssocID="{10C4B585-4EE5-4B48-B60E-C8743E2B594E}" presName="rootComposite" presStyleCnt="0"/>
      <dgm:spPr/>
    </dgm:pt>
    <dgm:pt modelId="{E0071C21-0410-4DB9-A5E0-57D6E8DE30F9}" type="pres">
      <dgm:prSet presAssocID="{10C4B585-4EE5-4B48-B60E-C8743E2B594E}" presName="rootText" presStyleLbl="node2" presStyleIdx="4" presStyleCnt="6" custScaleY="27958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AD154-F8D7-4642-B10A-D5CFBB37069C}" type="pres">
      <dgm:prSet presAssocID="{10C4B585-4EE5-4B48-B60E-C8743E2B594E}" presName="rootConnector" presStyleLbl="node2" presStyleIdx="4" presStyleCnt="6"/>
      <dgm:spPr/>
      <dgm:t>
        <a:bodyPr/>
        <a:lstStyle/>
        <a:p>
          <a:endParaRPr lang="en-US"/>
        </a:p>
      </dgm:t>
    </dgm:pt>
    <dgm:pt modelId="{6C01C295-C6AC-4E5B-8D9A-58159A64571A}" type="pres">
      <dgm:prSet presAssocID="{10C4B585-4EE5-4B48-B60E-C8743E2B594E}" presName="hierChild4" presStyleCnt="0"/>
      <dgm:spPr/>
    </dgm:pt>
    <dgm:pt modelId="{AA57A573-4313-486D-A215-065C8A86D8F6}" type="pres">
      <dgm:prSet presAssocID="{68026778-C676-48D6-AD28-C2987EF0C117}" presName="Name64" presStyleLbl="parChTrans1D3" presStyleIdx="10" presStyleCnt="14"/>
      <dgm:spPr/>
      <dgm:t>
        <a:bodyPr/>
        <a:lstStyle/>
        <a:p>
          <a:endParaRPr lang="en-US"/>
        </a:p>
      </dgm:t>
    </dgm:pt>
    <dgm:pt modelId="{5CD94A72-C8BF-48A1-B1F0-121003870F81}" type="pres">
      <dgm:prSet presAssocID="{88C0F508-B9B0-439E-9F71-1068D9A483E3}" presName="hierRoot2" presStyleCnt="0">
        <dgm:presLayoutVars>
          <dgm:hierBranch val="init"/>
        </dgm:presLayoutVars>
      </dgm:prSet>
      <dgm:spPr/>
    </dgm:pt>
    <dgm:pt modelId="{4B5DBB80-53D7-45EA-A213-048CBEBB2918}" type="pres">
      <dgm:prSet presAssocID="{88C0F508-B9B0-439E-9F71-1068D9A483E3}" presName="rootComposite" presStyleCnt="0"/>
      <dgm:spPr/>
    </dgm:pt>
    <dgm:pt modelId="{2E9536A5-8191-46D4-8E42-9D324A8FF3FC}" type="pres">
      <dgm:prSet presAssocID="{88C0F508-B9B0-439E-9F71-1068D9A483E3}" presName="rootText" presStyleLbl="node3" presStyleIdx="10" presStyleCnt="1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B75A0-8EB0-41D1-945A-8CDEBAC64055}" type="pres">
      <dgm:prSet presAssocID="{88C0F508-B9B0-439E-9F71-1068D9A483E3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78400C76-1159-4D87-9662-3B03EA4147BD}" type="pres">
      <dgm:prSet presAssocID="{88C0F508-B9B0-439E-9F71-1068D9A483E3}" presName="hierChild4" presStyleCnt="0"/>
      <dgm:spPr/>
    </dgm:pt>
    <dgm:pt modelId="{576DBA97-BCAD-473B-B38D-6E313209653D}" type="pres">
      <dgm:prSet presAssocID="{94D733AD-CEBB-4818-834E-8BD5769E5A1C}" presName="Name64" presStyleLbl="parChTrans1D4" presStyleIdx="3" presStyleCnt="5"/>
      <dgm:spPr/>
      <dgm:t>
        <a:bodyPr/>
        <a:lstStyle/>
        <a:p>
          <a:endParaRPr lang="en-US"/>
        </a:p>
      </dgm:t>
    </dgm:pt>
    <dgm:pt modelId="{39F2E2F5-EB4D-4C09-8CBD-0DE0A60EE049}" type="pres">
      <dgm:prSet presAssocID="{3EBF8322-26C0-4057-B40D-D3BC79713A7C}" presName="hierRoot2" presStyleCnt="0">
        <dgm:presLayoutVars>
          <dgm:hierBranch val="init"/>
        </dgm:presLayoutVars>
      </dgm:prSet>
      <dgm:spPr/>
    </dgm:pt>
    <dgm:pt modelId="{AF574037-35F0-4131-99A5-662AD4310610}" type="pres">
      <dgm:prSet presAssocID="{3EBF8322-26C0-4057-B40D-D3BC79713A7C}" presName="rootComposite" presStyleCnt="0"/>
      <dgm:spPr/>
    </dgm:pt>
    <dgm:pt modelId="{9355CA48-11D6-4195-8E03-408AA4C20140}" type="pres">
      <dgm:prSet presAssocID="{3EBF8322-26C0-4057-B40D-D3BC79713A7C}" presName="rootText" presStyleLbl="node4" presStyleIdx="3" presStyleCnt="5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A84F4-2FE6-4C02-9363-F2EC7DCE9F5B}" type="pres">
      <dgm:prSet presAssocID="{3EBF8322-26C0-4057-B40D-D3BC79713A7C}" presName="rootConnector" presStyleLbl="node4" presStyleIdx="3" presStyleCnt="5"/>
      <dgm:spPr/>
      <dgm:t>
        <a:bodyPr/>
        <a:lstStyle/>
        <a:p>
          <a:endParaRPr lang="en-US"/>
        </a:p>
      </dgm:t>
    </dgm:pt>
    <dgm:pt modelId="{B6C2BE6E-5477-48DA-AC59-E1E0668ED322}" type="pres">
      <dgm:prSet presAssocID="{3EBF8322-26C0-4057-B40D-D3BC79713A7C}" presName="hierChild4" presStyleCnt="0"/>
      <dgm:spPr/>
    </dgm:pt>
    <dgm:pt modelId="{F3F59DAB-F248-4929-9558-F58F85245C84}" type="pres">
      <dgm:prSet presAssocID="{3EBF8322-26C0-4057-B40D-D3BC79713A7C}" presName="hierChild5" presStyleCnt="0"/>
      <dgm:spPr/>
    </dgm:pt>
    <dgm:pt modelId="{E186B63A-F1BA-448C-8236-7397F51E81D8}" type="pres">
      <dgm:prSet presAssocID="{9E3A122F-7D5B-4292-AB31-56FA0CA6B0E0}" presName="Name64" presStyleLbl="parChTrans1D4" presStyleIdx="4" presStyleCnt="5"/>
      <dgm:spPr/>
      <dgm:t>
        <a:bodyPr/>
        <a:lstStyle/>
        <a:p>
          <a:endParaRPr lang="en-US"/>
        </a:p>
      </dgm:t>
    </dgm:pt>
    <dgm:pt modelId="{A98AE1A1-F9A5-4C6E-8C68-A7A6F5D39E0B}" type="pres">
      <dgm:prSet presAssocID="{6948CCFA-1DBB-4C5D-8E72-55979E9DD649}" presName="hierRoot2" presStyleCnt="0">
        <dgm:presLayoutVars>
          <dgm:hierBranch val="init"/>
        </dgm:presLayoutVars>
      </dgm:prSet>
      <dgm:spPr/>
    </dgm:pt>
    <dgm:pt modelId="{6E0C877E-D975-4EE0-8B59-19BA7FB6780C}" type="pres">
      <dgm:prSet presAssocID="{6948CCFA-1DBB-4C5D-8E72-55979E9DD649}" presName="rootComposite" presStyleCnt="0"/>
      <dgm:spPr/>
    </dgm:pt>
    <dgm:pt modelId="{0B1E3AC2-C568-4B9A-9591-317B03342DE8}" type="pres">
      <dgm:prSet presAssocID="{6948CCFA-1DBB-4C5D-8E72-55979E9DD649}" presName="rootText" presStyleLbl="node4" presStyleIdx="4" presStyleCnt="5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192A8D-C09C-43DE-9D19-6607E3ECFBBE}" type="pres">
      <dgm:prSet presAssocID="{6948CCFA-1DBB-4C5D-8E72-55979E9DD649}" presName="rootConnector" presStyleLbl="node4" presStyleIdx="4" presStyleCnt="5"/>
      <dgm:spPr/>
      <dgm:t>
        <a:bodyPr/>
        <a:lstStyle/>
        <a:p>
          <a:endParaRPr lang="en-US"/>
        </a:p>
      </dgm:t>
    </dgm:pt>
    <dgm:pt modelId="{6C2E9EFE-6FF8-4AA7-B94B-74D66406BD1E}" type="pres">
      <dgm:prSet presAssocID="{6948CCFA-1DBB-4C5D-8E72-55979E9DD649}" presName="hierChild4" presStyleCnt="0"/>
      <dgm:spPr/>
    </dgm:pt>
    <dgm:pt modelId="{6621C948-396E-4725-99F6-4C3EE0BF9C87}" type="pres">
      <dgm:prSet presAssocID="{6948CCFA-1DBB-4C5D-8E72-55979E9DD649}" presName="hierChild5" presStyleCnt="0"/>
      <dgm:spPr/>
    </dgm:pt>
    <dgm:pt modelId="{5606B162-DF6D-4BE2-A1A0-5893FC5C3909}" type="pres">
      <dgm:prSet presAssocID="{88C0F508-B9B0-439E-9F71-1068D9A483E3}" presName="hierChild5" presStyleCnt="0"/>
      <dgm:spPr/>
    </dgm:pt>
    <dgm:pt modelId="{D6A0949A-34B7-44B7-BFF5-FF1A7384D9AF}" type="pres">
      <dgm:prSet presAssocID="{FF8F665A-12C8-4D73-9673-D6AB02817481}" presName="Name64" presStyleLbl="parChTrans1D3" presStyleIdx="11" presStyleCnt="14"/>
      <dgm:spPr/>
      <dgm:t>
        <a:bodyPr/>
        <a:lstStyle/>
        <a:p>
          <a:endParaRPr lang="en-US"/>
        </a:p>
      </dgm:t>
    </dgm:pt>
    <dgm:pt modelId="{3BF4974C-BAB3-4800-84A4-9E181473E4FE}" type="pres">
      <dgm:prSet presAssocID="{1E6104F3-7AD1-41C8-A1A4-0BADDD2BF365}" presName="hierRoot2" presStyleCnt="0">
        <dgm:presLayoutVars>
          <dgm:hierBranch val="init"/>
        </dgm:presLayoutVars>
      </dgm:prSet>
      <dgm:spPr/>
    </dgm:pt>
    <dgm:pt modelId="{88E4618E-F405-4E6F-B394-36774F9AD380}" type="pres">
      <dgm:prSet presAssocID="{1E6104F3-7AD1-41C8-A1A4-0BADDD2BF365}" presName="rootComposite" presStyleCnt="0"/>
      <dgm:spPr/>
    </dgm:pt>
    <dgm:pt modelId="{489355CF-B958-4B1F-8F62-4C6605077346}" type="pres">
      <dgm:prSet presAssocID="{1E6104F3-7AD1-41C8-A1A4-0BADDD2BF365}" presName="rootText" presStyleLbl="node3" presStyleIdx="11" presStyleCnt="14" custScaleY="136556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5314BF-6BB5-4E8B-B72A-BBF0F08E7868}" type="pres">
      <dgm:prSet presAssocID="{1E6104F3-7AD1-41C8-A1A4-0BADDD2BF365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0DE16760-D811-4FD4-A4C9-9B8449A98225}" type="pres">
      <dgm:prSet presAssocID="{1E6104F3-7AD1-41C8-A1A4-0BADDD2BF365}" presName="hierChild4" presStyleCnt="0"/>
      <dgm:spPr/>
    </dgm:pt>
    <dgm:pt modelId="{10FD647A-20A2-474A-92B1-E3A9E028AB1E}" type="pres">
      <dgm:prSet presAssocID="{1E6104F3-7AD1-41C8-A1A4-0BADDD2BF365}" presName="hierChild5" presStyleCnt="0"/>
      <dgm:spPr/>
    </dgm:pt>
    <dgm:pt modelId="{304FAB0C-2110-4A34-8C06-09CDCC05A260}" type="pres">
      <dgm:prSet presAssocID="{DB58BCC6-BC89-4C6C-A16B-68E3E6B30C3E}" presName="Name64" presStyleLbl="parChTrans1D3" presStyleIdx="12" presStyleCnt="14"/>
      <dgm:spPr/>
      <dgm:t>
        <a:bodyPr/>
        <a:lstStyle/>
        <a:p>
          <a:endParaRPr lang="en-US"/>
        </a:p>
      </dgm:t>
    </dgm:pt>
    <dgm:pt modelId="{0CB8D37C-A7AA-4953-9DC9-2AAB4254113B}" type="pres">
      <dgm:prSet presAssocID="{0E18D749-C918-423A-AFC5-F06712F6CD0A}" presName="hierRoot2" presStyleCnt="0">
        <dgm:presLayoutVars>
          <dgm:hierBranch val="init"/>
        </dgm:presLayoutVars>
      </dgm:prSet>
      <dgm:spPr/>
    </dgm:pt>
    <dgm:pt modelId="{A7D2019B-F3A0-4F5C-AD53-45D068725F18}" type="pres">
      <dgm:prSet presAssocID="{0E18D749-C918-423A-AFC5-F06712F6CD0A}" presName="rootComposite" presStyleCnt="0"/>
      <dgm:spPr/>
    </dgm:pt>
    <dgm:pt modelId="{19990D6E-EEB5-43E9-BEB9-1D45CF7E09B4}" type="pres">
      <dgm:prSet presAssocID="{0E18D749-C918-423A-AFC5-F06712F6CD0A}" presName="rootText" presStyleLbl="node3" presStyleIdx="12" presStyleCnt="1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24E1D-3BAE-46D6-B8C4-AC4F84686CC9}" type="pres">
      <dgm:prSet presAssocID="{0E18D749-C918-423A-AFC5-F06712F6CD0A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1289F352-CB6C-4CFA-8640-2C0D3B1E545F}" type="pres">
      <dgm:prSet presAssocID="{0E18D749-C918-423A-AFC5-F06712F6CD0A}" presName="hierChild4" presStyleCnt="0"/>
      <dgm:spPr/>
    </dgm:pt>
    <dgm:pt modelId="{628EC9FD-B425-40D5-A016-68A925665CF0}" type="pres">
      <dgm:prSet presAssocID="{0E18D749-C918-423A-AFC5-F06712F6CD0A}" presName="hierChild5" presStyleCnt="0"/>
      <dgm:spPr/>
    </dgm:pt>
    <dgm:pt modelId="{96BF3E03-207D-409A-928C-29953B59B26A}" type="pres">
      <dgm:prSet presAssocID="{FDFFF0B2-7807-4C45-99F7-361D7060B4BD}" presName="Name64" presStyleLbl="parChTrans1D3" presStyleIdx="13" presStyleCnt="14"/>
      <dgm:spPr/>
      <dgm:t>
        <a:bodyPr/>
        <a:lstStyle/>
        <a:p>
          <a:endParaRPr lang="en-US"/>
        </a:p>
      </dgm:t>
    </dgm:pt>
    <dgm:pt modelId="{5CDBA457-0D5B-4ED2-AF3F-0ABF67A6C979}" type="pres">
      <dgm:prSet presAssocID="{C84E1659-8B9E-4909-A3A5-39D0700833ED}" presName="hierRoot2" presStyleCnt="0">
        <dgm:presLayoutVars>
          <dgm:hierBranch val="init"/>
        </dgm:presLayoutVars>
      </dgm:prSet>
      <dgm:spPr/>
    </dgm:pt>
    <dgm:pt modelId="{AE6C2D91-FA3B-46D8-9CBE-B1F1919F625B}" type="pres">
      <dgm:prSet presAssocID="{C84E1659-8B9E-4909-A3A5-39D0700833ED}" presName="rootComposite" presStyleCnt="0"/>
      <dgm:spPr/>
    </dgm:pt>
    <dgm:pt modelId="{BA511819-1E02-441A-8CD6-6359FA427532}" type="pres">
      <dgm:prSet presAssocID="{C84E1659-8B9E-4909-A3A5-39D0700833ED}" presName="rootText" presStyleLbl="node3" presStyleIdx="13" presStyleCnt="14" custScaleY="111333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0E652-527B-44F4-9EE0-4917BCDCC78C}" type="pres">
      <dgm:prSet presAssocID="{C84E1659-8B9E-4909-A3A5-39D0700833E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8F776E26-DE06-4771-B6A6-70BEECBE575E}" type="pres">
      <dgm:prSet presAssocID="{C84E1659-8B9E-4909-A3A5-39D0700833ED}" presName="hierChild4" presStyleCnt="0"/>
      <dgm:spPr/>
    </dgm:pt>
    <dgm:pt modelId="{EB39AC7F-99A3-471B-A00D-06982DBB2173}" type="pres">
      <dgm:prSet presAssocID="{C84E1659-8B9E-4909-A3A5-39D0700833ED}" presName="hierChild5" presStyleCnt="0"/>
      <dgm:spPr/>
    </dgm:pt>
    <dgm:pt modelId="{7A256DB8-0961-470D-ABA7-863FFD2B00D1}" type="pres">
      <dgm:prSet presAssocID="{10C4B585-4EE5-4B48-B60E-C8743E2B594E}" presName="hierChild5" presStyleCnt="0"/>
      <dgm:spPr/>
    </dgm:pt>
    <dgm:pt modelId="{7CDEADF0-0D41-47A3-A3F1-ABCD7F938AE4}" type="pres">
      <dgm:prSet presAssocID="{80EB3E8F-BB14-48EA-94F6-216A0C572367}" presName="Name64" presStyleLbl="parChTrans1D2" presStyleIdx="5" presStyleCnt="6"/>
      <dgm:spPr/>
      <dgm:t>
        <a:bodyPr/>
        <a:lstStyle/>
        <a:p>
          <a:endParaRPr lang="en-US"/>
        </a:p>
      </dgm:t>
    </dgm:pt>
    <dgm:pt modelId="{A1FE2849-9E3E-49C4-93C0-47D6D0143F59}" type="pres">
      <dgm:prSet presAssocID="{0966E72C-3368-4DA0-8DBF-F7E6EEAF9066}" presName="hierRoot2" presStyleCnt="0">
        <dgm:presLayoutVars>
          <dgm:hierBranch val="init"/>
        </dgm:presLayoutVars>
      </dgm:prSet>
      <dgm:spPr/>
    </dgm:pt>
    <dgm:pt modelId="{A11184F3-0600-40BB-B174-5BEA07C9F1C2}" type="pres">
      <dgm:prSet presAssocID="{0966E72C-3368-4DA0-8DBF-F7E6EEAF9066}" presName="rootComposite" presStyleCnt="0"/>
      <dgm:spPr/>
    </dgm:pt>
    <dgm:pt modelId="{08B5E574-0067-4A87-BEC3-0E1C6E532439}" type="pres">
      <dgm:prSet presAssocID="{0966E72C-3368-4DA0-8DBF-F7E6EEAF9066}" presName="rootText" presStyleLbl="node2" presStyleIdx="5" presStyleCnt="6" custScaleY="118001" custLinFactY="-600000" custLinFactNeighborY="-686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B0C58-B81F-4B43-BA61-FB57FBF4596B}" type="pres">
      <dgm:prSet presAssocID="{0966E72C-3368-4DA0-8DBF-F7E6EEAF9066}" presName="rootConnector" presStyleLbl="node2" presStyleIdx="5" presStyleCnt="6"/>
      <dgm:spPr/>
      <dgm:t>
        <a:bodyPr/>
        <a:lstStyle/>
        <a:p>
          <a:endParaRPr lang="en-US"/>
        </a:p>
      </dgm:t>
    </dgm:pt>
    <dgm:pt modelId="{8B3ACDFD-DB84-4538-B3E4-A16BD3A1E8F7}" type="pres">
      <dgm:prSet presAssocID="{0966E72C-3368-4DA0-8DBF-F7E6EEAF9066}" presName="hierChild4" presStyleCnt="0"/>
      <dgm:spPr/>
    </dgm:pt>
    <dgm:pt modelId="{8BE3B321-77BC-4915-96B5-FE63FDCC0A90}" type="pres">
      <dgm:prSet presAssocID="{0966E72C-3368-4DA0-8DBF-F7E6EEAF9066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B39DD9AF-67AA-4818-B124-0370AEC3DE13}" srcId="{B24BEAF0-BD55-4139-9149-3E5E7D7C0F8F}" destId="{690C0B3D-5179-4C71-958D-27F5B214E5DB}" srcOrd="4" destOrd="0" parTransId="{616B912E-A92E-472D-8389-54BACAAD2F79}" sibTransId="{9D905B85-8DEC-411E-9091-043688A21510}"/>
    <dgm:cxn modelId="{3C16DEEC-7206-49BB-84A0-E53B2007C35E}" type="presOf" srcId="{ACE0BA07-4240-4352-98CB-835CF479A9E3}" destId="{49CACFDC-0231-4C4C-BF16-01C2C3298D4F}" srcOrd="1" destOrd="0" presId="urn:microsoft.com/office/officeart/2009/3/layout/HorizontalOrganizationChart"/>
    <dgm:cxn modelId="{AD64B40C-5147-4360-A4E9-C3DA9CA12889}" type="presOf" srcId="{3EBF8322-26C0-4057-B40D-D3BC79713A7C}" destId="{B97A84F4-2FE6-4C02-9363-F2EC7DCE9F5B}" srcOrd="1" destOrd="0" presId="urn:microsoft.com/office/officeart/2009/3/layout/HorizontalOrganizationChart"/>
    <dgm:cxn modelId="{EBAF8D93-1AD0-4357-9D69-FF0437890067}" type="presOf" srcId="{9BF0BB04-9D8F-48D0-8FAD-BB95A3DA01EE}" destId="{0019D826-8D4A-429A-98C9-FC6A5C27B8E1}" srcOrd="1" destOrd="0" presId="urn:microsoft.com/office/officeart/2009/3/layout/HorizontalOrganizationChart"/>
    <dgm:cxn modelId="{A426854F-15C0-45F5-B72C-75C488E52FF6}" srcId="{88C0F508-B9B0-439E-9F71-1068D9A483E3}" destId="{3EBF8322-26C0-4057-B40D-D3BC79713A7C}" srcOrd="0" destOrd="0" parTransId="{94D733AD-CEBB-4818-834E-8BD5769E5A1C}" sibTransId="{8CDF65A1-9598-43DF-992F-6F3B6B6D6461}"/>
    <dgm:cxn modelId="{B2D17EA9-A0B7-4D36-BAA9-C0729C3C7666}" type="presOf" srcId="{616B912E-A92E-472D-8389-54BACAAD2F79}" destId="{F0CF2533-9F6C-4255-850C-A84585A30F3F}" srcOrd="0" destOrd="0" presId="urn:microsoft.com/office/officeart/2009/3/layout/HorizontalOrganizationChart"/>
    <dgm:cxn modelId="{06D9B7A1-CD8A-47E9-8007-77B42A17961E}" type="presOf" srcId="{68026778-C676-48D6-AD28-C2987EF0C117}" destId="{AA57A573-4313-486D-A215-065C8A86D8F6}" srcOrd="0" destOrd="0" presId="urn:microsoft.com/office/officeart/2009/3/layout/HorizontalOrganizationChart"/>
    <dgm:cxn modelId="{34F98AE5-7978-488C-A61C-85E81872A842}" type="presOf" srcId="{D76B355E-360B-4DB3-9B0A-734E7A8B5F79}" destId="{F6B48B69-22C1-4016-805E-8091EFFFD169}" srcOrd="1" destOrd="0" presId="urn:microsoft.com/office/officeart/2009/3/layout/HorizontalOrganizationChart"/>
    <dgm:cxn modelId="{504D0A86-35F8-4682-92A6-B6CB07BC1B3B}" type="presOf" srcId="{922EF086-B5F5-48AA-B17C-ECF9CC80F891}" destId="{795A9348-3C46-4783-965F-BE2D1EF3BA93}" srcOrd="0" destOrd="0" presId="urn:microsoft.com/office/officeart/2009/3/layout/HorizontalOrganizationChart"/>
    <dgm:cxn modelId="{83BC4DED-DD11-4923-B608-3B0AA89D1D1D}" type="presOf" srcId="{B13DE2D5-E0C4-426F-89CF-8ACA5813E72C}" destId="{432538E9-B4C3-4D6F-BC76-E684902BF90A}" srcOrd="0" destOrd="0" presId="urn:microsoft.com/office/officeart/2009/3/layout/HorizontalOrganizationChart"/>
    <dgm:cxn modelId="{28BAF1A8-620B-4B2A-90C6-C0AD4E7983C5}" type="presOf" srcId="{3EBF8322-26C0-4057-B40D-D3BC79713A7C}" destId="{9355CA48-11D6-4195-8E03-408AA4C20140}" srcOrd="0" destOrd="0" presId="urn:microsoft.com/office/officeart/2009/3/layout/HorizontalOrganizationChart"/>
    <dgm:cxn modelId="{D5F13580-64EC-4976-98D6-B8B3E5A8EB34}" type="presOf" srcId="{0E18D749-C918-423A-AFC5-F06712F6CD0A}" destId="{19990D6E-EEB5-43E9-BEB9-1D45CF7E09B4}" srcOrd="0" destOrd="0" presId="urn:microsoft.com/office/officeart/2009/3/layout/HorizontalOrganizationChart"/>
    <dgm:cxn modelId="{554F6BD7-4240-44DE-86EA-43D838B7C6CE}" type="presOf" srcId="{5938898E-B83D-4A8D-ADFE-B46B956AAD91}" destId="{BFCE283B-40BD-4206-B6CD-2F187742E8B2}" srcOrd="0" destOrd="0" presId="urn:microsoft.com/office/officeart/2009/3/layout/HorizontalOrganizationChart"/>
    <dgm:cxn modelId="{BF199128-3490-42E6-9FB8-18F78FACF76E}" type="presOf" srcId="{94D733AD-CEBB-4818-834E-8BD5769E5A1C}" destId="{576DBA97-BCAD-473B-B38D-6E313209653D}" srcOrd="0" destOrd="0" presId="urn:microsoft.com/office/officeart/2009/3/layout/HorizontalOrganizationChart"/>
    <dgm:cxn modelId="{702EBD4F-C9C9-4C4C-89D1-C03D379D83EB}" type="presOf" srcId="{788EB51A-BDC2-46C7-BA97-F6662BF872AF}" destId="{8C578514-FD53-4EF7-AFDB-07B337E7E73A}" srcOrd="0" destOrd="0" presId="urn:microsoft.com/office/officeart/2009/3/layout/HorizontalOrganizationChart"/>
    <dgm:cxn modelId="{F6DE86A6-5B8C-4EF2-BF28-E396ED2C5217}" type="presOf" srcId="{275A0ED6-8DCC-47A9-843F-C66DBCF0B14E}" destId="{33A83780-F7F6-45D1-8AC8-62951A31E365}" srcOrd="0" destOrd="0" presId="urn:microsoft.com/office/officeart/2009/3/layout/HorizontalOrganizationChart"/>
    <dgm:cxn modelId="{6651336D-12EC-48B5-8FC7-8F0F7629E2F3}" type="presOf" srcId="{C055BDF2-5AE6-499B-A73A-9FCCB8BD0616}" destId="{089417BF-89B4-4641-9D89-A4CEF2C6A902}" srcOrd="0" destOrd="0" presId="urn:microsoft.com/office/officeart/2009/3/layout/HorizontalOrganizationChart"/>
    <dgm:cxn modelId="{0592FF93-0E36-410B-8EAF-FDD0DAF25421}" type="presOf" srcId="{10C4B585-4EE5-4B48-B60E-C8743E2B594E}" destId="{E0071C21-0410-4DB9-A5E0-57D6E8DE30F9}" srcOrd="0" destOrd="0" presId="urn:microsoft.com/office/officeart/2009/3/layout/HorizontalOrganizationChart"/>
    <dgm:cxn modelId="{286E5CDE-B2F8-4471-BC0C-D2FD81EE720A}" srcId="{88C0F508-B9B0-439E-9F71-1068D9A483E3}" destId="{6948CCFA-1DBB-4C5D-8E72-55979E9DD649}" srcOrd="1" destOrd="0" parTransId="{9E3A122F-7D5B-4292-AB31-56FA0CA6B0E0}" sibTransId="{B40A1B80-E09A-4A05-8659-5D96DAD3ABCE}"/>
    <dgm:cxn modelId="{ADD0B739-3E7F-4FE8-AEBC-3A21E8F1E9DE}" type="presOf" srcId="{D76B355E-360B-4DB3-9B0A-734E7A8B5F79}" destId="{8FBE042A-B910-4B01-9753-89E090492AF8}" srcOrd="0" destOrd="0" presId="urn:microsoft.com/office/officeart/2009/3/layout/HorizontalOrganizationChart"/>
    <dgm:cxn modelId="{312DCE10-6AFF-4664-9229-31AE8FA168C0}" srcId="{D76B355E-360B-4DB3-9B0A-734E7A8B5F79}" destId="{2862FE54-E8CF-4FF8-8656-9652E53E0146}" srcOrd="1" destOrd="0" parTransId="{8D1C0C22-FF22-47B3-815C-3C9AE6CCD4D2}" sibTransId="{28523F0B-901C-4E00-8A27-B88DE33A5813}"/>
    <dgm:cxn modelId="{2A7C8A71-C747-4738-BFED-AEDE666AB6AD}" type="presOf" srcId="{DDCBE3D6-E67C-489B-9940-99211B59C960}" destId="{7D1B3A32-B501-4AB7-828B-F99CDB664DF9}" srcOrd="1" destOrd="0" presId="urn:microsoft.com/office/officeart/2009/3/layout/HorizontalOrganizationChart"/>
    <dgm:cxn modelId="{836F6F91-BC80-4F10-95C8-4970D36C4627}" type="presOf" srcId="{3181B794-750D-4313-8B75-982D23FEEDBA}" destId="{4F5EE5BE-E5D7-4854-BE3B-4F5E4165AB21}" srcOrd="1" destOrd="0" presId="urn:microsoft.com/office/officeart/2009/3/layout/HorizontalOrganizationChart"/>
    <dgm:cxn modelId="{7CCAAEB4-E843-46CC-8E18-529DB9B5D8B4}" type="presOf" srcId="{C84E1659-8B9E-4909-A3A5-39D0700833ED}" destId="{FCA0E652-527B-44F4-9EE0-4917BCDCC78C}" srcOrd="1" destOrd="0" presId="urn:microsoft.com/office/officeart/2009/3/layout/HorizontalOrganizationChart"/>
    <dgm:cxn modelId="{3AE9AD66-A072-49D8-B60D-E8647D4EF5FA}" type="presOf" srcId="{1E6104F3-7AD1-41C8-A1A4-0BADDD2BF365}" destId="{489355CF-B958-4B1F-8F62-4C6605077346}" srcOrd="0" destOrd="0" presId="urn:microsoft.com/office/officeart/2009/3/layout/HorizontalOrganizationChart"/>
    <dgm:cxn modelId="{F63A4A63-DCBD-4E6F-91DF-E69E61134896}" type="presOf" srcId="{0E18D749-C918-423A-AFC5-F06712F6CD0A}" destId="{6DD24E1D-3BAE-46D6-B8C4-AC4F84686CC9}" srcOrd="1" destOrd="0" presId="urn:microsoft.com/office/officeart/2009/3/layout/HorizontalOrganizationChart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ACF84A46-6C5F-4065-8811-6CF87909AF01}" type="presOf" srcId="{C84E1659-8B9E-4909-A3A5-39D0700833ED}" destId="{BA511819-1E02-441A-8CD6-6359FA427532}" srcOrd="0" destOrd="0" presId="urn:microsoft.com/office/officeart/2009/3/layout/HorizontalOrganizationChart"/>
    <dgm:cxn modelId="{A9CCAC02-7E72-44D8-B5B9-DA2C8B418C17}" type="presOf" srcId="{C75DC3E2-DEFA-4545-9BDF-B2CB4A4B5296}" destId="{D625D997-66D7-4BBD-9130-356BC5D51DB5}" srcOrd="0" destOrd="0" presId="urn:microsoft.com/office/officeart/2009/3/layout/HorizontalOrganizationChart"/>
    <dgm:cxn modelId="{93EDA3D0-639A-4EE5-AFC3-87F17CCD4E83}" srcId="{5938898E-B83D-4A8D-ADFE-B46B956AAD91}" destId="{4855453F-452C-4D92-BB74-2F5768AFE959}" srcOrd="0" destOrd="0" parTransId="{2E26C329-07A6-4580-BD5F-A25ABABC2577}" sibTransId="{E13E8A9B-7E20-407C-B91C-30550554C874}"/>
    <dgm:cxn modelId="{BB9C7A9C-3889-43C8-B5DA-40FEF7040A5C}" type="presOf" srcId="{A38FC05A-5E07-4CA3-AED3-120F80C38C9B}" destId="{B2997602-79B5-4384-AE80-96DC36476E35}" srcOrd="1" destOrd="0" presId="urn:microsoft.com/office/officeart/2009/3/layout/HorizontalOrganizationChart"/>
    <dgm:cxn modelId="{0FD2BE7A-FBB3-4CBA-BEFE-FF551DB293B1}" type="presOf" srcId="{EE0DCD01-A7C6-4F98-ABCE-FB5E42707F30}" destId="{B6EB49E2-CD61-4F57-BD84-A405A6F5B10C}" srcOrd="0" destOrd="0" presId="urn:microsoft.com/office/officeart/2009/3/layout/HorizontalOrganizationChart"/>
    <dgm:cxn modelId="{68F9F908-BDB4-40D5-910D-0BF0B8FBCF69}" type="presOf" srcId="{72083E10-9578-428E-9526-4CA88DDE97A2}" destId="{FF1B0FC5-8795-428E-BAB2-51655DF9BFAC}" srcOrd="1" destOrd="0" presId="urn:microsoft.com/office/officeart/2009/3/layout/HorizontalOrganizationChart"/>
    <dgm:cxn modelId="{E570CA96-C193-4E00-9854-CA2B7C3A5B31}" type="presOf" srcId="{2862FE54-E8CF-4FF8-8656-9652E53E0146}" destId="{1EFA31DF-84D7-4059-B914-BD49C91B70AF}" srcOrd="1" destOrd="0" presId="urn:microsoft.com/office/officeart/2009/3/layout/HorizontalOrganizationChart"/>
    <dgm:cxn modelId="{F3E1D2C8-1CC5-42C4-BFE5-4C899FCE6FDC}" type="presOf" srcId="{A27E4AB5-8689-440A-ABEE-F8060D2A30BC}" destId="{0B5716CF-D8C6-450D-8026-0819C2380283}" srcOrd="0" destOrd="0" presId="urn:microsoft.com/office/officeart/2009/3/layout/HorizontalOrganizationChart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0F564BA8-515E-48F1-A0F0-23C8D6399384}" type="presOf" srcId="{8D1C0C22-FF22-47B3-815C-3C9AE6CCD4D2}" destId="{A4F57484-4AA6-4645-98E2-A94EFA34E5FA}" srcOrd="0" destOrd="0" presId="urn:microsoft.com/office/officeart/2009/3/layout/HorizontalOrganizationChart"/>
    <dgm:cxn modelId="{0B6E8FAA-C8FD-42E2-813B-EDAFA37E001B}" type="presOf" srcId="{72083E10-9578-428E-9526-4CA88DDE97A2}" destId="{EDEA0F51-606C-486A-AD15-D1B2FD25F3D4}" srcOrd="0" destOrd="0" presId="urn:microsoft.com/office/officeart/2009/3/layout/HorizontalOrganizationChart"/>
    <dgm:cxn modelId="{74DE76D5-B9C7-460A-964C-6EAB1D65E6D3}" type="presOf" srcId="{690C0B3D-5179-4C71-958D-27F5B214E5DB}" destId="{1AA58B08-E216-4869-874D-B226653FFB40}" srcOrd="0" destOrd="0" presId="urn:microsoft.com/office/officeart/2009/3/layout/HorizontalOrganizationChart"/>
    <dgm:cxn modelId="{EBD7D684-964E-4749-9F36-751C0B7E6EF5}" type="presOf" srcId="{DDCBE3D6-E67C-489B-9940-99211B59C960}" destId="{DF2347F9-1B5B-4EC4-A0EB-2EFF2CF51277}" srcOrd="0" destOrd="0" presId="urn:microsoft.com/office/officeart/2009/3/layout/HorizontalOrganizationChart"/>
    <dgm:cxn modelId="{93C885D0-E629-4E5A-AE06-B15D822B2D81}" type="presOf" srcId="{C75DC3E2-DEFA-4545-9BDF-B2CB4A4B5296}" destId="{109AF559-F40E-4C1A-BC09-81D39FA85AFE}" srcOrd="1" destOrd="0" presId="urn:microsoft.com/office/officeart/2009/3/layout/HorizontalOrganizationChart"/>
    <dgm:cxn modelId="{B05162E9-9BB7-4FD6-B43C-4487B9F8F8E9}" srcId="{9ACAFCFC-5142-4C6A-A550-74BE20AD0CD4}" destId="{B24BEAF0-BD55-4139-9149-3E5E7D7C0F8F}" srcOrd="3" destOrd="0" parTransId="{4D9FDD6F-63FE-4BC0-80B3-A20DD6C3AA42}" sibTransId="{87C418C9-3643-4905-87AA-0E792B7ACD88}"/>
    <dgm:cxn modelId="{06E0C8D6-8A9D-445D-929E-4C2DF16854B9}" type="presOf" srcId="{0966E72C-3368-4DA0-8DBF-F7E6EEAF9066}" destId="{08B5E574-0067-4A87-BEC3-0E1C6E532439}" srcOrd="0" destOrd="0" presId="urn:microsoft.com/office/officeart/2009/3/layout/HorizontalOrganizationChart"/>
    <dgm:cxn modelId="{DF82601B-0455-463A-8385-2345DEE6EF54}" srcId="{9ACAFCFC-5142-4C6A-A550-74BE20AD0CD4}" destId="{10C4B585-4EE5-4B48-B60E-C8743E2B594E}" srcOrd="4" destOrd="0" parTransId="{E009455B-158B-43B8-87C1-C697339D4B66}" sibTransId="{2E36A46F-4219-4261-A5F5-D023218C4E54}"/>
    <dgm:cxn modelId="{DA8960DA-05BA-4838-8E23-92CB95F0DA35}" srcId="{B24BEAF0-BD55-4139-9149-3E5E7D7C0F8F}" destId="{5EA1AB31-1F2D-451D-BEF5-BBA09B2F4046}" srcOrd="2" destOrd="0" parTransId="{1368AB59-4440-4899-B964-C15F5069CA97}" sibTransId="{A1135747-294C-4803-94F5-937E1B13931A}"/>
    <dgm:cxn modelId="{8EC5E8C8-9924-492D-BC83-B42E26454E2A}" srcId="{A38FC05A-5E07-4CA3-AED3-120F80C38C9B}" destId="{5938898E-B83D-4A8D-ADFE-B46B956AAD91}" srcOrd="0" destOrd="0" parTransId="{B418CCCB-3D8E-40A5-A63E-B776B151621B}" sibTransId="{92979B7E-7B5A-465D-928B-934820DB2BF2}"/>
    <dgm:cxn modelId="{9736BABD-7239-4EBF-9DCD-0796352B382C}" type="presOf" srcId="{B24BEAF0-BD55-4139-9149-3E5E7D7C0F8F}" destId="{DB733116-05CF-4A73-8BF0-37BB9AB53700}" srcOrd="0" destOrd="0" presId="urn:microsoft.com/office/officeart/2009/3/layout/HorizontalOrganizationChart"/>
    <dgm:cxn modelId="{17114CF9-97E7-4C39-B971-16223F43DCA4}" type="presOf" srcId="{9ACAFCFC-5142-4C6A-A550-74BE20AD0CD4}" destId="{CF2F7F3E-7E7D-4936-A1EC-318FAD052DCC}" srcOrd="1" destOrd="0" presId="urn:microsoft.com/office/officeart/2009/3/layout/HorizontalOrganizationChart"/>
    <dgm:cxn modelId="{3778236C-2BC6-483C-B829-5C73E69AC5D5}" srcId="{5938898E-B83D-4A8D-ADFE-B46B956AAD91}" destId="{DDCBE3D6-E67C-489B-9940-99211B59C960}" srcOrd="2" destOrd="0" parTransId="{275A0ED6-8DCC-47A9-843F-C66DBCF0B14E}" sibTransId="{D1F0814E-6B80-466D-B381-2FA62494D79A}"/>
    <dgm:cxn modelId="{1737684E-8EFA-4A51-9409-F5CAED6DB543}" srcId="{9ACAFCFC-5142-4C6A-A550-74BE20AD0CD4}" destId="{0966E72C-3368-4DA0-8DBF-F7E6EEAF9066}" srcOrd="5" destOrd="0" parTransId="{80EB3E8F-BB14-48EA-94F6-216A0C572367}" sibTransId="{D3EA4F70-97B8-4F1F-BCFF-DE09C6B15EC6}"/>
    <dgm:cxn modelId="{071EFA63-A519-4D9D-8672-6FC6D0B52C72}" type="presOf" srcId="{B24BEAF0-BD55-4139-9149-3E5E7D7C0F8F}" destId="{50C54AA4-0E3B-47C8-81B2-07E58F42CA2B}" srcOrd="1" destOrd="0" presId="urn:microsoft.com/office/officeart/2009/3/layout/HorizontalOrganizationChart"/>
    <dgm:cxn modelId="{126C484F-A938-4757-95D6-9BB961977F0E}" type="presOf" srcId="{4855453F-452C-4D92-BB74-2F5768AFE959}" destId="{A5392B4D-2E96-4499-AB03-33C7EB3130F5}" srcOrd="0" destOrd="0" presId="urn:microsoft.com/office/officeart/2009/3/layout/HorizontalOrganizationChart"/>
    <dgm:cxn modelId="{E130BF7A-42A0-45BC-B66D-10287A57DFF8}" srcId="{10C4B585-4EE5-4B48-B60E-C8743E2B594E}" destId="{88C0F508-B9B0-439E-9F71-1068D9A483E3}" srcOrd="0" destOrd="0" parTransId="{68026778-C676-48D6-AD28-C2987EF0C117}" sibTransId="{224B2C6E-6675-4DE8-9CFB-B01FA9706384}"/>
    <dgm:cxn modelId="{9C7A36FE-64A3-40ED-8AB0-2C2B7AE9CF5F}" type="presOf" srcId="{8A54C7B1-9809-4B40-8397-A1D81C414B39}" destId="{2A2A6BBA-901C-4E3D-A6E7-22B2AF0B5B07}" srcOrd="0" destOrd="0" presId="urn:microsoft.com/office/officeart/2009/3/layout/HorizontalOrganizationChart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820EF847-6A27-4112-B94B-27DB7A0FD8D3}" srcId="{B24BEAF0-BD55-4139-9149-3E5E7D7C0F8F}" destId="{15AB516E-1AF3-43B9-A667-FCAFF022C93D}" srcOrd="1" destOrd="0" parTransId="{A27E4AB5-8689-440A-ABEE-F8060D2A30BC}" sibTransId="{FB5E57C5-2531-4DB1-81F6-30ABEC43CA57}"/>
    <dgm:cxn modelId="{B3FA210D-CEDB-4390-81A7-A892258676B3}" type="presOf" srcId="{3181B794-750D-4313-8B75-982D23FEEDBA}" destId="{0A700EB4-8F02-4BDB-9B49-FF62E83EAEC6}" srcOrd="0" destOrd="0" presId="urn:microsoft.com/office/officeart/2009/3/layout/HorizontalOrganizationChart"/>
    <dgm:cxn modelId="{2CF09387-80F0-41D8-BDCE-CB7B2169055E}" srcId="{10C4B585-4EE5-4B48-B60E-C8743E2B594E}" destId="{0E18D749-C918-423A-AFC5-F06712F6CD0A}" srcOrd="2" destOrd="0" parTransId="{DB58BCC6-BC89-4C6C-A16B-68E3E6B30C3E}" sibTransId="{36F3233D-D442-41BA-9692-7068664AAFFB}"/>
    <dgm:cxn modelId="{22A03240-FE6C-4ED3-A401-22F91CD60922}" type="presOf" srcId="{1449AB31-8A25-46F0-A80A-8595609BEB64}" destId="{DAAF4679-7E0F-4825-B044-629AB82E5C4B}" srcOrd="0" destOrd="0" presId="urn:microsoft.com/office/officeart/2009/3/layout/HorizontalOrganizationChart"/>
    <dgm:cxn modelId="{96B7A5FB-FA9A-406D-BD24-56BAEBE6A394}" type="presOf" srcId="{5938898E-B83D-4A8D-ADFE-B46B956AAD91}" destId="{F182D3DD-3606-48A3-B448-96DC69FA52C0}" srcOrd="1" destOrd="0" presId="urn:microsoft.com/office/officeart/2009/3/layout/HorizontalOrganizationChart"/>
    <dgm:cxn modelId="{5D5E6F66-4853-4B59-B2BF-1BE1AA087E60}" srcId="{5938898E-B83D-4A8D-ADFE-B46B956AAD91}" destId="{3181B794-750D-4313-8B75-982D23FEEDBA}" srcOrd="1" destOrd="0" parTransId="{8A54C7B1-9809-4B40-8397-A1D81C414B39}" sibTransId="{94AB8C06-8822-4319-A496-B061711DFA50}"/>
    <dgm:cxn modelId="{3F834FD1-35A9-4ADB-BB30-FE46D92D8044}" type="presOf" srcId="{15AB516E-1AF3-43B9-A667-FCAFF022C93D}" destId="{168624A0-1DB6-4759-A4AA-F38E8B37983E}" srcOrd="1" destOrd="0" presId="urn:microsoft.com/office/officeart/2009/3/layout/HorizontalOrganizationChart"/>
    <dgm:cxn modelId="{65CDDCBA-7708-43B9-AA1E-14A50912B080}" type="presOf" srcId="{A38FC05A-5E07-4CA3-AED3-120F80C38C9B}" destId="{B7763EA0-6D75-420B-B14A-87B95D9C65AD}" srcOrd="0" destOrd="0" presId="urn:microsoft.com/office/officeart/2009/3/layout/HorizontalOrganizationChart"/>
    <dgm:cxn modelId="{AB5066AD-185B-4743-A8EF-74896A38880D}" srcId="{D76B355E-360B-4DB3-9B0A-734E7A8B5F79}" destId="{EE0DCD01-A7C6-4F98-ABCE-FB5E42707F30}" srcOrd="0" destOrd="0" parTransId="{B13DE2D5-E0C4-426F-89CF-8ACA5813E72C}" sibTransId="{A5386939-9FAB-4C4E-B521-C12A80F743F1}"/>
    <dgm:cxn modelId="{74D7FEC2-4394-441D-A3BE-4BFE9A5E55C3}" type="presOf" srcId="{15AB516E-1AF3-43B9-A667-FCAFF022C93D}" destId="{EE439134-1D22-4054-896B-B21F6634E10C}" srcOrd="0" destOrd="0" presId="urn:microsoft.com/office/officeart/2009/3/layout/HorizontalOrganizationChart"/>
    <dgm:cxn modelId="{A084AB2B-3997-4BE0-B4B9-92381934FEB2}" type="presOf" srcId="{9ACAFCFC-5142-4C6A-A550-74BE20AD0CD4}" destId="{BE907398-AA16-4188-B20A-D96C29A10321}" srcOrd="0" destOrd="0" presId="urn:microsoft.com/office/officeart/2009/3/layout/HorizontalOrganizationChart"/>
    <dgm:cxn modelId="{B0150756-9421-4F64-8BDD-CFFB3F3B8372}" type="presOf" srcId="{1DB26985-C23A-4CB2-95EB-22114188AB5C}" destId="{FC9F881F-346A-4232-8729-025F5114BFE7}" srcOrd="0" destOrd="0" presId="urn:microsoft.com/office/officeart/2009/3/layout/HorizontalOrganizationChart"/>
    <dgm:cxn modelId="{117E4E38-A264-459D-9DE0-111570D3D65F}" type="presOf" srcId="{30DB14B4-C961-470D-9A47-EEC7F9368630}" destId="{C749CD90-5ED1-40E7-9C5B-D2F44FC6E4B6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9299939F-B366-4D23-9CBD-A70799BB9101}" type="presOf" srcId="{E009455B-158B-43B8-87C1-C697339D4B66}" destId="{2018AA64-6CEA-4590-8287-3445CDD96F6C}" srcOrd="0" destOrd="0" presId="urn:microsoft.com/office/officeart/2009/3/layout/HorizontalOrganizationChart"/>
    <dgm:cxn modelId="{703FE8EF-8BC4-4361-A4D0-4D18493E8B6F}" type="presOf" srcId="{B418CCCB-3D8E-40A5-A63E-B776B151621B}" destId="{A8225C88-2817-46A0-818B-85A6BE965AFA}" srcOrd="0" destOrd="0" presId="urn:microsoft.com/office/officeart/2009/3/layout/HorizontalOrganizationChart"/>
    <dgm:cxn modelId="{D7E05714-4352-41F3-8636-D2B9E102C64E}" srcId="{B24BEAF0-BD55-4139-9149-3E5E7D7C0F8F}" destId="{C75DC3E2-DEFA-4545-9BDF-B2CB4A4B5296}" srcOrd="3" destOrd="0" parTransId="{562946B2-7C41-4518-A8E2-69EC867FEEB6}" sibTransId="{39C15D50-714D-4843-98E1-85B4188FBB63}"/>
    <dgm:cxn modelId="{3A0F045B-F943-4A35-8200-73D0D88EB7CC}" type="presOf" srcId="{88C0F508-B9B0-439E-9F71-1068D9A483E3}" destId="{4FFB75A0-8EB0-41D1-945A-8CDEBAC64055}" srcOrd="1" destOrd="0" presId="urn:microsoft.com/office/officeart/2009/3/layout/HorizontalOrganizationChart"/>
    <dgm:cxn modelId="{F25D0EAC-D101-414C-8038-C45B2A99303F}" type="presOf" srcId="{690C0B3D-5179-4C71-958D-27F5B214E5DB}" destId="{967D4B16-926F-4EEA-9244-6CAF349E643E}" srcOrd="1" destOrd="0" presId="urn:microsoft.com/office/officeart/2009/3/layout/HorizontalOrganizationChart"/>
    <dgm:cxn modelId="{C08E2796-5EB8-4DC8-A827-491678486D52}" srcId="{10C4B585-4EE5-4B48-B60E-C8743E2B594E}" destId="{C84E1659-8B9E-4909-A3A5-39D0700833ED}" srcOrd="3" destOrd="0" parTransId="{FDFFF0B2-7807-4C45-99F7-361D7060B4BD}" sibTransId="{6AEA779D-AC7C-4E05-AE02-FA23FF319580}"/>
    <dgm:cxn modelId="{9422C6F0-530A-4E7B-ADC8-9CDA72A321C6}" type="presOf" srcId="{1368AB59-4440-4899-B964-C15F5069CA97}" destId="{2D2B47F2-95BA-42F2-8658-CEA28B68DF7B}" srcOrd="0" destOrd="0" presId="urn:microsoft.com/office/officeart/2009/3/layout/HorizontalOrganizationChart"/>
    <dgm:cxn modelId="{D4CC7537-5C11-45F6-B058-C4148E89D89C}" type="presOf" srcId="{ACE0BA07-4240-4352-98CB-835CF479A9E3}" destId="{371C28E6-6B45-4B7F-A368-5EF14D2E6CCA}" srcOrd="0" destOrd="0" presId="urn:microsoft.com/office/officeart/2009/3/layout/HorizontalOrganizationChart"/>
    <dgm:cxn modelId="{DA6371EA-53D0-4436-8224-0B676CFEEA59}" srcId="{A38FC05A-5E07-4CA3-AED3-120F80C38C9B}" destId="{ACE0BA07-4240-4352-98CB-835CF479A9E3}" srcOrd="1" destOrd="0" parTransId="{922EF086-B5F5-48AA-B17C-ECF9CC80F891}" sibTransId="{4AC08524-55E0-4904-913B-4D3DDFA7033C}"/>
    <dgm:cxn modelId="{ABE1C18C-FD0F-4439-914D-69E4DEC3EEC6}" type="presOf" srcId="{10C4B585-4EE5-4B48-B60E-C8743E2B594E}" destId="{314AD154-F8D7-4642-B10A-D5CFBB37069C}" srcOrd="1" destOrd="0" presId="urn:microsoft.com/office/officeart/2009/3/layout/HorizontalOrganizationChart"/>
    <dgm:cxn modelId="{351C8958-2160-4220-88C9-328AF57FF264}" type="presOf" srcId="{6948CCFA-1DBB-4C5D-8E72-55979E9DD649}" destId="{45192A8D-C09C-43DE-9D19-6607E3ECFBBE}" srcOrd="1" destOrd="0" presId="urn:microsoft.com/office/officeart/2009/3/layout/HorizontalOrganizationChart"/>
    <dgm:cxn modelId="{ADB2CF95-598B-43BF-A786-32811F74525E}" type="presOf" srcId="{4D9FDD6F-63FE-4BC0-80B3-A20DD6C3AA42}" destId="{4CA38CD2-3024-448B-8C4D-558A14523470}" srcOrd="0" destOrd="0" presId="urn:microsoft.com/office/officeart/2009/3/layout/HorizontalOrganizationChart"/>
    <dgm:cxn modelId="{A888C062-C1A5-4694-9EF9-8FFCC8DCD5B6}" type="presOf" srcId="{0F6E0FEE-B4D8-4B84-AC7C-12039A4528B1}" destId="{94D5788E-DB9C-4A72-911E-D47EB168C009}" srcOrd="1" destOrd="0" presId="urn:microsoft.com/office/officeart/2009/3/layout/HorizontalOrganizationChart"/>
    <dgm:cxn modelId="{1F6E1994-D715-4306-A360-43AF8E8A71D2}" type="presOf" srcId="{5EA1AB31-1F2D-451D-BEF5-BBA09B2F4046}" destId="{6829D53F-E08D-423F-83BD-B267B46D76A9}" srcOrd="0" destOrd="0" presId="urn:microsoft.com/office/officeart/2009/3/layout/HorizontalOrganizationChart"/>
    <dgm:cxn modelId="{9EFB07B4-7107-4B9D-92A2-234796AD4B18}" type="presOf" srcId="{9BF0BB04-9D8F-48D0-8FAD-BB95A3DA01EE}" destId="{21DD7EB1-07F8-4A3A-9050-DBA0DDA1E6B6}" srcOrd="0" destOrd="0" presId="urn:microsoft.com/office/officeart/2009/3/layout/HorizontalOrganizationChart"/>
    <dgm:cxn modelId="{3DA084B1-4733-4693-BDBC-004259A2FC1C}" type="presOf" srcId="{2862FE54-E8CF-4FF8-8656-9652E53E0146}" destId="{0E2FCC05-0909-46B2-8B4C-DCC00A117DE9}" srcOrd="0" destOrd="0" presId="urn:microsoft.com/office/officeart/2009/3/layout/HorizontalOrganizationChart"/>
    <dgm:cxn modelId="{54092395-CA87-4015-81B4-333A31E8BEA5}" type="presOf" srcId="{0966E72C-3368-4DA0-8DBF-F7E6EEAF9066}" destId="{105B0C58-B81F-4B43-BA61-FB57FBF4596B}" srcOrd="1" destOrd="0" presId="urn:microsoft.com/office/officeart/2009/3/layout/HorizontalOrganizationChart"/>
    <dgm:cxn modelId="{8C177F8C-9DA6-477E-8DBB-5A3497BD0136}" type="presOf" srcId="{6948CCFA-1DBB-4C5D-8E72-55979E9DD649}" destId="{0B1E3AC2-C568-4B9A-9591-317B03342DE8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1BE8117D-113B-45B0-AB99-A26EC5C66D60}" type="presOf" srcId="{9E3A122F-7D5B-4292-AB31-56FA0CA6B0E0}" destId="{E186B63A-F1BA-448C-8236-7397F51E81D8}" srcOrd="0" destOrd="0" presId="urn:microsoft.com/office/officeart/2009/3/layout/HorizontalOrganizationChart"/>
    <dgm:cxn modelId="{F93DA69E-BFF9-47D7-A064-FC09127FE55A}" type="presOf" srcId="{0F6E0FEE-B4D8-4B84-AC7C-12039A4528B1}" destId="{199CE34F-FA51-4FB6-AEC6-6296C1F1121E}" srcOrd="0" destOrd="0" presId="urn:microsoft.com/office/officeart/2009/3/layout/HorizontalOrganizationChart"/>
    <dgm:cxn modelId="{96E06D4D-DD86-40E6-AA4E-2AF3FF393DFA}" type="presOf" srcId="{4855453F-452C-4D92-BB74-2F5768AFE959}" destId="{04180C38-66CB-4C31-BD26-6011D4C5B5E4}" srcOrd="1" destOrd="0" presId="urn:microsoft.com/office/officeart/2009/3/layout/HorizontalOrganizationChart"/>
    <dgm:cxn modelId="{C3B181A1-8A13-49E1-B3D8-B209DAF7F92B}" srcId="{A38FC05A-5E07-4CA3-AED3-120F80C38C9B}" destId="{0F6E0FEE-B4D8-4B84-AC7C-12039A4528B1}" srcOrd="2" destOrd="0" parTransId="{1DB26985-C23A-4CB2-95EB-22114188AB5C}" sibTransId="{769851A9-1239-4579-98CB-EB5A0BFA5566}"/>
    <dgm:cxn modelId="{8227FC26-2153-4F53-B037-4B66BE97A406}" type="presOf" srcId="{FDFFF0B2-7807-4C45-99F7-361D7060B4BD}" destId="{96BF3E03-207D-409A-928C-29953B59B26A}" srcOrd="0" destOrd="0" presId="urn:microsoft.com/office/officeart/2009/3/layout/HorizontalOrganizationChart"/>
    <dgm:cxn modelId="{72C07475-93F6-4811-BC37-65EAD34F77B7}" type="presOf" srcId="{2E26C329-07A6-4580-BD5F-A25ABABC2577}" destId="{0D13F3D3-F52B-405F-9AB4-ACB1EAA67343}" srcOrd="0" destOrd="0" presId="urn:microsoft.com/office/officeart/2009/3/layout/HorizontalOrganizationChart"/>
    <dgm:cxn modelId="{311D2602-1377-410E-926E-2B31D1459FC3}" type="presOf" srcId="{88C0F508-B9B0-439E-9F71-1068D9A483E3}" destId="{2E9536A5-8191-46D4-8E42-9D324A8FF3FC}" srcOrd="0" destOrd="0" presId="urn:microsoft.com/office/officeart/2009/3/layout/HorizontalOrganizationChart"/>
    <dgm:cxn modelId="{6A9FC207-68D2-4BA8-B1F7-221928D632CF}" type="presOf" srcId="{562946B2-7C41-4518-A8E2-69EC867FEEB6}" destId="{26F82378-42C3-4E1D-8C18-E2530194BBE6}" srcOrd="0" destOrd="0" presId="urn:microsoft.com/office/officeart/2009/3/layout/HorizontalOrganizationChart"/>
    <dgm:cxn modelId="{EFD9F918-BF6E-4395-B358-E3B471F09A88}" type="presOf" srcId="{EE0DCD01-A7C6-4F98-ABCE-FB5E42707F30}" destId="{E25930D4-A577-4A60-AD4E-FF261C220B9D}" srcOrd="1" destOrd="0" presId="urn:microsoft.com/office/officeart/2009/3/layout/HorizontalOrganizationChart"/>
    <dgm:cxn modelId="{1A6EF03F-9732-4062-BDFC-7C018AB217F8}" srcId="{10C4B585-4EE5-4B48-B60E-C8743E2B594E}" destId="{1E6104F3-7AD1-41C8-A1A4-0BADDD2BF365}" srcOrd="1" destOrd="0" parTransId="{FF8F665A-12C8-4D73-9673-D6AB02817481}" sibTransId="{E50DBFF0-F6B4-47E5-9DF2-22A999D96AAD}"/>
    <dgm:cxn modelId="{A12A98E9-BBA8-420B-97D1-159F4A19A4E3}" type="presOf" srcId="{5EA1AB31-1F2D-451D-BEF5-BBA09B2F4046}" destId="{BAB12A05-94C1-4B65-A368-B37B4803DF53}" srcOrd="1" destOrd="0" presId="urn:microsoft.com/office/officeart/2009/3/layout/HorizontalOrganizationChart"/>
    <dgm:cxn modelId="{F3637E0C-E3D7-49FD-A4D0-0DDAA5C0F1AA}" type="presOf" srcId="{5210E6C0-7B5F-4615-8FD8-15609B60CBD8}" destId="{829303FF-0E5D-44E1-BE44-9CC2D1BFF960}" srcOrd="0" destOrd="0" presId="urn:microsoft.com/office/officeart/2009/3/layout/HorizontalOrganizationChart"/>
    <dgm:cxn modelId="{DB360CA9-A144-4303-B49E-5D49F6204E0B}" type="presOf" srcId="{18098B98-3D02-4896-B26C-F45ACCBFA8F8}" destId="{8D37030A-DCE6-41F1-85A1-3118BB466C91}" srcOrd="0" destOrd="0" presId="urn:microsoft.com/office/officeart/2009/3/layout/HorizontalOrganizationChart"/>
    <dgm:cxn modelId="{6538195C-E29A-4FC3-85BC-8564D1F06E16}" srcId="{B24BEAF0-BD55-4139-9149-3E5E7D7C0F8F}" destId="{9BF0BB04-9D8F-48D0-8FAD-BB95A3DA01EE}" srcOrd="0" destOrd="0" parTransId="{C055BDF2-5AE6-499B-A73A-9FCCB8BD0616}" sibTransId="{F40313FD-1E55-4659-AE70-2B1A68D07414}"/>
    <dgm:cxn modelId="{AC9CADB2-0961-479F-984A-0E1A9C218A43}" type="presOf" srcId="{1E6104F3-7AD1-41C8-A1A4-0BADDD2BF365}" destId="{335314BF-6BB5-4E8B-B72A-BBF0F08E7868}" srcOrd="1" destOrd="0" presId="urn:microsoft.com/office/officeart/2009/3/layout/HorizontalOrganizationChart"/>
    <dgm:cxn modelId="{C6D0587A-475C-4D2F-BCD9-4A2636B6ECD7}" type="presOf" srcId="{80EB3E8F-BB14-48EA-94F6-216A0C572367}" destId="{7CDEADF0-0D41-47A3-A3F1-ABCD7F938AE4}" srcOrd="0" destOrd="0" presId="urn:microsoft.com/office/officeart/2009/3/layout/HorizontalOrganizationChart"/>
    <dgm:cxn modelId="{BA7568E1-CFD0-4A7F-8074-D78270F60877}" type="presOf" srcId="{FF8F665A-12C8-4D73-9673-D6AB02817481}" destId="{D6A0949A-34B7-44B7-BFF5-FF1A7384D9AF}" srcOrd="0" destOrd="0" presId="urn:microsoft.com/office/officeart/2009/3/layout/HorizontalOrganizationChart"/>
    <dgm:cxn modelId="{E51A48C0-6A4A-444F-A020-8C23D220483F}" type="presOf" srcId="{1449AB31-8A25-46F0-A80A-8595609BEB64}" destId="{11D806AB-6C7B-469D-8722-6E4414FEC5D7}" srcOrd="1" destOrd="0" presId="urn:microsoft.com/office/officeart/2009/3/layout/HorizontalOrganizationChart"/>
    <dgm:cxn modelId="{D62ADF07-A23C-4E12-B770-29F8BE0DC61E}" type="presOf" srcId="{DB58BCC6-BC89-4C6C-A16B-68E3E6B30C3E}" destId="{304FAB0C-2110-4A34-8C06-09CDCC05A260}" srcOrd="0" destOrd="0" presId="urn:microsoft.com/office/officeart/2009/3/layout/HorizontalOrganizationChart"/>
    <dgm:cxn modelId="{CF5E37B3-3ADC-4FFE-B2FC-F557B3614118}" type="presParOf" srcId="{8D37030A-DCE6-41F1-85A1-3118BB466C91}" destId="{D4A58A86-3A97-467D-974C-B5AD8E6B2DE5}" srcOrd="0" destOrd="0" presId="urn:microsoft.com/office/officeart/2009/3/layout/HorizontalOrganizationChart"/>
    <dgm:cxn modelId="{F98B3F06-E1E9-4D87-A85C-CDB67E46236F}" type="presParOf" srcId="{D4A58A86-3A97-467D-974C-B5AD8E6B2DE5}" destId="{EF3148DB-7DFB-4610-9FBC-FE1EFD64632D}" srcOrd="0" destOrd="0" presId="urn:microsoft.com/office/officeart/2009/3/layout/HorizontalOrganizationChart"/>
    <dgm:cxn modelId="{9DF3F5AE-D889-47BE-86AB-C910EBD4B773}" type="presParOf" srcId="{EF3148DB-7DFB-4610-9FBC-FE1EFD64632D}" destId="{EDEA0F51-606C-486A-AD15-D1B2FD25F3D4}" srcOrd="0" destOrd="0" presId="urn:microsoft.com/office/officeart/2009/3/layout/HorizontalOrganizationChart"/>
    <dgm:cxn modelId="{70CC6DBD-5537-4F99-8377-BB2678805234}" type="presParOf" srcId="{EF3148DB-7DFB-4610-9FBC-FE1EFD64632D}" destId="{FF1B0FC5-8795-428E-BAB2-51655DF9BFAC}" srcOrd="1" destOrd="0" presId="urn:microsoft.com/office/officeart/2009/3/layout/HorizontalOrganizationChart"/>
    <dgm:cxn modelId="{176FF2C8-4F4C-4CBA-A1DC-9474186D2F24}" type="presParOf" srcId="{D4A58A86-3A97-467D-974C-B5AD8E6B2DE5}" destId="{F6659865-90AE-45C7-8FB7-61D01A2E71D2}" srcOrd="1" destOrd="0" presId="urn:microsoft.com/office/officeart/2009/3/layout/HorizontalOrganizationChart"/>
    <dgm:cxn modelId="{F20CF02A-6D90-4888-A2F2-C4D8AC5BF105}" type="presParOf" srcId="{D4A58A86-3A97-467D-974C-B5AD8E6B2DE5}" destId="{F7809071-4E70-43DB-9702-B1FAF940FFAF}" srcOrd="2" destOrd="0" presId="urn:microsoft.com/office/officeart/2009/3/layout/HorizontalOrganizationChart"/>
    <dgm:cxn modelId="{C54061AB-5099-47CB-9E5E-4758E9DB74A8}" type="presParOf" srcId="{8D37030A-DCE6-41F1-85A1-3118BB466C91}" destId="{5DE51BA2-DAD1-46C8-BC60-D9FCBC545CA8}" srcOrd="1" destOrd="0" presId="urn:microsoft.com/office/officeart/2009/3/layout/HorizontalOrganizationChart"/>
    <dgm:cxn modelId="{63BBED21-CADD-4342-8104-687A1C908194}" type="presParOf" srcId="{5DE51BA2-DAD1-46C8-BC60-D9FCBC545CA8}" destId="{32CA07E6-6C3A-49FB-AE1D-057F9204807E}" srcOrd="0" destOrd="0" presId="urn:microsoft.com/office/officeart/2009/3/layout/HorizontalOrganizationChart"/>
    <dgm:cxn modelId="{455CB351-2D3B-46DC-B737-F54B1A7B9752}" type="presParOf" srcId="{32CA07E6-6C3A-49FB-AE1D-057F9204807E}" destId="{BE907398-AA16-4188-B20A-D96C29A10321}" srcOrd="0" destOrd="0" presId="urn:microsoft.com/office/officeart/2009/3/layout/HorizontalOrganizationChart"/>
    <dgm:cxn modelId="{7507F7C9-00B2-43A5-84E5-3D00BCBF9A54}" type="presParOf" srcId="{32CA07E6-6C3A-49FB-AE1D-057F9204807E}" destId="{CF2F7F3E-7E7D-4936-A1EC-318FAD052DCC}" srcOrd="1" destOrd="0" presId="urn:microsoft.com/office/officeart/2009/3/layout/HorizontalOrganizationChart"/>
    <dgm:cxn modelId="{98115030-26C7-412E-A739-D6A30A0845E8}" type="presParOf" srcId="{5DE51BA2-DAD1-46C8-BC60-D9FCBC545CA8}" destId="{290DFCD5-71FC-4FC9-A8D1-3A74D79F1627}" srcOrd="1" destOrd="0" presId="urn:microsoft.com/office/officeart/2009/3/layout/HorizontalOrganizationChart"/>
    <dgm:cxn modelId="{FA5A0D54-7B1D-4478-AE63-7CBFF8A2ECEE}" type="presParOf" srcId="{290DFCD5-71FC-4FC9-A8D1-3A74D79F1627}" destId="{829303FF-0E5D-44E1-BE44-9CC2D1BFF960}" srcOrd="0" destOrd="0" presId="urn:microsoft.com/office/officeart/2009/3/layout/HorizontalOrganizationChart"/>
    <dgm:cxn modelId="{69C61D5F-CEA6-4863-BCCC-97CD3A78009E}" type="presParOf" srcId="{290DFCD5-71FC-4FC9-A8D1-3A74D79F1627}" destId="{EEAEC424-8B7D-42D1-A671-7D8D4527F07B}" srcOrd="1" destOrd="0" presId="urn:microsoft.com/office/officeart/2009/3/layout/HorizontalOrganizationChart"/>
    <dgm:cxn modelId="{5C638100-FDA8-4469-81EF-64B37C942E49}" type="presParOf" srcId="{EEAEC424-8B7D-42D1-A671-7D8D4527F07B}" destId="{B4D129CD-A238-4172-9E16-1FF13E430C70}" srcOrd="0" destOrd="0" presId="urn:microsoft.com/office/officeart/2009/3/layout/HorizontalOrganizationChart"/>
    <dgm:cxn modelId="{A51FDF92-3D25-4DA9-8667-5A05D8A2DC30}" type="presParOf" srcId="{B4D129CD-A238-4172-9E16-1FF13E430C70}" destId="{DAAF4679-7E0F-4825-B044-629AB82E5C4B}" srcOrd="0" destOrd="0" presId="urn:microsoft.com/office/officeart/2009/3/layout/HorizontalOrganizationChart"/>
    <dgm:cxn modelId="{5C46490F-B422-46E9-BC08-1FDFFC492FF0}" type="presParOf" srcId="{B4D129CD-A238-4172-9E16-1FF13E430C70}" destId="{11D806AB-6C7B-469D-8722-6E4414FEC5D7}" srcOrd="1" destOrd="0" presId="urn:microsoft.com/office/officeart/2009/3/layout/HorizontalOrganizationChart"/>
    <dgm:cxn modelId="{3B91BE76-70CA-47C2-88F2-E28C108B6C7F}" type="presParOf" srcId="{EEAEC424-8B7D-42D1-A671-7D8D4527F07B}" destId="{07A164DF-5E38-42E8-8471-B2755CA34668}" srcOrd="1" destOrd="0" presId="urn:microsoft.com/office/officeart/2009/3/layout/HorizontalOrganizationChart"/>
    <dgm:cxn modelId="{3CA3DC3E-68C9-4921-B1F7-36BE97917492}" type="presParOf" srcId="{EEAEC424-8B7D-42D1-A671-7D8D4527F07B}" destId="{ADFC4550-9310-4BA1-A92B-DC66E6BB7537}" srcOrd="2" destOrd="0" presId="urn:microsoft.com/office/officeart/2009/3/layout/HorizontalOrganizationChart"/>
    <dgm:cxn modelId="{C42CC146-A540-470F-9C9E-12A21DE94B24}" type="presParOf" srcId="{290DFCD5-71FC-4FC9-A8D1-3A74D79F1627}" destId="{C749CD90-5ED1-40E7-9C5B-D2F44FC6E4B6}" srcOrd="2" destOrd="0" presId="urn:microsoft.com/office/officeart/2009/3/layout/HorizontalOrganizationChart"/>
    <dgm:cxn modelId="{1C21A210-497E-4608-A1DA-B5CABC81601F}" type="presParOf" srcId="{290DFCD5-71FC-4FC9-A8D1-3A74D79F1627}" destId="{0038A0A3-B932-4A08-92D8-3EAB49DC3ED9}" srcOrd="3" destOrd="0" presId="urn:microsoft.com/office/officeart/2009/3/layout/HorizontalOrganizationChart"/>
    <dgm:cxn modelId="{974441AE-44D1-4F30-B4F9-669710A6BC1A}" type="presParOf" srcId="{0038A0A3-B932-4A08-92D8-3EAB49DC3ED9}" destId="{9252A3E3-9D71-4F7B-B597-DEF21627ACD8}" srcOrd="0" destOrd="0" presId="urn:microsoft.com/office/officeart/2009/3/layout/HorizontalOrganizationChart"/>
    <dgm:cxn modelId="{04ECC138-C9CB-40B8-A21A-533E0E177238}" type="presParOf" srcId="{9252A3E3-9D71-4F7B-B597-DEF21627ACD8}" destId="{B7763EA0-6D75-420B-B14A-87B95D9C65AD}" srcOrd="0" destOrd="0" presId="urn:microsoft.com/office/officeart/2009/3/layout/HorizontalOrganizationChart"/>
    <dgm:cxn modelId="{870A49B2-8FCA-4E6E-8431-A40BC132D0C1}" type="presParOf" srcId="{9252A3E3-9D71-4F7B-B597-DEF21627ACD8}" destId="{B2997602-79B5-4384-AE80-96DC36476E35}" srcOrd="1" destOrd="0" presId="urn:microsoft.com/office/officeart/2009/3/layout/HorizontalOrganizationChart"/>
    <dgm:cxn modelId="{BE00AD52-78C9-4968-9BA2-5327042FCBED}" type="presParOf" srcId="{0038A0A3-B932-4A08-92D8-3EAB49DC3ED9}" destId="{2FBB6852-4AAD-4074-B6CF-AEA51B5ABCCC}" srcOrd="1" destOrd="0" presId="urn:microsoft.com/office/officeart/2009/3/layout/HorizontalOrganizationChart"/>
    <dgm:cxn modelId="{CFDB54C0-A080-4B34-A302-8A354F796B70}" type="presParOf" srcId="{2FBB6852-4AAD-4074-B6CF-AEA51B5ABCCC}" destId="{A8225C88-2817-46A0-818B-85A6BE965AFA}" srcOrd="0" destOrd="0" presId="urn:microsoft.com/office/officeart/2009/3/layout/HorizontalOrganizationChart"/>
    <dgm:cxn modelId="{ED4AD1A7-9D53-4E1D-BAB2-CDF643D656A5}" type="presParOf" srcId="{2FBB6852-4AAD-4074-B6CF-AEA51B5ABCCC}" destId="{5419824A-1728-41A4-80DB-50706CB05D02}" srcOrd="1" destOrd="0" presId="urn:microsoft.com/office/officeart/2009/3/layout/HorizontalOrganizationChart"/>
    <dgm:cxn modelId="{A3E27841-D5A0-4C9D-8A07-4556D03FC2AD}" type="presParOf" srcId="{5419824A-1728-41A4-80DB-50706CB05D02}" destId="{4CCC3FD7-A623-4053-89C7-48DB5D1E15A4}" srcOrd="0" destOrd="0" presId="urn:microsoft.com/office/officeart/2009/3/layout/HorizontalOrganizationChart"/>
    <dgm:cxn modelId="{D087CDAC-DB39-4052-8CD1-39D000B24B6D}" type="presParOf" srcId="{4CCC3FD7-A623-4053-89C7-48DB5D1E15A4}" destId="{BFCE283B-40BD-4206-B6CD-2F187742E8B2}" srcOrd="0" destOrd="0" presId="urn:microsoft.com/office/officeart/2009/3/layout/HorizontalOrganizationChart"/>
    <dgm:cxn modelId="{D22E36D0-AE64-421F-A756-D16E68166BE2}" type="presParOf" srcId="{4CCC3FD7-A623-4053-89C7-48DB5D1E15A4}" destId="{F182D3DD-3606-48A3-B448-96DC69FA52C0}" srcOrd="1" destOrd="0" presId="urn:microsoft.com/office/officeart/2009/3/layout/HorizontalOrganizationChart"/>
    <dgm:cxn modelId="{904BB6FC-450D-4ABD-92D2-6C8E225A5FB4}" type="presParOf" srcId="{5419824A-1728-41A4-80DB-50706CB05D02}" destId="{6E112C8C-88C4-4196-97FD-8125CCC392ED}" srcOrd="1" destOrd="0" presId="urn:microsoft.com/office/officeart/2009/3/layout/HorizontalOrganizationChart"/>
    <dgm:cxn modelId="{42BA0049-5520-4DC0-AD3B-E28356A998B0}" type="presParOf" srcId="{6E112C8C-88C4-4196-97FD-8125CCC392ED}" destId="{0D13F3D3-F52B-405F-9AB4-ACB1EAA67343}" srcOrd="0" destOrd="0" presId="urn:microsoft.com/office/officeart/2009/3/layout/HorizontalOrganizationChart"/>
    <dgm:cxn modelId="{3663C5F1-897F-44D9-97C9-6B2F2D5E7477}" type="presParOf" srcId="{6E112C8C-88C4-4196-97FD-8125CCC392ED}" destId="{89803260-CA6D-42BC-9AC3-73FADADD63DE}" srcOrd="1" destOrd="0" presId="urn:microsoft.com/office/officeart/2009/3/layout/HorizontalOrganizationChart"/>
    <dgm:cxn modelId="{CB77F6EA-83B8-40BA-A087-9CBEEBCD7CEA}" type="presParOf" srcId="{89803260-CA6D-42BC-9AC3-73FADADD63DE}" destId="{3B720E1E-3F45-428D-A7C2-C952D8B537B6}" srcOrd="0" destOrd="0" presId="urn:microsoft.com/office/officeart/2009/3/layout/HorizontalOrganizationChart"/>
    <dgm:cxn modelId="{2C6B8145-6ED1-444A-9649-2D275672E647}" type="presParOf" srcId="{3B720E1E-3F45-428D-A7C2-C952D8B537B6}" destId="{A5392B4D-2E96-4499-AB03-33C7EB3130F5}" srcOrd="0" destOrd="0" presId="urn:microsoft.com/office/officeart/2009/3/layout/HorizontalOrganizationChart"/>
    <dgm:cxn modelId="{0AFF88AC-BF9A-429E-9F7C-3F4724080F6A}" type="presParOf" srcId="{3B720E1E-3F45-428D-A7C2-C952D8B537B6}" destId="{04180C38-66CB-4C31-BD26-6011D4C5B5E4}" srcOrd="1" destOrd="0" presId="urn:microsoft.com/office/officeart/2009/3/layout/HorizontalOrganizationChart"/>
    <dgm:cxn modelId="{0D3CED01-1F4E-4064-8BBD-231850688DD8}" type="presParOf" srcId="{89803260-CA6D-42BC-9AC3-73FADADD63DE}" destId="{AB79871E-490A-4C75-8994-FDB6ACAB8335}" srcOrd="1" destOrd="0" presId="urn:microsoft.com/office/officeart/2009/3/layout/HorizontalOrganizationChart"/>
    <dgm:cxn modelId="{4F29A961-4142-42BF-AF2D-12139D35C405}" type="presParOf" srcId="{89803260-CA6D-42BC-9AC3-73FADADD63DE}" destId="{17BDB474-5E86-4436-9311-D2FDE2B8364E}" srcOrd="2" destOrd="0" presId="urn:microsoft.com/office/officeart/2009/3/layout/HorizontalOrganizationChart"/>
    <dgm:cxn modelId="{AD63DA7F-53CF-459E-B4C6-82514801ACDD}" type="presParOf" srcId="{6E112C8C-88C4-4196-97FD-8125CCC392ED}" destId="{2A2A6BBA-901C-4E3D-A6E7-22B2AF0B5B07}" srcOrd="2" destOrd="0" presId="urn:microsoft.com/office/officeart/2009/3/layout/HorizontalOrganizationChart"/>
    <dgm:cxn modelId="{7A2D1D90-766D-4E38-B6EA-B1CF7901099F}" type="presParOf" srcId="{6E112C8C-88C4-4196-97FD-8125CCC392ED}" destId="{95D7952E-D315-4BCB-A057-8C4063B55F52}" srcOrd="3" destOrd="0" presId="urn:microsoft.com/office/officeart/2009/3/layout/HorizontalOrganizationChart"/>
    <dgm:cxn modelId="{86F08B10-610B-4AE5-AE65-DC4A4C74DCDE}" type="presParOf" srcId="{95D7952E-D315-4BCB-A057-8C4063B55F52}" destId="{B89CDF35-27F2-459F-A4DC-3F04DD2E045F}" srcOrd="0" destOrd="0" presId="urn:microsoft.com/office/officeart/2009/3/layout/HorizontalOrganizationChart"/>
    <dgm:cxn modelId="{990107D4-26BA-4EAD-A958-7BC64870156D}" type="presParOf" srcId="{B89CDF35-27F2-459F-A4DC-3F04DD2E045F}" destId="{0A700EB4-8F02-4BDB-9B49-FF62E83EAEC6}" srcOrd="0" destOrd="0" presId="urn:microsoft.com/office/officeart/2009/3/layout/HorizontalOrganizationChart"/>
    <dgm:cxn modelId="{66D60975-E42F-4B19-BC58-4E153C31CC10}" type="presParOf" srcId="{B89CDF35-27F2-459F-A4DC-3F04DD2E045F}" destId="{4F5EE5BE-E5D7-4854-BE3B-4F5E4165AB21}" srcOrd="1" destOrd="0" presId="urn:microsoft.com/office/officeart/2009/3/layout/HorizontalOrganizationChart"/>
    <dgm:cxn modelId="{0AEC5966-62C2-4803-96EE-DA02BD8F8103}" type="presParOf" srcId="{95D7952E-D315-4BCB-A057-8C4063B55F52}" destId="{B2CED700-9BBA-4AE2-A878-B0ECF7D0B65A}" srcOrd="1" destOrd="0" presId="urn:microsoft.com/office/officeart/2009/3/layout/HorizontalOrganizationChart"/>
    <dgm:cxn modelId="{2324724E-5F6B-44F4-8257-E0BC7F7C2FB8}" type="presParOf" srcId="{95D7952E-D315-4BCB-A057-8C4063B55F52}" destId="{A9A443AA-1778-49A0-A635-D7CFD97D7E21}" srcOrd="2" destOrd="0" presId="urn:microsoft.com/office/officeart/2009/3/layout/HorizontalOrganizationChart"/>
    <dgm:cxn modelId="{7B246126-D276-47A9-9F43-1A7032CE3968}" type="presParOf" srcId="{6E112C8C-88C4-4196-97FD-8125CCC392ED}" destId="{33A83780-F7F6-45D1-8AC8-62951A31E365}" srcOrd="4" destOrd="0" presId="urn:microsoft.com/office/officeart/2009/3/layout/HorizontalOrganizationChart"/>
    <dgm:cxn modelId="{6BA8A2EE-368C-4834-B24F-4FFFFCC6D7C9}" type="presParOf" srcId="{6E112C8C-88C4-4196-97FD-8125CCC392ED}" destId="{7C369ADB-5785-489B-BD91-ACC2BBC8B2AF}" srcOrd="5" destOrd="0" presId="urn:microsoft.com/office/officeart/2009/3/layout/HorizontalOrganizationChart"/>
    <dgm:cxn modelId="{A57EE953-A734-4885-8515-929E53DD6F6F}" type="presParOf" srcId="{7C369ADB-5785-489B-BD91-ACC2BBC8B2AF}" destId="{4ACCCB7E-9849-4F3D-9C62-9010D5143536}" srcOrd="0" destOrd="0" presId="urn:microsoft.com/office/officeart/2009/3/layout/HorizontalOrganizationChart"/>
    <dgm:cxn modelId="{531BE40F-A1F8-4D8D-AFF2-539428CB3819}" type="presParOf" srcId="{4ACCCB7E-9849-4F3D-9C62-9010D5143536}" destId="{DF2347F9-1B5B-4EC4-A0EB-2EFF2CF51277}" srcOrd="0" destOrd="0" presId="urn:microsoft.com/office/officeart/2009/3/layout/HorizontalOrganizationChart"/>
    <dgm:cxn modelId="{B25CECDE-92D3-48C6-B9E4-ED71A2463D65}" type="presParOf" srcId="{4ACCCB7E-9849-4F3D-9C62-9010D5143536}" destId="{7D1B3A32-B501-4AB7-828B-F99CDB664DF9}" srcOrd="1" destOrd="0" presId="urn:microsoft.com/office/officeart/2009/3/layout/HorizontalOrganizationChart"/>
    <dgm:cxn modelId="{F46DD53A-E9CC-418C-BE1E-DE48A18AF359}" type="presParOf" srcId="{7C369ADB-5785-489B-BD91-ACC2BBC8B2AF}" destId="{6A55BFF0-0B00-498C-B88A-E6AF0B5F719C}" srcOrd="1" destOrd="0" presId="urn:microsoft.com/office/officeart/2009/3/layout/HorizontalOrganizationChart"/>
    <dgm:cxn modelId="{967C5561-4420-4E76-8388-F19B1A8ECF65}" type="presParOf" srcId="{7C369ADB-5785-489B-BD91-ACC2BBC8B2AF}" destId="{1D02B61A-AC87-4B39-84F7-7F025901C93A}" srcOrd="2" destOrd="0" presId="urn:microsoft.com/office/officeart/2009/3/layout/HorizontalOrganizationChart"/>
    <dgm:cxn modelId="{926861C3-F531-4786-BB97-BD92FA4C5EB2}" type="presParOf" srcId="{5419824A-1728-41A4-80DB-50706CB05D02}" destId="{D3175322-0E49-4FBB-BC85-F3F8BDE9167F}" srcOrd="2" destOrd="0" presId="urn:microsoft.com/office/officeart/2009/3/layout/HorizontalOrganizationChart"/>
    <dgm:cxn modelId="{A0A91001-F1F8-42DB-AB10-E4C76256CB8A}" type="presParOf" srcId="{2FBB6852-4AAD-4074-B6CF-AEA51B5ABCCC}" destId="{795A9348-3C46-4783-965F-BE2D1EF3BA93}" srcOrd="2" destOrd="0" presId="urn:microsoft.com/office/officeart/2009/3/layout/HorizontalOrganizationChart"/>
    <dgm:cxn modelId="{EF72D7C5-1DAF-4879-BD23-A2D0B9463C1E}" type="presParOf" srcId="{2FBB6852-4AAD-4074-B6CF-AEA51B5ABCCC}" destId="{340BA1B6-215B-4C69-8C89-C7EFB1DBAB62}" srcOrd="3" destOrd="0" presId="urn:microsoft.com/office/officeart/2009/3/layout/HorizontalOrganizationChart"/>
    <dgm:cxn modelId="{DF3CEB4E-32E7-447F-8CAC-E91239F32A54}" type="presParOf" srcId="{340BA1B6-215B-4C69-8C89-C7EFB1DBAB62}" destId="{AFD13DC7-42ED-4E25-A39B-9EAF9D38E9AA}" srcOrd="0" destOrd="0" presId="urn:microsoft.com/office/officeart/2009/3/layout/HorizontalOrganizationChart"/>
    <dgm:cxn modelId="{4BDA33F4-4223-402E-9BB3-69D054790EAA}" type="presParOf" srcId="{AFD13DC7-42ED-4E25-A39B-9EAF9D38E9AA}" destId="{371C28E6-6B45-4B7F-A368-5EF14D2E6CCA}" srcOrd="0" destOrd="0" presId="urn:microsoft.com/office/officeart/2009/3/layout/HorizontalOrganizationChart"/>
    <dgm:cxn modelId="{058D2F39-4C4E-4A40-A869-840F60676B5C}" type="presParOf" srcId="{AFD13DC7-42ED-4E25-A39B-9EAF9D38E9AA}" destId="{49CACFDC-0231-4C4C-BF16-01C2C3298D4F}" srcOrd="1" destOrd="0" presId="urn:microsoft.com/office/officeart/2009/3/layout/HorizontalOrganizationChart"/>
    <dgm:cxn modelId="{D44079E1-C825-418E-BA2F-D170C4D84BFE}" type="presParOf" srcId="{340BA1B6-215B-4C69-8C89-C7EFB1DBAB62}" destId="{6ED3D9D1-ADBD-4CF4-9A69-D9A58F238F09}" srcOrd="1" destOrd="0" presId="urn:microsoft.com/office/officeart/2009/3/layout/HorizontalOrganizationChart"/>
    <dgm:cxn modelId="{DAF0157B-4FD7-4ADD-A2F0-99923D0B307F}" type="presParOf" srcId="{340BA1B6-215B-4C69-8C89-C7EFB1DBAB62}" destId="{67CF6265-C099-46E2-9B3E-2F7D2028149F}" srcOrd="2" destOrd="0" presId="urn:microsoft.com/office/officeart/2009/3/layout/HorizontalOrganizationChart"/>
    <dgm:cxn modelId="{88A57B41-9564-4923-942A-EEF36AF8EF5A}" type="presParOf" srcId="{2FBB6852-4AAD-4074-B6CF-AEA51B5ABCCC}" destId="{FC9F881F-346A-4232-8729-025F5114BFE7}" srcOrd="4" destOrd="0" presId="urn:microsoft.com/office/officeart/2009/3/layout/HorizontalOrganizationChart"/>
    <dgm:cxn modelId="{F1551727-9871-407E-AC97-D9C3785571B6}" type="presParOf" srcId="{2FBB6852-4AAD-4074-B6CF-AEA51B5ABCCC}" destId="{CDD7DCE3-11AC-4FCC-BB30-2FA6048F8E2E}" srcOrd="5" destOrd="0" presId="urn:microsoft.com/office/officeart/2009/3/layout/HorizontalOrganizationChart"/>
    <dgm:cxn modelId="{54D1C44F-8E32-4456-A1C7-624986B284B4}" type="presParOf" srcId="{CDD7DCE3-11AC-4FCC-BB30-2FA6048F8E2E}" destId="{4C90C782-C6FB-4083-AA1C-62B8CAD23FCB}" srcOrd="0" destOrd="0" presId="urn:microsoft.com/office/officeart/2009/3/layout/HorizontalOrganizationChart"/>
    <dgm:cxn modelId="{27AF7A3A-7287-411E-9613-6ECBA2122E34}" type="presParOf" srcId="{4C90C782-C6FB-4083-AA1C-62B8CAD23FCB}" destId="{199CE34F-FA51-4FB6-AEC6-6296C1F1121E}" srcOrd="0" destOrd="0" presId="urn:microsoft.com/office/officeart/2009/3/layout/HorizontalOrganizationChart"/>
    <dgm:cxn modelId="{E999C5CD-1F59-4FA5-9B2D-B8E3E071935E}" type="presParOf" srcId="{4C90C782-C6FB-4083-AA1C-62B8CAD23FCB}" destId="{94D5788E-DB9C-4A72-911E-D47EB168C009}" srcOrd="1" destOrd="0" presId="urn:microsoft.com/office/officeart/2009/3/layout/HorizontalOrganizationChart"/>
    <dgm:cxn modelId="{718E0392-6466-44ED-AA86-6AD1CF15D0FB}" type="presParOf" srcId="{CDD7DCE3-11AC-4FCC-BB30-2FA6048F8E2E}" destId="{AEB7172C-26F7-44F1-894A-86DB4EA5EF7E}" srcOrd="1" destOrd="0" presId="urn:microsoft.com/office/officeart/2009/3/layout/HorizontalOrganizationChart"/>
    <dgm:cxn modelId="{46665914-ABA6-4C14-AF19-E36375D51257}" type="presParOf" srcId="{CDD7DCE3-11AC-4FCC-BB30-2FA6048F8E2E}" destId="{23EF0693-A18B-43E0-AE2E-41779865BCCB}" srcOrd="2" destOrd="0" presId="urn:microsoft.com/office/officeart/2009/3/layout/HorizontalOrganizationChart"/>
    <dgm:cxn modelId="{4D3F6DB9-FEC6-491E-AB4B-2B5E3B7EF565}" type="presParOf" srcId="{0038A0A3-B932-4A08-92D8-3EAB49DC3ED9}" destId="{EFB9FB55-1B42-49E9-A402-F44DD73360F9}" srcOrd="2" destOrd="0" presId="urn:microsoft.com/office/officeart/2009/3/layout/HorizontalOrganizationChart"/>
    <dgm:cxn modelId="{3125DD6A-1027-4A20-880B-1410BF1F5570}" type="presParOf" srcId="{290DFCD5-71FC-4FC9-A8D1-3A74D79F1627}" destId="{8C578514-FD53-4EF7-AFDB-07B337E7E73A}" srcOrd="4" destOrd="0" presId="urn:microsoft.com/office/officeart/2009/3/layout/HorizontalOrganizationChart"/>
    <dgm:cxn modelId="{0CDA894B-B7B5-4608-BE8F-BA9B92218F07}" type="presParOf" srcId="{290DFCD5-71FC-4FC9-A8D1-3A74D79F1627}" destId="{0F8D761A-3501-42AC-BBA3-DE27BCCC9F43}" srcOrd="5" destOrd="0" presId="urn:microsoft.com/office/officeart/2009/3/layout/HorizontalOrganizationChart"/>
    <dgm:cxn modelId="{CB0FF18B-4DE4-4D71-B465-003BACCA78FB}" type="presParOf" srcId="{0F8D761A-3501-42AC-BBA3-DE27BCCC9F43}" destId="{290E1071-888F-4EE5-92DB-817A7A6501BE}" srcOrd="0" destOrd="0" presId="urn:microsoft.com/office/officeart/2009/3/layout/HorizontalOrganizationChart"/>
    <dgm:cxn modelId="{3046ABAE-D19C-4096-BE52-B4BD7CD02C4C}" type="presParOf" srcId="{290E1071-888F-4EE5-92DB-817A7A6501BE}" destId="{8FBE042A-B910-4B01-9753-89E090492AF8}" srcOrd="0" destOrd="0" presId="urn:microsoft.com/office/officeart/2009/3/layout/HorizontalOrganizationChart"/>
    <dgm:cxn modelId="{3AB9F8B1-A304-4987-BC1D-B47F2FE10D78}" type="presParOf" srcId="{290E1071-888F-4EE5-92DB-817A7A6501BE}" destId="{F6B48B69-22C1-4016-805E-8091EFFFD169}" srcOrd="1" destOrd="0" presId="urn:microsoft.com/office/officeart/2009/3/layout/HorizontalOrganizationChart"/>
    <dgm:cxn modelId="{F64F93AF-363F-4262-977E-5E18F4680C99}" type="presParOf" srcId="{0F8D761A-3501-42AC-BBA3-DE27BCCC9F43}" destId="{C8CC58CD-84C5-426D-AC01-7A60FB2E2589}" srcOrd="1" destOrd="0" presId="urn:microsoft.com/office/officeart/2009/3/layout/HorizontalOrganizationChart"/>
    <dgm:cxn modelId="{94BA7F85-1FF3-4CF9-B600-8FBD95D26BE3}" type="presParOf" srcId="{C8CC58CD-84C5-426D-AC01-7A60FB2E2589}" destId="{432538E9-B4C3-4D6F-BC76-E684902BF90A}" srcOrd="0" destOrd="0" presId="urn:microsoft.com/office/officeart/2009/3/layout/HorizontalOrganizationChart"/>
    <dgm:cxn modelId="{BF54A80E-3CC4-46D2-9CB5-CFB568DFED09}" type="presParOf" srcId="{C8CC58CD-84C5-426D-AC01-7A60FB2E2589}" destId="{CE6FFB1A-F881-44D3-AA2C-4BA819CDDF31}" srcOrd="1" destOrd="0" presId="urn:microsoft.com/office/officeart/2009/3/layout/HorizontalOrganizationChart"/>
    <dgm:cxn modelId="{A18AAA33-882C-4102-A086-64E86651988D}" type="presParOf" srcId="{CE6FFB1A-F881-44D3-AA2C-4BA819CDDF31}" destId="{9FFB82AE-B21F-4903-B71D-0BA9DEF0A898}" srcOrd="0" destOrd="0" presId="urn:microsoft.com/office/officeart/2009/3/layout/HorizontalOrganizationChart"/>
    <dgm:cxn modelId="{C8B6AF2E-95F6-46F8-9C9F-BAE18D928D12}" type="presParOf" srcId="{9FFB82AE-B21F-4903-B71D-0BA9DEF0A898}" destId="{B6EB49E2-CD61-4F57-BD84-A405A6F5B10C}" srcOrd="0" destOrd="0" presId="urn:microsoft.com/office/officeart/2009/3/layout/HorizontalOrganizationChart"/>
    <dgm:cxn modelId="{0837D973-7CEB-4F63-A509-94559A868B67}" type="presParOf" srcId="{9FFB82AE-B21F-4903-B71D-0BA9DEF0A898}" destId="{E25930D4-A577-4A60-AD4E-FF261C220B9D}" srcOrd="1" destOrd="0" presId="urn:microsoft.com/office/officeart/2009/3/layout/HorizontalOrganizationChart"/>
    <dgm:cxn modelId="{5BAE68B4-9B92-427F-834E-C99CC7D5980E}" type="presParOf" srcId="{CE6FFB1A-F881-44D3-AA2C-4BA819CDDF31}" destId="{D4D56DDB-5E21-4631-9D93-3745A3FFB475}" srcOrd="1" destOrd="0" presId="urn:microsoft.com/office/officeart/2009/3/layout/HorizontalOrganizationChart"/>
    <dgm:cxn modelId="{76224A52-CA37-4C94-8D09-F95CA4F0DA59}" type="presParOf" srcId="{CE6FFB1A-F881-44D3-AA2C-4BA819CDDF31}" destId="{0A08D9FF-288A-405E-931A-15AF4AB40B64}" srcOrd="2" destOrd="0" presId="urn:microsoft.com/office/officeart/2009/3/layout/HorizontalOrganizationChart"/>
    <dgm:cxn modelId="{A2910776-6FC2-4D79-88BD-B28218506EC3}" type="presParOf" srcId="{C8CC58CD-84C5-426D-AC01-7A60FB2E2589}" destId="{A4F57484-4AA6-4645-98E2-A94EFA34E5FA}" srcOrd="2" destOrd="0" presId="urn:microsoft.com/office/officeart/2009/3/layout/HorizontalOrganizationChart"/>
    <dgm:cxn modelId="{F82D2AA7-9858-43F3-B5CA-EB74D992A654}" type="presParOf" srcId="{C8CC58CD-84C5-426D-AC01-7A60FB2E2589}" destId="{42ECA984-4454-4D8A-BB0B-DB8196B379F7}" srcOrd="3" destOrd="0" presId="urn:microsoft.com/office/officeart/2009/3/layout/HorizontalOrganizationChart"/>
    <dgm:cxn modelId="{02A37862-DB26-432C-AC6F-1C2060E085B3}" type="presParOf" srcId="{42ECA984-4454-4D8A-BB0B-DB8196B379F7}" destId="{1CFECD1D-8161-43FE-9FF9-92F88508D551}" srcOrd="0" destOrd="0" presId="urn:microsoft.com/office/officeart/2009/3/layout/HorizontalOrganizationChart"/>
    <dgm:cxn modelId="{B284D851-2D64-422B-8D8A-249F50130FF9}" type="presParOf" srcId="{1CFECD1D-8161-43FE-9FF9-92F88508D551}" destId="{0E2FCC05-0909-46B2-8B4C-DCC00A117DE9}" srcOrd="0" destOrd="0" presId="urn:microsoft.com/office/officeart/2009/3/layout/HorizontalOrganizationChart"/>
    <dgm:cxn modelId="{D833AACE-6CD5-4EBB-A192-95A1219CDE10}" type="presParOf" srcId="{1CFECD1D-8161-43FE-9FF9-92F88508D551}" destId="{1EFA31DF-84D7-4059-B914-BD49C91B70AF}" srcOrd="1" destOrd="0" presId="urn:microsoft.com/office/officeart/2009/3/layout/HorizontalOrganizationChart"/>
    <dgm:cxn modelId="{3E2D50E7-0F2F-45D6-859C-7C9D19528C6D}" type="presParOf" srcId="{42ECA984-4454-4D8A-BB0B-DB8196B379F7}" destId="{886C26C4-E9A6-4600-AA9C-F3B148885E6A}" srcOrd="1" destOrd="0" presId="urn:microsoft.com/office/officeart/2009/3/layout/HorizontalOrganizationChart"/>
    <dgm:cxn modelId="{DA9CBE40-0E2E-4B58-BC4B-AE80E35AD71F}" type="presParOf" srcId="{42ECA984-4454-4D8A-BB0B-DB8196B379F7}" destId="{F38F3260-AF93-4E70-B3AF-44D9AAE1A015}" srcOrd="2" destOrd="0" presId="urn:microsoft.com/office/officeart/2009/3/layout/HorizontalOrganizationChart"/>
    <dgm:cxn modelId="{0CD14348-FBA8-4AF7-AA33-FFFE503956C7}" type="presParOf" srcId="{0F8D761A-3501-42AC-BBA3-DE27BCCC9F43}" destId="{B4A74B27-75E4-4948-957C-2691A16A92E9}" srcOrd="2" destOrd="0" presId="urn:microsoft.com/office/officeart/2009/3/layout/HorizontalOrganizationChart"/>
    <dgm:cxn modelId="{A5C65F77-A392-440C-81F6-7F22B69E8ACD}" type="presParOf" srcId="{290DFCD5-71FC-4FC9-A8D1-3A74D79F1627}" destId="{4CA38CD2-3024-448B-8C4D-558A14523470}" srcOrd="6" destOrd="0" presId="urn:microsoft.com/office/officeart/2009/3/layout/HorizontalOrganizationChart"/>
    <dgm:cxn modelId="{4A1A3A07-3350-4DB8-AE7B-72712B534963}" type="presParOf" srcId="{290DFCD5-71FC-4FC9-A8D1-3A74D79F1627}" destId="{105C95FB-6F4A-4D40-96AC-534DFA4F49AB}" srcOrd="7" destOrd="0" presId="urn:microsoft.com/office/officeart/2009/3/layout/HorizontalOrganizationChart"/>
    <dgm:cxn modelId="{15E0730E-B34F-43E5-95A3-B3B674B5455C}" type="presParOf" srcId="{105C95FB-6F4A-4D40-96AC-534DFA4F49AB}" destId="{13E31D8A-DD50-4423-AC08-5DAD8FACF3E0}" srcOrd="0" destOrd="0" presId="urn:microsoft.com/office/officeart/2009/3/layout/HorizontalOrganizationChart"/>
    <dgm:cxn modelId="{E96C235C-390C-408E-B2E0-17E4CF5D36CD}" type="presParOf" srcId="{13E31D8A-DD50-4423-AC08-5DAD8FACF3E0}" destId="{DB733116-05CF-4A73-8BF0-37BB9AB53700}" srcOrd="0" destOrd="0" presId="urn:microsoft.com/office/officeart/2009/3/layout/HorizontalOrganizationChart"/>
    <dgm:cxn modelId="{B4DDCE89-56DE-486E-AC8C-8EC08D5E8B62}" type="presParOf" srcId="{13E31D8A-DD50-4423-AC08-5DAD8FACF3E0}" destId="{50C54AA4-0E3B-47C8-81B2-07E58F42CA2B}" srcOrd="1" destOrd="0" presId="urn:microsoft.com/office/officeart/2009/3/layout/HorizontalOrganizationChart"/>
    <dgm:cxn modelId="{BF893ABA-055C-4A85-8309-5CDAC2713558}" type="presParOf" srcId="{105C95FB-6F4A-4D40-96AC-534DFA4F49AB}" destId="{AF314CBF-2FF0-49C5-A4FE-8C913DA9AF79}" srcOrd="1" destOrd="0" presId="urn:microsoft.com/office/officeart/2009/3/layout/HorizontalOrganizationChart"/>
    <dgm:cxn modelId="{C992EE60-C359-430E-A212-B688E542DB2D}" type="presParOf" srcId="{AF314CBF-2FF0-49C5-A4FE-8C913DA9AF79}" destId="{089417BF-89B4-4641-9D89-A4CEF2C6A902}" srcOrd="0" destOrd="0" presId="urn:microsoft.com/office/officeart/2009/3/layout/HorizontalOrganizationChart"/>
    <dgm:cxn modelId="{03B69AAE-66C3-4FD8-97B6-C7B8D499EEB9}" type="presParOf" srcId="{AF314CBF-2FF0-49C5-A4FE-8C913DA9AF79}" destId="{5CEB015B-F8AC-4F1F-8923-C1E56207104F}" srcOrd="1" destOrd="0" presId="urn:microsoft.com/office/officeart/2009/3/layout/HorizontalOrganizationChart"/>
    <dgm:cxn modelId="{932B3466-845F-4B6D-BFD1-BB78C1128BED}" type="presParOf" srcId="{5CEB015B-F8AC-4F1F-8923-C1E56207104F}" destId="{BEC19DC9-791D-44B8-9682-EEBDC35B6CBF}" srcOrd="0" destOrd="0" presId="urn:microsoft.com/office/officeart/2009/3/layout/HorizontalOrganizationChart"/>
    <dgm:cxn modelId="{3F30813F-55C1-4D17-AF8F-3138DA832DB7}" type="presParOf" srcId="{BEC19DC9-791D-44B8-9682-EEBDC35B6CBF}" destId="{21DD7EB1-07F8-4A3A-9050-DBA0DDA1E6B6}" srcOrd="0" destOrd="0" presId="urn:microsoft.com/office/officeart/2009/3/layout/HorizontalOrganizationChart"/>
    <dgm:cxn modelId="{63D8EC07-7E66-40AF-B5DC-0F1869C1DBBB}" type="presParOf" srcId="{BEC19DC9-791D-44B8-9682-EEBDC35B6CBF}" destId="{0019D826-8D4A-429A-98C9-FC6A5C27B8E1}" srcOrd="1" destOrd="0" presId="urn:microsoft.com/office/officeart/2009/3/layout/HorizontalOrganizationChart"/>
    <dgm:cxn modelId="{B62F0467-0DD7-4FB4-90BB-39F5308B9614}" type="presParOf" srcId="{5CEB015B-F8AC-4F1F-8923-C1E56207104F}" destId="{6E754C82-BBBC-4EEE-AC44-62C17A683439}" srcOrd="1" destOrd="0" presId="urn:microsoft.com/office/officeart/2009/3/layout/HorizontalOrganizationChart"/>
    <dgm:cxn modelId="{FE52880F-090F-4900-8929-43AF58C008EF}" type="presParOf" srcId="{5CEB015B-F8AC-4F1F-8923-C1E56207104F}" destId="{8394C587-8908-4487-9D6C-5C184F9AB4F6}" srcOrd="2" destOrd="0" presId="urn:microsoft.com/office/officeart/2009/3/layout/HorizontalOrganizationChart"/>
    <dgm:cxn modelId="{2FCE10A4-C2C4-4889-8935-633546DFA635}" type="presParOf" srcId="{AF314CBF-2FF0-49C5-A4FE-8C913DA9AF79}" destId="{0B5716CF-D8C6-450D-8026-0819C2380283}" srcOrd="2" destOrd="0" presId="urn:microsoft.com/office/officeart/2009/3/layout/HorizontalOrganizationChart"/>
    <dgm:cxn modelId="{93BB4295-A3AE-4588-8D86-667D19471C6D}" type="presParOf" srcId="{AF314CBF-2FF0-49C5-A4FE-8C913DA9AF79}" destId="{ADD51D7E-7D42-462A-99C4-32B13CA67DE9}" srcOrd="3" destOrd="0" presId="urn:microsoft.com/office/officeart/2009/3/layout/HorizontalOrganizationChart"/>
    <dgm:cxn modelId="{81955932-8CDC-455B-BDBB-F76234D973D2}" type="presParOf" srcId="{ADD51D7E-7D42-462A-99C4-32B13CA67DE9}" destId="{CB8B3360-07F7-40DB-9F92-5374EE9D39F2}" srcOrd="0" destOrd="0" presId="urn:microsoft.com/office/officeart/2009/3/layout/HorizontalOrganizationChart"/>
    <dgm:cxn modelId="{741F6D99-C540-4230-AB74-FB0D0FD0B137}" type="presParOf" srcId="{CB8B3360-07F7-40DB-9F92-5374EE9D39F2}" destId="{EE439134-1D22-4054-896B-B21F6634E10C}" srcOrd="0" destOrd="0" presId="urn:microsoft.com/office/officeart/2009/3/layout/HorizontalOrganizationChart"/>
    <dgm:cxn modelId="{A8AC5AAE-C751-48F1-996F-A2C67598CED1}" type="presParOf" srcId="{CB8B3360-07F7-40DB-9F92-5374EE9D39F2}" destId="{168624A0-1DB6-4759-A4AA-F38E8B37983E}" srcOrd="1" destOrd="0" presId="urn:microsoft.com/office/officeart/2009/3/layout/HorizontalOrganizationChart"/>
    <dgm:cxn modelId="{E34734A9-FA67-4589-B706-1BD0FD5787C6}" type="presParOf" srcId="{ADD51D7E-7D42-462A-99C4-32B13CA67DE9}" destId="{DB60B587-6735-43E3-B715-1A535E39A7C7}" srcOrd="1" destOrd="0" presId="urn:microsoft.com/office/officeart/2009/3/layout/HorizontalOrganizationChart"/>
    <dgm:cxn modelId="{355B84CC-08E3-433D-87B7-D0A71E4E9C3F}" type="presParOf" srcId="{ADD51D7E-7D42-462A-99C4-32B13CA67DE9}" destId="{6F68E3E2-9F86-45C4-B0EA-6710F3A42059}" srcOrd="2" destOrd="0" presId="urn:microsoft.com/office/officeart/2009/3/layout/HorizontalOrganizationChart"/>
    <dgm:cxn modelId="{150F1498-7C54-4C5D-BA67-30C2ABD19309}" type="presParOf" srcId="{AF314CBF-2FF0-49C5-A4FE-8C913DA9AF79}" destId="{2D2B47F2-95BA-42F2-8658-CEA28B68DF7B}" srcOrd="4" destOrd="0" presId="urn:microsoft.com/office/officeart/2009/3/layout/HorizontalOrganizationChart"/>
    <dgm:cxn modelId="{ACFE42E8-EB10-4FDB-BCF1-AF751485BB2F}" type="presParOf" srcId="{AF314CBF-2FF0-49C5-A4FE-8C913DA9AF79}" destId="{7E441FAF-019A-4766-8049-8A9390652810}" srcOrd="5" destOrd="0" presId="urn:microsoft.com/office/officeart/2009/3/layout/HorizontalOrganizationChart"/>
    <dgm:cxn modelId="{26CC86F5-4212-47F9-B872-667125D31A3C}" type="presParOf" srcId="{7E441FAF-019A-4766-8049-8A9390652810}" destId="{EB0944D7-A003-432D-9DA1-C216AD73DBE0}" srcOrd="0" destOrd="0" presId="urn:microsoft.com/office/officeart/2009/3/layout/HorizontalOrganizationChart"/>
    <dgm:cxn modelId="{135060DD-83EF-4B26-8899-AC5A211EDCD6}" type="presParOf" srcId="{EB0944D7-A003-432D-9DA1-C216AD73DBE0}" destId="{6829D53F-E08D-423F-83BD-B267B46D76A9}" srcOrd="0" destOrd="0" presId="urn:microsoft.com/office/officeart/2009/3/layout/HorizontalOrganizationChart"/>
    <dgm:cxn modelId="{8F7F94BE-4A3A-47D9-B121-5E32050DC587}" type="presParOf" srcId="{EB0944D7-A003-432D-9DA1-C216AD73DBE0}" destId="{BAB12A05-94C1-4B65-A368-B37B4803DF53}" srcOrd="1" destOrd="0" presId="urn:microsoft.com/office/officeart/2009/3/layout/HorizontalOrganizationChart"/>
    <dgm:cxn modelId="{C25118FC-2680-4E7D-A064-A0FC055654A9}" type="presParOf" srcId="{7E441FAF-019A-4766-8049-8A9390652810}" destId="{6D84769E-7388-4A62-A90F-29596C22E0D7}" srcOrd="1" destOrd="0" presId="urn:microsoft.com/office/officeart/2009/3/layout/HorizontalOrganizationChart"/>
    <dgm:cxn modelId="{F640E1D7-0CBA-43FE-A4B6-C71FE429E0C4}" type="presParOf" srcId="{7E441FAF-019A-4766-8049-8A9390652810}" destId="{5F831198-DC87-423D-A9BD-D6C2B46B1C9B}" srcOrd="2" destOrd="0" presId="urn:microsoft.com/office/officeart/2009/3/layout/HorizontalOrganizationChart"/>
    <dgm:cxn modelId="{73EE80F7-5CE6-4313-864E-28CB1C0F6680}" type="presParOf" srcId="{AF314CBF-2FF0-49C5-A4FE-8C913DA9AF79}" destId="{26F82378-42C3-4E1D-8C18-E2530194BBE6}" srcOrd="6" destOrd="0" presId="urn:microsoft.com/office/officeart/2009/3/layout/HorizontalOrganizationChart"/>
    <dgm:cxn modelId="{FA910053-863C-4AE7-85B8-CFCF0AA00839}" type="presParOf" srcId="{AF314CBF-2FF0-49C5-A4FE-8C913DA9AF79}" destId="{4A6508B3-2675-4884-ACBE-D145A56695EF}" srcOrd="7" destOrd="0" presId="urn:microsoft.com/office/officeart/2009/3/layout/HorizontalOrganizationChart"/>
    <dgm:cxn modelId="{569833B6-8256-4261-9534-1B5045B7271F}" type="presParOf" srcId="{4A6508B3-2675-4884-ACBE-D145A56695EF}" destId="{680B65A0-C4BA-45F5-9F07-DE49F4D852E9}" srcOrd="0" destOrd="0" presId="urn:microsoft.com/office/officeart/2009/3/layout/HorizontalOrganizationChart"/>
    <dgm:cxn modelId="{E7EA7D59-C59F-4664-8696-7330D0B8AE88}" type="presParOf" srcId="{680B65A0-C4BA-45F5-9F07-DE49F4D852E9}" destId="{D625D997-66D7-4BBD-9130-356BC5D51DB5}" srcOrd="0" destOrd="0" presId="urn:microsoft.com/office/officeart/2009/3/layout/HorizontalOrganizationChart"/>
    <dgm:cxn modelId="{5CCB0050-E03D-4D67-9AFA-534A641EF48B}" type="presParOf" srcId="{680B65A0-C4BA-45F5-9F07-DE49F4D852E9}" destId="{109AF559-F40E-4C1A-BC09-81D39FA85AFE}" srcOrd="1" destOrd="0" presId="urn:microsoft.com/office/officeart/2009/3/layout/HorizontalOrganizationChart"/>
    <dgm:cxn modelId="{ED23DF17-E1B2-4129-8A8B-7DE46024CFE7}" type="presParOf" srcId="{4A6508B3-2675-4884-ACBE-D145A56695EF}" destId="{79027F5C-7388-41AB-803F-C187DB66F967}" srcOrd="1" destOrd="0" presId="urn:microsoft.com/office/officeart/2009/3/layout/HorizontalOrganizationChart"/>
    <dgm:cxn modelId="{0A2E9F69-4DBE-4A6F-83D5-DCD82713675F}" type="presParOf" srcId="{4A6508B3-2675-4884-ACBE-D145A56695EF}" destId="{0DE28253-1EFA-40D2-9B8B-A0D812178BCE}" srcOrd="2" destOrd="0" presId="urn:microsoft.com/office/officeart/2009/3/layout/HorizontalOrganizationChart"/>
    <dgm:cxn modelId="{641D3DC5-2DB8-4FAB-AF6B-7E3F14045F10}" type="presParOf" srcId="{AF314CBF-2FF0-49C5-A4FE-8C913DA9AF79}" destId="{F0CF2533-9F6C-4255-850C-A84585A30F3F}" srcOrd="8" destOrd="0" presId="urn:microsoft.com/office/officeart/2009/3/layout/HorizontalOrganizationChart"/>
    <dgm:cxn modelId="{717A53E1-E8FF-47DA-A62C-5877983137CE}" type="presParOf" srcId="{AF314CBF-2FF0-49C5-A4FE-8C913DA9AF79}" destId="{F04E25EE-F261-43AE-9D6C-6FB272F08815}" srcOrd="9" destOrd="0" presId="urn:microsoft.com/office/officeart/2009/3/layout/HorizontalOrganizationChart"/>
    <dgm:cxn modelId="{92895D8C-57D9-4CF1-8AF7-6F2344BCC55A}" type="presParOf" srcId="{F04E25EE-F261-43AE-9D6C-6FB272F08815}" destId="{98F337DE-4AB0-49A3-8B8D-2D542262B4DB}" srcOrd="0" destOrd="0" presId="urn:microsoft.com/office/officeart/2009/3/layout/HorizontalOrganizationChart"/>
    <dgm:cxn modelId="{C404FF0D-0CAC-4839-A600-C92FAA32CE1B}" type="presParOf" srcId="{98F337DE-4AB0-49A3-8B8D-2D542262B4DB}" destId="{1AA58B08-E216-4869-874D-B226653FFB40}" srcOrd="0" destOrd="0" presId="urn:microsoft.com/office/officeart/2009/3/layout/HorizontalOrganizationChart"/>
    <dgm:cxn modelId="{9CDA2DCC-5F33-4D8A-A217-61A8287D9CA9}" type="presParOf" srcId="{98F337DE-4AB0-49A3-8B8D-2D542262B4DB}" destId="{967D4B16-926F-4EEA-9244-6CAF349E643E}" srcOrd="1" destOrd="0" presId="urn:microsoft.com/office/officeart/2009/3/layout/HorizontalOrganizationChart"/>
    <dgm:cxn modelId="{E2A2B562-2954-4A34-9257-007B0110DF0A}" type="presParOf" srcId="{F04E25EE-F261-43AE-9D6C-6FB272F08815}" destId="{4FC2A4EC-1C73-43F8-84A0-A9AB4B4AF321}" srcOrd="1" destOrd="0" presId="urn:microsoft.com/office/officeart/2009/3/layout/HorizontalOrganizationChart"/>
    <dgm:cxn modelId="{F946A565-C2EF-4AE9-981F-3CBBBFE75E89}" type="presParOf" srcId="{F04E25EE-F261-43AE-9D6C-6FB272F08815}" destId="{26E0E5B9-B739-403E-9A1D-5470984C04F8}" srcOrd="2" destOrd="0" presId="urn:microsoft.com/office/officeart/2009/3/layout/HorizontalOrganizationChart"/>
    <dgm:cxn modelId="{5348AF13-5105-4B5A-BC6D-1908DE6C5C4F}" type="presParOf" srcId="{105C95FB-6F4A-4D40-96AC-534DFA4F49AB}" destId="{CE6EAEDF-17FF-4122-AEA0-2A5BCCBB6708}" srcOrd="2" destOrd="0" presId="urn:microsoft.com/office/officeart/2009/3/layout/HorizontalOrganizationChart"/>
    <dgm:cxn modelId="{AF065F3D-2FB8-4ED9-A12F-5FE0168B7B96}" type="presParOf" srcId="{290DFCD5-71FC-4FC9-A8D1-3A74D79F1627}" destId="{2018AA64-6CEA-4590-8287-3445CDD96F6C}" srcOrd="8" destOrd="0" presId="urn:microsoft.com/office/officeart/2009/3/layout/HorizontalOrganizationChart"/>
    <dgm:cxn modelId="{E42EBD97-385F-4C5D-889B-FE9823F8615B}" type="presParOf" srcId="{290DFCD5-71FC-4FC9-A8D1-3A74D79F1627}" destId="{40FAA7C1-6073-489F-A1A5-7A3FF4BB4537}" srcOrd="9" destOrd="0" presId="urn:microsoft.com/office/officeart/2009/3/layout/HorizontalOrganizationChart"/>
    <dgm:cxn modelId="{B2BB0CA5-681F-4D1A-826D-4D918EAC65F7}" type="presParOf" srcId="{40FAA7C1-6073-489F-A1A5-7A3FF4BB4537}" destId="{3E5BBC8B-FAC6-4B70-A3C4-2CA51E47FC4B}" srcOrd="0" destOrd="0" presId="urn:microsoft.com/office/officeart/2009/3/layout/HorizontalOrganizationChart"/>
    <dgm:cxn modelId="{B3A893FE-478C-4F3F-B30C-624E06316A3D}" type="presParOf" srcId="{3E5BBC8B-FAC6-4B70-A3C4-2CA51E47FC4B}" destId="{E0071C21-0410-4DB9-A5E0-57D6E8DE30F9}" srcOrd="0" destOrd="0" presId="urn:microsoft.com/office/officeart/2009/3/layout/HorizontalOrganizationChart"/>
    <dgm:cxn modelId="{9641A487-0F8C-4290-AB65-E11A2BD9E6E2}" type="presParOf" srcId="{3E5BBC8B-FAC6-4B70-A3C4-2CA51E47FC4B}" destId="{314AD154-F8D7-4642-B10A-D5CFBB37069C}" srcOrd="1" destOrd="0" presId="urn:microsoft.com/office/officeart/2009/3/layout/HorizontalOrganizationChart"/>
    <dgm:cxn modelId="{815BAA8D-702C-4BEC-8DA4-D937A2F70B1A}" type="presParOf" srcId="{40FAA7C1-6073-489F-A1A5-7A3FF4BB4537}" destId="{6C01C295-C6AC-4E5B-8D9A-58159A64571A}" srcOrd="1" destOrd="0" presId="urn:microsoft.com/office/officeart/2009/3/layout/HorizontalOrganizationChart"/>
    <dgm:cxn modelId="{B2587BB0-6D44-4DFF-86A1-1A420C38DF62}" type="presParOf" srcId="{6C01C295-C6AC-4E5B-8D9A-58159A64571A}" destId="{AA57A573-4313-486D-A215-065C8A86D8F6}" srcOrd="0" destOrd="0" presId="urn:microsoft.com/office/officeart/2009/3/layout/HorizontalOrganizationChart"/>
    <dgm:cxn modelId="{B369D2D1-B02A-4AC9-A3FF-8922FD0233C4}" type="presParOf" srcId="{6C01C295-C6AC-4E5B-8D9A-58159A64571A}" destId="{5CD94A72-C8BF-48A1-B1F0-121003870F81}" srcOrd="1" destOrd="0" presId="urn:microsoft.com/office/officeart/2009/3/layout/HorizontalOrganizationChart"/>
    <dgm:cxn modelId="{71061AF6-1DBC-463D-A0B3-91F4CE96B3EE}" type="presParOf" srcId="{5CD94A72-C8BF-48A1-B1F0-121003870F81}" destId="{4B5DBB80-53D7-45EA-A213-048CBEBB2918}" srcOrd="0" destOrd="0" presId="urn:microsoft.com/office/officeart/2009/3/layout/HorizontalOrganizationChart"/>
    <dgm:cxn modelId="{16230A6C-6C3F-44AE-9518-456A021CE1B9}" type="presParOf" srcId="{4B5DBB80-53D7-45EA-A213-048CBEBB2918}" destId="{2E9536A5-8191-46D4-8E42-9D324A8FF3FC}" srcOrd="0" destOrd="0" presId="urn:microsoft.com/office/officeart/2009/3/layout/HorizontalOrganizationChart"/>
    <dgm:cxn modelId="{80F10257-FE38-4154-BEE4-87F217568BED}" type="presParOf" srcId="{4B5DBB80-53D7-45EA-A213-048CBEBB2918}" destId="{4FFB75A0-8EB0-41D1-945A-8CDEBAC64055}" srcOrd="1" destOrd="0" presId="urn:microsoft.com/office/officeart/2009/3/layout/HorizontalOrganizationChart"/>
    <dgm:cxn modelId="{45FB67B3-5D39-4888-943C-A721850F8F9A}" type="presParOf" srcId="{5CD94A72-C8BF-48A1-B1F0-121003870F81}" destId="{78400C76-1159-4D87-9662-3B03EA4147BD}" srcOrd="1" destOrd="0" presId="urn:microsoft.com/office/officeart/2009/3/layout/HorizontalOrganizationChart"/>
    <dgm:cxn modelId="{3BEB9690-6D81-45A7-904C-10F927E5EF0B}" type="presParOf" srcId="{78400C76-1159-4D87-9662-3B03EA4147BD}" destId="{576DBA97-BCAD-473B-B38D-6E313209653D}" srcOrd="0" destOrd="0" presId="urn:microsoft.com/office/officeart/2009/3/layout/HorizontalOrganizationChart"/>
    <dgm:cxn modelId="{0FB8AF9A-2FD1-40E9-BDDF-C0A0FBDE9503}" type="presParOf" srcId="{78400C76-1159-4D87-9662-3B03EA4147BD}" destId="{39F2E2F5-EB4D-4C09-8CBD-0DE0A60EE049}" srcOrd="1" destOrd="0" presId="urn:microsoft.com/office/officeart/2009/3/layout/HorizontalOrganizationChart"/>
    <dgm:cxn modelId="{45CAE2CA-852A-40E4-98EF-1C8F494359EF}" type="presParOf" srcId="{39F2E2F5-EB4D-4C09-8CBD-0DE0A60EE049}" destId="{AF574037-35F0-4131-99A5-662AD4310610}" srcOrd="0" destOrd="0" presId="urn:microsoft.com/office/officeart/2009/3/layout/HorizontalOrganizationChart"/>
    <dgm:cxn modelId="{8F577AFB-8346-4404-8CF6-82A5467734C5}" type="presParOf" srcId="{AF574037-35F0-4131-99A5-662AD4310610}" destId="{9355CA48-11D6-4195-8E03-408AA4C20140}" srcOrd="0" destOrd="0" presId="urn:microsoft.com/office/officeart/2009/3/layout/HorizontalOrganizationChart"/>
    <dgm:cxn modelId="{C44DC3CF-0C25-4DE8-A05D-FCEAB528426D}" type="presParOf" srcId="{AF574037-35F0-4131-99A5-662AD4310610}" destId="{B97A84F4-2FE6-4C02-9363-F2EC7DCE9F5B}" srcOrd="1" destOrd="0" presId="urn:microsoft.com/office/officeart/2009/3/layout/HorizontalOrganizationChart"/>
    <dgm:cxn modelId="{9B51FC76-9E90-46A4-87B4-ADDD1BC43BE5}" type="presParOf" srcId="{39F2E2F5-EB4D-4C09-8CBD-0DE0A60EE049}" destId="{B6C2BE6E-5477-48DA-AC59-E1E0668ED322}" srcOrd="1" destOrd="0" presId="urn:microsoft.com/office/officeart/2009/3/layout/HorizontalOrganizationChart"/>
    <dgm:cxn modelId="{AEC404A3-BDF4-43FF-A9D5-123832612A79}" type="presParOf" srcId="{39F2E2F5-EB4D-4C09-8CBD-0DE0A60EE049}" destId="{F3F59DAB-F248-4929-9558-F58F85245C84}" srcOrd="2" destOrd="0" presId="urn:microsoft.com/office/officeart/2009/3/layout/HorizontalOrganizationChart"/>
    <dgm:cxn modelId="{AF3C3FE8-598E-460A-B52B-EA9A83977F2E}" type="presParOf" srcId="{78400C76-1159-4D87-9662-3B03EA4147BD}" destId="{E186B63A-F1BA-448C-8236-7397F51E81D8}" srcOrd="2" destOrd="0" presId="urn:microsoft.com/office/officeart/2009/3/layout/HorizontalOrganizationChart"/>
    <dgm:cxn modelId="{5C3A8CC5-CC30-4797-885F-6F866579B2CB}" type="presParOf" srcId="{78400C76-1159-4D87-9662-3B03EA4147BD}" destId="{A98AE1A1-F9A5-4C6E-8C68-A7A6F5D39E0B}" srcOrd="3" destOrd="0" presId="urn:microsoft.com/office/officeart/2009/3/layout/HorizontalOrganizationChart"/>
    <dgm:cxn modelId="{F54A3631-4953-427B-A2A4-F0AF9F29D115}" type="presParOf" srcId="{A98AE1A1-F9A5-4C6E-8C68-A7A6F5D39E0B}" destId="{6E0C877E-D975-4EE0-8B59-19BA7FB6780C}" srcOrd="0" destOrd="0" presId="urn:microsoft.com/office/officeart/2009/3/layout/HorizontalOrganizationChart"/>
    <dgm:cxn modelId="{29436A4A-C3F7-493D-8331-C8D4B529B4BE}" type="presParOf" srcId="{6E0C877E-D975-4EE0-8B59-19BA7FB6780C}" destId="{0B1E3AC2-C568-4B9A-9591-317B03342DE8}" srcOrd="0" destOrd="0" presId="urn:microsoft.com/office/officeart/2009/3/layout/HorizontalOrganizationChart"/>
    <dgm:cxn modelId="{1DD6DBF5-C89B-4F0C-82B4-FAA6C442CE83}" type="presParOf" srcId="{6E0C877E-D975-4EE0-8B59-19BA7FB6780C}" destId="{45192A8D-C09C-43DE-9D19-6607E3ECFBBE}" srcOrd="1" destOrd="0" presId="urn:microsoft.com/office/officeart/2009/3/layout/HorizontalOrganizationChart"/>
    <dgm:cxn modelId="{24132A8B-66A0-4F1C-B33B-4695C7BB15F9}" type="presParOf" srcId="{A98AE1A1-F9A5-4C6E-8C68-A7A6F5D39E0B}" destId="{6C2E9EFE-6FF8-4AA7-B94B-74D66406BD1E}" srcOrd="1" destOrd="0" presId="urn:microsoft.com/office/officeart/2009/3/layout/HorizontalOrganizationChart"/>
    <dgm:cxn modelId="{C8936B26-164F-45F4-8FFF-D079BDBCE6DA}" type="presParOf" srcId="{A98AE1A1-F9A5-4C6E-8C68-A7A6F5D39E0B}" destId="{6621C948-396E-4725-99F6-4C3EE0BF9C87}" srcOrd="2" destOrd="0" presId="urn:microsoft.com/office/officeart/2009/3/layout/HorizontalOrganizationChart"/>
    <dgm:cxn modelId="{38CDAA89-5E40-40C7-90ED-7BF4E82DE2A3}" type="presParOf" srcId="{5CD94A72-C8BF-48A1-B1F0-121003870F81}" destId="{5606B162-DF6D-4BE2-A1A0-5893FC5C3909}" srcOrd="2" destOrd="0" presId="urn:microsoft.com/office/officeart/2009/3/layout/HorizontalOrganizationChart"/>
    <dgm:cxn modelId="{2BE9EA5A-A365-4499-A299-CA533775583D}" type="presParOf" srcId="{6C01C295-C6AC-4E5B-8D9A-58159A64571A}" destId="{D6A0949A-34B7-44B7-BFF5-FF1A7384D9AF}" srcOrd="2" destOrd="0" presId="urn:microsoft.com/office/officeart/2009/3/layout/HorizontalOrganizationChart"/>
    <dgm:cxn modelId="{0E192CBF-5D60-4957-8C5D-BA5891D6D93E}" type="presParOf" srcId="{6C01C295-C6AC-4E5B-8D9A-58159A64571A}" destId="{3BF4974C-BAB3-4800-84A4-9E181473E4FE}" srcOrd="3" destOrd="0" presId="urn:microsoft.com/office/officeart/2009/3/layout/HorizontalOrganizationChart"/>
    <dgm:cxn modelId="{BE5C1E6C-8CCB-457E-BF64-77F68D326CE0}" type="presParOf" srcId="{3BF4974C-BAB3-4800-84A4-9E181473E4FE}" destId="{88E4618E-F405-4E6F-B394-36774F9AD380}" srcOrd="0" destOrd="0" presId="urn:microsoft.com/office/officeart/2009/3/layout/HorizontalOrganizationChart"/>
    <dgm:cxn modelId="{EFCD475F-FAAA-403F-B6BF-CC86B998DDD7}" type="presParOf" srcId="{88E4618E-F405-4E6F-B394-36774F9AD380}" destId="{489355CF-B958-4B1F-8F62-4C6605077346}" srcOrd="0" destOrd="0" presId="urn:microsoft.com/office/officeart/2009/3/layout/HorizontalOrganizationChart"/>
    <dgm:cxn modelId="{FFE35EDF-8CAD-4AA3-AE10-B5443EA63832}" type="presParOf" srcId="{88E4618E-F405-4E6F-B394-36774F9AD380}" destId="{335314BF-6BB5-4E8B-B72A-BBF0F08E7868}" srcOrd="1" destOrd="0" presId="urn:microsoft.com/office/officeart/2009/3/layout/HorizontalOrganizationChart"/>
    <dgm:cxn modelId="{1E0EC840-DEB1-49FE-8D79-1A1DD8AC5086}" type="presParOf" srcId="{3BF4974C-BAB3-4800-84A4-9E181473E4FE}" destId="{0DE16760-D811-4FD4-A4C9-9B8449A98225}" srcOrd="1" destOrd="0" presId="urn:microsoft.com/office/officeart/2009/3/layout/HorizontalOrganizationChart"/>
    <dgm:cxn modelId="{DA4D1CDD-070A-4634-94A1-E96CE7FE9C75}" type="presParOf" srcId="{3BF4974C-BAB3-4800-84A4-9E181473E4FE}" destId="{10FD647A-20A2-474A-92B1-E3A9E028AB1E}" srcOrd="2" destOrd="0" presId="urn:microsoft.com/office/officeart/2009/3/layout/HorizontalOrganizationChart"/>
    <dgm:cxn modelId="{0CD36D2F-681F-475B-A330-580BB344EBA8}" type="presParOf" srcId="{6C01C295-C6AC-4E5B-8D9A-58159A64571A}" destId="{304FAB0C-2110-4A34-8C06-09CDCC05A260}" srcOrd="4" destOrd="0" presId="urn:microsoft.com/office/officeart/2009/3/layout/HorizontalOrganizationChart"/>
    <dgm:cxn modelId="{8D12F63C-4CA7-42F6-BE52-D0279E1A6F89}" type="presParOf" srcId="{6C01C295-C6AC-4E5B-8D9A-58159A64571A}" destId="{0CB8D37C-A7AA-4953-9DC9-2AAB4254113B}" srcOrd="5" destOrd="0" presId="urn:microsoft.com/office/officeart/2009/3/layout/HorizontalOrganizationChart"/>
    <dgm:cxn modelId="{C72AD401-C2A5-42DA-9909-DA4E37B8019D}" type="presParOf" srcId="{0CB8D37C-A7AA-4953-9DC9-2AAB4254113B}" destId="{A7D2019B-F3A0-4F5C-AD53-45D068725F18}" srcOrd="0" destOrd="0" presId="urn:microsoft.com/office/officeart/2009/3/layout/HorizontalOrganizationChart"/>
    <dgm:cxn modelId="{CAEFD25F-30C6-4185-BB3B-FBDFF1A04874}" type="presParOf" srcId="{A7D2019B-F3A0-4F5C-AD53-45D068725F18}" destId="{19990D6E-EEB5-43E9-BEB9-1D45CF7E09B4}" srcOrd="0" destOrd="0" presId="urn:microsoft.com/office/officeart/2009/3/layout/HorizontalOrganizationChart"/>
    <dgm:cxn modelId="{C10A7C55-F916-465A-AAE7-4AAF662358A9}" type="presParOf" srcId="{A7D2019B-F3A0-4F5C-AD53-45D068725F18}" destId="{6DD24E1D-3BAE-46D6-B8C4-AC4F84686CC9}" srcOrd="1" destOrd="0" presId="urn:microsoft.com/office/officeart/2009/3/layout/HorizontalOrganizationChart"/>
    <dgm:cxn modelId="{845A11B0-1C57-4B2D-B8BD-278CF31E4E7C}" type="presParOf" srcId="{0CB8D37C-A7AA-4953-9DC9-2AAB4254113B}" destId="{1289F352-CB6C-4CFA-8640-2C0D3B1E545F}" srcOrd="1" destOrd="0" presId="urn:microsoft.com/office/officeart/2009/3/layout/HorizontalOrganizationChart"/>
    <dgm:cxn modelId="{08DD8F1E-1D95-47F2-A5F0-635B6AD8D63D}" type="presParOf" srcId="{0CB8D37C-A7AA-4953-9DC9-2AAB4254113B}" destId="{628EC9FD-B425-40D5-A016-68A925665CF0}" srcOrd="2" destOrd="0" presId="urn:microsoft.com/office/officeart/2009/3/layout/HorizontalOrganizationChart"/>
    <dgm:cxn modelId="{50F975C4-B30A-4C25-B3EF-2B393E2BBC97}" type="presParOf" srcId="{6C01C295-C6AC-4E5B-8D9A-58159A64571A}" destId="{96BF3E03-207D-409A-928C-29953B59B26A}" srcOrd="6" destOrd="0" presId="urn:microsoft.com/office/officeart/2009/3/layout/HorizontalOrganizationChart"/>
    <dgm:cxn modelId="{DB181624-A083-476A-8EF3-21AE6917C2B9}" type="presParOf" srcId="{6C01C295-C6AC-4E5B-8D9A-58159A64571A}" destId="{5CDBA457-0D5B-4ED2-AF3F-0ABF67A6C979}" srcOrd="7" destOrd="0" presId="urn:microsoft.com/office/officeart/2009/3/layout/HorizontalOrganizationChart"/>
    <dgm:cxn modelId="{078A6D37-CE7C-41F5-B5CF-569A95A2A8BF}" type="presParOf" srcId="{5CDBA457-0D5B-4ED2-AF3F-0ABF67A6C979}" destId="{AE6C2D91-FA3B-46D8-9CBE-B1F1919F625B}" srcOrd="0" destOrd="0" presId="urn:microsoft.com/office/officeart/2009/3/layout/HorizontalOrganizationChart"/>
    <dgm:cxn modelId="{479A428F-202C-44DE-8486-2CCC933EB486}" type="presParOf" srcId="{AE6C2D91-FA3B-46D8-9CBE-B1F1919F625B}" destId="{BA511819-1E02-441A-8CD6-6359FA427532}" srcOrd="0" destOrd="0" presId="urn:microsoft.com/office/officeart/2009/3/layout/HorizontalOrganizationChart"/>
    <dgm:cxn modelId="{669ACBF6-9B72-42FA-AC3F-C29F6C6AD702}" type="presParOf" srcId="{AE6C2D91-FA3B-46D8-9CBE-B1F1919F625B}" destId="{FCA0E652-527B-44F4-9EE0-4917BCDCC78C}" srcOrd="1" destOrd="0" presId="urn:microsoft.com/office/officeart/2009/3/layout/HorizontalOrganizationChart"/>
    <dgm:cxn modelId="{B2D622A0-B383-48D0-8474-5EA554F7DE04}" type="presParOf" srcId="{5CDBA457-0D5B-4ED2-AF3F-0ABF67A6C979}" destId="{8F776E26-DE06-4771-B6A6-70BEECBE575E}" srcOrd="1" destOrd="0" presId="urn:microsoft.com/office/officeart/2009/3/layout/HorizontalOrganizationChart"/>
    <dgm:cxn modelId="{EB055675-3B0A-47E7-A284-8E06C7ABB17D}" type="presParOf" srcId="{5CDBA457-0D5B-4ED2-AF3F-0ABF67A6C979}" destId="{EB39AC7F-99A3-471B-A00D-06982DBB2173}" srcOrd="2" destOrd="0" presId="urn:microsoft.com/office/officeart/2009/3/layout/HorizontalOrganizationChart"/>
    <dgm:cxn modelId="{CF474F51-38A1-44A4-AD53-17309ED50C0B}" type="presParOf" srcId="{40FAA7C1-6073-489F-A1A5-7A3FF4BB4537}" destId="{7A256DB8-0961-470D-ABA7-863FFD2B00D1}" srcOrd="2" destOrd="0" presId="urn:microsoft.com/office/officeart/2009/3/layout/HorizontalOrganizationChart"/>
    <dgm:cxn modelId="{EAF8C3F7-3853-4DB8-A22D-16120FB8834A}" type="presParOf" srcId="{290DFCD5-71FC-4FC9-A8D1-3A74D79F1627}" destId="{7CDEADF0-0D41-47A3-A3F1-ABCD7F938AE4}" srcOrd="10" destOrd="0" presId="urn:microsoft.com/office/officeart/2009/3/layout/HorizontalOrganizationChart"/>
    <dgm:cxn modelId="{3E1DF0FD-EA52-4D46-8102-2918ED81E4EF}" type="presParOf" srcId="{290DFCD5-71FC-4FC9-A8D1-3A74D79F1627}" destId="{A1FE2849-9E3E-49C4-93C0-47D6D0143F59}" srcOrd="11" destOrd="0" presId="urn:microsoft.com/office/officeart/2009/3/layout/HorizontalOrganizationChart"/>
    <dgm:cxn modelId="{B09AD38B-3DCC-4C72-8B47-A97796DF68BB}" type="presParOf" srcId="{A1FE2849-9E3E-49C4-93C0-47D6D0143F59}" destId="{A11184F3-0600-40BB-B174-5BEA07C9F1C2}" srcOrd="0" destOrd="0" presId="urn:microsoft.com/office/officeart/2009/3/layout/HorizontalOrganizationChart"/>
    <dgm:cxn modelId="{88BE2409-C8B9-4BB8-8B67-0F295F5ED3C4}" type="presParOf" srcId="{A11184F3-0600-40BB-B174-5BEA07C9F1C2}" destId="{08B5E574-0067-4A87-BEC3-0E1C6E532439}" srcOrd="0" destOrd="0" presId="urn:microsoft.com/office/officeart/2009/3/layout/HorizontalOrganizationChart"/>
    <dgm:cxn modelId="{CD6D6D29-3FDB-42BD-B76A-10A40368CEF4}" type="presParOf" srcId="{A11184F3-0600-40BB-B174-5BEA07C9F1C2}" destId="{105B0C58-B81F-4B43-BA61-FB57FBF4596B}" srcOrd="1" destOrd="0" presId="urn:microsoft.com/office/officeart/2009/3/layout/HorizontalOrganizationChart"/>
    <dgm:cxn modelId="{601203C1-EEE9-4FB2-8CF6-EA46A0517AF5}" type="presParOf" srcId="{A1FE2849-9E3E-49C4-93C0-47D6D0143F59}" destId="{8B3ACDFD-DB84-4538-B3E4-A16BD3A1E8F7}" srcOrd="1" destOrd="0" presId="urn:microsoft.com/office/officeart/2009/3/layout/HorizontalOrganizationChart"/>
    <dgm:cxn modelId="{06E5FF63-37AA-4395-8789-7ACDF6D5FC21}" type="presParOf" srcId="{A1FE2849-9E3E-49C4-93C0-47D6D0143F59}" destId="{8BE3B321-77BC-4915-96B5-FE63FDCC0A90}" srcOrd="2" destOrd="0" presId="urn:microsoft.com/office/officeart/2009/3/layout/HorizontalOrganizationChart"/>
    <dgm:cxn modelId="{B7943D89-690E-455B-B899-C794B20CE4B6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EADF0-0D41-47A3-A3F1-ABCD7F938AE4}">
      <dsp:nvSpPr>
        <dsp:cNvPr id="0" name=""/>
        <dsp:cNvSpPr/>
      </dsp:nvSpPr>
      <dsp:spPr>
        <a:xfrm>
          <a:off x="1653147" y="4289791"/>
          <a:ext cx="228962" cy="675472"/>
        </a:xfrm>
        <a:custGeom>
          <a:avLst/>
          <a:gdLst/>
          <a:ahLst/>
          <a:cxnLst/>
          <a:rect l="0" t="0" r="0" b="0"/>
          <a:pathLst>
            <a:path>
              <a:moveTo>
                <a:pt x="0" y="675472"/>
              </a:moveTo>
              <a:lnTo>
                <a:pt x="114481" y="675472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F3E03-207D-409A-928C-29953B59B26A}">
      <dsp:nvSpPr>
        <dsp:cNvPr id="0" name=""/>
        <dsp:cNvSpPr/>
      </dsp:nvSpPr>
      <dsp:spPr>
        <a:xfrm>
          <a:off x="3026924" y="5366472"/>
          <a:ext cx="228962" cy="80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802225"/>
              </a:lnTo>
              <a:lnTo>
                <a:pt x="228962" y="8022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FAB0C-2110-4A34-8C06-09CDCC05A260}">
      <dsp:nvSpPr>
        <dsp:cNvPr id="0" name=""/>
        <dsp:cNvSpPr/>
      </dsp:nvSpPr>
      <dsp:spPr>
        <a:xfrm>
          <a:off x="3026924" y="5366472"/>
          <a:ext cx="228962" cy="290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90170"/>
              </a:lnTo>
              <a:lnTo>
                <a:pt x="228962" y="29017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949A-34B7-44B7-BFF5-FF1A7384D9AF}">
      <dsp:nvSpPr>
        <dsp:cNvPr id="0" name=""/>
        <dsp:cNvSpPr/>
      </dsp:nvSpPr>
      <dsp:spPr>
        <a:xfrm>
          <a:off x="3026924" y="5100552"/>
          <a:ext cx="228962" cy="265920"/>
        </a:xfrm>
        <a:custGeom>
          <a:avLst/>
          <a:gdLst/>
          <a:ahLst/>
          <a:cxnLst/>
          <a:rect l="0" t="0" r="0" b="0"/>
          <a:pathLst>
            <a:path>
              <a:moveTo>
                <a:pt x="0" y="265920"/>
              </a:moveTo>
              <a:lnTo>
                <a:pt x="114481" y="265920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6B63A-F1BA-448C-8236-7397F51E81D8}">
      <dsp:nvSpPr>
        <dsp:cNvPr id="0" name=""/>
        <dsp:cNvSpPr/>
      </dsp:nvSpPr>
      <dsp:spPr>
        <a:xfrm>
          <a:off x="4400700" y="4544461"/>
          <a:ext cx="228962" cy="246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46134"/>
              </a:lnTo>
              <a:lnTo>
                <a:pt x="228962" y="24613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DBA97-BCAD-473B-B38D-6E313209653D}">
      <dsp:nvSpPr>
        <dsp:cNvPr id="0" name=""/>
        <dsp:cNvSpPr/>
      </dsp:nvSpPr>
      <dsp:spPr>
        <a:xfrm>
          <a:off x="4400700" y="4298326"/>
          <a:ext cx="228962" cy="246134"/>
        </a:xfrm>
        <a:custGeom>
          <a:avLst/>
          <a:gdLst/>
          <a:ahLst/>
          <a:cxnLst/>
          <a:rect l="0" t="0" r="0" b="0"/>
          <a:pathLst>
            <a:path>
              <a:moveTo>
                <a:pt x="0" y="246134"/>
              </a:moveTo>
              <a:lnTo>
                <a:pt x="114481" y="246134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7A573-4313-486D-A215-065C8A86D8F6}">
      <dsp:nvSpPr>
        <dsp:cNvPr id="0" name=""/>
        <dsp:cNvSpPr/>
      </dsp:nvSpPr>
      <dsp:spPr>
        <a:xfrm>
          <a:off x="3026924" y="4544461"/>
          <a:ext cx="228962" cy="822011"/>
        </a:xfrm>
        <a:custGeom>
          <a:avLst/>
          <a:gdLst/>
          <a:ahLst/>
          <a:cxnLst/>
          <a:rect l="0" t="0" r="0" b="0"/>
          <a:pathLst>
            <a:path>
              <a:moveTo>
                <a:pt x="0" y="822011"/>
              </a:moveTo>
              <a:lnTo>
                <a:pt x="114481" y="822011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8AA64-6CEA-4590-8287-3445CDD96F6C}">
      <dsp:nvSpPr>
        <dsp:cNvPr id="0" name=""/>
        <dsp:cNvSpPr/>
      </dsp:nvSpPr>
      <dsp:spPr>
        <a:xfrm>
          <a:off x="1653147" y="4965264"/>
          <a:ext cx="228962" cy="401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401208"/>
              </a:lnTo>
              <a:lnTo>
                <a:pt x="228962" y="4012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F2533-9F6C-4255-850C-A84585A30F3F}">
      <dsp:nvSpPr>
        <dsp:cNvPr id="0" name=""/>
        <dsp:cNvSpPr/>
      </dsp:nvSpPr>
      <dsp:spPr>
        <a:xfrm>
          <a:off x="3026924" y="2258996"/>
          <a:ext cx="228962" cy="120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1209842"/>
              </a:lnTo>
              <a:lnTo>
                <a:pt x="228962" y="120984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82378-42C3-4E1D-8C18-E2530194BBE6}">
      <dsp:nvSpPr>
        <dsp:cNvPr id="0" name=""/>
        <dsp:cNvSpPr/>
      </dsp:nvSpPr>
      <dsp:spPr>
        <a:xfrm>
          <a:off x="3026924" y="2258996"/>
          <a:ext cx="228962" cy="68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684230"/>
              </a:lnTo>
              <a:lnTo>
                <a:pt x="228962" y="6842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B47F2-95BA-42F2-8658-CEA28B68DF7B}">
      <dsp:nvSpPr>
        <dsp:cNvPr id="0" name=""/>
        <dsp:cNvSpPr/>
      </dsp:nvSpPr>
      <dsp:spPr>
        <a:xfrm>
          <a:off x="3026924" y="2258996"/>
          <a:ext cx="228962" cy="263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63735"/>
              </a:lnTo>
              <a:lnTo>
                <a:pt x="228962" y="26373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16CF-D8C6-450D-8026-0819C2380283}">
      <dsp:nvSpPr>
        <dsp:cNvPr id="0" name=""/>
        <dsp:cNvSpPr/>
      </dsp:nvSpPr>
      <dsp:spPr>
        <a:xfrm>
          <a:off x="3026924" y="2054118"/>
          <a:ext cx="228962" cy="204878"/>
        </a:xfrm>
        <a:custGeom>
          <a:avLst/>
          <a:gdLst/>
          <a:ahLst/>
          <a:cxnLst/>
          <a:rect l="0" t="0" r="0" b="0"/>
          <a:pathLst>
            <a:path>
              <a:moveTo>
                <a:pt x="0" y="204878"/>
              </a:moveTo>
              <a:lnTo>
                <a:pt x="114481" y="204878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17BF-89B4-4641-9D89-A4CEF2C6A902}">
      <dsp:nvSpPr>
        <dsp:cNvPr id="0" name=""/>
        <dsp:cNvSpPr/>
      </dsp:nvSpPr>
      <dsp:spPr>
        <a:xfrm>
          <a:off x="3026924" y="1313853"/>
          <a:ext cx="228962" cy="945143"/>
        </a:xfrm>
        <a:custGeom>
          <a:avLst/>
          <a:gdLst/>
          <a:ahLst/>
          <a:cxnLst/>
          <a:rect l="0" t="0" r="0" b="0"/>
          <a:pathLst>
            <a:path>
              <a:moveTo>
                <a:pt x="0" y="945143"/>
              </a:moveTo>
              <a:lnTo>
                <a:pt x="114481" y="945143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38CD2-3024-448B-8C4D-558A14523470}">
      <dsp:nvSpPr>
        <dsp:cNvPr id="0" name=""/>
        <dsp:cNvSpPr/>
      </dsp:nvSpPr>
      <dsp:spPr>
        <a:xfrm>
          <a:off x="1653147" y="2258996"/>
          <a:ext cx="228962" cy="2706267"/>
        </a:xfrm>
        <a:custGeom>
          <a:avLst/>
          <a:gdLst/>
          <a:ahLst/>
          <a:cxnLst/>
          <a:rect l="0" t="0" r="0" b="0"/>
          <a:pathLst>
            <a:path>
              <a:moveTo>
                <a:pt x="0" y="2706267"/>
              </a:moveTo>
              <a:lnTo>
                <a:pt x="114481" y="2706267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57484-4AA6-4645-98E2-A94EFA34E5FA}">
      <dsp:nvSpPr>
        <dsp:cNvPr id="0" name=""/>
        <dsp:cNvSpPr/>
      </dsp:nvSpPr>
      <dsp:spPr>
        <a:xfrm>
          <a:off x="3026924" y="372944"/>
          <a:ext cx="228962" cy="242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42547"/>
              </a:lnTo>
              <a:lnTo>
                <a:pt x="228962" y="24254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538E9-B4C3-4D6F-BC76-E684902BF90A}">
      <dsp:nvSpPr>
        <dsp:cNvPr id="0" name=""/>
        <dsp:cNvSpPr/>
      </dsp:nvSpPr>
      <dsp:spPr>
        <a:xfrm>
          <a:off x="3026924" y="174584"/>
          <a:ext cx="228962" cy="198360"/>
        </a:xfrm>
        <a:custGeom>
          <a:avLst/>
          <a:gdLst/>
          <a:ahLst/>
          <a:cxnLst/>
          <a:rect l="0" t="0" r="0" b="0"/>
          <a:pathLst>
            <a:path>
              <a:moveTo>
                <a:pt x="0" y="198360"/>
              </a:moveTo>
              <a:lnTo>
                <a:pt x="114481" y="198360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78514-FD53-4EF7-AFDB-07B337E7E73A}">
      <dsp:nvSpPr>
        <dsp:cNvPr id="0" name=""/>
        <dsp:cNvSpPr/>
      </dsp:nvSpPr>
      <dsp:spPr>
        <a:xfrm>
          <a:off x="1653147" y="372944"/>
          <a:ext cx="228962" cy="4592319"/>
        </a:xfrm>
        <a:custGeom>
          <a:avLst/>
          <a:gdLst/>
          <a:ahLst/>
          <a:cxnLst/>
          <a:rect l="0" t="0" r="0" b="0"/>
          <a:pathLst>
            <a:path>
              <a:moveTo>
                <a:pt x="0" y="4592319"/>
              </a:moveTo>
              <a:lnTo>
                <a:pt x="114481" y="4592319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3013243" y="8013093"/>
          <a:ext cx="187108" cy="68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26" y="0"/>
              </a:lnTo>
              <a:lnTo>
                <a:pt x="72626" y="689609"/>
              </a:lnTo>
              <a:lnTo>
                <a:pt x="187108" y="68960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9348-3C46-4783-965F-BE2D1EF3BA93}">
      <dsp:nvSpPr>
        <dsp:cNvPr id="0" name=""/>
        <dsp:cNvSpPr/>
      </dsp:nvSpPr>
      <dsp:spPr>
        <a:xfrm>
          <a:off x="3013243" y="8013093"/>
          <a:ext cx="187108" cy="16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26" y="0"/>
              </a:lnTo>
              <a:lnTo>
                <a:pt x="72626" y="160462"/>
              </a:lnTo>
              <a:lnTo>
                <a:pt x="187108" y="16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83780-F7F6-45D1-8AC8-62951A31E365}">
      <dsp:nvSpPr>
        <dsp:cNvPr id="0" name=""/>
        <dsp:cNvSpPr/>
      </dsp:nvSpPr>
      <dsp:spPr>
        <a:xfrm>
          <a:off x="4345165" y="7504166"/>
          <a:ext cx="265459" cy="48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78" y="0"/>
              </a:lnTo>
              <a:lnTo>
                <a:pt x="150978" y="488116"/>
              </a:lnTo>
              <a:lnTo>
                <a:pt x="265459" y="48811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6BBA-901C-4E3D-A6E7-22B2AF0B5B07}">
      <dsp:nvSpPr>
        <dsp:cNvPr id="0" name=""/>
        <dsp:cNvSpPr/>
      </dsp:nvSpPr>
      <dsp:spPr>
        <a:xfrm>
          <a:off x="4345165" y="7403850"/>
          <a:ext cx="265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0315"/>
              </a:moveTo>
              <a:lnTo>
                <a:pt x="150978" y="100315"/>
              </a:lnTo>
              <a:lnTo>
                <a:pt x="150978" y="45720"/>
              </a:lnTo>
              <a:lnTo>
                <a:pt x="265459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4345165" y="6961453"/>
          <a:ext cx="265459" cy="542712"/>
        </a:xfrm>
        <a:custGeom>
          <a:avLst/>
          <a:gdLst/>
          <a:ahLst/>
          <a:cxnLst/>
          <a:rect l="0" t="0" r="0" b="0"/>
          <a:pathLst>
            <a:path>
              <a:moveTo>
                <a:pt x="0" y="542712"/>
              </a:moveTo>
              <a:lnTo>
                <a:pt x="150978" y="542712"/>
              </a:lnTo>
              <a:lnTo>
                <a:pt x="150978" y="0"/>
              </a:lnTo>
              <a:lnTo>
                <a:pt x="26545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5C88-2817-46A0-818B-85A6BE965AFA}">
      <dsp:nvSpPr>
        <dsp:cNvPr id="0" name=""/>
        <dsp:cNvSpPr/>
      </dsp:nvSpPr>
      <dsp:spPr>
        <a:xfrm>
          <a:off x="3013243" y="7504166"/>
          <a:ext cx="187108" cy="508927"/>
        </a:xfrm>
        <a:custGeom>
          <a:avLst/>
          <a:gdLst/>
          <a:ahLst/>
          <a:cxnLst/>
          <a:rect l="0" t="0" r="0" b="0"/>
          <a:pathLst>
            <a:path>
              <a:moveTo>
                <a:pt x="0" y="508927"/>
              </a:moveTo>
              <a:lnTo>
                <a:pt x="72626" y="508927"/>
              </a:lnTo>
              <a:lnTo>
                <a:pt x="72626" y="0"/>
              </a:lnTo>
              <a:lnTo>
                <a:pt x="187108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653147" y="4965264"/>
          <a:ext cx="215282" cy="304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00" y="0"/>
              </a:lnTo>
              <a:lnTo>
                <a:pt x="100800" y="3047828"/>
              </a:lnTo>
              <a:lnTo>
                <a:pt x="215282" y="304782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1653147" y="3735876"/>
          <a:ext cx="226364" cy="1229388"/>
        </a:xfrm>
        <a:custGeom>
          <a:avLst/>
          <a:gdLst/>
          <a:ahLst/>
          <a:cxnLst/>
          <a:rect l="0" t="0" r="0" b="0"/>
          <a:pathLst>
            <a:path>
              <a:moveTo>
                <a:pt x="0" y="1229388"/>
              </a:moveTo>
              <a:lnTo>
                <a:pt x="111882" y="1229388"/>
              </a:lnTo>
              <a:lnTo>
                <a:pt x="111882" y="0"/>
              </a:lnTo>
              <a:lnTo>
                <a:pt x="22636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0" y="2074360"/>
          <a:ext cx="1336535" cy="795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Relative</a:t>
          </a:r>
          <a:br>
            <a:rPr lang="en-US" sz="1600" b="1" kern="1200" dirty="0" smtClean="0"/>
          </a:br>
          <a:r>
            <a:rPr lang="en-US" sz="1600" b="1" kern="1200" dirty="0" err="1" smtClean="0"/>
            <a:t>ChickMass</a:t>
          </a:r>
          <a:endParaRPr lang="en-US" sz="2400" b="1" kern="1200" dirty="0"/>
        </a:p>
      </dsp:txBody>
      <dsp:txXfrm>
        <a:off x="0" y="2074360"/>
        <a:ext cx="1336535" cy="795827"/>
      </dsp:txXfrm>
    </dsp:sp>
    <dsp:sp modelId="{BE907398-AA16-4188-B20A-D96C29A10321}">
      <dsp:nvSpPr>
        <dsp:cNvPr id="0" name=""/>
        <dsp:cNvSpPr/>
      </dsp:nvSpPr>
      <dsp:spPr>
        <a:xfrm>
          <a:off x="565391" y="4291727"/>
          <a:ext cx="1087756" cy="1347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</a:t>
          </a:r>
          <a:r>
            <a:rPr lang="en-US" sz="900" b="1" kern="1200" dirty="0" err="1" smtClean="0"/>
            <a:t>RelativeChickMass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-give the mass of the chick at his different age class, and compares it to the average chick mass of this social brood</a:t>
          </a:r>
          <a:endParaRPr lang="en-US" sz="900" b="0" kern="1200" dirty="0" smtClean="0"/>
        </a:p>
      </dsp:txBody>
      <dsp:txXfrm>
        <a:off x="565391" y="4291727"/>
        <a:ext cx="1087756" cy="1347073"/>
      </dsp:txXfrm>
    </dsp:sp>
    <dsp:sp modelId="{DAAF4679-7E0F-4825-B044-629AB82E5C4B}">
      <dsp:nvSpPr>
        <dsp:cNvPr id="0" name=""/>
        <dsp:cNvSpPr/>
      </dsp:nvSpPr>
      <dsp:spPr>
        <a:xfrm>
          <a:off x="1879511" y="356129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1879511" y="3561292"/>
        <a:ext cx="1144813" cy="349168"/>
      </dsp:txXfrm>
    </dsp:sp>
    <dsp:sp modelId="{B7763EA0-6D75-420B-B14A-87B95D9C65AD}">
      <dsp:nvSpPr>
        <dsp:cNvPr id="0" name=""/>
        <dsp:cNvSpPr/>
      </dsp:nvSpPr>
      <dsp:spPr>
        <a:xfrm>
          <a:off x="1868429" y="7582053"/>
          <a:ext cx="1144813" cy="862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RelativeChick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MassAvg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smtClean="0">
              <a:solidFill>
                <a:schemeClr val="tx2"/>
              </a:solidFill>
            </a:rPr>
            <a:t>Measures</a:t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ByCapture</a:t>
          </a:r>
          <a:endParaRPr lang="en-US" sz="900" b="1" kern="1200" dirty="0"/>
        </a:p>
      </dsp:txBody>
      <dsp:txXfrm>
        <a:off x="1868429" y="7582053"/>
        <a:ext cx="1144813" cy="862078"/>
      </dsp:txXfrm>
    </dsp:sp>
    <dsp:sp modelId="{BFCE283B-40BD-4206-B6CD-2F187742E8B2}">
      <dsp:nvSpPr>
        <dsp:cNvPr id="0" name=""/>
        <dsp:cNvSpPr/>
      </dsp:nvSpPr>
      <dsp:spPr>
        <a:xfrm>
          <a:off x="3200352" y="7133798"/>
          <a:ext cx="1144813" cy="740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7030A0"/>
              </a:solidFill>
            </a:rPr>
            <a:t>Relative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ChickMass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00352" y="7133798"/>
        <a:ext cx="1144813" cy="740735"/>
      </dsp:txXfrm>
    </dsp:sp>
    <dsp:sp modelId="{A5392B4D-2E96-4499-AB03-33C7EB3130F5}">
      <dsp:nvSpPr>
        <dsp:cNvPr id="0" name=""/>
        <dsp:cNvSpPr/>
      </dsp:nvSpPr>
      <dsp:spPr>
        <a:xfrm>
          <a:off x="4610625" y="6786869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610625" y="6786869"/>
        <a:ext cx="1144813" cy="349168"/>
      </dsp:txXfrm>
    </dsp:sp>
    <dsp:sp modelId="{0A700EB4-8F02-4BDB-9B49-FF62E83EAEC6}">
      <dsp:nvSpPr>
        <dsp:cNvPr id="0" name=""/>
        <dsp:cNvSpPr/>
      </dsp:nvSpPr>
      <dsp:spPr>
        <a:xfrm>
          <a:off x="4610625" y="7279139"/>
          <a:ext cx="1144813" cy="340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4610625" y="7279139"/>
        <a:ext cx="1144813" cy="340861"/>
      </dsp:txXfrm>
    </dsp:sp>
    <dsp:sp modelId="{DF2347F9-1B5B-4EC4-A0EB-2EFF2CF51277}">
      <dsp:nvSpPr>
        <dsp:cNvPr id="0" name=""/>
        <dsp:cNvSpPr/>
      </dsp:nvSpPr>
      <dsp:spPr>
        <a:xfrm>
          <a:off x="4610625" y="7763102"/>
          <a:ext cx="1144813" cy="458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610625" y="7763102"/>
        <a:ext cx="1144813" cy="458360"/>
      </dsp:txXfrm>
    </dsp:sp>
    <dsp:sp modelId="{371C28E6-6B45-4B7F-A368-5EF14D2E6CCA}">
      <dsp:nvSpPr>
        <dsp:cNvPr id="0" name=""/>
        <dsp:cNvSpPr/>
      </dsp:nvSpPr>
      <dsp:spPr>
        <a:xfrm>
          <a:off x="3200352" y="7956845"/>
          <a:ext cx="1144813" cy="43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00352" y="7956845"/>
        <a:ext cx="1144813" cy="433419"/>
      </dsp:txXfrm>
    </dsp:sp>
    <dsp:sp modelId="{199CE34F-FA51-4FB6-AEC6-6296C1F1121E}">
      <dsp:nvSpPr>
        <dsp:cNvPr id="0" name=""/>
        <dsp:cNvSpPr/>
      </dsp:nvSpPr>
      <dsp:spPr>
        <a:xfrm>
          <a:off x="3200352" y="852811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200352" y="8528118"/>
        <a:ext cx="1144813" cy="349168"/>
      </dsp:txXfrm>
    </dsp:sp>
    <dsp:sp modelId="{8FBE042A-B910-4B01-9753-89E090492AF8}">
      <dsp:nvSpPr>
        <dsp:cNvPr id="0" name=""/>
        <dsp:cNvSpPr/>
      </dsp:nvSpPr>
      <dsp:spPr>
        <a:xfrm>
          <a:off x="1882110" y="0"/>
          <a:ext cx="1144813" cy="745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RearingBrood</a:t>
          </a:r>
          <a:endParaRPr lang="en-US" sz="900" b="1" kern="1200" dirty="0" smtClean="0">
            <a:solidFill>
              <a:srgbClr val="C0000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RearingBrood</a:t>
          </a:r>
          <a:r>
            <a:rPr lang="en-US" sz="900" b="0" kern="1200" dirty="0" smtClean="0">
              <a:solidFill>
                <a:schemeClr val="tx2"/>
              </a:solidFill>
            </a:rPr>
            <a:t>= </a:t>
          </a:r>
          <a:r>
            <a:rPr lang="en-US" sz="900" b="0" kern="1200" dirty="0" err="1" smtClean="0">
              <a:solidFill>
                <a:schemeClr val="tx2"/>
              </a:solidFill>
            </a:rPr>
            <a:t>FosterBrood</a:t>
          </a:r>
          <a:r>
            <a:rPr lang="en-US" sz="900" b="0" kern="1200" dirty="0" smtClean="0">
              <a:solidFill>
                <a:schemeClr val="tx2"/>
              </a:solidFill>
            </a:rPr>
            <a:t> or 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err="1" smtClean="0">
              <a:solidFill>
                <a:schemeClr val="tx2"/>
              </a:solidFill>
            </a:rPr>
            <a:t>BroodRef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0"/>
        <a:ext cx="1144813" cy="745889"/>
      </dsp:txXfrm>
    </dsp:sp>
    <dsp:sp modelId="{B6EB49E2-CD61-4F57-BD84-A405A6F5B10C}">
      <dsp:nvSpPr>
        <dsp:cNvPr id="0" name=""/>
        <dsp:cNvSpPr/>
      </dsp:nvSpPr>
      <dsp:spPr>
        <a:xfrm>
          <a:off x="3255886" y="0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0"/>
        <a:ext cx="1144813" cy="349168"/>
      </dsp:txXfrm>
    </dsp:sp>
    <dsp:sp modelId="{0E2FCC05-0909-46B2-8B4C-DCC00A117DE9}">
      <dsp:nvSpPr>
        <dsp:cNvPr id="0" name=""/>
        <dsp:cNvSpPr/>
      </dsp:nvSpPr>
      <dsp:spPr>
        <a:xfrm>
          <a:off x="3255886" y="44090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440908"/>
        <a:ext cx="1144813" cy="349168"/>
      </dsp:txXfrm>
    </dsp:sp>
    <dsp:sp modelId="{DB733116-05CF-4A73-8BF0-37BB9AB53700}">
      <dsp:nvSpPr>
        <dsp:cNvPr id="0" name=""/>
        <dsp:cNvSpPr/>
      </dsp:nvSpPr>
      <dsp:spPr>
        <a:xfrm>
          <a:off x="1882110" y="1698592"/>
          <a:ext cx="1144813" cy="1120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ChickMass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MeanSd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MeasureDay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-this give, per each age class of a  social brood, the average mass (and </a:t>
          </a:r>
          <a:r>
            <a:rPr lang="en-US" sz="900" b="0" kern="1200" dirty="0" err="1" smtClean="0">
              <a:solidFill>
                <a:schemeClr val="tx2"/>
              </a:solidFill>
            </a:rPr>
            <a:t>sd</a:t>
          </a:r>
          <a:r>
            <a:rPr lang="en-US" sz="900" b="0" kern="1200" dirty="0" smtClean="0">
              <a:solidFill>
                <a:schemeClr val="tx2"/>
              </a:solidFill>
            </a:rPr>
            <a:t>, </a:t>
          </a:r>
          <a:r>
            <a:rPr lang="en-US" sz="900" b="0" kern="1200" dirty="0" err="1" smtClean="0">
              <a:solidFill>
                <a:schemeClr val="tx2"/>
              </a:solidFill>
            </a:rPr>
            <a:t>etc</a:t>
          </a:r>
          <a:r>
            <a:rPr lang="en-US" sz="900" b="0" kern="1200" dirty="0" smtClean="0">
              <a:solidFill>
                <a:schemeClr val="tx2"/>
              </a:solidFill>
            </a:rPr>
            <a:t>) of a chick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1698592"/>
        <a:ext cx="1144813" cy="1120809"/>
      </dsp:txXfrm>
    </dsp:sp>
    <dsp:sp modelId="{21DD7EB1-07F8-4A3A-9050-DBA0DDA1E6B6}">
      <dsp:nvSpPr>
        <dsp:cNvPr id="0" name=""/>
        <dsp:cNvSpPr/>
      </dsp:nvSpPr>
      <dsp:spPr>
        <a:xfrm>
          <a:off x="3255886" y="891972"/>
          <a:ext cx="3036721" cy="84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RelativeChick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Mass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7030A0"/>
              </a:solidFill>
            </a:rPr>
            <a:t>-give per captures of chick, the category of measurement (‘d3’ d7…) and the </a:t>
          </a:r>
          <a:r>
            <a:rPr lang="en-US" sz="900" b="0" kern="1200" dirty="0" smtClean="0">
              <a:solidFill>
                <a:srgbClr val="7030A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age of the chick (this could be wrong!)</a:t>
          </a:r>
          <a:endParaRPr lang="en-US" sz="900" b="0" kern="120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3255886" y="891972"/>
        <a:ext cx="3036721" cy="843761"/>
      </dsp:txXfrm>
    </dsp:sp>
    <dsp:sp modelId="{EE439134-1D22-4054-896B-B21F6634E10C}">
      <dsp:nvSpPr>
        <dsp:cNvPr id="0" name=""/>
        <dsp:cNvSpPr/>
      </dsp:nvSpPr>
      <dsp:spPr>
        <a:xfrm>
          <a:off x="3255886" y="1831412"/>
          <a:ext cx="1144813" cy="445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55886" y="1831412"/>
        <a:ext cx="1144813" cy="445412"/>
      </dsp:txXfrm>
    </dsp:sp>
    <dsp:sp modelId="{6829D53F-E08D-423F-83BD-B267B46D76A9}">
      <dsp:nvSpPr>
        <dsp:cNvPr id="0" name=""/>
        <dsp:cNvSpPr/>
      </dsp:nvSpPr>
      <dsp:spPr>
        <a:xfrm>
          <a:off x="3255886" y="234814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RearingBrood</a:t>
          </a:r>
          <a:endParaRPr lang="en-US" sz="900" b="1" kern="1200" dirty="0">
            <a:solidFill>
              <a:srgbClr val="C00000"/>
            </a:solidFill>
          </a:endParaRPr>
        </a:p>
      </dsp:txBody>
      <dsp:txXfrm>
        <a:off x="3255886" y="2348148"/>
        <a:ext cx="1144813" cy="349168"/>
      </dsp:txXfrm>
    </dsp:sp>
    <dsp:sp modelId="{D625D997-66D7-4BBD-9130-356BC5D51DB5}">
      <dsp:nvSpPr>
        <dsp:cNvPr id="0" name=""/>
        <dsp:cNvSpPr/>
      </dsp:nvSpPr>
      <dsp:spPr>
        <a:xfrm>
          <a:off x="3255886" y="2768643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2768643"/>
        <a:ext cx="1144813" cy="349168"/>
      </dsp:txXfrm>
    </dsp:sp>
    <dsp:sp modelId="{1AA58B08-E216-4869-874D-B226653FFB40}">
      <dsp:nvSpPr>
        <dsp:cNvPr id="0" name=""/>
        <dsp:cNvSpPr/>
      </dsp:nvSpPr>
      <dsp:spPr>
        <a:xfrm>
          <a:off x="3255886" y="3294255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3294255"/>
        <a:ext cx="1144813" cy="349168"/>
      </dsp:txXfrm>
    </dsp:sp>
    <dsp:sp modelId="{E0071C21-0410-4DB9-A5E0-57D6E8DE30F9}">
      <dsp:nvSpPr>
        <dsp:cNvPr id="0" name=""/>
        <dsp:cNvSpPr/>
      </dsp:nvSpPr>
      <dsp:spPr>
        <a:xfrm>
          <a:off x="1882110" y="4878363"/>
          <a:ext cx="1144813" cy="976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ChickGrowth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ExptTreatment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 Include both fed and control chick from the </a:t>
          </a:r>
          <a:r>
            <a:rPr lang="en-US" sz="900" b="0" kern="1200" dirty="0" err="1" smtClean="0">
              <a:solidFill>
                <a:schemeClr val="tx2"/>
              </a:solidFill>
            </a:rPr>
            <a:t>Expt</a:t>
          </a:r>
          <a:r>
            <a:rPr lang="en-US" sz="900" b="0" kern="1200" dirty="0" smtClean="0">
              <a:solidFill>
                <a:schemeClr val="tx2"/>
              </a:solidFill>
            </a:rPr>
            <a:t> with their hatching order and </a:t>
          </a:r>
          <a:r>
            <a:rPr lang="en-US" sz="900" b="0" kern="1200" dirty="0" err="1" smtClean="0">
              <a:solidFill>
                <a:schemeClr val="tx2"/>
              </a:solidFill>
            </a:rPr>
            <a:t>trt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4878363"/>
        <a:ext cx="1144813" cy="976218"/>
      </dsp:txXfrm>
    </dsp:sp>
    <dsp:sp modelId="{2E9536A5-8191-46D4-8E42-9D324A8FF3FC}">
      <dsp:nvSpPr>
        <dsp:cNvPr id="0" name=""/>
        <dsp:cNvSpPr/>
      </dsp:nvSpPr>
      <dsp:spPr>
        <a:xfrm>
          <a:off x="3255886" y="4369877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CodesTreatment</a:t>
          </a:r>
          <a:endParaRPr lang="en-US" sz="900" b="1" kern="1200" dirty="0"/>
        </a:p>
      </dsp:txBody>
      <dsp:txXfrm>
        <a:off x="3255886" y="4369877"/>
        <a:ext cx="1144813" cy="349168"/>
      </dsp:txXfrm>
    </dsp:sp>
    <dsp:sp modelId="{9355CA48-11D6-4195-8E03-408AA4C20140}">
      <dsp:nvSpPr>
        <dsp:cNvPr id="0" name=""/>
        <dsp:cNvSpPr/>
      </dsp:nvSpPr>
      <dsp:spPr>
        <a:xfrm>
          <a:off x="4629663" y="412374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tblExperiments</a:t>
          </a:r>
          <a:endParaRPr lang="en-US" sz="900" kern="1200" dirty="0"/>
        </a:p>
      </dsp:txBody>
      <dsp:txXfrm>
        <a:off x="4629663" y="4123742"/>
        <a:ext cx="1144813" cy="349168"/>
      </dsp:txXfrm>
    </dsp:sp>
    <dsp:sp modelId="{0B1E3AC2-C568-4B9A-9591-317B03342DE8}">
      <dsp:nvSpPr>
        <dsp:cNvPr id="0" name=""/>
        <dsp:cNvSpPr/>
      </dsp:nvSpPr>
      <dsp:spPr>
        <a:xfrm>
          <a:off x="4629663" y="461601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endParaRPr lang="en-US" sz="900" kern="1200" dirty="0"/>
        </a:p>
      </dsp:txBody>
      <dsp:txXfrm>
        <a:off x="4629663" y="4616012"/>
        <a:ext cx="1144813" cy="349168"/>
      </dsp:txXfrm>
    </dsp:sp>
    <dsp:sp modelId="{489355CF-B958-4B1F-8F62-4C6605077346}">
      <dsp:nvSpPr>
        <dsp:cNvPr id="0" name=""/>
        <dsp:cNvSpPr/>
      </dsp:nvSpPr>
      <dsp:spPr>
        <a:xfrm>
          <a:off x="3255886" y="4862147"/>
          <a:ext cx="1144813" cy="476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Applied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4862147"/>
        <a:ext cx="1144813" cy="476810"/>
      </dsp:txXfrm>
    </dsp:sp>
    <dsp:sp modelId="{19990D6E-EEB5-43E9-BEB9-1D45CF7E09B4}">
      <dsp:nvSpPr>
        <dsp:cNvPr id="0" name=""/>
        <dsp:cNvSpPr/>
      </dsp:nvSpPr>
      <dsp:spPr>
        <a:xfrm>
          <a:off x="3255886" y="548205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endParaRPr lang="en-US" sz="1000" kern="1200" dirty="0"/>
        </a:p>
      </dsp:txBody>
      <dsp:txXfrm>
        <a:off x="3255886" y="5482058"/>
        <a:ext cx="1144813" cy="349168"/>
      </dsp:txXfrm>
    </dsp:sp>
    <dsp:sp modelId="{BA511819-1E02-441A-8CD6-6359FA427532}">
      <dsp:nvSpPr>
        <dsp:cNvPr id="0" name=""/>
        <dsp:cNvSpPr/>
      </dsp:nvSpPr>
      <dsp:spPr>
        <a:xfrm>
          <a:off x="3255886" y="5974328"/>
          <a:ext cx="1144813" cy="388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tblChickGrowth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Expt</a:t>
          </a:r>
          <a:endParaRPr lang="en-US" sz="1400" kern="1200" dirty="0"/>
        </a:p>
      </dsp:txBody>
      <dsp:txXfrm>
        <a:off x="3255886" y="5974328"/>
        <a:ext cx="1144813" cy="388739"/>
      </dsp:txXfrm>
    </dsp:sp>
    <dsp:sp modelId="{08B5E574-0067-4A87-BEC3-0E1C6E532439}">
      <dsp:nvSpPr>
        <dsp:cNvPr id="0" name=""/>
        <dsp:cNvSpPr/>
      </dsp:nvSpPr>
      <dsp:spPr>
        <a:xfrm>
          <a:off x="1882110" y="4083780"/>
          <a:ext cx="1144813" cy="4120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1882110" y="4083780"/>
        <a:ext cx="1144813" cy="41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26.11.2015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2711359"/>
              </p:ext>
            </p:extLst>
          </p:nvPr>
        </p:nvGraphicFramePr>
        <p:xfrm>
          <a:off x="0" y="152400"/>
          <a:ext cx="6858000" cy="899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25</cp:revision>
  <dcterms:created xsi:type="dcterms:W3CDTF">2015-11-20T18:23:27Z</dcterms:created>
  <dcterms:modified xsi:type="dcterms:W3CDTF">2015-11-26T16:34:13Z</dcterms:modified>
</cp:coreProperties>
</file>