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22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98B98-3D02-4896-B26C-F45ACCBFA8F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ACAFCFC-5142-4C6A-A550-74BE20AD0CD4}">
      <dgm:prSet phldrT="[Text]" custT="1"/>
      <dgm:spPr/>
      <dgm:t>
        <a:bodyPr/>
        <a:lstStyle/>
        <a:p>
          <a:pPr algn="ctr"/>
          <a:r>
            <a:rPr lang="en-US" sz="1050" dirty="0" smtClean="0"/>
            <a:t>*</a:t>
          </a:r>
          <a:r>
            <a:rPr lang="en-US" sz="1050" b="1" dirty="0" err="1" smtClean="0"/>
            <a:t>AdultSurvivalAndPopulation</a:t>
          </a:r>
          <a:endParaRPr lang="en-US" sz="1050" b="1" dirty="0" smtClean="0"/>
        </a:p>
      </dgm:t>
    </dgm:pt>
    <dgm:pt modelId="{E0187B90-0B2D-46EB-8BC8-7BEDB02F6EA5}" type="parTrans" cxnId="{9DD0F50D-FDBD-4594-B284-65398EE5D7B1}">
      <dgm:prSet/>
      <dgm:spPr/>
      <dgm:t>
        <a:bodyPr/>
        <a:lstStyle/>
        <a:p>
          <a:endParaRPr lang="en-US"/>
        </a:p>
      </dgm:t>
    </dgm:pt>
    <dgm:pt modelId="{6F57A03F-5826-4993-A45E-1E750A0332B3}" type="sibTrans" cxnId="{9DD0F50D-FDBD-4594-B284-65398EE5D7B1}">
      <dgm:prSet/>
      <dgm:spPr/>
      <dgm:t>
        <a:bodyPr/>
        <a:lstStyle/>
        <a:p>
          <a:endParaRPr lang="en-US"/>
        </a:p>
      </dgm:t>
    </dgm:pt>
    <dgm:pt modelId="{1449AB31-8A25-46F0-A80A-8595609BEB64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1050" b="1" dirty="0" err="1" smtClean="0">
              <a:solidFill>
                <a:schemeClr val="tx2"/>
              </a:solidFill>
            </a:rPr>
            <a:t>AdultPopSize</a:t>
          </a:r>
          <a:endParaRPr lang="en-US" sz="1050" b="1" dirty="0" smtClean="0">
            <a:solidFill>
              <a:schemeClr val="tx2"/>
            </a:solidFill>
          </a:endParaRPr>
        </a:p>
        <a:p>
          <a:pPr algn="l"/>
          <a:r>
            <a:rPr lang="en-US" sz="1050" b="0" dirty="0" smtClean="0">
              <a:solidFill>
                <a:schemeClr val="tx2"/>
              </a:solidFill>
            </a:rPr>
            <a:t>- Count all adult alive (as defined by </a:t>
          </a:r>
          <a:r>
            <a:rPr lang="en-US" sz="1050" b="0" dirty="0" err="1" smtClean="0">
              <a:solidFill>
                <a:srgbClr val="7030A0"/>
              </a:solidFill>
            </a:rPr>
            <a:t>AdultSurivalByYear</a:t>
          </a:r>
          <a:r>
            <a:rPr lang="en-US" sz="1050" b="0" dirty="0" smtClean="0">
              <a:solidFill>
                <a:schemeClr val="tx2"/>
              </a:solidFill>
            </a:rPr>
            <a:t>) per year</a:t>
          </a:r>
          <a:endParaRPr lang="en-US" sz="1050" b="0" dirty="0">
            <a:solidFill>
              <a:schemeClr val="tx2"/>
            </a:solidFill>
          </a:endParaRPr>
        </a:p>
      </dgm:t>
    </dgm:pt>
    <dgm:pt modelId="{5210E6C0-7B5F-4615-8FD8-15609B60CBD8}" type="parTrans" cxnId="{AEEF9079-FF6F-4BA7-8505-5B64E87935A1}">
      <dgm:prSet/>
      <dgm:spPr/>
      <dgm:t>
        <a:bodyPr/>
        <a:lstStyle/>
        <a:p>
          <a:endParaRPr lang="en-US" sz="3200"/>
        </a:p>
      </dgm:t>
    </dgm:pt>
    <dgm:pt modelId="{E8A939BD-95C8-4290-95E4-DF6FF555DC03}" type="sibTrans" cxnId="{AEEF9079-FF6F-4BA7-8505-5B64E87935A1}">
      <dgm:prSet/>
      <dgm:spPr/>
      <dgm:t>
        <a:bodyPr/>
        <a:lstStyle/>
        <a:p>
          <a:endParaRPr lang="en-US"/>
        </a:p>
      </dgm:t>
    </dgm:pt>
    <dgm:pt modelId="{A38FC05A-5E07-4CA3-AED3-120F80C38C9B}">
      <dgm:prSet phldrT="[Text]" custT="1"/>
      <dgm:spPr>
        <a:ln>
          <a:solidFill>
            <a:srgbClr val="7030A0"/>
          </a:solidFill>
        </a:ln>
      </dgm:spPr>
      <dgm:t>
        <a:bodyPr/>
        <a:lstStyle/>
        <a:p>
          <a:pPr algn="ctr"/>
          <a:r>
            <a:rPr lang="en-US" sz="1050" b="1" dirty="0" err="1" smtClean="0">
              <a:solidFill>
                <a:srgbClr val="7030A0"/>
              </a:solidFill>
            </a:rPr>
            <a:t>AdultSurivalByYear</a:t>
          </a:r>
          <a:endParaRPr lang="en-US" sz="1050" b="1" dirty="0" smtClean="0">
            <a:solidFill>
              <a:srgbClr val="7030A0"/>
            </a:solidFill>
          </a:endParaRPr>
        </a:p>
        <a:p>
          <a:pPr algn="l"/>
          <a:r>
            <a:rPr lang="en-US" sz="1050" b="0" dirty="0" smtClean="0">
              <a:solidFill>
                <a:schemeClr val="tx2"/>
              </a:solidFill>
            </a:rPr>
            <a:t>- Give bird-year when bird was last seen alive after the 1st of April of the previous year or when died after 1</a:t>
          </a:r>
          <a:r>
            <a:rPr lang="en-US" sz="1050" b="0" baseline="30000" dirty="0" smtClean="0">
              <a:solidFill>
                <a:schemeClr val="tx2"/>
              </a:solidFill>
            </a:rPr>
            <a:t>st</a:t>
          </a:r>
          <a:r>
            <a:rPr lang="en-US" sz="1050" b="0" dirty="0" smtClean="0">
              <a:solidFill>
                <a:schemeClr val="tx2"/>
              </a:solidFill>
            </a:rPr>
            <a:t> of April of the current year</a:t>
          </a:r>
          <a:endParaRPr lang="en-US" sz="1050" b="0" dirty="0">
            <a:solidFill>
              <a:schemeClr val="tx2"/>
            </a:solidFill>
          </a:endParaRPr>
        </a:p>
      </dgm:t>
    </dgm:pt>
    <dgm:pt modelId="{30DB14B4-C961-470D-9A47-EEC7F9368630}" type="parTrans" cxnId="{B3036E75-110A-4197-B369-0F380A4765CC}">
      <dgm:prSet/>
      <dgm:spPr/>
      <dgm:t>
        <a:bodyPr/>
        <a:lstStyle/>
        <a:p>
          <a:endParaRPr lang="en-US" sz="3200"/>
        </a:p>
      </dgm:t>
    </dgm:pt>
    <dgm:pt modelId="{659ABC5A-C67B-4053-9512-4BDAFEC2B7D9}" type="sibTrans" cxnId="{B3036E75-110A-4197-B369-0F380A4765CC}">
      <dgm:prSet/>
      <dgm:spPr/>
      <dgm:t>
        <a:bodyPr/>
        <a:lstStyle/>
        <a:p>
          <a:endParaRPr lang="en-US"/>
        </a:p>
      </dgm:t>
    </dgm:pt>
    <dgm:pt modelId="{D76B355E-360B-4DB3-9B0A-734E7A8B5F79}">
      <dgm:prSet phldrT="[Text]"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1050" b="1" dirty="0" err="1" smtClean="0">
              <a:solidFill>
                <a:srgbClr val="C00000"/>
              </a:solidFill>
            </a:rPr>
            <a:t>SexEstimates</a:t>
          </a:r>
          <a:endParaRPr lang="en-US" sz="1050" b="1" dirty="0">
            <a:solidFill>
              <a:srgbClr val="C00000"/>
            </a:solidFill>
          </a:endParaRPr>
        </a:p>
      </dgm:t>
    </dgm:pt>
    <dgm:pt modelId="{788EB51A-BDC2-46C7-BA97-F6662BF872AF}" type="parTrans" cxnId="{A7C45FB3-3496-4D28-9E32-0412CE0A0ACF}">
      <dgm:prSet/>
      <dgm:spPr/>
      <dgm:t>
        <a:bodyPr/>
        <a:lstStyle/>
        <a:p>
          <a:endParaRPr lang="en-US" sz="3200"/>
        </a:p>
      </dgm:t>
    </dgm:pt>
    <dgm:pt modelId="{31569711-2122-4CD4-8DD5-3BA95E7ABB49}" type="sibTrans" cxnId="{A7C45FB3-3496-4D28-9E32-0412CE0A0ACF}">
      <dgm:prSet/>
      <dgm:spPr/>
      <dgm:t>
        <a:bodyPr/>
        <a:lstStyle/>
        <a:p>
          <a:endParaRPr lang="en-US"/>
        </a:p>
      </dgm:t>
    </dgm:pt>
    <dgm:pt modelId="{72083E10-9578-428E-9526-4CA88DDE97A2}">
      <dgm:prSet custT="1"/>
      <dgm:spPr/>
      <dgm:t>
        <a:bodyPr/>
        <a:lstStyle/>
        <a:p>
          <a:r>
            <a:rPr lang="en-US" sz="2000" b="1" dirty="0" smtClean="0"/>
            <a:t>Survival</a:t>
          </a:r>
          <a:endParaRPr lang="en-US" sz="3200" b="1" dirty="0"/>
        </a:p>
      </dgm:t>
    </dgm:pt>
    <dgm:pt modelId="{00678664-7F8F-41B0-A8BA-C9303C5325FD}" type="parTrans" cxnId="{BF9A558F-3383-4795-A004-4BFFC88BD2B9}">
      <dgm:prSet/>
      <dgm:spPr/>
      <dgm:t>
        <a:bodyPr/>
        <a:lstStyle/>
        <a:p>
          <a:endParaRPr lang="en-US"/>
        </a:p>
      </dgm:t>
    </dgm:pt>
    <dgm:pt modelId="{C1E857C0-6817-43FB-A4A3-2C90ED90707D}" type="sibTrans" cxnId="{BF9A558F-3383-4795-A004-4BFFC88BD2B9}">
      <dgm:prSet/>
      <dgm:spPr/>
      <dgm:t>
        <a:bodyPr/>
        <a:lstStyle/>
        <a:p>
          <a:endParaRPr lang="en-US"/>
        </a:p>
      </dgm:t>
    </dgm:pt>
    <dgm:pt modelId="{3E1FAE2A-F8CC-4A6E-A4C2-0FB962807BAB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1050" b="1" dirty="0" err="1" smtClean="0">
              <a:solidFill>
                <a:srgbClr val="C00000"/>
              </a:solidFill>
            </a:rPr>
            <a:t>LastLiveRecord</a:t>
          </a:r>
          <a:endParaRPr lang="en-US" sz="1050" b="1" dirty="0" smtClean="0">
            <a:solidFill>
              <a:srgbClr val="C00000"/>
            </a:solidFill>
          </a:endParaRPr>
        </a:p>
      </dgm:t>
    </dgm:pt>
    <dgm:pt modelId="{9FDA8F30-61C0-4D4B-8F1D-545C1F1011FC}" type="parTrans" cxnId="{C6A90922-F708-4B44-86CB-70938C8047DD}">
      <dgm:prSet/>
      <dgm:spPr/>
      <dgm:t>
        <a:bodyPr/>
        <a:lstStyle/>
        <a:p>
          <a:endParaRPr lang="en-US" sz="3200"/>
        </a:p>
      </dgm:t>
    </dgm:pt>
    <dgm:pt modelId="{9FBD59FD-841F-4743-B072-3A7C2CACF16B}" type="sibTrans" cxnId="{C6A90922-F708-4B44-86CB-70938C8047DD}">
      <dgm:prSet/>
      <dgm:spPr/>
      <dgm:t>
        <a:bodyPr/>
        <a:lstStyle/>
        <a:p>
          <a:endParaRPr lang="en-US"/>
        </a:p>
      </dgm:t>
    </dgm:pt>
    <dgm:pt modelId="{5DCAB60F-FD26-4C00-AD69-7C58D9E4A24E}">
      <dgm:prSet custT="1"/>
      <dgm:spPr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1050" b="1" dirty="0" err="1" smtClean="0">
              <a:solidFill>
                <a:schemeClr val="tx2"/>
              </a:solidFill>
            </a:rPr>
            <a:t>AdultSurvivalYears</a:t>
          </a:r>
          <a:endParaRPr lang="en-US" sz="1050" b="1" dirty="0" smtClean="0">
            <a:solidFill>
              <a:schemeClr val="tx2"/>
            </a:solidFill>
          </a:endParaRPr>
        </a:p>
        <a:p>
          <a:pPr algn="l"/>
          <a:r>
            <a:rPr lang="en-US" sz="1050" b="0" dirty="0" smtClean="0">
              <a:solidFill>
                <a:schemeClr val="tx2"/>
              </a:solidFill>
            </a:rPr>
            <a:t>- From 2000 to current year (if past </a:t>
          </a:r>
          <a:r>
            <a:rPr lang="en-US" sz="1050" b="0" dirty="0" err="1" smtClean="0">
              <a:solidFill>
                <a:schemeClr val="tx2"/>
              </a:solidFill>
            </a:rPr>
            <a:t>july</a:t>
          </a:r>
          <a:r>
            <a:rPr lang="en-US" sz="1050" b="0" dirty="0" smtClean="0">
              <a:solidFill>
                <a:schemeClr val="tx2"/>
              </a:solidFill>
            </a:rPr>
            <a:t> – otherwise until last year)</a:t>
          </a:r>
          <a:endParaRPr lang="en-US" sz="1050" b="0" dirty="0" smtClean="0">
            <a:solidFill>
              <a:schemeClr val="tx2"/>
            </a:solidFill>
          </a:endParaRPr>
        </a:p>
      </dgm:t>
    </dgm:pt>
    <dgm:pt modelId="{C42478FC-D8D1-4E15-9B28-20E531A08A78}" type="parTrans" cxnId="{860819F7-068A-48CB-9D19-F3E5D634B7B4}">
      <dgm:prSet/>
      <dgm:spPr/>
      <dgm:t>
        <a:bodyPr/>
        <a:lstStyle/>
        <a:p>
          <a:endParaRPr lang="en-US" sz="3200"/>
        </a:p>
      </dgm:t>
    </dgm:pt>
    <dgm:pt modelId="{AD010105-EF2C-4B27-ADF1-712BA690BC81}" type="sibTrans" cxnId="{860819F7-068A-48CB-9D19-F3E5D634B7B4}">
      <dgm:prSet/>
      <dgm:spPr/>
      <dgm:t>
        <a:bodyPr/>
        <a:lstStyle/>
        <a:p>
          <a:endParaRPr lang="en-US"/>
        </a:p>
      </dgm:t>
    </dgm:pt>
    <dgm:pt modelId="{4855453F-452C-4D92-BB74-2F5768AFE959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050" b="1" dirty="0" err="1" smtClean="0">
              <a:solidFill>
                <a:srgbClr val="00B050"/>
              </a:solidFill>
            </a:rPr>
            <a:t>tblBirds</a:t>
          </a:r>
          <a:endParaRPr lang="en-US" sz="1050" b="1" dirty="0">
            <a:solidFill>
              <a:srgbClr val="00B050"/>
            </a:solidFill>
          </a:endParaRPr>
        </a:p>
      </dgm:t>
    </dgm:pt>
    <dgm:pt modelId="{2E26C329-07A6-4580-BD5F-A25ABABC2577}" type="parTrans" cxnId="{93EDA3D0-639A-4EE5-AFC3-87F17CCD4E83}">
      <dgm:prSet/>
      <dgm:spPr/>
      <dgm:t>
        <a:bodyPr/>
        <a:lstStyle/>
        <a:p>
          <a:endParaRPr lang="en-US" sz="3200"/>
        </a:p>
      </dgm:t>
    </dgm:pt>
    <dgm:pt modelId="{E13E8A9B-7E20-407C-B91C-30550554C874}" type="sibTrans" cxnId="{93EDA3D0-639A-4EE5-AFC3-87F17CCD4E83}">
      <dgm:prSet/>
      <dgm:spPr/>
      <dgm:t>
        <a:bodyPr/>
        <a:lstStyle/>
        <a:p>
          <a:endParaRPr lang="en-US"/>
        </a:p>
      </dgm:t>
    </dgm:pt>
    <dgm:pt modelId="{7F437B1D-52E9-4DCC-A1B2-4F3C3FFDDE63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1050" b="1" dirty="0" err="1" smtClean="0">
              <a:solidFill>
                <a:srgbClr val="7030A0"/>
              </a:solidFill>
            </a:rPr>
            <a:t>AdultSurvivalByYears</a:t>
          </a:r>
          <a:endParaRPr lang="en-US" sz="1050" b="1" dirty="0">
            <a:solidFill>
              <a:srgbClr val="7030A0"/>
            </a:solidFill>
          </a:endParaRPr>
        </a:p>
      </dgm:t>
    </dgm:pt>
    <dgm:pt modelId="{E9AC9BC4-B99F-48D9-ABA2-3DCD54350E01}" type="parTrans" cxnId="{19F25DD4-CD2B-4ECD-8439-65D0ACC96C10}">
      <dgm:prSet/>
      <dgm:spPr/>
      <dgm:t>
        <a:bodyPr/>
        <a:lstStyle/>
        <a:p>
          <a:endParaRPr lang="en-US" sz="2400"/>
        </a:p>
      </dgm:t>
    </dgm:pt>
    <dgm:pt modelId="{D9EDEAAE-5B38-4622-8B34-4B41003834ED}" type="sibTrans" cxnId="{19F25DD4-CD2B-4ECD-8439-65D0ACC96C10}">
      <dgm:prSet/>
      <dgm:spPr/>
      <dgm:t>
        <a:bodyPr/>
        <a:lstStyle/>
        <a:p>
          <a:endParaRPr lang="en-US"/>
        </a:p>
      </dgm:t>
    </dgm:pt>
    <dgm:pt modelId="{7B2B7A9D-8C73-460F-8D27-511C4DE275F6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050" b="1" dirty="0" err="1" smtClean="0">
              <a:solidFill>
                <a:srgbClr val="00B050"/>
              </a:solidFill>
            </a:rPr>
            <a:t>tblBirds</a:t>
          </a:r>
          <a:endParaRPr lang="en-US" sz="1050" b="1" dirty="0">
            <a:solidFill>
              <a:srgbClr val="00B050"/>
            </a:solidFill>
          </a:endParaRPr>
        </a:p>
      </dgm:t>
    </dgm:pt>
    <dgm:pt modelId="{45A6E059-7CD9-4FAA-8B04-E33678BD4EEC}" type="parTrans" cxnId="{A05AB7B1-C567-4064-BA90-107A0B347057}">
      <dgm:prSet/>
      <dgm:spPr/>
      <dgm:t>
        <a:bodyPr/>
        <a:lstStyle/>
        <a:p>
          <a:endParaRPr lang="en-US" sz="2400"/>
        </a:p>
      </dgm:t>
    </dgm:pt>
    <dgm:pt modelId="{1A9804E8-2010-4E9F-88FE-DF5DB45DFD5B}" type="sibTrans" cxnId="{A05AB7B1-C567-4064-BA90-107A0B347057}">
      <dgm:prSet/>
      <dgm:spPr/>
      <dgm:t>
        <a:bodyPr/>
        <a:lstStyle/>
        <a:p>
          <a:endParaRPr lang="en-US"/>
        </a:p>
      </dgm:t>
    </dgm:pt>
    <dgm:pt modelId="{B2C72653-1D2A-40E0-92D0-2C4234564A36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050" b="1" dirty="0" err="1" smtClean="0">
              <a:solidFill>
                <a:srgbClr val="00B050"/>
              </a:solidFill>
            </a:rPr>
            <a:t>Usys_tblDigit</a:t>
          </a:r>
          <a:r>
            <a:rPr lang="en-US" sz="1050" b="1" dirty="0" smtClean="0">
              <a:solidFill>
                <a:srgbClr val="00B050"/>
              </a:solidFill>
            </a:rPr>
            <a:t> AS Tens</a:t>
          </a:r>
          <a:endParaRPr lang="en-US" sz="1050" b="1" dirty="0">
            <a:solidFill>
              <a:srgbClr val="00B050"/>
            </a:solidFill>
          </a:endParaRPr>
        </a:p>
      </dgm:t>
    </dgm:pt>
    <dgm:pt modelId="{C687F7E6-15D3-40E4-8A16-70B690B068EA}" type="parTrans" cxnId="{F3CBC9A8-60DE-4910-A335-2DA8DF0193F7}">
      <dgm:prSet/>
      <dgm:spPr/>
      <dgm:t>
        <a:bodyPr/>
        <a:lstStyle/>
        <a:p>
          <a:endParaRPr lang="en-US"/>
        </a:p>
      </dgm:t>
    </dgm:pt>
    <dgm:pt modelId="{55087CAF-4D0C-4A8A-BE66-9CD7E4BBC48B}" type="sibTrans" cxnId="{F3CBC9A8-60DE-4910-A335-2DA8DF0193F7}">
      <dgm:prSet/>
      <dgm:spPr/>
      <dgm:t>
        <a:bodyPr/>
        <a:lstStyle/>
        <a:p>
          <a:endParaRPr lang="en-US"/>
        </a:p>
      </dgm:t>
    </dgm:pt>
    <dgm:pt modelId="{A463B3F6-E922-4A00-95AE-25530EB34EC0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050" b="1" dirty="0" err="1" smtClean="0">
              <a:solidFill>
                <a:srgbClr val="00B050"/>
              </a:solidFill>
            </a:rPr>
            <a:t>Usys_tblDigit</a:t>
          </a:r>
          <a:r>
            <a:rPr lang="en-US" sz="1050" b="1" dirty="0" smtClean="0">
              <a:solidFill>
                <a:srgbClr val="00B050"/>
              </a:solidFill>
            </a:rPr>
            <a:t> AS Unit</a:t>
          </a:r>
          <a:endParaRPr lang="en-US" sz="1050" b="1" dirty="0">
            <a:solidFill>
              <a:srgbClr val="00B050"/>
            </a:solidFill>
          </a:endParaRPr>
        </a:p>
      </dgm:t>
    </dgm:pt>
    <dgm:pt modelId="{ABB1D15F-7C02-43AF-8A19-653EFC1E8C48}" type="parTrans" cxnId="{DB0E7404-A4A5-40DF-8450-D88A384FAE71}">
      <dgm:prSet/>
      <dgm:spPr/>
      <dgm:t>
        <a:bodyPr/>
        <a:lstStyle/>
        <a:p>
          <a:endParaRPr lang="en-US"/>
        </a:p>
      </dgm:t>
    </dgm:pt>
    <dgm:pt modelId="{5B8CA51C-7955-438D-A6F4-B3C90D402176}" type="sibTrans" cxnId="{DB0E7404-A4A5-40DF-8450-D88A384FAE71}">
      <dgm:prSet/>
      <dgm:spPr/>
      <dgm:t>
        <a:bodyPr/>
        <a:lstStyle/>
        <a:p>
          <a:endParaRPr lang="en-US"/>
        </a:p>
      </dgm:t>
    </dgm:pt>
    <dgm:pt modelId="{8D37030A-DCE6-41F1-85A1-3118BB466C91}" type="pres">
      <dgm:prSet presAssocID="{18098B98-3D02-4896-B26C-F45ACCBFA8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A58A86-3A97-467D-974C-B5AD8E6B2DE5}" type="pres">
      <dgm:prSet presAssocID="{72083E10-9578-428E-9526-4CA88DDE97A2}" presName="hierRoot1" presStyleCnt="0">
        <dgm:presLayoutVars>
          <dgm:hierBranch val="init"/>
        </dgm:presLayoutVars>
      </dgm:prSet>
      <dgm:spPr/>
    </dgm:pt>
    <dgm:pt modelId="{EF3148DB-7DFB-4610-9FBC-FE1EFD64632D}" type="pres">
      <dgm:prSet presAssocID="{72083E10-9578-428E-9526-4CA88DDE97A2}" presName="rootComposite1" presStyleCnt="0"/>
      <dgm:spPr/>
    </dgm:pt>
    <dgm:pt modelId="{EDEA0F51-606C-486A-AD15-D1B2FD25F3D4}" type="pres">
      <dgm:prSet presAssocID="{72083E10-9578-428E-9526-4CA88DDE97A2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1B0FC5-8795-428E-BAB2-51655DF9BFAC}" type="pres">
      <dgm:prSet presAssocID="{72083E10-9578-428E-9526-4CA88DDE97A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6659865-90AE-45C7-8FB7-61D01A2E71D2}" type="pres">
      <dgm:prSet presAssocID="{72083E10-9578-428E-9526-4CA88DDE97A2}" presName="hierChild2" presStyleCnt="0"/>
      <dgm:spPr/>
    </dgm:pt>
    <dgm:pt modelId="{F7809071-4E70-43DB-9702-B1FAF940FFAF}" type="pres">
      <dgm:prSet presAssocID="{72083E10-9578-428E-9526-4CA88DDE97A2}" presName="hierChild3" presStyleCnt="0"/>
      <dgm:spPr/>
    </dgm:pt>
    <dgm:pt modelId="{5DE51BA2-DAD1-46C8-BC60-D9FCBC545CA8}" type="pres">
      <dgm:prSet presAssocID="{9ACAFCFC-5142-4C6A-A550-74BE20AD0CD4}" presName="hierRoot1" presStyleCnt="0">
        <dgm:presLayoutVars>
          <dgm:hierBranch val="init"/>
        </dgm:presLayoutVars>
      </dgm:prSet>
      <dgm:spPr/>
    </dgm:pt>
    <dgm:pt modelId="{32CA07E6-6C3A-49FB-AE1D-057F9204807E}" type="pres">
      <dgm:prSet presAssocID="{9ACAFCFC-5142-4C6A-A550-74BE20AD0CD4}" presName="rootComposite1" presStyleCnt="0"/>
      <dgm:spPr/>
    </dgm:pt>
    <dgm:pt modelId="{BE907398-AA16-4188-B20A-D96C29A10321}" type="pres">
      <dgm:prSet presAssocID="{9ACAFCFC-5142-4C6A-A550-74BE20AD0CD4}" presName="rootText1" presStyleLbl="node0" presStyleIdx="1" presStyleCnt="2" custScaleX="100070" custScaleY="998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2F7F3E-7E7D-4936-A1EC-318FAD052DCC}" type="pres">
      <dgm:prSet presAssocID="{9ACAFCFC-5142-4C6A-A550-74BE20AD0CD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90DFCD5-71FC-4FC9-A8D1-3A74D79F1627}" type="pres">
      <dgm:prSet presAssocID="{9ACAFCFC-5142-4C6A-A550-74BE20AD0CD4}" presName="hierChild2" presStyleCnt="0"/>
      <dgm:spPr/>
    </dgm:pt>
    <dgm:pt modelId="{829303FF-0E5D-44E1-BE44-9CC2D1BFF960}" type="pres">
      <dgm:prSet presAssocID="{5210E6C0-7B5F-4615-8FD8-15609B60CBD8}" presName="Name64" presStyleLbl="parChTrans1D2" presStyleIdx="0" presStyleCnt="3"/>
      <dgm:spPr/>
      <dgm:t>
        <a:bodyPr/>
        <a:lstStyle/>
        <a:p>
          <a:endParaRPr lang="en-US"/>
        </a:p>
      </dgm:t>
    </dgm:pt>
    <dgm:pt modelId="{EEAEC424-8B7D-42D1-A671-7D8D4527F07B}" type="pres">
      <dgm:prSet presAssocID="{1449AB31-8A25-46F0-A80A-8595609BEB64}" presName="hierRoot2" presStyleCnt="0">
        <dgm:presLayoutVars>
          <dgm:hierBranch val="init"/>
        </dgm:presLayoutVars>
      </dgm:prSet>
      <dgm:spPr/>
    </dgm:pt>
    <dgm:pt modelId="{B4D129CD-A238-4172-9E16-1FF13E430C70}" type="pres">
      <dgm:prSet presAssocID="{1449AB31-8A25-46F0-A80A-8595609BEB64}" presName="rootComposite" presStyleCnt="0"/>
      <dgm:spPr/>
    </dgm:pt>
    <dgm:pt modelId="{DAAF4679-7E0F-4825-B044-629AB82E5C4B}" type="pres">
      <dgm:prSet presAssocID="{1449AB31-8A25-46F0-A80A-8595609BEB64}" presName="rootText" presStyleLbl="node2" presStyleIdx="0" presStyleCnt="3" custScaleY="1967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D806AB-6C7B-469D-8722-6E4414FEC5D7}" type="pres">
      <dgm:prSet presAssocID="{1449AB31-8A25-46F0-A80A-8595609BEB64}" presName="rootConnector" presStyleLbl="node2" presStyleIdx="0" presStyleCnt="3"/>
      <dgm:spPr/>
      <dgm:t>
        <a:bodyPr/>
        <a:lstStyle/>
        <a:p>
          <a:endParaRPr lang="en-US"/>
        </a:p>
      </dgm:t>
    </dgm:pt>
    <dgm:pt modelId="{07A164DF-5E38-42E8-8471-B2755CA34668}" type="pres">
      <dgm:prSet presAssocID="{1449AB31-8A25-46F0-A80A-8595609BEB64}" presName="hierChild4" presStyleCnt="0"/>
      <dgm:spPr/>
    </dgm:pt>
    <dgm:pt modelId="{1D2552C4-A693-4141-87FF-7D7E0BA1C7E2}" type="pres">
      <dgm:prSet presAssocID="{E9AC9BC4-B99F-48D9-ABA2-3DCD54350E01}" presName="Name64" presStyleLbl="parChTrans1D3" presStyleIdx="0" presStyleCnt="5"/>
      <dgm:spPr/>
    </dgm:pt>
    <dgm:pt modelId="{159AB788-DDEC-4585-84DF-D51281305BAF}" type="pres">
      <dgm:prSet presAssocID="{7F437B1D-52E9-4DCC-A1B2-4F3C3FFDDE63}" presName="hierRoot2" presStyleCnt="0">
        <dgm:presLayoutVars>
          <dgm:hierBranch val="init"/>
        </dgm:presLayoutVars>
      </dgm:prSet>
      <dgm:spPr/>
    </dgm:pt>
    <dgm:pt modelId="{FBA67162-E200-497D-97F3-DEDDBF04C572}" type="pres">
      <dgm:prSet presAssocID="{7F437B1D-52E9-4DCC-A1B2-4F3C3FFDDE63}" presName="rootComposite" presStyleCnt="0"/>
      <dgm:spPr/>
    </dgm:pt>
    <dgm:pt modelId="{7F37DB82-530D-43C6-8741-D816CF63E21F}" type="pres">
      <dgm:prSet presAssocID="{7F437B1D-52E9-4DCC-A1B2-4F3C3FFDDE63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F717C4-1CE2-4F6B-A837-758C7B07F109}" type="pres">
      <dgm:prSet presAssocID="{7F437B1D-52E9-4DCC-A1B2-4F3C3FFDDE63}" presName="rootConnector" presStyleLbl="node3" presStyleIdx="0" presStyleCnt="5"/>
      <dgm:spPr/>
      <dgm:t>
        <a:bodyPr/>
        <a:lstStyle/>
        <a:p>
          <a:endParaRPr lang="en-US"/>
        </a:p>
      </dgm:t>
    </dgm:pt>
    <dgm:pt modelId="{01B68C47-A509-4AA8-866A-600C85BF6E8D}" type="pres">
      <dgm:prSet presAssocID="{7F437B1D-52E9-4DCC-A1B2-4F3C3FFDDE63}" presName="hierChild4" presStyleCnt="0"/>
      <dgm:spPr/>
    </dgm:pt>
    <dgm:pt modelId="{73FFC060-2B9C-4604-B655-A9E6062360E7}" type="pres">
      <dgm:prSet presAssocID="{7F437B1D-52E9-4DCC-A1B2-4F3C3FFDDE63}" presName="hierChild5" presStyleCnt="0"/>
      <dgm:spPr/>
    </dgm:pt>
    <dgm:pt modelId="{D9171151-97C5-4FAF-8D64-96F5D88515D1}" type="pres">
      <dgm:prSet presAssocID="{45A6E059-7CD9-4FAA-8B04-E33678BD4EEC}" presName="Name64" presStyleLbl="parChTrans1D3" presStyleIdx="1" presStyleCnt="5"/>
      <dgm:spPr/>
    </dgm:pt>
    <dgm:pt modelId="{1A00A203-6EAE-45A2-9788-FAD3E4DEE38B}" type="pres">
      <dgm:prSet presAssocID="{7B2B7A9D-8C73-460F-8D27-511C4DE275F6}" presName="hierRoot2" presStyleCnt="0">
        <dgm:presLayoutVars>
          <dgm:hierBranch val="init"/>
        </dgm:presLayoutVars>
      </dgm:prSet>
      <dgm:spPr/>
    </dgm:pt>
    <dgm:pt modelId="{E66027FD-B532-4AD8-8E55-F16A28330016}" type="pres">
      <dgm:prSet presAssocID="{7B2B7A9D-8C73-460F-8D27-511C4DE275F6}" presName="rootComposite" presStyleCnt="0"/>
      <dgm:spPr/>
    </dgm:pt>
    <dgm:pt modelId="{5C8A8848-07BB-460B-BC18-D4BAFF3582C5}" type="pres">
      <dgm:prSet presAssocID="{7B2B7A9D-8C73-460F-8D27-511C4DE275F6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9E9ED5-89B2-429E-ABF4-A088D947194F}" type="pres">
      <dgm:prSet presAssocID="{7B2B7A9D-8C73-460F-8D27-511C4DE275F6}" presName="rootConnector" presStyleLbl="node3" presStyleIdx="1" presStyleCnt="5"/>
      <dgm:spPr/>
      <dgm:t>
        <a:bodyPr/>
        <a:lstStyle/>
        <a:p>
          <a:endParaRPr lang="en-US"/>
        </a:p>
      </dgm:t>
    </dgm:pt>
    <dgm:pt modelId="{EC788697-A707-4EA9-BAE6-FDF4E7C9B967}" type="pres">
      <dgm:prSet presAssocID="{7B2B7A9D-8C73-460F-8D27-511C4DE275F6}" presName="hierChild4" presStyleCnt="0"/>
      <dgm:spPr/>
    </dgm:pt>
    <dgm:pt modelId="{98122AEF-B5D4-43B7-BA0C-8088254BF320}" type="pres">
      <dgm:prSet presAssocID="{7B2B7A9D-8C73-460F-8D27-511C4DE275F6}" presName="hierChild5" presStyleCnt="0"/>
      <dgm:spPr/>
    </dgm:pt>
    <dgm:pt modelId="{ADFC4550-9310-4BA1-A92B-DC66E6BB7537}" type="pres">
      <dgm:prSet presAssocID="{1449AB31-8A25-46F0-A80A-8595609BEB64}" presName="hierChild5" presStyleCnt="0"/>
      <dgm:spPr/>
    </dgm:pt>
    <dgm:pt modelId="{C749CD90-5ED1-40E7-9C5B-D2F44FC6E4B6}" type="pres">
      <dgm:prSet presAssocID="{30DB14B4-C961-470D-9A47-EEC7F9368630}" presName="Name64" presStyleLbl="parChTrans1D2" presStyleIdx="1" presStyleCnt="3"/>
      <dgm:spPr/>
      <dgm:t>
        <a:bodyPr/>
        <a:lstStyle/>
        <a:p>
          <a:endParaRPr lang="en-US"/>
        </a:p>
      </dgm:t>
    </dgm:pt>
    <dgm:pt modelId="{0038A0A3-B932-4A08-92D8-3EAB49DC3ED9}" type="pres">
      <dgm:prSet presAssocID="{A38FC05A-5E07-4CA3-AED3-120F80C38C9B}" presName="hierRoot2" presStyleCnt="0">
        <dgm:presLayoutVars>
          <dgm:hierBranch val="init"/>
        </dgm:presLayoutVars>
      </dgm:prSet>
      <dgm:spPr/>
    </dgm:pt>
    <dgm:pt modelId="{9252A3E3-9D71-4F7B-B597-DEF21627ACD8}" type="pres">
      <dgm:prSet presAssocID="{A38FC05A-5E07-4CA3-AED3-120F80C38C9B}" presName="rootComposite" presStyleCnt="0"/>
      <dgm:spPr/>
    </dgm:pt>
    <dgm:pt modelId="{B7763EA0-6D75-420B-B14A-87B95D9C65AD}" type="pres">
      <dgm:prSet presAssocID="{A38FC05A-5E07-4CA3-AED3-120F80C38C9B}" presName="rootText" presStyleLbl="node2" presStyleIdx="1" presStyleCnt="3" custScaleY="2279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97602-79B5-4384-AE80-96DC36476E35}" type="pres">
      <dgm:prSet presAssocID="{A38FC05A-5E07-4CA3-AED3-120F80C38C9B}" presName="rootConnector" presStyleLbl="node2" presStyleIdx="1" presStyleCnt="3"/>
      <dgm:spPr/>
      <dgm:t>
        <a:bodyPr/>
        <a:lstStyle/>
        <a:p>
          <a:endParaRPr lang="en-US"/>
        </a:p>
      </dgm:t>
    </dgm:pt>
    <dgm:pt modelId="{2FBB6852-4AAD-4074-B6CF-AEA51B5ABCCC}" type="pres">
      <dgm:prSet presAssocID="{A38FC05A-5E07-4CA3-AED3-120F80C38C9B}" presName="hierChild4" presStyleCnt="0"/>
      <dgm:spPr/>
    </dgm:pt>
    <dgm:pt modelId="{0D13F3D3-F52B-405F-9AB4-ACB1EAA67343}" type="pres">
      <dgm:prSet presAssocID="{2E26C329-07A6-4580-BD5F-A25ABABC2577}" presName="Name64" presStyleLbl="parChTrans1D3" presStyleIdx="2" presStyleCnt="5"/>
      <dgm:spPr/>
      <dgm:t>
        <a:bodyPr/>
        <a:lstStyle/>
        <a:p>
          <a:endParaRPr lang="en-US"/>
        </a:p>
      </dgm:t>
    </dgm:pt>
    <dgm:pt modelId="{89803260-CA6D-42BC-9AC3-73FADADD63DE}" type="pres">
      <dgm:prSet presAssocID="{4855453F-452C-4D92-BB74-2F5768AFE959}" presName="hierRoot2" presStyleCnt="0">
        <dgm:presLayoutVars>
          <dgm:hierBranch val="init"/>
        </dgm:presLayoutVars>
      </dgm:prSet>
      <dgm:spPr/>
    </dgm:pt>
    <dgm:pt modelId="{3B720E1E-3F45-428D-A7C2-C952D8B537B6}" type="pres">
      <dgm:prSet presAssocID="{4855453F-452C-4D92-BB74-2F5768AFE959}" presName="rootComposite" presStyleCnt="0"/>
      <dgm:spPr/>
    </dgm:pt>
    <dgm:pt modelId="{A5392B4D-2E96-4499-AB03-33C7EB3130F5}" type="pres">
      <dgm:prSet presAssocID="{4855453F-452C-4D92-BB74-2F5768AFE959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180C38-66CB-4C31-BD26-6011D4C5B5E4}" type="pres">
      <dgm:prSet presAssocID="{4855453F-452C-4D92-BB74-2F5768AFE959}" presName="rootConnector" presStyleLbl="node3" presStyleIdx="2" presStyleCnt="5"/>
      <dgm:spPr/>
      <dgm:t>
        <a:bodyPr/>
        <a:lstStyle/>
        <a:p>
          <a:endParaRPr lang="en-US"/>
        </a:p>
      </dgm:t>
    </dgm:pt>
    <dgm:pt modelId="{AB79871E-490A-4C75-8994-FDB6ACAB8335}" type="pres">
      <dgm:prSet presAssocID="{4855453F-452C-4D92-BB74-2F5768AFE959}" presName="hierChild4" presStyleCnt="0"/>
      <dgm:spPr/>
    </dgm:pt>
    <dgm:pt modelId="{17BDB474-5E86-4436-9311-D2FDE2B8364E}" type="pres">
      <dgm:prSet presAssocID="{4855453F-452C-4D92-BB74-2F5768AFE959}" presName="hierChild5" presStyleCnt="0"/>
      <dgm:spPr/>
    </dgm:pt>
    <dgm:pt modelId="{5554CC2A-1BF7-47B1-A416-5F8C714F71B0}" type="pres">
      <dgm:prSet presAssocID="{9FDA8F30-61C0-4D4B-8F1D-545C1F1011FC}" presName="Name64" presStyleLbl="parChTrans1D3" presStyleIdx="3" presStyleCnt="5"/>
      <dgm:spPr/>
      <dgm:t>
        <a:bodyPr/>
        <a:lstStyle/>
        <a:p>
          <a:endParaRPr lang="en-US"/>
        </a:p>
      </dgm:t>
    </dgm:pt>
    <dgm:pt modelId="{D79F3F82-3796-445F-B732-F72CBC1B423B}" type="pres">
      <dgm:prSet presAssocID="{3E1FAE2A-F8CC-4A6E-A4C2-0FB962807BAB}" presName="hierRoot2" presStyleCnt="0">
        <dgm:presLayoutVars>
          <dgm:hierBranch val="init"/>
        </dgm:presLayoutVars>
      </dgm:prSet>
      <dgm:spPr/>
    </dgm:pt>
    <dgm:pt modelId="{C42D0E5B-A3C4-4909-AF59-C345DB85FB92}" type="pres">
      <dgm:prSet presAssocID="{3E1FAE2A-F8CC-4A6E-A4C2-0FB962807BAB}" presName="rootComposite" presStyleCnt="0"/>
      <dgm:spPr/>
    </dgm:pt>
    <dgm:pt modelId="{A46E590D-407B-46F1-AB5C-2E85C4787F72}" type="pres">
      <dgm:prSet presAssocID="{3E1FAE2A-F8CC-4A6E-A4C2-0FB962807BAB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00C03F-7119-400E-908D-60B522706047}" type="pres">
      <dgm:prSet presAssocID="{3E1FAE2A-F8CC-4A6E-A4C2-0FB962807BAB}" presName="rootConnector" presStyleLbl="node3" presStyleIdx="3" presStyleCnt="5"/>
      <dgm:spPr/>
      <dgm:t>
        <a:bodyPr/>
        <a:lstStyle/>
        <a:p>
          <a:endParaRPr lang="en-US"/>
        </a:p>
      </dgm:t>
    </dgm:pt>
    <dgm:pt modelId="{C6A06D73-DECD-4F3C-AAE1-657301125031}" type="pres">
      <dgm:prSet presAssocID="{3E1FAE2A-F8CC-4A6E-A4C2-0FB962807BAB}" presName="hierChild4" presStyleCnt="0"/>
      <dgm:spPr/>
    </dgm:pt>
    <dgm:pt modelId="{25E1848E-3DBF-4C6F-9883-B9A3D9B8B916}" type="pres">
      <dgm:prSet presAssocID="{3E1FAE2A-F8CC-4A6E-A4C2-0FB962807BAB}" presName="hierChild5" presStyleCnt="0"/>
      <dgm:spPr/>
    </dgm:pt>
    <dgm:pt modelId="{20C05046-4FA9-4487-A4F9-0608DB34FBCA}" type="pres">
      <dgm:prSet presAssocID="{C42478FC-D8D1-4E15-9B28-20E531A08A78}" presName="Name64" presStyleLbl="parChTrans1D3" presStyleIdx="4" presStyleCnt="5"/>
      <dgm:spPr/>
      <dgm:t>
        <a:bodyPr/>
        <a:lstStyle/>
        <a:p>
          <a:endParaRPr lang="en-US"/>
        </a:p>
      </dgm:t>
    </dgm:pt>
    <dgm:pt modelId="{4EF08824-1487-4AC2-8F50-69BA22EF8A17}" type="pres">
      <dgm:prSet presAssocID="{5DCAB60F-FD26-4C00-AD69-7C58D9E4A24E}" presName="hierRoot2" presStyleCnt="0">
        <dgm:presLayoutVars>
          <dgm:hierBranch val="init"/>
        </dgm:presLayoutVars>
      </dgm:prSet>
      <dgm:spPr/>
    </dgm:pt>
    <dgm:pt modelId="{42CA1BC8-7B64-417A-BB0E-E369D52FA150}" type="pres">
      <dgm:prSet presAssocID="{5DCAB60F-FD26-4C00-AD69-7C58D9E4A24E}" presName="rootComposite" presStyleCnt="0"/>
      <dgm:spPr/>
    </dgm:pt>
    <dgm:pt modelId="{BBD85540-7268-4AAF-BAA6-429F32B566D1}" type="pres">
      <dgm:prSet presAssocID="{5DCAB60F-FD26-4C00-AD69-7C58D9E4A24E}" presName="rootText" presStyleLbl="node3" presStyleIdx="4" presStyleCnt="5" custScaleY="1449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061235-F37F-4EE4-A154-9D245A350772}" type="pres">
      <dgm:prSet presAssocID="{5DCAB60F-FD26-4C00-AD69-7C58D9E4A24E}" presName="rootConnector" presStyleLbl="node3" presStyleIdx="4" presStyleCnt="5"/>
      <dgm:spPr/>
      <dgm:t>
        <a:bodyPr/>
        <a:lstStyle/>
        <a:p>
          <a:endParaRPr lang="en-US"/>
        </a:p>
      </dgm:t>
    </dgm:pt>
    <dgm:pt modelId="{C12F7B71-CEC7-4F81-80E3-0B8945ADC317}" type="pres">
      <dgm:prSet presAssocID="{5DCAB60F-FD26-4C00-AD69-7C58D9E4A24E}" presName="hierChild4" presStyleCnt="0"/>
      <dgm:spPr/>
    </dgm:pt>
    <dgm:pt modelId="{5E972B23-932E-4095-BDFF-178B2B8715FC}" type="pres">
      <dgm:prSet presAssocID="{C687F7E6-15D3-40E4-8A16-70B690B068EA}" presName="Name64" presStyleLbl="parChTrans1D4" presStyleIdx="0" presStyleCnt="2"/>
      <dgm:spPr/>
    </dgm:pt>
    <dgm:pt modelId="{7EFA56A6-7F86-488B-8DB7-2FD696C1897B}" type="pres">
      <dgm:prSet presAssocID="{B2C72653-1D2A-40E0-92D0-2C4234564A36}" presName="hierRoot2" presStyleCnt="0">
        <dgm:presLayoutVars>
          <dgm:hierBranch val="init"/>
        </dgm:presLayoutVars>
      </dgm:prSet>
      <dgm:spPr/>
    </dgm:pt>
    <dgm:pt modelId="{622AD278-0688-4111-86DA-DBE4D92F6C79}" type="pres">
      <dgm:prSet presAssocID="{B2C72653-1D2A-40E0-92D0-2C4234564A36}" presName="rootComposite" presStyleCnt="0"/>
      <dgm:spPr/>
    </dgm:pt>
    <dgm:pt modelId="{12652DBD-CFFD-46DB-ACA3-815D2A479319}" type="pres">
      <dgm:prSet presAssocID="{B2C72653-1D2A-40E0-92D0-2C4234564A36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41252D-99BE-4F80-B02C-E6734DEDDF8A}" type="pres">
      <dgm:prSet presAssocID="{B2C72653-1D2A-40E0-92D0-2C4234564A36}" presName="rootConnector" presStyleLbl="node4" presStyleIdx="0" presStyleCnt="2"/>
      <dgm:spPr/>
      <dgm:t>
        <a:bodyPr/>
        <a:lstStyle/>
        <a:p>
          <a:endParaRPr lang="en-US"/>
        </a:p>
      </dgm:t>
    </dgm:pt>
    <dgm:pt modelId="{13A8E30D-77F7-4842-97D0-B6CBEFA3964B}" type="pres">
      <dgm:prSet presAssocID="{B2C72653-1D2A-40E0-92D0-2C4234564A36}" presName="hierChild4" presStyleCnt="0"/>
      <dgm:spPr/>
    </dgm:pt>
    <dgm:pt modelId="{42AF7C50-291A-4B7B-9C35-0E9020E86F43}" type="pres">
      <dgm:prSet presAssocID="{B2C72653-1D2A-40E0-92D0-2C4234564A36}" presName="hierChild5" presStyleCnt="0"/>
      <dgm:spPr/>
    </dgm:pt>
    <dgm:pt modelId="{4E09C42B-69AC-42C9-BF96-04114A4DD7A3}" type="pres">
      <dgm:prSet presAssocID="{ABB1D15F-7C02-43AF-8A19-653EFC1E8C48}" presName="Name64" presStyleLbl="parChTrans1D4" presStyleIdx="1" presStyleCnt="2"/>
      <dgm:spPr/>
    </dgm:pt>
    <dgm:pt modelId="{38A2A97A-9BFB-443A-819D-A376537B3768}" type="pres">
      <dgm:prSet presAssocID="{A463B3F6-E922-4A00-95AE-25530EB34EC0}" presName="hierRoot2" presStyleCnt="0">
        <dgm:presLayoutVars>
          <dgm:hierBranch val="init"/>
        </dgm:presLayoutVars>
      </dgm:prSet>
      <dgm:spPr/>
    </dgm:pt>
    <dgm:pt modelId="{DEFCA517-0437-49EC-82E3-9C56DD4FC19E}" type="pres">
      <dgm:prSet presAssocID="{A463B3F6-E922-4A00-95AE-25530EB34EC0}" presName="rootComposite" presStyleCnt="0"/>
      <dgm:spPr/>
    </dgm:pt>
    <dgm:pt modelId="{CAC35B50-B8A3-439B-9894-0280710228BC}" type="pres">
      <dgm:prSet presAssocID="{A463B3F6-E922-4A00-95AE-25530EB34EC0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771ACF-EE95-43B4-A074-630664A5542D}" type="pres">
      <dgm:prSet presAssocID="{A463B3F6-E922-4A00-95AE-25530EB34EC0}" presName="rootConnector" presStyleLbl="node4" presStyleIdx="1" presStyleCnt="2"/>
      <dgm:spPr/>
      <dgm:t>
        <a:bodyPr/>
        <a:lstStyle/>
        <a:p>
          <a:endParaRPr lang="en-US"/>
        </a:p>
      </dgm:t>
    </dgm:pt>
    <dgm:pt modelId="{7437FD33-9344-4A67-9A61-EBC1AC06A583}" type="pres">
      <dgm:prSet presAssocID="{A463B3F6-E922-4A00-95AE-25530EB34EC0}" presName="hierChild4" presStyleCnt="0"/>
      <dgm:spPr/>
    </dgm:pt>
    <dgm:pt modelId="{6040AB17-011A-40AB-B9E7-CE7E29EB0CC5}" type="pres">
      <dgm:prSet presAssocID="{A463B3F6-E922-4A00-95AE-25530EB34EC0}" presName="hierChild5" presStyleCnt="0"/>
      <dgm:spPr/>
    </dgm:pt>
    <dgm:pt modelId="{3BEF572A-C195-488D-B5A6-B26E520856C2}" type="pres">
      <dgm:prSet presAssocID="{5DCAB60F-FD26-4C00-AD69-7C58D9E4A24E}" presName="hierChild5" presStyleCnt="0"/>
      <dgm:spPr/>
    </dgm:pt>
    <dgm:pt modelId="{EFB9FB55-1B42-49E9-A402-F44DD73360F9}" type="pres">
      <dgm:prSet presAssocID="{A38FC05A-5E07-4CA3-AED3-120F80C38C9B}" presName="hierChild5" presStyleCnt="0"/>
      <dgm:spPr/>
    </dgm:pt>
    <dgm:pt modelId="{8C578514-FD53-4EF7-AFDB-07B337E7E73A}" type="pres">
      <dgm:prSet presAssocID="{788EB51A-BDC2-46C7-BA97-F6662BF872AF}" presName="Name64" presStyleLbl="parChTrans1D2" presStyleIdx="2" presStyleCnt="3"/>
      <dgm:spPr/>
      <dgm:t>
        <a:bodyPr/>
        <a:lstStyle/>
        <a:p>
          <a:endParaRPr lang="en-US"/>
        </a:p>
      </dgm:t>
    </dgm:pt>
    <dgm:pt modelId="{0F8D761A-3501-42AC-BBA3-DE27BCCC9F43}" type="pres">
      <dgm:prSet presAssocID="{D76B355E-360B-4DB3-9B0A-734E7A8B5F79}" presName="hierRoot2" presStyleCnt="0">
        <dgm:presLayoutVars>
          <dgm:hierBranch val="init"/>
        </dgm:presLayoutVars>
      </dgm:prSet>
      <dgm:spPr/>
    </dgm:pt>
    <dgm:pt modelId="{290E1071-888F-4EE5-92DB-817A7A6501BE}" type="pres">
      <dgm:prSet presAssocID="{D76B355E-360B-4DB3-9B0A-734E7A8B5F79}" presName="rootComposite" presStyleCnt="0"/>
      <dgm:spPr/>
    </dgm:pt>
    <dgm:pt modelId="{8FBE042A-B910-4B01-9753-89E090492AF8}" type="pres">
      <dgm:prSet presAssocID="{D76B355E-360B-4DB3-9B0A-734E7A8B5F7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B48B69-22C1-4016-805E-8091EFFFD169}" type="pres">
      <dgm:prSet presAssocID="{D76B355E-360B-4DB3-9B0A-734E7A8B5F79}" presName="rootConnector" presStyleLbl="node2" presStyleIdx="2" presStyleCnt="3"/>
      <dgm:spPr/>
      <dgm:t>
        <a:bodyPr/>
        <a:lstStyle/>
        <a:p>
          <a:endParaRPr lang="en-US"/>
        </a:p>
      </dgm:t>
    </dgm:pt>
    <dgm:pt modelId="{C8CC58CD-84C5-426D-AC01-7A60FB2E2589}" type="pres">
      <dgm:prSet presAssocID="{D76B355E-360B-4DB3-9B0A-734E7A8B5F79}" presName="hierChild4" presStyleCnt="0"/>
      <dgm:spPr/>
    </dgm:pt>
    <dgm:pt modelId="{B4A74B27-75E4-4948-957C-2691A16A92E9}" type="pres">
      <dgm:prSet presAssocID="{D76B355E-360B-4DB3-9B0A-734E7A8B5F79}" presName="hierChild5" presStyleCnt="0"/>
      <dgm:spPr/>
    </dgm:pt>
    <dgm:pt modelId="{DCC71CDA-0F99-48AD-BA03-0ADEFA3C7B87}" type="pres">
      <dgm:prSet presAssocID="{9ACAFCFC-5142-4C6A-A550-74BE20AD0CD4}" presName="hierChild3" presStyleCnt="0"/>
      <dgm:spPr/>
    </dgm:pt>
  </dgm:ptLst>
  <dgm:cxnLst>
    <dgm:cxn modelId="{123609DB-F267-4097-B7D6-2DCFD0CA358E}" type="presOf" srcId="{2E26C329-07A6-4580-BD5F-A25ABABC2577}" destId="{0D13F3D3-F52B-405F-9AB4-ACB1EAA67343}" srcOrd="0" destOrd="0" presId="urn:microsoft.com/office/officeart/2009/3/layout/HorizontalOrganizationChart"/>
    <dgm:cxn modelId="{D137841B-8884-4574-846B-BC0FC2A3026D}" type="presOf" srcId="{7B2B7A9D-8C73-460F-8D27-511C4DE275F6}" destId="{859E9ED5-89B2-429E-ABF4-A088D947194F}" srcOrd="1" destOrd="0" presId="urn:microsoft.com/office/officeart/2009/3/layout/HorizontalOrganizationChart"/>
    <dgm:cxn modelId="{D3EEE010-1F99-4883-AA6E-F55BA472F36E}" type="presOf" srcId="{E9AC9BC4-B99F-48D9-ABA2-3DCD54350E01}" destId="{1D2552C4-A693-4141-87FF-7D7E0BA1C7E2}" srcOrd="0" destOrd="0" presId="urn:microsoft.com/office/officeart/2009/3/layout/HorizontalOrganizationChart"/>
    <dgm:cxn modelId="{F3DAA320-D31C-4B8B-8582-954448EE80AF}" type="presOf" srcId="{4855453F-452C-4D92-BB74-2F5768AFE959}" destId="{04180C38-66CB-4C31-BD26-6011D4C5B5E4}" srcOrd="1" destOrd="0" presId="urn:microsoft.com/office/officeart/2009/3/layout/HorizontalOrganizationChart"/>
    <dgm:cxn modelId="{CCED44CF-BD14-41B7-82F7-C2BC6B4B6C67}" type="presOf" srcId="{4855453F-452C-4D92-BB74-2F5768AFE959}" destId="{A5392B4D-2E96-4499-AB03-33C7EB3130F5}" srcOrd="0" destOrd="0" presId="urn:microsoft.com/office/officeart/2009/3/layout/HorizontalOrganizationChart"/>
    <dgm:cxn modelId="{B3036E75-110A-4197-B369-0F380A4765CC}" srcId="{9ACAFCFC-5142-4C6A-A550-74BE20AD0CD4}" destId="{A38FC05A-5E07-4CA3-AED3-120F80C38C9B}" srcOrd="1" destOrd="0" parTransId="{30DB14B4-C961-470D-9A47-EEC7F9368630}" sibTransId="{659ABC5A-C67B-4053-9512-4BDAFEC2B7D9}"/>
    <dgm:cxn modelId="{0A0404CD-950B-476C-B08E-9F9A8D51C12C}" type="presOf" srcId="{A463B3F6-E922-4A00-95AE-25530EB34EC0}" destId="{CAC35B50-B8A3-439B-9894-0280710228BC}" srcOrd="0" destOrd="0" presId="urn:microsoft.com/office/officeart/2009/3/layout/HorizontalOrganizationChart"/>
    <dgm:cxn modelId="{B9BEE170-28A7-4134-82AA-B1D80945E8E3}" type="presOf" srcId="{9FDA8F30-61C0-4D4B-8F1D-545C1F1011FC}" destId="{5554CC2A-1BF7-47B1-A416-5F8C714F71B0}" srcOrd="0" destOrd="0" presId="urn:microsoft.com/office/officeart/2009/3/layout/HorizontalOrganizationChart"/>
    <dgm:cxn modelId="{F7D78F25-2EDA-4F5B-ACAC-FBB9314E3337}" type="presOf" srcId="{A463B3F6-E922-4A00-95AE-25530EB34EC0}" destId="{3C771ACF-EE95-43B4-A074-630664A5542D}" srcOrd="1" destOrd="0" presId="urn:microsoft.com/office/officeart/2009/3/layout/HorizontalOrganizationChart"/>
    <dgm:cxn modelId="{4A902A6B-9F49-4B8C-BC13-E6417EF842B0}" type="presOf" srcId="{9ACAFCFC-5142-4C6A-A550-74BE20AD0CD4}" destId="{BE907398-AA16-4188-B20A-D96C29A10321}" srcOrd="0" destOrd="0" presId="urn:microsoft.com/office/officeart/2009/3/layout/HorizontalOrganizationChart"/>
    <dgm:cxn modelId="{0099C0A2-13C0-4A19-926D-43F2CF76A869}" type="presOf" srcId="{C687F7E6-15D3-40E4-8A16-70B690B068EA}" destId="{5E972B23-932E-4095-BDFF-178B2B8715FC}" srcOrd="0" destOrd="0" presId="urn:microsoft.com/office/officeart/2009/3/layout/HorizontalOrganizationChart"/>
    <dgm:cxn modelId="{BF9A558F-3383-4795-A004-4BFFC88BD2B9}" srcId="{18098B98-3D02-4896-B26C-F45ACCBFA8F8}" destId="{72083E10-9578-428E-9526-4CA88DDE97A2}" srcOrd="0" destOrd="0" parTransId="{00678664-7F8F-41B0-A8BA-C9303C5325FD}" sibTransId="{C1E857C0-6817-43FB-A4A3-2C90ED90707D}"/>
    <dgm:cxn modelId="{2046E723-36AA-4742-AEBD-D2F2E57E658E}" type="presOf" srcId="{788EB51A-BDC2-46C7-BA97-F6662BF872AF}" destId="{8C578514-FD53-4EF7-AFDB-07B337E7E73A}" srcOrd="0" destOrd="0" presId="urn:microsoft.com/office/officeart/2009/3/layout/HorizontalOrganizationChart"/>
    <dgm:cxn modelId="{19F25DD4-CD2B-4ECD-8439-65D0ACC96C10}" srcId="{1449AB31-8A25-46F0-A80A-8595609BEB64}" destId="{7F437B1D-52E9-4DCC-A1B2-4F3C3FFDDE63}" srcOrd="0" destOrd="0" parTransId="{E9AC9BC4-B99F-48D9-ABA2-3DCD54350E01}" sibTransId="{D9EDEAAE-5B38-4622-8B34-4B41003834ED}"/>
    <dgm:cxn modelId="{37829521-78B1-4338-959E-8EBEFBAF0B73}" type="presOf" srcId="{C42478FC-D8D1-4E15-9B28-20E531A08A78}" destId="{20C05046-4FA9-4487-A4F9-0608DB34FBCA}" srcOrd="0" destOrd="0" presId="urn:microsoft.com/office/officeart/2009/3/layout/HorizontalOrganizationChart"/>
    <dgm:cxn modelId="{B3356E93-595C-4743-ABBD-A241DA3F7F1E}" type="presOf" srcId="{D76B355E-360B-4DB3-9B0A-734E7A8B5F79}" destId="{F6B48B69-22C1-4016-805E-8091EFFFD169}" srcOrd="1" destOrd="0" presId="urn:microsoft.com/office/officeart/2009/3/layout/HorizontalOrganizationChart"/>
    <dgm:cxn modelId="{C84A9B98-0883-4465-80AA-7853053439C2}" type="presOf" srcId="{5DCAB60F-FD26-4C00-AD69-7C58D9E4A24E}" destId="{BBD85540-7268-4AAF-BAA6-429F32B566D1}" srcOrd="0" destOrd="0" presId="urn:microsoft.com/office/officeart/2009/3/layout/HorizontalOrganizationChart"/>
    <dgm:cxn modelId="{ACEE8CF7-9D93-408E-B6A8-B6BE72BE2549}" type="presOf" srcId="{30DB14B4-C961-470D-9A47-EEC7F9368630}" destId="{C749CD90-5ED1-40E7-9C5B-D2F44FC6E4B6}" srcOrd="0" destOrd="0" presId="urn:microsoft.com/office/officeart/2009/3/layout/HorizontalOrganizationChart"/>
    <dgm:cxn modelId="{94E33FE6-E82D-42F6-A196-098A842AE479}" type="presOf" srcId="{72083E10-9578-428E-9526-4CA88DDE97A2}" destId="{EDEA0F51-606C-486A-AD15-D1B2FD25F3D4}" srcOrd="0" destOrd="0" presId="urn:microsoft.com/office/officeart/2009/3/layout/HorizontalOrganizationChart"/>
    <dgm:cxn modelId="{1D73DFF7-89E2-4089-A52C-C63E87A1EF6B}" type="presOf" srcId="{45A6E059-7CD9-4FAA-8B04-E33678BD4EEC}" destId="{D9171151-97C5-4FAF-8D64-96F5D88515D1}" srcOrd="0" destOrd="0" presId="urn:microsoft.com/office/officeart/2009/3/layout/HorizontalOrganizationChart"/>
    <dgm:cxn modelId="{5F770B9D-B765-43FD-8E9C-41520CE11C17}" type="presOf" srcId="{72083E10-9578-428E-9526-4CA88DDE97A2}" destId="{FF1B0FC5-8795-428E-BAB2-51655DF9BFAC}" srcOrd="1" destOrd="0" presId="urn:microsoft.com/office/officeart/2009/3/layout/HorizontalOrganizationChart"/>
    <dgm:cxn modelId="{824667C8-7587-4504-AC39-1675316496BE}" type="presOf" srcId="{A38FC05A-5E07-4CA3-AED3-120F80C38C9B}" destId="{B7763EA0-6D75-420B-B14A-87B95D9C65AD}" srcOrd="0" destOrd="0" presId="urn:microsoft.com/office/officeart/2009/3/layout/HorizontalOrganizationChart"/>
    <dgm:cxn modelId="{CDAA9A43-BBA2-47F4-A924-20E8E1C4B552}" type="presOf" srcId="{7B2B7A9D-8C73-460F-8D27-511C4DE275F6}" destId="{5C8A8848-07BB-460B-BC18-D4BAFF3582C5}" srcOrd="0" destOrd="0" presId="urn:microsoft.com/office/officeart/2009/3/layout/HorizontalOrganizationChart"/>
    <dgm:cxn modelId="{D1674CF1-E2EC-4CDF-846E-6C5730CF4AE7}" type="presOf" srcId="{B2C72653-1D2A-40E0-92D0-2C4234564A36}" destId="{5141252D-99BE-4F80-B02C-E6734DEDDF8A}" srcOrd="1" destOrd="0" presId="urn:microsoft.com/office/officeart/2009/3/layout/HorizontalOrganizationChart"/>
    <dgm:cxn modelId="{ABB52FA1-F038-4F7E-9A74-BA162F30667F}" type="presOf" srcId="{5DCAB60F-FD26-4C00-AD69-7C58D9E4A24E}" destId="{17061235-F37F-4EE4-A154-9D245A350772}" srcOrd="1" destOrd="0" presId="urn:microsoft.com/office/officeart/2009/3/layout/HorizontalOrganizationChart"/>
    <dgm:cxn modelId="{A05AB7B1-C567-4064-BA90-107A0B347057}" srcId="{1449AB31-8A25-46F0-A80A-8595609BEB64}" destId="{7B2B7A9D-8C73-460F-8D27-511C4DE275F6}" srcOrd="1" destOrd="0" parTransId="{45A6E059-7CD9-4FAA-8B04-E33678BD4EEC}" sibTransId="{1A9804E8-2010-4E9F-88FE-DF5DB45DFD5B}"/>
    <dgm:cxn modelId="{75EE1119-E30F-4948-AA2A-8D9291EC8DFF}" type="presOf" srcId="{5210E6C0-7B5F-4615-8FD8-15609B60CBD8}" destId="{829303FF-0E5D-44E1-BE44-9CC2D1BFF960}" srcOrd="0" destOrd="0" presId="urn:microsoft.com/office/officeart/2009/3/layout/HorizontalOrganizationChart"/>
    <dgm:cxn modelId="{F90395E8-AD47-464A-8EF1-9D67CAF87823}" type="presOf" srcId="{1449AB31-8A25-46F0-A80A-8595609BEB64}" destId="{11D806AB-6C7B-469D-8722-6E4414FEC5D7}" srcOrd="1" destOrd="0" presId="urn:microsoft.com/office/officeart/2009/3/layout/HorizontalOrganizationChart"/>
    <dgm:cxn modelId="{E133771F-A505-4617-A075-9A1C4342E67F}" type="presOf" srcId="{3E1FAE2A-F8CC-4A6E-A4C2-0FB962807BAB}" destId="{3100C03F-7119-400E-908D-60B522706047}" srcOrd="1" destOrd="0" presId="urn:microsoft.com/office/officeart/2009/3/layout/HorizontalOrganizationChart"/>
    <dgm:cxn modelId="{A7C45FB3-3496-4D28-9E32-0412CE0A0ACF}" srcId="{9ACAFCFC-5142-4C6A-A550-74BE20AD0CD4}" destId="{D76B355E-360B-4DB3-9B0A-734E7A8B5F79}" srcOrd="2" destOrd="0" parTransId="{788EB51A-BDC2-46C7-BA97-F6662BF872AF}" sibTransId="{31569711-2122-4CD4-8DD5-3BA95E7ABB49}"/>
    <dgm:cxn modelId="{DB0E7404-A4A5-40DF-8450-D88A384FAE71}" srcId="{5DCAB60F-FD26-4C00-AD69-7C58D9E4A24E}" destId="{A463B3F6-E922-4A00-95AE-25530EB34EC0}" srcOrd="1" destOrd="0" parTransId="{ABB1D15F-7C02-43AF-8A19-653EFC1E8C48}" sibTransId="{5B8CA51C-7955-438D-A6F4-B3C90D402176}"/>
    <dgm:cxn modelId="{9DD0F50D-FDBD-4594-B284-65398EE5D7B1}" srcId="{18098B98-3D02-4896-B26C-F45ACCBFA8F8}" destId="{9ACAFCFC-5142-4C6A-A550-74BE20AD0CD4}" srcOrd="1" destOrd="0" parTransId="{E0187B90-0B2D-46EB-8BC8-7BEDB02F6EA5}" sibTransId="{6F57A03F-5826-4993-A45E-1E750A0332B3}"/>
    <dgm:cxn modelId="{2A9EDD2B-FFE1-4816-83AD-952C50CB90DC}" type="presOf" srcId="{B2C72653-1D2A-40E0-92D0-2C4234564A36}" destId="{12652DBD-CFFD-46DB-ACA3-815D2A479319}" srcOrd="0" destOrd="0" presId="urn:microsoft.com/office/officeart/2009/3/layout/HorizontalOrganizationChart"/>
    <dgm:cxn modelId="{F3CBC9A8-60DE-4910-A335-2DA8DF0193F7}" srcId="{5DCAB60F-FD26-4C00-AD69-7C58D9E4A24E}" destId="{B2C72653-1D2A-40E0-92D0-2C4234564A36}" srcOrd="0" destOrd="0" parTransId="{C687F7E6-15D3-40E4-8A16-70B690B068EA}" sibTransId="{55087CAF-4D0C-4A8A-BE66-9CD7E4BBC48B}"/>
    <dgm:cxn modelId="{93EDA3D0-639A-4EE5-AFC3-87F17CCD4E83}" srcId="{A38FC05A-5E07-4CA3-AED3-120F80C38C9B}" destId="{4855453F-452C-4D92-BB74-2F5768AFE959}" srcOrd="0" destOrd="0" parTransId="{2E26C329-07A6-4580-BD5F-A25ABABC2577}" sibTransId="{E13E8A9B-7E20-407C-B91C-30550554C874}"/>
    <dgm:cxn modelId="{B1BA33F7-B558-40A3-A1B6-CF2107B5BEDD}" type="presOf" srcId="{18098B98-3D02-4896-B26C-F45ACCBFA8F8}" destId="{8D37030A-DCE6-41F1-85A1-3118BB466C91}" srcOrd="0" destOrd="0" presId="urn:microsoft.com/office/officeart/2009/3/layout/HorizontalOrganizationChart"/>
    <dgm:cxn modelId="{D1623F3A-E0EC-4D39-BBDB-58547974091E}" type="presOf" srcId="{3E1FAE2A-F8CC-4A6E-A4C2-0FB962807BAB}" destId="{A46E590D-407B-46F1-AB5C-2E85C4787F72}" srcOrd="0" destOrd="0" presId="urn:microsoft.com/office/officeart/2009/3/layout/HorizontalOrganizationChart"/>
    <dgm:cxn modelId="{03FCEB32-B5F8-432B-80CC-B0307D13F765}" type="presOf" srcId="{7F437B1D-52E9-4DCC-A1B2-4F3C3FFDDE63}" destId="{B7F717C4-1CE2-4F6B-A837-758C7B07F109}" srcOrd="1" destOrd="0" presId="urn:microsoft.com/office/officeart/2009/3/layout/HorizontalOrganizationChart"/>
    <dgm:cxn modelId="{860819F7-068A-48CB-9D19-F3E5D634B7B4}" srcId="{A38FC05A-5E07-4CA3-AED3-120F80C38C9B}" destId="{5DCAB60F-FD26-4C00-AD69-7C58D9E4A24E}" srcOrd="2" destOrd="0" parTransId="{C42478FC-D8D1-4E15-9B28-20E531A08A78}" sibTransId="{AD010105-EF2C-4B27-ADF1-712BA690BC81}"/>
    <dgm:cxn modelId="{AEEF9079-FF6F-4BA7-8505-5B64E87935A1}" srcId="{9ACAFCFC-5142-4C6A-A550-74BE20AD0CD4}" destId="{1449AB31-8A25-46F0-A80A-8595609BEB64}" srcOrd="0" destOrd="0" parTransId="{5210E6C0-7B5F-4615-8FD8-15609B60CBD8}" sibTransId="{E8A939BD-95C8-4290-95E4-DF6FF555DC03}"/>
    <dgm:cxn modelId="{94EF32B8-6A78-49FA-A28E-4101AAC660D7}" type="presOf" srcId="{7F437B1D-52E9-4DCC-A1B2-4F3C3FFDDE63}" destId="{7F37DB82-530D-43C6-8741-D816CF63E21F}" srcOrd="0" destOrd="0" presId="urn:microsoft.com/office/officeart/2009/3/layout/HorizontalOrganizationChart"/>
    <dgm:cxn modelId="{3F2148C1-B944-4BA7-8CB4-68AF4FF1D0DB}" type="presOf" srcId="{D76B355E-360B-4DB3-9B0A-734E7A8B5F79}" destId="{8FBE042A-B910-4B01-9753-89E090492AF8}" srcOrd="0" destOrd="0" presId="urn:microsoft.com/office/officeart/2009/3/layout/HorizontalOrganizationChart"/>
    <dgm:cxn modelId="{C6A90922-F708-4B44-86CB-70938C8047DD}" srcId="{A38FC05A-5E07-4CA3-AED3-120F80C38C9B}" destId="{3E1FAE2A-F8CC-4A6E-A4C2-0FB962807BAB}" srcOrd="1" destOrd="0" parTransId="{9FDA8F30-61C0-4D4B-8F1D-545C1F1011FC}" sibTransId="{9FBD59FD-841F-4743-B072-3A7C2CACF16B}"/>
    <dgm:cxn modelId="{A1999669-9B00-4904-B617-597D2F39BAFB}" type="presOf" srcId="{ABB1D15F-7C02-43AF-8A19-653EFC1E8C48}" destId="{4E09C42B-69AC-42C9-BF96-04114A4DD7A3}" srcOrd="0" destOrd="0" presId="urn:microsoft.com/office/officeart/2009/3/layout/HorizontalOrganizationChart"/>
    <dgm:cxn modelId="{3EB5AA5A-96F4-42B3-BFD0-74A716E04FA7}" type="presOf" srcId="{9ACAFCFC-5142-4C6A-A550-74BE20AD0CD4}" destId="{CF2F7F3E-7E7D-4936-A1EC-318FAD052DCC}" srcOrd="1" destOrd="0" presId="urn:microsoft.com/office/officeart/2009/3/layout/HorizontalOrganizationChart"/>
    <dgm:cxn modelId="{DED5AD1D-31F0-4D55-99A6-47FAFC9279C3}" type="presOf" srcId="{1449AB31-8A25-46F0-A80A-8595609BEB64}" destId="{DAAF4679-7E0F-4825-B044-629AB82E5C4B}" srcOrd="0" destOrd="0" presId="urn:microsoft.com/office/officeart/2009/3/layout/HorizontalOrganizationChart"/>
    <dgm:cxn modelId="{BFDEBA9A-EB1E-43A7-BC3B-0B9BAE428EB7}" type="presOf" srcId="{A38FC05A-5E07-4CA3-AED3-120F80C38C9B}" destId="{B2997602-79B5-4384-AE80-96DC36476E35}" srcOrd="1" destOrd="0" presId="urn:microsoft.com/office/officeart/2009/3/layout/HorizontalOrganizationChart"/>
    <dgm:cxn modelId="{419B5D57-0F20-41CD-B133-F8D7840E6454}" type="presParOf" srcId="{8D37030A-DCE6-41F1-85A1-3118BB466C91}" destId="{D4A58A86-3A97-467D-974C-B5AD8E6B2DE5}" srcOrd="0" destOrd="0" presId="urn:microsoft.com/office/officeart/2009/3/layout/HorizontalOrganizationChart"/>
    <dgm:cxn modelId="{C5F7C524-8549-41D0-AD97-9063966581AC}" type="presParOf" srcId="{D4A58A86-3A97-467D-974C-B5AD8E6B2DE5}" destId="{EF3148DB-7DFB-4610-9FBC-FE1EFD64632D}" srcOrd="0" destOrd="0" presId="urn:microsoft.com/office/officeart/2009/3/layout/HorizontalOrganizationChart"/>
    <dgm:cxn modelId="{5B51D5A8-B245-4A27-AC92-EDD8B17E839D}" type="presParOf" srcId="{EF3148DB-7DFB-4610-9FBC-FE1EFD64632D}" destId="{EDEA0F51-606C-486A-AD15-D1B2FD25F3D4}" srcOrd="0" destOrd="0" presId="urn:microsoft.com/office/officeart/2009/3/layout/HorizontalOrganizationChart"/>
    <dgm:cxn modelId="{C163141E-DFB9-471E-98D2-CDE0EDA6FB01}" type="presParOf" srcId="{EF3148DB-7DFB-4610-9FBC-FE1EFD64632D}" destId="{FF1B0FC5-8795-428E-BAB2-51655DF9BFAC}" srcOrd="1" destOrd="0" presId="urn:microsoft.com/office/officeart/2009/3/layout/HorizontalOrganizationChart"/>
    <dgm:cxn modelId="{7FE92814-058D-4BB9-AC65-AC2707E5E6F7}" type="presParOf" srcId="{D4A58A86-3A97-467D-974C-B5AD8E6B2DE5}" destId="{F6659865-90AE-45C7-8FB7-61D01A2E71D2}" srcOrd="1" destOrd="0" presId="urn:microsoft.com/office/officeart/2009/3/layout/HorizontalOrganizationChart"/>
    <dgm:cxn modelId="{188CDCAE-6962-4B6F-ADF7-4C73B886299B}" type="presParOf" srcId="{D4A58A86-3A97-467D-974C-B5AD8E6B2DE5}" destId="{F7809071-4E70-43DB-9702-B1FAF940FFAF}" srcOrd="2" destOrd="0" presId="urn:microsoft.com/office/officeart/2009/3/layout/HorizontalOrganizationChart"/>
    <dgm:cxn modelId="{AC3A60E4-470B-4B21-A406-7E4CAFC103D5}" type="presParOf" srcId="{8D37030A-DCE6-41F1-85A1-3118BB466C91}" destId="{5DE51BA2-DAD1-46C8-BC60-D9FCBC545CA8}" srcOrd="1" destOrd="0" presId="urn:microsoft.com/office/officeart/2009/3/layout/HorizontalOrganizationChart"/>
    <dgm:cxn modelId="{F33E9310-2FE4-4201-8977-AA62983475D8}" type="presParOf" srcId="{5DE51BA2-DAD1-46C8-BC60-D9FCBC545CA8}" destId="{32CA07E6-6C3A-49FB-AE1D-057F9204807E}" srcOrd="0" destOrd="0" presId="urn:microsoft.com/office/officeart/2009/3/layout/HorizontalOrganizationChart"/>
    <dgm:cxn modelId="{58961AAF-8554-4B75-AD42-CF61EA76A243}" type="presParOf" srcId="{32CA07E6-6C3A-49FB-AE1D-057F9204807E}" destId="{BE907398-AA16-4188-B20A-D96C29A10321}" srcOrd="0" destOrd="0" presId="urn:microsoft.com/office/officeart/2009/3/layout/HorizontalOrganizationChart"/>
    <dgm:cxn modelId="{6B3A98A6-4730-47C0-A986-5A14408DEBE2}" type="presParOf" srcId="{32CA07E6-6C3A-49FB-AE1D-057F9204807E}" destId="{CF2F7F3E-7E7D-4936-A1EC-318FAD052DCC}" srcOrd="1" destOrd="0" presId="urn:microsoft.com/office/officeart/2009/3/layout/HorizontalOrganizationChart"/>
    <dgm:cxn modelId="{AB4D1F6B-9A04-4964-A870-F81519F0BDFE}" type="presParOf" srcId="{5DE51BA2-DAD1-46C8-BC60-D9FCBC545CA8}" destId="{290DFCD5-71FC-4FC9-A8D1-3A74D79F1627}" srcOrd="1" destOrd="0" presId="urn:microsoft.com/office/officeart/2009/3/layout/HorizontalOrganizationChart"/>
    <dgm:cxn modelId="{F0054120-E975-4596-8E8D-D903816AF299}" type="presParOf" srcId="{290DFCD5-71FC-4FC9-A8D1-3A74D79F1627}" destId="{829303FF-0E5D-44E1-BE44-9CC2D1BFF960}" srcOrd="0" destOrd="0" presId="urn:microsoft.com/office/officeart/2009/3/layout/HorizontalOrganizationChart"/>
    <dgm:cxn modelId="{3446FF2D-927D-4A6D-BC66-2616D17677E7}" type="presParOf" srcId="{290DFCD5-71FC-4FC9-A8D1-3A74D79F1627}" destId="{EEAEC424-8B7D-42D1-A671-7D8D4527F07B}" srcOrd="1" destOrd="0" presId="urn:microsoft.com/office/officeart/2009/3/layout/HorizontalOrganizationChart"/>
    <dgm:cxn modelId="{D2EBC9FC-F2C7-4876-B635-1EDD4C0722ED}" type="presParOf" srcId="{EEAEC424-8B7D-42D1-A671-7D8D4527F07B}" destId="{B4D129CD-A238-4172-9E16-1FF13E430C70}" srcOrd="0" destOrd="0" presId="urn:microsoft.com/office/officeart/2009/3/layout/HorizontalOrganizationChart"/>
    <dgm:cxn modelId="{1A3F83F0-497E-4896-916A-A43836CD6F79}" type="presParOf" srcId="{B4D129CD-A238-4172-9E16-1FF13E430C70}" destId="{DAAF4679-7E0F-4825-B044-629AB82E5C4B}" srcOrd="0" destOrd="0" presId="urn:microsoft.com/office/officeart/2009/3/layout/HorizontalOrganizationChart"/>
    <dgm:cxn modelId="{0895F958-4C17-48F3-B2DD-805139E252C9}" type="presParOf" srcId="{B4D129CD-A238-4172-9E16-1FF13E430C70}" destId="{11D806AB-6C7B-469D-8722-6E4414FEC5D7}" srcOrd="1" destOrd="0" presId="urn:microsoft.com/office/officeart/2009/3/layout/HorizontalOrganizationChart"/>
    <dgm:cxn modelId="{F2368D3D-CA02-4A0A-B2C0-5B54D141E131}" type="presParOf" srcId="{EEAEC424-8B7D-42D1-A671-7D8D4527F07B}" destId="{07A164DF-5E38-42E8-8471-B2755CA34668}" srcOrd="1" destOrd="0" presId="urn:microsoft.com/office/officeart/2009/3/layout/HorizontalOrganizationChart"/>
    <dgm:cxn modelId="{FA1E3116-4366-4EF3-8727-AAAC2254B083}" type="presParOf" srcId="{07A164DF-5E38-42E8-8471-B2755CA34668}" destId="{1D2552C4-A693-4141-87FF-7D7E0BA1C7E2}" srcOrd="0" destOrd="0" presId="urn:microsoft.com/office/officeart/2009/3/layout/HorizontalOrganizationChart"/>
    <dgm:cxn modelId="{F0CB4D90-EAE7-4D3E-A063-4B616A998CDA}" type="presParOf" srcId="{07A164DF-5E38-42E8-8471-B2755CA34668}" destId="{159AB788-DDEC-4585-84DF-D51281305BAF}" srcOrd="1" destOrd="0" presId="urn:microsoft.com/office/officeart/2009/3/layout/HorizontalOrganizationChart"/>
    <dgm:cxn modelId="{29E843D6-09A1-4A80-8CE5-0E3E1458D3EB}" type="presParOf" srcId="{159AB788-DDEC-4585-84DF-D51281305BAF}" destId="{FBA67162-E200-497D-97F3-DEDDBF04C572}" srcOrd="0" destOrd="0" presId="urn:microsoft.com/office/officeart/2009/3/layout/HorizontalOrganizationChart"/>
    <dgm:cxn modelId="{8F734805-9D39-46BC-8FD7-8423C96AA3F0}" type="presParOf" srcId="{FBA67162-E200-497D-97F3-DEDDBF04C572}" destId="{7F37DB82-530D-43C6-8741-D816CF63E21F}" srcOrd="0" destOrd="0" presId="urn:microsoft.com/office/officeart/2009/3/layout/HorizontalOrganizationChart"/>
    <dgm:cxn modelId="{50777C57-8B0E-487E-A0EE-8D4FA5198EB7}" type="presParOf" srcId="{FBA67162-E200-497D-97F3-DEDDBF04C572}" destId="{B7F717C4-1CE2-4F6B-A837-758C7B07F109}" srcOrd="1" destOrd="0" presId="urn:microsoft.com/office/officeart/2009/3/layout/HorizontalOrganizationChart"/>
    <dgm:cxn modelId="{01174213-6F0A-4AFB-9249-D209C6D18C40}" type="presParOf" srcId="{159AB788-DDEC-4585-84DF-D51281305BAF}" destId="{01B68C47-A509-4AA8-866A-600C85BF6E8D}" srcOrd="1" destOrd="0" presId="urn:microsoft.com/office/officeart/2009/3/layout/HorizontalOrganizationChart"/>
    <dgm:cxn modelId="{5B348EA6-E30E-4E9B-B755-7D4BF92A96F6}" type="presParOf" srcId="{159AB788-DDEC-4585-84DF-D51281305BAF}" destId="{73FFC060-2B9C-4604-B655-A9E6062360E7}" srcOrd="2" destOrd="0" presId="urn:microsoft.com/office/officeart/2009/3/layout/HorizontalOrganizationChart"/>
    <dgm:cxn modelId="{44F6FF49-DD25-4979-9674-E2E424644F43}" type="presParOf" srcId="{07A164DF-5E38-42E8-8471-B2755CA34668}" destId="{D9171151-97C5-4FAF-8D64-96F5D88515D1}" srcOrd="2" destOrd="0" presId="urn:microsoft.com/office/officeart/2009/3/layout/HorizontalOrganizationChart"/>
    <dgm:cxn modelId="{DBD81232-2925-4E19-ACA1-46942C1BB36F}" type="presParOf" srcId="{07A164DF-5E38-42E8-8471-B2755CA34668}" destId="{1A00A203-6EAE-45A2-9788-FAD3E4DEE38B}" srcOrd="3" destOrd="0" presId="urn:microsoft.com/office/officeart/2009/3/layout/HorizontalOrganizationChart"/>
    <dgm:cxn modelId="{A195AA9B-6E14-429D-8B24-9C9C4DEDAC24}" type="presParOf" srcId="{1A00A203-6EAE-45A2-9788-FAD3E4DEE38B}" destId="{E66027FD-B532-4AD8-8E55-F16A28330016}" srcOrd="0" destOrd="0" presId="urn:microsoft.com/office/officeart/2009/3/layout/HorizontalOrganizationChart"/>
    <dgm:cxn modelId="{8E0F919D-A041-462F-AB9F-91692F633BB2}" type="presParOf" srcId="{E66027FD-B532-4AD8-8E55-F16A28330016}" destId="{5C8A8848-07BB-460B-BC18-D4BAFF3582C5}" srcOrd="0" destOrd="0" presId="urn:microsoft.com/office/officeart/2009/3/layout/HorizontalOrganizationChart"/>
    <dgm:cxn modelId="{07084622-A638-4612-B101-33865E631355}" type="presParOf" srcId="{E66027FD-B532-4AD8-8E55-F16A28330016}" destId="{859E9ED5-89B2-429E-ABF4-A088D947194F}" srcOrd="1" destOrd="0" presId="urn:microsoft.com/office/officeart/2009/3/layout/HorizontalOrganizationChart"/>
    <dgm:cxn modelId="{A8BBF04A-CF62-4FE6-9D12-ED5CDCB67B7A}" type="presParOf" srcId="{1A00A203-6EAE-45A2-9788-FAD3E4DEE38B}" destId="{EC788697-A707-4EA9-BAE6-FDF4E7C9B967}" srcOrd="1" destOrd="0" presId="urn:microsoft.com/office/officeart/2009/3/layout/HorizontalOrganizationChart"/>
    <dgm:cxn modelId="{390AEB95-B565-4B8F-A220-E42DAFBDA19D}" type="presParOf" srcId="{1A00A203-6EAE-45A2-9788-FAD3E4DEE38B}" destId="{98122AEF-B5D4-43B7-BA0C-8088254BF320}" srcOrd="2" destOrd="0" presId="urn:microsoft.com/office/officeart/2009/3/layout/HorizontalOrganizationChart"/>
    <dgm:cxn modelId="{DFCE5D84-3F2D-4C90-9F6B-096D5C76940E}" type="presParOf" srcId="{EEAEC424-8B7D-42D1-A671-7D8D4527F07B}" destId="{ADFC4550-9310-4BA1-A92B-DC66E6BB7537}" srcOrd="2" destOrd="0" presId="urn:microsoft.com/office/officeart/2009/3/layout/HorizontalOrganizationChart"/>
    <dgm:cxn modelId="{D587866C-8C12-4777-AD77-7F5BD003D6FD}" type="presParOf" srcId="{290DFCD5-71FC-4FC9-A8D1-3A74D79F1627}" destId="{C749CD90-5ED1-40E7-9C5B-D2F44FC6E4B6}" srcOrd="2" destOrd="0" presId="urn:microsoft.com/office/officeart/2009/3/layout/HorizontalOrganizationChart"/>
    <dgm:cxn modelId="{DACF6F74-AF4F-4C14-A034-9B28C418D9D1}" type="presParOf" srcId="{290DFCD5-71FC-4FC9-A8D1-3A74D79F1627}" destId="{0038A0A3-B932-4A08-92D8-3EAB49DC3ED9}" srcOrd="3" destOrd="0" presId="urn:microsoft.com/office/officeart/2009/3/layout/HorizontalOrganizationChart"/>
    <dgm:cxn modelId="{F6E9745F-B916-48F7-8976-3BEBD03E9273}" type="presParOf" srcId="{0038A0A3-B932-4A08-92D8-3EAB49DC3ED9}" destId="{9252A3E3-9D71-4F7B-B597-DEF21627ACD8}" srcOrd="0" destOrd="0" presId="urn:microsoft.com/office/officeart/2009/3/layout/HorizontalOrganizationChart"/>
    <dgm:cxn modelId="{7202BF21-DF88-47F6-932A-8869DA65BDFB}" type="presParOf" srcId="{9252A3E3-9D71-4F7B-B597-DEF21627ACD8}" destId="{B7763EA0-6D75-420B-B14A-87B95D9C65AD}" srcOrd="0" destOrd="0" presId="urn:microsoft.com/office/officeart/2009/3/layout/HorizontalOrganizationChart"/>
    <dgm:cxn modelId="{62EF0052-B4AD-483D-A165-9E8A0FD57ACD}" type="presParOf" srcId="{9252A3E3-9D71-4F7B-B597-DEF21627ACD8}" destId="{B2997602-79B5-4384-AE80-96DC36476E35}" srcOrd="1" destOrd="0" presId="urn:microsoft.com/office/officeart/2009/3/layout/HorizontalOrganizationChart"/>
    <dgm:cxn modelId="{94AB67FB-0381-4C6A-B955-35E3CAA49C42}" type="presParOf" srcId="{0038A0A3-B932-4A08-92D8-3EAB49DC3ED9}" destId="{2FBB6852-4AAD-4074-B6CF-AEA51B5ABCCC}" srcOrd="1" destOrd="0" presId="urn:microsoft.com/office/officeart/2009/3/layout/HorizontalOrganizationChart"/>
    <dgm:cxn modelId="{86F5F007-70E8-4FE4-B2BA-62034F9C3061}" type="presParOf" srcId="{2FBB6852-4AAD-4074-B6CF-AEA51B5ABCCC}" destId="{0D13F3D3-F52B-405F-9AB4-ACB1EAA67343}" srcOrd="0" destOrd="0" presId="urn:microsoft.com/office/officeart/2009/3/layout/HorizontalOrganizationChart"/>
    <dgm:cxn modelId="{CBD47454-0797-4A69-99D8-1430C8C2DD7E}" type="presParOf" srcId="{2FBB6852-4AAD-4074-B6CF-AEA51B5ABCCC}" destId="{89803260-CA6D-42BC-9AC3-73FADADD63DE}" srcOrd="1" destOrd="0" presId="urn:microsoft.com/office/officeart/2009/3/layout/HorizontalOrganizationChart"/>
    <dgm:cxn modelId="{E62CC8C1-285E-41BA-9E64-BE8E833AFA57}" type="presParOf" srcId="{89803260-CA6D-42BC-9AC3-73FADADD63DE}" destId="{3B720E1E-3F45-428D-A7C2-C952D8B537B6}" srcOrd="0" destOrd="0" presId="urn:microsoft.com/office/officeart/2009/3/layout/HorizontalOrganizationChart"/>
    <dgm:cxn modelId="{F28D1BB0-10BB-409F-9F7A-7542143F082C}" type="presParOf" srcId="{3B720E1E-3F45-428D-A7C2-C952D8B537B6}" destId="{A5392B4D-2E96-4499-AB03-33C7EB3130F5}" srcOrd="0" destOrd="0" presId="urn:microsoft.com/office/officeart/2009/3/layout/HorizontalOrganizationChart"/>
    <dgm:cxn modelId="{D08933B4-B3C5-4852-9D38-B74F8668553E}" type="presParOf" srcId="{3B720E1E-3F45-428D-A7C2-C952D8B537B6}" destId="{04180C38-66CB-4C31-BD26-6011D4C5B5E4}" srcOrd="1" destOrd="0" presId="urn:microsoft.com/office/officeart/2009/3/layout/HorizontalOrganizationChart"/>
    <dgm:cxn modelId="{16C635B9-E8FD-48EA-96AE-37C03465F856}" type="presParOf" srcId="{89803260-CA6D-42BC-9AC3-73FADADD63DE}" destId="{AB79871E-490A-4C75-8994-FDB6ACAB8335}" srcOrd="1" destOrd="0" presId="urn:microsoft.com/office/officeart/2009/3/layout/HorizontalOrganizationChart"/>
    <dgm:cxn modelId="{4DF91464-01DF-4252-B130-805D81C96708}" type="presParOf" srcId="{89803260-CA6D-42BC-9AC3-73FADADD63DE}" destId="{17BDB474-5E86-4436-9311-D2FDE2B8364E}" srcOrd="2" destOrd="0" presId="urn:microsoft.com/office/officeart/2009/3/layout/HorizontalOrganizationChart"/>
    <dgm:cxn modelId="{072A2F2F-8190-40E6-81BC-3743ABF94E3C}" type="presParOf" srcId="{2FBB6852-4AAD-4074-B6CF-AEA51B5ABCCC}" destId="{5554CC2A-1BF7-47B1-A416-5F8C714F71B0}" srcOrd="2" destOrd="0" presId="urn:microsoft.com/office/officeart/2009/3/layout/HorizontalOrganizationChart"/>
    <dgm:cxn modelId="{B0973064-AEBD-4375-BD61-CF39BAEE1C73}" type="presParOf" srcId="{2FBB6852-4AAD-4074-B6CF-AEA51B5ABCCC}" destId="{D79F3F82-3796-445F-B732-F72CBC1B423B}" srcOrd="3" destOrd="0" presId="urn:microsoft.com/office/officeart/2009/3/layout/HorizontalOrganizationChart"/>
    <dgm:cxn modelId="{40E49E0D-EFA2-4AAD-A328-0ECC981FC36B}" type="presParOf" srcId="{D79F3F82-3796-445F-B732-F72CBC1B423B}" destId="{C42D0E5B-A3C4-4909-AF59-C345DB85FB92}" srcOrd="0" destOrd="0" presId="urn:microsoft.com/office/officeart/2009/3/layout/HorizontalOrganizationChart"/>
    <dgm:cxn modelId="{E3DA12AD-3126-4F55-8A72-9E68997E0EBE}" type="presParOf" srcId="{C42D0E5B-A3C4-4909-AF59-C345DB85FB92}" destId="{A46E590D-407B-46F1-AB5C-2E85C4787F72}" srcOrd="0" destOrd="0" presId="urn:microsoft.com/office/officeart/2009/3/layout/HorizontalOrganizationChart"/>
    <dgm:cxn modelId="{D5E508EC-B434-4174-A45A-E638626E276C}" type="presParOf" srcId="{C42D0E5B-A3C4-4909-AF59-C345DB85FB92}" destId="{3100C03F-7119-400E-908D-60B522706047}" srcOrd="1" destOrd="0" presId="urn:microsoft.com/office/officeart/2009/3/layout/HorizontalOrganizationChart"/>
    <dgm:cxn modelId="{66B0224D-C6FD-4F5D-922B-913D87F067DD}" type="presParOf" srcId="{D79F3F82-3796-445F-B732-F72CBC1B423B}" destId="{C6A06D73-DECD-4F3C-AAE1-657301125031}" srcOrd="1" destOrd="0" presId="urn:microsoft.com/office/officeart/2009/3/layout/HorizontalOrganizationChart"/>
    <dgm:cxn modelId="{41C2F903-E520-415F-86C6-1AB73571F23D}" type="presParOf" srcId="{D79F3F82-3796-445F-B732-F72CBC1B423B}" destId="{25E1848E-3DBF-4C6F-9883-B9A3D9B8B916}" srcOrd="2" destOrd="0" presId="urn:microsoft.com/office/officeart/2009/3/layout/HorizontalOrganizationChart"/>
    <dgm:cxn modelId="{5E34E43E-9FA3-4FAD-A6EB-459A4E6DEC9A}" type="presParOf" srcId="{2FBB6852-4AAD-4074-B6CF-AEA51B5ABCCC}" destId="{20C05046-4FA9-4487-A4F9-0608DB34FBCA}" srcOrd="4" destOrd="0" presId="urn:microsoft.com/office/officeart/2009/3/layout/HorizontalOrganizationChart"/>
    <dgm:cxn modelId="{DF1DD8C4-DE94-4190-A657-9FFDC1CEEE85}" type="presParOf" srcId="{2FBB6852-4AAD-4074-B6CF-AEA51B5ABCCC}" destId="{4EF08824-1487-4AC2-8F50-69BA22EF8A17}" srcOrd="5" destOrd="0" presId="urn:microsoft.com/office/officeart/2009/3/layout/HorizontalOrganizationChart"/>
    <dgm:cxn modelId="{DBAC2355-1EAD-465B-83E8-5E8C2EF11F32}" type="presParOf" srcId="{4EF08824-1487-4AC2-8F50-69BA22EF8A17}" destId="{42CA1BC8-7B64-417A-BB0E-E369D52FA150}" srcOrd="0" destOrd="0" presId="urn:microsoft.com/office/officeart/2009/3/layout/HorizontalOrganizationChart"/>
    <dgm:cxn modelId="{38AF50F9-BBF8-4089-8E3A-34ED380C66E2}" type="presParOf" srcId="{42CA1BC8-7B64-417A-BB0E-E369D52FA150}" destId="{BBD85540-7268-4AAF-BAA6-429F32B566D1}" srcOrd="0" destOrd="0" presId="urn:microsoft.com/office/officeart/2009/3/layout/HorizontalOrganizationChart"/>
    <dgm:cxn modelId="{F63A2B17-BF26-4FF6-BEF1-7915C0235558}" type="presParOf" srcId="{42CA1BC8-7B64-417A-BB0E-E369D52FA150}" destId="{17061235-F37F-4EE4-A154-9D245A350772}" srcOrd="1" destOrd="0" presId="urn:microsoft.com/office/officeart/2009/3/layout/HorizontalOrganizationChart"/>
    <dgm:cxn modelId="{5BB7288E-26B8-4E60-B5C4-0664E3FFF7DB}" type="presParOf" srcId="{4EF08824-1487-4AC2-8F50-69BA22EF8A17}" destId="{C12F7B71-CEC7-4F81-80E3-0B8945ADC317}" srcOrd="1" destOrd="0" presId="urn:microsoft.com/office/officeart/2009/3/layout/HorizontalOrganizationChart"/>
    <dgm:cxn modelId="{118ADA9F-A2EC-410E-9D8A-B3C5243BA19F}" type="presParOf" srcId="{C12F7B71-CEC7-4F81-80E3-0B8945ADC317}" destId="{5E972B23-932E-4095-BDFF-178B2B8715FC}" srcOrd="0" destOrd="0" presId="urn:microsoft.com/office/officeart/2009/3/layout/HorizontalOrganizationChart"/>
    <dgm:cxn modelId="{481D17CC-2C18-4872-BBA7-FC84D8C63D73}" type="presParOf" srcId="{C12F7B71-CEC7-4F81-80E3-0B8945ADC317}" destId="{7EFA56A6-7F86-488B-8DB7-2FD696C1897B}" srcOrd="1" destOrd="0" presId="urn:microsoft.com/office/officeart/2009/3/layout/HorizontalOrganizationChart"/>
    <dgm:cxn modelId="{57FD5720-C737-41AE-B37B-B00EC83135ED}" type="presParOf" srcId="{7EFA56A6-7F86-488B-8DB7-2FD696C1897B}" destId="{622AD278-0688-4111-86DA-DBE4D92F6C79}" srcOrd="0" destOrd="0" presId="urn:microsoft.com/office/officeart/2009/3/layout/HorizontalOrganizationChart"/>
    <dgm:cxn modelId="{A35A3F03-EE83-4332-AA8B-AF981FBA917F}" type="presParOf" srcId="{622AD278-0688-4111-86DA-DBE4D92F6C79}" destId="{12652DBD-CFFD-46DB-ACA3-815D2A479319}" srcOrd="0" destOrd="0" presId="urn:microsoft.com/office/officeart/2009/3/layout/HorizontalOrganizationChart"/>
    <dgm:cxn modelId="{CE440C9F-B0E7-452B-A4A6-CBA78E2FFF85}" type="presParOf" srcId="{622AD278-0688-4111-86DA-DBE4D92F6C79}" destId="{5141252D-99BE-4F80-B02C-E6734DEDDF8A}" srcOrd="1" destOrd="0" presId="urn:microsoft.com/office/officeart/2009/3/layout/HorizontalOrganizationChart"/>
    <dgm:cxn modelId="{090A4F70-2F76-4E6D-A474-6F440E1204C0}" type="presParOf" srcId="{7EFA56A6-7F86-488B-8DB7-2FD696C1897B}" destId="{13A8E30D-77F7-4842-97D0-B6CBEFA3964B}" srcOrd="1" destOrd="0" presId="urn:microsoft.com/office/officeart/2009/3/layout/HorizontalOrganizationChart"/>
    <dgm:cxn modelId="{8E554043-C3ED-463A-8D55-0E6C4D3EAE52}" type="presParOf" srcId="{7EFA56A6-7F86-488B-8DB7-2FD696C1897B}" destId="{42AF7C50-291A-4B7B-9C35-0E9020E86F43}" srcOrd="2" destOrd="0" presId="urn:microsoft.com/office/officeart/2009/3/layout/HorizontalOrganizationChart"/>
    <dgm:cxn modelId="{6B21D509-5FD6-4975-BEA0-884D8F9FDCC0}" type="presParOf" srcId="{C12F7B71-CEC7-4F81-80E3-0B8945ADC317}" destId="{4E09C42B-69AC-42C9-BF96-04114A4DD7A3}" srcOrd="2" destOrd="0" presId="urn:microsoft.com/office/officeart/2009/3/layout/HorizontalOrganizationChart"/>
    <dgm:cxn modelId="{06BB9F91-BFC8-4041-BBD8-212D499B505D}" type="presParOf" srcId="{C12F7B71-CEC7-4F81-80E3-0B8945ADC317}" destId="{38A2A97A-9BFB-443A-819D-A376537B3768}" srcOrd="3" destOrd="0" presId="urn:microsoft.com/office/officeart/2009/3/layout/HorizontalOrganizationChart"/>
    <dgm:cxn modelId="{609A5752-D7AD-44F1-85F4-7C3F05FAC04E}" type="presParOf" srcId="{38A2A97A-9BFB-443A-819D-A376537B3768}" destId="{DEFCA517-0437-49EC-82E3-9C56DD4FC19E}" srcOrd="0" destOrd="0" presId="urn:microsoft.com/office/officeart/2009/3/layout/HorizontalOrganizationChart"/>
    <dgm:cxn modelId="{56751709-A083-456F-BF23-C32C68AE4AD8}" type="presParOf" srcId="{DEFCA517-0437-49EC-82E3-9C56DD4FC19E}" destId="{CAC35B50-B8A3-439B-9894-0280710228BC}" srcOrd="0" destOrd="0" presId="urn:microsoft.com/office/officeart/2009/3/layout/HorizontalOrganizationChart"/>
    <dgm:cxn modelId="{5C3FFA20-0BB4-4AE4-8CAD-BCB6FD532050}" type="presParOf" srcId="{DEFCA517-0437-49EC-82E3-9C56DD4FC19E}" destId="{3C771ACF-EE95-43B4-A074-630664A5542D}" srcOrd="1" destOrd="0" presId="urn:microsoft.com/office/officeart/2009/3/layout/HorizontalOrganizationChart"/>
    <dgm:cxn modelId="{F21BD2D9-12A8-4BE2-8CF8-1B560B09E516}" type="presParOf" srcId="{38A2A97A-9BFB-443A-819D-A376537B3768}" destId="{7437FD33-9344-4A67-9A61-EBC1AC06A583}" srcOrd="1" destOrd="0" presId="urn:microsoft.com/office/officeart/2009/3/layout/HorizontalOrganizationChart"/>
    <dgm:cxn modelId="{4E50A566-3B93-44FF-BB9A-10B0F7EA58A8}" type="presParOf" srcId="{38A2A97A-9BFB-443A-819D-A376537B3768}" destId="{6040AB17-011A-40AB-B9E7-CE7E29EB0CC5}" srcOrd="2" destOrd="0" presId="urn:microsoft.com/office/officeart/2009/3/layout/HorizontalOrganizationChart"/>
    <dgm:cxn modelId="{F461CF77-44D2-4028-9059-56F32DCF70D0}" type="presParOf" srcId="{4EF08824-1487-4AC2-8F50-69BA22EF8A17}" destId="{3BEF572A-C195-488D-B5A6-B26E520856C2}" srcOrd="2" destOrd="0" presId="urn:microsoft.com/office/officeart/2009/3/layout/HorizontalOrganizationChart"/>
    <dgm:cxn modelId="{F499B148-06C4-49E9-AE67-98329653C9E2}" type="presParOf" srcId="{0038A0A3-B932-4A08-92D8-3EAB49DC3ED9}" destId="{EFB9FB55-1B42-49E9-A402-F44DD73360F9}" srcOrd="2" destOrd="0" presId="urn:microsoft.com/office/officeart/2009/3/layout/HorizontalOrganizationChart"/>
    <dgm:cxn modelId="{F6781F46-2A03-4F22-BE5A-6B4390343978}" type="presParOf" srcId="{290DFCD5-71FC-4FC9-A8D1-3A74D79F1627}" destId="{8C578514-FD53-4EF7-AFDB-07B337E7E73A}" srcOrd="4" destOrd="0" presId="urn:microsoft.com/office/officeart/2009/3/layout/HorizontalOrganizationChart"/>
    <dgm:cxn modelId="{85A85928-A305-46FD-BAAC-0F3A17F55B7C}" type="presParOf" srcId="{290DFCD5-71FC-4FC9-A8D1-3A74D79F1627}" destId="{0F8D761A-3501-42AC-BBA3-DE27BCCC9F43}" srcOrd="5" destOrd="0" presId="urn:microsoft.com/office/officeart/2009/3/layout/HorizontalOrganizationChart"/>
    <dgm:cxn modelId="{CD957E7B-9AFC-4EF2-9D43-2FACC4381ED1}" type="presParOf" srcId="{0F8D761A-3501-42AC-BBA3-DE27BCCC9F43}" destId="{290E1071-888F-4EE5-92DB-817A7A6501BE}" srcOrd="0" destOrd="0" presId="urn:microsoft.com/office/officeart/2009/3/layout/HorizontalOrganizationChart"/>
    <dgm:cxn modelId="{9E615E67-512B-4273-9BC6-ED29B336C776}" type="presParOf" srcId="{290E1071-888F-4EE5-92DB-817A7A6501BE}" destId="{8FBE042A-B910-4B01-9753-89E090492AF8}" srcOrd="0" destOrd="0" presId="urn:microsoft.com/office/officeart/2009/3/layout/HorizontalOrganizationChart"/>
    <dgm:cxn modelId="{6A96CDEC-CC99-41D0-B923-B0F9F5F962C8}" type="presParOf" srcId="{290E1071-888F-4EE5-92DB-817A7A6501BE}" destId="{F6B48B69-22C1-4016-805E-8091EFFFD169}" srcOrd="1" destOrd="0" presId="urn:microsoft.com/office/officeart/2009/3/layout/HorizontalOrganizationChart"/>
    <dgm:cxn modelId="{2098E03A-4245-4076-94B2-5616EABB6422}" type="presParOf" srcId="{0F8D761A-3501-42AC-BBA3-DE27BCCC9F43}" destId="{C8CC58CD-84C5-426D-AC01-7A60FB2E2589}" srcOrd="1" destOrd="0" presId="urn:microsoft.com/office/officeart/2009/3/layout/HorizontalOrganizationChart"/>
    <dgm:cxn modelId="{92775950-39CC-4C48-995A-FA11D2E334DD}" type="presParOf" srcId="{0F8D761A-3501-42AC-BBA3-DE27BCCC9F43}" destId="{B4A74B27-75E4-4948-957C-2691A16A92E9}" srcOrd="2" destOrd="0" presId="urn:microsoft.com/office/officeart/2009/3/layout/HorizontalOrganizationChart"/>
    <dgm:cxn modelId="{ADA2D137-4E78-4B05-A2B4-BB2FC54056F9}" type="presParOf" srcId="{5DE51BA2-DAD1-46C8-BC60-D9FCBC545CA8}" destId="{DCC71CDA-0F99-48AD-BA03-0ADEFA3C7B87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78514-FD53-4EF7-AFDB-07B337E7E73A}">
      <dsp:nvSpPr>
        <dsp:cNvPr id="0" name=""/>
        <dsp:cNvSpPr/>
      </dsp:nvSpPr>
      <dsp:spPr>
        <a:xfrm>
          <a:off x="1757641" y="2632562"/>
          <a:ext cx="351011" cy="1681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505" y="0"/>
              </a:lnTo>
              <a:lnTo>
                <a:pt x="175505" y="1681432"/>
              </a:lnTo>
              <a:lnTo>
                <a:pt x="351011" y="168143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9C42B-69AC-42C9-BF96-04114A4DD7A3}">
      <dsp:nvSpPr>
        <dsp:cNvPr id="0" name=""/>
        <dsp:cNvSpPr/>
      </dsp:nvSpPr>
      <dsp:spPr>
        <a:xfrm>
          <a:off x="5969775" y="3971598"/>
          <a:ext cx="351011" cy="377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505" y="0"/>
              </a:lnTo>
              <a:lnTo>
                <a:pt x="175505" y="377336"/>
              </a:lnTo>
              <a:lnTo>
                <a:pt x="351011" y="37733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72B23-932E-4095-BDFF-178B2B8715FC}">
      <dsp:nvSpPr>
        <dsp:cNvPr id="0" name=""/>
        <dsp:cNvSpPr/>
      </dsp:nvSpPr>
      <dsp:spPr>
        <a:xfrm>
          <a:off x="5969775" y="3594261"/>
          <a:ext cx="351011" cy="377336"/>
        </a:xfrm>
        <a:custGeom>
          <a:avLst/>
          <a:gdLst/>
          <a:ahLst/>
          <a:cxnLst/>
          <a:rect l="0" t="0" r="0" b="0"/>
          <a:pathLst>
            <a:path>
              <a:moveTo>
                <a:pt x="0" y="377336"/>
              </a:moveTo>
              <a:lnTo>
                <a:pt x="175505" y="377336"/>
              </a:lnTo>
              <a:lnTo>
                <a:pt x="175505" y="0"/>
              </a:lnTo>
              <a:lnTo>
                <a:pt x="351011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05046-4FA9-4487-A4F9-0608DB34FBCA}">
      <dsp:nvSpPr>
        <dsp:cNvPr id="0" name=""/>
        <dsp:cNvSpPr/>
      </dsp:nvSpPr>
      <dsp:spPr>
        <a:xfrm>
          <a:off x="3863708" y="3216924"/>
          <a:ext cx="351011" cy="754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505" y="0"/>
              </a:lnTo>
              <a:lnTo>
                <a:pt x="175505" y="754673"/>
              </a:lnTo>
              <a:lnTo>
                <a:pt x="351011" y="75467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4CC2A-1BF7-47B1-A416-5F8C714F71B0}">
      <dsp:nvSpPr>
        <dsp:cNvPr id="0" name=""/>
        <dsp:cNvSpPr/>
      </dsp:nvSpPr>
      <dsp:spPr>
        <a:xfrm>
          <a:off x="3863708" y="3096686"/>
          <a:ext cx="351011" cy="120237"/>
        </a:xfrm>
        <a:custGeom>
          <a:avLst/>
          <a:gdLst/>
          <a:ahLst/>
          <a:cxnLst/>
          <a:rect l="0" t="0" r="0" b="0"/>
          <a:pathLst>
            <a:path>
              <a:moveTo>
                <a:pt x="0" y="120237"/>
              </a:moveTo>
              <a:lnTo>
                <a:pt x="175505" y="120237"/>
              </a:lnTo>
              <a:lnTo>
                <a:pt x="175505" y="0"/>
              </a:lnTo>
              <a:lnTo>
                <a:pt x="351011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3F3D3-F52B-405F-9AB4-ACB1EAA67343}">
      <dsp:nvSpPr>
        <dsp:cNvPr id="0" name=""/>
        <dsp:cNvSpPr/>
      </dsp:nvSpPr>
      <dsp:spPr>
        <a:xfrm>
          <a:off x="3863708" y="2342012"/>
          <a:ext cx="351011" cy="874911"/>
        </a:xfrm>
        <a:custGeom>
          <a:avLst/>
          <a:gdLst/>
          <a:ahLst/>
          <a:cxnLst/>
          <a:rect l="0" t="0" r="0" b="0"/>
          <a:pathLst>
            <a:path>
              <a:moveTo>
                <a:pt x="0" y="874911"/>
              </a:moveTo>
              <a:lnTo>
                <a:pt x="175505" y="874911"/>
              </a:lnTo>
              <a:lnTo>
                <a:pt x="175505" y="0"/>
              </a:lnTo>
              <a:lnTo>
                <a:pt x="351011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9CD90-5ED1-40E7-9C5B-D2F44FC6E4B6}">
      <dsp:nvSpPr>
        <dsp:cNvPr id="0" name=""/>
        <dsp:cNvSpPr/>
      </dsp:nvSpPr>
      <dsp:spPr>
        <a:xfrm>
          <a:off x="1757641" y="2632562"/>
          <a:ext cx="351011" cy="584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505" y="0"/>
              </a:lnTo>
              <a:lnTo>
                <a:pt x="175505" y="584361"/>
              </a:lnTo>
              <a:lnTo>
                <a:pt x="351011" y="58436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71151-97C5-4FAF-8D64-96F5D88515D1}">
      <dsp:nvSpPr>
        <dsp:cNvPr id="0" name=""/>
        <dsp:cNvSpPr/>
      </dsp:nvSpPr>
      <dsp:spPr>
        <a:xfrm>
          <a:off x="3863708" y="1210001"/>
          <a:ext cx="351011" cy="377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505" y="0"/>
              </a:lnTo>
              <a:lnTo>
                <a:pt x="175505" y="377336"/>
              </a:lnTo>
              <a:lnTo>
                <a:pt x="351011" y="37733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552C4-A693-4141-87FF-7D7E0BA1C7E2}">
      <dsp:nvSpPr>
        <dsp:cNvPr id="0" name=""/>
        <dsp:cNvSpPr/>
      </dsp:nvSpPr>
      <dsp:spPr>
        <a:xfrm>
          <a:off x="3863708" y="832665"/>
          <a:ext cx="351011" cy="377336"/>
        </a:xfrm>
        <a:custGeom>
          <a:avLst/>
          <a:gdLst/>
          <a:ahLst/>
          <a:cxnLst/>
          <a:rect l="0" t="0" r="0" b="0"/>
          <a:pathLst>
            <a:path>
              <a:moveTo>
                <a:pt x="0" y="377336"/>
              </a:moveTo>
              <a:lnTo>
                <a:pt x="175505" y="377336"/>
              </a:lnTo>
              <a:lnTo>
                <a:pt x="175505" y="0"/>
              </a:lnTo>
              <a:lnTo>
                <a:pt x="351011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303FF-0E5D-44E1-BE44-9CC2D1BFF960}">
      <dsp:nvSpPr>
        <dsp:cNvPr id="0" name=""/>
        <dsp:cNvSpPr/>
      </dsp:nvSpPr>
      <dsp:spPr>
        <a:xfrm>
          <a:off x="1757641" y="1210001"/>
          <a:ext cx="351011" cy="1422560"/>
        </a:xfrm>
        <a:custGeom>
          <a:avLst/>
          <a:gdLst/>
          <a:ahLst/>
          <a:cxnLst/>
          <a:rect l="0" t="0" r="0" b="0"/>
          <a:pathLst>
            <a:path>
              <a:moveTo>
                <a:pt x="0" y="1422560"/>
              </a:moveTo>
              <a:lnTo>
                <a:pt x="175505" y="1422560"/>
              </a:lnTo>
              <a:lnTo>
                <a:pt x="175505" y="0"/>
              </a:lnTo>
              <a:lnTo>
                <a:pt x="351011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A0F51-606C-486A-AD15-D1B2FD25F3D4}">
      <dsp:nvSpPr>
        <dsp:cNvPr id="0" name=""/>
        <dsp:cNvSpPr/>
      </dsp:nvSpPr>
      <dsp:spPr>
        <a:xfrm>
          <a:off x="1357" y="1610697"/>
          <a:ext cx="1755055" cy="535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Survival</a:t>
          </a:r>
          <a:endParaRPr lang="en-US" sz="3200" b="1" kern="1200" dirty="0"/>
        </a:p>
      </dsp:txBody>
      <dsp:txXfrm>
        <a:off x="1357" y="1610697"/>
        <a:ext cx="1755055" cy="535291"/>
      </dsp:txXfrm>
    </dsp:sp>
    <dsp:sp modelId="{BE907398-AA16-4188-B20A-D96C29A10321}">
      <dsp:nvSpPr>
        <dsp:cNvPr id="0" name=""/>
        <dsp:cNvSpPr/>
      </dsp:nvSpPr>
      <dsp:spPr>
        <a:xfrm>
          <a:off x="1357" y="2365371"/>
          <a:ext cx="1756284" cy="534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*</a:t>
          </a:r>
          <a:r>
            <a:rPr lang="en-US" sz="1050" b="1" kern="1200" dirty="0" err="1" smtClean="0"/>
            <a:t>AdultSurvivalAndPopulation</a:t>
          </a:r>
          <a:endParaRPr lang="en-US" sz="1050" b="1" kern="1200" dirty="0" smtClean="0"/>
        </a:p>
      </dsp:txBody>
      <dsp:txXfrm>
        <a:off x="1357" y="2365371"/>
        <a:ext cx="1756284" cy="534381"/>
      </dsp:txXfrm>
    </dsp:sp>
    <dsp:sp modelId="{DAAF4679-7E0F-4825-B044-629AB82E5C4B}">
      <dsp:nvSpPr>
        <dsp:cNvPr id="0" name=""/>
        <dsp:cNvSpPr/>
      </dsp:nvSpPr>
      <dsp:spPr>
        <a:xfrm>
          <a:off x="2108653" y="683483"/>
          <a:ext cx="1755055" cy="1053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err="1" smtClean="0">
              <a:solidFill>
                <a:schemeClr val="tx2"/>
              </a:solidFill>
            </a:rPr>
            <a:t>AdultPopSize</a:t>
          </a:r>
          <a:endParaRPr lang="en-US" sz="1050" b="1" kern="1200" dirty="0" smtClean="0">
            <a:solidFill>
              <a:schemeClr val="tx2"/>
            </a:solidFill>
          </a:endParaRP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kern="1200" dirty="0" smtClean="0">
              <a:solidFill>
                <a:schemeClr val="tx2"/>
              </a:solidFill>
            </a:rPr>
            <a:t>- Count all adult alive (as defined by </a:t>
          </a:r>
          <a:r>
            <a:rPr lang="en-US" sz="1050" b="0" kern="1200" dirty="0" err="1" smtClean="0">
              <a:solidFill>
                <a:srgbClr val="7030A0"/>
              </a:solidFill>
            </a:rPr>
            <a:t>AdultSurivalByYear</a:t>
          </a:r>
          <a:r>
            <a:rPr lang="en-US" sz="1050" b="0" kern="1200" dirty="0" smtClean="0">
              <a:solidFill>
                <a:schemeClr val="tx2"/>
              </a:solidFill>
            </a:rPr>
            <a:t>) per year</a:t>
          </a:r>
          <a:endParaRPr lang="en-US" sz="1050" b="0" kern="1200" dirty="0">
            <a:solidFill>
              <a:schemeClr val="tx2"/>
            </a:solidFill>
          </a:endParaRPr>
        </a:p>
      </dsp:txBody>
      <dsp:txXfrm>
        <a:off x="2108653" y="683483"/>
        <a:ext cx="1755055" cy="1053037"/>
      </dsp:txXfrm>
    </dsp:sp>
    <dsp:sp modelId="{7F37DB82-530D-43C6-8741-D816CF63E21F}">
      <dsp:nvSpPr>
        <dsp:cNvPr id="0" name=""/>
        <dsp:cNvSpPr/>
      </dsp:nvSpPr>
      <dsp:spPr>
        <a:xfrm>
          <a:off x="4214719" y="565019"/>
          <a:ext cx="1755055" cy="535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err="1" smtClean="0">
              <a:solidFill>
                <a:srgbClr val="7030A0"/>
              </a:solidFill>
            </a:rPr>
            <a:t>AdultSurvivalByYears</a:t>
          </a:r>
          <a:endParaRPr lang="en-US" sz="1050" b="1" kern="1200" dirty="0">
            <a:solidFill>
              <a:srgbClr val="7030A0"/>
            </a:solidFill>
          </a:endParaRPr>
        </a:p>
      </dsp:txBody>
      <dsp:txXfrm>
        <a:off x="4214719" y="565019"/>
        <a:ext cx="1755055" cy="535291"/>
      </dsp:txXfrm>
    </dsp:sp>
    <dsp:sp modelId="{5C8A8848-07BB-460B-BC18-D4BAFF3582C5}">
      <dsp:nvSpPr>
        <dsp:cNvPr id="0" name=""/>
        <dsp:cNvSpPr/>
      </dsp:nvSpPr>
      <dsp:spPr>
        <a:xfrm>
          <a:off x="4214719" y="1319692"/>
          <a:ext cx="1755055" cy="535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err="1" smtClean="0">
              <a:solidFill>
                <a:srgbClr val="00B050"/>
              </a:solidFill>
            </a:rPr>
            <a:t>tblBirds</a:t>
          </a:r>
          <a:endParaRPr lang="en-US" sz="1050" b="1" kern="1200" dirty="0">
            <a:solidFill>
              <a:srgbClr val="00B050"/>
            </a:solidFill>
          </a:endParaRPr>
        </a:p>
      </dsp:txBody>
      <dsp:txXfrm>
        <a:off x="4214719" y="1319692"/>
        <a:ext cx="1755055" cy="535291"/>
      </dsp:txXfrm>
    </dsp:sp>
    <dsp:sp modelId="{B7763EA0-6D75-420B-B14A-87B95D9C65AD}">
      <dsp:nvSpPr>
        <dsp:cNvPr id="0" name=""/>
        <dsp:cNvSpPr/>
      </dsp:nvSpPr>
      <dsp:spPr>
        <a:xfrm>
          <a:off x="2108653" y="2606881"/>
          <a:ext cx="1755055" cy="1220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err="1" smtClean="0">
              <a:solidFill>
                <a:srgbClr val="7030A0"/>
              </a:solidFill>
            </a:rPr>
            <a:t>AdultSurivalByYear</a:t>
          </a:r>
          <a:endParaRPr lang="en-US" sz="1050" b="1" kern="1200" dirty="0" smtClean="0">
            <a:solidFill>
              <a:srgbClr val="7030A0"/>
            </a:solidFill>
          </a:endParaRP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kern="1200" dirty="0" smtClean="0">
              <a:solidFill>
                <a:schemeClr val="tx2"/>
              </a:solidFill>
            </a:rPr>
            <a:t>- Give bird-year when bird was last seen alive after the 1st of April of the previous year or when died after 1</a:t>
          </a:r>
          <a:r>
            <a:rPr lang="en-US" sz="1050" b="0" kern="1200" baseline="30000" dirty="0" smtClean="0">
              <a:solidFill>
                <a:schemeClr val="tx2"/>
              </a:solidFill>
            </a:rPr>
            <a:t>st</a:t>
          </a:r>
          <a:r>
            <a:rPr lang="en-US" sz="1050" b="0" kern="1200" dirty="0" smtClean="0">
              <a:solidFill>
                <a:schemeClr val="tx2"/>
              </a:solidFill>
            </a:rPr>
            <a:t> of April of the current year</a:t>
          </a:r>
          <a:endParaRPr lang="en-US" sz="1050" b="0" kern="1200" dirty="0">
            <a:solidFill>
              <a:schemeClr val="tx2"/>
            </a:solidFill>
          </a:endParaRPr>
        </a:p>
      </dsp:txBody>
      <dsp:txXfrm>
        <a:off x="2108653" y="2606881"/>
        <a:ext cx="1755055" cy="1220085"/>
      </dsp:txXfrm>
    </dsp:sp>
    <dsp:sp modelId="{A5392B4D-2E96-4499-AB03-33C7EB3130F5}">
      <dsp:nvSpPr>
        <dsp:cNvPr id="0" name=""/>
        <dsp:cNvSpPr/>
      </dsp:nvSpPr>
      <dsp:spPr>
        <a:xfrm>
          <a:off x="4214719" y="2074366"/>
          <a:ext cx="1755055" cy="535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err="1" smtClean="0">
              <a:solidFill>
                <a:srgbClr val="00B050"/>
              </a:solidFill>
            </a:rPr>
            <a:t>tblBirds</a:t>
          </a:r>
          <a:endParaRPr lang="en-US" sz="1050" b="1" kern="1200" dirty="0">
            <a:solidFill>
              <a:srgbClr val="00B050"/>
            </a:solidFill>
          </a:endParaRPr>
        </a:p>
      </dsp:txBody>
      <dsp:txXfrm>
        <a:off x="4214719" y="2074366"/>
        <a:ext cx="1755055" cy="535291"/>
      </dsp:txXfrm>
    </dsp:sp>
    <dsp:sp modelId="{A46E590D-407B-46F1-AB5C-2E85C4787F72}">
      <dsp:nvSpPr>
        <dsp:cNvPr id="0" name=""/>
        <dsp:cNvSpPr/>
      </dsp:nvSpPr>
      <dsp:spPr>
        <a:xfrm>
          <a:off x="4214719" y="2829040"/>
          <a:ext cx="1755055" cy="535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err="1" smtClean="0">
              <a:solidFill>
                <a:srgbClr val="C00000"/>
              </a:solidFill>
            </a:rPr>
            <a:t>LastLiveRecord</a:t>
          </a:r>
          <a:endParaRPr lang="en-US" sz="1050" b="1" kern="1200" dirty="0" smtClean="0">
            <a:solidFill>
              <a:srgbClr val="C00000"/>
            </a:solidFill>
          </a:endParaRPr>
        </a:p>
      </dsp:txBody>
      <dsp:txXfrm>
        <a:off x="4214719" y="2829040"/>
        <a:ext cx="1755055" cy="535291"/>
      </dsp:txXfrm>
    </dsp:sp>
    <dsp:sp modelId="{BBD85540-7268-4AAF-BAA6-429F32B566D1}">
      <dsp:nvSpPr>
        <dsp:cNvPr id="0" name=""/>
        <dsp:cNvSpPr/>
      </dsp:nvSpPr>
      <dsp:spPr>
        <a:xfrm>
          <a:off x="4214719" y="3583714"/>
          <a:ext cx="1755055" cy="7757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err="1" smtClean="0">
              <a:solidFill>
                <a:schemeClr val="tx2"/>
              </a:solidFill>
            </a:rPr>
            <a:t>AdultSurvivalYears</a:t>
          </a:r>
          <a:endParaRPr lang="en-US" sz="1050" b="1" kern="1200" dirty="0" smtClean="0">
            <a:solidFill>
              <a:schemeClr val="tx2"/>
            </a:solidFill>
          </a:endParaRP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kern="1200" dirty="0" smtClean="0">
              <a:solidFill>
                <a:schemeClr val="tx2"/>
              </a:solidFill>
            </a:rPr>
            <a:t>- From 2000 to current year (if past </a:t>
          </a:r>
          <a:r>
            <a:rPr lang="en-US" sz="1050" b="0" kern="1200" dirty="0" err="1" smtClean="0">
              <a:solidFill>
                <a:schemeClr val="tx2"/>
              </a:solidFill>
            </a:rPr>
            <a:t>july</a:t>
          </a:r>
          <a:r>
            <a:rPr lang="en-US" sz="1050" b="0" kern="1200" dirty="0" smtClean="0">
              <a:solidFill>
                <a:schemeClr val="tx2"/>
              </a:solidFill>
            </a:rPr>
            <a:t> – otherwise until last year)</a:t>
          </a:r>
          <a:endParaRPr lang="en-US" sz="1050" b="0" kern="1200" dirty="0" smtClean="0">
            <a:solidFill>
              <a:schemeClr val="tx2"/>
            </a:solidFill>
          </a:endParaRPr>
        </a:p>
      </dsp:txBody>
      <dsp:txXfrm>
        <a:off x="4214719" y="3583714"/>
        <a:ext cx="1755055" cy="775766"/>
      </dsp:txXfrm>
    </dsp:sp>
    <dsp:sp modelId="{12652DBD-CFFD-46DB-ACA3-815D2A479319}">
      <dsp:nvSpPr>
        <dsp:cNvPr id="0" name=""/>
        <dsp:cNvSpPr/>
      </dsp:nvSpPr>
      <dsp:spPr>
        <a:xfrm>
          <a:off x="6320786" y="3326615"/>
          <a:ext cx="1755055" cy="535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err="1" smtClean="0">
              <a:solidFill>
                <a:srgbClr val="00B050"/>
              </a:solidFill>
            </a:rPr>
            <a:t>Usys_tblDigit</a:t>
          </a:r>
          <a:r>
            <a:rPr lang="en-US" sz="1050" b="1" kern="1200" dirty="0" smtClean="0">
              <a:solidFill>
                <a:srgbClr val="00B050"/>
              </a:solidFill>
            </a:rPr>
            <a:t> AS Tens</a:t>
          </a:r>
          <a:endParaRPr lang="en-US" sz="1050" b="1" kern="1200" dirty="0">
            <a:solidFill>
              <a:srgbClr val="00B050"/>
            </a:solidFill>
          </a:endParaRPr>
        </a:p>
      </dsp:txBody>
      <dsp:txXfrm>
        <a:off x="6320786" y="3326615"/>
        <a:ext cx="1755055" cy="535291"/>
      </dsp:txXfrm>
    </dsp:sp>
    <dsp:sp modelId="{CAC35B50-B8A3-439B-9894-0280710228BC}">
      <dsp:nvSpPr>
        <dsp:cNvPr id="0" name=""/>
        <dsp:cNvSpPr/>
      </dsp:nvSpPr>
      <dsp:spPr>
        <a:xfrm>
          <a:off x="6320786" y="4081289"/>
          <a:ext cx="1755055" cy="535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err="1" smtClean="0">
              <a:solidFill>
                <a:srgbClr val="00B050"/>
              </a:solidFill>
            </a:rPr>
            <a:t>Usys_tblDigit</a:t>
          </a:r>
          <a:r>
            <a:rPr lang="en-US" sz="1050" b="1" kern="1200" dirty="0" smtClean="0">
              <a:solidFill>
                <a:srgbClr val="00B050"/>
              </a:solidFill>
            </a:rPr>
            <a:t> AS Unit</a:t>
          </a:r>
          <a:endParaRPr lang="en-US" sz="1050" b="1" kern="1200" dirty="0">
            <a:solidFill>
              <a:srgbClr val="00B050"/>
            </a:solidFill>
          </a:endParaRPr>
        </a:p>
      </dsp:txBody>
      <dsp:txXfrm>
        <a:off x="6320786" y="4081289"/>
        <a:ext cx="1755055" cy="535291"/>
      </dsp:txXfrm>
    </dsp:sp>
    <dsp:sp modelId="{8FBE042A-B910-4B01-9753-89E090492AF8}">
      <dsp:nvSpPr>
        <dsp:cNvPr id="0" name=""/>
        <dsp:cNvSpPr/>
      </dsp:nvSpPr>
      <dsp:spPr>
        <a:xfrm>
          <a:off x="2108653" y="4046348"/>
          <a:ext cx="1755055" cy="535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err="1" smtClean="0">
              <a:solidFill>
                <a:srgbClr val="C00000"/>
              </a:solidFill>
            </a:rPr>
            <a:t>SexEstimates</a:t>
          </a:r>
          <a:endParaRPr lang="en-US" sz="1050" b="1" kern="1200" dirty="0">
            <a:solidFill>
              <a:srgbClr val="C00000"/>
            </a:solidFill>
          </a:endParaRPr>
        </a:p>
      </dsp:txBody>
      <dsp:txXfrm>
        <a:off x="2108653" y="4046348"/>
        <a:ext cx="1755055" cy="535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3F7E-CF47-48C5-8315-B8F68292C01F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CEBE-9072-4B8C-8C9C-33787191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6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3F7E-CF47-48C5-8315-B8F68292C01F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CEBE-9072-4B8C-8C9C-33787191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3F7E-CF47-48C5-8315-B8F68292C01F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CEBE-9072-4B8C-8C9C-33787191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3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3F7E-CF47-48C5-8315-B8F68292C01F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CEBE-9072-4B8C-8C9C-33787191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5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3F7E-CF47-48C5-8315-B8F68292C01F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CEBE-9072-4B8C-8C9C-33787191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9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3F7E-CF47-48C5-8315-B8F68292C01F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CEBE-9072-4B8C-8C9C-33787191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3F7E-CF47-48C5-8315-B8F68292C01F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CEBE-9072-4B8C-8C9C-33787191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7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3F7E-CF47-48C5-8315-B8F68292C01F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CEBE-9072-4B8C-8C9C-33787191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5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3F7E-CF47-48C5-8315-B8F68292C01F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CEBE-9072-4B8C-8C9C-33787191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7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3F7E-CF47-48C5-8315-B8F68292C01F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CEBE-9072-4B8C-8C9C-33787191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4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3F7E-CF47-48C5-8315-B8F68292C01F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CEBE-9072-4B8C-8C9C-33787191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5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23F7E-CF47-48C5-8315-B8F68292C01F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9CEBE-9072-4B8C-8C9C-33787191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60310668"/>
              </p:ext>
            </p:extLst>
          </p:nvPr>
        </p:nvGraphicFramePr>
        <p:xfrm>
          <a:off x="609600" y="838200"/>
          <a:ext cx="8077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932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Malika</dc:creator>
  <cp:lastModifiedBy>Malika</cp:lastModifiedBy>
  <cp:revision>9</cp:revision>
  <dcterms:created xsi:type="dcterms:W3CDTF">2015-11-24T13:54:44Z</dcterms:created>
  <dcterms:modified xsi:type="dcterms:W3CDTF">2015-11-24T16:21:25Z</dcterms:modified>
</cp:coreProperties>
</file>