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582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b="1" dirty="0" err="1" smtClean="0"/>
            <a:t>FecundSummary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FemaleAnnual</a:t>
          </a:r>
          <a:endParaRPr lang="en-US" sz="90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/>
            <a:t>FecundFemales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PartnerCount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9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900" b="1" dirty="0" err="1" smtClean="0"/>
            <a:t>FecundityAnnualFemales</a:t>
          </a:r>
          <a:endParaRPr lang="en-US" sz="9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chemeClr val="tx2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FecundUnique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PairsByYear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1" dirty="0" smtClean="0">
              <a:solidFill>
                <a:schemeClr val="tx2"/>
              </a:solidFill>
            </a:rPr>
            <a:t>- Grp per pair even if they has several broods</a:t>
          </a:r>
          <a:endParaRPr lang="en-US" sz="900" b="1" dirty="0">
            <a:solidFill>
              <a:schemeClr val="tx2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9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9820A920-A84E-482F-91C1-BD589D4D3874}">
      <dgm:prSet custT="1"/>
      <dgm:spPr/>
      <dgm:t>
        <a:bodyPr/>
        <a:lstStyle/>
        <a:p>
          <a:pPr algn="ctr"/>
          <a:r>
            <a:rPr lang="en-US" sz="900" b="1" dirty="0" err="1" smtClean="0"/>
            <a:t>FecundFemales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AnnualTotals</a:t>
          </a:r>
          <a:endParaRPr lang="en-US" sz="900" b="1" dirty="0" smtClean="0"/>
        </a:p>
        <a:p>
          <a:pPr algn="l"/>
          <a:r>
            <a:rPr lang="en-US" sz="900" b="1" dirty="0" smtClean="0"/>
            <a:t>-</a:t>
          </a:r>
          <a:r>
            <a:rPr lang="en-US" sz="900" b="0" dirty="0" smtClean="0"/>
            <a:t> count of broods per female per year</a:t>
          </a:r>
          <a:endParaRPr lang="en-US" sz="900" b="0" dirty="0"/>
        </a:p>
      </dgm:t>
    </dgm:pt>
    <dgm:pt modelId="{8F01386C-55D0-4009-A6FA-8DECC9103B43}" type="parTrans" cxnId="{EC8CF86F-ED82-446C-8625-08ACB631F0C3}">
      <dgm:prSet/>
      <dgm:spPr/>
      <dgm:t>
        <a:bodyPr/>
        <a:lstStyle/>
        <a:p>
          <a:endParaRPr lang="en-US" sz="900"/>
        </a:p>
      </dgm:t>
    </dgm:pt>
    <dgm:pt modelId="{185776B9-EA26-47D1-94B7-BC66FA543F93}" type="sibTrans" cxnId="{EC8CF86F-ED82-446C-8625-08ACB631F0C3}">
      <dgm:prSet/>
      <dgm:spPr/>
      <dgm:t>
        <a:bodyPr/>
        <a:lstStyle/>
        <a:p>
          <a:endParaRPr lang="en-US"/>
        </a:p>
      </dgm:t>
    </dgm:pt>
    <dgm:pt modelId="{031D5E04-DB65-41DC-B778-1176383DB076}">
      <dgm:prSet custT="1"/>
      <dgm:spPr/>
      <dgm:t>
        <a:bodyPr/>
        <a:lstStyle/>
        <a:p>
          <a:pPr algn="ctr"/>
          <a:r>
            <a:rPr lang="en-US" sz="900" b="1" dirty="0" err="1" smtClean="0"/>
            <a:t>FecundSummary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ByNatalNest</a:t>
          </a:r>
          <a:endParaRPr lang="en-US" sz="900" b="1" dirty="0" smtClean="0"/>
        </a:p>
        <a:p>
          <a:pPr algn="l"/>
          <a:r>
            <a:rPr lang="en-US" sz="900" b="0" dirty="0" smtClean="0"/>
            <a:t> = </a:t>
          </a:r>
          <a:r>
            <a:rPr lang="en-US" sz="900" b="1" dirty="0" err="1" smtClean="0"/>
            <a:t>sys_Fecundity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ByBrood</a:t>
          </a:r>
          <a:endParaRPr lang="en-US" sz="900" b="1" dirty="0"/>
        </a:p>
      </dgm:t>
    </dgm:pt>
    <dgm:pt modelId="{47C56C4E-FEC6-427E-B051-73CFC9922500}" type="parTrans" cxnId="{E3426B2E-483F-4AD5-90AD-E7BF9C6EC4A2}">
      <dgm:prSet/>
      <dgm:spPr/>
      <dgm:t>
        <a:bodyPr/>
        <a:lstStyle/>
        <a:p>
          <a:endParaRPr lang="en-US" sz="900"/>
        </a:p>
      </dgm:t>
    </dgm:pt>
    <dgm:pt modelId="{E213C81C-674B-4462-8770-7564B1DF1D38}" type="sibTrans" cxnId="{E3426B2E-483F-4AD5-90AD-E7BF9C6EC4A2}">
      <dgm:prSet/>
      <dgm:spPr/>
      <dgm:t>
        <a:bodyPr/>
        <a:lstStyle/>
        <a:p>
          <a:endParaRPr lang="en-US"/>
        </a:p>
      </dgm:t>
    </dgm:pt>
    <dgm:pt modelId="{8D103894-BC1B-43C7-81FE-389A0C253349}">
      <dgm:prSet custT="1"/>
      <dgm:spPr>
        <a:ln>
          <a:solidFill>
            <a:srgbClr val="C0000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C00000"/>
              </a:solidFill>
            </a:rPr>
            <a:t>FecundEPPstatus</a:t>
          </a:r>
          <a:endParaRPr lang="en-US" sz="900" b="1" dirty="0" smtClean="0">
            <a:solidFill>
              <a:srgbClr val="C00000"/>
            </a:solidFill>
          </a:endParaRPr>
        </a:p>
        <a:p>
          <a:pPr algn="l"/>
          <a:r>
            <a:rPr lang="en-US" sz="900" dirty="0" smtClean="0">
              <a:solidFill>
                <a:schemeClr val="tx2"/>
              </a:solidFill>
            </a:rPr>
            <a:t>-one line per </a:t>
          </a:r>
          <a:r>
            <a:rPr lang="en-US" sz="900" dirty="0" err="1" smtClean="0">
              <a:solidFill>
                <a:schemeClr val="tx2"/>
              </a:solidFill>
            </a:rPr>
            <a:t>BirdID</a:t>
          </a:r>
          <a:r>
            <a:rPr lang="en-US" sz="900" dirty="0" smtClean="0">
              <a:solidFill>
                <a:schemeClr val="tx2"/>
              </a:solidFill>
            </a:rPr>
            <a:t>, </a:t>
          </a:r>
          <a:r>
            <a:rPr lang="en-US" sz="900" dirty="0" err="1" smtClean="0">
              <a:solidFill>
                <a:schemeClr val="tx2"/>
              </a:solidFill>
            </a:rPr>
            <a:t>fosteredYN</a:t>
          </a:r>
          <a:r>
            <a:rPr lang="en-US" sz="900" dirty="0" smtClean="0">
              <a:solidFill>
                <a:schemeClr val="tx2"/>
              </a:solidFill>
            </a:rPr>
            <a:t>, EPPYN, based on </a:t>
          </a:r>
          <a:r>
            <a:rPr lang="en-US" sz="900" dirty="0" err="1" smtClean="0">
              <a:solidFill>
                <a:schemeClr val="tx2"/>
              </a:solidFill>
            </a:rPr>
            <a:t>UnidentifiedEPP</a:t>
          </a:r>
          <a:r>
            <a:rPr lang="en-US" sz="900" dirty="0" smtClean="0">
              <a:solidFill>
                <a:schemeClr val="tx2"/>
              </a:solidFill>
            </a:rPr>
            <a:t> to be correct</a:t>
          </a:r>
          <a:endParaRPr lang="en-US" sz="900" dirty="0">
            <a:solidFill>
              <a:schemeClr val="tx2"/>
            </a:solidFill>
          </a:endParaRPr>
        </a:p>
      </dgm:t>
    </dgm:pt>
    <dgm:pt modelId="{2E64C202-CE8D-446D-A78F-B2418F35F3A1}" type="parTrans" cxnId="{4B742689-AFC5-411A-98EF-C387C8F75D43}">
      <dgm:prSet/>
      <dgm:spPr/>
      <dgm:t>
        <a:bodyPr/>
        <a:lstStyle/>
        <a:p>
          <a:endParaRPr lang="en-US" sz="900"/>
        </a:p>
      </dgm:t>
    </dgm:pt>
    <dgm:pt modelId="{902DEC82-CD4E-4B15-8D86-99B2A71B54D8}" type="sibTrans" cxnId="{4B742689-AFC5-411A-98EF-C387C8F75D43}">
      <dgm:prSet/>
      <dgm:spPr/>
      <dgm:t>
        <a:bodyPr/>
        <a:lstStyle/>
        <a:p>
          <a:endParaRPr lang="en-US"/>
        </a:p>
      </dgm:t>
    </dgm:pt>
    <dgm:pt modelId="{F220ED96-F07D-4014-A20A-49211CD63EC7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216EA7CE-2F52-443C-8B41-A8413720370F}" type="parTrans" cxnId="{3668D66E-4EDF-447F-BB62-D303B71D42B8}">
      <dgm:prSet/>
      <dgm:spPr/>
      <dgm:t>
        <a:bodyPr/>
        <a:lstStyle/>
        <a:p>
          <a:endParaRPr lang="en-US" sz="900"/>
        </a:p>
      </dgm:t>
    </dgm:pt>
    <dgm:pt modelId="{709CCD13-8C1F-4DC9-8AF0-EC007DC36948}" type="sibTrans" cxnId="{3668D66E-4EDF-447F-BB62-D303B71D42B8}">
      <dgm:prSet/>
      <dgm:spPr/>
      <dgm:t>
        <a:bodyPr/>
        <a:lstStyle/>
        <a:p>
          <a:endParaRPr lang="en-US"/>
        </a:p>
      </dgm:t>
    </dgm:pt>
    <dgm:pt modelId="{60A3B46C-878C-422B-B205-B7E2B5374C4E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50"/>
              </a:solidFill>
            </a:rPr>
            <a:t>tblBirdID</a:t>
          </a:r>
          <a:endParaRPr lang="en-US" sz="900" dirty="0">
            <a:solidFill>
              <a:srgbClr val="00B050"/>
            </a:solidFill>
          </a:endParaRPr>
        </a:p>
      </dgm:t>
    </dgm:pt>
    <dgm:pt modelId="{C5AD15D8-5076-48D1-B467-98943E603F53}" type="parTrans" cxnId="{4CFC928F-76A0-4AF9-89EC-FD8EB0F20B0C}">
      <dgm:prSet/>
      <dgm:spPr/>
      <dgm:t>
        <a:bodyPr/>
        <a:lstStyle/>
        <a:p>
          <a:endParaRPr lang="en-US"/>
        </a:p>
      </dgm:t>
    </dgm:pt>
    <dgm:pt modelId="{DA13E7F4-E15B-4624-832B-0D42F185E424}" type="sibTrans" cxnId="{4CFC928F-76A0-4AF9-89EC-FD8EB0F20B0C}">
      <dgm:prSet/>
      <dgm:spPr/>
      <dgm:t>
        <a:bodyPr/>
        <a:lstStyle/>
        <a:p>
          <a:endParaRPr lang="en-US"/>
        </a:p>
      </dgm:t>
    </dgm:pt>
    <dgm:pt modelId="{036BE84A-A848-452F-87FB-75A96D3397F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33F650FE-417F-4D0F-86A0-1433359C754C}" type="parTrans" cxnId="{0BEB3D7A-CC91-4C59-9CA5-FE1C02A5B801}">
      <dgm:prSet/>
      <dgm:spPr/>
      <dgm:t>
        <a:bodyPr/>
        <a:lstStyle/>
        <a:p>
          <a:endParaRPr lang="en-US"/>
        </a:p>
      </dgm:t>
    </dgm:pt>
    <dgm:pt modelId="{E51712AE-244D-413C-B719-2D18009D2B0C}" type="sibTrans" cxnId="{0BEB3D7A-CC91-4C59-9CA5-FE1C02A5B801}">
      <dgm:prSet/>
      <dgm:spPr/>
      <dgm:t>
        <a:bodyPr/>
        <a:lstStyle/>
        <a:p>
          <a:endParaRPr lang="en-US"/>
        </a:p>
      </dgm:t>
    </dgm:pt>
    <dgm:pt modelId="{18C72267-896F-4AD3-B9C5-409420C5746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8832106C-1A17-4C99-8176-2A209AF44805}" type="parTrans" cxnId="{CE15BA25-8819-406A-9363-7E9037E35BDC}">
      <dgm:prSet/>
      <dgm:spPr/>
      <dgm:t>
        <a:bodyPr/>
        <a:lstStyle/>
        <a:p>
          <a:endParaRPr lang="en-US"/>
        </a:p>
      </dgm:t>
    </dgm:pt>
    <dgm:pt modelId="{80B9429D-16C5-4CC8-90C6-ADA1059D705C}" type="sibTrans" cxnId="{CE15BA25-8819-406A-9363-7E9037E35BDC}">
      <dgm:prSet/>
      <dgm:spPr/>
      <dgm:t>
        <a:bodyPr/>
        <a:lstStyle/>
        <a:p>
          <a:endParaRPr lang="en-US"/>
        </a:p>
      </dgm:t>
    </dgm:pt>
    <dgm:pt modelId="{6121D875-99C4-4D75-A729-FCFF71342384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FecundFosters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-count of foster per rearing brood</a:t>
          </a:r>
          <a:endParaRPr lang="en-US" sz="900" b="0" dirty="0">
            <a:solidFill>
              <a:schemeClr val="tx2"/>
            </a:solidFill>
          </a:endParaRPr>
        </a:p>
      </dgm:t>
    </dgm:pt>
    <dgm:pt modelId="{ABD9724D-9E8B-4855-B383-14A3537C17F6}" type="parTrans" cxnId="{4F8AC172-3BE2-4673-8E10-1FA76A45B443}">
      <dgm:prSet/>
      <dgm:spPr/>
      <dgm:t>
        <a:bodyPr/>
        <a:lstStyle/>
        <a:p>
          <a:endParaRPr lang="en-US"/>
        </a:p>
      </dgm:t>
    </dgm:pt>
    <dgm:pt modelId="{03895588-C8F6-47EF-9753-552025B8B5F9}" type="sibTrans" cxnId="{4F8AC172-3BE2-4673-8E10-1FA76A45B443}">
      <dgm:prSet/>
      <dgm:spPr/>
      <dgm:t>
        <a:bodyPr/>
        <a:lstStyle/>
        <a:p>
          <a:endParaRPr lang="en-US"/>
        </a:p>
      </dgm:t>
    </dgm:pt>
    <dgm:pt modelId="{DBC0EF15-46C5-4581-8542-36B18BDF88D8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FecundExtraPair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smtClean="0">
              <a:solidFill>
                <a:schemeClr val="tx2"/>
              </a:solidFill>
            </a:rPr>
            <a:t>Sire</a:t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CountByBrood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1" dirty="0" smtClean="0">
              <a:solidFill>
                <a:schemeClr val="tx2"/>
              </a:solidFill>
            </a:rPr>
            <a:t>-</a:t>
          </a:r>
          <a:r>
            <a:rPr lang="en-US" sz="900" b="0" dirty="0" smtClean="0">
              <a:solidFill>
                <a:schemeClr val="tx2"/>
              </a:solidFill>
            </a:rPr>
            <a:t>count genetic dad od EPP per natal brood</a:t>
          </a:r>
          <a:endParaRPr lang="en-US" sz="900" b="0" dirty="0">
            <a:solidFill>
              <a:schemeClr val="tx2"/>
            </a:solidFill>
          </a:endParaRPr>
        </a:p>
      </dgm:t>
    </dgm:pt>
    <dgm:pt modelId="{3D665FFB-9449-4BD0-B4D5-FDB9C9B98E49}" type="parTrans" cxnId="{6D6CA34D-9EAA-4A0E-8441-44184D7B4062}">
      <dgm:prSet/>
      <dgm:spPr/>
      <dgm:t>
        <a:bodyPr/>
        <a:lstStyle/>
        <a:p>
          <a:endParaRPr lang="en-US"/>
        </a:p>
      </dgm:t>
    </dgm:pt>
    <dgm:pt modelId="{B72A1815-46DA-43D3-A22E-D7DEBEBF88E1}" type="sibTrans" cxnId="{6D6CA34D-9EAA-4A0E-8441-44184D7B4062}">
      <dgm:prSet/>
      <dgm:spPr/>
      <dgm:t>
        <a:bodyPr/>
        <a:lstStyle/>
        <a:p>
          <a:endParaRPr lang="en-US"/>
        </a:p>
      </dgm:t>
    </dgm:pt>
    <dgm:pt modelId="{032E3F01-9505-4A87-815B-B748C9D795BB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BroodNringed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WithZeros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-add brood with no chicks ringed, either take </a:t>
          </a:r>
          <a:r>
            <a:rPr lang="en-US" sz="900" b="0" dirty="0" err="1" smtClean="0">
              <a:solidFill>
                <a:schemeClr val="tx2"/>
              </a:solidFill>
            </a:rPr>
            <a:t>Nring</a:t>
          </a:r>
          <a:r>
            <a:rPr lang="en-US" sz="900" b="0" dirty="0" smtClean="0">
              <a:solidFill>
                <a:schemeClr val="tx2"/>
              </a:solidFill>
            </a:rPr>
            <a:t> or </a:t>
          </a:r>
          <a:r>
            <a:rPr lang="en-US" sz="900" b="0" dirty="0" err="1" smtClean="0">
              <a:solidFill>
                <a:schemeClr val="tx2"/>
              </a:solidFill>
            </a:rPr>
            <a:t>broodEvents</a:t>
          </a:r>
          <a:r>
            <a:rPr lang="en-US" sz="900" b="0" dirty="0" smtClean="0">
              <a:solidFill>
                <a:schemeClr val="tx2"/>
              </a:solidFill>
            </a:rPr>
            <a:t>.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err="1" smtClean="0">
              <a:solidFill>
                <a:schemeClr val="tx2"/>
              </a:solidFill>
            </a:rPr>
            <a:t>OffsrpingNest</a:t>
          </a:r>
          <a:endParaRPr lang="en-US" sz="900" b="0" dirty="0">
            <a:solidFill>
              <a:schemeClr val="tx2"/>
            </a:solidFill>
          </a:endParaRPr>
        </a:p>
      </dgm:t>
    </dgm:pt>
    <dgm:pt modelId="{245A0716-954B-4C24-ACAA-8A42DEA9D609}" type="parTrans" cxnId="{A40EDA19-E080-4B4A-849C-0FB6F54954B6}">
      <dgm:prSet/>
      <dgm:spPr/>
      <dgm:t>
        <a:bodyPr/>
        <a:lstStyle/>
        <a:p>
          <a:endParaRPr lang="en-US"/>
        </a:p>
      </dgm:t>
    </dgm:pt>
    <dgm:pt modelId="{61CE5B97-7B6D-4EC0-91A5-5522C740513D}" type="sibTrans" cxnId="{A40EDA19-E080-4B4A-849C-0FB6F54954B6}">
      <dgm:prSet/>
      <dgm:spPr/>
      <dgm:t>
        <a:bodyPr/>
        <a:lstStyle/>
        <a:p>
          <a:endParaRPr lang="en-US"/>
        </a:p>
      </dgm:t>
    </dgm:pt>
    <dgm:pt modelId="{5C64BA30-3D89-4BE3-9DC4-EA9EC595E27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51C0CC20-FE9E-482E-9E28-3F6A591E4A38}" type="parTrans" cxnId="{EDF0626C-C606-441E-8748-A3E1F45CFE87}">
      <dgm:prSet/>
      <dgm:spPr/>
      <dgm:t>
        <a:bodyPr/>
        <a:lstStyle/>
        <a:p>
          <a:endParaRPr lang="en-US"/>
        </a:p>
      </dgm:t>
    </dgm:pt>
    <dgm:pt modelId="{5C243FD4-7505-44E6-B045-2E5460DA099B}" type="sibTrans" cxnId="{EDF0626C-C606-441E-8748-A3E1F45CFE87}">
      <dgm:prSet/>
      <dgm:spPr/>
      <dgm:t>
        <a:bodyPr/>
        <a:lstStyle/>
        <a:p>
          <a:endParaRPr lang="en-US"/>
        </a:p>
      </dgm:t>
    </dgm:pt>
    <dgm:pt modelId="{5D723E59-1E84-4F7D-94C8-43DA4FE418AE}">
      <dgm:prSet custT="1"/>
      <dgm:spPr/>
      <dgm:t>
        <a:bodyPr/>
        <a:lstStyle/>
        <a:p>
          <a:r>
            <a:rPr lang="en-US" sz="900" b="1" dirty="0" err="1" smtClean="0"/>
            <a:t>RearingBrood</a:t>
          </a:r>
          <a:endParaRPr lang="en-US" sz="900" b="1" dirty="0"/>
        </a:p>
      </dgm:t>
    </dgm:pt>
    <dgm:pt modelId="{0B10CF1A-9477-4EE8-8BF3-88DA4B05E186}" type="parTrans" cxnId="{A7022250-6626-4549-821D-5308E832EA8A}">
      <dgm:prSet/>
      <dgm:spPr/>
      <dgm:t>
        <a:bodyPr/>
        <a:lstStyle/>
        <a:p>
          <a:endParaRPr lang="en-US"/>
        </a:p>
      </dgm:t>
    </dgm:pt>
    <dgm:pt modelId="{60C54160-ADBC-43AD-9BB1-397750A75D4C}" type="sibTrans" cxnId="{A7022250-6626-4549-821D-5308E832EA8A}">
      <dgm:prSet/>
      <dgm:spPr/>
      <dgm:t>
        <a:bodyPr/>
        <a:lstStyle/>
        <a:p>
          <a:endParaRPr lang="en-US"/>
        </a:p>
      </dgm:t>
    </dgm:pt>
    <dgm:pt modelId="{010B1C73-2B74-42D9-8B51-7A7ACF53C24D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7030A0"/>
              </a:solidFill>
            </a:rPr>
            <a:t>GeneticParents</a:t>
          </a:r>
          <a:endParaRPr lang="en-US" sz="900" b="1" dirty="0">
            <a:solidFill>
              <a:srgbClr val="7030A0"/>
            </a:solidFill>
          </a:endParaRPr>
        </a:p>
      </dgm:t>
    </dgm:pt>
    <dgm:pt modelId="{40224E4D-C2EF-4C28-80A8-774AF65B7349}" type="parTrans" cxnId="{CB073E45-A47C-4D1F-AB86-BB5BA5F4B071}">
      <dgm:prSet/>
      <dgm:spPr/>
      <dgm:t>
        <a:bodyPr/>
        <a:lstStyle/>
        <a:p>
          <a:endParaRPr lang="en-US"/>
        </a:p>
      </dgm:t>
    </dgm:pt>
    <dgm:pt modelId="{FDAA2660-5B84-4947-88A4-E1BEE84C8363}" type="sibTrans" cxnId="{CB073E45-A47C-4D1F-AB86-BB5BA5F4B071}">
      <dgm:prSet/>
      <dgm:spPr/>
      <dgm:t>
        <a:bodyPr/>
        <a:lstStyle/>
        <a:p>
          <a:endParaRPr lang="en-US"/>
        </a:p>
      </dgm:t>
    </dgm:pt>
    <dgm:pt modelId="{67B8FB01-9390-47DF-B194-F273AAD65A9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56EB5621-C840-427A-B80C-D98CFA10B163}" type="parTrans" cxnId="{6C3D45CC-0DCD-4812-9811-120826FF0524}">
      <dgm:prSet/>
      <dgm:spPr/>
      <dgm:t>
        <a:bodyPr/>
        <a:lstStyle/>
        <a:p>
          <a:endParaRPr lang="en-US"/>
        </a:p>
      </dgm:t>
    </dgm:pt>
    <dgm:pt modelId="{F4D3F471-8FB2-4719-98DB-980C610EE7FB}" type="sibTrans" cxnId="{6C3D45CC-0DCD-4812-9811-120826FF0524}">
      <dgm:prSet/>
      <dgm:spPr/>
      <dgm:t>
        <a:bodyPr/>
        <a:lstStyle/>
        <a:p>
          <a:endParaRPr lang="en-US"/>
        </a:p>
      </dgm:t>
    </dgm:pt>
    <dgm:pt modelId="{7FB827DC-D9CF-4649-9B03-54763D38682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tblFosterBroods</a:t>
          </a:r>
          <a:endParaRPr lang="en-US" sz="900" b="1" dirty="0">
            <a:solidFill>
              <a:srgbClr val="00B050"/>
            </a:solidFill>
          </a:endParaRPr>
        </a:p>
      </dgm:t>
    </dgm:pt>
    <dgm:pt modelId="{9691C497-BD5B-4B1D-BE3B-513C19BC33DF}" type="parTrans" cxnId="{6278B7FF-9A55-4283-9CC6-7E8B8AD2191C}">
      <dgm:prSet/>
      <dgm:spPr/>
      <dgm:t>
        <a:bodyPr/>
        <a:lstStyle/>
        <a:p>
          <a:endParaRPr lang="en-US"/>
        </a:p>
      </dgm:t>
    </dgm:pt>
    <dgm:pt modelId="{46375C7E-7B10-4ED5-8051-23825D975E0F}" type="sibTrans" cxnId="{6278B7FF-9A55-4283-9CC6-7E8B8AD2191C}">
      <dgm:prSet/>
      <dgm:spPr/>
      <dgm:t>
        <a:bodyPr/>
        <a:lstStyle/>
        <a:p>
          <a:endParaRPr lang="en-US"/>
        </a:p>
      </dgm:t>
    </dgm:pt>
    <dgm:pt modelId="{7931C879-6E33-43C4-ADD8-F5891E10503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</a:t>
          </a:r>
          <a:endParaRPr lang="en-US" sz="900" b="1" dirty="0">
            <a:solidFill>
              <a:srgbClr val="00B050"/>
            </a:solidFill>
          </a:endParaRPr>
        </a:p>
      </dgm:t>
    </dgm:pt>
    <dgm:pt modelId="{8767DC8E-0AB7-4B9C-ADAB-F3775C6B0D49}" type="parTrans" cxnId="{D71327FA-BDAC-4E38-A9E1-CAF39C5E132F}">
      <dgm:prSet/>
      <dgm:spPr/>
      <dgm:t>
        <a:bodyPr/>
        <a:lstStyle/>
        <a:p>
          <a:endParaRPr lang="en-US"/>
        </a:p>
      </dgm:t>
    </dgm:pt>
    <dgm:pt modelId="{D721E9F4-DD8C-4E70-88A0-BCE3CB4BC1AD}" type="sibTrans" cxnId="{D71327FA-BDAC-4E38-A9E1-CAF39C5E132F}">
      <dgm:prSet/>
      <dgm:spPr/>
      <dgm:t>
        <a:bodyPr/>
        <a:lstStyle/>
        <a:p>
          <a:endParaRPr lang="en-US"/>
        </a:p>
      </dgm:t>
    </dgm:pt>
    <dgm:pt modelId="{ADFC1939-E0D7-41A1-98D6-62E8044CE6D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2AA9281F-97FF-4D9F-BCFD-A0991E1B2A26}" type="parTrans" cxnId="{28D5406E-B729-4418-8319-353846BD25F2}">
      <dgm:prSet/>
      <dgm:spPr/>
      <dgm:t>
        <a:bodyPr/>
        <a:lstStyle/>
        <a:p>
          <a:endParaRPr lang="en-US"/>
        </a:p>
      </dgm:t>
    </dgm:pt>
    <dgm:pt modelId="{6F0D423F-A90E-494B-BB96-C85313CAC453}" type="sibTrans" cxnId="{28D5406E-B729-4418-8319-353846BD25F2}">
      <dgm:prSet/>
      <dgm:spPr/>
      <dgm:t>
        <a:bodyPr/>
        <a:lstStyle/>
        <a:p>
          <a:endParaRPr lang="en-US"/>
        </a:p>
      </dgm:t>
    </dgm:pt>
    <dgm:pt modelId="{FFE9835C-2F5E-4118-BCFC-8FB706EF39E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tblGenPedigree</a:t>
          </a:r>
          <a:endParaRPr lang="en-US" sz="900" b="1" dirty="0">
            <a:solidFill>
              <a:srgbClr val="00B050"/>
            </a:solidFill>
          </a:endParaRPr>
        </a:p>
      </dgm:t>
    </dgm:pt>
    <dgm:pt modelId="{BA845CB2-83BC-4D2F-95BE-61F7ABDCFE0F}" type="parTrans" cxnId="{A3DCEB7F-FE2C-4BF0-8767-BF13520F64F4}">
      <dgm:prSet/>
      <dgm:spPr/>
      <dgm:t>
        <a:bodyPr/>
        <a:lstStyle/>
        <a:p>
          <a:endParaRPr lang="en-US"/>
        </a:p>
      </dgm:t>
    </dgm:pt>
    <dgm:pt modelId="{B065F1EA-B6E6-4B5C-814D-A67D39DE5966}" type="sibTrans" cxnId="{A3DCEB7F-FE2C-4BF0-8767-BF13520F64F4}">
      <dgm:prSet/>
      <dgm:spPr/>
      <dgm:t>
        <a:bodyPr/>
        <a:lstStyle/>
        <a:p>
          <a:endParaRPr lang="en-US"/>
        </a:p>
      </dgm:t>
    </dgm:pt>
    <dgm:pt modelId="{161D91CE-5297-49E6-8639-EBB839EADF1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FecundEPPStatus</a:t>
          </a:r>
          <a:endParaRPr lang="en-US" sz="900" b="1" dirty="0">
            <a:solidFill>
              <a:srgbClr val="C00000"/>
            </a:solidFill>
          </a:endParaRPr>
        </a:p>
      </dgm:t>
    </dgm:pt>
    <dgm:pt modelId="{D4825129-33FE-4580-8854-EB72D4317B0A}" type="parTrans" cxnId="{74B57CC9-CE4C-4C20-B58D-9C9569C2090E}">
      <dgm:prSet/>
      <dgm:spPr/>
      <dgm:t>
        <a:bodyPr/>
        <a:lstStyle/>
        <a:p>
          <a:endParaRPr lang="en-US"/>
        </a:p>
      </dgm:t>
    </dgm:pt>
    <dgm:pt modelId="{A4025BC4-BEC5-4B63-83F6-5D537B6F2218}" type="sibTrans" cxnId="{74B57CC9-CE4C-4C20-B58D-9C9569C2090E}">
      <dgm:prSet/>
      <dgm:spPr/>
      <dgm:t>
        <a:bodyPr/>
        <a:lstStyle/>
        <a:p>
          <a:endParaRPr lang="en-US"/>
        </a:p>
      </dgm:t>
    </dgm:pt>
    <dgm:pt modelId="{3127CE0D-03F1-4B38-961C-0F6BF0D2762C}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</a:p>
        <a:p>
          <a:pPr algn="l"/>
          <a:r>
            <a:rPr lang="en-US" sz="900" b="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- Count EPP per genetic dad and natal brood</a:t>
          </a:r>
          <a:endParaRPr lang="en-US" sz="900" b="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DD1E2737-663E-4A09-8C13-352B871F9BE8}" type="parTrans" cxnId="{C4F5521C-8DF3-4CD0-AC02-00E174E6E0D7}">
      <dgm:prSet/>
      <dgm:spPr/>
      <dgm:t>
        <a:bodyPr/>
        <a:lstStyle/>
        <a:p>
          <a:endParaRPr lang="en-US"/>
        </a:p>
      </dgm:t>
    </dgm:pt>
    <dgm:pt modelId="{1F607914-A853-4215-936C-4E018B3DC320}" type="sibTrans" cxnId="{C4F5521C-8DF3-4CD0-AC02-00E174E6E0D7}">
      <dgm:prSet/>
      <dgm:spPr/>
      <dgm:t>
        <a:bodyPr/>
        <a:lstStyle/>
        <a:p>
          <a:endParaRPr lang="en-US"/>
        </a:p>
      </dgm:t>
    </dgm:pt>
    <dgm:pt modelId="{DB428170-D799-42DA-9672-DCB3B35A0467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7030A0"/>
              </a:solidFill>
            </a:rPr>
            <a:t>GeneticParents</a:t>
          </a:r>
          <a:endParaRPr lang="en-US" sz="900" b="1" dirty="0">
            <a:solidFill>
              <a:srgbClr val="7030A0"/>
            </a:solidFill>
          </a:endParaRPr>
        </a:p>
      </dgm:t>
    </dgm:pt>
    <dgm:pt modelId="{65608C41-848F-47CE-9846-B063AE94A4EC}" type="parTrans" cxnId="{FC8D422A-4708-4C62-87D8-F5A7B2809365}">
      <dgm:prSet/>
      <dgm:spPr/>
      <dgm:t>
        <a:bodyPr/>
        <a:lstStyle/>
        <a:p>
          <a:endParaRPr lang="en-US"/>
        </a:p>
      </dgm:t>
    </dgm:pt>
    <dgm:pt modelId="{D4F96849-EC35-4654-83BF-8DD2D49DBA7F}" type="sibTrans" cxnId="{FC8D422A-4708-4C62-87D8-F5A7B2809365}">
      <dgm:prSet/>
      <dgm:spPr/>
      <dgm:t>
        <a:bodyPr/>
        <a:lstStyle/>
        <a:p>
          <a:endParaRPr lang="en-US"/>
        </a:p>
      </dgm:t>
    </dgm:pt>
    <dgm:pt modelId="{133A19EC-6FC6-4065-B620-60E91E229B9D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FecundEPPStatus</a:t>
          </a:r>
          <a:endParaRPr lang="en-US" sz="900" b="1" dirty="0"/>
        </a:p>
      </dgm:t>
    </dgm:pt>
    <dgm:pt modelId="{D94C4F1E-34F2-4048-9F91-D1F0096E3831}" type="parTrans" cxnId="{BAB6756E-982B-45AC-B82B-846F429981D9}">
      <dgm:prSet/>
      <dgm:spPr/>
      <dgm:t>
        <a:bodyPr/>
        <a:lstStyle/>
        <a:p>
          <a:endParaRPr lang="en-US"/>
        </a:p>
      </dgm:t>
    </dgm:pt>
    <dgm:pt modelId="{026467F7-0747-4607-883D-F29623E5E8E2}" type="sibTrans" cxnId="{BAB6756E-982B-45AC-B82B-846F429981D9}">
      <dgm:prSet/>
      <dgm:spPr/>
      <dgm:t>
        <a:bodyPr/>
        <a:lstStyle/>
        <a:p>
          <a:endParaRPr lang="en-US"/>
        </a:p>
      </dgm:t>
    </dgm:pt>
    <dgm:pt modelId="{7DB72467-98B9-4A10-BFBE-92613D7A0823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FF0000"/>
              </a:solidFill>
            </a:rPr>
            <a:t>BroodEggDate</a:t>
          </a:r>
          <a:endParaRPr lang="en-US" sz="900" b="1" dirty="0">
            <a:solidFill>
              <a:srgbClr val="FF0000"/>
            </a:solidFill>
          </a:endParaRPr>
        </a:p>
      </dgm:t>
    </dgm:pt>
    <dgm:pt modelId="{87088791-DDB9-4E27-9F1B-A8711DF9C27E}" type="parTrans" cxnId="{0FD6B146-E7BF-4147-99BB-F51C0675C1E8}">
      <dgm:prSet/>
      <dgm:spPr/>
      <dgm:t>
        <a:bodyPr/>
        <a:lstStyle/>
        <a:p>
          <a:endParaRPr lang="en-US"/>
        </a:p>
      </dgm:t>
    </dgm:pt>
    <dgm:pt modelId="{B1ECF7F4-C5B2-40C2-BC8F-81E7A10CC77C}" type="sibTrans" cxnId="{0FD6B146-E7BF-4147-99BB-F51C0675C1E8}">
      <dgm:prSet/>
      <dgm:spPr/>
      <dgm:t>
        <a:bodyPr/>
        <a:lstStyle/>
        <a:p>
          <a:endParaRPr lang="en-US"/>
        </a:p>
      </dgm:t>
    </dgm:pt>
    <dgm:pt modelId="{806580BB-79B2-4881-9E78-BB9525406638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tx2"/>
              </a:solidFill>
            </a:rPr>
            <a:t>BroodRingDate</a:t>
          </a:r>
          <a:endParaRPr lang="en-US" sz="900" b="1" dirty="0">
            <a:solidFill>
              <a:schemeClr val="tx2"/>
            </a:solidFill>
          </a:endParaRPr>
        </a:p>
      </dgm:t>
    </dgm:pt>
    <dgm:pt modelId="{C42A74EE-E4FD-43A6-9F10-FBEBCCC3B34D}" type="parTrans" cxnId="{67FDCA80-3E7C-415F-A0E8-4CA8224BD0A1}">
      <dgm:prSet/>
      <dgm:spPr/>
      <dgm:t>
        <a:bodyPr/>
        <a:lstStyle/>
        <a:p>
          <a:endParaRPr lang="en-US"/>
        </a:p>
      </dgm:t>
    </dgm:pt>
    <dgm:pt modelId="{09E916A8-133C-4176-872A-769294EEFB11}" type="sibTrans" cxnId="{67FDCA80-3E7C-415F-A0E8-4CA8224BD0A1}">
      <dgm:prSet/>
      <dgm:spPr/>
      <dgm:t>
        <a:bodyPr/>
        <a:lstStyle/>
        <a:p>
          <a:endParaRPr lang="en-US"/>
        </a:p>
      </dgm:t>
    </dgm:pt>
    <dgm:pt modelId="{E1BAEAE3-9E44-4398-856B-6F2F4F5C95BC}">
      <dgm:prSet custT="1"/>
      <dgm:spPr/>
      <dgm:t>
        <a:bodyPr/>
        <a:lstStyle/>
        <a:p>
          <a:pPr algn="ctr"/>
          <a:r>
            <a:rPr lang="en-US" sz="900" b="1" dirty="0" err="1" smtClean="0"/>
            <a:t>BroodNindivids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smtClean="0"/>
            <a:t>Ringed</a:t>
          </a:r>
        </a:p>
        <a:p>
          <a:pPr algn="l"/>
          <a:r>
            <a:rPr lang="en-US" sz="900" b="0" dirty="0" err="1" smtClean="0"/>
            <a:t>Nring</a:t>
          </a:r>
          <a:r>
            <a:rPr lang="en-US" sz="900" b="0" dirty="0" smtClean="0"/>
            <a:t> = #Bird ringed per brood</a:t>
          </a:r>
          <a:endParaRPr lang="en-US" sz="900" b="0" dirty="0"/>
        </a:p>
      </dgm:t>
    </dgm:pt>
    <dgm:pt modelId="{735FA2C3-2071-41C4-A71B-9FE786E4979F}" type="parTrans" cxnId="{B715A985-871C-416D-BC6C-A61C99F9FD5D}">
      <dgm:prSet/>
      <dgm:spPr/>
      <dgm:t>
        <a:bodyPr/>
        <a:lstStyle/>
        <a:p>
          <a:endParaRPr lang="en-US"/>
        </a:p>
      </dgm:t>
    </dgm:pt>
    <dgm:pt modelId="{44EDCB94-78AC-4108-AE47-C73F408A4234}" type="sibTrans" cxnId="{B715A985-871C-416D-BC6C-A61C99F9FD5D}">
      <dgm:prSet/>
      <dgm:spPr/>
      <dgm:t>
        <a:bodyPr/>
        <a:lstStyle/>
        <a:p>
          <a:endParaRPr lang="en-US"/>
        </a:p>
      </dgm:t>
    </dgm:pt>
    <dgm:pt modelId="{4023AD97-5624-4CAF-B1B8-554E524DAB9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0821A2D2-955D-42D5-9443-8FC1AB152E11}" type="parTrans" cxnId="{24F8EEA4-8CFD-4587-8220-F29BFC753AFC}">
      <dgm:prSet/>
      <dgm:spPr/>
      <dgm:t>
        <a:bodyPr/>
        <a:lstStyle/>
        <a:p>
          <a:endParaRPr lang="en-US"/>
        </a:p>
      </dgm:t>
    </dgm:pt>
    <dgm:pt modelId="{CC0297E8-11C9-463B-98CF-59153E3216FB}" type="sibTrans" cxnId="{24F8EEA4-8CFD-4587-8220-F29BFC753AFC}">
      <dgm:prSet/>
      <dgm:spPr/>
      <dgm:t>
        <a:bodyPr/>
        <a:lstStyle/>
        <a:p>
          <a:endParaRPr lang="en-US"/>
        </a:p>
      </dgm:t>
    </dgm:pt>
    <dgm:pt modelId="{8D7268C1-2BB7-4308-8228-D68A54D6B067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BirdsRinged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-Count </a:t>
          </a:r>
          <a:r>
            <a:rPr lang="en-US" sz="900" b="0" dirty="0" err="1" smtClean="0">
              <a:solidFill>
                <a:schemeClr val="tx2"/>
              </a:solidFill>
            </a:rPr>
            <a:t>nb</a:t>
          </a:r>
          <a:r>
            <a:rPr lang="en-US" sz="900" b="0" dirty="0" smtClean="0">
              <a:solidFill>
                <a:schemeClr val="tx2"/>
              </a:solidFill>
            </a:rPr>
            <a:t> or birds with any Code</a:t>
          </a:r>
          <a:endParaRPr lang="en-US" sz="900" b="0" dirty="0">
            <a:solidFill>
              <a:schemeClr val="tx2"/>
            </a:solidFill>
          </a:endParaRPr>
        </a:p>
      </dgm:t>
    </dgm:pt>
    <dgm:pt modelId="{E0896880-4284-4B1D-B54E-1948CC7C7D2C}" type="parTrans" cxnId="{81669942-B187-4003-BA3E-1C7E7D3C3BDA}">
      <dgm:prSet/>
      <dgm:spPr/>
      <dgm:t>
        <a:bodyPr/>
        <a:lstStyle/>
        <a:p>
          <a:endParaRPr lang="en-US"/>
        </a:p>
      </dgm:t>
    </dgm:pt>
    <dgm:pt modelId="{BAD44C71-7271-460E-86A0-C47ADD42E820}" type="sibTrans" cxnId="{81669942-B187-4003-BA3E-1C7E7D3C3BDA}">
      <dgm:prSet/>
      <dgm:spPr/>
      <dgm:t>
        <a:bodyPr/>
        <a:lstStyle/>
        <a:p>
          <a:endParaRPr lang="en-US"/>
        </a:p>
      </dgm:t>
    </dgm:pt>
    <dgm:pt modelId="{92014059-D2EC-4D6F-9A3B-041BDDFD0D01}">
      <dgm:prSet custT="1"/>
      <dgm:spPr/>
      <dgm:t>
        <a:bodyPr/>
        <a:lstStyle/>
        <a:p>
          <a:pPr algn="ctr"/>
          <a:r>
            <a:rPr lang="en-US" sz="900" b="1" dirty="0" err="1" smtClean="0"/>
            <a:t>FecundEPPsGained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err="1" smtClean="0"/>
            <a:t>BySocialDads</a:t>
          </a:r>
          <a:endParaRPr lang="en-US" sz="900" b="1" dirty="0" smtClean="0"/>
        </a:p>
        <a:p>
          <a:pPr algn="l"/>
          <a:r>
            <a:rPr lang="en-US" sz="900" b="0" dirty="0" smtClean="0"/>
            <a:t>-EPP social male gained </a:t>
          </a:r>
          <a:r>
            <a:rPr lang="en-US" sz="900" b="0" dirty="0" err="1" smtClean="0"/>
            <a:t>LayDate</a:t>
          </a:r>
          <a:r>
            <a:rPr lang="en-US" sz="900" b="0" dirty="0" smtClean="0"/>
            <a:t> </a:t>
          </a:r>
          <a:r>
            <a:rPr lang="en-US" sz="900" b="0" dirty="0" err="1" smtClean="0"/>
            <a:t>EPBrood</a:t>
          </a:r>
          <a:r>
            <a:rPr lang="en-US" sz="900" b="0" dirty="0" smtClean="0"/>
            <a:t> range from 1 day before his social brood </a:t>
          </a:r>
          <a:r>
            <a:rPr lang="en-US" sz="900" b="0" dirty="0" err="1" smtClean="0"/>
            <a:t>LayDate</a:t>
          </a:r>
          <a:r>
            <a:rPr lang="en-US" sz="900" b="0" dirty="0" smtClean="0"/>
            <a:t> to 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+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"</a:t>
          </a:r>
          <a:r>
            <a:rPr lang="en-US" sz="900" b="0" dirty="0" err="1" smtClean="0">
              <a:solidFill>
                <a:schemeClr val="tx2"/>
              </a:solidFill>
            </a:rPr>
            <a:t>AvgLayToFledgePeriod</a:t>
          </a:r>
          <a:r>
            <a:rPr lang="en-US" sz="900" b="0" dirty="0" smtClean="0">
              <a:solidFill>
                <a:schemeClr val="tx2"/>
              </a:solidFill>
            </a:rPr>
            <a:t>“ – 1day</a:t>
          </a:r>
          <a:r>
            <a:rPr lang="en-US" sz="900" b="0" dirty="0" smtClean="0"/>
            <a:t> </a:t>
          </a:r>
          <a:endParaRPr lang="en-US" sz="900" b="0" dirty="0"/>
        </a:p>
      </dgm:t>
    </dgm:pt>
    <dgm:pt modelId="{06468D30-DC2E-4A63-BD38-8A65062A76F7}" type="parTrans" cxnId="{A1E3F221-CF76-4DDC-B58D-EE1D16670616}">
      <dgm:prSet/>
      <dgm:spPr/>
      <dgm:t>
        <a:bodyPr/>
        <a:lstStyle/>
        <a:p>
          <a:endParaRPr lang="en-US"/>
        </a:p>
      </dgm:t>
    </dgm:pt>
    <dgm:pt modelId="{18B07DA4-1445-48E3-B45D-BC50B17CD00A}" type="sibTrans" cxnId="{A1E3F221-CF76-4DDC-B58D-EE1D16670616}">
      <dgm:prSet/>
      <dgm:spPr/>
      <dgm:t>
        <a:bodyPr/>
        <a:lstStyle/>
        <a:p>
          <a:endParaRPr lang="en-US"/>
        </a:p>
      </dgm:t>
    </dgm:pt>
    <dgm:pt modelId="{9411CC29-DBA0-45E7-89C5-584EFC5264A7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EDE9DA6E-E7DE-4826-9453-E5D6D91B75D7}" type="parTrans" cxnId="{49C309E7-3022-4248-83A9-1DBFB53F1B94}">
      <dgm:prSet/>
      <dgm:spPr/>
      <dgm:t>
        <a:bodyPr/>
        <a:lstStyle/>
        <a:p>
          <a:endParaRPr lang="en-US"/>
        </a:p>
      </dgm:t>
    </dgm:pt>
    <dgm:pt modelId="{80AF638B-615C-4031-9B71-52D6CB3A4639}" type="sibTrans" cxnId="{49C309E7-3022-4248-83A9-1DBFB53F1B94}">
      <dgm:prSet/>
      <dgm:spPr/>
      <dgm:t>
        <a:bodyPr/>
        <a:lstStyle/>
        <a:p>
          <a:endParaRPr lang="en-US"/>
        </a:p>
      </dgm:t>
    </dgm:pt>
    <dgm:pt modelId="{F96B2AD7-DFE6-4109-B0D0-BF15380732DD}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  <a:endParaRPr lang="en-US" sz="900" b="1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53B9D094-B7F6-4911-A6AE-B3FFFA1E3667}" type="parTrans" cxnId="{8215C4E2-0FFD-43BC-B52E-4D6F4B40BF24}">
      <dgm:prSet/>
      <dgm:spPr/>
      <dgm:t>
        <a:bodyPr/>
        <a:lstStyle/>
        <a:p>
          <a:endParaRPr lang="en-US"/>
        </a:p>
      </dgm:t>
    </dgm:pt>
    <dgm:pt modelId="{7BFD01A8-E354-4E54-80F7-29B49C13DF28}" type="sibTrans" cxnId="{8215C4E2-0FFD-43BC-B52E-4D6F4B40BF24}">
      <dgm:prSet/>
      <dgm:spPr/>
      <dgm:t>
        <a:bodyPr/>
        <a:lstStyle/>
        <a:p>
          <a:endParaRPr lang="en-US"/>
        </a:p>
      </dgm:t>
    </dgm:pt>
    <dgm:pt modelId="{533C83F5-437F-4F9D-93B7-23BAA656E6FD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FecundBroodDates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-from 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 to </a:t>
          </a:r>
          <a:r>
            <a:rPr lang="en-US" sz="900" b="0" dirty="0" err="1" smtClean="0">
              <a:solidFill>
                <a:schemeClr val="tx2"/>
              </a:solidFill>
            </a:rPr>
            <a:t>to</a:t>
          </a:r>
          <a:r>
            <a:rPr lang="en-US" sz="900" b="0" dirty="0" smtClean="0">
              <a:solidFill>
                <a:schemeClr val="tx2"/>
              </a:solidFill>
            </a:rPr>
            <a:t> </a:t>
          </a:r>
          <a:r>
            <a:rPr lang="en-US" sz="900" b="0" dirty="0" err="1" smtClean="0">
              <a:solidFill>
                <a:schemeClr val="tx2"/>
              </a:solidFill>
            </a:rPr>
            <a:t>LayDate</a:t>
          </a:r>
          <a:r>
            <a:rPr lang="en-US" sz="900" b="0" dirty="0" smtClean="0">
              <a:solidFill>
                <a:schemeClr val="tx2"/>
              </a:solidFill>
            </a:rPr>
            <a:t>+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"</a:t>
          </a:r>
          <a:r>
            <a:rPr lang="en-US" sz="900" b="0" dirty="0" err="1" smtClean="0">
              <a:solidFill>
                <a:schemeClr val="tx2"/>
              </a:solidFill>
            </a:rPr>
            <a:t>AvgLayToFledge</a:t>
          </a:r>
          <a:r>
            <a:rPr lang="en-US" sz="900" b="0" dirty="0" smtClean="0">
              <a:solidFill>
                <a:schemeClr val="tx2"/>
              </a:solidFill>
            </a:rPr>
            <a:t/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smtClean="0">
              <a:solidFill>
                <a:schemeClr val="tx2"/>
              </a:solidFill>
            </a:rPr>
            <a:t>Period"</a:t>
          </a:r>
          <a:endParaRPr lang="en-US" sz="900" b="0" dirty="0">
            <a:solidFill>
              <a:schemeClr val="tx2"/>
            </a:solidFill>
          </a:endParaRPr>
        </a:p>
      </dgm:t>
    </dgm:pt>
    <dgm:pt modelId="{02EACCDD-5658-4011-9945-362B43CB610F}" type="parTrans" cxnId="{4E9024B9-CA11-4703-8E14-CABFE3370D71}">
      <dgm:prSet/>
      <dgm:spPr/>
      <dgm:t>
        <a:bodyPr/>
        <a:lstStyle/>
        <a:p>
          <a:endParaRPr lang="en-US"/>
        </a:p>
      </dgm:t>
    </dgm:pt>
    <dgm:pt modelId="{E72A7C1E-5281-4469-9013-F5BFB1015E4F}" type="sibTrans" cxnId="{4E9024B9-CA11-4703-8E14-CABFE3370D71}">
      <dgm:prSet/>
      <dgm:spPr/>
      <dgm:t>
        <a:bodyPr/>
        <a:lstStyle/>
        <a:p>
          <a:endParaRPr lang="en-US"/>
        </a:p>
      </dgm:t>
    </dgm:pt>
    <dgm:pt modelId="{94D50C4B-6E31-4A9A-AC36-9C0B85C5160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097BED4B-9DBB-4FC5-90EF-8DB8A9D127E4}" type="parTrans" cxnId="{4184B894-2D0B-4CE3-A1FC-6900F1ED2B25}">
      <dgm:prSet/>
      <dgm:spPr/>
      <dgm:t>
        <a:bodyPr/>
        <a:lstStyle/>
        <a:p>
          <a:endParaRPr lang="en-US"/>
        </a:p>
      </dgm:t>
    </dgm:pt>
    <dgm:pt modelId="{92377BFC-EAD3-405F-B18A-C3043C4C4893}" type="sibTrans" cxnId="{4184B894-2D0B-4CE3-A1FC-6900F1ED2B25}">
      <dgm:prSet/>
      <dgm:spPr/>
      <dgm:t>
        <a:bodyPr/>
        <a:lstStyle/>
        <a:p>
          <a:endParaRPr lang="en-US"/>
        </a:p>
      </dgm:t>
    </dgm:pt>
    <dgm:pt modelId="{A95E820A-2D1B-4D1F-BAD0-9F74B1A75B5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97B893F5-DCD3-4A14-9587-4D8B79193D75}" type="parTrans" cxnId="{762B60AC-AEC9-4226-BBEF-68BCE75EE0AF}">
      <dgm:prSet/>
      <dgm:spPr/>
      <dgm:t>
        <a:bodyPr/>
        <a:lstStyle/>
        <a:p>
          <a:endParaRPr lang="en-US"/>
        </a:p>
      </dgm:t>
    </dgm:pt>
    <dgm:pt modelId="{62527FBA-D6CA-48F3-9014-519E29AE54A0}" type="sibTrans" cxnId="{762B60AC-AEC9-4226-BBEF-68BCE75EE0AF}">
      <dgm:prSet/>
      <dgm:spPr/>
      <dgm:t>
        <a:bodyPr/>
        <a:lstStyle/>
        <a:p>
          <a:endParaRPr lang="en-US"/>
        </a:p>
      </dgm:t>
    </dgm:pt>
    <dgm:pt modelId="{F9B835EB-C1ED-4582-B273-EE74DAAA417C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FF0000"/>
              </a:solidFill>
            </a:rPr>
            <a:t>BroodEggDate</a:t>
          </a:r>
          <a:endParaRPr lang="en-US" sz="900" b="1" dirty="0">
            <a:solidFill>
              <a:srgbClr val="FF0000"/>
            </a:solidFill>
          </a:endParaRPr>
        </a:p>
      </dgm:t>
    </dgm:pt>
    <dgm:pt modelId="{E38FDD34-2A08-4DF7-8B71-4CC47B3EE206}" type="parTrans" cxnId="{366E1B32-3F55-4AD1-9214-9C0AD18E81B4}">
      <dgm:prSet/>
      <dgm:spPr/>
      <dgm:t>
        <a:bodyPr/>
        <a:lstStyle/>
        <a:p>
          <a:endParaRPr lang="en-US"/>
        </a:p>
      </dgm:t>
    </dgm:pt>
    <dgm:pt modelId="{2E0C05A9-18C1-411D-90F3-1E5091698C70}" type="sibTrans" cxnId="{366E1B32-3F55-4AD1-9214-9C0AD18E81B4}">
      <dgm:prSet/>
      <dgm:spPr/>
      <dgm:t>
        <a:bodyPr/>
        <a:lstStyle/>
        <a:p>
          <a:endParaRPr lang="en-US"/>
        </a:p>
      </dgm:t>
    </dgm:pt>
    <dgm:pt modelId="{106EA3E1-D51C-4A12-A077-3A7024F5000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tblBroodEvents</a:t>
          </a:r>
          <a:endParaRPr lang="en-US" sz="900" b="1" dirty="0">
            <a:solidFill>
              <a:srgbClr val="00B050"/>
            </a:solidFill>
          </a:endParaRPr>
        </a:p>
      </dgm:t>
    </dgm:pt>
    <dgm:pt modelId="{69875E25-D575-4791-87EE-167B5A882C8D}" type="parTrans" cxnId="{8100D87D-53B1-46AB-B863-91115B1ECAC7}">
      <dgm:prSet/>
      <dgm:spPr/>
      <dgm:t>
        <a:bodyPr/>
        <a:lstStyle/>
        <a:p>
          <a:endParaRPr lang="en-US"/>
        </a:p>
      </dgm:t>
    </dgm:pt>
    <dgm:pt modelId="{3BC37302-478F-4966-AE5C-A31BFF923817}" type="sibTrans" cxnId="{8100D87D-53B1-46AB-B863-91115B1ECAC7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75688" custScaleY="127958" custLinFactY="-500000" custLinFactNeighborX="24180" custLinFactNeighborY="-512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134858" custScaleY="145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C749CD90-5ED1-40E7-9C5B-D2F44FC6E4B6}" type="pres">
      <dgm:prSet presAssocID="{30DB14B4-C961-470D-9A47-EEC7F9368630}" presName="Name64" presStyleLbl="parChTrans1D2" presStyleIdx="0" presStyleCnt="2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0" presStyleCnt="2" custScaleY="115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0" presStyleCnt="2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0D13F3D3-F52B-405F-9AB4-ACB1EAA67343}" type="pres">
      <dgm:prSet presAssocID="{2E26C329-07A6-4580-BD5F-A25ABABC2577}" presName="Name64" presStyleLbl="parChTrans1D3" presStyleIdx="0" presStyleCnt="3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3" presStyleIdx="0" presStyleCnt="3" custScaleY="2777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3" presStyleIdx="0" presStyleCnt="3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39A923A1-0767-40CE-803A-2115191CEF65}" type="pres">
      <dgm:prSet presAssocID="{C5AD15D8-5076-48D1-B467-98943E603F53}" presName="Name64" presStyleLbl="parChTrans1D4" presStyleIdx="0" presStyleCnt="32"/>
      <dgm:spPr/>
      <dgm:t>
        <a:bodyPr/>
        <a:lstStyle/>
        <a:p>
          <a:endParaRPr lang="en-US"/>
        </a:p>
      </dgm:t>
    </dgm:pt>
    <dgm:pt modelId="{9CD79852-769C-48B6-81F8-3C17D202B5F1}" type="pres">
      <dgm:prSet presAssocID="{60A3B46C-878C-422B-B205-B7E2B5374C4E}" presName="hierRoot2" presStyleCnt="0">
        <dgm:presLayoutVars>
          <dgm:hierBranch val="init"/>
        </dgm:presLayoutVars>
      </dgm:prSet>
      <dgm:spPr/>
    </dgm:pt>
    <dgm:pt modelId="{ADB7F006-7543-44F5-B98F-1302446BE707}" type="pres">
      <dgm:prSet presAssocID="{60A3B46C-878C-422B-B205-B7E2B5374C4E}" presName="rootComposite" presStyleCnt="0"/>
      <dgm:spPr/>
    </dgm:pt>
    <dgm:pt modelId="{A1F26A9C-E030-4B17-A246-9262F4F15BDC}" type="pres">
      <dgm:prSet presAssocID="{60A3B46C-878C-422B-B205-B7E2B5374C4E}" presName="rootText" presStyleLbl="node4" presStyleIdx="0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E5CF00-B31C-4EE5-96A5-A449FCF2EE49}" type="pres">
      <dgm:prSet presAssocID="{60A3B46C-878C-422B-B205-B7E2B5374C4E}" presName="rootConnector" presStyleLbl="node4" presStyleIdx="0" presStyleCnt="32"/>
      <dgm:spPr/>
      <dgm:t>
        <a:bodyPr/>
        <a:lstStyle/>
        <a:p>
          <a:endParaRPr lang="en-US"/>
        </a:p>
      </dgm:t>
    </dgm:pt>
    <dgm:pt modelId="{7B6EC57A-5BCF-46B5-845B-A2FE4EE9B365}" type="pres">
      <dgm:prSet presAssocID="{60A3B46C-878C-422B-B205-B7E2B5374C4E}" presName="hierChild4" presStyleCnt="0"/>
      <dgm:spPr/>
    </dgm:pt>
    <dgm:pt modelId="{C2B85630-78EE-401A-9938-5FAB9323BDFF}" type="pres">
      <dgm:prSet presAssocID="{60A3B46C-878C-422B-B205-B7E2B5374C4E}" presName="hierChild5" presStyleCnt="0"/>
      <dgm:spPr/>
    </dgm:pt>
    <dgm:pt modelId="{3CE01C6E-6016-4025-B0B0-E319620D30B3}" type="pres">
      <dgm:prSet presAssocID="{33F650FE-417F-4D0F-86A0-1433359C754C}" presName="Name64" presStyleLbl="parChTrans1D4" presStyleIdx="1" presStyleCnt="32"/>
      <dgm:spPr/>
      <dgm:t>
        <a:bodyPr/>
        <a:lstStyle/>
        <a:p>
          <a:endParaRPr lang="en-US"/>
        </a:p>
      </dgm:t>
    </dgm:pt>
    <dgm:pt modelId="{0A11D798-EE8B-4E48-956F-AFD5B662126A}" type="pres">
      <dgm:prSet presAssocID="{036BE84A-A848-452F-87FB-75A96D3397FD}" presName="hierRoot2" presStyleCnt="0">
        <dgm:presLayoutVars>
          <dgm:hierBranch val="init"/>
        </dgm:presLayoutVars>
      </dgm:prSet>
      <dgm:spPr/>
    </dgm:pt>
    <dgm:pt modelId="{47C622EE-C72A-42AF-9DBF-DBF22C6AF684}" type="pres">
      <dgm:prSet presAssocID="{036BE84A-A848-452F-87FB-75A96D3397FD}" presName="rootComposite" presStyleCnt="0"/>
      <dgm:spPr/>
    </dgm:pt>
    <dgm:pt modelId="{21303746-9DA6-4DD9-8927-68990CC06391}" type="pres">
      <dgm:prSet presAssocID="{036BE84A-A848-452F-87FB-75A96D3397FD}" presName="rootText" presStyleLbl="node4" presStyleIdx="1" presStyleCnt="32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239206-0EC5-4948-8900-DD81BAFA5E64}" type="pres">
      <dgm:prSet presAssocID="{036BE84A-A848-452F-87FB-75A96D3397FD}" presName="rootConnector" presStyleLbl="node4" presStyleIdx="1" presStyleCnt="32"/>
      <dgm:spPr/>
      <dgm:t>
        <a:bodyPr/>
        <a:lstStyle/>
        <a:p>
          <a:endParaRPr lang="en-US"/>
        </a:p>
      </dgm:t>
    </dgm:pt>
    <dgm:pt modelId="{34BBFAF0-C7B6-4D6F-B1FA-8EE263017B95}" type="pres">
      <dgm:prSet presAssocID="{036BE84A-A848-452F-87FB-75A96D3397FD}" presName="hierChild4" presStyleCnt="0"/>
      <dgm:spPr/>
    </dgm:pt>
    <dgm:pt modelId="{8D8049E0-1914-4E8D-8250-DF541D3B2DF3}" type="pres">
      <dgm:prSet presAssocID="{036BE84A-A848-452F-87FB-75A96D3397FD}" presName="hierChild5" presStyleCnt="0"/>
      <dgm:spPr/>
    </dgm:pt>
    <dgm:pt modelId="{0172BDA0-1172-4669-BFF6-2788D411444B}" type="pres">
      <dgm:prSet presAssocID="{8832106C-1A17-4C99-8176-2A209AF44805}" presName="Name64" presStyleLbl="parChTrans1D4" presStyleIdx="2" presStyleCnt="32"/>
      <dgm:spPr/>
      <dgm:t>
        <a:bodyPr/>
        <a:lstStyle/>
        <a:p>
          <a:endParaRPr lang="en-US"/>
        </a:p>
      </dgm:t>
    </dgm:pt>
    <dgm:pt modelId="{779D284D-C6AB-439A-8D42-AEB05248B5C0}" type="pres">
      <dgm:prSet presAssocID="{18C72267-896F-4AD3-B9C5-409420C57461}" presName="hierRoot2" presStyleCnt="0">
        <dgm:presLayoutVars>
          <dgm:hierBranch val="init"/>
        </dgm:presLayoutVars>
      </dgm:prSet>
      <dgm:spPr/>
    </dgm:pt>
    <dgm:pt modelId="{1EAF9258-2C3B-456B-9586-14D8E12729E8}" type="pres">
      <dgm:prSet presAssocID="{18C72267-896F-4AD3-B9C5-409420C57461}" presName="rootComposite" presStyleCnt="0"/>
      <dgm:spPr/>
    </dgm:pt>
    <dgm:pt modelId="{D3844871-6E14-4B18-BA7F-DFA253F2D8DE}" type="pres">
      <dgm:prSet presAssocID="{18C72267-896F-4AD3-B9C5-409420C57461}" presName="rootText" presStyleLbl="node4" presStyleIdx="2" presStyleCnt="32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E83A4-8714-4349-85AF-1E24F873CE9E}" type="pres">
      <dgm:prSet presAssocID="{18C72267-896F-4AD3-B9C5-409420C57461}" presName="rootConnector" presStyleLbl="node4" presStyleIdx="2" presStyleCnt="32"/>
      <dgm:spPr/>
      <dgm:t>
        <a:bodyPr/>
        <a:lstStyle/>
        <a:p>
          <a:endParaRPr lang="en-US"/>
        </a:p>
      </dgm:t>
    </dgm:pt>
    <dgm:pt modelId="{6561FEC7-BB44-45C2-9B55-C8FAA7FBFCF8}" type="pres">
      <dgm:prSet presAssocID="{18C72267-896F-4AD3-B9C5-409420C57461}" presName="hierChild4" presStyleCnt="0"/>
      <dgm:spPr/>
    </dgm:pt>
    <dgm:pt modelId="{BFE492B4-632D-49C7-9F3A-D078E96A4F9B}" type="pres">
      <dgm:prSet presAssocID="{18C72267-896F-4AD3-B9C5-409420C57461}" presName="hierChild5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2D9563FE-565D-4961-B5B9-2BCE864EC2D6}" type="pres">
      <dgm:prSet presAssocID="{8F01386C-55D0-4009-A6FA-8DECC9103B43}" presName="Name64" presStyleLbl="parChTrans1D2" presStyleIdx="1" presStyleCnt="2"/>
      <dgm:spPr/>
      <dgm:t>
        <a:bodyPr/>
        <a:lstStyle/>
        <a:p>
          <a:endParaRPr lang="en-US"/>
        </a:p>
      </dgm:t>
    </dgm:pt>
    <dgm:pt modelId="{B3C61612-5D1B-49D5-A4A2-7B820A90500F}" type="pres">
      <dgm:prSet presAssocID="{9820A920-A84E-482F-91C1-BD589D4D3874}" presName="hierRoot2" presStyleCnt="0">
        <dgm:presLayoutVars>
          <dgm:hierBranch val="init"/>
        </dgm:presLayoutVars>
      </dgm:prSet>
      <dgm:spPr/>
    </dgm:pt>
    <dgm:pt modelId="{1532219A-5E5C-4ECB-B2BA-A665BD09C7A5}" type="pres">
      <dgm:prSet presAssocID="{9820A920-A84E-482F-91C1-BD589D4D3874}" presName="rootComposite" presStyleCnt="0"/>
      <dgm:spPr/>
    </dgm:pt>
    <dgm:pt modelId="{9F994C9A-2375-4107-B9F6-FDFB87F7016B}" type="pres">
      <dgm:prSet presAssocID="{9820A920-A84E-482F-91C1-BD589D4D3874}" presName="rootText" presStyleLbl="node2" presStyleIdx="1" presStyleCnt="2" custScaleY="219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3BE83-C603-4DAB-954F-410569B1B357}" type="pres">
      <dgm:prSet presAssocID="{9820A920-A84E-482F-91C1-BD589D4D3874}" presName="rootConnector" presStyleLbl="node2" presStyleIdx="1" presStyleCnt="2"/>
      <dgm:spPr/>
      <dgm:t>
        <a:bodyPr/>
        <a:lstStyle/>
        <a:p>
          <a:endParaRPr lang="en-US"/>
        </a:p>
      </dgm:t>
    </dgm:pt>
    <dgm:pt modelId="{B4B7C680-8F43-4BC4-B400-2E2A7165A4B2}" type="pres">
      <dgm:prSet presAssocID="{9820A920-A84E-482F-91C1-BD589D4D3874}" presName="hierChild4" presStyleCnt="0"/>
      <dgm:spPr/>
    </dgm:pt>
    <dgm:pt modelId="{62747906-F2FF-4D2A-8362-398396A89E8D}" type="pres">
      <dgm:prSet presAssocID="{47C56C4E-FEC6-427E-B051-73CFC9922500}" presName="Name64" presStyleLbl="parChTrans1D3" presStyleIdx="1" presStyleCnt="3"/>
      <dgm:spPr/>
      <dgm:t>
        <a:bodyPr/>
        <a:lstStyle/>
        <a:p>
          <a:endParaRPr lang="en-US"/>
        </a:p>
      </dgm:t>
    </dgm:pt>
    <dgm:pt modelId="{9A3C31EA-EF0E-45C4-AD83-EE2CF9BB735D}" type="pres">
      <dgm:prSet presAssocID="{031D5E04-DB65-41DC-B778-1176383DB076}" presName="hierRoot2" presStyleCnt="0">
        <dgm:presLayoutVars>
          <dgm:hierBranch val="init"/>
        </dgm:presLayoutVars>
      </dgm:prSet>
      <dgm:spPr/>
    </dgm:pt>
    <dgm:pt modelId="{1C1E30DA-734F-4DB6-B178-8C0A786F5E73}" type="pres">
      <dgm:prSet presAssocID="{031D5E04-DB65-41DC-B778-1176383DB076}" presName="rootComposite" presStyleCnt="0"/>
      <dgm:spPr/>
    </dgm:pt>
    <dgm:pt modelId="{9FDF6A15-718B-45B9-A8B7-7320203531AA}" type="pres">
      <dgm:prSet presAssocID="{031D5E04-DB65-41DC-B778-1176383DB076}" presName="rootText" presStyleLbl="node3" presStyleIdx="1" presStyleCnt="3" custScaleY="208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63978-78A5-498C-B172-770E61C49FA8}" type="pres">
      <dgm:prSet presAssocID="{031D5E04-DB65-41DC-B778-1176383DB076}" presName="rootConnector" presStyleLbl="node3" presStyleIdx="1" presStyleCnt="3"/>
      <dgm:spPr/>
      <dgm:t>
        <a:bodyPr/>
        <a:lstStyle/>
        <a:p>
          <a:endParaRPr lang="en-US"/>
        </a:p>
      </dgm:t>
    </dgm:pt>
    <dgm:pt modelId="{3DA02F44-FAA0-49F9-A8D4-002A38D6907D}" type="pres">
      <dgm:prSet presAssocID="{031D5E04-DB65-41DC-B778-1176383DB076}" presName="hierChild4" presStyleCnt="0"/>
      <dgm:spPr/>
    </dgm:pt>
    <dgm:pt modelId="{906DE501-F393-4A87-B817-DAED4BF25FD9}" type="pres">
      <dgm:prSet presAssocID="{2E64C202-CE8D-446D-A78F-B2418F35F3A1}" presName="Name64" presStyleLbl="parChTrans1D4" presStyleIdx="3" presStyleCnt="32"/>
      <dgm:spPr/>
      <dgm:t>
        <a:bodyPr/>
        <a:lstStyle/>
        <a:p>
          <a:endParaRPr lang="en-US"/>
        </a:p>
      </dgm:t>
    </dgm:pt>
    <dgm:pt modelId="{0CE7D8B9-49DC-4578-96C9-191C29F33F4D}" type="pres">
      <dgm:prSet presAssocID="{8D103894-BC1B-43C7-81FE-389A0C253349}" presName="hierRoot2" presStyleCnt="0">
        <dgm:presLayoutVars>
          <dgm:hierBranch val="init"/>
        </dgm:presLayoutVars>
      </dgm:prSet>
      <dgm:spPr/>
    </dgm:pt>
    <dgm:pt modelId="{52CAD40D-EED2-44DD-BA80-F65AA37D68ED}" type="pres">
      <dgm:prSet presAssocID="{8D103894-BC1B-43C7-81FE-389A0C253349}" presName="rootComposite" presStyleCnt="0"/>
      <dgm:spPr/>
    </dgm:pt>
    <dgm:pt modelId="{50A7273F-8564-4F97-903F-EE64F0FACB38}" type="pres">
      <dgm:prSet presAssocID="{8D103894-BC1B-43C7-81FE-389A0C253349}" presName="rootText" presStyleLbl="node4" presStyleIdx="3" presStyleCnt="32" custScaleY="3054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F3A34-520C-4921-A01F-41760D3CA643}" type="pres">
      <dgm:prSet presAssocID="{8D103894-BC1B-43C7-81FE-389A0C253349}" presName="rootConnector" presStyleLbl="node4" presStyleIdx="3" presStyleCnt="32"/>
      <dgm:spPr/>
      <dgm:t>
        <a:bodyPr/>
        <a:lstStyle/>
        <a:p>
          <a:endParaRPr lang="en-US"/>
        </a:p>
      </dgm:t>
    </dgm:pt>
    <dgm:pt modelId="{212390E8-7B6E-407A-BB8F-C32E7DB41AD1}" type="pres">
      <dgm:prSet presAssocID="{8D103894-BC1B-43C7-81FE-389A0C253349}" presName="hierChild4" presStyleCnt="0"/>
      <dgm:spPr/>
    </dgm:pt>
    <dgm:pt modelId="{65C95DC6-4194-46E5-AB0C-8888D946047B}" type="pres">
      <dgm:prSet presAssocID="{216EA7CE-2F52-443C-8B41-A8413720370F}" presName="Name64" presStyleLbl="parChTrans1D4" presStyleIdx="4" presStyleCnt="32"/>
      <dgm:spPr/>
      <dgm:t>
        <a:bodyPr/>
        <a:lstStyle/>
        <a:p>
          <a:endParaRPr lang="en-US"/>
        </a:p>
      </dgm:t>
    </dgm:pt>
    <dgm:pt modelId="{630D8F09-D541-4344-8772-CD2ECDE69C72}" type="pres">
      <dgm:prSet presAssocID="{F220ED96-F07D-4014-A20A-49211CD63EC7}" presName="hierRoot2" presStyleCnt="0">
        <dgm:presLayoutVars>
          <dgm:hierBranch val="init"/>
        </dgm:presLayoutVars>
      </dgm:prSet>
      <dgm:spPr/>
    </dgm:pt>
    <dgm:pt modelId="{157CCD06-AC87-4103-BDA1-F24092DFF727}" type="pres">
      <dgm:prSet presAssocID="{F220ED96-F07D-4014-A20A-49211CD63EC7}" presName="rootComposite" presStyleCnt="0"/>
      <dgm:spPr/>
    </dgm:pt>
    <dgm:pt modelId="{1F06367B-9533-4AAC-A693-CEF51EA98DB3}" type="pres">
      <dgm:prSet presAssocID="{F220ED96-F07D-4014-A20A-49211CD63EC7}" presName="rootText" presStyleLbl="node4" presStyleIdx="4" presStyleCnt="32" custScaleX="99642" custScaleY="99818" custLinFactNeighborY="-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AE6378-8EB1-4F5B-BACB-21E1CD37DE36}" type="pres">
      <dgm:prSet presAssocID="{F220ED96-F07D-4014-A20A-49211CD63EC7}" presName="rootConnector" presStyleLbl="node4" presStyleIdx="4" presStyleCnt="32"/>
      <dgm:spPr/>
      <dgm:t>
        <a:bodyPr/>
        <a:lstStyle/>
        <a:p>
          <a:endParaRPr lang="en-US"/>
        </a:p>
      </dgm:t>
    </dgm:pt>
    <dgm:pt modelId="{EA7B9C90-1D26-44D7-9F38-B14188719024}" type="pres">
      <dgm:prSet presAssocID="{F220ED96-F07D-4014-A20A-49211CD63EC7}" presName="hierChild4" presStyleCnt="0"/>
      <dgm:spPr/>
    </dgm:pt>
    <dgm:pt modelId="{2FF477BB-8719-4F83-816D-EA26804A511B}" type="pres">
      <dgm:prSet presAssocID="{F220ED96-F07D-4014-A20A-49211CD63EC7}" presName="hierChild5" presStyleCnt="0"/>
      <dgm:spPr/>
    </dgm:pt>
    <dgm:pt modelId="{0E69AB61-51BD-408E-89DD-B2BC0892D2C4}" type="pres">
      <dgm:prSet presAssocID="{0B10CF1A-9477-4EE8-8BF3-88DA4B05E186}" presName="Name64" presStyleLbl="parChTrans1D4" presStyleIdx="5" presStyleCnt="32"/>
      <dgm:spPr/>
      <dgm:t>
        <a:bodyPr/>
        <a:lstStyle/>
        <a:p>
          <a:endParaRPr lang="en-US"/>
        </a:p>
      </dgm:t>
    </dgm:pt>
    <dgm:pt modelId="{6A01CD52-1E38-43A7-A343-103101439D92}" type="pres">
      <dgm:prSet presAssocID="{5D723E59-1E84-4F7D-94C8-43DA4FE418AE}" presName="hierRoot2" presStyleCnt="0">
        <dgm:presLayoutVars>
          <dgm:hierBranch val="init"/>
        </dgm:presLayoutVars>
      </dgm:prSet>
      <dgm:spPr/>
    </dgm:pt>
    <dgm:pt modelId="{54FE9F60-7C50-44D5-A0F3-65C9716B50DD}" type="pres">
      <dgm:prSet presAssocID="{5D723E59-1E84-4F7D-94C8-43DA4FE418AE}" presName="rootComposite" presStyleCnt="0"/>
      <dgm:spPr/>
    </dgm:pt>
    <dgm:pt modelId="{D53A468D-C0E4-4AD4-B917-4962A9FA5905}" type="pres">
      <dgm:prSet presAssocID="{5D723E59-1E84-4F7D-94C8-43DA4FE418AE}" presName="rootText" presStyleLbl="node4" presStyleIdx="5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DB90-1976-43FE-8A5A-2CB7E0F4DF82}" type="pres">
      <dgm:prSet presAssocID="{5D723E59-1E84-4F7D-94C8-43DA4FE418AE}" presName="rootConnector" presStyleLbl="node4" presStyleIdx="5" presStyleCnt="32"/>
      <dgm:spPr/>
      <dgm:t>
        <a:bodyPr/>
        <a:lstStyle/>
        <a:p>
          <a:endParaRPr lang="en-US"/>
        </a:p>
      </dgm:t>
    </dgm:pt>
    <dgm:pt modelId="{B54D1F38-BF88-4117-AA93-8692C0361EA0}" type="pres">
      <dgm:prSet presAssocID="{5D723E59-1E84-4F7D-94C8-43DA4FE418AE}" presName="hierChild4" presStyleCnt="0"/>
      <dgm:spPr/>
    </dgm:pt>
    <dgm:pt modelId="{94004645-96BB-4901-A462-3D7CB63FCB98}" type="pres">
      <dgm:prSet presAssocID="{56EB5621-C840-427A-B80C-D98CFA10B163}" presName="Name64" presStyleLbl="parChTrans1D4" presStyleIdx="6" presStyleCnt="32"/>
      <dgm:spPr/>
      <dgm:t>
        <a:bodyPr/>
        <a:lstStyle/>
        <a:p>
          <a:endParaRPr lang="en-US"/>
        </a:p>
      </dgm:t>
    </dgm:pt>
    <dgm:pt modelId="{28E6BB2B-4836-4904-82E6-2CE790562E2E}" type="pres">
      <dgm:prSet presAssocID="{67B8FB01-9390-47DF-B194-F273AAD65A93}" presName="hierRoot2" presStyleCnt="0">
        <dgm:presLayoutVars>
          <dgm:hierBranch val="init"/>
        </dgm:presLayoutVars>
      </dgm:prSet>
      <dgm:spPr/>
    </dgm:pt>
    <dgm:pt modelId="{1A55AB2D-D12A-4A71-8649-BA441C9DF66E}" type="pres">
      <dgm:prSet presAssocID="{67B8FB01-9390-47DF-B194-F273AAD65A93}" presName="rootComposite" presStyleCnt="0"/>
      <dgm:spPr/>
    </dgm:pt>
    <dgm:pt modelId="{13BF3484-F674-4D38-9322-C9617E1129B2}" type="pres">
      <dgm:prSet presAssocID="{67B8FB01-9390-47DF-B194-F273AAD65A93}" presName="rootText" presStyleLbl="node4" presStyleIdx="6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9C403A-6228-4BD6-97B7-5BED2C31600B}" type="pres">
      <dgm:prSet presAssocID="{67B8FB01-9390-47DF-B194-F273AAD65A93}" presName="rootConnector" presStyleLbl="node4" presStyleIdx="6" presStyleCnt="32"/>
      <dgm:spPr/>
      <dgm:t>
        <a:bodyPr/>
        <a:lstStyle/>
        <a:p>
          <a:endParaRPr lang="en-US"/>
        </a:p>
      </dgm:t>
    </dgm:pt>
    <dgm:pt modelId="{2FB85446-2514-47FF-9523-236C71C7F2FD}" type="pres">
      <dgm:prSet presAssocID="{67B8FB01-9390-47DF-B194-F273AAD65A93}" presName="hierChild4" presStyleCnt="0"/>
      <dgm:spPr/>
    </dgm:pt>
    <dgm:pt modelId="{CA096298-67E9-42F2-A677-C4C65CEC92A2}" type="pres">
      <dgm:prSet presAssocID="{67B8FB01-9390-47DF-B194-F273AAD65A93}" presName="hierChild5" presStyleCnt="0"/>
      <dgm:spPr/>
    </dgm:pt>
    <dgm:pt modelId="{A44D3300-9380-4929-84EF-5527890F684B}" type="pres">
      <dgm:prSet presAssocID="{9691C497-BD5B-4B1D-BE3B-513C19BC33DF}" presName="Name64" presStyleLbl="parChTrans1D4" presStyleIdx="7" presStyleCnt="32"/>
      <dgm:spPr/>
      <dgm:t>
        <a:bodyPr/>
        <a:lstStyle/>
        <a:p>
          <a:endParaRPr lang="en-US"/>
        </a:p>
      </dgm:t>
    </dgm:pt>
    <dgm:pt modelId="{E641142B-756E-4302-8FB7-C7FFF3DCD29A}" type="pres">
      <dgm:prSet presAssocID="{7FB827DC-D9CF-4649-9B03-54763D386823}" presName="hierRoot2" presStyleCnt="0">
        <dgm:presLayoutVars>
          <dgm:hierBranch val="init"/>
        </dgm:presLayoutVars>
      </dgm:prSet>
      <dgm:spPr/>
    </dgm:pt>
    <dgm:pt modelId="{A41AB18A-6501-4194-B9B3-42766C264CF3}" type="pres">
      <dgm:prSet presAssocID="{7FB827DC-D9CF-4649-9B03-54763D386823}" presName="rootComposite" presStyleCnt="0"/>
      <dgm:spPr/>
    </dgm:pt>
    <dgm:pt modelId="{C1A595B3-9378-4266-952E-0C6EB2419C9D}" type="pres">
      <dgm:prSet presAssocID="{7FB827DC-D9CF-4649-9B03-54763D386823}" presName="rootText" presStyleLbl="node4" presStyleIdx="7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A893F-A569-4F8C-AB09-649FB6E31E73}" type="pres">
      <dgm:prSet presAssocID="{7FB827DC-D9CF-4649-9B03-54763D386823}" presName="rootConnector" presStyleLbl="node4" presStyleIdx="7" presStyleCnt="32"/>
      <dgm:spPr/>
      <dgm:t>
        <a:bodyPr/>
        <a:lstStyle/>
        <a:p>
          <a:endParaRPr lang="en-US"/>
        </a:p>
      </dgm:t>
    </dgm:pt>
    <dgm:pt modelId="{7A133FB6-3521-4F54-9067-9F9FE9D687BB}" type="pres">
      <dgm:prSet presAssocID="{7FB827DC-D9CF-4649-9B03-54763D386823}" presName="hierChild4" presStyleCnt="0"/>
      <dgm:spPr/>
    </dgm:pt>
    <dgm:pt modelId="{9163D30A-F542-41BA-85F2-AE2249078823}" type="pres">
      <dgm:prSet presAssocID="{7FB827DC-D9CF-4649-9B03-54763D386823}" presName="hierChild5" presStyleCnt="0"/>
      <dgm:spPr/>
    </dgm:pt>
    <dgm:pt modelId="{F46EEB67-0B66-4C15-B296-FBDFA455340E}" type="pres">
      <dgm:prSet presAssocID="{5D723E59-1E84-4F7D-94C8-43DA4FE418AE}" presName="hierChild5" presStyleCnt="0"/>
      <dgm:spPr/>
    </dgm:pt>
    <dgm:pt modelId="{253A1852-EA39-4014-8643-19DE17A78C77}" type="pres">
      <dgm:prSet presAssocID="{40224E4D-C2EF-4C28-80A8-774AF65B7349}" presName="Name64" presStyleLbl="parChTrans1D4" presStyleIdx="8" presStyleCnt="32"/>
      <dgm:spPr/>
      <dgm:t>
        <a:bodyPr/>
        <a:lstStyle/>
        <a:p>
          <a:endParaRPr lang="en-US"/>
        </a:p>
      </dgm:t>
    </dgm:pt>
    <dgm:pt modelId="{32F77848-FFF9-4C85-B213-4E0740DAE386}" type="pres">
      <dgm:prSet presAssocID="{010B1C73-2B74-42D9-8B51-7A7ACF53C24D}" presName="hierRoot2" presStyleCnt="0">
        <dgm:presLayoutVars>
          <dgm:hierBranch val="init"/>
        </dgm:presLayoutVars>
      </dgm:prSet>
      <dgm:spPr/>
    </dgm:pt>
    <dgm:pt modelId="{91862F20-24F6-462A-B50A-45B9459352D0}" type="pres">
      <dgm:prSet presAssocID="{010B1C73-2B74-42D9-8B51-7A7ACF53C24D}" presName="rootComposite" presStyleCnt="0"/>
      <dgm:spPr/>
    </dgm:pt>
    <dgm:pt modelId="{3C232198-7CF9-43BA-B6F4-1242D4BD7056}" type="pres">
      <dgm:prSet presAssocID="{010B1C73-2B74-42D9-8B51-7A7ACF53C24D}" presName="rootText" presStyleLbl="node4" presStyleIdx="8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2690B-856A-4FA0-BA23-B435C954927F}" type="pres">
      <dgm:prSet presAssocID="{010B1C73-2B74-42D9-8B51-7A7ACF53C24D}" presName="rootConnector" presStyleLbl="node4" presStyleIdx="8" presStyleCnt="32"/>
      <dgm:spPr/>
      <dgm:t>
        <a:bodyPr/>
        <a:lstStyle/>
        <a:p>
          <a:endParaRPr lang="en-US"/>
        </a:p>
      </dgm:t>
    </dgm:pt>
    <dgm:pt modelId="{7B013CF2-6FD2-41F4-8845-CC5F06E39DE1}" type="pres">
      <dgm:prSet presAssocID="{010B1C73-2B74-42D9-8B51-7A7ACF53C24D}" presName="hierChild4" presStyleCnt="0"/>
      <dgm:spPr/>
    </dgm:pt>
    <dgm:pt modelId="{325D37D4-FA05-4EDA-9AA2-5EC00BF9D9BD}" type="pres">
      <dgm:prSet presAssocID="{8767DC8E-0AB7-4B9C-ADAB-F3775C6B0D49}" presName="Name64" presStyleLbl="parChTrans1D4" presStyleIdx="9" presStyleCnt="32"/>
      <dgm:spPr/>
      <dgm:t>
        <a:bodyPr/>
        <a:lstStyle/>
        <a:p>
          <a:endParaRPr lang="en-US"/>
        </a:p>
      </dgm:t>
    </dgm:pt>
    <dgm:pt modelId="{AE960DA6-0FB3-4C09-ADDB-30D4B1733F30}" type="pres">
      <dgm:prSet presAssocID="{7931C879-6E33-43C4-ADD8-F5891E10503A}" presName="hierRoot2" presStyleCnt="0">
        <dgm:presLayoutVars>
          <dgm:hierBranch val="init"/>
        </dgm:presLayoutVars>
      </dgm:prSet>
      <dgm:spPr/>
    </dgm:pt>
    <dgm:pt modelId="{22AD88F6-0F01-4057-A7A3-BDAA815A5BE2}" type="pres">
      <dgm:prSet presAssocID="{7931C879-6E33-43C4-ADD8-F5891E10503A}" presName="rootComposite" presStyleCnt="0"/>
      <dgm:spPr/>
    </dgm:pt>
    <dgm:pt modelId="{D11ADEB1-4C3D-459E-B374-B34EDAFB3952}" type="pres">
      <dgm:prSet presAssocID="{7931C879-6E33-43C4-ADD8-F5891E10503A}" presName="rootText" presStyleLbl="node4" presStyleIdx="9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A4DA8-945A-4630-8F57-DF76BCC8248F}" type="pres">
      <dgm:prSet presAssocID="{7931C879-6E33-43C4-ADD8-F5891E10503A}" presName="rootConnector" presStyleLbl="node4" presStyleIdx="9" presStyleCnt="32"/>
      <dgm:spPr/>
      <dgm:t>
        <a:bodyPr/>
        <a:lstStyle/>
        <a:p>
          <a:endParaRPr lang="en-US"/>
        </a:p>
      </dgm:t>
    </dgm:pt>
    <dgm:pt modelId="{B2FC070A-5F5C-44C6-B6CC-711175273082}" type="pres">
      <dgm:prSet presAssocID="{7931C879-6E33-43C4-ADD8-F5891E10503A}" presName="hierChild4" presStyleCnt="0"/>
      <dgm:spPr/>
    </dgm:pt>
    <dgm:pt modelId="{C639979B-C09A-4402-B48E-6F454F01B3FF}" type="pres">
      <dgm:prSet presAssocID="{7931C879-6E33-43C4-ADD8-F5891E10503A}" presName="hierChild5" presStyleCnt="0"/>
      <dgm:spPr/>
    </dgm:pt>
    <dgm:pt modelId="{F0D9B0F1-D8FC-48DD-B780-1BD02A66F20C}" type="pres">
      <dgm:prSet presAssocID="{2AA9281F-97FF-4D9F-BCFD-A0991E1B2A26}" presName="Name64" presStyleLbl="parChTrans1D4" presStyleIdx="10" presStyleCnt="32"/>
      <dgm:spPr/>
      <dgm:t>
        <a:bodyPr/>
        <a:lstStyle/>
        <a:p>
          <a:endParaRPr lang="en-US"/>
        </a:p>
      </dgm:t>
    </dgm:pt>
    <dgm:pt modelId="{C4E4E744-7DA8-4772-A6D3-C6FD7E014653}" type="pres">
      <dgm:prSet presAssocID="{ADFC1939-E0D7-41A1-98D6-62E8044CE6DD}" presName="hierRoot2" presStyleCnt="0">
        <dgm:presLayoutVars>
          <dgm:hierBranch val="init"/>
        </dgm:presLayoutVars>
      </dgm:prSet>
      <dgm:spPr/>
    </dgm:pt>
    <dgm:pt modelId="{EE89A4CB-7144-49CE-AE68-08527205C176}" type="pres">
      <dgm:prSet presAssocID="{ADFC1939-E0D7-41A1-98D6-62E8044CE6DD}" presName="rootComposite" presStyleCnt="0"/>
      <dgm:spPr/>
    </dgm:pt>
    <dgm:pt modelId="{B7C77D38-9C77-4317-8263-8D4A6F0E3407}" type="pres">
      <dgm:prSet presAssocID="{ADFC1939-E0D7-41A1-98D6-62E8044CE6DD}" presName="rootText" presStyleLbl="node4" presStyleIdx="10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B580B4-9ACD-4118-9B16-EFD4CA110A5C}" type="pres">
      <dgm:prSet presAssocID="{ADFC1939-E0D7-41A1-98D6-62E8044CE6DD}" presName="rootConnector" presStyleLbl="node4" presStyleIdx="10" presStyleCnt="32"/>
      <dgm:spPr/>
      <dgm:t>
        <a:bodyPr/>
        <a:lstStyle/>
        <a:p>
          <a:endParaRPr lang="en-US"/>
        </a:p>
      </dgm:t>
    </dgm:pt>
    <dgm:pt modelId="{02F69C77-7AD3-4EB4-9C2C-EA0BA3480848}" type="pres">
      <dgm:prSet presAssocID="{ADFC1939-E0D7-41A1-98D6-62E8044CE6DD}" presName="hierChild4" presStyleCnt="0"/>
      <dgm:spPr/>
    </dgm:pt>
    <dgm:pt modelId="{6BF19649-C1FA-4707-AE17-6055B1237796}" type="pres">
      <dgm:prSet presAssocID="{ADFC1939-E0D7-41A1-98D6-62E8044CE6DD}" presName="hierChild5" presStyleCnt="0"/>
      <dgm:spPr/>
    </dgm:pt>
    <dgm:pt modelId="{2F03EF47-BAE6-48C9-AECD-EAC9C77F64F2}" type="pres">
      <dgm:prSet presAssocID="{BA845CB2-83BC-4D2F-95BE-61F7ABDCFE0F}" presName="Name64" presStyleLbl="parChTrans1D4" presStyleIdx="11" presStyleCnt="32"/>
      <dgm:spPr/>
      <dgm:t>
        <a:bodyPr/>
        <a:lstStyle/>
        <a:p>
          <a:endParaRPr lang="en-US"/>
        </a:p>
      </dgm:t>
    </dgm:pt>
    <dgm:pt modelId="{3D44D533-A41C-4E52-844E-0C7B26EB42F0}" type="pres">
      <dgm:prSet presAssocID="{FFE9835C-2F5E-4118-BCFC-8FB706EF39EB}" presName="hierRoot2" presStyleCnt="0">
        <dgm:presLayoutVars>
          <dgm:hierBranch val="init"/>
        </dgm:presLayoutVars>
      </dgm:prSet>
      <dgm:spPr/>
    </dgm:pt>
    <dgm:pt modelId="{0B8294AE-D50B-4A2E-A3F5-22233529A36A}" type="pres">
      <dgm:prSet presAssocID="{FFE9835C-2F5E-4118-BCFC-8FB706EF39EB}" presName="rootComposite" presStyleCnt="0"/>
      <dgm:spPr/>
    </dgm:pt>
    <dgm:pt modelId="{1E0F7758-39B9-4DA2-8BD3-46495DA499A1}" type="pres">
      <dgm:prSet presAssocID="{FFE9835C-2F5E-4118-BCFC-8FB706EF39EB}" presName="rootText" presStyleLbl="node4" presStyleIdx="11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BA80CB-4697-47C5-A7BC-BC60A0686389}" type="pres">
      <dgm:prSet presAssocID="{FFE9835C-2F5E-4118-BCFC-8FB706EF39EB}" presName="rootConnector" presStyleLbl="node4" presStyleIdx="11" presStyleCnt="32"/>
      <dgm:spPr/>
      <dgm:t>
        <a:bodyPr/>
        <a:lstStyle/>
        <a:p>
          <a:endParaRPr lang="en-US"/>
        </a:p>
      </dgm:t>
    </dgm:pt>
    <dgm:pt modelId="{33296EBD-E901-4A1E-9996-E25A92885E82}" type="pres">
      <dgm:prSet presAssocID="{FFE9835C-2F5E-4118-BCFC-8FB706EF39EB}" presName="hierChild4" presStyleCnt="0"/>
      <dgm:spPr/>
    </dgm:pt>
    <dgm:pt modelId="{F514DBE7-82E7-4B54-BD97-DB940EA252AE}" type="pres">
      <dgm:prSet presAssocID="{FFE9835C-2F5E-4118-BCFC-8FB706EF39EB}" presName="hierChild5" presStyleCnt="0"/>
      <dgm:spPr/>
    </dgm:pt>
    <dgm:pt modelId="{808F944B-3430-45FC-B730-612DEE4585EA}" type="pres">
      <dgm:prSet presAssocID="{010B1C73-2B74-42D9-8B51-7A7ACF53C24D}" presName="hierChild5" presStyleCnt="0"/>
      <dgm:spPr/>
    </dgm:pt>
    <dgm:pt modelId="{EEDAADDB-A9D6-4D5B-8ACA-E65F2F54B24E}" type="pres">
      <dgm:prSet presAssocID="{EDE9DA6E-E7DE-4826-9453-E5D6D91B75D7}" presName="Name64" presStyleLbl="parChTrans1D4" presStyleIdx="12" presStyleCnt="32"/>
      <dgm:spPr/>
      <dgm:t>
        <a:bodyPr/>
        <a:lstStyle/>
        <a:p>
          <a:endParaRPr lang="en-US"/>
        </a:p>
      </dgm:t>
    </dgm:pt>
    <dgm:pt modelId="{0F8C9D80-5D47-4A91-A71A-A13BA0E88884}" type="pres">
      <dgm:prSet presAssocID="{9411CC29-DBA0-45E7-89C5-584EFC5264A7}" presName="hierRoot2" presStyleCnt="0">
        <dgm:presLayoutVars>
          <dgm:hierBranch val="init"/>
        </dgm:presLayoutVars>
      </dgm:prSet>
      <dgm:spPr/>
    </dgm:pt>
    <dgm:pt modelId="{A9FF5C94-98C8-42B5-A059-4628CA179535}" type="pres">
      <dgm:prSet presAssocID="{9411CC29-DBA0-45E7-89C5-584EFC5264A7}" presName="rootComposite" presStyleCnt="0"/>
      <dgm:spPr/>
    </dgm:pt>
    <dgm:pt modelId="{C12ABE88-1421-4121-A929-FE59F166657C}" type="pres">
      <dgm:prSet presAssocID="{9411CC29-DBA0-45E7-89C5-584EFC5264A7}" presName="rootText" presStyleLbl="node4" presStyleIdx="12" presStyleCnt="32" custLinFactY="-132597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1DA9B-4E6D-40DE-8FC4-742C248FB9FC}" type="pres">
      <dgm:prSet presAssocID="{9411CC29-DBA0-45E7-89C5-584EFC5264A7}" presName="rootConnector" presStyleLbl="node4" presStyleIdx="12" presStyleCnt="32"/>
      <dgm:spPr/>
      <dgm:t>
        <a:bodyPr/>
        <a:lstStyle/>
        <a:p>
          <a:endParaRPr lang="en-US"/>
        </a:p>
      </dgm:t>
    </dgm:pt>
    <dgm:pt modelId="{00AFC628-57E3-4EC3-882F-1522DFA81CEE}" type="pres">
      <dgm:prSet presAssocID="{9411CC29-DBA0-45E7-89C5-584EFC5264A7}" presName="hierChild4" presStyleCnt="0"/>
      <dgm:spPr/>
    </dgm:pt>
    <dgm:pt modelId="{53FAFC5A-698E-4794-9774-5771B16CC5DA}" type="pres">
      <dgm:prSet presAssocID="{9411CC29-DBA0-45E7-89C5-584EFC5264A7}" presName="hierChild5" presStyleCnt="0"/>
      <dgm:spPr/>
    </dgm:pt>
    <dgm:pt modelId="{F0FB0C67-9963-4665-AE31-0C042550F1E4}" type="pres">
      <dgm:prSet presAssocID="{8D103894-BC1B-43C7-81FE-389A0C253349}" presName="hierChild5" presStyleCnt="0"/>
      <dgm:spPr/>
    </dgm:pt>
    <dgm:pt modelId="{089080DC-22CA-4497-A7BA-11D09E6CC610}" type="pres">
      <dgm:prSet presAssocID="{ABD9724D-9E8B-4855-B383-14A3537C17F6}" presName="Name64" presStyleLbl="parChTrans1D4" presStyleIdx="13" presStyleCnt="32"/>
      <dgm:spPr/>
      <dgm:t>
        <a:bodyPr/>
        <a:lstStyle/>
        <a:p>
          <a:endParaRPr lang="en-US"/>
        </a:p>
      </dgm:t>
    </dgm:pt>
    <dgm:pt modelId="{68B121EE-E015-4853-A9F4-23E75FB02B5E}" type="pres">
      <dgm:prSet presAssocID="{6121D875-99C4-4D75-A729-FCFF71342384}" presName="hierRoot2" presStyleCnt="0">
        <dgm:presLayoutVars>
          <dgm:hierBranch val="init"/>
        </dgm:presLayoutVars>
      </dgm:prSet>
      <dgm:spPr/>
    </dgm:pt>
    <dgm:pt modelId="{3B111358-6006-486F-AE1F-A5CE66A63616}" type="pres">
      <dgm:prSet presAssocID="{6121D875-99C4-4D75-A729-FCFF71342384}" presName="rootComposite" presStyleCnt="0"/>
      <dgm:spPr/>
    </dgm:pt>
    <dgm:pt modelId="{86A0B657-82DF-4D17-99E7-5CEB619F47E5}" type="pres">
      <dgm:prSet presAssocID="{6121D875-99C4-4D75-A729-FCFF71342384}" presName="rootText" presStyleLbl="node4" presStyleIdx="13" presStyleCnt="32" custScaleY="1714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50BE3C-4E43-45F8-8E9B-ECAB34634679}" type="pres">
      <dgm:prSet presAssocID="{6121D875-99C4-4D75-A729-FCFF71342384}" presName="rootConnector" presStyleLbl="node4" presStyleIdx="13" presStyleCnt="32"/>
      <dgm:spPr/>
      <dgm:t>
        <a:bodyPr/>
        <a:lstStyle/>
        <a:p>
          <a:endParaRPr lang="en-US"/>
        </a:p>
      </dgm:t>
    </dgm:pt>
    <dgm:pt modelId="{82EC8F48-1DF8-448F-86DB-98BE253E7C32}" type="pres">
      <dgm:prSet presAssocID="{6121D875-99C4-4D75-A729-FCFF71342384}" presName="hierChild4" presStyleCnt="0"/>
      <dgm:spPr/>
    </dgm:pt>
    <dgm:pt modelId="{6D356173-6D00-49B6-BC31-5C30CC116410}" type="pres">
      <dgm:prSet presAssocID="{D4825129-33FE-4580-8854-EB72D4317B0A}" presName="Name64" presStyleLbl="parChTrans1D4" presStyleIdx="14" presStyleCnt="32"/>
      <dgm:spPr/>
      <dgm:t>
        <a:bodyPr/>
        <a:lstStyle/>
        <a:p>
          <a:endParaRPr lang="en-US"/>
        </a:p>
      </dgm:t>
    </dgm:pt>
    <dgm:pt modelId="{CDEA8ADA-CA6A-4EE3-B5BD-74912A935466}" type="pres">
      <dgm:prSet presAssocID="{161D91CE-5297-49E6-8639-EBB839EADF1E}" presName="hierRoot2" presStyleCnt="0">
        <dgm:presLayoutVars>
          <dgm:hierBranch val="init"/>
        </dgm:presLayoutVars>
      </dgm:prSet>
      <dgm:spPr/>
    </dgm:pt>
    <dgm:pt modelId="{363128C9-B313-4C18-B74F-74C9F353AE95}" type="pres">
      <dgm:prSet presAssocID="{161D91CE-5297-49E6-8639-EBB839EADF1E}" presName="rootComposite" presStyleCnt="0"/>
      <dgm:spPr/>
    </dgm:pt>
    <dgm:pt modelId="{C870F02C-66E4-444E-A294-D45B612BE7C8}" type="pres">
      <dgm:prSet presAssocID="{161D91CE-5297-49E6-8639-EBB839EADF1E}" presName="rootText" presStyleLbl="node4" presStyleIdx="14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366E8-50E5-4300-9DDB-8EF9EEB4D6F4}" type="pres">
      <dgm:prSet presAssocID="{161D91CE-5297-49E6-8639-EBB839EADF1E}" presName="rootConnector" presStyleLbl="node4" presStyleIdx="14" presStyleCnt="32"/>
      <dgm:spPr/>
      <dgm:t>
        <a:bodyPr/>
        <a:lstStyle/>
        <a:p>
          <a:endParaRPr lang="en-US"/>
        </a:p>
      </dgm:t>
    </dgm:pt>
    <dgm:pt modelId="{53345378-BB15-4927-995D-DD788A70B194}" type="pres">
      <dgm:prSet presAssocID="{161D91CE-5297-49E6-8639-EBB839EADF1E}" presName="hierChild4" presStyleCnt="0"/>
      <dgm:spPr/>
    </dgm:pt>
    <dgm:pt modelId="{91E8DDF4-A11C-40D3-9E5A-2A84E73EAF35}" type="pres">
      <dgm:prSet presAssocID="{161D91CE-5297-49E6-8639-EBB839EADF1E}" presName="hierChild5" presStyleCnt="0"/>
      <dgm:spPr/>
    </dgm:pt>
    <dgm:pt modelId="{6178EB7E-15E8-4EED-962A-DA86867EF3F6}" type="pres">
      <dgm:prSet presAssocID="{6121D875-99C4-4D75-A729-FCFF71342384}" presName="hierChild5" presStyleCnt="0"/>
      <dgm:spPr/>
    </dgm:pt>
    <dgm:pt modelId="{E49A0F21-CCA5-4BF2-82AF-5FAF213CAC2A}" type="pres">
      <dgm:prSet presAssocID="{3D665FFB-9449-4BD0-B4D5-FDB9C9B98E49}" presName="Name64" presStyleLbl="parChTrans1D4" presStyleIdx="15" presStyleCnt="32"/>
      <dgm:spPr/>
      <dgm:t>
        <a:bodyPr/>
        <a:lstStyle/>
        <a:p>
          <a:endParaRPr lang="en-US"/>
        </a:p>
      </dgm:t>
    </dgm:pt>
    <dgm:pt modelId="{AFF1F47E-703D-4543-BB17-0DABBD3EA99D}" type="pres">
      <dgm:prSet presAssocID="{DBC0EF15-46C5-4581-8542-36B18BDF88D8}" presName="hierRoot2" presStyleCnt="0">
        <dgm:presLayoutVars>
          <dgm:hierBranch val="init"/>
        </dgm:presLayoutVars>
      </dgm:prSet>
      <dgm:spPr/>
    </dgm:pt>
    <dgm:pt modelId="{6AD83E36-B9AF-42E9-880B-A0D1078681F3}" type="pres">
      <dgm:prSet presAssocID="{DBC0EF15-46C5-4581-8542-36B18BDF88D8}" presName="rootComposite" presStyleCnt="0"/>
      <dgm:spPr/>
    </dgm:pt>
    <dgm:pt modelId="{A9F5BEF3-6AC2-4BEB-9938-898CBEA82E22}" type="pres">
      <dgm:prSet presAssocID="{DBC0EF15-46C5-4581-8542-36B18BDF88D8}" presName="rootText" presStyleLbl="node4" presStyleIdx="15" presStyleCnt="32" custScaleY="28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DDCA6C-4D52-49FB-9948-A37E5917E0FE}" type="pres">
      <dgm:prSet presAssocID="{DBC0EF15-46C5-4581-8542-36B18BDF88D8}" presName="rootConnector" presStyleLbl="node4" presStyleIdx="15" presStyleCnt="32"/>
      <dgm:spPr/>
      <dgm:t>
        <a:bodyPr/>
        <a:lstStyle/>
        <a:p>
          <a:endParaRPr lang="en-US"/>
        </a:p>
      </dgm:t>
    </dgm:pt>
    <dgm:pt modelId="{CA6CB003-7341-4D4F-9247-817F13FCA896}" type="pres">
      <dgm:prSet presAssocID="{DBC0EF15-46C5-4581-8542-36B18BDF88D8}" presName="hierChild4" presStyleCnt="0"/>
      <dgm:spPr/>
    </dgm:pt>
    <dgm:pt modelId="{83882B4D-8C19-41A5-A790-5D1EFEE0E005}" type="pres">
      <dgm:prSet presAssocID="{DD1E2737-663E-4A09-8C13-352B871F9BE8}" presName="Name64" presStyleLbl="parChTrans1D4" presStyleIdx="16" presStyleCnt="32"/>
      <dgm:spPr/>
      <dgm:t>
        <a:bodyPr/>
        <a:lstStyle/>
        <a:p>
          <a:endParaRPr lang="en-US"/>
        </a:p>
      </dgm:t>
    </dgm:pt>
    <dgm:pt modelId="{B9D0934E-AE19-4A6B-9A99-7FA0E58BD3A8}" type="pres">
      <dgm:prSet presAssocID="{3127CE0D-03F1-4B38-961C-0F6BF0D2762C}" presName="hierRoot2" presStyleCnt="0">
        <dgm:presLayoutVars>
          <dgm:hierBranch val="init"/>
        </dgm:presLayoutVars>
      </dgm:prSet>
      <dgm:spPr/>
    </dgm:pt>
    <dgm:pt modelId="{13662FED-CBA2-4088-AA9C-B5A7D2DD21B3}" type="pres">
      <dgm:prSet presAssocID="{3127CE0D-03F1-4B38-961C-0F6BF0D2762C}" presName="rootComposite" presStyleCnt="0"/>
      <dgm:spPr/>
    </dgm:pt>
    <dgm:pt modelId="{BC2A54FE-93C3-41D0-936F-368CDA998CE1}" type="pres">
      <dgm:prSet presAssocID="{3127CE0D-03F1-4B38-961C-0F6BF0D2762C}" presName="rootText" presStyleLbl="node4" presStyleIdx="16" presStyleCnt="32" custScaleY="253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5F65B-D6DA-4433-8B35-BC01C57EF1A9}" type="pres">
      <dgm:prSet presAssocID="{3127CE0D-03F1-4B38-961C-0F6BF0D2762C}" presName="rootConnector" presStyleLbl="node4" presStyleIdx="16" presStyleCnt="32"/>
      <dgm:spPr/>
      <dgm:t>
        <a:bodyPr/>
        <a:lstStyle/>
        <a:p>
          <a:endParaRPr lang="en-US"/>
        </a:p>
      </dgm:t>
    </dgm:pt>
    <dgm:pt modelId="{772D3DEC-582C-4690-875E-185A8A4BC287}" type="pres">
      <dgm:prSet presAssocID="{3127CE0D-03F1-4B38-961C-0F6BF0D2762C}" presName="hierChild4" presStyleCnt="0"/>
      <dgm:spPr/>
    </dgm:pt>
    <dgm:pt modelId="{547617FE-C800-41EE-B3F3-8EBB1489F03D}" type="pres">
      <dgm:prSet presAssocID="{65608C41-848F-47CE-9846-B063AE94A4EC}" presName="Name64" presStyleLbl="parChTrans1D4" presStyleIdx="17" presStyleCnt="32"/>
      <dgm:spPr/>
      <dgm:t>
        <a:bodyPr/>
        <a:lstStyle/>
        <a:p>
          <a:endParaRPr lang="en-US"/>
        </a:p>
      </dgm:t>
    </dgm:pt>
    <dgm:pt modelId="{CA6919FF-92E5-416A-8488-92FCF4D6990A}" type="pres">
      <dgm:prSet presAssocID="{DB428170-D799-42DA-9672-DCB3B35A0467}" presName="hierRoot2" presStyleCnt="0">
        <dgm:presLayoutVars>
          <dgm:hierBranch val="init"/>
        </dgm:presLayoutVars>
      </dgm:prSet>
      <dgm:spPr/>
    </dgm:pt>
    <dgm:pt modelId="{8A0453D5-9F30-4C63-977F-4B52E5B6B850}" type="pres">
      <dgm:prSet presAssocID="{DB428170-D799-42DA-9672-DCB3B35A0467}" presName="rootComposite" presStyleCnt="0"/>
      <dgm:spPr/>
    </dgm:pt>
    <dgm:pt modelId="{209F470B-30D8-4EFB-9696-3579C42C2EEE}" type="pres">
      <dgm:prSet presAssocID="{DB428170-D799-42DA-9672-DCB3B35A0467}" presName="rootText" presStyleLbl="node4" presStyleIdx="17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555AC-0568-4A5E-9590-B9537A12470A}" type="pres">
      <dgm:prSet presAssocID="{DB428170-D799-42DA-9672-DCB3B35A0467}" presName="rootConnector" presStyleLbl="node4" presStyleIdx="17" presStyleCnt="32"/>
      <dgm:spPr/>
      <dgm:t>
        <a:bodyPr/>
        <a:lstStyle/>
        <a:p>
          <a:endParaRPr lang="en-US"/>
        </a:p>
      </dgm:t>
    </dgm:pt>
    <dgm:pt modelId="{51D62319-ED6F-474D-BBC3-1378768E871E}" type="pres">
      <dgm:prSet presAssocID="{DB428170-D799-42DA-9672-DCB3B35A0467}" presName="hierChild4" presStyleCnt="0"/>
      <dgm:spPr/>
    </dgm:pt>
    <dgm:pt modelId="{6DC68E4F-E6CE-49EB-9D15-D9FFAD84F630}" type="pres">
      <dgm:prSet presAssocID="{DB428170-D799-42DA-9672-DCB3B35A0467}" presName="hierChild5" presStyleCnt="0"/>
      <dgm:spPr/>
    </dgm:pt>
    <dgm:pt modelId="{64A6A1D9-CA6D-4329-AF88-F7CEA29FFA45}" type="pres">
      <dgm:prSet presAssocID="{D94C4F1E-34F2-4048-9F91-D1F0096E3831}" presName="Name64" presStyleLbl="parChTrans1D4" presStyleIdx="18" presStyleCnt="32"/>
      <dgm:spPr/>
      <dgm:t>
        <a:bodyPr/>
        <a:lstStyle/>
        <a:p>
          <a:endParaRPr lang="en-US"/>
        </a:p>
      </dgm:t>
    </dgm:pt>
    <dgm:pt modelId="{123C2825-A957-4FEE-B71D-DBDEF193B438}" type="pres">
      <dgm:prSet presAssocID="{133A19EC-6FC6-4065-B620-60E91E229B9D}" presName="hierRoot2" presStyleCnt="0">
        <dgm:presLayoutVars>
          <dgm:hierBranch val="init"/>
        </dgm:presLayoutVars>
      </dgm:prSet>
      <dgm:spPr/>
    </dgm:pt>
    <dgm:pt modelId="{EED99D73-25ED-4D94-B320-4F207A7E3FF3}" type="pres">
      <dgm:prSet presAssocID="{133A19EC-6FC6-4065-B620-60E91E229B9D}" presName="rootComposite" presStyleCnt="0"/>
      <dgm:spPr/>
    </dgm:pt>
    <dgm:pt modelId="{C64C0FFC-1983-4FC8-A365-69094BAACFA4}" type="pres">
      <dgm:prSet presAssocID="{133A19EC-6FC6-4065-B620-60E91E229B9D}" presName="rootText" presStyleLbl="node4" presStyleIdx="18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BC6759-DB7A-485D-BA3D-03FCB38B99A3}" type="pres">
      <dgm:prSet presAssocID="{133A19EC-6FC6-4065-B620-60E91E229B9D}" presName="rootConnector" presStyleLbl="node4" presStyleIdx="18" presStyleCnt="32"/>
      <dgm:spPr/>
      <dgm:t>
        <a:bodyPr/>
        <a:lstStyle/>
        <a:p>
          <a:endParaRPr lang="en-US"/>
        </a:p>
      </dgm:t>
    </dgm:pt>
    <dgm:pt modelId="{E675397A-706A-4C9A-BCD2-06E964FEC8FF}" type="pres">
      <dgm:prSet presAssocID="{133A19EC-6FC6-4065-B620-60E91E229B9D}" presName="hierChild4" presStyleCnt="0"/>
      <dgm:spPr/>
    </dgm:pt>
    <dgm:pt modelId="{F13F4C5E-1055-4C31-9F8F-2B87A6B06403}" type="pres">
      <dgm:prSet presAssocID="{133A19EC-6FC6-4065-B620-60E91E229B9D}" presName="hierChild5" presStyleCnt="0"/>
      <dgm:spPr/>
    </dgm:pt>
    <dgm:pt modelId="{7B980E72-B9DA-40DE-9F14-9FD459DCCDE6}" type="pres">
      <dgm:prSet presAssocID="{87088791-DDB9-4E27-9F1B-A8711DF9C27E}" presName="Name64" presStyleLbl="parChTrans1D4" presStyleIdx="19" presStyleCnt="32"/>
      <dgm:spPr/>
      <dgm:t>
        <a:bodyPr/>
        <a:lstStyle/>
        <a:p>
          <a:endParaRPr lang="en-US"/>
        </a:p>
      </dgm:t>
    </dgm:pt>
    <dgm:pt modelId="{330671F3-A6CF-4BE1-9E48-CC4446E8D07F}" type="pres">
      <dgm:prSet presAssocID="{7DB72467-98B9-4A10-BFBE-92613D7A0823}" presName="hierRoot2" presStyleCnt="0">
        <dgm:presLayoutVars>
          <dgm:hierBranch val="init"/>
        </dgm:presLayoutVars>
      </dgm:prSet>
      <dgm:spPr/>
    </dgm:pt>
    <dgm:pt modelId="{8D429958-97C7-424E-9FAA-C97DBAA73548}" type="pres">
      <dgm:prSet presAssocID="{7DB72467-98B9-4A10-BFBE-92613D7A0823}" presName="rootComposite" presStyleCnt="0"/>
      <dgm:spPr/>
    </dgm:pt>
    <dgm:pt modelId="{68B28FC0-EB1E-480C-BB86-3F1B6B85BCB2}" type="pres">
      <dgm:prSet presAssocID="{7DB72467-98B9-4A10-BFBE-92613D7A0823}" presName="rootText" presStyleLbl="node4" presStyleIdx="19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EE581-793F-4667-BF80-C6CBB87AAFBE}" type="pres">
      <dgm:prSet presAssocID="{7DB72467-98B9-4A10-BFBE-92613D7A0823}" presName="rootConnector" presStyleLbl="node4" presStyleIdx="19" presStyleCnt="32"/>
      <dgm:spPr/>
      <dgm:t>
        <a:bodyPr/>
        <a:lstStyle/>
        <a:p>
          <a:endParaRPr lang="en-US"/>
        </a:p>
      </dgm:t>
    </dgm:pt>
    <dgm:pt modelId="{9A816915-6552-46C6-AA32-00E183F51412}" type="pres">
      <dgm:prSet presAssocID="{7DB72467-98B9-4A10-BFBE-92613D7A0823}" presName="hierChild4" presStyleCnt="0"/>
      <dgm:spPr/>
    </dgm:pt>
    <dgm:pt modelId="{A6C15631-D8FA-4F73-805B-E1A863AD286F}" type="pres">
      <dgm:prSet presAssocID="{7DB72467-98B9-4A10-BFBE-92613D7A0823}" presName="hierChild5" presStyleCnt="0"/>
      <dgm:spPr/>
    </dgm:pt>
    <dgm:pt modelId="{8F40A79D-A7D9-4ED8-97AE-7A61348DBBBC}" type="pres">
      <dgm:prSet presAssocID="{3127CE0D-03F1-4B38-961C-0F6BF0D2762C}" presName="hierChild5" presStyleCnt="0"/>
      <dgm:spPr/>
    </dgm:pt>
    <dgm:pt modelId="{840C96C6-F832-45AE-A17F-616220A1E571}" type="pres">
      <dgm:prSet presAssocID="{DBC0EF15-46C5-4581-8542-36B18BDF88D8}" presName="hierChild5" presStyleCnt="0"/>
      <dgm:spPr/>
    </dgm:pt>
    <dgm:pt modelId="{A7F15E6E-74FC-46F6-81EA-D2DC608FAA50}" type="pres">
      <dgm:prSet presAssocID="{245A0716-954B-4C24-ACAA-8A42DEA9D609}" presName="Name64" presStyleLbl="parChTrans1D4" presStyleIdx="20" presStyleCnt="32"/>
      <dgm:spPr/>
      <dgm:t>
        <a:bodyPr/>
        <a:lstStyle/>
        <a:p>
          <a:endParaRPr lang="en-US"/>
        </a:p>
      </dgm:t>
    </dgm:pt>
    <dgm:pt modelId="{71747F11-DEAD-4239-8B74-8DC867ABEFB8}" type="pres">
      <dgm:prSet presAssocID="{032E3F01-9505-4A87-815B-B748C9D795BB}" presName="hierRoot2" presStyleCnt="0">
        <dgm:presLayoutVars>
          <dgm:hierBranch val="init"/>
        </dgm:presLayoutVars>
      </dgm:prSet>
      <dgm:spPr/>
    </dgm:pt>
    <dgm:pt modelId="{6727A43F-4E74-4246-982B-AECB3DEAA38D}" type="pres">
      <dgm:prSet presAssocID="{032E3F01-9505-4A87-815B-B748C9D795BB}" presName="rootComposite" presStyleCnt="0"/>
      <dgm:spPr/>
    </dgm:pt>
    <dgm:pt modelId="{202B154A-D33B-4B8F-9AE3-9D0BC46DEDDC}" type="pres">
      <dgm:prSet presAssocID="{032E3F01-9505-4A87-815B-B748C9D795BB}" presName="rootText" presStyleLbl="node4" presStyleIdx="20" presStyleCnt="32" custScaleY="389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EDE37-B36E-4250-AC92-0710A591C929}" type="pres">
      <dgm:prSet presAssocID="{032E3F01-9505-4A87-815B-B748C9D795BB}" presName="rootConnector" presStyleLbl="node4" presStyleIdx="20" presStyleCnt="32"/>
      <dgm:spPr/>
      <dgm:t>
        <a:bodyPr/>
        <a:lstStyle/>
        <a:p>
          <a:endParaRPr lang="en-US"/>
        </a:p>
      </dgm:t>
    </dgm:pt>
    <dgm:pt modelId="{220922AA-5638-4085-A0E4-192F6D56E9FD}" type="pres">
      <dgm:prSet presAssocID="{032E3F01-9505-4A87-815B-B748C9D795BB}" presName="hierChild4" presStyleCnt="0"/>
      <dgm:spPr/>
    </dgm:pt>
    <dgm:pt modelId="{01F78EAD-F3A6-4E23-8389-23FF1349C1F1}" type="pres">
      <dgm:prSet presAssocID="{C42A74EE-E4FD-43A6-9F10-FBEBCCC3B34D}" presName="Name64" presStyleLbl="parChTrans1D4" presStyleIdx="21" presStyleCnt="32"/>
      <dgm:spPr/>
      <dgm:t>
        <a:bodyPr/>
        <a:lstStyle/>
        <a:p>
          <a:endParaRPr lang="en-US"/>
        </a:p>
      </dgm:t>
    </dgm:pt>
    <dgm:pt modelId="{8EAF1B3B-19D3-45D5-9128-8F3AC6D09D77}" type="pres">
      <dgm:prSet presAssocID="{806580BB-79B2-4881-9E78-BB9525406638}" presName="hierRoot2" presStyleCnt="0">
        <dgm:presLayoutVars>
          <dgm:hierBranch val="init"/>
        </dgm:presLayoutVars>
      </dgm:prSet>
      <dgm:spPr/>
    </dgm:pt>
    <dgm:pt modelId="{7CBC8114-51A2-4DF0-99FE-016E3A4A1208}" type="pres">
      <dgm:prSet presAssocID="{806580BB-79B2-4881-9E78-BB9525406638}" presName="rootComposite" presStyleCnt="0"/>
      <dgm:spPr/>
    </dgm:pt>
    <dgm:pt modelId="{33562F73-D562-400F-89DC-B9E3D6454149}" type="pres">
      <dgm:prSet presAssocID="{806580BB-79B2-4881-9E78-BB9525406638}" presName="rootText" presStyleLbl="node4" presStyleIdx="21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E94D16-C807-4B30-9F9B-BB901709943A}" type="pres">
      <dgm:prSet presAssocID="{806580BB-79B2-4881-9E78-BB9525406638}" presName="rootConnector" presStyleLbl="node4" presStyleIdx="21" presStyleCnt="32"/>
      <dgm:spPr/>
      <dgm:t>
        <a:bodyPr/>
        <a:lstStyle/>
        <a:p>
          <a:endParaRPr lang="en-US"/>
        </a:p>
      </dgm:t>
    </dgm:pt>
    <dgm:pt modelId="{CB4F973C-CC70-4275-954B-7486D8E1D013}" type="pres">
      <dgm:prSet presAssocID="{806580BB-79B2-4881-9E78-BB9525406638}" presName="hierChild4" presStyleCnt="0"/>
      <dgm:spPr/>
    </dgm:pt>
    <dgm:pt modelId="{DF06EDE7-DB07-414D-A767-6D52937F245F}" type="pres">
      <dgm:prSet presAssocID="{69875E25-D575-4791-87EE-167B5A882C8D}" presName="Name64" presStyleLbl="parChTrans1D4" presStyleIdx="22" presStyleCnt="32"/>
      <dgm:spPr/>
      <dgm:t>
        <a:bodyPr/>
        <a:lstStyle/>
        <a:p>
          <a:endParaRPr lang="en-US"/>
        </a:p>
      </dgm:t>
    </dgm:pt>
    <dgm:pt modelId="{0EAD6EE0-58CA-4E14-8A4B-CEC8AE6A03FE}" type="pres">
      <dgm:prSet presAssocID="{106EA3E1-D51C-4A12-A077-3A7024F50003}" presName="hierRoot2" presStyleCnt="0">
        <dgm:presLayoutVars>
          <dgm:hierBranch val="init"/>
        </dgm:presLayoutVars>
      </dgm:prSet>
      <dgm:spPr/>
    </dgm:pt>
    <dgm:pt modelId="{EBD5677C-77CF-45E7-8901-16842425977E}" type="pres">
      <dgm:prSet presAssocID="{106EA3E1-D51C-4A12-A077-3A7024F50003}" presName="rootComposite" presStyleCnt="0"/>
      <dgm:spPr/>
    </dgm:pt>
    <dgm:pt modelId="{96514127-A111-4300-A207-63C61A84AAAF}" type="pres">
      <dgm:prSet presAssocID="{106EA3E1-D51C-4A12-A077-3A7024F50003}" presName="rootText" presStyleLbl="node4" presStyleIdx="22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890B5-DC95-48D5-BC95-8169B77E3A23}" type="pres">
      <dgm:prSet presAssocID="{106EA3E1-D51C-4A12-A077-3A7024F50003}" presName="rootConnector" presStyleLbl="node4" presStyleIdx="22" presStyleCnt="32"/>
      <dgm:spPr/>
      <dgm:t>
        <a:bodyPr/>
        <a:lstStyle/>
        <a:p>
          <a:endParaRPr lang="en-US"/>
        </a:p>
      </dgm:t>
    </dgm:pt>
    <dgm:pt modelId="{9712E0E9-AD0D-490E-B23D-43079691E890}" type="pres">
      <dgm:prSet presAssocID="{106EA3E1-D51C-4A12-A077-3A7024F50003}" presName="hierChild4" presStyleCnt="0"/>
      <dgm:spPr/>
    </dgm:pt>
    <dgm:pt modelId="{DEBD769E-DFFF-4707-A37F-1876E9BFACE9}" type="pres">
      <dgm:prSet presAssocID="{106EA3E1-D51C-4A12-A077-3A7024F50003}" presName="hierChild5" presStyleCnt="0"/>
      <dgm:spPr/>
    </dgm:pt>
    <dgm:pt modelId="{CA1301AC-CDAF-4B61-AF99-8B32857F8764}" type="pres">
      <dgm:prSet presAssocID="{806580BB-79B2-4881-9E78-BB9525406638}" presName="hierChild5" presStyleCnt="0"/>
      <dgm:spPr/>
    </dgm:pt>
    <dgm:pt modelId="{7EC28340-A545-4464-968F-23CEBC525C60}" type="pres">
      <dgm:prSet presAssocID="{735FA2C3-2071-41C4-A71B-9FE786E4979F}" presName="Name64" presStyleLbl="parChTrans1D4" presStyleIdx="23" presStyleCnt="32"/>
      <dgm:spPr/>
      <dgm:t>
        <a:bodyPr/>
        <a:lstStyle/>
        <a:p>
          <a:endParaRPr lang="en-US"/>
        </a:p>
      </dgm:t>
    </dgm:pt>
    <dgm:pt modelId="{8740E291-9804-4C61-ACAF-5D2C0F6A1AFD}" type="pres">
      <dgm:prSet presAssocID="{E1BAEAE3-9E44-4398-856B-6F2F4F5C95BC}" presName="hierRoot2" presStyleCnt="0">
        <dgm:presLayoutVars>
          <dgm:hierBranch val="init"/>
        </dgm:presLayoutVars>
      </dgm:prSet>
      <dgm:spPr/>
    </dgm:pt>
    <dgm:pt modelId="{DCEB4BCC-12D3-4495-B2CD-6976F3A98E84}" type="pres">
      <dgm:prSet presAssocID="{E1BAEAE3-9E44-4398-856B-6F2F4F5C95BC}" presName="rootComposite" presStyleCnt="0"/>
      <dgm:spPr/>
    </dgm:pt>
    <dgm:pt modelId="{F642AF4F-2D7E-4C41-AE7A-EB93C168035C}" type="pres">
      <dgm:prSet presAssocID="{E1BAEAE3-9E44-4398-856B-6F2F4F5C95BC}" presName="rootText" presStyleLbl="node4" presStyleIdx="23" presStyleCnt="32" custScaleY="208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A6270-55C8-43A5-8771-06D78E31D1F8}" type="pres">
      <dgm:prSet presAssocID="{E1BAEAE3-9E44-4398-856B-6F2F4F5C95BC}" presName="rootConnector" presStyleLbl="node4" presStyleIdx="23" presStyleCnt="32"/>
      <dgm:spPr/>
      <dgm:t>
        <a:bodyPr/>
        <a:lstStyle/>
        <a:p>
          <a:endParaRPr lang="en-US"/>
        </a:p>
      </dgm:t>
    </dgm:pt>
    <dgm:pt modelId="{601CAEE8-6BC4-47DE-9E68-AC3254680928}" type="pres">
      <dgm:prSet presAssocID="{E1BAEAE3-9E44-4398-856B-6F2F4F5C95BC}" presName="hierChild4" presStyleCnt="0"/>
      <dgm:spPr/>
    </dgm:pt>
    <dgm:pt modelId="{56E09D10-EFA6-4E4A-AD56-2D5154AD2DAE}" type="pres">
      <dgm:prSet presAssocID="{E0896880-4284-4B1D-B54E-1948CC7C7D2C}" presName="Name64" presStyleLbl="parChTrans1D4" presStyleIdx="24" presStyleCnt="32"/>
      <dgm:spPr/>
      <dgm:t>
        <a:bodyPr/>
        <a:lstStyle/>
        <a:p>
          <a:endParaRPr lang="en-US"/>
        </a:p>
      </dgm:t>
    </dgm:pt>
    <dgm:pt modelId="{C238B5FA-8784-4BC0-AE47-1D1B0DA7C8E3}" type="pres">
      <dgm:prSet presAssocID="{8D7268C1-2BB7-4308-8228-D68A54D6B067}" presName="hierRoot2" presStyleCnt="0">
        <dgm:presLayoutVars>
          <dgm:hierBranch val="init"/>
        </dgm:presLayoutVars>
      </dgm:prSet>
      <dgm:spPr/>
    </dgm:pt>
    <dgm:pt modelId="{FD293F51-1033-43F9-8E03-746F8A706F4D}" type="pres">
      <dgm:prSet presAssocID="{8D7268C1-2BB7-4308-8228-D68A54D6B067}" presName="rootComposite" presStyleCnt="0"/>
      <dgm:spPr/>
    </dgm:pt>
    <dgm:pt modelId="{E84B093C-94FB-44D5-A096-1E575B3F1339}" type="pres">
      <dgm:prSet presAssocID="{8D7268C1-2BB7-4308-8228-D68A54D6B067}" presName="rootText" presStyleLbl="node4" presStyleIdx="24" presStyleCnt="32" custScaleY="1829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FEBE-5179-422E-863E-FD5559961CBF}" type="pres">
      <dgm:prSet presAssocID="{8D7268C1-2BB7-4308-8228-D68A54D6B067}" presName="rootConnector" presStyleLbl="node4" presStyleIdx="24" presStyleCnt="32"/>
      <dgm:spPr/>
      <dgm:t>
        <a:bodyPr/>
        <a:lstStyle/>
        <a:p>
          <a:endParaRPr lang="en-US"/>
        </a:p>
      </dgm:t>
    </dgm:pt>
    <dgm:pt modelId="{53D14437-7F2A-4C4B-B176-9E28EBEC3F6A}" type="pres">
      <dgm:prSet presAssocID="{8D7268C1-2BB7-4308-8228-D68A54D6B067}" presName="hierChild4" presStyleCnt="0"/>
      <dgm:spPr/>
    </dgm:pt>
    <dgm:pt modelId="{7B7766C8-DCEB-435D-AC31-7135F8F51BC5}" type="pres">
      <dgm:prSet presAssocID="{8D7268C1-2BB7-4308-8228-D68A54D6B067}" presName="hierChild5" presStyleCnt="0"/>
      <dgm:spPr/>
    </dgm:pt>
    <dgm:pt modelId="{C3011791-3420-4910-8E99-E2B15A9FD23C}" type="pres">
      <dgm:prSet presAssocID="{E1BAEAE3-9E44-4398-856B-6F2F4F5C95BC}" presName="hierChild5" presStyleCnt="0"/>
      <dgm:spPr/>
    </dgm:pt>
    <dgm:pt modelId="{0B79BDC7-E3F4-4254-B017-C31519AF2426}" type="pres">
      <dgm:prSet presAssocID="{0821A2D2-955D-42D5-9443-8FC1AB152E11}" presName="Name64" presStyleLbl="parChTrans1D4" presStyleIdx="25" presStyleCnt="32"/>
      <dgm:spPr/>
      <dgm:t>
        <a:bodyPr/>
        <a:lstStyle/>
        <a:p>
          <a:endParaRPr lang="en-US"/>
        </a:p>
      </dgm:t>
    </dgm:pt>
    <dgm:pt modelId="{22DFB6F0-DD7D-4CAE-90C6-EA2E8493CBE4}" type="pres">
      <dgm:prSet presAssocID="{4023AD97-5624-4CAF-B1B8-554E524DAB9A}" presName="hierRoot2" presStyleCnt="0">
        <dgm:presLayoutVars>
          <dgm:hierBranch val="init"/>
        </dgm:presLayoutVars>
      </dgm:prSet>
      <dgm:spPr/>
    </dgm:pt>
    <dgm:pt modelId="{04EEEB0D-0BDD-4686-8524-900BFDE0694C}" type="pres">
      <dgm:prSet presAssocID="{4023AD97-5624-4CAF-B1B8-554E524DAB9A}" presName="rootComposite" presStyleCnt="0"/>
      <dgm:spPr/>
    </dgm:pt>
    <dgm:pt modelId="{658B332D-0CB7-4A92-B641-AF34C6A589C9}" type="pres">
      <dgm:prSet presAssocID="{4023AD97-5624-4CAF-B1B8-554E524DAB9A}" presName="rootText" presStyleLbl="node4" presStyleIdx="25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C0685-8B75-4254-BF9F-672CF9F56F8B}" type="pres">
      <dgm:prSet presAssocID="{4023AD97-5624-4CAF-B1B8-554E524DAB9A}" presName="rootConnector" presStyleLbl="node4" presStyleIdx="25" presStyleCnt="32"/>
      <dgm:spPr/>
      <dgm:t>
        <a:bodyPr/>
        <a:lstStyle/>
        <a:p>
          <a:endParaRPr lang="en-US"/>
        </a:p>
      </dgm:t>
    </dgm:pt>
    <dgm:pt modelId="{5D9A9ABE-29D1-4C02-A8A6-A30027E1887C}" type="pres">
      <dgm:prSet presAssocID="{4023AD97-5624-4CAF-B1B8-554E524DAB9A}" presName="hierChild4" presStyleCnt="0"/>
      <dgm:spPr/>
    </dgm:pt>
    <dgm:pt modelId="{49138FBF-4E81-4879-A18B-BF2FD5988FD7}" type="pres">
      <dgm:prSet presAssocID="{4023AD97-5624-4CAF-B1B8-554E524DAB9A}" presName="hierChild5" presStyleCnt="0"/>
      <dgm:spPr/>
    </dgm:pt>
    <dgm:pt modelId="{3CDAF882-9F74-4091-90B9-B204AE125C92}" type="pres">
      <dgm:prSet presAssocID="{032E3F01-9505-4A87-815B-B748C9D795BB}" presName="hierChild5" presStyleCnt="0"/>
      <dgm:spPr/>
    </dgm:pt>
    <dgm:pt modelId="{1E5E448B-B909-4EC7-95A3-C4466FE325CF}" type="pres">
      <dgm:prSet presAssocID="{51C0CC20-FE9E-482E-9E28-3F6A591E4A38}" presName="Name64" presStyleLbl="parChTrans1D4" presStyleIdx="26" presStyleCnt="32"/>
      <dgm:spPr/>
      <dgm:t>
        <a:bodyPr/>
        <a:lstStyle/>
        <a:p>
          <a:endParaRPr lang="en-US"/>
        </a:p>
      </dgm:t>
    </dgm:pt>
    <dgm:pt modelId="{5966D9BE-38A3-42C2-8323-79922FB906E1}" type="pres">
      <dgm:prSet presAssocID="{5C64BA30-3D89-4BE3-9DC4-EA9EC595E272}" presName="hierRoot2" presStyleCnt="0">
        <dgm:presLayoutVars>
          <dgm:hierBranch val="init"/>
        </dgm:presLayoutVars>
      </dgm:prSet>
      <dgm:spPr/>
    </dgm:pt>
    <dgm:pt modelId="{B544D18E-3A76-4945-A9B0-C22FB5F56E77}" type="pres">
      <dgm:prSet presAssocID="{5C64BA30-3D89-4BE3-9DC4-EA9EC595E272}" presName="rootComposite" presStyleCnt="0"/>
      <dgm:spPr/>
    </dgm:pt>
    <dgm:pt modelId="{EA8DC97B-A46B-4224-B9DE-2FB009AE1CC3}" type="pres">
      <dgm:prSet presAssocID="{5C64BA30-3D89-4BE3-9DC4-EA9EC595E272}" presName="rootText" presStyleLbl="node4" presStyleIdx="26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209E3-006E-4290-B674-049C1D7B9353}" type="pres">
      <dgm:prSet presAssocID="{5C64BA30-3D89-4BE3-9DC4-EA9EC595E272}" presName="rootConnector" presStyleLbl="node4" presStyleIdx="26" presStyleCnt="32"/>
      <dgm:spPr/>
      <dgm:t>
        <a:bodyPr/>
        <a:lstStyle/>
        <a:p>
          <a:endParaRPr lang="en-US"/>
        </a:p>
      </dgm:t>
    </dgm:pt>
    <dgm:pt modelId="{93CB4C66-42F2-42CE-B52A-8A3E74E2252C}" type="pres">
      <dgm:prSet presAssocID="{5C64BA30-3D89-4BE3-9DC4-EA9EC595E272}" presName="hierChild4" presStyleCnt="0"/>
      <dgm:spPr/>
    </dgm:pt>
    <dgm:pt modelId="{7B3F0601-C19F-4558-B429-3AE4537D7564}" type="pres">
      <dgm:prSet presAssocID="{5C64BA30-3D89-4BE3-9DC4-EA9EC595E272}" presName="hierChild5" presStyleCnt="0"/>
      <dgm:spPr/>
    </dgm:pt>
    <dgm:pt modelId="{0D9E1162-2238-4ECF-BDE1-2DBB39A001E1}" type="pres">
      <dgm:prSet presAssocID="{031D5E04-DB65-41DC-B778-1176383DB076}" presName="hierChild5" presStyleCnt="0"/>
      <dgm:spPr/>
    </dgm:pt>
    <dgm:pt modelId="{B7F5A13F-943C-4E0F-830A-A38919E3C9B1}" type="pres">
      <dgm:prSet presAssocID="{06468D30-DC2E-4A63-BD38-8A65062A76F7}" presName="Name64" presStyleLbl="parChTrans1D3" presStyleIdx="2" presStyleCnt="3"/>
      <dgm:spPr/>
      <dgm:t>
        <a:bodyPr/>
        <a:lstStyle/>
        <a:p>
          <a:endParaRPr lang="en-US"/>
        </a:p>
      </dgm:t>
    </dgm:pt>
    <dgm:pt modelId="{37025D36-1ACF-4682-BCCD-6673D4C06008}" type="pres">
      <dgm:prSet presAssocID="{92014059-D2EC-4D6F-9A3B-041BDDFD0D01}" presName="hierRoot2" presStyleCnt="0">
        <dgm:presLayoutVars>
          <dgm:hierBranch val="init"/>
        </dgm:presLayoutVars>
      </dgm:prSet>
      <dgm:spPr/>
    </dgm:pt>
    <dgm:pt modelId="{05298D42-E6BB-48C2-A1B8-45D1F4C2DA69}" type="pres">
      <dgm:prSet presAssocID="{92014059-D2EC-4D6F-9A3B-041BDDFD0D01}" presName="rootComposite" presStyleCnt="0"/>
      <dgm:spPr/>
    </dgm:pt>
    <dgm:pt modelId="{FEE3FEBE-1D35-468D-8717-0925F07B55CC}" type="pres">
      <dgm:prSet presAssocID="{92014059-D2EC-4D6F-9A3B-041BDDFD0D01}" presName="rootText" presStyleLbl="node3" presStyleIdx="2" presStyleCnt="3" custScaleY="5619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320CC-5CD9-4770-B5E6-27E7112F9E24}" type="pres">
      <dgm:prSet presAssocID="{92014059-D2EC-4D6F-9A3B-041BDDFD0D01}" presName="rootConnector" presStyleLbl="node3" presStyleIdx="2" presStyleCnt="3"/>
      <dgm:spPr/>
      <dgm:t>
        <a:bodyPr/>
        <a:lstStyle/>
        <a:p>
          <a:endParaRPr lang="en-US"/>
        </a:p>
      </dgm:t>
    </dgm:pt>
    <dgm:pt modelId="{56D543A5-EE4B-41C7-B0F2-ED5D5A44D445}" type="pres">
      <dgm:prSet presAssocID="{92014059-D2EC-4D6F-9A3B-041BDDFD0D01}" presName="hierChild4" presStyleCnt="0"/>
      <dgm:spPr/>
    </dgm:pt>
    <dgm:pt modelId="{615030D4-C00B-47AA-BB1A-F8E8D0DD7BD4}" type="pres">
      <dgm:prSet presAssocID="{53B9D094-B7F6-4911-A6AE-B3FFFA1E3667}" presName="Name64" presStyleLbl="parChTrans1D4" presStyleIdx="27" presStyleCnt="32"/>
      <dgm:spPr/>
      <dgm:t>
        <a:bodyPr/>
        <a:lstStyle/>
        <a:p>
          <a:endParaRPr lang="en-US"/>
        </a:p>
      </dgm:t>
    </dgm:pt>
    <dgm:pt modelId="{DFD78E70-B8D6-480F-8A3A-C43FFDD832CC}" type="pres">
      <dgm:prSet presAssocID="{F96B2AD7-DFE6-4109-B0D0-BF15380732DD}" presName="hierRoot2" presStyleCnt="0">
        <dgm:presLayoutVars>
          <dgm:hierBranch val="init"/>
        </dgm:presLayoutVars>
      </dgm:prSet>
      <dgm:spPr/>
    </dgm:pt>
    <dgm:pt modelId="{A9047C33-4044-4AFB-A8C2-6817B8FE8D71}" type="pres">
      <dgm:prSet presAssocID="{F96B2AD7-DFE6-4109-B0D0-BF15380732DD}" presName="rootComposite" presStyleCnt="0"/>
      <dgm:spPr/>
    </dgm:pt>
    <dgm:pt modelId="{F433E70E-7FD9-46E0-97AD-F85B286BFFE7}" type="pres">
      <dgm:prSet presAssocID="{F96B2AD7-DFE6-4109-B0D0-BF15380732DD}" presName="rootText" presStyleLbl="node4" presStyleIdx="27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EC5B9-8703-4770-BEA1-6A00C65B8FBD}" type="pres">
      <dgm:prSet presAssocID="{F96B2AD7-DFE6-4109-B0D0-BF15380732DD}" presName="rootConnector" presStyleLbl="node4" presStyleIdx="27" presStyleCnt="32"/>
      <dgm:spPr/>
      <dgm:t>
        <a:bodyPr/>
        <a:lstStyle/>
        <a:p>
          <a:endParaRPr lang="en-US"/>
        </a:p>
      </dgm:t>
    </dgm:pt>
    <dgm:pt modelId="{5C3D88CE-D726-4085-8AB8-CFA597690FD9}" type="pres">
      <dgm:prSet presAssocID="{F96B2AD7-DFE6-4109-B0D0-BF15380732DD}" presName="hierChild4" presStyleCnt="0"/>
      <dgm:spPr/>
    </dgm:pt>
    <dgm:pt modelId="{8B7BE639-3192-4D19-BC80-6939A969A9E7}" type="pres">
      <dgm:prSet presAssocID="{F96B2AD7-DFE6-4109-B0D0-BF15380732DD}" presName="hierChild5" presStyleCnt="0"/>
      <dgm:spPr/>
    </dgm:pt>
    <dgm:pt modelId="{DE91FCB8-4FE2-4184-96A7-74428DB43CFA}" type="pres">
      <dgm:prSet presAssocID="{02EACCDD-5658-4011-9945-362B43CB610F}" presName="Name64" presStyleLbl="parChTrans1D4" presStyleIdx="28" presStyleCnt="32"/>
      <dgm:spPr/>
      <dgm:t>
        <a:bodyPr/>
        <a:lstStyle/>
        <a:p>
          <a:endParaRPr lang="en-US"/>
        </a:p>
      </dgm:t>
    </dgm:pt>
    <dgm:pt modelId="{FC7B7C5A-0EA9-46CD-B1EE-CBED3A2CAFDD}" type="pres">
      <dgm:prSet presAssocID="{533C83F5-437F-4F9D-93B7-23BAA656E6FD}" presName="hierRoot2" presStyleCnt="0">
        <dgm:presLayoutVars>
          <dgm:hierBranch val="init"/>
        </dgm:presLayoutVars>
      </dgm:prSet>
      <dgm:spPr/>
    </dgm:pt>
    <dgm:pt modelId="{F12E2B49-4E35-4AAB-A361-59951D88F0B4}" type="pres">
      <dgm:prSet presAssocID="{533C83F5-437F-4F9D-93B7-23BAA656E6FD}" presName="rootComposite" presStyleCnt="0"/>
      <dgm:spPr/>
    </dgm:pt>
    <dgm:pt modelId="{0E474E62-7949-4145-8CEB-B66057386B18}" type="pres">
      <dgm:prSet presAssocID="{533C83F5-437F-4F9D-93B7-23BAA656E6FD}" presName="rootText" presStyleLbl="node4" presStyleIdx="28" presStyleCnt="32" custScaleY="2791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1584B-3642-40C7-90EC-EC1BDECAD7AF}" type="pres">
      <dgm:prSet presAssocID="{533C83F5-437F-4F9D-93B7-23BAA656E6FD}" presName="rootConnector" presStyleLbl="node4" presStyleIdx="28" presStyleCnt="32"/>
      <dgm:spPr/>
      <dgm:t>
        <a:bodyPr/>
        <a:lstStyle/>
        <a:p>
          <a:endParaRPr lang="en-US"/>
        </a:p>
      </dgm:t>
    </dgm:pt>
    <dgm:pt modelId="{DF3597B8-B2F2-42ED-8DE8-5E8AC77B65D7}" type="pres">
      <dgm:prSet presAssocID="{533C83F5-437F-4F9D-93B7-23BAA656E6FD}" presName="hierChild4" presStyleCnt="0"/>
      <dgm:spPr/>
    </dgm:pt>
    <dgm:pt modelId="{C428CBB7-20AE-43A5-A835-F854244B8926}" type="pres">
      <dgm:prSet presAssocID="{97B893F5-DCD3-4A14-9587-4D8B79193D75}" presName="Name64" presStyleLbl="parChTrans1D4" presStyleIdx="29" presStyleCnt="32"/>
      <dgm:spPr/>
      <dgm:t>
        <a:bodyPr/>
        <a:lstStyle/>
        <a:p>
          <a:endParaRPr lang="en-US"/>
        </a:p>
      </dgm:t>
    </dgm:pt>
    <dgm:pt modelId="{3128DA96-6317-46A5-84D6-DB7D589791F4}" type="pres">
      <dgm:prSet presAssocID="{A95E820A-2D1B-4D1F-BAD0-9F74B1A75B51}" presName="hierRoot2" presStyleCnt="0">
        <dgm:presLayoutVars>
          <dgm:hierBranch val="init"/>
        </dgm:presLayoutVars>
      </dgm:prSet>
      <dgm:spPr/>
    </dgm:pt>
    <dgm:pt modelId="{66C0F023-5EC0-4015-840A-2EBF5C2F6CB0}" type="pres">
      <dgm:prSet presAssocID="{A95E820A-2D1B-4D1F-BAD0-9F74B1A75B51}" presName="rootComposite" presStyleCnt="0"/>
      <dgm:spPr/>
    </dgm:pt>
    <dgm:pt modelId="{DBFFFDDD-1FFC-4C34-B06C-1CAF6C824B20}" type="pres">
      <dgm:prSet presAssocID="{A95E820A-2D1B-4D1F-BAD0-9F74B1A75B51}" presName="rootText" presStyleLbl="node4" presStyleIdx="29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23F38-5563-47AF-8442-688CC4457233}" type="pres">
      <dgm:prSet presAssocID="{A95E820A-2D1B-4D1F-BAD0-9F74B1A75B51}" presName="rootConnector" presStyleLbl="node4" presStyleIdx="29" presStyleCnt="32"/>
      <dgm:spPr/>
      <dgm:t>
        <a:bodyPr/>
        <a:lstStyle/>
        <a:p>
          <a:endParaRPr lang="en-US"/>
        </a:p>
      </dgm:t>
    </dgm:pt>
    <dgm:pt modelId="{503D1745-78BE-4EE4-8395-80D9AAD7D6A5}" type="pres">
      <dgm:prSet presAssocID="{A95E820A-2D1B-4D1F-BAD0-9F74B1A75B51}" presName="hierChild4" presStyleCnt="0"/>
      <dgm:spPr/>
    </dgm:pt>
    <dgm:pt modelId="{389BFCAA-D306-4588-B7F4-D12DB4248F7C}" type="pres">
      <dgm:prSet presAssocID="{A95E820A-2D1B-4D1F-BAD0-9F74B1A75B51}" presName="hierChild5" presStyleCnt="0"/>
      <dgm:spPr/>
    </dgm:pt>
    <dgm:pt modelId="{C1EE2BCC-DCFC-410C-964F-B86A318CB65C}" type="pres">
      <dgm:prSet presAssocID="{E38FDD34-2A08-4DF7-8B71-4CC47B3EE206}" presName="Name64" presStyleLbl="parChTrans1D4" presStyleIdx="30" presStyleCnt="32"/>
      <dgm:spPr/>
      <dgm:t>
        <a:bodyPr/>
        <a:lstStyle/>
        <a:p>
          <a:endParaRPr lang="en-US"/>
        </a:p>
      </dgm:t>
    </dgm:pt>
    <dgm:pt modelId="{18722016-B3FC-463D-B817-2EE4EC53DF83}" type="pres">
      <dgm:prSet presAssocID="{F9B835EB-C1ED-4582-B273-EE74DAAA417C}" presName="hierRoot2" presStyleCnt="0">
        <dgm:presLayoutVars>
          <dgm:hierBranch val="init"/>
        </dgm:presLayoutVars>
      </dgm:prSet>
      <dgm:spPr/>
    </dgm:pt>
    <dgm:pt modelId="{5217235D-685C-4BDE-BA19-0F3717942A67}" type="pres">
      <dgm:prSet presAssocID="{F9B835EB-C1ED-4582-B273-EE74DAAA417C}" presName="rootComposite" presStyleCnt="0"/>
      <dgm:spPr/>
    </dgm:pt>
    <dgm:pt modelId="{D8260E55-ED64-4892-9D6C-2AAE35BA590A}" type="pres">
      <dgm:prSet presAssocID="{F9B835EB-C1ED-4582-B273-EE74DAAA417C}" presName="rootText" presStyleLbl="node4" presStyleIdx="30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7016C-41AB-413D-AF96-67E5FF64C754}" type="pres">
      <dgm:prSet presAssocID="{F9B835EB-C1ED-4582-B273-EE74DAAA417C}" presName="rootConnector" presStyleLbl="node4" presStyleIdx="30" presStyleCnt="32"/>
      <dgm:spPr/>
      <dgm:t>
        <a:bodyPr/>
        <a:lstStyle/>
        <a:p>
          <a:endParaRPr lang="en-US"/>
        </a:p>
      </dgm:t>
    </dgm:pt>
    <dgm:pt modelId="{3AB77E5D-1156-492A-BA3F-E6FA604FB4CF}" type="pres">
      <dgm:prSet presAssocID="{F9B835EB-C1ED-4582-B273-EE74DAAA417C}" presName="hierChild4" presStyleCnt="0"/>
      <dgm:spPr/>
    </dgm:pt>
    <dgm:pt modelId="{CD17B126-2A6D-4BF4-853F-679EFABE45B4}" type="pres">
      <dgm:prSet presAssocID="{F9B835EB-C1ED-4582-B273-EE74DAAA417C}" presName="hierChild5" presStyleCnt="0"/>
      <dgm:spPr/>
    </dgm:pt>
    <dgm:pt modelId="{11E94A90-D863-4E15-877A-81DF6C220626}" type="pres">
      <dgm:prSet presAssocID="{533C83F5-437F-4F9D-93B7-23BAA656E6FD}" presName="hierChild5" presStyleCnt="0"/>
      <dgm:spPr/>
    </dgm:pt>
    <dgm:pt modelId="{12DC2B40-7918-4B03-A521-D64C95ECE4BA}" type="pres">
      <dgm:prSet presAssocID="{097BED4B-9DBB-4FC5-90EF-8DB8A9D127E4}" presName="Name64" presStyleLbl="parChTrans1D4" presStyleIdx="31" presStyleCnt="32"/>
      <dgm:spPr/>
      <dgm:t>
        <a:bodyPr/>
        <a:lstStyle/>
        <a:p>
          <a:endParaRPr lang="en-US"/>
        </a:p>
      </dgm:t>
    </dgm:pt>
    <dgm:pt modelId="{C0278FED-2A5A-4449-B796-60EE97D88F50}" type="pres">
      <dgm:prSet presAssocID="{94D50C4B-6E31-4A9A-AC36-9C0B85C51606}" presName="hierRoot2" presStyleCnt="0">
        <dgm:presLayoutVars>
          <dgm:hierBranch val="init"/>
        </dgm:presLayoutVars>
      </dgm:prSet>
      <dgm:spPr/>
    </dgm:pt>
    <dgm:pt modelId="{A6C3C915-82E4-41FA-9038-794EADE7612E}" type="pres">
      <dgm:prSet presAssocID="{94D50C4B-6E31-4A9A-AC36-9C0B85C51606}" presName="rootComposite" presStyleCnt="0"/>
      <dgm:spPr/>
    </dgm:pt>
    <dgm:pt modelId="{13F3E67C-E449-4F16-B127-38E6EA705DF8}" type="pres">
      <dgm:prSet presAssocID="{94D50C4B-6E31-4A9A-AC36-9C0B85C51606}" presName="rootText" presStyleLbl="node4" presStyleIdx="31" presStyleCnt="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7FE0B7-F21A-4BA5-85B4-9DF9AB9B218E}" type="pres">
      <dgm:prSet presAssocID="{94D50C4B-6E31-4A9A-AC36-9C0B85C51606}" presName="rootConnector" presStyleLbl="node4" presStyleIdx="31" presStyleCnt="32"/>
      <dgm:spPr/>
      <dgm:t>
        <a:bodyPr/>
        <a:lstStyle/>
        <a:p>
          <a:endParaRPr lang="en-US"/>
        </a:p>
      </dgm:t>
    </dgm:pt>
    <dgm:pt modelId="{F13B13D4-26E7-4706-A22A-69E225642ECF}" type="pres">
      <dgm:prSet presAssocID="{94D50C4B-6E31-4A9A-AC36-9C0B85C51606}" presName="hierChild4" presStyleCnt="0"/>
      <dgm:spPr/>
    </dgm:pt>
    <dgm:pt modelId="{423C87D5-EC68-4A75-9AD7-A57085E9E699}" type="pres">
      <dgm:prSet presAssocID="{94D50C4B-6E31-4A9A-AC36-9C0B85C51606}" presName="hierChild5" presStyleCnt="0"/>
      <dgm:spPr/>
    </dgm:pt>
    <dgm:pt modelId="{60655560-9BB1-4D01-9FE4-C6BD37650173}" type="pres">
      <dgm:prSet presAssocID="{92014059-D2EC-4D6F-9A3B-041BDDFD0D01}" presName="hierChild5" presStyleCnt="0"/>
      <dgm:spPr/>
    </dgm:pt>
    <dgm:pt modelId="{DD4D6742-3920-4722-BE96-7E9BC36CA49A}" type="pres">
      <dgm:prSet presAssocID="{9820A920-A84E-482F-91C1-BD589D4D3874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AF8D8D5A-AE1D-4ECF-9750-268547A2E2C4}" type="presOf" srcId="{806580BB-79B2-4881-9E78-BB9525406638}" destId="{33562F73-D562-400F-89DC-B9E3D6454149}" srcOrd="0" destOrd="0" presId="urn:microsoft.com/office/officeart/2009/3/layout/HorizontalOrganizationChart"/>
    <dgm:cxn modelId="{189B8EE5-1F72-42C5-9DD1-FF028C668995}" type="presOf" srcId="{2E26C329-07A6-4580-BD5F-A25ABABC2577}" destId="{0D13F3D3-F52B-405F-9AB4-ACB1EAA67343}" srcOrd="0" destOrd="0" presId="urn:microsoft.com/office/officeart/2009/3/layout/HorizontalOrganizationChart"/>
    <dgm:cxn modelId="{BA713893-4272-488A-8748-CA0179B218C5}" type="presOf" srcId="{0821A2D2-955D-42D5-9443-8FC1AB152E11}" destId="{0B79BDC7-E3F4-4254-B017-C31519AF2426}" srcOrd="0" destOrd="0" presId="urn:microsoft.com/office/officeart/2009/3/layout/HorizontalOrganizationChart"/>
    <dgm:cxn modelId="{846D573A-4AFA-4DD3-80DB-3CA6319CF2D8}" type="presOf" srcId="{0B10CF1A-9477-4EE8-8BF3-88DA4B05E186}" destId="{0E69AB61-51BD-408E-89DD-B2BC0892D2C4}" srcOrd="0" destOrd="0" presId="urn:microsoft.com/office/officeart/2009/3/layout/HorizontalOrganizationChart"/>
    <dgm:cxn modelId="{D71327FA-BDAC-4E38-A9E1-CAF39C5E132F}" srcId="{010B1C73-2B74-42D9-8B51-7A7ACF53C24D}" destId="{7931C879-6E33-43C4-ADD8-F5891E10503A}" srcOrd="0" destOrd="0" parTransId="{8767DC8E-0AB7-4B9C-ADAB-F3775C6B0D49}" sibTransId="{D721E9F4-DD8C-4E70-88A0-BCE3CB4BC1AD}"/>
    <dgm:cxn modelId="{EC46F95E-D2DF-4885-A52D-1BBAAB0A4AF1}" type="presOf" srcId="{9411CC29-DBA0-45E7-89C5-584EFC5264A7}" destId="{8051DA9B-4E6D-40DE-8FC4-742C248FB9FC}" srcOrd="1" destOrd="0" presId="urn:microsoft.com/office/officeart/2009/3/layout/HorizontalOrganizationChart"/>
    <dgm:cxn modelId="{8EE7BD43-102C-4A10-8B47-4066B1981CF7}" type="presOf" srcId="{87088791-DDB9-4E27-9F1B-A8711DF9C27E}" destId="{7B980E72-B9DA-40DE-9F14-9FD459DCCDE6}" srcOrd="0" destOrd="0" presId="urn:microsoft.com/office/officeart/2009/3/layout/HorizontalOrganizationChart"/>
    <dgm:cxn modelId="{34B7C8F9-7691-4E00-A499-9A0DB5751B3E}" type="presOf" srcId="{A95E820A-2D1B-4D1F-BAD0-9F74B1A75B51}" destId="{89023F38-5563-47AF-8442-688CC4457233}" srcOrd="1" destOrd="0" presId="urn:microsoft.com/office/officeart/2009/3/layout/HorizontalOrganizationChart"/>
    <dgm:cxn modelId="{27BEFD8C-8995-4B72-9C68-EE96E4AF7FDD}" type="presOf" srcId="{18C72267-896F-4AD3-B9C5-409420C57461}" destId="{A1AE83A4-8714-4349-85AF-1E24F873CE9E}" srcOrd="1" destOrd="0" presId="urn:microsoft.com/office/officeart/2009/3/layout/HorizontalOrganizationChart"/>
    <dgm:cxn modelId="{DE614868-1834-46AD-9029-4A475D597806}" type="presOf" srcId="{133A19EC-6FC6-4065-B620-60E91E229B9D}" destId="{5FBC6759-DB7A-485D-BA3D-03FCB38B99A3}" srcOrd="1" destOrd="0" presId="urn:microsoft.com/office/officeart/2009/3/layout/HorizontalOrganizationChart"/>
    <dgm:cxn modelId="{6A7E23DA-8D68-4FEE-9940-A19A21C1059E}" type="presOf" srcId="{97B893F5-DCD3-4A14-9587-4D8B79193D75}" destId="{C428CBB7-20AE-43A5-A835-F854244B8926}" srcOrd="0" destOrd="0" presId="urn:microsoft.com/office/officeart/2009/3/layout/HorizontalOrganizationChart"/>
    <dgm:cxn modelId="{CCB6B7B1-2ED9-44DF-A27D-F0BFDF3D2FB0}" type="presOf" srcId="{DB428170-D799-42DA-9672-DCB3B35A0467}" destId="{F8A555AC-0568-4A5E-9590-B9537A12470A}" srcOrd="1" destOrd="0" presId="urn:microsoft.com/office/officeart/2009/3/layout/HorizontalOrganizationChart"/>
    <dgm:cxn modelId="{C3B2302C-7E45-49C3-8E31-53C4EFA7F9A4}" type="presOf" srcId="{5C64BA30-3D89-4BE3-9DC4-EA9EC595E272}" destId="{D39209E3-006E-4290-B674-049C1D7B9353}" srcOrd="1" destOrd="0" presId="urn:microsoft.com/office/officeart/2009/3/layout/HorizontalOrganizationChart"/>
    <dgm:cxn modelId="{62C97ADC-84C8-4A87-9721-6DF94D482C5F}" type="presOf" srcId="{3127CE0D-03F1-4B38-961C-0F6BF0D2762C}" destId="{BC2A54FE-93C3-41D0-936F-368CDA998CE1}" srcOrd="0" destOrd="0" presId="urn:microsoft.com/office/officeart/2009/3/layout/HorizontalOrganizationChart"/>
    <dgm:cxn modelId="{5B82DDE4-20C3-4505-85E4-D5353B86B0E6}" type="presOf" srcId="{4023AD97-5624-4CAF-B1B8-554E524DAB9A}" destId="{658B332D-0CB7-4A92-B641-AF34C6A589C9}" srcOrd="0" destOrd="0" presId="urn:microsoft.com/office/officeart/2009/3/layout/HorizontalOrganizationChart"/>
    <dgm:cxn modelId="{58263367-B5C8-4663-81CA-76F3741231FA}" type="presOf" srcId="{8767DC8E-0AB7-4B9C-ADAB-F3775C6B0D49}" destId="{325D37D4-FA05-4EDA-9AA2-5EC00BF9D9BD}" srcOrd="0" destOrd="0" presId="urn:microsoft.com/office/officeart/2009/3/layout/HorizontalOrganizationChart"/>
    <dgm:cxn modelId="{8215C4E2-0FFD-43BC-B52E-4D6F4B40BF24}" srcId="{92014059-D2EC-4D6F-9A3B-041BDDFD0D01}" destId="{F96B2AD7-DFE6-4109-B0D0-BF15380732DD}" srcOrd="0" destOrd="0" parTransId="{53B9D094-B7F6-4911-A6AE-B3FFFA1E3667}" sibTransId="{7BFD01A8-E354-4E54-80F7-29B49C13DF28}"/>
    <dgm:cxn modelId="{CAC76BF0-9917-409F-BFD3-02703F66C8DA}" type="presOf" srcId="{3D665FFB-9449-4BD0-B4D5-FDB9C9B98E49}" destId="{E49A0F21-CCA5-4BF2-82AF-5FAF213CAC2A}" srcOrd="0" destOrd="0" presId="urn:microsoft.com/office/officeart/2009/3/layout/HorizontalOrganizationChart"/>
    <dgm:cxn modelId="{9CEDB3CA-DF6E-42F2-949A-FC75F11F1F51}" type="presOf" srcId="{A38FC05A-5E07-4CA3-AED3-120F80C38C9B}" destId="{B2997602-79B5-4384-AE80-96DC36476E35}" srcOrd="1" destOrd="0" presId="urn:microsoft.com/office/officeart/2009/3/layout/HorizontalOrganizationChart"/>
    <dgm:cxn modelId="{48A343B6-3AC8-47C3-9EC5-152570DF4767}" type="presOf" srcId="{DD1E2737-663E-4A09-8C13-352B871F9BE8}" destId="{83882B4D-8C19-41A5-A790-5D1EFEE0E005}" srcOrd="0" destOrd="0" presId="urn:microsoft.com/office/officeart/2009/3/layout/HorizontalOrganizationChart"/>
    <dgm:cxn modelId="{CB5799FD-E2E2-4ED5-8D51-A20983C679CE}" type="presOf" srcId="{60A3B46C-878C-422B-B205-B7E2B5374C4E}" destId="{A1F26A9C-E030-4B17-A246-9262F4F15BDC}" srcOrd="0" destOrd="0" presId="urn:microsoft.com/office/officeart/2009/3/layout/HorizontalOrganizationChart"/>
    <dgm:cxn modelId="{E78AF220-F743-47B3-BF2A-5F27C4002F80}" type="presOf" srcId="{A95E820A-2D1B-4D1F-BAD0-9F74B1A75B51}" destId="{DBFFFDDD-1FFC-4C34-B06C-1CAF6C824B20}" srcOrd="0" destOrd="0" presId="urn:microsoft.com/office/officeart/2009/3/layout/HorizontalOrganizationChart"/>
    <dgm:cxn modelId="{FAC7EDBD-4D76-4F21-BA5F-18C3AAADB6CA}" type="presOf" srcId="{47C56C4E-FEC6-427E-B051-73CFC9922500}" destId="{62747906-F2FF-4D2A-8362-398396A89E8D}" srcOrd="0" destOrd="0" presId="urn:microsoft.com/office/officeart/2009/3/layout/HorizontalOrganizationChart"/>
    <dgm:cxn modelId="{A2DAB097-F138-48CD-AB13-81A22B54DF59}" type="presOf" srcId="{EDE9DA6E-E7DE-4826-9453-E5D6D91B75D7}" destId="{EEDAADDB-A9D6-4D5B-8ACA-E65F2F54B24E}" srcOrd="0" destOrd="0" presId="urn:microsoft.com/office/officeart/2009/3/layout/HorizontalOrganizationChart"/>
    <dgm:cxn modelId="{C7226FE3-40B8-4646-89DA-A173F33F1B70}" type="presOf" srcId="{92014059-D2EC-4D6F-9A3B-041BDDFD0D01}" destId="{FEE3FEBE-1D35-468D-8717-0925F07B55CC}" srcOrd="0" destOrd="0" presId="urn:microsoft.com/office/officeart/2009/3/layout/HorizontalOrganizationChart"/>
    <dgm:cxn modelId="{4F8AC172-3BE2-4673-8E10-1FA76A45B443}" srcId="{031D5E04-DB65-41DC-B778-1176383DB076}" destId="{6121D875-99C4-4D75-A729-FCFF71342384}" srcOrd="1" destOrd="0" parTransId="{ABD9724D-9E8B-4855-B383-14A3537C17F6}" sibTransId="{03895588-C8F6-47EF-9753-552025B8B5F9}"/>
    <dgm:cxn modelId="{A40EDA19-E080-4B4A-849C-0FB6F54954B6}" srcId="{031D5E04-DB65-41DC-B778-1176383DB076}" destId="{032E3F01-9505-4A87-815B-B748C9D795BB}" srcOrd="3" destOrd="0" parTransId="{245A0716-954B-4C24-ACAA-8A42DEA9D609}" sibTransId="{61CE5B97-7B6D-4EC0-91A5-5522C740513D}"/>
    <dgm:cxn modelId="{F454EB3C-EC5A-4836-B440-046F7E156DEF}" type="presOf" srcId="{D4825129-33FE-4580-8854-EB72D4317B0A}" destId="{6D356173-6D00-49B6-BC31-5C30CC116410}" srcOrd="0" destOrd="0" presId="urn:microsoft.com/office/officeart/2009/3/layout/HorizontalOrganizationChart"/>
    <dgm:cxn modelId="{2C1E67CB-BE19-4121-B361-88888AF67C13}" type="presOf" srcId="{036BE84A-A848-452F-87FB-75A96D3397FD}" destId="{AB239206-0EC5-4948-8900-DD81BAFA5E64}" srcOrd="1" destOrd="0" presId="urn:microsoft.com/office/officeart/2009/3/layout/HorizontalOrganizationChart"/>
    <dgm:cxn modelId="{6C3D45CC-0DCD-4812-9811-120826FF0524}" srcId="{5D723E59-1E84-4F7D-94C8-43DA4FE418AE}" destId="{67B8FB01-9390-47DF-B194-F273AAD65A93}" srcOrd="0" destOrd="0" parTransId="{56EB5621-C840-427A-B80C-D98CFA10B163}" sibTransId="{F4D3F471-8FB2-4719-98DB-980C610EE7FB}"/>
    <dgm:cxn modelId="{48474BBC-03DE-4334-A692-DCB094884C22}" type="presOf" srcId="{2E64C202-CE8D-446D-A78F-B2418F35F3A1}" destId="{906DE501-F393-4A87-B817-DAED4BF25FD9}" srcOrd="0" destOrd="0" presId="urn:microsoft.com/office/officeart/2009/3/layout/HorizontalOrganizationChart"/>
    <dgm:cxn modelId="{6CFAEC39-0F15-40A8-99CD-429C75B44AB9}" type="presOf" srcId="{E0896880-4284-4B1D-B54E-1948CC7C7D2C}" destId="{56E09D10-EFA6-4E4A-AD56-2D5154AD2DAE}" srcOrd="0" destOrd="0" presId="urn:microsoft.com/office/officeart/2009/3/layout/HorizontalOrganizationChart"/>
    <dgm:cxn modelId="{5BE14F77-A9CC-4B9B-B4E3-89B2D5B48676}" type="presOf" srcId="{9820A920-A84E-482F-91C1-BD589D4D3874}" destId="{9F994C9A-2375-4107-B9F6-FDFB87F7016B}" srcOrd="0" destOrd="0" presId="urn:microsoft.com/office/officeart/2009/3/layout/HorizontalOrganizationChart"/>
    <dgm:cxn modelId="{349B1C39-B448-4DF1-8594-2EDA7C5F520B}" type="presOf" srcId="{94D50C4B-6E31-4A9A-AC36-9C0B85C51606}" destId="{13F3E67C-E449-4F16-B127-38E6EA705DF8}" srcOrd="0" destOrd="0" presId="urn:microsoft.com/office/officeart/2009/3/layout/HorizontalOrganizationChart"/>
    <dgm:cxn modelId="{75882427-6997-4BAA-A160-CCD555683EEC}" type="presOf" srcId="{216EA7CE-2F52-443C-8B41-A8413720370F}" destId="{65C95DC6-4194-46E5-AB0C-8888D946047B}" srcOrd="0" destOrd="0" presId="urn:microsoft.com/office/officeart/2009/3/layout/HorizontalOrganizationChart"/>
    <dgm:cxn modelId="{B54631D5-6902-447A-B33F-D1496EAB363E}" type="presOf" srcId="{94D50C4B-6E31-4A9A-AC36-9C0B85C51606}" destId="{257FE0B7-F21A-4BA5-85B4-9DF9AB9B218E}" srcOrd="1" destOrd="0" presId="urn:microsoft.com/office/officeart/2009/3/layout/HorizontalOrganizationChart"/>
    <dgm:cxn modelId="{A3DCEB7F-FE2C-4BF0-8767-BF13520F64F4}" srcId="{010B1C73-2B74-42D9-8B51-7A7ACF53C24D}" destId="{FFE9835C-2F5E-4118-BCFC-8FB706EF39EB}" srcOrd="2" destOrd="0" parTransId="{BA845CB2-83BC-4D2F-95BE-61F7ABDCFE0F}" sibTransId="{B065F1EA-B6E6-4B5C-814D-A67D39DE5966}"/>
    <dgm:cxn modelId="{530A194D-E9CE-4397-8222-0B00D5AA48D7}" type="presOf" srcId="{02EACCDD-5658-4011-9945-362B43CB610F}" destId="{DE91FCB8-4FE2-4184-96A7-74428DB43CFA}" srcOrd="0" destOrd="0" presId="urn:microsoft.com/office/officeart/2009/3/layout/HorizontalOrganizationChart"/>
    <dgm:cxn modelId="{CB073E45-A47C-4D1F-AB86-BB5BA5F4B071}" srcId="{8D103894-BC1B-43C7-81FE-389A0C253349}" destId="{010B1C73-2B74-42D9-8B51-7A7ACF53C24D}" srcOrd="2" destOrd="0" parTransId="{40224E4D-C2EF-4C28-80A8-774AF65B7349}" sibTransId="{FDAA2660-5B84-4947-88A4-E1BEE84C8363}"/>
    <dgm:cxn modelId="{B715A985-871C-416D-BC6C-A61C99F9FD5D}" srcId="{032E3F01-9505-4A87-815B-B748C9D795BB}" destId="{E1BAEAE3-9E44-4398-856B-6F2F4F5C95BC}" srcOrd="1" destOrd="0" parTransId="{735FA2C3-2071-41C4-A71B-9FE786E4979F}" sibTransId="{44EDCB94-78AC-4108-AE47-C73F408A4234}"/>
    <dgm:cxn modelId="{F8534A64-8CA7-4DB8-84DD-A72D42778D04}" type="presOf" srcId="{18C72267-896F-4AD3-B9C5-409420C57461}" destId="{D3844871-6E14-4B18-BA7F-DFA253F2D8DE}" srcOrd="0" destOrd="0" presId="urn:microsoft.com/office/officeart/2009/3/layout/HorizontalOrganizationChart"/>
    <dgm:cxn modelId="{9FE37CDF-9D34-44B1-B017-8C4D387FF48F}" type="presOf" srcId="{FFE9835C-2F5E-4118-BCFC-8FB706EF39EB}" destId="{02BA80CB-4697-47C5-A7BC-BC60A0686389}" srcOrd="1" destOrd="0" presId="urn:microsoft.com/office/officeart/2009/3/layout/HorizontalOrganizationChart"/>
    <dgm:cxn modelId="{67FDCA80-3E7C-415F-A0E8-4CA8224BD0A1}" srcId="{032E3F01-9505-4A87-815B-B748C9D795BB}" destId="{806580BB-79B2-4881-9E78-BB9525406638}" srcOrd="0" destOrd="0" parTransId="{C42A74EE-E4FD-43A6-9F10-FBEBCCC3B34D}" sibTransId="{09E916A8-133C-4176-872A-769294EEFB11}"/>
    <dgm:cxn modelId="{70286D89-B8B0-42F2-9226-B9DC48A5D629}" type="presOf" srcId="{30DB14B4-C961-470D-9A47-EEC7F9368630}" destId="{C749CD90-5ED1-40E7-9C5B-D2F44FC6E4B6}" srcOrd="0" destOrd="0" presId="urn:microsoft.com/office/officeart/2009/3/layout/HorizontalOrganizationChart"/>
    <dgm:cxn modelId="{1700A088-6B81-4EAC-B693-2AD1E3180604}" type="presOf" srcId="{D94C4F1E-34F2-4048-9F91-D1F0096E3831}" destId="{64A6A1D9-CA6D-4329-AF88-F7CEA29FFA45}" srcOrd="0" destOrd="0" presId="urn:microsoft.com/office/officeart/2009/3/layout/HorizontalOrganizationChart"/>
    <dgm:cxn modelId="{49C309E7-3022-4248-83A9-1DBFB53F1B94}" srcId="{8D103894-BC1B-43C7-81FE-389A0C253349}" destId="{9411CC29-DBA0-45E7-89C5-584EFC5264A7}" srcOrd="3" destOrd="0" parTransId="{EDE9DA6E-E7DE-4826-9453-E5D6D91B75D7}" sibTransId="{80AF638B-615C-4031-9B71-52D6CB3A4639}"/>
    <dgm:cxn modelId="{0538415E-E111-4527-808A-9CBDB163AC9F}" type="presOf" srcId="{106EA3E1-D51C-4A12-A077-3A7024F50003}" destId="{60F890B5-DC95-48D5-BC95-8169B77E3A23}" srcOrd="1" destOrd="0" presId="urn:microsoft.com/office/officeart/2009/3/layout/HorizontalOrganizationChart"/>
    <dgm:cxn modelId="{ED63253B-EECE-4FD1-9579-F3E93D79E3D5}" type="presOf" srcId="{F220ED96-F07D-4014-A20A-49211CD63EC7}" destId="{1F06367B-9533-4AAC-A693-CEF51EA98DB3}" srcOrd="0" destOrd="0" presId="urn:microsoft.com/office/officeart/2009/3/layout/HorizontalOrganizationChart"/>
    <dgm:cxn modelId="{8407C52A-4369-485E-AD9F-75C75FB065E0}" type="presOf" srcId="{F9B835EB-C1ED-4582-B273-EE74DAAA417C}" destId="{D8260E55-ED64-4892-9D6C-2AAE35BA590A}" srcOrd="0" destOrd="0" presId="urn:microsoft.com/office/officeart/2009/3/layout/HorizontalOrganizationChart"/>
    <dgm:cxn modelId="{FF4794E0-62D3-4746-926A-E3194CB39253}" type="presOf" srcId="{7FB827DC-D9CF-4649-9B03-54763D386823}" destId="{C1A595B3-9378-4266-952E-0C6EB2419C9D}" srcOrd="0" destOrd="0" presId="urn:microsoft.com/office/officeart/2009/3/layout/HorizontalOrganizationChart"/>
    <dgm:cxn modelId="{EDF0626C-C606-441E-8748-A3E1F45CFE87}" srcId="{031D5E04-DB65-41DC-B778-1176383DB076}" destId="{5C64BA30-3D89-4BE3-9DC4-EA9EC595E272}" srcOrd="4" destOrd="0" parTransId="{51C0CC20-FE9E-482E-9E28-3F6A591E4A38}" sibTransId="{5C243FD4-7505-44E6-B045-2E5460DA099B}"/>
    <dgm:cxn modelId="{AC4DAF2D-61E7-47BE-BF04-BA3E41088698}" type="presOf" srcId="{E1BAEAE3-9E44-4398-856B-6F2F4F5C95BC}" destId="{48DA6270-55C8-43A5-8771-06D78E31D1F8}" srcOrd="1" destOrd="0" presId="urn:microsoft.com/office/officeart/2009/3/layout/HorizontalOrganizationChart"/>
    <dgm:cxn modelId="{ED49BDE1-2965-4B2B-97FC-2167AE296AD9}" type="presOf" srcId="{53B9D094-B7F6-4911-A6AE-B3FFFA1E3667}" destId="{615030D4-C00B-47AA-BB1A-F8E8D0DD7BD4}" srcOrd="0" destOrd="0" presId="urn:microsoft.com/office/officeart/2009/3/layout/HorizontalOrganizationChart"/>
    <dgm:cxn modelId="{4D0E896D-CAB5-45E7-8A63-916B0A6C49C0}" type="presOf" srcId="{2AA9281F-97FF-4D9F-BCFD-A0991E1B2A26}" destId="{F0D9B0F1-D8FC-48DD-B780-1BD02A66F20C}" srcOrd="0" destOrd="0" presId="urn:microsoft.com/office/officeart/2009/3/layout/HorizontalOrganizationChart"/>
    <dgm:cxn modelId="{DD325334-D436-49A1-B0E2-883EAD15055A}" type="presOf" srcId="{FFE9835C-2F5E-4118-BCFC-8FB706EF39EB}" destId="{1E0F7758-39B9-4DA2-8BD3-46495DA499A1}" srcOrd="0" destOrd="0" presId="urn:microsoft.com/office/officeart/2009/3/layout/HorizontalOrganizationChart"/>
    <dgm:cxn modelId="{C3E35311-BEEB-4464-83A3-8CE49F027233}" type="presOf" srcId="{9691C497-BD5B-4B1D-BE3B-513C19BC33DF}" destId="{A44D3300-9380-4929-84EF-5527890F684B}" srcOrd="0" destOrd="0" presId="urn:microsoft.com/office/officeart/2009/3/layout/HorizontalOrganizationChart"/>
    <dgm:cxn modelId="{869AF908-48B3-4D16-B1A6-85CF90312037}" type="presOf" srcId="{036BE84A-A848-452F-87FB-75A96D3397FD}" destId="{21303746-9DA6-4DD9-8927-68990CC06391}" srcOrd="0" destOrd="0" presId="urn:microsoft.com/office/officeart/2009/3/layout/HorizontalOrganizationChart"/>
    <dgm:cxn modelId="{2AB0F830-3F75-4EAB-8A9B-A34BBBC0A116}" type="presOf" srcId="{06468D30-DC2E-4A63-BD38-8A65062A76F7}" destId="{B7F5A13F-943C-4E0F-830A-A38919E3C9B1}" srcOrd="0" destOrd="0" presId="urn:microsoft.com/office/officeart/2009/3/layout/HorizontalOrganizationChart"/>
    <dgm:cxn modelId="{F6384F41-273F-4046-A67C-3876B11AE9CB}" type="presOf" srcId="{C5AD15D8-5076-48D1-B467-98943E603F53}" destId="{39A923A1-0767-40CE-803A-2115191CEF65}" srcOrd="0" destOrd="0" presId="urn:microsoft.com/office/officeart/2009/3/layout/HorizontalOrganizationChart"/>
    <dgm:cxn modelId="{24F8EEA4-8CFD-4587-8220-F29BFC753AFC}" srcId="{032E3F01-9505-4A87-815B-B748C9D795BB}" destId="{4023AD97-5624-4CAF-B1B8-554E524DAB9A}" srcOrd="2" destOrd="0" parTransId="{0821A2D2-955D-42D5-9443-8FC1AB152E11}" sibTransId="{CC0297E8-11C9-463B-98CF-59153E3216FB}"/>
    <dgm:cxn modelId="{4E9024B9-CA11-4703-8E14-CABFE3370D71}" srcId="{92014059-D2EC-4D6F-9A3B-041BDDFD0D01}" destId="{533C83F5-437F-4F9D-93B7-23BAA656E6FD}" srcOrd="1" destOrd="0" parTransId="{02EACCDD-5658-4011-9945-362B43CB610F}" sibTransId="{E72A7C1E-5281-4469-9013-F5BFB1015E4F}"/>
    <dgm:cxn modelId="{762B60AC-AEC9-4226-BBEF-68BCE75EE0AF}" srcId="{533C83F5-437F-4F9D-93B7-23BAA656E6FD}" destId="{A95E820A-2D1B-4D1F-BAD0-9F74B1A75B51}" srcOrd="0" destOrd="0" parTransId="{97B893F5-DCD3-4A14-9587-4D8B79193D75}" sibTransId="{62527FBA-D6CA-48F3-9014-519E29AE54A0}"/>
    <dgm:cxn modelId="{1401BBB1-5FEC-4643-8682-5DEB04734243}" type="presOf" srcId="{7DB72467-98B9-4A10-BFBE-92613D7A0823}" destId="{98EEE581-793F-4667-BF80-C6CBB87AAFBE}" srcOrd="1" destOrd="0" presId="urn:microsoft.com/office/officeart/2009/3/layout/HorizontalOrganizationChart"/>
    <dgm:cxn modelId="{FC8D422A-4708-4C62-87D8-F5A7B2809365}" srcId="{3127CE0D-03F1-4B38-961C-0F6BF0D2762C}" destId="{DB428170-D799-42DA-9672-DCB3B35A0467}" srcOrd="0" destOrd="0" parTransId="{65608C41-848F-47CE-9846-B063AE94A4EC}" sibTransId="{D4F96849-EC35-4654-83BF-8DD2D49DBA7F}"/>
    <dgm:cxn modelId="{366E1B32-3F55-4AD1-9214-9C0AD18E81B4}" srcId="{533C83F5-437F-4F9D-93B7-23BAA656E6FD}" destId="{F9B835EB-C1ED-4582-B273-EE74DAAA417C}" srcOrd="1" destOrd="0" parTransId="{E38FDD34-2A08-4DF7-8B71-4CC47B3EE206}" sibTransId="{2E0C05A9-18C1-411D-90F3-1E5091698C70}"/>
    <dgm:cxn modelId="{FF7E9B19-6D35-4F97-BB14-3E574EBAC18B}" type="presOf" srcId="{032E3F01-9505-4A87-815B-B748C9D795BB}" destId="{202B154A-D33B-4B8F-9AE3-9D0BC46DEDDC}" srcOrd="0" destOrd="0" presId="urn:microsoft.com/office/officeart/2009/3/layout/HorizontalOrganizationChart"/>
    <dgm:cxn modelId="{BAB6756E-982B-45AC-B82B-846F429981D9}" srcId="{3127CE0D-03F1-4B38-961C-0F6BF0D2762C}" destId="{133A19EC-6FC6-4065-B620-60E91E229B9D}" srcOrd="1" destOrd="0" parTransId="{D94C4F1E-34F2-4048-9F91-D1F0096E3831}" sibTransId="{026467F7-0747-4607-883D-F29623E5E8E2}"/>
    <dgm:cxn modelId="{CE15BA25-8819-406A-9363-7E9037E35BDC}" srcId="{4855453F-452C-4D92-BB74-2F5768AFE959}" destId="{18C72267-896F-4AD3-B9C5-409420C57461}" srcOrd="2" destOrd="0" parTransId="{8832106C-1A17-4C99-8176-2A209AF44805}" sibTransId="{80B9429D-16C5-4CC8-90C6-ADA1059D705C}"/>
    <dgm:cxn modelId="{12500A00-8B0B-4AB0-8654-49BAC20FE689}" type="presOf" srcId="{E1BAEAE3-9E44-4398-856B-6F2F4F5C95BC}" destId="{F642AF4F-2D7E-4C41-AE7A-EB93C168035C}" srcOrd="0" destOrd="0" presId="urn:microsoft.com/office/officeart/2009/3/layout/HorizontalOrganizationChart"/>
    <dgm:cxn modelId="{2B8192B9-6039-4549-9EBB-97FA279F1D31}" type="presOf" srcId="{097BED4B-9DBB-4FC5-90EF-8DB8A9D127E4}" destId="{12DC2B40-7918-4B03-A521-D64C95ECE4BA}" srcOrd="0" destOrd="0" presId="urn:microsoft.com/office/officeart/2009/3/layout/HorizontalOrganizationChart"/>
    <dgm:cxn modelId="{F68FB956-EEC5-4FE5-82CA-CD3A5B3A783A}" type="presOf" srcId="{ABD9724D-9E8B-4855-B383-14A3537C17F6}" destId="{089080DC-22CA-4497-A7BA-11D09E6CC610}" srcOrd="0" destOrd="0" presId="urn:microsoft.com/office/officeart/2009/3/layout/HorizontalOrganizationChart"/>
    <dgm:cxn modelId="{85896B89-7523-4484-A5E0-59213F78D67B}" type="presOf" srcId="{161D91CE-5297-49E6-8639-EBB839EADF1E}" destId="{C870F02C-66E4-444E-A294-D45B612BE7C8}" srcOrd="0" destOrd="0" presId="urn:microsoft.com/office/officeart/2009/3/layout/HorizontalOrganizationChart"/>
    <dgm:cxn modelId="{E51987CE-6CCA-47AF-A66E-8F27C707A250}" type="presOf" srcId="{51C0CC20-FE9E-482E-9E28-3F6A591E4A38}" destId="{1E5E448B-B909-4EC7-95A3-C4466FE325CF}" srcOrd="0" destOrd="0" presId="urn:microsoft.com/office/officeart/2009/3/layout/HorizontalOrganizationChart"/>
    <dgm:cxn modelId="{C4F5521C-8DF3-4CD0-AC02-00E174E6E0D7}" srcId="{DBC0EF15-46C5-4581-8542-36B18BDF88D8}" destId="{3127CE0D-03F1-4B38-961C-0F6BF0D2762C}" srcOrd="0" destOrd="0" parTransId="{DD1E2737-663E-4A09-8C13-352B871F9BE8}" sibTransId="{1F607914-A853-4215-936C-4E018B3DC320}"/>
    <dgm:cxn modelId="{74B966E3-03C4-4B82-93AD-656BB8A23AFD}" type="presOf" srcId="{56EB5621-C840-427A-B80C-D98CFA10B163}" destId="{94004645-96BB-4901-A462-3D7CB63FCB98}" srcOrd="0" destOrd="0" presId="urn:microsoft.com/office/officeart/2009/3/layout/HorizontalOrganizationChart"/>
    <dgm:cxn modelId="{6F67AF91-24F8-45CE-B9E8-97883844B6A6}" type="presOf" srcId="{BA845CB2-83BC-4D2F-95BE-61F7ABDCFE0F}" destId="{2F03EF47-BAE6-48C9-AECD-EAC9C77F64F2}" srcOrd="0" destOrd="0" presId="urn:microsoft.com/office/officeart/2009/3/layout/HorizontalOrganizationChart"/>
    <dgm:cxn modelId="{B8FDEC45-C7E3-499F-8EEE-6561631ECBC7}" type="presOf" srcId="{8D7268C1-2BB7-4308-8228-D68A54D6B067}" destId="{E84B093C-94FB-44D5-A096-1E575B3F1339}" srcOrd="0" destOrd="0" presId="urn:microsoft.com/office/officeart/2009/3/layout/HorizontalOrganizationChart"/>
    <dgm:cxn modelId="{5F7937D0-7880-46A5-AB53-25E6B304B0B5}" type="presOf" srcId="{106EA3E1-D51C-4A12-A077-3A7024F50003}" destId="{96514127-A111-4300-A207-63C61A84AAAF}" srcOrd="0" destOrd="0" presId="urn:microsoft.com/office/officeart/2009/3/layout/HorizontalOrganizationChart"/>
    <dgm:cxn modelId="{4587067F-6BEA-406D-8F5F-AEEA93F03386}" type="presOf" srcId="{E38FDD34-2A08-4DF7-8B71-4CC47B3EE206}" destId="{C1EE2BCC-DCFC-410C-964F-B86A318CB65C}" srcOrd="0" destOrd="0" presId="urn:microsoft.com/office/officeart/2009/3/layout/HorizontalOrganizationChart"/>
    <dgm:cxn modelId="{0014F23F-4DBB-4B0C-8A17-001A2E5C85ED}" type="presOf" srcId="{33F650FE-417F-4D0F-86A0-1433359C754C}" destId="{3CE01C6E-6016-4025-B0B0-E319620D30B3}" srcOrd="0" destOrd="0" presId="urn:microsoft.com/office/officeart/2009/3/layout/HorizontalOrganizationChart"/>
    <dgm:cxn modelId="{186ACD8E-FF98-43CF-BE97-6B1D2E874008}" type="presOf" srcId="{010B1C73-2B74-42D9-8B51-7A7ACF53C24D}" destId="{7A02690B-856A-4FA0-BA23-B435C954927F}" srcOrd="1" destOrd="0" presId="urn:microsoft.com/office/officeart/2009/3/layout/HorizontalOrganizationChart"/>
    <dgm:cxn modelId="{0BEB3D7A-CC91-4C59-9CA5-FE1C02A5B801}" srcId="{4855453F-452C-4D92-BB74-2F5768AFE959}" destId="{036BE84A-A848-452F-87FB-75A96D3397FD}" srcOrd="1" destOrd="0" parTransId="{33F650FE-417F-4D0F-86A0-1433359C754C}" sibTransId="{E51712AE-244D-413C-B719-2D18009D2B0C}"/>
    <dgm:cxn modelId="{C9BBD8C5-8D53-4FAC-AB46-59CA576F5EEB}" type="presOf" srcId="{DB428170-D799-42DA-9672-DCB3B35A0467}" destId="{209F470B-30D8-4EFB-9696-3579C42C2EEE}" srcOrd="0" destOrd="0" presId="urn:microsoft.com/office/officeart/2009/3/layout/HorizontalOrganizationChart"/>
    <dgm:cxn modelId="{3668D66E-4EDF-447F-BB62-D303B71D42B8}" srcId="{8D103894-BC1B-43C7-81FE-389A0C253349}" destId="{F220ED96-F07D-4014-A20A-49211CD63EC7}" srcOrd="0" destOrd="0" parTransId="{216EA7CE-2F52-443C-8B41-A8413720370F}" sibTransId="{709CCD13-8C1F-4DC9-8AF0-EC007DC36948}"/>
    <dgm:cxn modelId="{A1E3F221-CF76-4DDC-B58D-EE1D16670616}" srcId="{9820A920-A84E-482F-91C1-BD589D4D3874}" destId="{92014059-D2EC-4D6F-9A3B-041BDDFD0D01}" srcOrd="1" destOrd="0" parTransId="{06468D30-DC2E-4A63-BD38-8A65062A76F7}" sibTransId="{18B07DA4-1445-48E3-B45D-BC50B17CD00A}"/>
    <dgm:cxn modelId="{E2651D3C-8F5A-475E-85EA-9328362C7533}" type="presOf" srcId="{5D723E59-1E84-4F7D-94C8-43DA4FE418AE}" destId="{D53A468D-C0E4-4AD4-B917-4962A9FA5905}" srcOrd="0" destOrd="0" presId="urn:microsoft.com/office/officeart/2009/3/layout/HorizontalOrganizationChart"/>
    <dgm:cxn modelId="{B3036E75-110A-4197-B369-0F380A4765CC}" srcId="{9ACAFCFC-5142-4C6A-A550-74BE20AD0CD4}" destId="{A38FC05A-5E07-4CA3-AED3-120F80C38C9B}" srcOrd="0" destOrd="0" parTransId="{30DB14B4-C961-470D-9A47-EEC7F9368630}" sibTransId="{659ABC5A-C67B-4053-9512-4BDAFEC2B7D9}"/>
    <dgm:cxn modelId="{8100D87D-53B1-46AB-B863-91115B1ECAC7}" srcId="{806580BB-79B2-4881-9E78-BB9525406638}" destId="{106EA3E1-D51C-4A12-A077-3A7024F50003}" srcOrd="0" destOrd="0" parTransId="{69875E25-D575-4791-87EE-167B5A882C8D}" sibTransId="{3BC37302-478F-4966-AE5C-A31BFF923817}"/>
    <dgm:cxn modelId="{2FC8A12D-B052-4FBA-A63F-9C7FB0D5D456}" type="presOf" srcId="{806580BB-79B2-4881-9E78-BB9525406638}" destId="{7EE94D16-C807-4B30-9F9B-BB901709943A}" srcOrd="1" destOrd="0" presId="urn:microsoft.com/office/officeart/2009/3/layout/HorizontalOrganizationChart"/>
    <dgm:cxn modelId="{6BD72459-5053-4A68-A756-5A3A5FF43D9B}" type="presOf" srcId="{67B8FB01-9390-47DF-B194-F273AAD65A93}" destId="{13BF3484-F674-4D38-9322-C9617E1129B2}" srcOrd="0" destOrd="0" presId="urn:microsoft.com/office/officeart/2009/3/layout/HorizontalOrganizationChart"/>
    <dgm:cxn modelId="{125F40F5-5FB8-41E5-B964-1329096EC5A0}" type="presOf" srcId="{6121D875-99C4-4D75-A729-FCFF71342384}" destId="{BF50BE3C-4E43-45F8-8E9B-ECAB34634679}" srcOrd="1" destOrd="0" presId="urn:microsoft.com/office/officeart/2009/3/layout/HorizontalOrganizationChart"/>
    <dgm:cxn modelId="{0FD6B146-E7BF-4147-99BB-F51C0675C1E8}" srcId="{3127CE0D-03F1-4B38-961C-0F6BF0D2762C}" destId="{7DB72467-98B9-4A10-BFBE-92613D7A0823}" srcOrd="2" destOrd="0" parTransId="{87088791-DDB9-4E27-9F1B-A8711DF9C27E}" sibTransId="{B1ECF7F4-C5B2-40C2-BC8F-81E7A10CC77C}"/>
    <dgm:cxn modelId="{D72E6019-CC2D-460C-B900-CEF8823A436A}" type="presOf" srcId="{ADFC1939-E0D7-41A1-98D6-62E8044CE6DD}" destId="{FEB580B4-9ACD-4118-9B16-EFD4CA110A5C}" srcOrd="1" destOrd="0" presId="urn:microsoft.com/office/officeart/2009/3/layout/HorizontalOrganizationChart"/>
    <dgm:cxn modelId="{CEF9DAA6-0845-4380-BD08-E36BF9214691}" type="presOf" srcId="{8F01386C-55D0-4009-A6FA-8DECC9103B43}" destId="{2D9563FE-565D-4961-B5B9-2BCE864EC2D6}" srcOrd="0" destOrd="0" presId="urn:microsoft.com/office/officeart/2009/3/layout/HorizontalOrganizationChart"/>
    <dgm:cxn modelId="{7CB0FA1B-6CCE-4F06-BA13-C81ACF0279D7}" type="presOf" srcId="{010B1C73-2B74-42D9-8B51-7A7ACF53C24D}" destId="{3C232198-7CF9-43BA-B6F4-1242D4BD7056}" srcOrd="0" destOrd="0" presId="urn:microsoft.com/office/officeart/2009/3/layout/HorizontalOrganizationChart"/>
    <dgm:cxn modelId="{950D4B02-09AD-4853-9D3D-303E02056494}" type="presOf" srcId="{9ACAFCFC-5142-4C6A-A550-74BE20AD0CD4}" destId="{CF2F7F3E-7E7D-4936-A1EC-318FAD052DCC}" srcOrd="1" destOrd="0" presId="urn:microsoft.com/office/officeart/2009/3/layout/HorizontalOrganizationChart"/>
    <dgm:cxn modelId="{7F1AA70B-5893-44A7-8B71-2A0B821929A5}" type="presOf" srcId="{7FB827DC-D9CF-4649-9B03-54763D386823}" destId="{001A893F-A569-4F8C-AB09-649FB6E31E73}" srcOrd="1" destOrd="0" presId="urn:microsoft.com/office/officeart/2009/3/layout/HorizontalOrganizationChart"/>
    <dgm:cxn modelId="{A3A604DA-4E7C-4B8F-9E7B-01C2C48B2929}" type="presOf" srcId="{F96B2AD7-DFE6-4109-B0D0-BF15380732DD}" destId="{CD8EC5B9-8703-4770-BEA1-6A00C65B8FBD}" srcOrd="1" destOrd="0" presId="urn:microsoft.com/office/officeart/2009/3/layout/HorizontalOrganizationChart"/>
    <dgm:cxn modelId="{160C478F-E9F3-4531-A28D-8AE55A5C4688}" type="presOf" srcId="{161D91CE-5297-49E6-8639-EBB839EADF1E}" destId="{247366E8-50E5-4300-9DDB-8EF9EEB4D6F4}" srcOrd="1" destOrd="0" presId="urn:microsoft.com/office/officeart/2009/3/layout/HorizontalOrganizationChart"/>
    <dgm:cxn modelId="{11CD3AF7-DBC9-4844-8379-2DE7FDA1AB53}" type="presOf" srcId="{F96B2AD7-DFE6-4109-B0D0-BF15380732DD}" destId="{F433E70E-7FD9-46E0-97AD-F85B286BFFE7}" srcOrd="0" destOrd="0" presId="urn:microsoft.com/office/officeart/2009/3/layout/HorizontalOrganizationChart"/>
    <dgm:cxn modelId="{5C88FA15-C6F2-4873-9F3C-97E18BFA8D8C}" type="presOf" srcId="{9ACAFCFC-5142-4C6A-A550-74BE20AD0CD4}" destId="{BE907398-AA16-4188-B20A-D96C29A10321}" srcOrd="0" destOrd="0" presId="urn:microsoft.com/office/officeart/2009/3/layout/HorizontalOrganizationChart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A3240AAE-7D80-49D2-8CF0-B4D5B81A41E7}" type="presOf" srcId="{C42A74EE-E4FD-43A6-9F10-FBEBCCC3B34D}" destId="{01F78EAD-F3A6-4E23-8389-23FF1349C1F1}" srcOrd="0" destOrd="0" presId="urn:microsoft.com/office/officeart/2009/3/layout/HorizontalOrganizationChart"/>
    <dgm:cxn modelId="{93EDA3D0-639A-4EE5-AFC3-87F17CCD4E83}" srcId="{A38FC05A-5E07-4CA3-AED3-120F80C38C9B}" destId="{4855453F-452C-4D92-BB74-2F5768AFE959}" srcOrd="0" destOrd="0" parTransId="{2E26C329-07A6-4580-BD5F-A25ABABC2577}" sibTransId="{E13E8A9B-7E20-407C-B91C-30550554C874}"/>
    <dgm:cxn modelId="{5B074D8B-311F-4FC0-B6D7-2DEB27723333}" type="presOf" srcId="{72083E10-9578-428E-9526-4CA88DDE97A2}" destId="{FF1B0FC5-8795-428E-BAB2-51655DF9BFAC}" srcOrd="1" destOrd="0" presId="urn:microsoft.com/office/officeart/2009/3/layout/HorizontalOrganizationChart"/>
    <dgm:cxn modelId="{33E305D9-5E4D-4D65-A768-B136FBAB2559}" type="presOf" srcId="{735FA2C3-2071-41C4-A71B-9FE786E4979F}" destId="{7EC28340-A545-4464-968F-23CEBC525C60}" srcOrd="0" destOrd="0" presId="urn:microsoft.com/office/officeart/2009/3/layout/HorizontalOrganizationChart"/>
    <dgm:cxn modelId="{4184B894-2D0B-4CE3-A1FC-6900F1ED2B25}" srcId="{92014059-D2EC-4D6F-9A3B-041BDDFD0D01}" destId="{94D50C4B-6E31-4A9A-AC36-9C0B85C51606}" srcOrd="2" destOrd="0" parTransId="{097BED4B-9DBB-4FC5-90EF-8DB8A9D127E4}" sibTransId="{92377BFC-EAD3-405F-B18A-C3043C4C4893}"/>
    <dgm:cxn modelId="{E16A0445-F44D-4352-A685-151E85020BC2}" type="presOf" srcId="{5D723E59-1E84-4F7D-94C8-43DA4FE418AE}" destId="{DED5DB90-1976-43FE-8A5A-2CB7E0F4DF82}" srcOrd="1" destOrd="0" presId="urn:microsoft.com/office/officeart/2009/3/layout/HorizontalOrganizationChart"/>
    <dgm:cxn modelId="{4CFC928F-76A0-4AF9-89EC-FD8EB0F20B0C}" srcId="{4855453F-452C-4D92-BB74-2F5768AFE959}" destId="{60A3B46C-878C-422B-B205-B7E2B5374C4E}" srcOrd="0" destOrd="0" parTransId="{C5AD15D8-5076-48D1-B467-98943E603F53}" sibTransId="{DA13E7F4-E15B-4624-832B-0D42F185E424}"/>
    <dgm:cxn modelId="{BA966FA4-D3E8-4B7A-BEA4-1A32C0B8496C}" type="presOf" srcId="{8D103894-BC1B-43C7-81FE-389A0C253349}" destId="{50A7273F-8564-4F97-903F-EE64F0FACB38}" srcOrd="0" destOrd="0" presId="urn:microsoft.com/office/officeart/2009/3/layout/HorizontalOrganizationChart"/>
    <dgm:cxn modelId="{2961988E-8EE4-465D-A1BB-F09EAD3941B2}" type="presOf" srcId="{DBC0EF15-46C5-4581-8542-36B18BDF88D8}" destId="{A9F5BEF3-6AC2-4BEB-9938-898CBEA82E22}" srcOrd="0" destOrd="0" presId="urn:microsoft.com/office/officeart/2009/3/layout/HorizontalOrganizationChart"/>
    <dgm:cxn modelId="{21BB1CC7-A5D7-4C01-9791-1B1EC7CA15BC}" type="presOf" srcId="{9820A920-A84E-482F-91C1-BD589D4D3874}" destId="{3543BE83-C603-4DAB-954F-410569B1B357}" srcOrd="1" destOrd="0" presId="urn:microsoft.com/office/officeart/2009/3/layout/HorizontalOrganizationChart"/>
    <dgm:cxn modelId="{FEA260DD-2BB0-482C-88CC-0BCF1B1BA4D6}" type="presOf" srcId="{A38FC05A-5E07-4CA3-AED3-120F80C38C9B}" destId="{B7763EA0-6D75-420B-B14A-87B95D9C65AD}" srcOrd="0" destOrd="0" presId="urn:microsoft.com/office/officeart/2009/3/layout/HorizontalOrganizationChart"/>
    <dgm:cxn modelId="{81669942-B187-4003-BA3E-1C7E7D3C3BDA}" srcId="{E1BAEAE3-9E44-4398-856B-6F2F4F5C95BC}" destId="{8D7268C1-2BB7-4308-8228-D68A54D6B067}" srcOrd="0" destOrd="0" parTransId="{E0896880-4284-4B1D-B54E-1948CC7C7D2C}" sibTransId="{BAD44C71-7271-460E-86A0-C47ADD42E820}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EC8CF86F-ED82-446C-8625-08ACB631F0C3}" srcId="{9ACAFCFC-5142-4C6A-A550-74BE20AD0CD4}" destId="{9820A920-A84E-482F-91C1-BD589D4D3874}" srcOrd="1" destOrd="0" parTransId="{8F01386C-55D0-4009-A6FA-8DECC9103B43}" sibTransId="{185776B9-EA26-47D1-94B7-BC66FA543F93}"/>
    <dgm:cxn modelId="{65E0365C-5ECA-4771-A23C-A22130E9DCF8}" type="presOf" srcId="{69875E25-D575-4791-87EE-167B5A882C8D}" destId="{DF06EDE7-DB07-414D-A767-6D52937F245F}" srcOrd="0" destOrd="0" presId="urn:microsoft.com/office/officeart/2009/3/layout/HorizontalOrganizationChart"/>
    <dgm:cxn modelId="{5A3E3034-C994-43E4-8ECE-185FB364C23C}" type="presOf" srcId="{ADFC1939-E0D7-41A1-98D6-62E8044CE6DD}" destId="{B7C77D38-9C77-4317-8263-8D4A6F0E3407}" srcOrd="0" destOrd="0" presId="urn:microsoft.com/office/officeart/2009/3/layout/HorizontalOrganizationChart"/>
    <dgm:cxn modelId="{6E92691C-0E8F-466C-9CA6-4533575CB1F6}" type="presOf" srcId="{133A19EC-6FC6-4065-B620-60E91E229B9D}" destId="{C64C0FFC-1983-4FC8-A365-69094BAACFA4}" srcOrd="0" destOrd="0" presId="urn:microsoft.com/office/officeart/2009/3/layout/HorizontalOrganizationChart"/>
    <dgm:cxn modelId="{682F6105-2946-418C-9782-0B71D72DF3E2}" type="presOf" srcId="{5C64BA30-3D89-4BE3-9DC4-EA9EC595E272}" destId="{EA8DC97B-A46B-4224-B9DE-2FB009AE1CC3}" srcOrd="0" destOrd="0" presId="urn:microsoft.com/office/officeart/2009/3/layout/HorizontalOrganizationChart"/>
    <dgm:cxn modelId="{4B742689-AFC5-411A-98EF-C387C8F75D43}" srcId="{031D5E04-DB65-41DC-B778-1176383DB076}" destId="{8D103894-BC1B-43C7-81FE-389A0C253349}" srcOrd="0" destOrd="0" parTransId="{2E64C202-CE8D-446D-A78F-B2418F35F3A1}" sibTransId="{902DEC82-CD4E-4B15-8D86-99B2A71B54D8}"/>
    <dgm:cxn modelId="{528AD423-B1F6-49F8-B468-F41394793FF9}" type="presOf" srcId="{8D103894-BC1B-43C7-81FE-389A0C253349}" destId="{9C8F3A34-520C-4921-A01F-41760D3CA643}" srcOrd="1" destOrd="0" presId="urn:microsoft.com/office/officeart/2009/3/layout/HorizontalOrganizationChart"/>
    <dgm:cxn modelId="{6278B7FF-9A55-4283-9CC6-7E8B8AD2191C}" srcId="{5D723E59-1E84-4F7D-94C8-43DA4FE418AE}" destId="{7FB827DC-D9CF-4649-9B03-54763D386823}" srcOrd="1" destOrd="0" parTransId="{9691C497-BD5B-4B1D-BE3B-513C19BC33DF}" sibTransId="{46375C7E-7B10-4ED5-8051-23825D975E0F}"/>
    <dgm:cxn modelId="{9C42BF75-739D-4989-B7B1-89F18786727A}" type="presOf" srcId="{4023AD97-5624-4CAF-B1B8-554E524DAB9A}" destId="{D59C0685-8B75-4254-BF9F-672CF9F56F8B}" srcOrd="1" destOrd="0" presId="urn:microsoft.com/office/officeart/2009/3/layout/HorizontalOrganizationChart"/>
    <dgm:cxn modelId="{8737970B-CE1F-4DA7-BAD4-A4A2F5BC2C2F}" type="presOf" srcId="{9411CC29-DBA0-45E7-89C5-584EFC5264A7}" destId="{C12ABE88-1421-4121-A929-FE59F166657C}" srcOrd="0" destOrd="0" presId="urn:microsoft.com/office/officeart/2009/3/layout/HorizontalOrganizationChart"/>
    <dgm:cxn modelId="{6D6CA34D-9EAA-4A0E-8441-44184D7B4062}" srcId="{031D5E04-DB65-41DC-B778-1176383DB076}" destId="{DBC0EF15-46C5-4581-8542-36B18BDF88D8}" srcOrd="2" destOrd="0" parTransId="{3D665FFB-9449-4BD0-B4D5-FDB9C9B98E49}" sibTransId="{B72A1815-46DA-43D3-A22E-D7DEBEBF88E1}"/>
    <dgm:cxn modelId="{31CC0966-6A25-4A6A-9868-09A2BBD1EEBC}" type="presOf" srcId="{40224E4D-C2EF-4C28-80A8-774AF65B7349}" destId="{253A1852-EA39-4014-8643-19DE17A78C77}" srcOrd="0" destOrd="0" presId="urn:microsoft.com/office/officeart/2009/3/layout/HorizontalOrganizationChart"/>
    <dgm:cxn modelId="{A7022250-6626-4549-821D-5308E832EA8A}" srcId="{8D103894-BC1B-43C7-81FE-389A0C253349}" destId="{5D723E59-1E84-4F7D-94C8-43DA4FE418AE}" srcOrd="1" destOrd="0" parTransId="{0B10CF1A-9477-4EE8-8BF3-88DA4B05E186}" sibTransId="{60C54160-ADBC-43AD-9BB1-397750A75D4C}"/>
    <dgm:cxn modelId="{86913EB9-E3D4-4497-AE30-8B22A630268E}" type="presOf" srcId="{245A0716-954B-4C24-ACAA-8A42DEA9D609}" destId="{A7F15E6E-74FC-46F6-81EA-D2DC608FAA50}" srcOrd="0" destOrd="0" presId="urn:microsoft.com/office/officeart/2009/3/layout/HorizontalOrganizationChart"/>
    <dgm:cxn modelId="{BD1EBC28-F020-4152-AE1C-591D9CD24743}" type="presOf" srcId="{7931C879-6E33-43C4-ADD8-F5891E10503A}" destId="{D11ADEB1-4C3D-459E-B374-B34EDAFB3952}" srcOrd="0" destOrd="0" presId="urn:microsoft.com/office/officeart/2009/3/layout/HorizontalOrganizationChart"/>
    <dgm:cxn modelId="{2F925901-419B-4670-9AF1-4729B5C1C45C}" type="presOf" srcId="{60A3B46C-878C-422B-B205-B7E2B5374C4E}" destId="{25E5CF00-B31C-4EE5-96A5-A449FCF2EE49}" srcOrd="1" destOrd="0" presId="urn:microsoft.com/office/officeart/2009/3/layout/HorizontalOrganizationChart"/>
    <dgm:cxn modelId="{AD2A00D1-F415-4574-8195-AE3757B67514}" type="presOf" srcId="{4855453F-452C-4D92-BB74-2F5768AFE959}" destId="{A5392B4D-2E96-4499-AB03-33C7EB3130F5}" srcOrd="0" destOrd="0" presId="urn:microsoft.com/office/officeart/2009/3/layout/HorizontalOrganizationChart"/>
    <dgm:cxn modelId="{923F1312-BE77-4B6A-83AF-3852E145DBDF}" type="presOf" srcId="{533C83F5-437F-4F9D-93B7-23BAA656E6FD}" destId="{BC91584B-3642-40C7-90EC-EC1BDECAD7AF}" srcOrd="1" destOrd="0" presId="urn:microsoft.com/office/officeart/2009/3/layout/HorizontalOrganizationChart"/>
    <dgm:cxn modelId="{397D8918-8FAA-4A98-BDA0-409828211F04}" type="presOf" srcId="{65608C41-848F-47CE-9846-B063AE94A4EC}" destId="{547617FE-C800-41EE-B3F3-8EBB1489F03D}" srcOrd="0" destOrd="0" presId="urn:microsoft.com/office/officeart/2009/3/layout/HorizontalOrganizationChart"/>
    <dgm:cxn modelId="{91B96CF8-2A51-4779-BEE1-0FF2858511CC}" type="presOf" srcId="{8832106C-1A17-4C99-8176-2A209AF44805}" destId="{0172BDA0-1172-4669-BFF6-2788D411444B}" srcOrd="0" destOrd="0" presId="urn:microsoft.com/office/officeart/2009/3/layout/HorizontalOrganizationChart"/>
    <dgm:cxn modelId="{00C07416-245F-41E0-B438-653F11B95F78}" type="presOf" srcId="{8D7268C1-2BB7-4308-8228-D68A54D6B067}" destId="{44BFFEBE-5179-422E-863E-FD5559961CBF}" srcOrd="1" destOrd="0" presId="urn:microsoft.com/office/officeart/2009/3/layout/HorizontalOrganizationChart"/>
    <dgm:cxn modelId="{030333EE-9F0E-4CF7-B175-B1A7FAB468F7}" type="presOf" srcId="{F220ED96-F07D-4014-A20A-49211CD63EC7}" destId="{2CAE6378-8EB1-4F5B-BACB-21E1CD37DE36}" srcOrd="1" destOrd="0" presId="urn:microsoft.com/office/officeart/2009/3/layout/HorizontalOrganizationChart"/>
    <dgm:cxn modelId="{E9F13A5D-1391-406C-ADF2-03A8BDFB63FC}" type="presOf" srcId="{6121D875-99C4-4D75-A729-FCFF71342384}" destId="{86A0B657-82DF-4D17-99E7-5CEB619F47E5}" srcOrd="0" destOrd="0" presId="urn:microsoft.com/office/officeart/2009/3/layout/HorizontalOrganizationChart"/>
    <dgm:cxn modelId="{9D3D9132-5D43-4730-84B1-14D893B66CA4}" type="presOf" srcId="{4855453F-452C-4D92-BB74-2F5768AFE959}" destId="{04180C38-66CB-4C31-BD26-6011D4C5B5E4}" srcOrd="1" destOrd="0" presId="urn:microsoft.com/office/officeart/2009/3/layout/HorizontalOrganizationChart"/>
    <dgm:cxn modelId="{D795860B-5615-49B8-AD21-803FBF5DEC5C}" type="presOf" srcId="{3127CE0D-03F1-4B38-961C-0F6BF0D2762C}" destId="{9A75F65B-D6DA-4433-8B35-BC01C57EF1A9}" srcOrd="1" destOrd="0" presId="urn:microsoft.com/office/officeart/2009/3/layout/HorizontalOrganizationChart"/>
    <dgm:cxn modelId="{74B57CC9-CE4C-4C20-B58D-9C9569C2090E}" srcId="{6121D875-99C4-4D75-A729-FCFF71342384}" destId="{161D91CE-5297-49E6-8639-EBB839EADF1E}" srcOrd="0" destOrd="0" parTransId="{D4825129-33FE-4580-8854-EB72D4317B0A}" sibTransId="{A4025BC4-BEC5-4B63-83F6-5D537B6F2218}"/>
    <dgm:cxn modelId="{32C23DAA-B94B-4DC9-ACFE-960795DDCBCC}" type="presOf" srcId="{031D5E04-DB65-41DC-B778-1176383DB076}" destId="{95F63978-78A5-498C-B172-770E61C49FA8}" srcOrd="1" destOrd="0" presId="urn:microsoft.com/office/officeart/2009/3/layout/HorizontalOrganizationChart"/>
    <dgm:cxn modelId="{2F30FFD0-AD96-4AB0-885B-F5A36BA110EC}" type="presOf" srcId="{18098B98-3D02-4896-B26C-F45ACCBFA8F8}" destId="{8D37030A-DCE6-41F1-85A1-3118BB466C91}" srcOrd="0" destOrd="0" presId="urn:microsoft.com/office/officeart/2009/3/layout/HorizontalOrganizationChart"/>
    <dgm:cxn modelId="{FD8E14DD-2F17-4BB2-B4B3-180613987A11}" type="presOf" srcId="{032E3F01-9505-4A87-815B-B748C9D795BB}" destId="{64BEDE37-B36E-4250-AC92-0710A591C929}" srcOrd="1" destOrd="0" presId="urn:microsoft.com/office/officeart/2009/3/layout/HorizontalOrganizationChart"/>
    <dgm:cxn modelId="{C3CC7317-E997-4CF5-989E-C6D9727D9DF1}" type="presOf" srcId="{F9B835EB-C1ED-4582-B273-EE74DAAA417C}" destId="{C267016C-41AB-413D-AF96-67E5FF64C754}" srcOrd="1" destOrd="0" presId="urn:microsoft.com/office/officeart/2009/3/layout/HorizontalOrganizationChart"/>
    <dgm:cxn modelId="{9DB2E5F1-69E4-435A-A6BA-927460837864}" type="presOf" srcId="{DBC0EF15-46C5-4581-8542-36B18BDF88D8}" destId="{F9DDCA6C-4D52-49FB-9948-A37E5917E0FE}" srcOrd="1" destOrd="0" presId="urn:microsoft.com/office/officeart/2009/3/layout/HorizontalOrganizationChart"/>
    <dgm:cxn modelId="{6A02EF82-0673-47E4-B64C-E0C6BAEF4494}" type="presOf" srcId="{67B8FB01-9390-47DF-B194-F273AAD65A93}" destId="{389C403A-6228-4BD6-97B7-5BED2C31600B}" srcOrd="1" destOrd="0" presId="urn:microsoft.com/office/officeart/2009/3/layout/HorizontalOrganizationChart"/>
    <dgm:cxn modelId="{28D5406E-B729-4418-8319-353846BD25F2}" srcId="{010B1C73-2B74-42D9-8B51-7A7ACF53C24D}" destId="{ADFC1939-E0D7-41A1-98D6-62E8044CE6DD}" srcOrd="1" destOrd="0" parTransId="{2AA9281F-97FF-4D9F-BCFD-A0991E1B2A26}" sibTransId="{6F0D423F-A90E-494B-BB96-C85313CAC453}"/>
    <dgm:cxn modelId="{6D6DA23B-D12E-4C30-968A-ABEC40671FCE}" type="presOf" srcId="{72083E10-9578-428E-9526-4CA88DDE97A2}" destId="{EDEA0F51-606C-486A-AD15-D1B2FD25F3D4}" srcOrd="0" destOrd="0" presId="urn:microsoft.com/office/officeart/2009/3/layout/HorizontalOrganizationChart"/>
    <dgm:cxn modelId="{3B87ED90-C6D1-4072-ACB9-DC46FB9ADB2F}" type="presOf" srcId="{92014059-D2EC-4D6F-9A3B-041BDDFD0D01}" destId="{D8E320CC-5CD9-4770-B5E6-27E7112F9E24}" srcOrd="1" destOrd="0" presId="urn:microsoft.com/office/officeart/2009/3/layout/HorizontalOrganizationChart"/>
    <dgm:cxn modelId="{A9BEAB3A-3D91-4C69-B507-6562B87C5EC4}" type="presOf" srcId="{7DB72467-98B9-4A10-BFBE-92613D7A0823}" destId="{68B28FC0-EB1E-480C-BB86-3F1B6B85BCB2}" srcOrd="0" destOrd="0" presId="urn:microsoft.com/office/officeart/2009/3/layout/HorizontalOrganizationChart"/>
    <dgm:cxn modelId="{F1365663-AE56-4967-9CF8-DDBBCA6EDC2D}" type="presOf" srcId="{031D5E04-DB65-41DC-B778-1176383DB076}" destId="{9FDF6A15-718B-45B9-A8B7-7320203531AA}" srcOrd="0" destOrd="0" presId="urn:microsoft.com/office/officeart/2009/3/layout/HorizontalOrganizationChart"/>
    <dgm:cxn modelId="{5FEAB3DD-68A4-447B-9794-0799CCF57533}" type="presOf" srcId="{533C83F5-437F-4F9D-93B7-23BAA656E6FD}" destId="{0E474E62-7949-4145-8CEB-B66057386B18}" srcOrd="0" destOrd="0" presId="urn:microsoft.com/office/officeart/2009/3/layout/HorizontalOrganizationChart"/>
    <dgm:cxn modelId="{CF2B2925-3C65-4462-A377-8E3B5B07577B}" type="presOf" srcId="{7931C879-6E33-43C4-ADD8-F5891E10503A}" destId="{A5BA4DA8-945A-4630-8F57-DF76BCC8248F}" srcOrd="1" destOrd="0" presId="urn:microsoft.com/office/officeart/2009/3/layout/HorizontalOrganizationChart"/>
    <dgm:cxn modelId="{E3426B2E-483F-4AD5-90AD-E7BF9C6EC4A2}" srcId="{9820A920-A84E-482F-91C1-BD589D4D3874}" destId="{031D5E04-DB65-41DC-B778-1176383DB076}" srcOrd="0" destOrd="0" parTransId="{47C56C4E-FEC6-427E-B051-73CFC9922500}" sibTransId="{E213C81C-674B-4462-8770-7564B1DF1D38}"/>
    <dgm:cxn modelId="{DF1FE531-7B35-446A-A2DD-8281BD2F0BE4}" type="presParOf" srcId="{8D37030A-DCE6-41F1-85A1-3118BB466C91}" destId="{D4A58A86-3A97-467D-974C-B5AD8E6B2DE5}" srcOrd="0" destOrd="0" presId="urn:microsoft.com/office/officeart/2009/3/layout/HorizontalOrganizationChart"/>
    <dgm:cxn modelId="{1957769C-88F1-4F55-963E-E9E9B2DC682A}" type="presParOf" srcId="{D4A58A86-3A97-467D-974C-B5AD8E6B2DE5}" destId="{EF3148DB-7DFB-4610-9FBC-FE1EFD64632D}" srcOrd="0" destOrd="0" presId="urn:microsoft.com/office/officeart/2009/3/layout/HorizontalOrganizationChart"/>
    <dgm:cxn modelId="{8C9CFEF6-FFF9-479F-84F1-2E89C69068B3}" type="presParOf" srcId="{EF3148DB-7DFB-4610-9FBC-FE1EFD64632D}" destId="{EDEA0F51-606C-486A-AD15-D1B2FD25F3D4}" srcOrd="0" destOrd="0" presId="urn:microsoft.com/office/officeart/2009/3/layout/HorizontalOrganizationChart"/>
    <dgm:cxn modelId="{6079E9B3-3AC2-4161-8F60-86216D3A9B95}" type="presParOf" srcId="{EF3148DB-7DFB-4610-9FBC-FE1EFD64632D}" destId="{FF1B0FC5-8795-428E-BAB2-51655DF9BFAC}" srcOrd="1" destOrd="0" presId="urn:microsoft.com/office/officeart/2009/3/layout/HorizontalOrganizationChart"/>
    <dgm:cxn modelId="{ED044733-EB78-4F73-837E-6DC84E82F368}" type="presParOf" srcId="{D4A58A86-3A97-467D-974C-B5AD8E6B2DE5}" destId="{F6659865-90AE-45C7-8FB7-61D01A2E71D2}" srcOrd="1" destOrd="0" presId="urn:microsoft.com/office/officeart/2009/3/layout/HorizontalOrganizationChart"/>
    <dgm:cxn modelId="{714C62A6-8F58-48A3-8361-E4FE5151476B}" type="presParOf" srcId="{D4A58A86-3A97-467D-974C-B5AD8E6B2DE5}" destId="{F7809071-4E70-43DB-9702-B1FAF940FFAF}" srcOrd="2" destOrd="0" presId="urn:microsoft.com/office/officeart/2009/3/layout/HorizontalOrganizationChart"/>
    <dgm:cxn modelId="{2B0A4432-854B-479A-9FD6-0B4D8E94F650}" type="presParOf" srcId="{8D37030A-DCE6-41F1-85A1-3118BB466C91}" destId="{5DE51BA2-DAD1-46C8-BC60-D9FCBC545CA8}" srcOrd="1" destOrd="0" presId="urn:microsoft.com/office/officeart/2009/3/layout/HorizontalOrganizationChart"/>
    <dgm:cxn modelId="{0CD04A42-1AC8-4E7B-8187-EC767587191D}" type="presParOf" srcId="{5DE51BA2-DAD1-46C8-BC60-D9FCBC545CA8}" destId="{32CA07E6-6C3A-49FB-AE1D-057F9204807E}" srcOrd="0" destOrd="0" presId="urn:microsoft.com/office/officeart/2009/3/layout/HorizontalOrganizationChart"/>
    <dgm:cxn modelId="{354ED20E-BF42-49CD-A908-048B8C8C38E5}" type="presParOf" srcId="{32CA07E6-6C3A-49FB-AE1D-057F9204807E}" destId="{BE907398-AA16-4188-B20A-D96C29A10321}" srcOrd="0" destOrd="0" presId="urn:microsoft.com/office/officeart/2009/3/layout/HorizontalOrganizationChart"/>
    <dgm:cxn modelId="{CE51FD54-E938-4B2C-A326-661E90B2006B}" type="presParOf" srcId="{32CA07E6-6C3A-49FB-AE1D-057F9204807E}" destId="{CF2F7F3E-7E7D-4936-A1EC-318FAD052DCC}" srcOrd="1" destOrd="0" presId="urn:microsoft.com/office/officeart/2009/3/layout/HorizontalOrganizationChart"/>
    <dgm:cxn modelId="{89B1F87E-2B95-49DA-B807-89D087E5D47B}" type="presParOf" srcId="{5DE51BA2-DAD1-46C8-BC60-D9FCBC545CA8}" destId="{290DFCD5-71FC-4FC9-A8D1-3A74D79F1627}" srcOrd="1" destOrd="0" presId="urn:microsoft.com/office/officeart/2009/3/layout/HorizontalOrganizationChart"/>
    <dgm:cxn modelId="{C693A4DF-EE77-4DBA-95A6-EE9AE3AE0AF7}" type="presParOf" srcId="{290DFCD5-71FC-4FC9-A8D1-3A74D79F1627}" destId="{C749CD90-5ED1-40E7-9C5B-D2F44FC6E4B6}" srcOrd="0" destOrd="0" presId="urn:microsoft.com/office/officeart/2009/3/layout/HorizontalOrganizationChart"/>
    <dgm:cxn modelId="{DD814AC8-BB1C-4AC6-B718-B59878CC040C}" type="presParOf" srcId="{290DFCD5-71FC-4FC9-A8D1-3A74D79F1627}" destId="{0038A0A3-B932-4A08-92D8-3EAB49DC3ED9}" srcOrd="1" destOrd="0" presId="urn:microsoft.com/office/officeart/2009/3/layout/HorizontalOrganizationChart"/>
    <dgm:cxn modelId="{F2AE8AF4-1C4C-4E91-91BA-2161936ACD04}" type="presParOf" srcId="{0038A0A3-B932-4A08-92D8-3EAB49DC3ED9}" destId="{9252A3E3-9D71-4F7B-B597-DEF21627ACD8}" srcOrd="0" destOrd="0" presId="urn:microsoft.com/office/officeart/2009/3/layout/HorizontalOrganizationChart"/>
    <dgm:cxn modelId="{FAA043F3-757C-44CB-A2F2-AD9FD1EBCA3F}" type="presParOf" srcId="{9252A3E3-9D71-4F7B-B597-DEF21627ACD8}" destId="{B7763EA0-6D75-420B-B14A-87B95D9C65AD}" srcOrd="0" destOrd="0" presId="urn:microsoft.com/office/officeart/2009/3/layout/HorizontalOrganizationChart"/>
    <dgm:cxn modelId="{C7FE15E6-9A03-495C-ACFE-43D30B0D5C1A}" type="presParOf" srcId="{9252A3E3-9D71-4F7B-B597-DEF21627ACD8}" destId="{B2997602-79B5-4384-AE80-96DC36476E35}" srcOrd="1" destOrd="0" presId="urn:microsoft.com/office/officeart/2009/3/layout/HorizontalOrganizationChart"/>
    <dgm:cxn modelId="{98349F08-B2C3-4BC7-BCE8-BC21DFB68453}" type="presParOf" srcId="{0038A0A3-B932-4A08-92D8-3EAB49DC3ED9}" destId="{2FBB6852-4AAD-4074-B6CF-AEA51B5ABCCC}" srcOrd="1" destOrd="0" presId="urn:microsoft.com/office/officeart/2009/3/layout/HorizontalOrganizationChart"/>
    <dgm:cxn modelId="{B5C82ED6-B0AC-4835-AFC9-68EF9F55BF81}" type="presParOf" srcId="{2FBB6852-4AAD-4074-B6CF-AEA51B5ABCCC}" destId="{0D13F3D3-F52B-405F-9AB4-ACB1EAA67343}" srcOrd="0" destOrd="0" presId="urn:microsoft.com/office/officeart/2009/3/layout/HorizontalOrganizationChart"/>
    <dgm:cxn modelId="{05883AF5-DAC2-437C-AA21-C739FF2B79E9}" type="presParOf" srcId="{2FBB6852-4AAD-4074-B6CF-AEA51B5ABCCC}" destId="{89803260-CA6D-42BC-9AC3-73FADADD63DE}" srcOrd="1" destOrd="0" presId="urn:microsoft.com/office/officeart/2009/3/layout/HorizontalOrganizationChart"/>
    <dgm:cxn modelId="{4FB85673-397C-4316-B210-EC8002A7B041}" type="presParOf" srcId="{89803260-CA6D-42BC-9AC3-73FADADD63DE}" destId="{3B720E1E-3F45-428D-A7C2-C952D8B537B6}" srcOrd="0" destOrd="0" presId="urn:microsoft.com/office/officeart/2009/3/layout/HorizontalOrganizationChart"/>
    <dgm:cxn modelId="{7C7AE6CE-4C03-4E73-9A25-C53CB1BB2FEC}" type="presParOf" srcId="{3B720E1E-3F45-428D-A7C2-C952D8B537B6}" destId="{A5392B4D-2E96-4499-AB03-33C7EB3130F5}" srcOrd="0" destOrd="0" presId="urn:microsoft.com/office/officeart/2009/3/layout/HorizontalOrganizationChart"/>
    <dgm:cxn modelId="{E6096DD4-0511-4B85-88A8-62EA3FD08D09}" type="presParOf" srcId="{3B720E1E-3F45-428D-A7C2-C952D8B537B6}" destId="{04180C38-66CB-4C31-BD26-6011D4C5B5E4}" srcOrd="1" destOrd="0" presId="urn:microsoft.com/office/officeart/2009/3/layout/HorizontalOrganizationChart"/>
    <dgm:cxn modelId="{F700DA53-08E5-48F7-AA83-D77559DF77C3}" type="presParOf" srcId="{89803260-CA6D-42BC-9AC3-73FADADD63DE}" destId="{AB79871E-490A-4C75-8994-FDB6ACAB8335}" srcOrd="1" destOrd="0" presId="urn:microsoft.com/office/officeart/2009/3/layout/HorizontalOrganizationChart"/>
    <dgm:cxn modelId="{D7ABBE52-39F6-4A79-8CE8-D86827167B55}" type="presParOf" srcId="{AB79871E-490A-4C75-8994-FDB6ACAB8335}" destId="{39A923A1-0767-40CE-803A-2115191CEF65}" srcOrd="0" destOrd="0" presId="urn:microsoft.com/office/officeart/2009/3/layout/HorizontalOrganizationChart"/>
    <dgm:cxn modelId="{741F4557-0136-426D-AD3F-890B29FD8D48}" type="presParOf" srcId="{AB79871E-490A-4C75-8994-FDB6ACAB8335}" destId="{9CD79852-769C-48B6-81F8-3C17D202B5F1}" srcOrd="1" destOrd="0" presId="urn:microsoft.com/office/officeart/2009/3/layout/HorizontalOrganizationChart"/>
    <dgm:cxn modelId="{965F626A-F662-4E0C-8401-272E55663BFB}" type="presParOf" srcId="{9CD79852-769C-48B6-81F8-3C17D202B5F1}" destId="{ADB7F006-7543-44F5-B98F-1302446BE707}" srcOrd="0" destOrd="0" presId="urn:microsoft.com/office/officeart/2009/3/layout/HorizontalOrganizationChart"/>
    <dgm:cxn modelId="{E29CA492-CA43-48C4-98AE-58EFA7E8C48B}" type="presParOf" srcId="{ADB7F006-7543-44F5-B98F-1302446BE707}" destId="{A1F26A9C-E030-4B17-A246-9262F4F15BDC}" srcOrd="0" destOrd="0" presId="urn:microsoft.com/office/officeart/2009/3/layout/HorizontalOrganizationChart"/>
    <dgm:cxn modelId="{76ACDE17-578F-40B1-A008-057821513200}" type="presParOf" srcId="{ADB7F006-7543-44F5-B98F-1302446BE707}" destId="{25E5CF00-B31C-4EE5-96A5-A449FCF2EE49}" srcOrd="1" destOrd="0" presId="urn:microsoft.com/office/officeart/2009/3/layout/HorizontalOrganizationChart"/>
    <dgm:cxn modelId="{5733EFD3-C4A6-4F04-B6D9-E1DE83EF1502}" type="presParOf" srcId="{9CD79852-769C-48B6-81F8-3C17D202B5F1}" destId="{7B6EC57A-5BCF-46B5-845B-A2FE4EE9B365}" srcOrd="1" destOrd="0" presId="urn:microsoft.com/office/officeart/2009/3/layout/HorizontalOrganizationChart"/>
    <dgm:cxn modelId="{263191EE-056B-4600-A693-CCEC55D0A96D}" type="presParOf" srcId="{9CD79852-769C-48B6-81F8-3C17D202B5F1}" destId="{C2B85630-78EE-401A-9938-5FAB9323BDFF}" srcOrd="2" destOrd="0" presId="urn:microsoft.com/office/officeart/2009/3/layout/HorizontalOrganizationChart"/>
    <dgm:cxn modelId="{66A5739A-3632-49FA-BA3C-4E60F6FE94E3}" type="presParOf" srcId="{AB79871E-490A-4C75-8994-FDB6ACAB8335}" destId="{3CE01C6E-6016-4025-B0B0-E319620D30B3}" srcOrd="2" destOrd="0" presId="urn:microsoft.com/office/officeart/2009/3/layout/HorizontalOrganizationChart"/>
    <dgm:cxn modelId="{DF1E304B-9B65-4D74-9BD1-4DDD79FEF5B9}" type="presParOf" srcId="{AB79871E-490A-4C75-8994-FDB6ACAB8335}" destId="{0A11D798-EE8B-4E48-956F-AFD5B662126A}" srcOrd="3" destOrd="0" presId="urn:microsoft.com/office/officeart/2009/3/layout/HorizontalOrganizationChart"/>
    <dgm:cxn modelId="{896CF94F-6E0E-42DE-B6AA-9C68E272EA8E}" type="presParOf" srcId="{0A11D798-EE8B-4E48-956F-AFD5B662126A}" destId="{47C622EE-C72A-42AF-9DBF-DBF22C6AF684}" srcOrd="0" destOrd="0" presId="urn:microsoft.com/office/officeart/2009/3/layout/HorizontalOrganizationChart"/>
    <dgm:cxn modelId="{B2C75CEF-0311-4FDB-A4DD-B713C13CC7F8}" type="presParOf" srcId="{47C622EE-C72A-42AF-9DBF-DBF22C6AF684}" destId="{21303746-9DA6-4DD9-8927-68990CC06391}" srcOrd="0" destOrd="0" presId="urn:microsoft.com/office/officeart/2009/3/layout/HorizontalOrganizationChart"/>
    <dgm:cxn modelId="{EF1D2439-AC0F-409A-993F-983514EEED73}" type="presParOf" srcId="{47C622EE-C72A-42AF-9DBF-DBF22C6AF684}" destId="{AB239206-0EC5-4948-8900-DD81BAFA5E64}" srcOrd="1" destOrd="0" presId="urn:microsoft.com/office/officeart/2009/3/layout/HorizontalOrganizationChart"/>
    <dgm:cxn modelId="{746614E2-8BE1-4133-8C11-D5547D619EA0}" type="presParOf" srcId="{0A11D798-EE8B-4E48-956F-AFD5B662126A}" destId="{34BBFAF0-C7B6-4D6F-B1FA-8EE263017B95}" srcOrd="1" destOrd="0" presId="urn:microsoft.com/office/officeart/2009/3/layout/HorizontalOrganizationChart"/>
    <dgm:cxn modelId="{8DE86C1D-E4D4-4B6F-A173-0D65E6704CCB}" type="presParOf" srcId="{0A11D798-EE8B-4E48-956F-AFD5B662126A}" destId="{8D8049E0-1914-4E8D-8250-DF541D3B2DF3}" srcOrd="2" destOrd="0" presId="urn:microsoft.com/office/officeart/2009/3/layout/HorizontalOrganizationChart"/>
    <dgm:cxn modelId="{C3EB89C5-863A-4E6B-836C-3ADEFF8EAAE2}" type="presParOf" srcId="{AB79871E-490A-4C75-8994-FDB6ACAB8335}" destId="{0172BDA0-1172-4669-BFF6-2788D411444B}" srcOrd="4" destOrd="0" presId="urn:microsoft.com/office/officeart/2009/3/layout/HorizontalOrganizationChart"/>
    <dgm:cxn modelId="{E131FAE6-9BDB-4C31-BEFB-C6CD11799C9B}" type="presParOf" srcId="{AB79871E-490A-4C75-8994-FDB6ACAB8335}" destId="{779D284D-C6AB-439A-8D42-AEB05248B5C0}" srcOrd="5" destOrd="0" presId="urn:microsoft.com/office/officeart/2009/3/layout/HorizontalOrganizationChart"/>
    <dgm:cxn modelId="{071D0A47-D676-43A2-ABCD-11FC502C3645}" type="presParOf" srcId="{779D284D-C6AB-439A-8D42-AEB05248B5C0}" destId="{1EAF9258-2C3B-456B-9586-14D8E12729E8}" srcOrd="0" destOrd="0" presId="urn:microsoft.com/office/officeart/2009/3/layout/HorizontalOrganizationChart"/>
    <dgm:cxn modelId="{6E0D3E5D-9452-443A-804E-01FC8C52E6C8}" type="presParOf" srcId="{1EAF9258-2C3B-456B-9586-14D8E12729E8}" destId="{D3844871-6E14-4B18-BA7F-DFA253F2D8DE}" srcOrd="0" destOrd="0" presId="urn:microsoft.com/office/officeart/2009/3/layout/HorizontalOrganizationChart"/>
    <dgm:cxn modelId="{FF516A19-3584-46CE-A0CF-E6B983DB9D08}" type="presParOf" srcId="{1EAF9258-2C3B-456B-9586-14D8E12729E8}" destId="{A1AE83A4-8714-4349-85AF-1E24F873CE9E}" srcOrd="1" destOrd="0" presId="urn:microsoft.com/office/officeart/2009/3/layout/HorizontalOrganizationChart"/>
    <dgm:cxn modelId="{0ADEE6BE-9344-4E5A-A928-4C83EE42530D}" type="presParOf" srcId="{779D284D-C6AB-439A-8D42-AEB05248B5C0}" destId="{6561FEC7-BB44-45C2-9B55-C8FAA7FBFCF8}" srcOrd="1" destOrd="0" presId="urn:microsoft.com/office/officeart/2009/3/layout/HorizontalOrganizationChart"/>
    <dgm:cxn modelId="{7AA4F0A2-78BC-41EB-A477-A3EA9D6A721A}" type="presParOf" srcId="{779D284D-C6AB-439A-8D42-AEB05248B5C0}" destId="{BFE492B4-632D-49C7-9F3A-D078E96A4F9B}" srcOrd="2" destOrd="0" presId="urn:microsoft.com/office/officeart/2009/3/layout/HorizontalOrganizationChart"/>
    <dgm:cxn modelId="{69D36C85-DAB5-482D-A4D8-867C4027A5D9}" type="presParOf" srcId="{89803260-CA6D-42BC-9AC3-73FADADD63DE}" destId="{17BDB474-5E86-4436-9311-D2FDE2B8364E}" srcOrd="2" destOrd="0" presId="urn:microsoft.com/office/officeart/2009/3/layout/HorizontalOrganizationChart"/>
    <dgm:cxn modelId="{24193C00-4112-4348-9FDB-B5EAC4A8598E}" type="presParOf" srcId="{0038A0A3-B932-4A08-92D8-3EAB49DC3ED9}" destId="{EFB9FB55-1B42-49E9-A402-F44DD73360F9}" srcOrd="2" destOrd="0" presId="urn:microsoft.com/office/officeart/2009/3/layout/HorizontalOrganizationChart"/>
    <dgm:cxn modelId="{48B19A89-6AC1-43BD-BB02-6251AAF87DF0}" type="presParOf" srcId="{290DFCD5-71FC-4FC9-A8D1-3A74D79F1627}" destId="{2D9563FE-565D-4961-B5B9-2BCE864EC2D6}" srcOrd="2" destOrd="0" presId="urn:microsoft.com/office/officeart/2009/3/layout/HorizontalOrganizationChart"/>
    <dgm:cxn modelId="{770D0B27-E9B1-4208-9F1D-FEE360201535}" type="presParOf" srcId="{290DFCD5-71FC-4FC9-A8D1-3A74D79F1627}" destId="{B3C61612-5D1B-49D5-A4A2-7B820A90500F}" srcOrd="3" destOrd="0" presId="urn:microsoft.com/office/officeart/2009/3/layout/HorizontalOrganizationChart"/>
    <dgm:cxn modelId="{F2CE6CDC-2AD9-480E-812B-26797080C59A}" type="presParOf" srcId="{B3C61612-5D1B-49D5-A4A2-7B820A90500F}" destId="{1532219A-5E5C-4ECB-B2BA-A665BD09C7A5}" srcOrd="0" destOrd="0" presId="urn:microsoft.com/office/officeart/2009/3/layout/HorizontalOrganizationChart"/>
    <dgm:cxn modelId="{0EE29B7D-F903-4334-A287-8EF1B9DE8C98}" type="presParOf" srcId="{1532219A-5E5C-4ECB-B2BA-A665BD09C7A5}" destId="{9F994C9A-2375-4107-B9F6-FDFB87F7016B}" srcOrd="0" destOrd="0" presId="urn:microsoft.com/office/officeart/2009/3/layout/HorizontalOrganizationChart"/>
    <dgm:cxn modelId="{29E12AAE-CAD5-409D-9CC9-8FFBF99F3479}" type="presParOf" srcId="{1532219A-5E5C-4ECB-B2BA-A665BD09C7A5}" destId="{3543BE83-C603-4DAB-954F-410569B1B357}" srcOrd="1" destOrd="0" presId="urn:microsoft.com/office/officeart/2009/3/layout/HorizontalOrganizationChart"/>
    <dgm:cxn modelId="{31AF590B-6ED1-447E-A60B-6854C1C987A8}" type="presParOf" srcId="{B3C61612-5D1B-49D5-A4A2-7B820A90500F}" destId="{B4B7C680-8F43-4BC4-B400-2E2A7165A4B2}" srcOrd="1" destOrd="0" presId="urn:microsoft.com/office/officeart/2009/3/layout/HorizontalOrganizationChart"/>
    <dgm:cxn modelId="{AFCBEFB3-A3C8-41CA-BB0E-A873275CEAFC}" type="presParOf" srcId="{B4B7C680-8F43-4BC4-B400-2E2A7165A4B2}" destId="{62747906-F2FF-4D2A-8362-398396A89E8D}" srcOrd="0" destOrd="0" presId="urn:microsoft.com/office/officeart/2009/3/layout/HorizontalOrganizationChart"/>
    <dgm:cxn modelId="{BB32B7BB-B46D-4CF7-8039-8CBFF117B691}" type="presParOf" srcId="{B4B7C680-8F43-4BC4-B400-2E2A7165A4B2}" destId="{9A3C31EA-EF0E-45C4-AD83-EE2CF9BB735D}" srcOrd="1" destOrd="0" presId="urn:microsoft.com/office/officeart/2009/3/layout/HorizontalOrganizationChart"/>
    <dgm:cxn modelId="{0B1773D1-2B74-4E4F-8A34-C0952FE92EE3}" type="presParOf" srcId="{9A3C31EA-EF0E-45C4-AD83-EE2CF9BB735D}" destId="{1C1E30DA-734F-4DB6-B178-8C0A786F5E73}" srcOrd="0" destOrd="0" presId="urn:microsoft.com/office/officeart/2009/3/layout/HorizontalOrganizationChart"/>
    <dgm:cxn modelId="{A1C38562-BAD9-4E8C-8C1B-0876147309FA}" type="presParOf" srcId="{1C1E30DA-734F-4DB6-B178-8C0A786F5E73}" destId="{9FDF6A15-718B-45B9-A8B7-7320203531AA}" srcOrd="0" destOrd="0" presId="urn:microsoft.com/office/officeart/2009/3/layout/HorizontalOrganizationChart"/>
    <dgm:cxn modelId="{FB38EF2F-6E94-4D8E-BEEA-D7EBCF8DC7E9}" type="presParOf" srcId="{1C1E30DA-734F-4DB6-B178-8C0A786F5E73}" destId="{95F63978-78A5-498C-B172-770E61C49FA8}" srcOrd="1" destOrd="0" presId="urn:microsoft.com/office/officeart/2009/3/layout/HorizontalOrganizationChart"/>
    <dgm:cxn modelId="{C9E48BAD-E14F-4507-BC0E-1940DFD07958}" type="presParOf" srcId="{9A3C31EA-EF0E-45C4-AD83-EE2CF9BB735D}" destId="{3DA02F44-FAA0-49F9-A8D4-002A38D6907D}" srcOrd="1" destOrd="0" presId="urn:microsoft.com/office/officeart/2009/3/layout/HorizontalOrganizationChart"/>
    <dgm:cxn modelId="{99D3E9EF-1B8A-4331-A10A-CC10C15E4F45}" type="presParOf" srcId="{3DA02F44-FAA0-49F9-A8D4-002A38D6907D}" destId="{906DE501-F393-4A87-B817-DAED4BF25FD9}" srcOrd="0" destOrd="0" presId="urn:microsoft.com/office/officeart/2009/3/layout/HorizontalOrganizationChart"/>
    <dgm:cxn modelId="{53041381-7418-4445-AD10-2C50229503E5}" type="presParOf" srcId="{3DA02F44-FAA0-49F9-A8D4-002A38D6907D}" destId="{0CE7D8B9-49DC-4578-96C9-191C29F33F4D}" srcOrd="1" destOrd="0" presId="urn:microsoft.com/office/officeart/2009/3/layout/HorizontalOrganizationChart"/>
    <dgm:cxn modelId="{41E414BA-391D-4A45-86E0-1CBCB10D56EE}" type="presParOf" srcId="{0CE7D8B9-49DC-4578-96C9-191C29F33F4D}" destId="{52CAD40D-EED2-44DD-BA80-F65AA37D68ED}" srcOrd="0" destOrd="0" presId="urn:microsoft.com/office/officeart/2009/3/layout/HorizontalOrganizationChart"/>
    <dgm:cxn modelId="{0591B511-A606-44B6-9B6B-293E98CED553}" type="presParOf" srcId="{52CAD40D-EED2-44DD-BA80-F65AA37D68ED}" destId="{50A7273F-8564-4F97-903F-EE64F0FACB38}" srcOrd="0" destOrd="0" presId="urn:microsoft.com/office/officeart/2009/3/layout/HorizontalOrganizationChart"/>
    <dgm:cxn modelId="{5D2518E4-E07A-4F4C-88A9-5EDD41E6BF52}" type="presParOf" srcId="{52CAD40D-EED2-44DD-BA80-F65AA37D68ED}" destId="{9C8F3A34-520C-4921-A01F-41760D3CA643}" srcOrd="1" destOrd="0" presId="urn:microsoft.com/office/officeart/2009/3/layout/HorizontalOrganizationChart"/>
    <dgm:cxn modelId="{0C449E33-C4F5-4AE4-B68F-4290AC7EEDDA}" type="presParOf" srcId="{0CE7D8B9-49DC-4578-96C9-191C29F33F4D}" destId="{212390E8-7B6E-407A-BB8F-C32E7DB41AD1}" srcOrd="1" destOrd="0" presId="urn:microsoft.com/office/officeart/2009/3/layout/HorizontalOrganizationChart"/>
    <dgm:cxn modelId="{2AA84AE8-465E-4999-9FB6-0633F64C6F41}" type="presParOf" srcId="{212390E8-7B6E-407A-BB8F-C32E7DB41AD1}" destId="{65C95DC6-4194-46E5-AB0C-8888D946047B}" srcOrd="0" destOrd="0" presId="urn:microsoft.com/office/officeart/2009/3/layout/HorizontalOrganizationChart"/>
    <dgm:cxn modelId="{88BD488F-B216-47D3-B732-BD5433B0B68F}" type="presParOf" srcId="{212390E8-7B6E-407A-BB8F-C32E7DB41AD1}" destId="{630D8F09-D541-4344-8772-CD2ECDE69C72}" srcOrd="1" destOrd="0" presId="urn:microsoft.com/office/officeart/2009/3/layout/HorizontalOrganizationChart"/>
    <dgm:cxn modelId="{A0B6F5E1-20AA-4E76-B948-E1E501D31B1D}" type="presParOf" srcId="{630D8F09-D541-4344-8772-CD2ECDE69C72}" destId="{157CCD06-AC87-4103-BDA1-F24092DFF727}" srcOrd="0" destOrd="0" presId="urn:microsoft.com/office/officeart/2009/3/layout/HorizontalOrganizationChart"/>
    <dgm:cxn modelId="{12C75094-C3B2-4655-904A-C108C3FCB349}" type="presParOf" srcId="{157CCD06-AC87-4103-BDA1-F24092DFF727}" destId="{1F06367B-9533-4AAC-A693-CEF51EA98DB3}" srcOrd="0" destOrd="0" presId="urn:microsoft.com/office/officeart/2009/3/layout/HorizontalOrganizationChart"/>
    <dgm:cxn modelId="{4AC4DBA2-4EA4-4F45-ADD7-F9AC249431ED}" type="presParOf" srcId="{157CCD06-AC87-4103-BDA1-F24092DFF727}" destId="{2CAE6378-8EB1-4F5B-BACB-21E1CD37DE36}" srcOrd="1" destOrd="0" presId="urn:microsoft.com/office/officeart/2009/3/layout/HorizontalOrganizationChart"/>
    <dgm:cxn modelId="{EA05CFBA-8E2F-415E-A14C-1031032E7653}" type="presParOf" srcId="{630D8F09-D541-4344-8772-CD2ECDE69C72}" destId="{EA7B9C90-1D26-44D7-9F38-B14188719024}" srcOrd="1" destOrd="0" presId="urn:microsoft.com/office/officeart/2009/3/layout/HorizontalOrganizationChart"/>
    <dgm:cxn modelId="{43BC1892-D78D-4576-AC55-DB82991F196A}" type="presParOf" srcId="{630D8F09-D541-4344-8772-CD2ECDE69C72}" destId="{2FF477BB-8719-4F83-816D-EA26804A511B}" srcOrd="2" destOrd="0" presId="urn:microsoft.com/office/officeart/2009/3/layout/HorizontalOrganizationChart"/>
    <dgm:cxn modelId="{E5FE2C50-E0A4-4FD3-9031-5DFB6D7BA374}" type="presParOf" srcId="{212390E8-7B6E-407A-BB8F-C32E7DB41AD1}" destId="{0E69AB61-51BD-408E-89DD-B2BC0892D2C4}" srcOrd="2" destOrd="0" presId="urn:microsoft.com/office/officeart/2009/3/layout/HorizontalOrganizationChart"/>
    <dgm:cxn modelId="{0A605795-FCCD-4C75-A8F9-0B3E88FA1A5D}" type="presParOf" srcId="{212390E8-7B6E-407A-BB8F-C32E7DB41AD1}" destId="{6A01CD52-1E38-43A7-A343-103101439D92}" srcOrd="3" destOrd="0" presId="urn:microsoft.com/office/officeart/2009/3/layout/HorizontalOrganizationChart"/>
    <dgm:cxn modelId="{8B3F23AB-034D-441C-8570-228AC62809AD}" type="presParOf" srcId="{6A01CD52-1E38-43A7-A343-103101439D92}" destId="{54FE9F60-7C50-44D5-A0F3-65C9716B50DD}" srcOrd="0" destOrd="0" presId="urn:microsoft.com/office/officeart/2009/3/layout/HorizontalOrganizationChart"/>
    <dgm:cxn modelId="{3E8A8024-51B8-40BA-9B17-D1692861C5A8}" type="presParOf" srcId="{54FE9F60-7C50-44D5-A0F3-65C9716B50DD}" destId="{D53A468D-C0E4-4AD4-B917-4962A9FA5905}" srcOrd="0" destOrd="0" presId="urn:microsoft.com/office/officeart/2009/3/layout/HorizontalOrganizationChart"/>
    <dgm:cxn modelId="{025C4CB0-0965-4111-903C-D3297CA65B3A}" type="presParOf" srcId="{54FE9F60-7C50-44D5-A0F3-65C9716B50DD}" destId="{DED5DB90-1976-43FE-8A5A-2CB7E0F4DF82}" srcOrd="1" destOrd="0" presId="urn:microsoft.com/office/officeart/2009/3/layout/HorizontalOrganizationChart"/>
    <dgm:cxn modelId="{3297305B-F469-429C-9267-EA03E7E57D81}" type="presParOf" srcId="{6A01CD52-1E38-43A7-A343-103101439D92}" destId="{B54D1F38-BF88-4117-AA93-8692C0361EA0}" srcOrd="1" destOrd="0" presId="urn:microsoft.com/office/officeart/2009/3/layout/HorizontalOrganizationChart"/>
    <dgm:cxn modelId="{5C0CE2C7-F3B0-4842-97B0-77E20DBB88FB}" type="presParOf" srcId="{B54D1F38-BF88-4117-AA93-8692C0361EA0}" destId="{94004645-96BB-4901-A462-3D7CB63FCB98}" srcOrd="0" destOrd="0" presId="urn:microsoft.com/office/officeart/2009/3/layout/HorizontalOrganizationChart"/>
    <dgm:cxn modelId="{EBD0F1B1-8D7D-4BA2-99FF-F966E20ACCDF}" type="presParOf" srcId="{B54D1F38-BF88-4117-AA93-8692C0361EA0}" destId="{28E6BB2B-4836-4904-82E6-2CE790562E2E}" srcOrd="1" destOrd="0" presId="urn:microsoft.com/office/officeart/2009/3/layout/HorizontalOrganizationChart"/>
    <dgm:cxn modelId="{52663F58-11FD-4248-B6B2-CDE4DD23CA70}" type="presParOf" srcId="{28E6BB2B-4836-4904-82E6-2CE790562E2E}" destId="{1A55AB2D-D12A-4A71-8649-BA441C9DF66E}" srcOrd="0" destOrd="0" presId="urn:microsoft.com/office/officeart/2009/3/layout/HorizontalOrganizationChart"/>
    <dgm:cxn modelId="{04F434B2-5877-43B7-81A3-72E8D59AD9D6}" type="presParOf" srcId="{1A55AB2D-D12A-4A71-8649-BA441C9DF66E}" destId="{13BF3484-F674-4D38-9322-C9617E1129B2}" srcOrd="0" destOrd="0" presId="urn:microsoft.com/office/officeart/2009/3/layout/HorizontalOrganizationChart"/>
    <dgm:cxn modelId="{CC9001A4-61FE-484A-A055-83F890EE5FFA}" type="presParOf" srcId="{1A55AB2D-D12A-4A71-8649-BA441C9DF66E}" destId="{389C403A-6228-4BD6-97B7-5BED2C31600B}" srcOrd="1" destOrd="0" presId="urn:microsoft.com/office/officeart/2009/3/layout/HorizontalOrganizationChart"/>
    <dgm:cxn modelId="{ED3E46C2-840B-4453-82C8-6A735E0D8A75}" type="presParOf" srcId="{28E6BB2B-4836-4904-82E6-2CE790562E2E}" destId="{2FB85446-2514-47FF-9523-236C71C7F2FD}" srcOrd="1" destOrd="0" presId="urn:microsoft.com/office/officeart/2009/3/layout/HorizontalOrganizationChart"/>
    <dgm:cxn modelId="{1EACDE7F-9CA7-4E07-8392-0875999E28BC}" type="presParOf" srcId="{28E6BB2B-4836-4904-82E6-2CE790562E2E}" destId="{CA096298-67E9-42F2-A677-C4C65CEC92A2}" srcOrd="2" destOrd="0" presId="urn:microsoft.com/office/officeart/2009/3/layout/HorizontalOrganizationChart"/>
    <dgm:cxn modelId="{5E28FF49-A456-4E0B-B857-D5363CEBA50A}" type="presParOf" srcId="{B54D1F38-BF88-4117-AA93-8692C0361EA0}" destId="{A44D3300-9380-4929-84EF-5527890F684B}" srcOrd="2" destOrd="0" presId="urn:microsoft.com/office/officeart/2009/3/layout/HorizontalOrganizationChart"/>
    <dgm:cxn modelId="{EFB84FEA-021F-4B95-83F6-6348D5FAE8DC}" type="presParOf" srcId="{B54D1F38-BF88-4117-AA93-8692C0361EA0}" destId="{E641142B-756E-4302-8FB7-C7FFF3DCD29A}" srcOrd="3" destOrd="0" presId="urn:microsoft.com/office/officeart/2009/3/layout/HorizontalOrganizationChart"/>
    <dgm:cxn modelId="{8EB65307-40DD-4C85-B4D8-DE4176FEF4D2}" type="presParOf" srcId="{E641142B-756E-4302-8FB7-C7FFF3DCD29A}" destId="{A41AB18A-6501-4194-B9B3-42766C264CF3}" srcOrd="0" destOrd="0" presId="urn:microsoft.com/office/officeart/2009/3/layout/HorizontalOrganizationChart"/>
    <dgm:cxn modelId="{85D76A47-4C99-41E4-8744-BB49F5922C04}" type="presParOf" srcId="{A41AB18A-6501-4194-B9B3-42766C264CF3}" destId="{C1A595B3-9378-4266-952E-0C6EB2419C9D}" srcOrd="0" destOrd="0" presId="urn:microsoft.com/office/officeart/2009/3/layout/HorizontalOrganizationChart"/>
    <dgm:cxn modelId="{3DE6E975-D2A7-46FF-84A2-98D14E39357E}" type="presParOf" srcId="{A41AB18A-6501-4194-B9B3-42766C264CF3}" destId="{001A893F-A569-4F8C-AB09-649FB6E31E73}" srcOrd="1" destOrd="0" presId="urn:microsoft.com/office/officeart/2009/3/layout/HorizontalOrganizationChart"/>
    <dgm:cxn modelId="{7F6B2B59-7958-4A38-8120-85E169186FF0}" type="presParOf" srcId="{E641142B-756E-4302-8FB7-C7FFF3DCD29A}" destId="{7A133FB6-3521-4F54-9067-9F9FE9D687BB}" srcOrd="1" destOrd="0" presId="urn:microsoft.com/office/officeart/2009/3/layout/HorizontalOrganizationChart"/>
    <dgm:cxn modelId="{8F8510B7-D78D-4A55-A52A-29F6E95083D3}" type="presParOf" srcId="{E641142B-756E-4302-8FB7-C7FFF3DCD29A}" destId="{9163D30A-F542-41BA-85F2-AE2249078823}" srcOrd="2" destOrd="0" presId="urn:microsoft.com/office/officeart/2009/3/layout/HorizontalOrganizationChart"/>
    <dgm:cxn modelId="{FBB16BF9-C879-4812-8ED0-577DAD017E73}" type="presParOf" srcId="{6A01CD52-1E38-43A7-A343-103101439D92}" destId="{F46EEB67-0B66-4C15-B296-FBDFA455340E}" srcOrd="2" destOrd="0" presId="urn:microsoft.com/office/officeart/2009/3/layout/HorizontalOrganizationChart"/>
    <dgm:cxn modelId="{FEA0D10C-621C-4E00-A685-89FBA4F0F0C2}" type="presParOf" srcId="{212390E8-7B6E-407A-BB8F-C32E7DB41AD1}" destId="{253A1852-EA39-4014-8643-19DE17A78C77}" srcOrd="4" destOrd="0" presId="urn:microsoft.com/office/officeart/2009/3/layout/HorizontalOrganizationChart"/>
    <dgm:cxn modelId="{EB2B1C79-B6B4-42A7-919E-C1E5C67E0E84}" type="presParOf" srcId="{212390E8-7B6E-407A-BB8F-C32E7DB41AD1}" destId="{32F77848-FFF9-4C85-B213-4E0740DAE386}" srcOrd="5" destOrd="0" presId="urn:microsoft.com/office/officeart/2009/3/layout/HorizontalOrganizationChart"/>
    <dgm:cxn modelId="{E8E43DA6-FA11-4C91-AD6D-9575A2DAF490}" type="presParOf" srcId="{32F77848-FFF9-4C85-B213-4E0740DAE386}" destId="{91862F20-24F6-462A-B50A-45B9459352D0}" srcOrd="0" destOrd="0" presId="urn:microsoft.com/office/officeart/2009/3/layout/HorizontalOrganizationChart"/>
    <dgm:cxn modelId="{8B2447DD-1ADB-436A-8406-52AFDC882788}" type="presParOf" srcId="{91862F20-24F6-462A-B50A-45B9459352D0}" destId="{3C232198-7CF9-43BA-B6F4-1242D4BD7056}" srcOrd="0" destOrd="0" presId="urn:microsoft.com/office/officeart/2009/3/layout/HorizontalOrganizationChart"/>
    <dgm:cxn modelId="{EBA128F5-5EE6-426A-92B9-47AE11387F99}" type="presParOf" srcId="{91862F20-24F6-462A-B50A-45B9459352D0}" destId="{7A02690B-856A-4FA0-BA23-B435C954927F}" srcOrd="1" destOrd="0" presId="urn:microsoft.com/office/officeart/2009/3/layout/HorizontalOrganizationChart"/>
    <dgm:cxn modelId="{9211E51F-6605-459A-A5BB-09B71AD9D1AE}" type="presParOf" srcId="{32F77848-FFF9-4C85-B213-4E0740DAE386}" destId="{7B013CF2-6FD2-41F4-8845-CC5F06E39DE1}" srcOrd="1" destOrd="0" presId="urn:microsoft.com/office/officeart/2009/3/layout/HorizontalOrganizationChart"/>
    <dgm:cxn modelId="{8D326BBD-81B0-467E-9E8D-3C2DC0B39B37}" type="presParOf" srcId="{7B013CF2-6FD2-41F4-8845-CC5F06E39DE1}" destId="{325D37D4-FA05-4EDA-9AA2-5EC00BF9D9BD}" srcOrd="0" destOrd="0" presId="urn:microsoft.com/office/officeart/2009/3/layout/HorizontalOrganizationChart"/>
    <dgm:cxn modelId="{DAD792BC-3528-4503-AA6C-3B8746BEED54}" type="presParOf" srcId="{7B013CF2-6FD2-41F4-8845-CC5F06E39DE1}" destId="{AE960DA6-0FB3-4C09-ADDB-30D4B1733F30}" srcOrd="1" destOrd="0" presId="urn:microsoft.com/office/officeart/2009/3/layout/HorizontalOrganizationChart"/>
    <dgm:cxn modelId="{E1FB885F-CE63-482C-B294-DD4237A7C02F}" type="presParOf" srcId="{AE960DA6-0FB3-4C09-ADDB-30D4B1733F30}" destId="{22AD88F6-0F01-4057-A7A3-BDAA815A5BE2}" srcOrd="0" destOrd="0" presId="urn:microsoft.com/office/officeart/2009/3/layout/HorizontalOrganizationChart"/>
    <dgm:cxn modelId="{38068D5B-B018-4196-841F-3C8D6E9F1681}" type="presParOf" srcId="{22AD88F6-0F01-4057-A7A3-BDAA815A5BE2}" destId="{D11ADEB1-4C3D-459E-B374-B34EDAFB3952}" srcOrd="0" destOrd="0" presId="urn:microsoft.com/office/officeart/2009/3/layout/HorizontalOrganizationChart"/>
    <dgm:cxn modelId="{480DC797-51FD-4EE9-AC0A-A9DE10EA8DD4}" type="presParOf" srcId="{22AD88F6-0F01-4057-A7A3-BDAA815A5BE2}" destId="{A5BA4DA8-945A-4630-8F57-DF76BCC8248F}" srcOrd="1" destOrd="0" presId="urn:microsoft.com/office/officeart/2009/3/layout/HorizontalOrganizationChart"/>
    <dgm:cxn modelId="{F64F795F-6511-44D2-BC4E-EF5DCBA14A3F}" type="presParOf" srcId="{AE960DA6-0FB3-4C09-ADDB-30D4B1733F30}" destId="{B2FC070A-5F5C-44C6-B6CC-711175273082}" srcOrd="1" destOrd="0" presId="urn:microsoft.com/office/officeart/2009/3/layout/HorizontalOrganizationChart"/>
    <dgm:cxn modelId="{A0C314C9-CCB4-445C-96C3-22430BD92D08}" type="presParOf" srcId="{AE960DA6-0FB3-4C09-ADDB-30D4B1733F30}" destId="{C639979B-C09A-4402-B48E-6F454F01B3FF}" srcOrd="2" destOrd="0" presId="urn:microsoft.com/office/officeart/2009/3/layout/HorizontalOrganizationChart"/>
    <dgm:cxn modelId="{F6BAAF77-C7E4-4EE7-92D5-0CFF1B8FCD1B}" type="presParOf" srcId="{7B013CF2-6FD2-41F4-8845-CC5F06E39DE1}" destId="{F0D9B0F1-D8FC-48DD-B780-1BD02A66F20C}" srcOrd="2" destOrd="0" presId="urn:microsoft.com/office/officeart/2009/3/layout/HorizontalOrganizationChart"/>
    <dgm:cxn modelId="{DC3732FC-7CEA-41E8-8FF9-1E9E2DE0DA9C}" type="presParOf" srcId="{7B013CF2-6FD2-41F4-8845-CC5F06E39DE1}" destId="{C4E4E744-7DA8-4772-A6D3-C6FD7E014653}" srcOrd="3" destOrd="0" presId="urn:microsoft.com/office/officeart/2009/3/layout/HorizontalOrganizationChart"/>
    <dgm:cxn modelId="{6E7873D2-2330-434F-8075-C5A933207F2F}" type="presParOf" srcId="{C4E4E744-7DA8-4772-A6D3-C6FD7E014653}" destId="{EE89A4CB-7144-49CE-AE68-08527205C176}" srcOrd="0" destOrd="0" presId="urn:microsoft.com/office/officeart/2009/3/layout/HorizontalOrganizationChart"/>
    <dgm:cxn modelId="{A536E713-79EB-44E8-A67F-08D91181D61B}" type="presParOf" srcId="{EE89A4CB-7144-49CE-AE68-08527205C176}" destId="{B7C77D38-9C77-4317-8263-8D4A6F0E3407}" srcOrd="0" destOrd="0" presId="urn:microsoft.com/office/officeart/2009/3/layout/HorizontalOrganizationChart"/>
    <dgm:cxn modelId="{E0A28A25-D3C1-4F98-92B3-205E4D112C5C}" type="presParOf" srcId="{EE89A4CB-7144-49CE-AE68-08527205C176}" destId="{FEB580B4-9ACD-4118-9B16-EFD4CA110A5C}" srcOrd="1" destOrd="0" presId="urn:microsoft.com/office/officeart/2009/3/layout/HorizontalOrganizationChart"/>
    <dgm:cxn modelId="{1F6DDAFF-7AA7-435C-A953-9716BD1E86AF}" type="presParOf" srcId="{C4E4E744-7DA8-4772-A6D3-C6FD7E014653}" destId="{02F69C77-7AD3-4EB4-9C2C-EA0BA3480848}" srcOrd="1" destOrd="0" presId="urn:microsoft.com/office/officeart/2009/3/layout/HorizontalOrganizationChart"/>
    <dgm:cxn modelId="{3CDE5681-3AD5-4532-9570-2D0F7F2351F7}" type="presParOf" srcId="{C4E4E744-7DA8-4772-A6D3-C6FD7E014653}" destId="{6BF19649-C1FA-4707-AE17-6055B1237796}" srcOrd="2" destOrd="0" presId="urn:microsoft.com/office/officeart/2009/3/layout/HorizontalOrganizationChart"/>
    <dgm:cxn modelId="{8C3F0643-AA4E-4C39-9E11-E3E0C5CC2669}" type="presParOf" srcId="{7B013CF2-6FD2-41F4-8845-CC5F06E39DE1}" destId="{2F03EF47-BAE6-48C9-AECD-EAC9C77F64F2}" srcOrd="4" destOrd="0" presId="urn:microsoft.com/office/officeart/2009/3/layout/HorizontalOrganizationChart"/>
    <dgm:cxn modelId="{3AFCDD13-747B-441A-ACC0-8E91074D5B95}" type="presParOf" srcId="{7B013CF2-6FD2-41F4-8845-CC5F06E39DE1}" destId="{3D44D533-A41C-4E52-844E-0C7B26EB42F0}" srcOrd="5" destOrd="0" presId="urn:microsoft.com/office/officeart/2009/3/layout/HorizontalOrganizationChart"/>
    <dgm:cxn modelId="{7B65CAD3-FD91-4194-AD0C-859A44FDF6F0}" type="presParOf" srcId="{3D44D533-A41C-4E52-844E-0C7B26EB42F0}" destId="{0B8294AE-D50B-4A2E-A3F5-22233529A36A}" srcOrd="0" destOrd="0" presId="urn:microsoft.com/office/officeart/2009/3/layout/HorizontalOrganizationChart"/>
    <dgm:cxn modelId="{EBAC04B6-ACDA-4A77-969F-28B342010EAB}" type="presParOf" srcId="{0B8294AE-D50B-4A2E-A3F5-22233529A36A}" destId="{1E0F7758-39B9-4DA2-8BD3-46495DA499A1}" srcOrd="0" destOrd="0" presId="urn:microsoft.com/office/officeart/2009/3/layout/HorizontalOrganizationChart"/>
    <dgm:cxn modelId="{4E037D9E-8C54-4674-BC6A-5D17A7537171}" type="presParOf" srcId="{0B8294AE-D50B-4A2E-A3F5-22233529A36A}" destId="{02BA80CB-4697-47C5-A7BC-BC60A0686389}" srcOrd="1" destOrd="0" presId="urn:microsoft.com/office/officeart/2009/3/layout/HorizontalOrganizationChart"/>
    <dgm:cxn modelId="{E2AEBBF7-B8B8-4B38-9316-7740C118822A}" type="presParOf" srcId="{3D44D533-A41C-4E52-844E-0C7B26EB42F0}" destId="{33296EBD-E901-4A1E-9996-E25A92885E82}" srcOrd="1" destOrd="0" presId="urn:microsoft.com/office/officeart/2009/3/layout/HorizontalOrganizationChart"/>
    <dgm:cxn modelId="{3C3660B2-969A-42AA-A576-ACB1FF5EF51E}" type="presParOf" srcId="{3D44D533-A41C-4E52-844E-0C7B26EB42F0}" destId="{F514DBE7-82E7-4B54-BD97-DB940EA252AE}" srcOrd="2" destOrd="0" presId="urn:microsoft.com/office/officeart/2009/3/layout/HorizontalOrganizationChart"/>
    <dgm:cxn modelId="{905ACA4F-BECA-4E46-8250-762D1D504319}" type="presParOf" srcId="{32F77848-FFF9-4C85-B213-4E0740DAE386}" destId="{808F944B-3430-45FC-B730-612DEE4585EA}" srcOrd="2" destOrd="0" presId="urn:microsoft.com/office/officeart/2009/3/layout/HorizontalOrganizationChart"/>
    <dgm:cxn modelId="{12278C3D-B883-421C-B9DC-8B7A5FB10FED}" type="presParOf" srcId="{212390E8-7B6E-407A-BB8F-C32E7DB41AD1}" destId="{EEDAADDB-A9D6-4D5B-8ACA-E65F2F54B24E}" srcOrd="6" destOrd="0" presId="urn:microsoft.com/office/officeart/2009/3/layout/HorizontalOrganizationChart"/>
    <dgm:cxn modelId="{58A97201-CAAF-4417-84F6-46C0C2B393C9}" type="presParOf" srcId="{212390E8-7B6E-407A-BB8F-C32E7DB41AD1}" destId="{0F8C9D80-5D47-4A91-A71A-A13BA0E88884}" srcOrd="7" destOrd="0" presId="urn:microsoft.com/office/officeart/2009/3/layout/HorizontalOrganizationChart"/>
    <dgm:cxn modelId="{FC038AB1-B44F-4DCD-8140-2722082691E7}" type="presParOf" srcId="{0F8C9D80-5D47-4A91-A71A-A13BA0E88884}" destId="{A9FF5C94-98C8-42B5-A059-4628CA179535}" srcOrd="0" destOrd="0" presId="urn:microsoft.com/office/officeart/2009/3/layout/HorizontalOrganizationChart"/>
    <dgm:cxn modelId="{85459F2E-907B-4141-83C2-D525C44BE1EB}" type="presParOf" srcId="{A9FF5C94-98C8-42B5-A059-4628CA179535}" destId="{C12ABE88-1421-4121-A929-FE59F166657C}" srcOrd="0" destOrd="0" presId="urn:microsoft.com/office/officeart/2009/3/layout/HorizontalOrganizationChart"/>
    <dgm:cxn modelId="{7EC8EB6B-504F-473D-A014-D3C450209346}" type="presParOf" srcId="{A9FF5C94-98C8-42B5-A059-4628CA179535}" destId="{8051DA9B-4E6D-40DE-8FC4-742C248FB9FC}" srcOrd="1" destOrd="0" presId="urn:microsoft.com/office/officeart/2009/3/layout/HorizontalOrganizationChart"/>
    <dgm:cxn modelId="{5026D48A-5E48-462E-B7A9-E7178AA6BFAB}" type="presParOf" srcId="{0F8C9D80-5D47-4A91-A71A-A13BA0E88884}" destId="{00AFC628-57E3-4EC3-882F-1522DFA81CEE}" srcOrd="1" destOrd="0" presId="urn:microsoft.com/office/officeart/2009/3/layout/HorizontalOrganizationChart"/>
    <dgm:cxn modelId="{6225B12C-29A3-43E5-B843-EF322C273D68}" type="presParOf" srcId="{0F8C9D80-5D47-4A91-A71A-A13BA0E88884}" destId="{53FAFC5A-698E-4794-9774-5771B16CC5DA}" srcOrd="2" destOrd="0" presId="urn:microsoft.com/office/officeart/2009/3/layout/HorizontalOrganizationChart"/>
    <dgm:cxn modelId="{A77EB379-81B8-414E-9047-CDD6B95556E0}" type="presParOf" srcId="{0CE7D8B9-49DC-4578-96C9-191C29F33F4D}" destId="{F0FB0C67-9963-4665-AE31-0C042550F1E4}" srcOrd="2" destOrd="0" presId="urn:microsoft.com/office/officeart/2009/3/layout/HorizontalOrganizationChart"/>
    <dgm:cxn modelId="{B457F3AD-473F-4889-9E1A-608182E6F62A}" type="presParOf" srcId="{3DA02F44-FAA0-49F9-A8D4-002A38D6907D}" destId="{089080DC-22CA-4497-A7BA-11D09E6CC610}" srcOrd="2" destOrd="0" presId="urn:microsoft.com/office/officeart/2009/3/layout/HorizontalOrganizationChart"/>
    <dgm:cxn modelId="{5D0BF651-FABB-48B8-B2AA-938AF334DEE9}" type="presParOf" srcId="{3DA02F44-FAA0-49F9-A8D4-002A38D6907D}" destId="{68B121EE-E015-4853-A9F4-23E75FB02B5E}" srcOrd="3" destOrd="0" presId="urn:microsoft.com/office/officeart/2009/3/layout/HorizontalOrganizationChart"/>
    <dgm:cxn modelId="{B474696C-41CC-412F-A032-D82C04276C27}" type="presParOf" srcId="{68B121EE-E015-4853-A9F4-23E75FB02B5E}" destId="{3B111358-6006-486F-AE1F-A5CE66A63616}" srcOrd="0" destOrd="0" presId="urn:microsoft.com/office/officeart/2009/3/layout/HorizontalOrganizationChart"/>
    <dgm:cxn modelId="{497CF3B0-3278-4073-B579-53630E586EBA}" type="presParOf" srcId="{3B111358-6006-486F-AE1F-A5CE66A63616}" destId="{86A0B657-82DF-4D17-99E7-5CEB619F47E5}" srcOrd="0" destOrd="0" presId="urn:microsoft.com/office/officeart/2009/3/layout/HorizontalOrganizationChart"/>
    <dgm:cxn modelId="{CB76D9A4-2176-4715-9FB3-79EDD021306C}" type="presParOf" srcId="{3B111358-6006-486F-AE1F-A5CE66A63616}" destId="{BF50BE3C-4E43-45F8-8E9B-ECAB34634679}" srcOrd="1" destOrd="0" presId="urn:microsoft.com/office/officeart/2009/3/layout/HorizontalOrganizationChart"/>
    <dgm:cxn modelId="{CA34931B-A6F1-49F2-8BC3-7B0546CFB674}" type="presParOf" srcId="{68B121EE-E015-4853-A9F4-23E75FB02B5E}" destId="{82EC8F48-1DF8-448F-86DB-98BE253E7C32}" srcOrd="1" destOrd="0" presId="urn:microsoft.com/office/officeart/2009/3/layout/HorizontalOrganizationChart"/>
    <dgm:cxn modelId="{31B089FB-CA97-4753-96F9-9869E2EF7697}" type="presParOf" srcId="{82EC8F48-1DF8-448F-86DB-98BE253E7C32}" destId="{6D356173-6D00-49B6-BC31-5C30CC116410}" srcOrd="0" destOrd="0" presId="urn:microsoft.com/office/officeart/2009/3/layout/HorizontalOrganizationChart"/>
    <dgm:cxn modelId="{C6107EDC-D882-4E36-9322-C172F71F1752}" type="presParOf" srcId="{82EC8F48-1DF8-448F-86DB-98BE253E7C32}" destId="{CDEA8ADA-CA6A-4EE3-B5BD-74912A935466}" srcOrd="1" destOrd="0" presId="urn:microsoft.com/office/officeart/2009/3/layout/HorizontalOrganizationChart"/>
    <dgm:cxn modelId="{D4957DCD-7A68-4BB9-8FB4-46F3D242E16B}" type="presParOf" srcId="{CDEA8ADA-CA6A-4EE3-B5BD-74912A935466}" destId="{363128C9-B313-4C18-B74F-74C9F353AE95}" srcOrd="0" destOrd="0" presId="urn:microsoft.com/office/officeart/2009/3/layout/HorizontalOrganizationChart"/>
    <dgm:cxn modelId="{2078A207-CACB-4A63-9F8C-C6D59E1597C6}" type="presParOf" srcId="{363128C9-B313-4C18-B74F-74C9F353AE95}" destId="{C870F02C-66E4-444E-A294-D45B612BE7C8}" srcOrd="0" destOrd="0" presId="urn:microsoft.com/office/officeart/2009/3/layout/HorizontalOrganizationChart"/>
    <dgm:cxn modelId="{60ECA9B8-954B-4151-AB6B-9060BA9FB124}" type="presParOf" srcId="{363128C9-B313-4C18-B74F-74C9F353AE95}" destId="{247366E8-50E5-4300-9DDB-8EF9EEB4D6F4}" srcOrd="1" destOrd="0" presId="urn:microsoft.com/office/officeart/2009/3/layout/HorizontalOrganizationChart"/>
    <dgm:cxn modelId="{D88EFC93-5BAD-4887-A0FF-E4E6136C1D36}" type="presParOf" srcId="{CDEA8ADA-CA6A-4EE3-B5BD-74912A935466}" destId="{53345378-BB15-4927-995D-DD788A70B194}" srcOrd="1" destOrd="0" presId="urn:microsoft.com/office/officeart/2009/3/layout/HorizontalOrganizationChart"/>
    <dgm:cxn modelId="{7B41F0DF-016B-4078-AB18-FF5C423ABBC3}" type="presParOf" srcId="{CDEA8ADA-CA6A-4EE3-B5BD-74912A935466}" destId="{91E8DDF4-A11C-40D3-9E5A-2A84E73EAF35}" srcOrd="2" destOrd="0" presId="urn:microsoft.com/office/officeart/2009/3/layout/HorizontalOrganizationChart"/>
    <dgm:cxn modelId="{4EF93F6D-2DFA-4990-801C-DD28B15D60CC}" type="presParOf" srcId="{68B121EE-E015-4853-A9F4-23E75FB02B5E}" destId="{6178EB7E-15E8-4EED-962A-DA86867EF3F6}" srcOrd="2" destOrd="0" presId="urn:microsoft.com/office/officeart/2009/3/layout/HorizontalOrganizationChart"/>
    <dgm:cxn modelId="{30F52516-4FD9-4F22-9018-A1C2A898BB68}" type="presParOf" srcId="{3DA02F44-FAA0-49F9-A8D4-002A38D6907D}" destId="{E49A0F21-CCA5-4BF2-82AF-5FAF213CAC2A}" srcOrd="4" destOrd="0" presId="urn:microsoft.com/office/officeart/2009/3/layout/HorizontalOrganizationChart"/>
    <dgm:cxn modelId="{CD082047-83E2-4238-BA37-B346244C13A7}" type="presParOf" srcId="{3DA02F44-FAA0-49F9-A8D4-002A38D6907D}" destId="{AFF1F47E-703D-4543-BB17-0DABBD3EA99D}" srcOrd="5" destOrd="0" presId="urn:microsoft.com/office/officeart/2009/3/layout/HorizontalOrganizationChart"/>
    <dgm:cxn modelId="{40AB8B88-83F0-4756-8377-F92CB3DDA917}" type="presParOf" srcId="{AFF1F47E-703D-4543-BB17-0DABBD3EA99D}" destId="{6AD83E36-B9AF-42E9-880B-A0D1078681F3}" srcOrd="0" destOrd="0" presId="urn:microsoft.com/office/officeart/2009/3/layout/HorizontalOrganizationChart"/>
    <dgm:cxn modelId="{07AA66EB-18CD-4AD3-9A7B-B8F2CCAC300F}" type="presParOf" srcId="{6AD83E36-B9AF-42E9-880B-A0D1078681F3}" destId="{A9F5BEF3-6AC2-4BEB-9938-898CBEA82E22}" srcOrd="0" destOrd="0" presId="urn:microsoft.com/office/officeart/2009/3/layout/HorizontalOrganizationChart"/>
    <dgm:cxn modelId="{B79D3D1C-8CC3-478D-9859-D68D19F646CB}" type="presParOf" srcId="{6AD83E36-B9AF-42E9-880B-A0D1078681F3}" destId="{F9DDCA6C-4D52-49FB-9948-A37E5917E0FE}" srcOrd="1" destOrd="0" presId="urn:microsoft.com/office/officeart/2009/3/layout/HorizontalOrganizationChart"/>
    <dgm:cxn modelId="{DBCB1E1C-5BC4-41DD-877A-F6EC857FC5CC}" type="presParOf" srcId="{AFF1F47E-703D-4543-BB17-0DABBD3EA99D}" destId="{CA6CB003-7341-4D4F-9247-817F13FCA896}" srcOrd="1" destOrd="0" presId="urn:microsoft.com/office/officeart/2009/3/layout/HorizontalOrganizationChart"/>
    <dgm:cxn modelId="{7EB66311-81FE-442F-920C-634BF273A8BB}" type="presParOf" srcId="{CA6CB003-7341-4D4F-9247-817F13FCA896}" destId="{83882B4D-8C19-41A5-A790-5D1EFEE0E005}" srcOrd="0" destOrd="0" presId="urn:microsoft.com/office/officeart/2009/3/layout/HorizontalOrganizationChart"/>
    <dgm:cxn modelId="{169A0E69-E3FD-4273-A714-CB3611C3ABED}" type="presParOf" srcId="{CA6CB003-7341-4D4F-9247-817F13FCA896}" destId="{B9D0934E-AE19-4A6B-9A99-7FA0E58BD3A8}" srcOrd="1" destOrd="0" presId="urn:microsoft.com/office/officeart/2009/3/layout/HorizontalOrganizationChart"/>
    <dgm:cxn modelId="{673A37B5-4A68-468F-A3D3-F3415F2F8829}" type="presParOf" srcId="{B9D0934E-AE19-4A6B-9A99-7FA0E58BD3A8}" destId="{13662FED-CBA2-4088-AA9C-B5A7D2DD21B3}" srcOrd="0" destOrd="0" presId="urn:microsoft.com/office/officeart/2009/3/layout/HorizontalOrganizationChart"/>
    <dgm:cxn modelId="{DB98F65F-2468-4F3C-9D73-E2CC165467E6}" type="presParOf" srcId="{13662FED-CBA2-4088-AA9C-B5A7D2DD21B3}" destId="{BC2A54FE-93C3-41D0-936F-368CDA998CE1}" srcOrd="0" destOrd="0" presId="urn:microsoft.com/office/officeart/2009/3/layout/HorizontalOrganizationChart"/>
    <dgm:cxn modelId="{19F1FC02-D0CC-401D-9318-4D484A9E4970}" type="presParOf" srcId="{13662FED-CBA2-4088-AA9C-B5A7D2DD21B3}" destId="{9A75F65B-D6DA-4433-8B35-BC01C57EF1A9}" srcOrd="1" destOrd="0" presId="urn:microsoft.com/office/officeart/2009/3/layout/HorizontalOrganizationChart"/>
    <dgm:cxn modelId="{F2FF240A-3E95-45FF-9951-944D8AB10DA8}" type="presParOf" srcId="{B9D0934E-AE19-4A6B-9A99-7FA0E58BD3A8}" destId="{772D3DEC-582C-4690-875E-185A8A4BC287}" srcOrd="1" destOrd="0" presId="urn:microsoft.com/office/officeart/2009/3/layout/HorizontalOrganizationChart"/>
    <dgm:cxn modelId="{F1853813-EB8B-4B54-8249-4DF318C6789D}" type="presParOf" srcId="{772D3DEC-582C-4690-875E-185A8A4BC287}" destId="{547617FE-C800-41EE-B3F3-8EBB1489F03D}" srcOrd="0" destOrd="0" presId="urn:microsoft.com/office/officeart/2009/3/layout/HorizontalOrganizationChart"/>
    <dgm:cxn modelId="{406D7F57-A111-41BA-8140-8CEC9B8328E8}" type="presParOf" srcId="{772D3DEC-582C-4690-875E-185A8A4BC287}" destId="{CA6919FF-92E5-416A-8488-92FCF4D6990A}" srcOrd="1" destOrd="0" presId="urn:microsoft.com/office/officeart/2009/3/layout/HorizontalOrganizationChart"/>
    <dgm:cxn modelId="{60F16AE5-6055-4953-9709-280B37AAC1DB}" type="presParOf" srcId="{CA6919FF-92E5-416A-8488-92FCF4D6990A}" destId="{8A0453D5-9F30-4C63-977F-4B52E5B6B850}" srcOrd="0" destOrd="0" presId="urn:microsoft.com/office/officeart/2009/3/layout/HorizontalOrganizationChart"/>
    <dgm:cxn modelId="{AB47FEA8-0186-458E-8B29-BEF536676C7B}" type="presParOf" srcId="{8A0453D5-9F30-4C63-977F-4B52E5B6B850}" destId="{209F470B-30D8-4EFB-9696-3579C42C2EEE}" srcOrd="0" destOrd="0" presId="urn:microsoft.com/office/officeart/2009/3/layout/HorizontalOrganizationChart"/>
    <dgm:cxn modelId="{584AE1BC-71A1-4A1D-8562-5BFC96DE15B9}" type="presParOf" srcId="{8A0453D5-9F30-4C63-977F-4B52E5B6B850}" destId="{F8A555AC-0568-4A5E-9590-B9537A12470A}" srcOrd="1" destOrd="0" presId="urn:microsoft.com/office/officeart/2009/3/layout/HorizontalOrganizationChart"/>
    <dgm:cxn modelId="{87D3C8BC-3EA5-4669-AB3D-78AE8028BDCB}" type="presParOf" srcId="{CA6919FF-92E5-416A-8488-92FCF4D6990A}" destId="{51D62319-ED6F-474D-BBC3-1378768E871E}" srcOrd="1" destOrd="0" presId="urn:microsoft.com/office/officeart/2009/3/layout/HorizontalOrganizationChart"/>
    <dgm:cxn modelId="{E950149D-D763-4405-8AD8-24A038983FCF}" type="presParOf" srcId="{CA6919FF-92E5-416A-8488-92FCF4D6990A}" destId="{6DC68E4F-E6CE-49EB-9D15-D9FFAD84F630}" srcOrd="2" destOrd="0" presId="urn:microsoft.com/office/officeart/2009/3/layout/HorizontalOrganizationChart"/>
    <dgm:cxn modelId="{0BE9C088-AE26-4248-8797-9A889D3F920B}" type="presParOf" srcId="{772D3DEC-582C-4690-875E-185A8A4BC287}" destId="{64A6A1D9-CA6D-4329-AF88-F7CEA29FFA45}" srcOrd="2" destOrd="0" presId="urn:microsoft.com/office/officeart/2009/3/layout/HorizontalOrganizationChart"/>
    <dgm:cxn modelId="{F7766C08-84D8-4454-A55E-C6B4B3747C63}" type="presParOf" srcId="{772D3DEC-582C-4690-875E-185A8A4BC287}" destId="{123C2825-A957-4FEE-B71D-DBDEF193B438}" srcOrd="3" destOrd="0" presId="urn:microsoft.com/office/officeart/2009/3/layout/HorizontalOrganizationChart"/>
    <dgm:cxn modelId="{59B5EDFF-0F9B-48BE-B3DF-A202F607154C}" type="presParOf" srcId="{123C2825-A957-4FEE-B71D-DBDEF193B438}" destId="{EED99D73-25ED-4D94-B320-4F207A7E3FF3}" srcOrd="0" destOrd="0" presId="urn:microsoft.com/office/officeart/2009/3/layout/HorizontalOrganizationChart"/>
    <dgm:cxn modelId="{A2161ED6-A411-412A-8F29-1B35D802380C}" type="presParOf" srcId="{EED99D73-25ED-4D94-B320-4F207A7E3FF3}" destId="{C64C0FFC-1983-4FC8-A365-69094BAACFA4}" srcOrd="0" destOrd="0" presId="urn:microsoft.com/office/officeart/2009/3/layout/HorizontalOrganizationChart"/>
    <dgm:cxn modelId="{77910A72-14BF-43EC-817F-FC29D3B767C8}" type="presParOf" srcId="{EED99D73-25ED-4D94-B320-4F207A7E3FF3}" destId="{5FBC6759-DB7A-485D-BA3D-03FCB38B99A3}" srcOrd="1" destOrd="0" presId="urn:microsoft.com/office/officeart/2009/3/layout/HorizontalOrganizationChart"/>
    <dgm:cxn modelId="{A9D7BFD4-B0D7-40F0-96BD-038DD835602C}" type="presParOf" srcId="{123C2825-A957-4FEE-B71D-DBDEF193B438}" destId="{E675397A-706A-4C9A-BCD2-06E964FEC8FF}" srcOrd="1" destOrd="0" presId="urn:microsoft.com/office/officeart/2009/3/layout/HorizontalOrganizationChart"/>
    <dgm:cxn modelId="{699C3ACA-B8B8-4E0A-928C-07BD781232C3}" type="presParOf" srcId="{123C2825-A957-4FEE-B71D-DBDEF193B438}" destId="{F13F4C5E-1055-4C31-9F8F-2B87A6B06403}" srcOrd="2" destOrd="0" presId="urn:microsoft.com/office/officeart/2009/3/layout/HorizontalOrganizationChart"/>
    <dgm:cxn modelId="{235A4829-241A-40D7-9A30-9DA747090CF6}" type="presParOf" srcId="{772D3DEC-582C-4690-875E-185A8A4BC287}" destId="{7B980E72-B9DA-40DE-9F14-9FD459DCCDE6}" srcOrd="4" destOrd="0" presId="urn:microsoft.com/office/officeart/2009/3/layout/HorizontalOrganizationChart"/>
    <dgm:cxn modelId="{5FFDBA6B-1568-4552-BF7E-DAE2E14BC869}" type="presParOf" srcId="{772D3DEC-582C-4690-875E-185A8A4BC287}" destId="{330671F3-A6CF-4BE1-9E48-CC4446E8D07F}" srcOrd="5" destOrd="0" presId="urn:microsoft.com/office/officeart/2009/3/layout/HorizontalOrganizationChart"/>
    <dgm:cxn modelId="{C8CF2E1F-793B-4CCA-B811-6DB54B476698}" type="presParOf" srcId="{330671F3-A6CF-4BE1-9E48-CC4446E8D07F}" destId="{8D429958-97C7-424E-9FAA-C97DBAA73548}" srcOrd="0" destOrd="0" presId="urn:microsoft.com/office/officeart/2009/3/layout/HorizontalOrganizationChart"/>
    <dgm:cxn modelId="{749DD89E-52AB-49D6-B10C-7244B46CCF22}" type="presParOf" srcId="{8D429958-97C7-424E-9FAA-C97DBAA73548}" destId="{68B28FC0-EB1E-480C-BB86-3F1B6B85BCB2}" srcOrd="0" destOrd="0" presId="urn:microsoft.com/office/officeart/2009/3/layout/HorizontalOrganizationChart"/>
    <dgm:cxn modelId="{7472715C-F07A-4D2F-A860-68A42C74E11D}" type="presParOf" srcId="{8D429958-97C7-424E-9FAA-C97DBAA73548}" destId="{98EEE581-793F-4667-BF80-C6CBB87AAFBE}" srcOrd="1" destOrd="0" presId="urn:microsoft.com/office/officeart/2009/3/layout/HorizontalOrganizationChart"/>
    <dgm:cxn modelId="{5E19E422-5908-4112-B417-4D1AF8E3AB09}" type="presParOf" srcId="{330671F3-A6CF-4BE1-9E48-CC4446E8D07F}" destId="{9A816915-6552-46C6-AA32-00E183F51412}" srcOrd="1" destOrd="0" presId="urn:microsoft.com/office/officeart/2009/3/layout/HorizontalOrganizationChart"/>
    <dgm:cxn modelId="{AE2275A2-D242-4EB3-8777-9337F27396EC}" type="presParOf" srcId="{330671F3-A6CF-4BE1-9E48-CC4446E8D07F}" destId="{A6C15631-D8FA-4F73-805B-E1A863AD286F}" srcOrd="2" destOrd="0" presId="urn:microsoft.com/office/officeart/2009/3/layout/HorizontalOrganizationChart"/>
    <dgm:cxn modelId="{68F709F9-37E8-414C-9CD2-2C71DAE19769}" type="presParOf" srcId="{B9D0934E-AE19-4A6B-9A99-7FA0E58BD3A8}" destId="{8F40A79D-A7D9-4ED8-97AE-7A61348DBBBC}" srcOrd="2" destOrd="0" presId="urn:microsoft.com/office/officeart/2009/3/layout/HorizontalOrganizationChart"/>
    <dgm:cxn modelId="{A8E456AE-FC4F-4917-A47A-0BB4559495B4}" type="presParOf" srcId="{AFF1F47E-703D-4543-BB17-0DABBD3EA99D}" destId="{840C96C6-F832-45AE-A17F-616220A1E571}" srcOrd="2" destOrd="0" presId="urn:microsoft.com/office/officeart/2009/3/layout/HorizontalOrganizationChart"/>
    <dgm:cxn modelId="{5A46F997-FB0F-4935-9126-DE91554E523B}" type="presParOf" srcId="{3DA02F44-FAA0-49F9-A8D4-002A38D6907D}" destId="{A7F15E6E-74FC-46F6-81EA-D2DC608FAA50}" srcOrd="6" destOrd="0" presId="urn:microsoft.com/office/officeart/2009/3/layout/HorizontalOrganizationChart"/>
    <dgm:cxn modelId="{5F3601A9-072C-4BE9-A706-F2CB1F9339B5}" type="presParOf" srcId="{3DA02F44-FAA0-49F9-A8D4-002A38D6907D}" destId="{71747F11-DEAD-4239-8B74-8DC867ABEFB8}" srcOrd="7" destOrd="0" presId="urn:microsoft.com/office/officeart/2009/3/layout/HorizontalOrganizationChart"/>
    <dgm:cxn modelId="{7BC42E75-70EE-4D06-83D7-2FA6620C0215}" type="presParOf" srcId="{71747F11-DEAD-4239-8B74-8DC867ABEFB8}" destId="{6727A43F-4E74-4246-982B-AECB3DEAA38D}" srcOrd="0" destOrd="0" presId="urn:microsoft.com/office/officeart/2009/3/layout/HorizontalOrganizationChart"/>
    <dgm:cxn modelId="{E5D868C7-EB01-4CFA-BCCF-5FD91E0EC695}" type="presParOf" srcId="{6727A43F-4E74-4246-982B-AECB3DEAA38D}" destId="{202B154A-D33B-4B8F-9AE3-9D0BC46DEDDC}" srcOrd="0" destOrd="0" presId="urn:microsoft.com/office/officeart/2009/3/layout/HorizontalOrganizationChart"/>
    <dgm:cxn modelId="{CB1E0098-857F-409B-A048-1B15DBD9CF26}" type="presParOf" srcId="{6727A43F-4E74-4246-982B-AECB3DEAA38D}" destId="{64BEDE37-B36E-4250-AC92-0710A591C929}" srcOrd="1" destOrd="0" presId="urn:microsoft.com/office/officeart/2009/3/layout/HorizontalOrganizationChart"/>
    <dgm:cxn modelId="{1834A9BF-D52B-447E-BD30-5552294EF291}" type="presParOf" srcId="{71747F11-DEAD-4239-8B74-8DC867ABEFB8}" destId="{220922AA-5638-4085-A0E4-192F6D56E9FD}" srcOrd="1" destOrd="0" presId="urn:microsoft.com/office/officeart/2009/3/layout/HorizontalOrganizationChart"/>
    <dgm:cxn modelId="{5AEBB93F-8B8E-4775-9241-95304A116EF8}" type="presParOf" srcId="{220922AA-5638-4085-A0E4-192F6D56E9FD}" destId="{01F78EAD-F3A6-4E23-8389-23FF1349C1F1}" srcOrd="0" destOrd="0" presId="urn:microsoft.com/office/officeart/2009/3/layout/HorizontalOrganizationChart"/>
    <dgm:cxn modelId="{33FFEF6E-1A26-4B9D-9ECB-CC98183E7EC3}" type="presParOf" srcId="{220922AA-5638-4085-A0E4-192F6D56E9FD}" destId="{8EAF1B3B-19D3-45D5-9128-8F3AC6D09D77}" srcOrd="1" destOrd="0" presId="urn:microsoft.com/office/officeart/2009/3/layout/HorizontalOrganizationChart"/>
    <dgm:cxn modelId="{AD84BE86-863B-4887-BC4D-9C27860A10CF}" type="presParOf" srcId="{8EAF1B3B-19D3-45D5-9128-8F3AC6D09D77}" destId="{7CBC8114-51A2-4DF0-99FE-016E3A4A1208}" srcOrd="0" destOrd="0" presId="urn:microsoft.com/office/officeart/2009/3/layout/HorizontalOrganizationChart"/>
    <dgm:cxn modelId="{F936CBD6-5A84-4F44-9358-1E88AFDCB104}" type="presParOf" srcId="{7CBC8114-51A2-4DF0-99FE-016E3A4A1208}" destId="{33562F73-D562-400F-89DC-B9E3D6454149}" srcOrd="0" destOrd="0" presId="urn:microsoft.com/office/officeart/2009/3/layout/HorizontalOrganizationChart"/>
    <dgm:cxn modelId="{F796A5F5-CDE8-4AF2-90EF-F8CFAB5AF053}" type="presParOf" srcId="{7CBC8114-51A2-4DF0-99FE-016E3A4A1208}" destId="{7EE94D16-C807-4B30-9F9B-BB901709943A}" srcOrd="1" destOrd="0" presId="urn:microsoft.com/office/officeart/2009/3/layout/HorizontalOrganizationChart"/>
    <dgm:cxn modelId="{6E8594CE-5497-438D-8DF1-8B1B1B3DEDD9}" type="presParOf" srcId="{8EAF1B3B-19D3-45D5-9128-8F3AC6D09D77}" destId="{CB4F973C-CC70-4275-954B-7486D8E1D013}" srcOrd="1" destOrd="0" presId="urn:microsoft.com/office/officeart/2009/3/layout/HorizontalOrganizationChart"/>
    <dgm:cxn modelId="{A38CEE12-1E15-406C-B36D-A07EBB115E99}" type="presParOf" srcId="{CB4F973C-CC70-4275-954B-7486D8E1D013}" destId="{DF06EDE7-DB07-414D-A767-6D52937F245F}" srcOrd="0" destOrd="0" presId="urn:microsoft.com/office/officeart/2009/3/layout/HorizontalOrganizationChart"/>
    <dgm:cxn modelId="{6C120507-880C-4B14-848D-D41A9A2B3490}" type="presParOf" srcId="{CB4F973C-CC70-4275-954B-7486D8E1D013}" destId="{0EAD6EE0-58CA-4E14-8A4B-CEC8AE6A03FE}" srcOrd="1" destOrd="0" presId="urn:microsoft.com/office/officeart/2009/3/layout/HorizontalOrganizationChart"/>
    <dgm:cxn modelId="{375D677D-D08B-4A47-899F-7B3689E37C28}" type="presParOf" srcId="{0EAD6EE0-58CA-4E14-8A4B-CEC8AE6A03FE}" destId="{EBD5677C-77CF-45E7-8901-16842425977E}" srcOrd="0" destOrd="0" presId="urn:microsoft.com/office/officeart/2009/3/layout/HorizontalOrganizationChart"/>
    <dgm:cxn modelId="{3E55D962-785B-4AD5-98F9-121256550CB3}" type="presParOf" srcId="{EBD5677C-77CF-45E7-8901-16842425977E}" destId="{96514127-A111-4300-A207-63C61A84AAAF}" srcOrd="0" destOrd="0" presId="urn:microsoft.com/office/officeart/2009/3/layout/HorizontalOrganizationChart"/>
    <dgm:cxn modelId="{A2F3E699-5120-450B-A078-23EE0A5CFA55}" type="presParOf" srcId="{EBD5677C-77CF-45E7-8901-16842425977E}" destId="{60F890B5-DC95-48D5-BC95-8169B77E3A23}" srcOrd="1" destOrd="0" presId="urn:microsoft.com/office/officeart/2009/3/layout/HorizontalOrganizationChart"/>
    <dgm:cxn modelId="{E607F9E7-CC89-4B81-AC65-7408D2DCD7F4}" type="presParOf" srcId="{0EAD6EE0-58CA-4E14-8A4B-CEC8AE6A03FE}" destId="{9712E0E9-AD0D-490E-B23D-43079691E890}" srcOrd="1" destOrd="0" presId="urn:microsoft.com/office/officeart/2009/3/layout/HorizontalOrganizationChart"/>
    <dgm:cxn modelId="{76D51A43-6983-4D1B-ABCE-9B4145BFA25E}" type="presParOf" srcId="{0EAD6EE0-58CA-4E14-8A4B-CEC8AE6A03FE}" destId="{DEBD769E-DFFF-4707-A37F-1876E9BFACE9}" srcOrd="2" destOrd="0" presId="urn:microsoft.com/office/officeart/2009/3/layout/HorizontalOrganizationChart"/>
    <dgm:cxn modelId="{55145442-A07E-41B5-8B12-184F7CC2ED5C}" type="presParOf" srcId="{8EAF1B3B-19D3-45D5-9128-8F3AC6D09D77}" destId="{CA1301AC-CDAF-4B61-AF99-8B32857F8764}" srcOrd="2" destOrd="0" presId="urn:microsoft.com/office/officeart/2009/3/layout/HorizontalOrganizationChart"/>
    <dgm:cxn modelId="{208DFAF3-9871-41B2-95D1-35F66A213D4A}" type="presParOf" srcId="{220922AA-5638-4085-A0E4-192F6D56E9FD}" destId="{7EC28340-A545-4464-968F-23CEBC525C60}" srcOrd="2" destOrd="0" presId="urn:microsoft.com/office/officeart/2009/3/layout/HorizontalOrganizationChart"/>
    <dgm:cxn modelId="{CADF46D5-74B8-44FB-B092-5A30A0513D1E}" type="presParOf" srcId="{220922AA-5638-4085-A0E4-192F6D56E9FD}" destId="{8740E291-9804-4C61-ACAF-5D2C0F6A1AFD}" srcOrd="3" destOrd="0" presId="urn:microsoft.com/office/officeart/2009/3/layout/HorizontalOrganizationChart"/>
    <dgm:cxn modelId="{5C80F58C-93E8-48EB-8594-8B546EF0F68B}" type="presParOf" srcId="{8740E291-9804-4C61-ACAF-5D2C0F6A1AFD}" destId="{DCEB4BCC-12D3-4495-B2CD-6976F3A98E84}" srcOrd="0" destOrd="0" presId="urn:microsoft.com/office/officeart/2009/3/layout/HorizontalOrganizationChart"/>
    <dgm:cxn modelId="{95D67EC6-7566-4EE0-B714-DB7ECEE46BA6}" type="presParOf" srcId="{DCEB4BCC-12D3-4495-B2CD-6976F3A98E84}" destId="{F642AF4F-2D7E-4C41-AE7A-EB93C168035C}" srcOrd="0" destOrd="0" presId="urn:microsoft.com/office/officeart/2009/3/layout/HorizontalOrganizationChart"/>
    <dgm:cxn modelId="{DB993526-D54E-40F7-BB71-CD089B814490}" type="presParOf" srcId="{DCEB4BCC-12D3-4495-B2CD-6976F3A98E84}" destId="{48DA6270-55C8-43A5-8771-06D78E31D1F8}" srcOrd="1" destOrd="0" presId="urn:microsoft.com/office/officeart/2009/3/layout/HorizontalOrganizationChart"/>
    <dgm:cxn modelId="{3A75763C-3890-4807-B2A4-0A642A3146E7}" type="presParOf" srcId="{8740E291-9804-4C61-ACAF-5D2C0F6A1AFD}" destId="{601CAEE8-6BC4-47DE-9E68-AC3254680928}" srcOrd="1" destOrd="0" presId="urn:microsoft.com/office/officeart/2009/3/layout/HorizontalOrganizationChart"/>
    <dgm:cxn modelId="{68A33E3C-3F71-4368-B4C4-11EC2615DE85}" type="presParOf" srcId="{601CAEE8-6BC4-47DE-9E68-AC3254680928}" destId="{56E09D10-EFA6-4E4A-AD56-2D5154AD2DAE}" srcOrd="0" destOrd="0" presId="urn:microsoft.com/office/officeart/2009/3/layout/HorizontalOrganizationChart"/>
    <dgm:cxn modelId="{77211B4A-1C50-482F-AC6F-42718D1D21CD}" type="presParOf" srcId="{601CAEE8-6BC4-47DE-9E68-AC3254680928}" destId="{C238B5FA-8784-4BC0-AE47-1D1B0DA7C8E3}" srcOrd="1" destOrd="0" presId="urn:microsoft.com/office/officeart/2009/3/layout/HorizontalOrganizationChart"/>
    <dgm:cxn modelId="{74388713-DE43-420C-8C9B-6DF08431A6A8}" type="presParOf" srcId="{C238B5FA-8784-4BC0-AE47-1D1B0DA7C8E3}" destId="{FD293F51-1033-43F9-8E03-746F8A706F4D}" srcOrd="0" destOrd="0" presId="urn:microsoft.com/office/officeart/2009/3/layout/HorizontalOrganizationChart"/>
    <dgm:cxn modelId="{5109424D-A748-4488-8BC8-52EFE9D6B4EF}" type="presParOf" srcId="{FD293F51-1033-43F9-8E03-746F8A706F4D}" destId="{E84B093C-94FB-44D5-A096-1E575B3F1339}" srcOrd="0" destOrd="0" presId="urn:microsoft.com/office/officeart/2009/3/layout/HorizontalOrganizationChart"/>
    <dgm:cxn modelId="{C0AF52FF-0910-4337-9763-EC067080BDC8}" type="presParOf" srcId="{FD293F51-1033-43F9-8E03-746F8A706F4D}" destId="{44BFFEBE-5179-422E-863E-FD5559961CBF}" srcOrd="1" destOrd="0" presId="urn:microsoft.com/office/officeart/2009/3/layout/HorizontalOrganizationChart"/>
    <dgm:cxn modelId="{5C352ADD-2CDF-4DD0-AE58-04C36F606982}" type="presParOf" srcId="{C238B5FA-8784-4BC0-AE47-1D1B0DA7C8E3}" destId="{53D14437-7F2A-4C4B-B176-9E28EBEC3F6A}" srcOrd="1" destOrd="0" presId="urn:microsoft.com/office/officeart/2009/3/layout/HorizontalOrganizationChart"/>
    <dgm:cxn modelId="{3E0D4FD7-F2BB-4031-B8D1-85F3F5D3909F}" type="presParOf" srcId="{C238B5FA-8784-4BC0-AE47-1D1B0DA7C8E3}" destId="{7B7766C8-DCEB-435D-AC31-7135F8F51BC5}" srcOrd="2" destOrd="0" presId="urn:microsoft.com/office/officeart/2009/3/layout/HorizontalOrganizationChart"/>
    <dgm:cxn modelId="{413EBF85-ADB7-416C-921F-CA8D0A4F58D8}" type="presParOf" srcId="{8740E291-9804-4C61-ACAF-5D2C0F6A1AFD}" destId="{C3011791-3420-4910-8E99-E2B15A9FD23C}" srcOrd="2" destOrd="0" presId="urn:microsoft.com/office/officeart/2009/3/layout/HorizontalOrganizationChart"/>
    <dgm:cxn modelId="{5773A6BB-D20D-4527-BE93-1EBCD3C24899}" type="presParOf" srcId="{220922AA-5638-4085-A0E4-192F6D56E9FD}" destId="{0B79BDC7-E3F4-4254-B017-C31519AF2426}" srcOrd="4" destOrd="0" presId="urn:microsoft.com/office/officeart/2009/3/layout/HorizontalOrganizationChart"/>
    <dgm:cxn modelId="{9B6913D5-FADC-4A31-B17D-B2E69275110E}" type="presParOf" srcId="{220922AA-5638-4085-A0E4-192F6D56E9FD}" destId="{22DFB6F0-DD7D-4CAE-90C6-EA2E8493CBE4}" srcOrd="5" destOrd="0" presId="urn:microsoft.com/office/officeart/2009/3/layout/HorizontalOrganizationChart"/>
    <dgm:cxn modelId="{670B710D-3A15-4DA2-8850-E0B64E986E8F}" type="presParOf" srcId="{22DFB6F0-DD7D-4CAE-90C6-EA2E8493CBE4}" destId="{04EEEB0D-0BDD-4686-8524-900BFDE0694C}" srcOrd="0" destOrd="0" presId="urn:microsoft.com/office/officeart/2009/3/layout/HorizontalOrganizationChart"/>
    <dgm:cxn modelId="{D2E72648-E654-4F82-B172-3E642F63BB2A}" type="presParOf" srcId="{04EEEB0D-0BDD-4686-8524-900BFDE0694C}" destId="{658B332D-0CB7-4A92-B641-AF34C6A589C9}" srcOrd="0" destOrd="0" presId="urn:microsoft.com/office/officeart/2009/3/layout/HorizontalOrganizationChart"/>
    <dgm:cxn modelId="{2E0C2026-17EB-481A-9F35-46E89ACAD645}" type="presParOf" srcId="{04EEEB0D-0BDD-4686-8524-900BFDE0694C}" destId="{D59C0685-8B75-4254-BF9F-672CF9F56F8B}" srcOrd="1" destOrd="0" presId="urn:microsoft.com/office/officeart/2009/3/layout/HorizontalOrganizationChart"/>
    <dgm:cxn modelId="{DF5CCAF2-DBF9-4FAC-B6CA-75048D020517}" type="presParOf" srcId="{22DFB6F0-DD7D-4CAE-90C6-EA2E8493CBE4}" destId="{5D9A9ABE-29D1-4C02-A8A6-A30027E1887C}" srcOrd="1" destOrd="0" presId="urn:microsoft.com/office/officeart/2009/3/layout/HorizontalOrganizationChart"/>
    <dgm:cxn modelId="{475262F6-EFCA-4C40-AC6D-5B73D3EA9C54}" type="presParOf" srcId="{22DFB6F0-DD7D-4CAE-90C6-EA2E8493CBE4}" destId="{49138FBF-4E81-4879-A18B-BF2FD5988FD7}" srcOrd="2" destOrd="0" presId="urn:microsoft.com/office/officeart/2009/3/layout/HorizontalOrganizationChart"/>
    <dgm:cxn modelId="{29908C92-FCC6-45B9-B7E8-FCDF3BD3E2FF}" type="presParOf" srcId="{71747F11-DEAD-4239-8B74-8DC867ABEFB8}" destId="{3CDAF882-9F74-4091-90B9-B204AE125C92}" srcOrd="2" destOrd="0" presId="urn:microsoft.com/office/officeart/2009/3/layout/HorizontalOrganizationChart"/>
    <dgm:cxn modelId="{DEA476F7-93F5-4393-AB9F-AEBAEE4DCE95}" type="presParOf" srcId="{3DA02F44-FAA0-49F9-A8D4-002A38D6907D}" destId="{1E5E448B-B909-4EC7-95A3-C4466FE325CF}" srcOrd="8" destOrd="0" presId="urn:microsoft.com/office/officeart/2009/3/layout/HorizontalOrganizationChart"/>
    <dgm:cxn modelId="{29571C86-1ABF-4A1E-B185-287AA6A3A5FF}" type="presParOf" srcId="{3DA02F44-FAA0-49F9-A8D4-002A38D6907D}" destId="{5966D9BE-38A3-42C2-8323-79922FB906E1}" srcOrd="9" destOrd="0" presId="urn:microsoft.com/office/officeart/2009/3/layout/HorizontalOrganizationChart"/>
    <dgm:cxn modelId="{7365E71F-45B5-4064-924D-C04D2C361EAD}" type="presParOf" srcId="{5966D9BE-38A3-42C2-8323-79922FB906E1}" destId="{B544D18E-3A76-4945-A9B0-C22FB5F56E77}" srcOrd="0" destOrd="0" presId="urn:microsoft.com/office/officeart/2009/3/layout/HorizontalOrganizationChart"/>
    <dgm:cxn modelId="{CB0EAFEE-9923-4322-BE6E-4DE4AAF17653}" type="presParOf" srcId="{B544D18E-3A76-4945-A9B0-C22FB5F56E77}" destId="{EA8DC97B-A46B-4224-B9DE-2FB009AE1CC3}" srcOrd="0" destOrd="0" presId="urn:microsoft.com/office/officeart/2009/3/layout/HorizontalOrganizationChart"/>
    <dgm:cxn modelId="{F0A65822-C89B-475D-BD34-B8AD2FCC3645}" type="presParOf" srcId="{B544D18E-3A76-4945-A9B0-C22FB5F56E77}" destId="{D39209E3-006E-4290-B674-049C1D7B9353}" srcOrd="1" destOrd="0" presId="urn:microsoft.com/office/officeart/2009/3/layout/HorizontalOrganizationChart"/>
    <dgm:cxn modelId="{C43DF839-27E4-49B3-A61C-4A65CABDAB3D}" type="presParOf" srcId="{5966D9BE-38A3-42C2-8323-79922FB906E1}" destId="{93CB4C66-42F2-42CE-B52A-8A3E74E2252C}" srcOrd="1" destOrd="0" presId="urn:microsoft.com/office/officeart/2009/3/layout/HorizontalOrganizationChart"/>
    <dgm:cxn modelId="{A06018B6-8ED6-4A8B-AF44-49F3AFDE1478}" type="presParOf" srcId="{5966D9BE-38A3-42C2-8323-79922FB906E1}" destId="{7B3F0601-C19F-4558-B429-3AE4537D7564}" srcOrd="2" destOrd="0" presId="urn:microsoft.com/office/officeart/2009/3/layout/HorizontalOrganizationChart"/>
    <dgm:cxn modelId="{16AF37AF-0C71-4574-ADB7-A434F417845D}" type="presParOf" srcId="{9A3C31EA-EF0E-45C4-AD83-EE2CF9BB735D}" destId="{0D9E1162-2238-4ECF-BDE1-2DBB39A001E1}" srcOrd="2" destOrd="0" presId="urn:microsoft.com/office/officeart/2009/3/layout/HorizontalOrganizationChart"/>
    <dgm:cxn modelId="{45470214-D78D-42EE-AD4C-AEB0DF2D0A0F}" type="presParOf" srcId="{B4B7C680-8F43-4BC4-B400-2E2A7165A4B2}" destId="{B7F5A13F-943C-4E0F-830A-A38919E3C9B1}" srcOrd="2" destOrd="0" presId="urn:microsoft.com/office/officeart/2009/3/layout/HorizontalOrganizationChart"/>
    <dgm:cxn modelId="{5DCD448B-A7A9-4866-AEE8-F2962898F436}" type="presParOf" srcId="{B4B7C680-8F43-4BC4-B400-2E2A7165A4B2}" destId="{37025D36-1ACF-4682-BCCD-6673D4C06008}" srcOrd="3" destOrd="0" presId="urn:microsoft.com/office/officeart/2009/3/layout/HorizontalOrganizationChart"/>
    <dgm:cxn modelId="{2C9DDF73-F9A8-4523-BD23-386F24E20DFD}" type="presParOf" srcId="{37025D36-1ACF-4682-BCCD-6673D4C06008}" destId="{05298D42-E6BB-48C2-A1B8-45D1F4C2DA69}" srcOrd="0" destOrd="0" presId="urn:microsoft.com/office/officeart/2009/3/layout/HorizontalOrganizationChart"/>
    <dgm:cxn modelId="{EE8358F2-AF06-47E1-B088-1F260B5FCC92}" type="presParOf" srcId="{05298D42-E6BB-48C2-A1B8-45D1F4C2DA69}" destId="{FEE3FEBE-1D35-468D-8717-0925F07B55CC}" srcOrd="0" destOrd="0" presId="urn:microsoft.com/office/officeart/2009/3/layout/HorizontalOrganizationChart"/>
    <dgm:cxn modelId="{1678FD1B-502E-4B19-A041-F067712166A5}" type="presParOf" srcId="{05298D42-E6BB-48C2-A1B8-45D1F4C2DA69}" destId="{D8E320CC-5CD9-4770-B5E6-27E7112F9E24}" srcOrd="1" destOrd="0" presId="urn:microsoft.com/office/officeart/2009/3/layout/HorizontalOrganizationChart"/>
    <dgm:cxn modelId="{A94730A6-65BB-4F35-B023-9CAD030CEE18}" type="presParOf" srcId="{37025D36-1ACF-4682-BCCD-6673D4C06008}" destId="{56D543A5-EE4B-41C7-B0F2-ED5D5A44D445}" srcOrd="1" destOrd="0" presId="urn:microsoft.com/office/officeart/2009/3/layout/HorizontalOrganizationChart"/>
    <dgm:cxn modelId="{1FAE5111-DFB3-48F2-B67A-8AC0FC21B62B}" type="presParOf" srcId="{56D543A5-EE4B-41C7-B0F2-ED5D5A44D445}" destId="{615030D4-C00B-47AA-BB1A-F8E8D0DD7BD4}" srcOrd="0" destOrd="0" presId="urn:microsoft.com/office/officeart/2009/3/layout/HorizontalOrganizationChart"/>
    <dgm:cxn modelId="{40411654-3D50-4475-B06E-6786EC13FB56}" type="presParOf" srcId="{56D543A5-EE4B-41C7-B0F2-ED5D5A44D445}" destId="{DFD78E70-B8D6-480F-8A3A-C43FFDD832CC}" srcOrd="1" destOrd="0" presId="urn:microsoft.com/office/officeart/2009/3/layout/HorizontalOrganizationChart"/>
    <dgm:cxn modelId="{255367BC-5ADD-4C1A-9F5D-0D7C1851950D}" type="presParOf" srcId="{DFD78E70-B8D6-480F-8A3A-C43FFDD832CC}" destId="{A9047C33-4044-4AFB-A8C2-6817B8FE8D71}" srcOrd="0" destOrd="0" presId="urn:microsoft.com/office/officeart/2009/3/layout/HorizontalOrganizationChart"/>
    <dgm:cxn modelId="{358AE936-B1E6-44BC-89CC-3565A6943DC1}" type="presParOf" srcId="{A9047C33-4044-4AFB-A8C2-6817B8FE8D71}" destId="{F433E70E-7FD9-46E0-97AD-F85B286BFFE7}" srcOrd="0" destOrd="0" presId="urn:microsoft.com/office/officeart/2009/3/layout/HorizontalOrganizationChart"/>
    <dgm:cxn modelId="{2AB410D2-5594-4143-94AF-D0936F7B754D}" type="presParOf" srcId="{A9047C33-4044-4AFB-A8C2-6817B8FE8D71}" destId="{CD8EC5B9-8703-4770-BEA1-6A00C65B8FBD}" srcOrd="1" destOrd="0" presId="urn:microsoft.com/office/officeart/2009/3/layout/HorizontalOrganizationChart"/>
    <dgm:cxn modelId="{143ED59E-C36A-4303-81AA-E4FFEEA58D54}" type="presParOf" srcId="{DFD78E70-B8D6-480F-8A3A-C43FFDD832CC}" destId="{5C3D88CE-D726-4085-8AB8-CFA597690FD9}" srcOrd="1" destOrd="0" presId="urn:microsoft.com/office/officeart/2009/3/layout/HorizontalOrganizationChart"/>
    <dgm:cxn modelId="{D4009C3B-834B-4C9C-8EE6-16D305878536}" type="presParOf" srcId="{DFD78E70-B8D6-480F-8A3A-C43FFDD832CC}" destId="{8B7BE639-3192-4D19-BC80-6939A969A9E7}" srcOrd="2" destOrd="0" presId="urn:microsoft.com/office/officeart/2009/3/layout/HorizontalOrganizationChart"/>
    <dgm:cxn modelId="{6793CC66-322F-4A5E-97B8-AC29D23BB60C}" type="presParOf" srcId="{56D543A5-EE4B-41C7-B0F2-ED5D5A44D445}" destId="{DE91FCB8-4FE2-4184-96A7-74428DB43CFA}" srcOrd="2" destOrd="0" presId="urn:microsoft.com/office/officeart/2009/3/layout/HorizontalOrganizationChart"/>
    <dgm:cxn modelId="{E9BF365C-DBB7-40FC-A2A1-12E929046B9B}" type="presParOf" srcId="{56D543A5-EE4B-41C7-B0F2-ED5D5A44D445}" destId="{FC7B7C5A-0EA9-46CD-B1EE-CBED3A2CAFDD}" srcOrd="3" destOrd="0" presId="urn:microsoft.com/office/officeart/2009/3/layout/HorizontalOrganizationChart"/>
    <dgm:cxn modelId="{98859BE6-C8F2-4912-A25E-B2C815FA0364}" type="presParOf" srcId="{FC7B7C5A-0EA9-46CD-B1EE-CBED3A2CAFDD}" destId="{F12E2B49-4E35-4AAB-A361-59951D88F0B4}" srcOrd="0" destOrd="0" presId="urn:microsoft.com/office/officeart/2009/3/layout/HorizontalOrganizationChart"/>
    <dgm:cxn modelId="{B27F887B-61E6-4EDC-8359-23BBA483FE7B}" type="presParOf" srcId="{F12E2B49-4E35-4AAB-A361-59951D88F0B4}" destId="{0E474E62-7949-4145-8CEB-B66057386B18}" srcOrd="0" destOrd="0" presId="urn:microsoft.com/office/officeart/2009/3/layout/HorizontalOrganizationChart"/>
    <dgm:cxn modelId="{DDF45E93-7C9F-4F17-B8C5-9519BCD6CC6E}" type="presParOf" srcId="{F12E2B49-4E35-4AAB-A361-59951D88F0B4}" destId="{BC91584B-3642-40C7-90EC-EC1BDECAD7AF}" srcOrd="1" destOrd="0" presId="urn:microsoft.com/office/officeart/2009/3/layout/HorizontalOrganizationChart"/>
    <dgm:cxn modelId="{A6A839B1-6E12-450B-A4B6-CB5A9415F445}" type="presParOf" srcId="{FC7B7C5A-0EA9-46CD-B1EE-CBED3A2CAFDD}" destId="{DF3597B8-B2F2-42ED-8DE8-5E8AC77B65D7}" srcOrd="1" destOrd="0" presId="urn:microsoft.com/office/officeart/2009/3/layout/HorizontalOrganizationChart"/>
    <dgm:cxn modelId="{EA0543F4-07ED-4156-943D-60604B3CD07A}" type="presParOf" srcId="{DF3597B8-B2F2-42ED-8DE8-5E8AC77B65D7}" destId="{C428CBB7-20AE-43A5-A835-F854244B8926}" srcOrd="0" destOrd="0" presId="urn:microsoft.com/office/officeart/2009/3/layout/HorizontalOrganizationChart"/>
    <dgm:cxn modelId="{09ED74AB-FD49-473B-9B0E-35DF3E2BDB2B}" type="presParOf" srcId="{DF3597B8-B2F2-42ED-8DE8-5E8AC77B65D7}" destId="{3128DA96-6317-46A5-84D6-DB7D589791F4}" srcOrd="1" destOrd="0" presId="urn:microsoft.com/office/officeart/2009/3/layout/HorizontalOrganizationChart"/>
    <dgm:cxn modelId="{7E69DE1F-7893-4743-ACE0-DF1914330C24}" type="presParOf" srcId="{3128DA96-6317-46A5-84D6-DB7D589791F4}" destId="{66C0F023-5EC0-4015-840A-2EBF5C2F6CB0}" srcOrd="0" destOrd="0" presId="urn:microsoft.com/office/officeart/2009/3/layout/HorizontalOrganizationChart"/>
    <dgm:cxn modelId="{FFC2C3AF-165B-4371-BB49-CA78C43AF4CA}" type="presParOf" srcId="{66C0F023-5EC0-4015-840A-2EBF5C2F6CB0}" destId="{DBFFFDDD-1FFC-4C34-B06C-1CAF6C824B20}" srcOrd="0" destOrd="0" presId="urn:microsoft.com/office/officeart/2009/3/layout/HorizontalOrganizationChart"/>
    <dgm:cxn modelId="{F8C8FB78-C6A5-44ED-A2B7-24AD04920312}" type="presParOf" srcId="{66C0F023-5EC0-4015-840A-2EBF5C2F6CB0}" destId="{89023F38-5563-47AF-8442-688CC4457233}" srcOrd="1" destOrd="0" presId="urn:microsoft.com/office/officeart/2009/3/layout/HorizontalOrganizationChart"/>
    <dgm:cxn modelId="{06F83C76-D838-4A61-93F8-37059A91A896}" type="presParOf" srcId="{3128DA96-6317-46A5-84D6-DB7D589791F4}" destId="{503D1745-78BE-4EE4-8395-80D9AAD7D6A5}" srcOrd="1" destOrd="0" presId="urn:microsoft.com/office/officeart/2009/3/layout/HorizontalOrganizationChart"/>
    <dgm:cxn modelId="{9699B660-DC9D-4272-822E-09C9C263ABF1}" type="presParOf" srcId="{3128DA96-6317-46A5-84D6-DB7D589791F4}" destId="{389BFCAA-D306-4588-B7F4-D12DB4248F7C}" srcOrd="2" destOrd="0" presId="urn:microsoft.com/office/officeart/2009/3/layout/HorizontalOrganizationChart"/>
    <dgm:cxn modelId="{0CB02274-B04C-4C50-82FB-BF56E49CC70E}" type="presParOf" srcId="{DF3597B8-B2F2-42ED-8DE8-5E8AC77B65D7}" destId="{C1EE2BCC-DCFC-410C-964F-B86A318CB65C}" srcOrd="2" destOrd="0" presId="urn:microsoft.com/office/officeart/2009/3/layout/HorizontalOrganizationChart"/>
    <dgm:cxn modelId="{C93DAB9D-19C9-488C-93EC-D4DCA78E8A1F}" type="presParOf" srcId="{DF3597B8-B2F2-42ED-8DE8-5E8AC77B65D7}" destId="{18722016-B3FC-463D-B817-2EE4EC53DF83}" srcOrd="3" destOrd="0" presId="urn:microsoft.com/office/officeart/2009/3/layout/HorizontalOrganizationChart"/>
    <dgm:cxn modelId="{E71A0F8A-9153-4A60-B965-8B6A2576B67A}" type="presParOf" srcId="{18722016-B3FC-463D-B817-2EE4EC53DF83}" destId="{5217235D-685C-4BDE-BA19-0F3717942A67}" srcOrd="0" destOrd="0" presId="urn:microsoft.com/office/officeart/2009/3/layout/HorizontalOrganizationChart"/>
    <dgm:cxn modelId="{7AFF5515-C616-4862-9701-D63F2CC9C3F1}" type="presParOf" srcId="{5217235D-685C-4BDE-BA19-0F3717942A67}" destId="{D8260E55-ED64-4892-9D6C-2AAE35BA590A}" srcOrd="0" destOrd="0" presId="urn:microsoft.com/office/officeart/2009/3/layout/HorizontalOrganizationChart"/>
    <dgm:cxn modelId="{A7658B2A-DE62-4E42-95FC-C291060015E2}" type="presParOf" srcId="{5217235D-685C-4BDE-BA19-0F3717942A67}" destId="{C267016C-41AB-413D-AF96-67E5FF64C754}" srcOrd="1" destOrd="0" presId="urn:microsoft.com/office/officeart/2009/3/layout/HorizontalOrganizationChart"/>
    <dgm:cxn modelId="{571632B5-4A00-4C83-8BF0-E26E954B21E6}" type="presParOf" srcId="{18722016-B3FC-463D-B817-2EE4EC53DF83}" destId="{3AB77E5D-1156-492A-BA3F-E6FA604FB4CF}" srcOrd="1" destOrd="0" presId="urn:microsoft.com/office/officeart/2009/3/layout/HorizontalOrganizationChart"/>
    <dgm:cxn modelId="{54E746A2-1046-4EAF-8E79-EE6EFCA314FB}" type="presParOf" srcId="{18722016-B3FC-463D-B817-2EE4EC53DF83}" destId="{CD17B126-2A6D-4BF4-853F-679EFABE45B4}" srcOrd="2" destOrd="0" presId="urn:microsoft.com/office/officeart/2009/3/layout/HorizontalOrganizationChart"/>
    <dgm:cxn modelId="{21A71AF0-4C80-4C9E-882B-C46C81617555}" type="presParOf" srcId="{FC7B7C5A-0EA9-46CD-B1EE-CBED3A2CAFDD}" destId="{11E94A90-D863-4E15-877A-81DF6C220626}" srcOrd="2" destOrd="0" presId="urn:microsoft.com/office/officeart/2009/3/layout/HorizontalOrganizationChart"/>
    <dgm:cxn modelId="{1A47DF3E-319D-43EA-A9E3-12B54C5AB998}" type="presParOf" srcId="{56D543A5-EE4B-41C7-B0F2-ED5D5A44D445}" destId="{12DC2B40-7918-4B03-A521-D64C95ECE4BA}" srcOrd="4" destOrd="0" presId="urn:microsoft.com/office/officeart/2009/3/layout/HorizontalOrganizationChart"/>
    <dgm:cxn modelId="{577DAF1F-FBAB-4F53-B478-4ED09E2A1955}" type="presParOf" srcId="{56D543A5-EE4B-41C7-B0F2-ED5D5A44D445}" destId="{C0278FED-2A5A-4449-B796-60EE97D88F50}" srcOrd="5" destOrd="0" presId="urn:microsoft.com/office/officeart/2009/3/layout/HorizontalOrganizationChart"/>
    <dgm:cxn modelId="{A6067AC7-2247-4CB2-8C1B-B91CC96A841A}" type="presParOf" srcId="{C0278FED-2A5A-4449-B796-60EE97D88F50}" destId="{A6C3C915-82E4-41FA-9038-794EADE7612E}" srcOrd="0" destOrd="0" presId="urn:microsoft.com/office/officeart/2009/3/layout/HorizontalOrganizationChart"/>
    <dgm:cxn modelId="{CD8B8272-DD6E-4D81-B5E7-518E6F9057C9}" type="presParOf" srcId="{A6C3C915-82E4-41FA-9038-794EADE7612E}" destId="{13F3E67C-E449-4F16-B127-38E6EA705DF8}" srcOrd="0" destOrd="0" presId="urn:microsoft.com/office/officeart/2009/3/layout/HorizontalOrganizationChart"/>
    <dgm:cxn modelId="{0C250F13-6044-4422-B836-8219D3400A44}" type="presParOf" srcId="{A6C3C915-82E4-41FA-9038-794EADE7612E}" destId="{257FE0B7-F21A-4BA5-85B4-9DF9AB9B218E}" srcOrd="1" destOrd="0" presId="urn:microsoft.com/office/officeart/2009/3/layout/HorizontalOrganizationChart"/>
    <dgm:cxn modelId="{26D2DCC6-26D6-4988-B697-E177CB1DB0B5}" type="presParOf" srcId="{C0278FED-2A5A-4449-B796-60EE97D88F50}" destId="{F13B13D4-26E7-4706-A22A-69E225642ECF}" srcOrd="1" destOrd="0" presId="urn:microsoft.com/office/officeart/2009/3/layout/HorizontalOrganizationChart"/>
    <dgm:cxn modelId="{81CC58D8-C95F-4106-AF9E-FD8C26F28038}" type="presParOf" srcId="{C0278FED-2A5A-4449-B796-60EE97D88F50}" destId="{423C87D5-EC68-4A75-9AD7-A57085E9E699}" srcOrd="2" destOrd="0" presId="urn:microsoft.com/office/officeart/2009/3/layout/HorizontalOrganizationChart"/>
    <dgm:cxn modelId="{C36F7B04-29C7-47E8-9EBF-91C01525F314}" type="presParOf" srcId="{37025D36-1ACF-4682-BCCD-6673D4C06008}" destId="{60655560-9BB1-4D01-9FE4-C6BD37650173}" srcOrd="2" destOrd="0" presId="urn:microsoft.com/office/officeart/2009/3/layout/HorizontalOrganizationChart"/>
    <dgm:cxn modelId="{128F2B34-08C0-4A2E-9C47-B88DA67BC9C8}" type="presParOf" srcId="{B3C61612-5D1B-49D5-A4A2-7B820A90500F}" destId="{DD4D6742-3920-4722-BE96-7E9BC36CA49A}" srcOrd="2" destOrd="0" presId="urn:microsoft.com/office/officeart/2009/3/layout/HorizontalOrganizationChart"/>
    <dgm:cxn modelId="{8ACD063C-7D08-497B-B8BA-D52EBDCC9A71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C2B40-7918-4B03-A521-D64C95ECE4BA}">
      <dsp:nvSpPr>
        <dsp:cNvPr id="0" name=""/>
        <dsp:cNvSpPr/>
      </dsp:nvSpPr>
      <dsp:spPr>
        <a:xfrm>
          <a:off x="3498266" y="7626776"/>
          <a:ext cx="186476" cy="65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655693"/>
              </a:lnTo>
              <a:lnTo>
                <a:pt x="186476" y="65569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E2BCC-DCFC-410C-964F-B86A318CB65C}">
      <dsp:nvSpPr>
        <dsp:cNvPr id="0" name=""/>
        <dsp:cNvSpPr/>
      </dsp:nvSpPr>
      <dsp:spPr>
        <a:xfrm>
          <a:off x="4617128" y="7626776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00462"/>
              </a:lnTo>
              <a:lnTo>
                <a:pt x="186476" y="200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8CBB7-20AE-43A5-A835-F854244B8926}">
      <dsp:nvSpPr>
        <dsp:cNvPr id="0" name=""/>
        <dsp:cNvSpPr/>
      </dsp:nvSpPr>
      <dsp:spPr>
        <a:xfrm>
          <a:off x="4617128" y="7426313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200462"/>
              </a:moveTo>
              <a:lnTo>
                <a:pt x="93238" y="200462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1FCB8-4FE2-4184-96A7-74428DB43CFA}">
      <dsp:nvSpPr>
        <dsp:cNvPr id="0" name=""/>
        <dsp:cNvSpPr/>
      </dsp:nvSpPr>
      <dsp:spPr>
        <a:xfrm>
          <a:off x="3498266" y="7581056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030D4-C00B-47AA-BB1A-F8E8D0DD7BD4}">
      <dsp:nvSpPr>
        <dsp:cNvPr id="0" name=""/>
        <dsp:cNvSpPr/>
      </dsp:nvSpPr>
      <dsp:spPr>
        <a:xfrm>
          <a:off x="3498266" y="6971082"/>
          <a:ext cx="186476" cy="655693"/>
        </a:xfrm>
        <a:custGeom>
          <a:avLst/>
          <a:gdLst/>
          <a:ahLst/>
          <a:cxnLst/>
          <a:rect l="0" t="0" r="0" b="0"/>
          <a:pathLst>
            <a:path>
              <a:moveTo>
                <a:pt x="0" y="655693"/>
              </a:moveTo>
              <a:lnTo>
                <a:pt x="93238" y="655693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5A13F-943C-4E0F-830A-A38919E3C9B1}">
      <dsp:nvSpPr>
        <dsp:cNvPr id="0" name=""/>
        <dsp:cNvSpPr/>
      </dsp:nvSpPr>
      <dsp:spPr>
        <a:xfrm>
          <a:off x="2379404" y="6218588"/>
          <a:ext cx="186476" cy="140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1408187"/>
              </a:lnTo>
              <a:lnTo>
                <a:pt x="186476" y="140818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E448B-B909-4EC7-95A3-C4466FE325CF}">
      <dsp:nvSpPr>
        <dsp:cNvPr id="0" name=""/>
        <dsp:cNvSpPr/>
      </dsp:nvSpPr>
      <dsp:spPr>
        <a:xfrm>
          <a:off x="3498266" y="4307180"/>
          <a:ext cx="186476" cy="226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262976"/>
              </a:lnTo>
              <a:lnTo>
                <a:pt x="186476" y="226297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9BDC7-E3F4-4254-B017-C31519AF2426}">
      <dsp:nvSpPr>
        <dsp:cNvPr id="0" name=""/>
        <dsp:cNvSpPr/>
      </dsp:nvSpPr>
      <dsp:spPr>
        <a:xfrm>
          <a:off x="4617128" y="5758003"/>
          <a:ext cx="186476" cy="554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554950"/>
              </a:lnTo>
              <a:lnTo>
                <a:pt x="186476" y="55495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09D10-EFA6-4E4A-AD56-2D5154AD2DAE}">
      <dsp:nvSpPr>
        <dsp:cNvPr id="0" name=""/>
        <dsp:cNvSpPr/>
      </dsp:nvSpPr>
      <dsp:spPr>
        <a:xfrm>
          <a:off x="5735990" y="5712283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28340-A545-4464-968F-23CEBC525C60}">
      <dsp:nvSpPr>
        <dsp:cNvPr id="0" name=""/>
        <dsp:cNvSpPr/>
      </dsp:nvSpPr>
      <dsp:spPr>
        <a:xfrm>
          <a:off x="4617128" y="5712283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6EDE7-DB07-414D-A767-6D52937F245F}">
      <dsp:nvSpPr>
        <dsp:cNvPr id="0" name=""/>
        <dsp:cNvSpPr/>
      </dsp:nvSpPr>
      <dsp:spPr>
        <a:xfrm>
          <a:off x="5735990" y="5157333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78EAD-F3A6-4E23-8389-23FF1349C1F1}">
      <dsp:nvSpPr>
        <dsp:cNvPr id="0" name=""/>
        <dsp:cNvSpPr/>
      </dsp:nvSpPr>
      <dsp:spPr>
        <a:xfrm>
          <a:off x="4617128" y="5203053"/>
          <a:ext cx="186476" cy="554950"/>
        </a:xfrm>
        <a:custGeom>
          <a:avLst/>
          <a:gdLst/>
          <a:ahLst/>
          <a:cxnLst/>
          <a:rect l="0" t="0" r="0" b="0"/>
          <a:pathLst>
            <a:path>
              <a:moveTo>
                <a:pt x="0" y="554950"/>
              </a:moveTo>
              <a:lnTo>
                <a:pt x="93238" y="554950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15E6E-74FC-46F6-81EA-D2DC608FAA50}">
      <dsp:nvSpPr>
        <dsp:cNvPr id="0" name=""/>
        <dsp:cNvSpPr/>
      </dsp:nvSpPr>
      <dsp:spPr>
        <a:xfrm>
          <a:off x="3498266" y="4307180"/>
          <a:ext cx="186476" cy="145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1450822"/>
              </a:lnTo>
              <a:lnTo>
                <a:pt x="186476" y="145082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80E72-B9DA-40DE-9F14-9FD459DCCDE6}">
      <dsp:nvSpPr>
        <dsp:cNvPr id="0" name=""/>
        <dsp:cNvSpPr/>
      </dsp:nvSpPr>
      <dsp:spPr>
        <a:xfrm>
          <a:off x="5735990" y="4401202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400925"/>
              </a:lnTo>
              <a:lnTo>
                <a:pt x="186476" y="40092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A1D9-CA6D-4329-AF88-F7CEA29FFA45}">
      <dsp:nvSpPr>
        <dsp:cNvPr id="0" name=""/>
        <dsp:cNvSpPr/>
      </dsp:nvSpPr>
      <dsp:spPr>
        <a:xfrm>
          <a:off x="5735990" y="4355482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617FE-C800-41EE-B3F3-8EBB1489F03D}">
      <dsp:nvSpPr>
        <dsp:cNvPr id="0" name=""/>
        <dsp:cNvSpPr/>
      </dsp:nvSpPr>
      <dsp:spPr>
        <a:xfrm>
          <a:off x="5735990" y="4000276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400925"/>
              </a:moveTo>
              <a:lnTo>
                <a:pt x="93238" y="400925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82B4D-8C19-41A5-A790-5D1EFEE0E005}">
      <dsp:nvSpPr>
        <dsp:cNvPr id="0" name=""/>
        <dsp:cNvSpPr/>
      </dsp:nvSpPr>
      <dsp:spPr>
        <a:xfrm>
          <a:off x="4617128" y="4355482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A0F21-CCA5-4BF2-82AF-5FAF213CAC2A}">
      <dsp:nvSpPr>
        <dsp:cNvPr id="0" name=""/>
        <dsp:cNvSpPr/>
      </dsp:nvSpPr>
      <dsp:spPr>
        <a:xfrm>
          <a:off x="3498266" y="4307180"/>
          <a:ext cx="186476" cy="9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94021"/>
              </a:lnTo>
              <a:lnTo>
                <a:pt x="186476" y="9402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6173-6D00-49B6-BC31-5C30CC116410}">
      <dsp:nvSpPr>
        <dsp:cNvPr id="0" name=""/>
        <dsp:cNvSpPr/>
      </dsp:nvSpPr>
      <dsp:spPr>
        <a:xfrm>
          <a:off x="4617128" y="3593418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80DC-22CA-4497-A7BA-11D09E6CC610}">
      <dsp:nvSpPr>
        <dsp:cNvPr id="0" name=""/>
        <dsp:cNvSpPr/>
      </dsp:nvSpPr>
      <dsp:spPr>
        <a:xfrm>
          <a:off x="3498266" y="3639138"/>
          <a:ext cx="186476" cy="668042"/>
        </a:xfrm>
        <a:custGeom>
          <a:avLst/>
          <a:gdLst/>
          <a:ahLst/>
          <a:cxnLst/>
          <a:rect l="0" t="0" r="0" b="0"/>
          <a:pathLst>
            <a:path>
              <a:moveTo>
                <a:pt x="0" y="668042"/>
              </a:moveTo>
              <a:lnTo>
                <a:pt x="93238" y="668042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ADDB-A9D6-4D5B-8ACA-E65F2F54B24E}">
      <dsp:nvSpPr>
        <dsp:cNvPr id="0" name=""/>
        <dsp:cNvSpPr/>
      </dsp:nvSpPr>
      <dsp:spPr>
        <a:xfrm>
          <a:off x="4617128" y="2246662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727"/>
              </a:moveTo>
              <a:lnTo>
                <a:pt x="93238" y="89727"/>
              </a:lnTo>
              <a:lnTo>
                <a:pt x="93238" y="45720"/>
              </a:ln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EF47-BAE6-48C9-AECD-EAC9C77F64F2}">
      <dsp:nvSpPr>
        <dsp:cNvPr id="0" name=""/>
        <dsp:cNvSpPr/>
      </dsp:nvSpPr>
      <dsp:spPr>
        <a:xfrm>
          <a:off x="5735990" y="2837287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400925"/>
              </a:lnTo>
              <a:lnTo>
                <a:pt x="186476" y="40092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9B0F1-D8FC-48DD-B780-1BD02A66F20C}">
      <dsp:nvSpPr>
        <dsp:cNvPr id="0" name=""/>
        <dsp:cNvSpPr/>
      </dsp:nvSpPr>
      <dsp:spPr>
        <a:xfrm>
          <a:off x="5735990" y="2791567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D37D4-FA05-4EDA-9AA2-5EC00BF9D9BD}">
      <dsp:nvSpPr>
        <dsp:cNvPr id="0" name=""/>
        <dsp:cNvSpPr/>
      </dsp:nvSpPr>
      <dsp:spPr>
        <a:xfrm>
          <a:off x="5735990" y="2436362"/>
          <a:ext cx="186476" cy="400925"/>
        </a:xfrm>
        <a:custGeom>
          <a:avLst/>
          <a:gdLst/>
          <a:ahLst/>
          <a:cxnLst/>
          <a:rect l="0" t="0" r="0" b="0"/>
          <a:pathLst>
            <a:path>
              <a:moveTo>
                <a:pt x="0" y="400925"/>
              </a:moveTo>
              <a:lnTo>
                <a:pt x="93238" y="400925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A1852-EA39-4014-8643-19DE17A78C77}">
      <dsp:nvSpPr>
        <dsp:cNvPr id="0" name=""/>
        <dsp:cNvSpPr/>
      </dsp:nvSpPr>
      <dsp:spPr>
        <a:xfrm>
          <a:off x="4617128" y="2336389"/>
          <a:ext cx="186476" cy="500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500898"/>
              </a:lnTo>
              <a:lnTo>
                <a:pt x="186476" y="50089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D3300-9380-4929-84EF-5527890F684B}">
      <dsp:nvSpPr>
        <dsp:cNvPr id="0" name=""/>
        <dsp:cNvSpPr/>
      </dsp:nvSpPr>
      <dsp:spPr>
        <a:xfrm>
          <a:off x="5735990" y="1834974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00462"/>
              </a:lnTo>
              <a:lnTo>
                <a:pt x="186476" y="200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04645-96BB-4901-A462-3D7CB63FCB98}">
      <dsp:nvSpPr>
        <dsp:cNvPr id="0" name=""/>
        <dsp:cNvSpPr/>
      </dsp:nvSpPr>
      <dsp:spPr>
        <a:xfrm>
          <a:off x="5735990" y="1634511"/>
          <a:ext cx="186476" cy="200462"/>
        </a:xfrm>
        <a:custGeom>
          <a:avLst/>
          <a:gdLst/>
          <a:ahLst/>
          <a:cxnLst/>
          <a:rect l="0" t="0" r="0" b="0"/>
          <a:pathLst>
            <a:path>
              <a:moveTo>
                <a:pt x="0" y="200462"/>
              </a:moveTo>
              <a:lnTo>
                <a:pt x="93238" y="200462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9AB61-51BD-408E-89DD-B2BC0892D2C4}">
      <dsp:nvSpPr>
        <dsp:cNvPr id="0" name=""/>
        <dsp:cNvSpPr/>
      </dsp:nvSpPr>
      <dsp:spPr>
        <a:xfrm>
          <a:off x="4617128" y="1834974"/>
          <a:ext cx="186476" cy="501415"/>
        </a:xfrm>
        <a:custGeom>
          <a:avLst/>
          <a:gdLst/>
          <a:ahLst/>
          <a:cxnLst/>
          <a:rect l="0" t="0" r="0" b="0"/>
          <a:pathLst>
            <a:path>
              <a:moveTo>
                <a:pt x="0" y="501415"/>
              </a:moveTo>
              <a:lnTo>
                <a:pt x="93238" y="501415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95DC6-4194-46E5-AB0C-8888D946047B}">
      <dsp:nvSpPr>
        <dsp:cNvPr id="0" name=""/>
        <dsp:cNvSpPr/>
      </dsp:nvSpPr>
      <dsp:spPr>
        <a:xfrm>
          <a:off x="4617128" y="1431870"/>
          <a:ext cx="186476" cy="904519"/>
        </a:xfrm>
        <a:custGeom>
          <a:avLst/>
          <a:gdLst/>
          <a:ahLst/>
          <a:cxnLst/>
          <a:rect l="0" t="0" r="0" b="0"/>
          <a:pathLst>
            <a:path>
              <a:moveTo>
                <a:pt x="0" y="904519"/>
              </a:moveTo>
              <a:lnTo>
                <a:pt x="93238" y="904519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DE501-F393-4A87-B817-DAED4BF25FD9}">
      <dsp:nvSpPr>
        <dsp:cNvPr id="0" name=""/>
        <dsp:cNvSpPr/>
      </dsp:nvSpPr>
      <dsp:spPr>
        <a:xfrm>
          <a:off x="3498266" y="2336389"/>
          <a:ext cx="186476" cy="1970791"/>
        </a:xfrm>
        <a:custGeom>
          <a:avLst/>
          <a:gdLst/>
          <a:ahLst/>
          <a:cxnLst/>
          <a:rect l="0" t="0" r="0" b="0"/>
          <a:pathLst>
            <a:path>
              <a:moveTo>
                <a:pt x="0" y="1970791"/>
              </a:moveTo>
              <a:lnTo>
                <a:pt x="93238" y="1970791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47906-F2FF-4D2A-8362-398396A89E8D}">
      <dsp:nvSpPr>
        <dsp:cNvPr id="0" name=""/>
        <dsp:cNvSpPr/>
      </dsp:nvSpPr>
      <dsp:spPr>
        <a:xfrm>
          <a:off x="2379404" y="4307180"/>
          <a:ext cx="186476" cy="1911407"/>
        </a:xfrm>
        <a:custGeom>
          <a:avLst/>
          <a:gdLst/>
          <a:ahLst/>
          <a:cxnLst/>
          <a:rect l="0" t="0" r="0" b="0"/>
          <a:pathLst>
            <a:path>
              <a:moveTo>
                <a:pt x="0" y="1911407"/>
              </a:moveTo>
              <a:lnTo>
                <a:pt x="93238" y="1911407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63FE-565D-4961-B5B9-2BCE864EC2D6}">
      <dsp:nvSpPr>
        <dsp:cNvPr id="0" name=""/>
        <dsp:cNvSpPr/>
      </dsp:nvSpPr>
      <dsp:spPr>
        <a:xfrm>
          <a:off x="1260543" y="3826427"/>
          <a:ext cx="186476" cy="2392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2392161"/>
              </a:lnTo>
              <a:lnTo>
                <a:pt x="186476" y="23921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2BDA0-1172-4669-BFF6-2788D411444B}">
      <dsp:nvSpPr>
        <dsp:cNvPr id="0" name=""/>
        <dsp:cNvSpPr/>
      </dsp:nvSpPr>
      <dsp:spPr>
        <a:xfrm>
          <a:off x="3498266" y="1287339"/>
          <a:ext cx="186476" cy="378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238" y="0"/>
              </a:lnTo>
              <a:lnTo>
                <a:pt x="93238" y="378432"/>
              </a:lnTo>
              <a:lnTo>
                <a:pt x="186476" y="37843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01C6E-6016-4025-B0B0-E319620D30B3}">
      <dsp:nvSpPr>
        <dsp:cNvPr id="0" name=""/>
        <dsp:cNvSpPr/>
      </dsp:nvSpPr>
      <dsp:spPr>
        <a:xfrm>
          <a:off x="3498266" y="1241619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238" y="45720"/>
              </a:lnTo>
              <a:lnTo>
                <a:pt x="93238" y="68212"/>
              </a:lnTo>
              <a:lnTo>
                <a:pt x="186476" y="6821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923A1-0767-40CE-803A-2115191CEF65}">
      <dsp:nvSpPr>
        <dsp:cNvPr id="0" name=""/>
        <dsp:cNvSpPr/>
      </dsp:nvSpPr>
      <dsp:spPr>
        <a:xfrm>
          <a:off x="3498266" y="931399"/>
          <a:ext cx="186476" cy="355939"/>
        </a:xfrm>
        <a:custGeom>
          <a:avLst/>
          <a:gdLst/>
          <a:ahLst/>
          <a:cxnLst/>
          <a:rect l="0" t="0" r="0" b="0"/>
          <a:pathLst>
            <a:path>
              <a:moveTo>
                <a:pt x="0" y="355939"/>
              </a:moveTo>
              <a:lnTo>
                <a:pt x="93238" y="355939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2379404" y="1241619"/>
          <a:ext cx="186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476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260543" y="1287339"/>
          <a:ext cx="186476" cy="2539087"/>
        </a:xfrm>
        <a:custGeom>
          <a:avLst/>
          <a:gdLst/>
          <a:ahLst/>
          <a:cxnLst/>
          <a:rect l="0" t="0" r="0" b="0"/>
          <a:pathLst>
            <a:path>
              <a:moveTo>
                <a:pt x="0" y="2539087"/>
              </a:moveTo>
              <a:lnTo>
                <a:pt x="93238" y="2539087"/>
              </a:lnTo>
              <a:lnTo>
                <a:pt x="93238" y="0"/>
              </a:lnTo>
              <a:lnTo>
                <a:pt x="186476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228597" y="0"/>
          <a:ext cx="1638088" cy="363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FecundityAnnualFemales</a:t>
          </a:r>
          <a:endParaRPr lang="en-US" sz="900" b="1" kern="1200" dirty="0"/>
        </a:p>
      </dsp:txBody>
      <dsp:txXfrm>
        <a:off x="228597" y="0"/>
        <a:ext cx="1638088" cy="363883"/>
      </dsp:txXfrm>
    </dsp:sp>
    <dsp:sp modelId="{BE907398-AA16-4188-B20A-D96C29A10321}">
      <dsp:nvSpPr>
        <dsp:cNvPr id="0" name=""/>
        <dsp:cNvSpPr/>
      </dsp:nvSpPr>
      <dsp:spPr>
        <a:xfrm>
          <a:off x="3147" y="3619394"/>
          <a:ext cx="1257395" cy="414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FecundSummary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FemaleAnnual</a:t>
          </a:r>
          <a:endParaRPr lang="en-US" sz="900" b="1" kern="1200" dirty="0" smtClean="0"/>
        </a:p>
      </dsp:txBody>
      <dsp:txXfrm>
        <a:off x="3147" y="3619394"/>
        <a:ext cx="1257395" cy="414064"/>
      </dsp:txXfrm>
    </dsp:sp>
    <dsp:sp modelId="{B7763EA0-6D75-420B-B14A-87B95D9C65AD}">
      <dsp:nvSpPr>
        <dsp:cNvPr id="0" name=""/>
        <dsp:cNvSpPr/>
      </dsp:nvSpPr>
      <dsp:spPr>
        <a:xfrm>
          <a:off x="1447019" y="1122467"/>
          <a:ext cx="932384" cy="3297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FecundFemales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PartnerCount</a:t>
          </a:r>
          <a:endParaRPr lang="en-US" sz="900" b="1" kern="1200" dirty="0"/>
        </a:p>
      </dsp:txBody>
      <dsp:txXfrm>
        <a:off x="1447019" y="1122467"/>
        <a:ext cx="932384" cy="329744"/>
      </dsp:txXfrm>
    </dsp:sp>
    <dsp:sp modelId="{A5392B4D-2E96-4499-AB03-33C7EB3130F5}">
      <dsp:nvSpPr>
        <dsp:cNvPr id="0" name=""/>
        <dsp:cNvSpPr/>
      </dsp:nvSpPr>
      <dsp:spPr>
        <a:xfrm>
          <a:off x="2565881" y="892403"/>
          <a:ext cx="932384" cy="789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FecundUnique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PairsByYear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2"/>
              </a:solidFill>
            </a:rPr>
            <a:t>- Grp per pair even if they has several broods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2565881" y="892403"/>
        <a:ext cx="932384" cy="789872"/>
      </dsp:txXfrm>
    </dsp:sp>
    <dsp:sp modelId="{A1F26A9C-E030-4B17-A246-9262F4F15BDC}">
      <dsp:nvSpPr>
        <dsp:cNvPr id="0" name=""/>
        <dsp:cNvSpPr/>
      </dsp:nvSpPr>
      <dsp:spPr>
        <a:xfrm>
          <a:off x="3684743" y="789210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50"/>
              </a:solidFill>
            </a:rPr>
            <a:t>tblBirdID</a:t>
          </a:r>
          <a:endParaRPr lang="en-US" sz="900" kern="1200" dirty="0">
            <a:solidFill>
              <a:srgbClr val="00B050"/>
            </a:solidFill>
          </a:endParaRPr>
        </a:p>
      </dsp:txBody>
      <dsp:txXfrm>
        <a:off x="3684743" y="789210"/>
        <a:ext cx="932384" cy="284377"/>
      </dsp:txXfrm>
    </dsp:sp>
    <dsp:sp modelId="{21303746-9DA6-4DD9-8927-68990CC06391}">
      <dsp:nvSpPr>
        <dsp:cNvPr id="0" name=""/>
        <dsp:cNvSpPr/>
      </dsp:nvSpPr>
      <dsp:spPr>
        <a:xfrm>
          <a:off x="3684743" y="1190136"/>
          <a:ext cx="932384" cy="239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3684743" y="1190136"/>
        <a:ext cx="932384" cy="239391"/>
      </dsp:txXfrm>
    </dsp:sp>
    <dsp:sp modelId="{D3844871-6E14-4B18-BA7F-DFA253F2D8DE}">
      <dsp:nvSpPr>
        <dsp:cNvPr id="0" name=""/>
        <dsp:cNvSpPr/>
      </dsp:nvSpPr>
      <dsp:spPr>
        <a:xfrm>
          <a:off x="3684743" y="1546076"/>
          <a:ext cx="932384" cy="239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3684743" y="1546076"/>
        <a:ext cx="932384" cy="239391"/>
      </dsp:txXfrm>
    </dsp:sp>
    <dsp:sp modelId="{9F994C9A-2375-4107-B9F6-FDFB87F7016B}">
      <dsp:nvSpPr>
        <dsp:cNvPr id="0" name=""/>
        <dsp:cNvSpPr/>
      </dsp:nvSpPr>
      <dsp:spPr>
        <a:xfrm>
          <a:off x="1447019" y="5906790"/>
          <a:ext cx="932384" cy="623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FecundFemales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AnnualTotals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-</a:t>
          </a:r>
          <a:r>
            <a:rPr lang="en-US" sz="900" b="0" kern="1200" dirty="0" smtClean="0"/>
            <a:t> count of broods per female per year</a:t>
          </a:r>
          <a:endParaRPr lang="en-US" sz="900" b="0" kern="1200" dirty="0"/>
        </a:p>
      </dsp:txBody>
      <dsp:txXfrm>
        <a:off x="1447019" y="5906790"/>
        <a:ext cx="932384" cy="623597"/>
      </dsp:txXfrm>
    </dsp:sp>
    <dsp:sp modelId="{9FDF6A15-718B-45B9-A8B7-7320203531AA}">
      <dsp:nvSpPr>
        <dsp:cNvPr id="0" name=""/>
        <dsp:cNvSpPr/>
      </dsp:nvSpPr>
      <dsp:spPr>
        <a:xfrm>
          <a:off x="2565881" y="4011412"/>
          <a:ext cx="932384" cy="591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FecundSummary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ByNatalNest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 = </a:t>
          </a:r>
          <a:r>
            <a:rPr lang="en-US" sz="900" b="1" kern="1200" dirty="0" err="1" smtClean="0"/>
            <a:t>sys_Fecundity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ByBrood</a:t>
          </a:r>
          <a:endParaRPr lang="en-US" sz="900" b="1" kern="1200" dirty="0"/>
        </a:p>
      </dsp:txBody>
      <dsp:txXfrm>
        <a:off x="2565881" y="4011412"/>
        <a:ext cx="932384" cy="591536"/>
      </dsp:txXfrm>
    </dsp:sp>
    <dsp:sp modelId="{50A7273F-8564-4F97-903F-EE64F0FACB38}">
      <dsp:nvSpPr>
        <dsp:cNvPr id="0" name=""/>
        <dsp:cNvSpPr/>
      </dsp:nvSpPr>
      <dsp:spPr>
        <a:xfrm>
          <a:off x="3684743" y="1902016"/>
          <a:ext cx="932384" cy="868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FecundEPPstatus</a:t>
          </a:r>
          <a:endParaRPr lang="en-US" sz="900" b="1" kern="1200" dirty="0" smtClean="0">
            <a:solidFill>
              <a:srgbClr val="C0000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2"/>
              </a:solidFill>
            </a:rPr>
            <a:t>-one line per </a:t>
          </a:r>
          <a:r>
            <a:rPr lang="en-US" sz="900" kern="1200" dirty="0" err="1" smtClean="0">
              <a:solidFill>
                <a:schemeClr val="tx2"/>
              </a:solidFill>
            </a:rPr>
            <a:t>BirdID</a:t>
          </a:r>
          <a:r>
            <a:rPr lang="en-US" sz="900" kern="1200" dirty="0" smtClean="0">
              <a:solidFill>
                <a:schemeClr val="tx2"/>
              </a:solidFill>
            </a:rPr>
            <a:t>, </a:t>
          </a:r>
          <a:r>
            <a:rPr lang="en-US" sz="900" kern="1200" dirty="0" err="1" smtClean="0">
              <a:solidFill>
                <a:schemeClr val="tx2"/>
              </a:solidFill>
            </a:rPr>
            <a:t>fosteredYN</a:t>
          </a:r>
          <a:r>
            <a:rPr lang="en-US" sz="900" kern="1200" dirty="0" smtClean="0">
              <a:solidFill>
                <a:schemeClr val="tx2"/>
              </a:solidFill>
            </a:rPr>
            <a:t>, EPPYN, based on </a:t>
          </a:r>
          <a:r>
            <a:rPr lang="en-US" sz="900" kern="1200" dirty="0" err="1" smtClean="0">
              <a:solidFill>
                <a:schemeClr val="tx2"/>
              </a:solidFill>
            </a:rPr>
            <a:t>UnidentifiedEPP</a:t>
          </a:r>
          <a:r>
            <a:rPr lang="en-US" sz="900" kern="1200" dirty="0" smtClean="0">
              <a:solidFill>
                <a:schemeClr val="tx2"/>
              </a:solidFill>
            </a:rPr>
            <a:t> to be correct</a:t>
          </a:r>
          <a:endParaRPr lang="en-US" sz="900" kern="1200" dirty="0">
            <a:solidFill>
              <a:schemeClr val="tx2"/>
            </a:solidFill>
          </a:endParaRPr>
        </a:p>
      </dsp:txBody>
      <dsp:txXfrm>
        <a:off x="3684743" y="1902016"/>
        <a:ext cx="932384" cy="868747"/>
      </dsp:txXfrm>
    </dsp:sp>
    <dsp:sp modelId="{1F06367B-9533-4AAC-A693-CEF51EA98DB3}">
      <dsp:nvSpPr>
        <dsp:cNvPr id="0" name=""/>
        <dsp:cNvSpPr/>
      </dsp:nvSpPr>
      <dsp:spPr>
        <a:xfrm>
          <a:off x="4803605" y="1289940"/>
          <a:ext cx="929047" cy="28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4803605" y="1289940"/>
        <a:ext cx="929047" cy="283859"/>
      </dsp:txXfrm>
    </dsp:sp>
    <dsp:sp modelId="{D53A468D-C0E4-4AD4-B917-4962A9FA5905}">
      <dsp:nvSpPr>
        <dsp:cNvPr id="0" name=""/>
        <dsp:cNvSpPr/>
      </dsp:nvSpPr>
      <dsp:spPr>
        <a:xfrm>
          <a:off x="4803605" y="1692785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RearingBrood</a:t>
          </a:r>
          <a:endParaRPr lang="en-US" sz="900" b="1" kern="1200" dirty="0"/>
        </a:p>
      </dsp:txBody>
      <dsp:txXfrm>
        <a:off x="4803605" y="1692785"/>
        <a:ext cx="932384" cy="284377"/>
      </dsp:txXfrm>
    </dsp:sp>
    <dsp:sp modelId="{13BF3484-F674-4D38-9322-C9617E1129B2}">
      <dsp:nvSpPr>
        <dsp:cNvPr id="0" name=""/>
        <dsp:cNvSpPr/>
      </dsp:nvSpPr>
      <dsp:spPr>
        <a:xfrm>
          <a:off x="5922467" y="1492322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1492322"/>
        <a:ext cx="932384" cy="284377"/>
      </dsp:txXfrm>
    </dsp:sp>
    <dsp:sp modelId="{C1A595B3-9378-4266-952E-0C6EB2419C9D}">
      <dsp:nvSpPr>
        <dsp:cNvPr id="0" name=""/>
        <dsp:cNvSpPr/>
      </dsp:nvSpPr>
      <dsp:spPr>
        <a:xfrm>
          <a:off x="5922467" y="1893248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tblFosterBroods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1893248"/>
        <a:ext cx="932384" cy="284377"/>
      </dsp:txXfrm>
    </dsp:sp>
    <dsp:sp modelId="{3C232198-7CF9-43BA-B6F4-1242D4BD7056}">
      <dsp:nvSpPr>
        <dsp:cNvPr id="0" name=""/>
        <dsp:cNvSpPr/>
      </dsp:nvSpPr>
      <dsp:spPr>
        <a:xfrm>
          <a:off x="4803605" y="2695099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GeneticParents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4803605" y="2695099"/>
        <a:ext cx="932384" cy="284377"/>
      </dsp:txXfrm>
    </dsp:sp>
    <dsp:sp modelId="{D11ADEB1-4C3D-459E-B374-B34EDAFB3952}">
      <dsp:nvSpPr>
        <dsp:cNvPr id="0" name=""/>
        <dsp:cNvSpPr/>
      </dsp:nvSpPr>
      <dsp:spPr>
        <a:xfrm>
          <a:off x="5922467" y="2294173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2294173"/>
        <a:ext cx="932384" cy="284377"/>
      </dsp:txXfrm>
    </dsp:sp>
    <dsp:sp modelId="{B7C77D38-9C77-4317-8263-8D4A6F0E3407}">
      <dsp:nvSpPr>
        <dsp:cNvPr id="0" name=""/>
        <dsp:cNvSpPr/>
      </dsp:nvSpPr>
      <dsp:spPr>
        <a:xfrm>
          <a:off x="5922467" y="2695099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2695099"/>
        <a:ext cx="932384" cy="284377"/>
      </dsp:txXfrm>
    </dsp:sp>
    <dsp:sp modelId="{1E0F7758-39B9-4DA2-8BD3-46495DA499A1}">
      <dsp:nvSpPr>
        <dsp:cNvPr id="0" name=""/>
        <dsp:cNvSpPr/>
      </dsp:nvSpPr>
      <dsp:spPr>
        <a:xfrm>
          <a:off x="5922467" y="309602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tblGenPedigree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3096024"/>
        <a:ext cx="932384" cy="284377"/>
      </dsp:txXfrm>
    </dsp:sp>
    <dsp:sp modelId="{C12ABE88-1421-4121-A929-FE59F166657C}">
      <dsp:nvSpPr>
        <dsp:cNvPr id="0" name=""/>
        <dsp:cNvSpPr/>
      </dsp:nvSpPr>
      <dsp:spPr>
        <a:xfrm>
          <a:off x="4803605" y="2150193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803605" y="2150193"/>
        <a:ext cx="932384" cy="284377"/>
      </dsp:txXfrm>
    </dsp:sp>
    <dsp:sp modelId="{86A0B657-82DF-4D17-99E7-5CEB619F47E5}">
      <dsp:nvSpPr>
        <dsp:cNvPr id="0" name=""/>
        <dsp:cNvSpPr/>
      </dsp:nvSpPr>
      <dsp:spPr>
        <a:xfrm>
          <a:off x="3684743" y="3395302"/>
          <a:ext cx="932384" cy="4876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FecundFosters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-count of foster per rearing brood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3395302"/>
        <a:ext cx="932384" cy="487673"/>
      </dsp:txXfrm>
    </dsp:sp>
    <dsp:sp modelId="{C870F02C-66E4-444E-A294-D45B612BE7C8}">
      <dsp:nvSpPr>
        <dsp:cNvPr id="0" name=""/>
        <dsp:cNvSpPr/>
      </dsp:nvSpPr>
      <dsp:spPr>
        <a:xfrm>
          <a:off x="4803605" y="3496950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FecundEPPStatus</a:t>
          </a:r>
          <a:endParaRPr lang="en-US" sz="900" b="1" kern="1200" dirty="0">
            <a:solidFill>
              <a:srgbClr val="C00000"/>
            </a:solidFill>
          </a:endParaRPr>
        </a:p>
      </dsp:txBody>
      <dsp:txXfrm>
        <a:off x="4803605" y="3496950"/>
        <a:ext cx="932384" cy="284377"/>
      </dsp:txXfrm>
    </dsp:sp>
    <dsp:sp modelId="{A9F5BEF3-6AC2-4BEB-9938-898CBEA82E22}">
      <dsp:nvSpPr>
        <dsp:cNvPr id="0" name=""/>
        <dsp:cNvSpPr/>
      </dsp:nvSpPr>
      <dsp:spPr>
        <a:xfrm>
          <a:off x="3684743" y="3999523"/>
          <a:ext cx="932384" cy="803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FecundExtraPair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smtClean="0">
              <a:solidFill>
                <a:schemeClr val="tx2"/>
              </a:solidFill>
            </a:rPr>
            <a:t>Sire</a:t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CountByBrood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smtClean="0">
              <a:solidFill>
                <a:schemeClr val="tx2"/>
              </a:solidFill>
            </a:rPr>
            <a:t>count genetic dad od EPP per natal brood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3999523"/>
        <a:ext cx="932384" cy="803357"/>
      </dsp:txXfrm>
    </dsp:sp>
    <dsp:sp modelId="{BC2A54FE-93C3-41D0-936F-368CDA998CE1}">
      <dsp:nvSpPr>
        <dsp:cNvPr id="0" name=""/>
        <dsp:cNvSpPr/>
      </dsp:nvSpPr>
      <dsp:spPr>
        <a:xfrm>
          <a:off x="4803605" y="4040882"/>
          <a:ext cx="932384" cy="7206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- Count EPP per genetic dad and natal brood</a:t>
          </a:r>
          <a:endParaRPr lang="en-US" sz="900" b="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4803605" y="4040882"/>
        <a:ext cx="932384" cy="720640"/>
      </dsp:txXfrm>
    </dsp:sp>
    <dsp:sp modelId="{209F470B-30D8-4EFB-9696-3579C42C2EEE}">
      <dsp:nvSpPr>
        <dsp:cNvPr id="0" name=""/>
        <dsp:cNvSpPr/>
      </dsp:nvSpPr>
      <dsp:spPr>
        <a:xfrm>
          <a:off x="5922467" y="3858088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GeneticParents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5922467" y="3858088"/>
        <a:ext cx="932384" cy="284377"/>
      </dsp:txXfrm>
    </dsp:sp>
    <dsp:sp modelId="{C64C0FFC-1983-4FC8-A365-69094BAACFA4}">
      <dsp:nvSpPr>
        <dsp:cNvPr id="0" name=""/>
        <dsp:cNvSpPr/>
      </dsp:nvSpPr>
      <dsp:spPr>
        <a:xfrm>
          <a:off x="5922467" y="4259013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FecundEPPStatus</a:t>
          </a:r>
          <a:endParaRPr lang="en-US" sz="900" b="1" kern="1200" dirty="0"/>
        </a:p>
      </dsp:txBody>
      <dsp:txXfrm>
        <a:off x="5922467" y="4259013"/>
        <a:ext cx="932384" cy="284377"/>
      </dsp:txXfrm>
    </dsp:sp>
    <dsp:sp modelId="{68B28FC0-EB1E-480C-BB86-3F1B6B85BCB2}">
      <dsp:nvSpPr>
        <dsp:cNvPr id="0" name=""/>
        <dsp:cNvSpPr/>
      </dsp:nvSpPr>
      <dsp:spPr>
        <a:xfrm>
          <a:off x="5922467" y="4659939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BroodEggDate</a:t>
          </a:r>
          <a:endParaRPr lang="en-US" sz="900" b="1" kern="1200" dirty="0">
            <a:solidFill>
              <a:srgbClr val="FF0000"/>
            </a:solidFill>
          </a:endParaRPr>
        </a:p>
      </dsp:txBody>
      <dsp:txXfrm>
        <a:off x="5922467" y="4659939"/>
        <a:ext cx="932384" cy="284377"/>
      </dsp:txXfrm>
    </dsp:sp>
    <dsp:sp modelId="{202B154A-D33B-4B8F-9AE3-9D0BC46DEDDC}">
      <dsp:nvSpPr>
        <dsp:cNvPr id="0" name=""/>
        <dsp:cNvSpPr/>
      </dsp:nvSpPr>
      <dsp:spPr>
        <a:xfrm>
          <a:off x="3684743" y="5204586"/>
          <a:ext cx="932384" cy="11068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BroodNringed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WithZeros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-add brood with no chicks ringed, either take </a:t>
          </a:r>
          <a:r>
            <a:rPr lang="en-US" sz="900" b="0" kern="1200" dirty="0" err="1" smtClean="0">
              <a:solidFill>
                <a:schemeClr val="tx2"/>
              </a:solidFill>
            </a:rPr>
            <a:t>Nring</a:t>
          </a:r>
          <a:r>
            <a:rPr lang="en-US" sz="900" b="0" kern="1200" dirty="0" smtClean="0">
              <a:solidFill>
                <a:schemeClr val="tx2"/>
              </a:solidFill>
            </a:rPr>
            <a:t> or </a:t>
          </a:r>
          <a:r>
            <a:rPr lang="en-US" sz="900" b="0" kern="1200" dirty="0" err="1" smtClean="0">
              <a:solidFill>
                <a:schemeClr val="tx2"/>
              </a:solidFill>
            </a:rPr>
            <a:t>broodEvents</a:t>
          </a:r>
          <a:r>
            <a:rPr lang="en-US" sz="900" b="0" kern="1200" dirty="0" smtClean="0">
              <a:solidFill>
                <a:schemeClr val="tx2"/>
              </a:solidFill>
            </a:rPr>
            <a:t>.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err="1" smtClean="0">
              <a:solidFill>
                <a:schemeClr val="tx2"/>
              </a:solidFill>
            </a:rPr>
            <a:t>OffsrpingNest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5204586"/>
        <a:ext cx="932384" cy="1106833"/>
      </dsp:txXfrm>
    </dsp:sp>
    <dsp:sp modelId="{33562F73-D562-400F-89DC-B9E3D6454149}">
      <dsp:nvSpPr>
        <dsp:cNvPr id="0" name=""/>
        <dsp:cNvSpPr/>
      </dsp:nvSpPr>
      <dsp:spPr>
        <a:xfrm>
          <a:off x="4803605" y="506086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BroodRingDate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4803605" y="5060864"/>
        <a:ext cx="932384" cy="284377"/>
      </dsp:txXfrm>
    </dsp:sp>
    <dsp:sp modelId="{96514127-A111-4300-A207-63C61A84AAAF}">
      <dsp:nvSpPr>
        <dsp:cNvPr id="0" name=""/>
        <dsp:cNvSpPr/>
      </dsp:nvSpPr>
      <dsp:spPr>
        <a:xfrm>
          <a:off x="5922467" y="506086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tblBroodEvents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5922467" y="5060864"/>
        <a:ext cx="932384" cy="284377"/>
      </dsp:txXfrm>
    </dsp:sp>
    <dsp:sp modelId="{F642AF4F-2D7E-4C41-AE7A-EB93C168035C}">
      <dsp:nvSpPr>
        <dsp:cNvPr id="0" name=""/>
        <dsp:cNvSpPr/>
      </dsp:nvSpPr>
      <dsp:spPr>
        <a:xfrm>
          <a:off x="4803605" y="5461790"/>
          <a:ext cx="932384" cy="592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BroodNindivids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smtClean="0"/>
            <a:t>Ringed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/>
            <a:t>Nring</a:t>
          </a:r>
          <a:r>
            <a:rPr lang="en-US" sz="900" b="0" kern="1200" dirty="0" smtClean="0"/>
            <a:t> = #Bird ringed per brood</a:t>
          </a:r>
          <a:endParaRPr lang="en-US" sz="900" b="0" kern="1200" dirty="0"/>
        </a:p>
      </dsp:txBody>
      <dsp:txXfrm>
        <a:off x="4803605" y="5461790"/>
        <a:ext cx="932384" cy="592426"/>
      </dsp:txXfrm>
    </dsp:sp>
    <dsp:sp modelId="{E84B093C-94FB-44D5-A096-1E575B3F1339}">
      <dsp:nvSpPr>
        <dsp:cNvPr id="0" name=""/>
        <dsp:cNvSpPr/>
      </dsp:nvSpPr>
      <dsp:spPr>
        <a:xfrm>
          <a:off x="5922467" y="5497893"/>
          <a:ext cx="932384" cy="52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BirdsRinged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-Count </a:t>
          </a:r>
          <a:r>
            <a:rPr lang="en-US" sz="900" b="0" kern="1200" dirty="0" err="1" smtClean="0">
              <a:solidFill>
                <a:schemeClr val="tx2"/>
              </a:solidFill>
            </a:rPr>
            <a:t>nb</a:t>
          </a:r>
          <a:r>
            <a:rPr lang="en-US" sz="900" b="0" kern="1200" dirty="0" smtClean="0">
              <a:solidFill>
                <a:schemeClr val="tx2"/>
              </a:solidFill>
            </a:rPr>
            <a:t> or birds with any Code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5922467" y="5497893"/>
        <a:ext cx="932384" cy="520220"/>
      </dsp:txXfrm>
    </dsp:sp>
    <dsp:sp modelId="{658B332D-0CB7-4A92-B641-AF34C6A589C9}">
      <dsp:nvSpPr>
        <dsp:cNvPr id="0" name=""/>
        <dsp:cNvSpPr/>
      </dsp:nvSpPr>
      <dsp:spPr>
        <a:xfrm>
          <a:off x="4803605" y="617076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803605" y="6170764"/>
        <a:ext cx="932384" cy="284377"/>
      </dsp:txXfrm>
    </dsp:sp>
    <dsp:sp modelId="{EA8DC97B-A46B-4224-B9DE-2FB009AE1CC3}">
      <dsp:nvSpPr>
        <dsp:cNvPr id="0" name=""/>
        <dsp:cNvSpPr/>
      </dsp:nvSpPr>
      <dsp:spPr>
        <a:xfrm>
          <a:off x="3684743" y="6427968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684743" y="6427968"/>
        <a:ext cx="932384" cy="284377"/>
      </dsp:txXfrm>
    </dsp:sp>
    <dsp:sp modelId="{FEE3FEBE-1D35-468D-8717-0925F07B55CC}">
      <dsp:nvSpPr>
        <dsp:cNvPr id="0" name=""/>
        <dsp:cNvSpPr/>
      </dsp:nvSpPr>
      <dsp:spPr>
        <a:xfrm>
          <a:off x="2565881" y="6827788"/>
          <a:ext cx="932384" cy="1597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FecundEPPsGained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err="1" smtClean="0"/>
            <a:t>BySocialDads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-EPP social male gained </a:t>
          </a:r>
          <a:r>
            <a:rPr lang="en-US" sz="900" b="0" kern="1200" dirty="0" err="1" smtClean="0"/>
            <a:t>LayDate</a:t>
          </a:r>
          <a:r>
            <a:rPr lang="en-US" sz="900" b="0" kern="1200" dirty="0" smtClean="0"/>
            <a:t> </a:t>
          </a:r>
          <a:r>
            <a:rPr lang="en-US" sz="900" b="0" kern="1200" dirty="0" err="1" smtClean="0"/>
            <a:t>EPBrood</a:t>
          </a:r>
          <a:r>
            <a:rPr lang="en-US" sz="900" b="0" kern="1200" dirty="0" smtClean="0"/>
            <a:t> range from 1 day before his social brood </a:t>
          </a:r>
          <a:r>
            <a:rPr lang="en-US" sz="900" b="0" kern="1200" dirty="0" err="1" smtClean="0"/>
            <a:t>LayDate</a:t>
          </a:r>
          <a:r>
            <a:rPr lang="en-US" sz="900" b="0" kern="1200" dirty="0" smtClean="0"/>
            <a:t> to 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+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"</a:t>
          </a:r>
          <a:r>
            <a:rPr lang="en-US" sz="900" b="0" kern="1200" dirty="0" err="1" smtClean="0">
              <a:solidFill>
                <a:schemeClr val="tx2"/>
              </a:solidFill>
            </a:rPr>
            <a:t>AvgLayToFledgePeriod</a:t>
          </a:r>
          <a:r>
            <a:rPr lang="en-US" sz="900" b="0" kern="1200" dirty="0" smtClean="0">
              <a:solidFill>
                <a:schemeClr val="tx2"/>
              </a:solidFill>
            </a:rPr>
            <a:t>“ – 1day</a:t>
          </a:r>
          <a:r>
            <a:rPr lang="en-US" sz="900" b="0" kern="1200" dirty="0" smtClean="0"/>
            <a:t> </a:t>
          </a:r>
          <a:endParaRPr lang="en-US" sz="900" b="0" kern="1200" dirty="0"/>
        </a:p>
      </dsp:txBody>
      <dsp:txXfrm>
        <a:off x="2565881" y="6827788"/>
        <a:ext cx="932384" cy="1597976"/>
      </dsp:txXfrm>
    </dsp:sp>
    <dsp:sp modelId="{F433E70E-7FD9-46E0-97AD-F85B286BFFE7}">
      <dsp:nvSpPr>
        <dsp:cNvPr id="0" name=""/>
        <dsp:cNvSpPr/>
      </dsp:nvSpPr>
      <dsp:spPr>
        <a:xfrm>
          <a:off x="3684743" y="682889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2">
                  <a:lumMod val="60000"/>
                  <a:lumOff val="40000"/>
                </a:schemeClr>
              </a:solidFill>
            </a:rPr>
            <a:t>FecundExtraPair</a:t>
          </a: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/>
          </a:r>
          <a:b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</a:br>
          <a:r>
            <a:rPr lang="en-US" sz="900" b="1" kern="1200" dirty="0" smtClean="0">
              <a:solidFill>
                <a:schemeClr val="accent2">
                  <a:lumMod val="60000"/>
                  <a:lumOff val="40000"/>
                </a:schemeClr>
              </a:solidFill>
            </a:rPr>
            <a:t>Sires</a:t>
          </a:r>
          <a:endParaRPr lang="en-US" sz="900" b="1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3684743" y="6828894"/>
        <a:ext cx="932384" cy="284377"/>
      </dsp:txXfrm>
    </dsp:sp>
    <dsp:sp modelId="{0E474E62-7949-4145-8CEB-B66057386B18}">
      <dsp:nvSpPr>
        <dsp:cNvPr id="0" name=""/>
        <dsp:cNvSpPr/>
      </dsp:nvSpPr>
      <dsp:spPr>
        <a:xfrm>
          <a:off x="3684743" y="7229819"/>
          <a:ext cx="932384" cy="7939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FecundBroodDates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-from 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 to </a:t>
          </a:r>
          <a:r>
            <a:rPr lang="en-US" sz="900" b="0" kern="1200" dirty="0" err="1" smtClean="0">
              <a:solidFill>
                <a:schemeClr val="tx2"/>
              </a:solidFill>
            </a:rPr>
            <a:t>to</a:t>
          </a:r>
          <a:r>
            <a:rPr lang="en-US" sz="900" b="0" kern="1200" dirty="0" smtClean="0">
              <a:solidFill>
                <a:schemeClr val="tx2"/>
              </a:solidFill>
            </a:rPr>
            <a:t> </a:t>
          </a:r>
          <a:r>
            <a:rPr lang="en-US" sz="900" b="0" kern="1200" dirty="0" err="1" smtClean="0">
              <a:solidFill>
                <a:schemeClr val="tx2"/>
              </a:solidFill>
            </a:rPr>
            <a:t>LayDate</a:t>
          </a:r>
          <a:r>
            <a:rPr lang="en-US" sz="900" b="0" kern="1200" dirty="0" smtClean="0">
              <a:solidFill>
                <a:schemeClr val="tx2"/>
              </a:solidFill>
            </a:rPr>
            <a:t>+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"</a:t>
          </a:r>
          <a:r>
            <a:rPr lang="en-US" sz="900" b="0" kern="1200" dirty="0" err="1" smtClean="0">
              <a:solidFill>
                <a:schemeClr val="tx2"/>
              </a:solidFill>
            </a:rPr>
            <a:t>AvgLayToFledge</a:t>
          </a:r>
          <a:r>
            <a:rPr lang="en-US" sz="900" b="0" kern="1200" dirty="0" smtClean="0">
              <a:solidFill>
                <a:schemeClr val="tx2"/>
              </a:solidFill>
            </a:rPr>
            <a:t/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smtClean="0">
              <a:solidFill>
                <a:schemeClr val="tx2"/>
              </a:solidFill>
            </a:rPr>
            <a:t>Period"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3684743" y="7229819"/>
        <a:ext cx="932384" cy="793913"/>
      </dsp:txXfrm>
    </dsp:sp>
    <dsp:sp modelId="{DBFFFDDD-1FFC-4C34-B06C-1CAF6C824B20}">
      <dsp:nvSpPr>
        <dsp:cNvPr id="0" name=""/>
        <dsp:cNvSpPr/>
      </dsp:nvSpPr>
      <dsp:spPr>
        <a:xfrm>
          <a:off x="4803605" y="7284124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803605" y="7284124"/>
        <a:ext cx="932384" cy="284377"/>
      </dsp:txXfrm>
    </dsp:sp>
    <dsp:sp modelId="{D8260E55-ED64-4892-9D6C-2AAE35BA590A}">
      <dsp:nvSpPr>
        <dsp:cNvPr id="0" name=""/>
        <dsp:cNvSpPr/>
      </dsp:nvSpPr>
      <dsp:spPr>
        <a:xfrm>
          <a:off x="4803605" y="7685050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FF0000"/>
              </a:solidFill>
            </a:rPr>
            <a:t>BroodEggDate</a:t>
          </a:r>
          <a:endParaRPr lang="en-US" sz="900" b="1" kern="1200" dirty="0">
            <a:solidFill>
              <a:srgbClr val="FF0000"/>
            </a:solidFill>
          </a:endParaRPr>
        </a:p>
      </dsp:txBody>
      <dsp:txXfrm>
        <a:off x="4803605" y="7685050"/>
        <a:ext cx="932384" cy="284377"/>
      </dsp:txXfrm>
    </dsp:sp>
    <dsp:sp modelId="{13F3E67C-E449-4F16-B127-38E6EA705DF8}">
      <dsp:nvSpPr>
        <dsp:cNvPr id="0" name=""/>
        <dsp:cNvSpPr/>
      </dsp:nvSpPr>
      <dsp:spPr>
        <a:xfrm>
          <a:off x="3684743" y="8140281"/>
          <a:ext cx="932384" cy="284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684743" y="8140281"/>
        <a:ext cx="932384" cy="284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F4E9-671E-4C07-AE61-D9AD58733843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5D56-C216-4420-928B-A879663C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34055472"/>
              </p:ext>
            </p:extLst>
          </p:nvPr>
        </p:nvGraphicFramePr>
        <p:xfrm>
          <a:off x="0" y="0"/>
          <a:ext cx="6858000" cy="906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4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77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25</cp:revision>
  <dcterms:created xsi:type="dcterms:W3CDTF">2015-12-06T18:17:43Z</dcterms:created>
  <dcterms:modified xsi:type="dcterms:W3CDTF">2016-05-02T17:48:53Z</dcterms:modified>
</cp:coreProperties>
</file>