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144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 Winney" initials="IW" lastIdx="4" clrIdx="0">
    <p:extLst/>
  </p:cmAuthor>
  <p:cmAuthor id="2" name="Malika" initials="MI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13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3T11:51:06.637" idx="2">
    <p:pos x="3412" y="2187"/>
    <p:text>LastStage&gt;1 per brood. This is a bit weird because 1's hatched! So this is not whether a brood hatched or not, it is whether we saw live nestlings in the brood.</p:text>
    <p:extLst mod="1">
      <p:ext uri="{C676402C-5697-4E1C-873F-D02D1690AC5C}">
        <p15:threadingInfo xmlns:p15="http://schemas.microsoft.com/office/powerpoint/2012/main" timeZoneBias="0"/>
      </p:ext>
    </p:extLst>
  </p:cm>
  <p:cm authorId="1" dt="2015-11-23T11:52:17.037" idx="3">
    <p:pos x="3321" y="3541"/>
    <p:text>There are some years where ringing events have not been entered. This suggests that we should enter ringing dates for these years, right?</p:text>
    <p:extLst mod="1">
      <p:ext uri="{C676402C-5697-4E1C-873F-D02D1690AC5C}">
        <p15:threadingInfo xmlns:p15="http://schemas.microsoft.com/office/powerpoint/2012/main" timeZoneBias="0"/>
      </p:ext>
    </p:extLst>
  </p:cm>
  <p:cm authorId="2" dt="2015-11-24T16:12:51.524" idx="3">
    <p:pos x="3996" y="2183"/>
    <p:text>I agree, I think this should be &gt; or = to 1</p:text>
  </p:cm>
  <p:cm authorId="2" dt="2015-11-24T16:13:57.814" idx="4">
    <p:pos x="3561" y="3533"/>
    <p:text>well it leads to inconsistency in what information we select for each pairs, but at least it does not lead to inconsistency between team members</p:text>
  </p:cm>
  <p:cm authorId="1" dt="2015-11-23T11:54:51.821" idx="4">
    <p:pos x="3403" y="4416"/>
    <p:text>So last seen alive also depends on having an up-to-date pedigree of approved standard for EPP analysis in the database that someone is using.</p:text>
    <p:extLst mod="1">
      <p:ext uri="{C676402C-5697-4E1C-873F-D02D1690AC5C}">
        <p15:threadingInfo xmlns:p15="http://schemas.microsoft.com/office/powerpoint/2012/main" timeZoneBias="0"/>
      </p:ext>
    </p:extLst>
  </p:cm>
  <p:cm authorId="2" dt="2015-11-24T16:14:25.652" idx="5">
    <p:pos x="3632" y="4420"/>
    <p:text>definitively</p:text>
  </p:cm>
  <p:cm authorId="2" dt="2016-05-02T17:50:40.117" idx="7">
    <p:pos x="3972" y="1268"/>
    <p:text>this was changed (corrected) on20160428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DD989-C301-42BB-B394-7246D212EA0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57DA822-E89F-49E3-9558-BC9A614B7B2E}">
      <dgm:prSet phldrT="[Text]" custT="1"/>
      <dgm:spPr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chemeClr val="accent6">
                  <a:lumMod val="75000"/>
                </a:schemeClr>
              </a:solidFill>
            </a:rPr>
            <a:t>LastLiveRecord</a:t>
          </a: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-union of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LastLiveCapture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LastSocialMum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Date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LastSocialDad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Date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LastEPPPaternity</a:t>
          </a:r>
          <a:endParaRPr lang="en-US" sz="1000" b="0" dirty="0">
            <a:solidFill>
              <a:schemeClr val="tx2"/>
            </a:solidFill>
          </a:endParaRPr>
        </a:p>
      </dgm:t>
    </dgm:pt>
    <dgm:pt modelId="{D6ED44A7-7F6F-46E4-B6F1-57C31B1EA930}">
      <dgm:prSet phldrT="[Text]" custT="1"/>
      <dgm:spPr/>
      <dgm:t>
        <a:bodyPr/>
        <a:lstStyle/>
        <a:p>
          <a:r>
            <a:rPr lang="en-US" sz="1000" dirty="0" smtClean="0"/>
            <a:t>*</a:t>
          </a:r>
          <a:r>
            <a:rPr lang="en-US" sz="1000" b="1" dirty="0" err="1" smtClean="0"/>
            <a:t>LastLiveRecord</a:t>
          </a:r>
          <a:endParaRPr lang="en-US" sz="1000" b="1" dirty="0" smtClean="0"/>
        </a:p>
      </dgm:t>
    </dgm:pt>
    <dgm:pt modelId="{EE10DE2E-44D5-4061-B1F9-D755A89EF024}" type="sibTrans" cxnId="{432AEDFE-CDC3-4C8A-9AF3-5C1E538698AD}">
      <dgm:prSet/>
      <dgm:spPr/>
      <dgm:t>
        <a:bodyPr/>
        <a:lstStyle/>
        <a:p>
          <a:endParaRPr lang="en-US" dirty="0"/>
        </a:p>
      </dgm:t>
    </dgm:pt>
    <dgm:pt modelId="{1DB5C1CB-1C96-4958-88DD-7B123FC2F6B1}" type="parTrans" cxnId="{432AEDFE-CDC3-4C8A-9AF3-5C1E538698AD}">
      <dgm:prSet/>
      <dgm:spPr/>
      <dgm:t>
        <a:bodyPr/>
        <a:lstStyle/>
        <a:p>
          <a:endParaRPr lang="en-US"/>
        </a:p>
      </dgm:t>
    </dgm:pt>
    <dgm:pt modelId="{3D4C13FA-25EC-40D6-9FAE-18D36E3DFC14}" type="sibTrans" cxnId="{471F5016-4420-49E7-8BF9-E674665B5927}">
      <dgm:prSet/>
      <dgm:spPr/>
      <dgm:t>
        <a:bodyPr/>
        <a:lstStyle/>
        <a:p>
          <a:endParaRPr lang="en-US" dirty="0"/>
        </a:p>
      </dgm:t>
    </dgm:pt>
    <dgm:pt modelId="{3130A0F9-2C80-4888-A0C9-BD7B53FAF9E9}" type="parTrans" cxnId="{471F5016-4420-49E7-8BF9-E674665B5927}">
      <dgm:prSet/>
      <dgm:spPr/>
      <dgm:t>
        <a:bodyPr/>
        <a:lstStyle/>
        <a:p>
          <a:endParaRPr lang="en-US" sz="1000"/>
        </a:p>
      </dgm:t>
    </dgm:pt>
    <dgm:pt modelId="{6B91BE19-7F7E-41EE-8F8A-2F1A8D240D4C}">
      <dgm:prSet custT="1"/>
      <dgm:spPr/>
      <dgm:t>
        <a:bodyPr/>
        <a:lstStyle/>
        <a:p>
          <a:r>
            <a:rPr lang="en-US" sz="1000" b="1" dirty="0" err="1" smtClean="0"/>
            <a:t>LastLiveRecord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F2903B6D-F87B-43C6-9BDE-2C149D85246D}" type="parTrans" cxnId="{60CC79F0-7900-4D0B-874D-B1DE8E54A3E8}">
      <dgm:prSet/>
      <dgm:spPr/>
      <dgm:t>
        <a:bodyPr/>
        <a:lstStyle/>
        <a:p>
          <a:endParaRPr lang="en-US" sz="1000"/>
        </a:p>
      </dgm:t>
    </dgm:pt>
    <dgm:pt modelId="{139CC0A6-5B73-493B-A95E-6081F027F65F}" type="sibTrans" cxnId="{60CC79F0-7900-4D0B-874D-B1DE8E54A3E8}">
      <dgm:prSet/>
      <dgm:spPr/>
      <dgm:t>
        <a:bodyPr/>
        <a:lstStyle/>
        <a:p>
          <a:endParaRPr lang="en-US"/>
        </a:p>
      </dgm:t>
    </dgm:pt>
    <dgm:pt modelId="{70364DBF-CEA7-4122-A7A8-502E918520A8}">
      <dgm:prSet custT="1"/>
      <dgm:spPr/>
      <dgm:t>
        <a:bodyPr/>
        <a:lstStyle/>
        <a:p>
          <a:r>
            <a:rPr lang="en-US" sz="1000" b="1" dirty="0" err="1" smtClean="0"/>
            <a:t>LastSighting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2ABAE041-A01B-4A5B-9214-2363857BDA5C}" type="parTrans" cxnId="{AB34853E-8915-4B8A-97AE-33D2479B38F6}">
      <dgm:prSet/>
      <dgm:spPr/>
      <dgm:t>
        <a:bodyPr/>
        <a:lstStyle/>
        <a:p>
          <a:endParaRPr lang="en-US" sz="1000"/>
        </a:p>
      </dgm:t>
    </dgm:pt>
    <dgm:pt modelId="{DB2779FE-CE19-4325-918F-E79D1EA3FFFF}" type="sibTrans" cxnId="{AB34853E-8915-4B8A-97AE-33D2479B38F6}">
      <dgm:prSet/>
      <dgm:spPr/>
      <dgm:t>
        <a:bodyPr/>
        <a:lstStyle/>
        <a:p>
          <a:endParaRPr lang="en-US"/>
        </a:p>
      </dgm:t>
    </dgm:pt>
    <dgm:pt modelId="{F2970618-BA7D-4957-BDE5-4679B2612DD9}">
      <dgm:prSet custT="1"/>
      <dgm:spPr/>
      <dgm:t>
        <a:bodyPr/>
        <a:lstStyle/>
        <a:p>
          <a:r>
            <a:rPr lang="en-US" sz="1000" b="1" dirty="0" err="1" smtClean="0"/>
            <a:t>LastLive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Capture</a:t>
          </a:r>
          <a:endParaRPr lang="en-US" sz="1000" b="1" dirty="0"/>
        </a:p>
      </dgm:t>
    </dgm:pt>
    <dgm:pt modelId="{054C8CB1-F3F9-4F5B-9CC5-EDD68CD3F5A9}" type="parTrans" cxnId="{7ACF9186-9C24-4D3B-8051-B02E3DD33737}">
      <dgm:prSet/>
      <dgm:spPr/>
      <dgm:t>
        <a:bodyPr/>
        <a:lstStyle/>
        <a:p>
          <a:endParaRPr lang="en-US" sz="1000"/>
        </a:p>
      </dgm:t>
    </dgm:pt>
    <dgm:pt modelId="{E4049438-3F76-49C8-A33B-B40929C5E9DC}" type="sibTrans" cxnId="{7ACF9186-9C24-4D3B-8051-B02E3DD33737}">
      <dgm:prSet/>
      <dgm:spPr/>
      <dgm:t>
        <a:bodyPr/>
        <a:lstStyle/>
        <a:p>
          <a:endParaRPr lang="en-US"/>
        </a:p>
      </dgm:t>
    </dgm:pt>
    <dgm:pt modelId="{0FF773E1-C96E-4AB1-B9A9-EF4CF8F907A4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b="1" dirty="0" smtClean="0">
              <a:solidFill>
                <a:srgbClr val="00B050"/>
              </a:solidFill>
            </a:rPr>
            <a:t> + </a:t>
          </a:r>
          <a:r>
            <a:rPr lang="en-US" sz="1000" b="1" dirty="0" err="1" smtClean="0">
              <a:solidFill>
                <a:srgbClr val="00B050"/>
              </a:solidFill>
            </a:rPr>
            <a:t>tblCaptures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-Grp by </a:t>
          </a:r>
          <a:r>
            <a:rPr lang="en-US" sz="1000" dirty="0" err="1" smtClean="0"/>
            <a:t>BirdID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</a:t>
          </a:r>
          <a:r>
            <a:rPr lang="en-US" sz="1000" dirty="0" err="1" smtClean="0"/>
            <a:t>DeathDate</a:t>
          </a:r>
          <a:r>
            <a:rPr lang="en-US" sz="1000" dirty="0" smtClean="0"/>
            <a:t> is null or &lt;&gt; </a:t>
          </a:r>
          <a:r>
            <a:rPr lang="en-US" sz="1000" dirty="0" err="1" smtClean="0"/>
            <a:t>CaptureDate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-Date = max(</a:t>
          </a:r>
          <a:r>
            <a:rPr lang="en-US" sz="1000" dirty="0" err="1" smtClean="0"/>
            <a:t>CaptureDate</a:t>
          </a:r>
          <a:r>
            <a:rPr lang="en-US" sz="1000" dirty="0" smtClean="0"/>
            <a:t>)</a:t>
          </a:r>
          <a:endParaRPr lang="en-US" sz="1000" dirty="0"/>
        </a:p>
      </dgm:t>
    </dgm:pt>
    <dgm:pt modelId="{63C451AF-0DE6-415D-A080-07A4496EE903}" type="parTrans" cxnId="{86834B12-2CF7-4366-9029-BB5A7633FE73}">
      <dgm:prSet/>
      <dgm:spPr/>
      <dgm:t>
        <a:bodyPr/>
        <a:lstStyle/>
        <a:p>
          <a:endParaRPr lang="en-US" sz="1000"/>
        </a:p>
      </dgm:t>
    </dgm:pt>
    <dgm:pt modelId="{D96F5437-460D-48F3-AA08-3490752FBCB7}" type="sibTrans" cxnId="{86834B12-2CF7-4366-9029-BB5A7633FE73}">
      <dgm:prSet/>
      <dgm:spPr/>
      <dgm:t>
        <a:bodyPr/>
        <a:lstStyle/>
        <a:p>
          <a:endParaRPr lang="en-US"/>
        </a:p>
      </dgm:t>
    </dgm:pt>
    <dgm:pt modelId="{F8D70772-4A77-4E16-80CB-DA089D5EFA19}">
      <dgm:prSet custT="1"/>
      <dgm:spPr>
        <a:ln>
          <a:solidFill>
            <a:srgbClr val="00B0F0"/>
          </a:solidFill>
        </a:ln>
      </dgm:spPr>
      <dgm:t>
        <a:bodyPr/>
        <a:lstStyle/>
        <a:p>
          <a:pPr algn="ctr"/>
          <a:r>
            <a:rPr lang="en-US" sz="1000" b="1" dirty="0" smtClean="0">
              <a:solidFill>
                <a:srgbClr val="00B0F0"/>
              </a:solidFill>
            </a:rPr>
            <a:t>Last</a:t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err="1" smtClean="0">
              <a:solidFill>
                <a:srgbClr val="00B0F0"/>
              </a:solidFill>
            </a:rPr>
            <a:t>SocialMum</a:t>
          </a:r>
          <a:r>
            <a:rPr lang="en-US" sz="1000" b="1" dirty="0" smtClean="0">
              <a:solidFill>
                <a:srgbClr val="00B0F0"/>
              </a:solidFill>
            </a:rPr>
            <a:t/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smtClean="0">
              <a:solidFill>
                <a:srgbClr val="00B0F0"/>
              </a:solidFill>
            </a:rPr>
            <a:t>Date</a:t>
          </a: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-Grp </a:t>
          </a:r>
          <a:r>
            <a:rPr lang="en-US" sz="1000" b="0" dirty="0" err="1" smtClean="0">
              <a:solidFill>
                <a:schemeClr val="tx2"/>
              </a:solidFill>
            </a:rPr>
            <a:t>byBirdID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-max(Date)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-Date=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RingDate</a:t>
          </a:r>
          <a:r>
            <a:rPr lang="en-US" sz="1000" b="0" dirty="0" smtClean="0">
              <a:solidFill>
                <a:schemeClr val="tx2"/>
              </a:solidFill>
            </a:rPr>
            <a:t> or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HatchDate</a:t>
          </a:r>
          <a:r>
            <a:rPr lang="en-US" sz="1000" b="0" dirty="0" smtClean="0">
              <a:solidFill>
                <a:schemeClr val="tx2"/>
              </a:solidFill>
            </a:rPr>
            <a:t> or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-ID certain = yes</a:t>
          </a:r>
          <a:endParaRPr lang="en-US" sz="1000" b="0" dirty="0">
            <a:solidFill>
              <a:schemeClr val="tx2"/>
            </a:solidFill>
          </a:endParaRPr>
        </a:p>
      </dgm:t>
    </dgm:pt>
    <dgm:pt modelId="{5C76DD75-D8BF-4C6E-8ED8-E77FD6A240DB}" type="parTrans" cxnId="{2773BBE6-651A-41F2-8FF5-3867CA667280}">
      <dgm:prSet/>
      <dgm:spPr/>
      <dgm:t>
        <a:bodyPr/>
        <a:lstStyle/>
        <a:p>
          <a:endParaRPr lang="en-US" sz="1000"/>
        </a:p>
      </dgm:t>
    </dgm:pt>
    <dgm:pt modelId="{AF6365C0-5671-401C-BC2B-575E9EE10992}" type="sibTrans" cxnId="{2773BBE6-651A-41F2-8FF5-3867CA667280}">
      <dgm:prSet/>
      <dgm:spPr/>
      <dgm:t>
        <a:bodyPr/>
        <a:lstStyle/>
        <a:p>
          <a:endParaRPr lang="en-US"/>
        </a:p>
      </dgm:t>
    </dgm:pt>
    <dgm:pt modelId="{488F7D39-E327-4B3F-89C4-E40489C3D624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1000" b="1" dirty="0" smtClean="0">
              <a:solidFill>
                <a:srgbClr val="00B0F0"/>
              </a:solidFill>
            </a:rPr>
            <a:t>Last</a:t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err="1" smtClean="0">
              <a:solidFill>
                <a:srgbClr val="00B0F0"/>
              </a:solidFill>
            </a:rPr>
            <a:t>SocialDad</a:t>
          </a:r>
          <a:r>
            <a:rPr lang="en-US" sz="1000" b="1" dirty="0" smtClean="0">
              <a:solidFill>
                <a:srgbClr val="00B0F0"/>
              </a:solidFill>
            </a:rPr>
            <a:t/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smtClean="0">
              <a:solidFill>
                <a:srgbClr val="00B0F0"/>
              </a:solidFill>
            </a:rPr>
            <a:t>Date</a:t>
          </a:r>
        </a:p>
        <a:p>
          <a:r>
            <a:rPr lang="en-US" sz="1000" b="1" dirty="0" smtClean="0">
              <a:solidFill>
                <a:srgbClr val="00B0F0"/>
              </a:solidFill>
            </a:rPr>
            <a:t>(see Mum)</a:t>
          </a:r>
          <a:endParaRPr lang="en-US" sz="1000" b="1" dirty="0">
            <a:solidFill>
              <a:srgbClr val="00B0F0"/>
            </a:solidFill>
          </a:endParaRPr>
        </a:p>
      </dgm:t>
    </dgm:pt>
    <dgm:pt modelId="{81E6A6A1-9CDF-404E-BF9F-958F8899BF8E}" type="parTrans" cxnId="{8C18E370-67BA-451B-9247-B055CE0AC30D}">
      <dgm:prSet/>
      <dgm:spPr/>
      <dgm:t>
        <a:bodyPr/>
        <a:lstStyle/>
        <a:p>
          <a:endParaRPr lang="en-US" sz="1000"/>
        </a:p>
      </dgm:t>
    </dgm:pt>
    <dgm:pt modelId="{A669E452-6723-4D2C-AD68-A23A2A933A7F}" type="sibTrans" cxnId="{8C18E370-67BA-451B-9247-B055CE0AC30D}">
      <dgm:prSet/>
      <dgm:spPr/>
      <dgm:t>
        <a:bodyPr/>
        <a:lstStyle/>
        <a:p>
          <a:endParaRPr lang="en-US"/>
        </a:p>
      </dgm:t>
    </dgm:pt>
    <dgm:pt modelId="{F5CF903E-9F6D-4B9D-900F-7D5A2A6F5F66}">
      <dgm:prSet custT="1"/>
      <dgm:spPr/>
      <dgm:t>
        <a:bodyPr/>
        <a:lstStyle/>
        <a:p>
          <a:pPr algn="ctr"/>
          <a:r>
            <a:rPr lang="en-US" sz="1000" b="1" dirty="0" err="1" smtClean="0"/>
            <a:t>LastEPP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Paternity</a:t>
          </a:r>
        </a:p>
        <a:p>
          <a:pPr algn="l"/>
          <a:r>
            <a:rPr lang="en-US" sz="1000" b="0" dirty="0" smtClean="0"/>
            <a:t>-Grp by </a:t>
          </a:r>
          <a:r>
            <a:rPr lang="en-US" sz="1000" b="0" dirty="0" err="1" smtClean="0"/>
            <a:t>DadID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-Date = </a:t>
          </a:r>
          <a:r>
            <a:rPr lang="en-US" sz="1000" b="0" dirty="0" smtClean="0">
              <a:solidFill>
                <a:schemeClr val="tx2"/>
              </a:solidFill>
            </a:rPr>
            <a:t>max(</a:t>
          </a: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)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DadID</a:t>
          </a:r>
          <a:r>
            <a:rPr lang="en-US" sz="1000" b="0" dirty="0" smtClean="0">
              <a:solidFill>
                <a:schemeClr val="tx2"/>
              </a:solidFill>
            </a:rPr>
            <a:t> &lt;&gt; </a:t>
          </a:r>
          <a:r>
            <a:rPr lang="en-US" sz="1000" b="0" dirty="0" err="1" smtClean="0">
              <a:solidFill>
                <a:schemeClr val="tx2"/>
              </a:solidFill>
            </a:rPr>
            <a:t>SocialDadID</a:t>
          </a:r>
          <a:endParaRPr lang="en-US" sz="1000" b="0" dirty="0"/>
        </a:p>
      </dgm:t>
    </dgm:pt>
    <dgm:pt modelId="{8C578C9C-B54F-436D-BB12-96FC1AD615C2}" type="parTrans" cxnId="{9872F35A-B620-4C0B-B096-60F77ED0497F}">
      <dgm:prSet/>
      <dgm:spPr/>
      <dgm:t>
        <a:bodyPr/>
        <a:lstStyle/>
        <a:p>
          <a:endParaRPr lang="en-US" sz="1000"/>
        </a:p>
      </dgm:t>
    </dgm:pt>
    <dgm:pt modelId="{80799540-5483-4DFC-AFDA-D9BE18B12E88}" type="sibTrans" cxnId="{9872F35A-B620-4C0B-B096-60F77ED0497F}">
      <dgm:prSet/>
      <dgm:spPr/>
      <dgm:t>
        <a:bodyPr/>
        <a:lstStyle/>
        <a:p>
          <a:endParaRPr lang="en-US"/>
        </a:p>
      </dgm:t>
    </dgm:pt>
    <dgm:pt modelId="{ED3AECD0-84CA-485F-A652-BAFD791EA92C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chemeClr val="accent6">
                  <a:lumMod val="75000"/>
                </a:schemeClr>
              </a:solidFill>
            </a:rPr>
            <a:t>LastLive</a:t>
          </a: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Record</a:t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r>
            <a:rPr lang="en-US" sz="1000" dirty="0" smtClean="0"/>
            <a:t>max(Date)</a:t>
          </a:r>
          <a:endParaRPr lang="en-US" sz="1000" dirty="0"/>
        </a:p>
      </dgm:t>
    </dgm:pt>
    <dgm:pt modelId="{46D4813D-F9B3-4F97-B23C-21E011030F41}" type="parTrans" cxnId="{E6252A8D-EDB6-4F8F-AD57-AED7AF17281A}">
      <dgm:prSet/>
      <dgm:spPr/>
      <dgm:t>
        <a:bodyPr/>
        <a:lstStyle/>
        <a:p>
          <a:endParaRPr lang="en-US" sz="1000"/>
        </a:p>
      </dgm:t>
    </dgm:pt>
    <dgm:pt modelId="{A183C564-5415-46CA-B335-A94751411487}" type="sibTrans" cxnId="{E6252A8D-EDB6-4F8F-AD57-AED7AF17281A}">
      <dgm:prSet/>
      <dgm:spPr/>
      <dgm:t>
        <a:bodyPr/>
        <a:lstStyle/>
        <a:p>
          <a:endParaRPr lang="en-US"/>
        </a:p>
      </dgm:t>
    </dgm:pt>
    <dgm:pt modelId="{DA0E7F61-8CD2-4D62-9A33-D24EFE4EF341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tblSighting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-Grp by </a:t>
          </a:r>
          <a:r>
            <a:rPr lang="en-US" sz="1000" dirty="0" err="1" smtClean="0"/>
            <a:t>BirdID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-Date = max(</a:t>
          </a:r>
          <a:r>
            <a:rPr lang="en-US" sz="1000" dirty="0" err="1" smtClean="0"/>
            <a:t>SightingDate</a:t>
          </a:r>
          <a:r>
            <a:rPr lang="en-US" sz="1000" dirty="0" smtClean="0"/>
            <a:t>)</a:t>
          </a:r>
          <a:br>
            <a:rPr lang="en-US" sz="1000" dirty="0" smtClean="0"/>
          </a:br>
          <a:r>
            <a:rPr lang="en-US" sz="1000" dirty="0" smtClean="0"/>
            <a:t>-ID certain = yes</a:t>
          </a:r>
          <a:endParaRPr lang="en-US" sz="1000" dirty="0"/>
        </a:p>
      </dgm:t>
    </dgm:pt>
    <dgm:pt modelId="{9A4C57C1-58E0-4187-97BA-FCFEB182559D}" type="parTrans" cxnId="{5ECCDF9D-CBDB-4154-9086-5933F5E870C6}">
      <dgm:prSet/>
      <dgm:spPr/>
      <dgm:t>
        <a:bodyPr/>
        <a:lstStyle/>
        <a:p>
          <a:endParaRPr lang="en-US" sz="1000"/>
        </a:p>
      </dgm:t>
    </dgm:pt>
    <dgm:pt modelId="{350CF987-825C-4687-A4DA-ED6E85296510}" type="sibTrans" cxnId="{5ECCDF9D-CBDB-4154-9086-5933F5E870C6}">
      <dgm:prSet/>
      <dgm:spPr/>
      <dgm:t>
        <a:bodyPr/>
        <a:lstStyle/>
        <a:p>
          <a:endParaRPr lang="en-US"/>
        </a:p>
      </dgm:t>
    </dgm:pt>
    <dgm:pt modelId="{A0B61847-E55C-4873-966C-9AA2A02EC1B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</a:t>
          </a:r>
          <a:r>
            <a:rPr lang="en-US" sz="1000" b="1" dirty="0" smtClean="0">
              <a:solidFill>
                <a:srgbClr val="C00000"/>
              </a:solidFill>
            </a:rPr>
            <a:t/>
          </a:r>
          <a:br>
            <a:rPr lang="en-US" sz="1000" b="1" dirty="0" smtClean="0">
              <a:solidFill>
                <a:srgbClr val="C00000"/>
              </a:solidFill>
            </a:rPr>
          </a:br>
          <a:r>
            <a:rPr lang="en-US" sz="1000" b="1" dirty="0" smtClean="0">
              <a:solidFill>
                <a:srgbClr val="C00000"/>
              </a:solidFill>
            </a:rPr>
            <a:t>Date</a:t>
          </a:r>
          <a:endParaRPr lang="en-US" sz="1000" b="1" dirty="0">
            <a:solidFill>
              <a:srgbClr val="C00000"/>
            </a:solidFill>
          </a:endParaRPr>
        </a:p>
      </dgm:t>
    </dgm:pt>
    <dgm:pt modelId="{38968339-7F3A-46F7-A0DF-21D6E4D335F5}" type="parTrans" cxnId="{7F1BBB7D-0E1D-4A5E-BF29-6F4B117A1626}">
      <dgm:prSet/>
      <dgm:spPr/>
      <dgm:t>
        <a:bodyPr/>
        <a:lstStyle/>
        <a:p>
          <a:endParaRPr lang="en-US" sz="1000"/>
        </a:p>
      </dgm:t>
    </dgm:pt>
    <dgm:pt modelId="{F4C23E34-EE81-42AD-BCFB-047A250B48E4}" type="sibTrans" cxnId="{7F1BBB7D-0E1D-4A5E-BF29-6F4B117A1626}">
      <dgm:prSet/>
      <dgm:spPr/>
      <dgm:t>
        <a:bodyPr/>
        <a:lstStyle/>
        <a:p>
          <a:endParaRPr lang="en-US"/>
        </a:p>
      </dgm:t>
    </dgm:pt>
    <dgm:pt modelId="{78CC48EC-45BA-46FE-9542-E311EC77FAAB}">
      <dgm:prSet custT="1"/>
      <dgm:spPr/>
      <dgm:t>
        <a:bodyPr/>
        <a:lstStyle/>
        <a:p>
          <a:pPr algn="ctr"/>
          <a:r>
            <a:rPr lang="en-US" sz="1000" b="1" dirty="0" err="1" smtClean="0"/>
            <a:t>BroodHatch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</a:p>
        <a:p>
          <a:pPr algn="l"/>
          <a:r>
            <a:rPr lang="en-US" sz="1000" b="0" dirty="0" smtClean="0"/>
            <a:t>-</a:t>
          </a:r>
          <a:r>
            <a:rPr lang="en-US" sz="1000" b="0" dirty="0" err="1" smtClean="0"/>
            <a:t>HatchDate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HatchDate</a:t>
          </a:r>
          <a:r>
            <a:rPr lang="en-US" sz="1000" b="0" dirty="0" smtClean="0"/>
            <a:t> or </a:t>
          </a:r>
          <a:r>
            <a:rPr lang="en-US" sz="1000" b="0" dirty="0" err="1" smtClean="0"/>
            <a:t>LayDate+AvgIncPeriod</a:t>
          </a:r>
          <a:endParaRPr lang="en-US" sz="1000" b="0" dirty="0" smtClean="0"/>
        </a:p>
      </dgm:t>
    </dgm:pt>
    <dgm:pt modelId="{0EB40DEC-AB4B-423C-817F-A3FA48937BB2}" type="parTrans" cxnId="{EF6AB380-30D1-44C7-B056-FF3F9B01E8C7}">
      <dgm:prSet/>
      <dgm:spPr/>
      <dgm:t>
        <a:bodyPr/>
        <a:lstStyle/>
        <a:p>
          <a:endParaRPr lang="en-US" sz="1000"/>
        </a:p>
      </dgm:t>
    </dgm:pt>
    <dgm:pt modelId="{4324AC2F-8964-4125-9517-0516F218221C}" type="sibTrans" cxnId="{EF6AB380-30D1-44C7-B056-FF3F9B01E8C7}">
      <dgm:prSet/>
      <dgm:spPr/>
      <dgm:t>
        <a:bodyPr/>
        <a:lstStyle/>
        <a:p>
          <a:endParaRPr lang="en-US"/>
        </a:p>
      </dgm:t>
    </dgm:pt>
    <dgm:pt modelId="{88EFA125-05CC-43FF-9382-13FC646F67B2}">
      <dgm:prSet custT="1"/>
      <dgm:spPr/>
      <dgm:t>
        <a:bodyPr/>
        <a:lstStyle/>
        <a:p>
          <a:r>
            <a:rPr lang="en-US" sz="1000" b="1" dirty="0" err="1" smtClean="0"/>
            <a:t>BroodRing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5A7580D2-0209-4D98-B1A6-14A092E99EBB}" type="parTrans" cxnId="{0AAF3040-5330-4BA4-9382-C4EC67C98326}">
      <dgm:prSet/>
      <dgm:spPr/>
      <dgm:t>
        <a:bodyPr/>
        <a:lstStyle/>
        <a:p>
          <a:endParaRPr lang="en-US" sz="1000"/>
        </a:p>
      </dgm:t>
    </dgm:pt>
    <dgm:pt modelId="{95BAAD03-6602-4822-AF8D-CBAEE9977A9F}" type="sibTrans" cxnId="{0AAF3040-5330-4BA4-9382-C4EC67C98326}">
      <dgm:prSet/>
      <dgm:spPr/>
      <dgm:t>
        <a:bodyPr/>
        <a:lstStyle/>
        <a:p>
          <a:endParaRPr lang="en-US"/>
        </a:p>
      </dgm:t>
    </dgm:pt>
    <dgm:pt modelId="{41A7C6A1-347E-4A4E-A3F1-9B2E9FF60B80}">
      <dgm:prSet custT="1"/>
      <dgm:spPr/>
      <dgm:t>
        <a:bodyPr/>
        <a:lstStyle/>
        <a:p>
          <a:r>
            <a:rPr lang="en-US" sz="1000" b="1" dirty="0" err="1" smtClean="0"/>
            <a:t>BroodTrue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err="1" smtClean="0"/>
            <a:t>EggDate</a:t>
          </a:r>
          <a:endParaRPr lang="en-US" sz="1000" b="1" dirty="0"/>
        </a:p>
      </dgm:t>
    </dgm:pt>
    <dgm:pt modelId="{00DEF4BA-F5A1-4D24-B210-1C39F1B35AE6}" type="parTrans" cxnId="{601D2EA7-2E80-41B6-AF46-045D21CEE9E4}">
      <dgm:prSet/>
      <dgm:spPr/>
      <dgm:t>
        <a:bodyPr/>
        <a:lstStyle/>
        <a:p>
          <a:endParaRPr lang="en-US" sz="1000"/>
        </a:p>
      </dgm:t>
    </dgm:pt>
    <dgm:pt modelId="{BD0AC525-A11F-4438-9557-F4F1B7C75C3E}" type="sibTrans" cxnId="{601D2EA7-2E80-41B6-AF46-045D21CEE9E4}">
      <dgm:prSet/>
      <dgm:spPr/>
      <dgm:t>
        <a:bodyPr/>
        <a:lstStyle/>
        <a:p>
          <a:endParaRPr lang="en-US"/>
        </a:p>
      </dgm:t>
    </dgm:pt>
    <dgm:pt modelId="{C9133969-69AB-43BE-BE31-E2D23F75069B}">
      <dgm:prSet custT="1"/>
      <dgm:spPr/>
      <dgm:t>
        <a:bodyPr/>
        <a:lstStyle/>
        <a:p>
          <a:r>
            <a:rPr lang="en-US" sz="1000" b="1" dirty="0" err="1" smtClean="0"/>
            <a:t>BroodEggDate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err="1" smtClean="0"/>
            <a:t>FromFirstSeen</a:t>
          </a:r>
          <a:endParaRPr lang="en-US" sz="1000" b="1" dirty="0"/>
        </a:p>
      </dgm:t>
    </dgm:pt>
    <dgm:pt modelId="{E18A83E2-B09C-4433-9767-D861EC35EE4D}" type="parTrans" cxnId="{18F6E144-F560-40B9-9FCA-4CDDD5B4FC1E}">
      <dgm:prSet/>
      <dgm:spPr/>
      <dgm:t>
        <a:bodyPr/>
        <a:lstStyle/>
        <a:p>
          <a:endParaRPr lang="en-US" sz="1000"/>
        </a:p>
      </dgm:t>
    </dgm:pt>
    <dgm:pt modelId="{D944E3EE-402F-489B-A046-BBBA94C159C8}" type="sibTrans" cxnId="{18F6E144-F560-40B9-9FCA-4CDDD5B4FC1E}">
      <dgm:prSet/>
      <dgm:spPr/>
      <dgm:t>
        <a:bodyPr/>
        <a:lstStyle/>
        <a:p>
          <a:endParaRPr lang="en-US"/>
        </a:p>
      </dgm:t>
    </dgm:pt>
    <dgm:pt modelId="{67FB990C-EB07-4588-AD60-DFDD89551563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EventDate-EggCount</a:t>
          </a:r>
          <a:r>
            <a:rPr lang="en-US" sz="1000" b="0" dirty="0" smtClean="0">
              <a:solidFill>
                <a:schemeClr val="tx2"/>
              </a:solidFill>
            </a:rPr>
            <a:t> or </a:t>
          </a:r>
          <a:r>
            <a:rPr lang="en-US" sz="1000" b="0" dirty="0" err="1" smtClean="0">
              <a:solidFill>
                <a:schemeClr val="tx2"/>
              </a:solidFill>
            </a:rPr>
            <a:t>HatchDate-AvgIncPeriod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-Event# = </a:t>
          </a:r>
          <a:r>
            <a:rPr lang="en-US" sz="1000" b="0" dirty="0" smtClean="0">
              <a:solidFill>
                <a:schemeClr val="tx2"/>
              </a:solidFill>
            </a:rPr>
            <a:t>4</a:t>
          </a:r>
          <a:endParaRPr lang="en-US" sz="1000" b="0" dirty="0" smtClean="0">
            <a:solidFill>
              <a:schemeClr val="tx2"/>
            </a:solidFill>
          </a:endParaRPr>
        </a:p>
      </dgm:t>
    </dgm:pt>
    <dgm:pt modelId="{084F17B5-BA5A-4476-A651-84E34BBCBFA9}" type="parTrans" cxnId="{29A4B019-4974-495E-8105-263A1AD316DC}">
      <dgm:prSet/>
      <dgm:spPr/>
      <dgm:t>
        <a:bodyPr/>
        <a:lstStyle/>
        <a:p>
          <a:endParaRPr lang="en-US" sz="1000"/>
        </a:p>
      </dgm:t>
    </dgm:pt>
    <dgm:pt modelId="{2B718C83-E80D-488C-8C26-11ECA76883D4}" type="sibTrans" cxnId="{29A4B019-4974-495E-8105-263A1AD316DC}">
      <dgm:prSet/>
      <dgm:spPr/>
      <dgm:t>
        <a:bodyPr/>
        <a:lstStyle/>
        <a:p>
          <a:endParaRPr lang="en-US"/>
        </a:p>
      </dgm:t>
    </dgm:pt>
    <dgm:pt modelId="{8D73D8C2-DE10-40A8-BDEC-4778DEAA1CA2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marL="0" marR="0" algn="l" defTabSz="914400" rtl="0" eaLnBrk="1" latinLnBrk="0" hangingPunct="1">
            <a:lnSpc>
              <a:spcPct val="115000"/>
            </a:lnSpc>
            <a:spcBef>
              <a:spcPts val="0"/>
            </a:spcBef>
            <a:spcAft>
              <a:spcPts val="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</a:t>
          </a:r>
          <a:r>
            <a:rPr lang="en-US" sz="1000" b="0" kern="1200" smtClean="0">
              <a:solidFill>
                <a:schemeClr val="tx2"/>
              </a:solidFill>
            </a:rPr>
            <a:t>= 0</a:t>
          </a:r>
          <a:br>
            <a:rPr lang="en-US" sz="1000" b="0" kern="1200" smtClean="0">
              <a:solidFill>
                <a:schemeClr val="tx2"/>
              </a:solidFill>
            </a:rPr>
          </a:br>
          <a:r>
            <a:rPr lang="en-US" sz="1000" b="0" kern="1200" smtClean="0">
              <a:solidFill>
                <a:schemeClr val="tx2"/>
              </a:solidFill>
            </a:rPr>
            <a:t>-</a:t>
          </a:r>
          <a:r>
            <a:rPr lang="en-US" sz="1000" b="0" kern="1200" dirty="0" smtClean="0">
              <a:solidFill>
                <a:schemeClr val="tx2"/>
              </a:solidFill>
            </a:rPr>
            <a:t>DateEstimated = </a:t>
          </a:r>
          <a:r>
            <a:rPr lang="en-US" sz="1000" b="0" kern="1200" dirty="0" err="1" smtClean="0">
              <a:solidFill>
                <a:schemeClr val="tx2"/>
              </a:solidFill>
            </a:rPr>
            <a:t>yes&amp;no</a:t>
          </a:r>
          <a:endParaRPr lang="en-US" sz="10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CDBF7332-6205-4D52-B388-9C190B4B867B}" type="parTrans" cxnId="{BFAD1E37-4448-46C0-A2A3-5CEE64E06C6A}">
      <dgm:prSet/>
      <dgm:spPr/>
      <dgm:t>
        <a:bodyPr/>
        <a:lstStyle/>
        <a:p>
          <a:endParaRPr lang="en-US" sz="1000"/>
        </a:p>
      </dgm:t>
    </dgm:pt>
    <dgm:pt modelId="{F9B78F6C-F481-42C1-A40E-9C5DAC1994EE}" type="sibTrans" cxnId="{BFAD1E37-4448-46C0-A2A3-5CEE64E06C6A}">
      <dgm:prSet/>
      <dgm:spPr/>
      <dgm:t>
        <a:bodyPr/>
        <a:lstStyle/>
        <a:p>
          <a:endParaRPr lang="en-US"/>
        </a:p>
      </dgm:t>
    </dgm:pt>
    <dgm:pt modelId="{875D4011-7CFD-448C-A3CC-4436BCC3F09E}">
      <dgm:prSet custT="1"/>
      <dgm:spPr/>
      <dgm:t>
        <a:bodyPr/>
        <a:lstStyle/>
        <a:p>
          <a:pPr algn="ctr"/>
          <a:r>
            <a:rPr lang="en-US" sz="1000" b="1" dirty="0" err="1" smtClean="0"/>
            <a:t>GenetParents</a:t>
          </a:r>
          <a:endParaRPr lang="en-US" sz="1000" b="1" dirty="0" smtClean="0"/>
        </a:p>
        <a:p>
          <a:pPr algn="l"/>
          <a:r>
            <a:rPr lang="en-US" sz="1000" b="1" dirty="0" smtClean="0"/>
            <a:t>-</a:t>
          </a:r>
          <a:r>
            <a:rPr lang="en-US" sz="1000" b="0" dirty="0" err="1" smtClean="0"/>
            <a:t>MumID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MotherID</a:t>
          </a:r>
          <a:r>
            <a:rPr lang="en-US" sz="1000" b="0" dirty="0" smtClean="0"/>
            <a:t> or</a:t>
          </a:r>
          <a:br>
            <a:rPr lang="en-US" sz="1000" b="0" dirty="0" smtClean="0"/>
          </a:br>
          <a:r>
            <a:rPr lang="en-US" sz="1000" b="0" dirty="0" err="1" smtClean="0"/>
            <a:t>SocialMumCertain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</a:t>
          </a:r>
          <a:r>
            <a:rPr lang="en-US" sz="1000" b="0" dirty="0" err="1" smtClean="0"/>
            <a:t>DadID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FatherID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</a:t>
          </a:r>
          <a:r>
            <a:rPr lang="en-US" sz="1000" b="0" dirty="0" err="1" smtClean="0"/>
            <a:t>unassignedEPP</a:t>
          </a:r>
          <a:r>
            <a:rPr lang="en-US" sz="1000" b="0" dirty="0" smtClean="0"/>
            <a:t> YN</a:t>
          </a:r>
        </a:p>
      </dgm:t>
    </dgm:pt>
    <dgm:pt modelId="{E619505B-0727-4AD9-94DD-27734312B4D2}" type="parTrans" cxnId="{54D1EE93-92D6-4064-A14E-4664501DAC8C}">
      <dgm:prSet/>
      <dgm:spPr/>
      <dgm:t>
        <a:bodyPr/>
        <a:lstStyle/>
        <a:p>
          <a:endParaRPr lang="en-US" sz="1000"/>
        </a:p>
      </dgm:t>
    </dgm:pt>
    <dgm:pt modelId="{073385B5-8382-4636-922B-808D3806A4DF}" type="sibTrans" cxnId="{54D1EE93-92D6-4064-A14E-4664501DAC8C}">
      <dgm:prSet/>
      <dgm:spPr/>
      <dgm:t>
        <a:bodyPr/>
        <a:lstStyle/>
        <a:p>
          <a:endParaRPr lang="en-US"/>
        </a:p>
      </dgm:t>
    </dgm:pt>
    <dgm:pt modelId="{5CCA39A5-AA43-421B-A4AC-6D3F5F93983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dirty="0" smtClean="0">
              <a:solidFill>
                <a:srgbClr val="00B050"/>
              </a:solidFill>
            </a:rPr>
            <a:t/>
          </a:r>
          <a:br>
            <a:rPr lang="en-US" sz="1000" dirty="0" smtClean="0">
              <a:solidFill>
                <a:srgbClr val="00B050"/>
              </a:solidFill>
            </a:rPr>
          </a:br>
          <a:r>
            <a:rPr lang="en-US" sz="1000" dirty="0" smtClean="0">
              <a:solidFill>
                <a:srgbClr val="00B050"/>
              </a:solidFill>
            </a:rPr>
            <a:t>AS </a:t>
          </a:r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dirty="0" err="1" smtClean="0">
              <a:solidFill>
                <a:srgbClr val="00B050"/>
              </a:solidFill>
            </a:rPr>
            <a:t>_</a:t>
          </a:r>
          <a:r>
            <a:rPr lang="en-US" sz="1000" b="1" dirty="0" err="1" smtClean="0">
              <a:solidFill>
                <a:srgbClr val="00B050"/>
              </a:solidFill>
            </a:rPr>
            <a:t>Offsrping</a:t>
          </a:r>
          <a:endParaRPr lang="en-US" sz="1000" b="1" dirty="0">
            <a:solidFill>
              <a:srgbClr val="00B050"/>
            </a:solidFill>
          </a:endParaRPr>
        </a:p>
      </dgm:t>
    </dgm:pt>
    <dgm:pt modelId="{6FD89FC4-35A8-4F97-A89E-9C325EA4E7A5}" type="parTrans" cxnId="{2DD5758D-058E-4CC0-B9CC-B3F25B141488}">
      <dgm:prSet/>
      <dgm:spPr/>
      <dgm:t>
        <a:bodyPr/>
        <a:lstStyle/>
        <a:p>
          <a:endParaRPr lang="en-US" sz="1000"/>
        </a:p>
      </dgm:t>
    </dgm:pt>
    <dgm:pt modelId="{12459432-963E-4F50-B830-C2001FDC7B41}" type="sibTrans" cxnId="{2DD5758D-058E-4CC0-B9CC-B3F25B141488}">
      <dgm:prSet/>
      <dgm:spPr/>
      <dgm:t>
        <a:bodyPr/>
        <a:lstStyle/>
        <a:p>
          <a:endParaRPr lang="en-US"/>
        </a:p>
      </dgm:t>
    </dgm:pt>
    <dgm:pt modelId="{4BE2BFC7-1572-45B6-983B-0818696CEC95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E099E485-8033-4922-9849-AD5E12FD1FFE}" type="parTrans" cxnId="{9802267D-B885-4127-9ACD-619BA0C212A1}">
      <dgm:prSet/>
      <dgm:spPr/>
      <dgm:t>
        <a:bodyPr/>
        <a:lstStyle/>
        <a:p>
          <a:endParaRPr lang="en-US" sz="1000"/>
        </a:p>
      </dgm:t>
    </dgm:pt>
    <dgm:pt modelId="{6AB5D3C3-68F3-4C0A-835C-4C122968EFD1}" type="sibTrans" cxnId="{9802267D-B885-4127-9ACD-619BA0C212A1}">
      <dgm:prSet/>
      <dgm:spPr/>
      <dgm:t>
        <a:bodyPr/>
        <a:lstStyle/>
        <a:p>
          <a:endParaRPr lang="en-US"/>
        </a:p>
      </dgm:t>
    </dgm:pt>
    <dgm:pt modelId="{1CA840A3-55CA-473D-ADFD-D92BBF677443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BroodEggDate</a:t>
          </a:r>
          <a:endParaRPr lang="en-US" sz="1000" b="1" dirty="0" smtClean="0">
            <a:solidFill>
              <a:srgbClr val="C00000"/>
            </a:solidFill>
          </a:endParaRPr>
        </a:p>
      </dgm:t>
    </dgm:pt>
    <dgm:pt modelId="{1F2D2D5A-A4D6-4B03-9170-1F846637717A}" type="parTrans" cxnId="{7A15DA9D-2280-453D-8885-5E3880DB19FE}">
      <dgm:prSet/>
      <dgm:spPr/>
      <dgm:t>
        <a:bodyPr/>
        <a:lstStyle/>
        <a:p>
          <a:endParaRPr lang="en-US" sz="1000"/>
        </a:p>
      </dgm:t>
    </dgm:pt>
    <dgm:pt modelId="{87F18AA1-9EA8-4E4E-8A3A-F2D97C95245B}" type="sibTrans" cxnId="{7A15DA9D-2280-453D-8885-5E3880DB19FE}">
      <dgm:prSet/>
      <dgm:spPr/>
      <dgm:t>
        <a:bodyPr/>
        <a:lstStyle/>
        <a:p>
          <a:endParaRPr lang="en-US"/>
        </a:p>
      </dgm:t>
    </dgm:pt>
    <dgm:pt modelId="{2ECD8A08-DF71-40FA-A01B-F586233FBA8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0D4A24D3-7319-4036-A144-BE7C0EDF29A9}" type="parTrans" cxnId="{86CD3A3B-0BFE-4EEE-9898-E7F56629DA31}">
      <dgm:prSet/>
      <dgm:spPr/>
      <dgm:t>
        <a:bodyPr/>
        <a:lstStyle/>
        <a:p>
          <a:endParaRPr lang="en-US" sz="1000"/>
        </a:p>
      </dgm:t>
    </dgm:pt>
    <dgm:pt modelId="{AD52978E-DDAF-46D8-80BD-481F1FB0C937}" type="sibTrans" cxnId="{86CD3A3B-0BFE-4EEE-9898-E7F56629DA31}">
      <dgm:prSet/>
      <dgm:spPr/>
      <dgm:t>
        <a:bodyPr/>
        <a:lstStyle/>
        <a:p>
          <a:endParaRPr lang="en-US"/>
        </a:p>
      </dgm:t>
    </dgm:pt>
    <dgm:pt modelId="{8ECA2497-3DC6-4A44-8884-CA5E84A50CD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endParaRPr lang="en-US" sz="1000" b="1" dirty="0">
            <a:solidFill>
              <a:srgbClr val="00B050"/>
            </a:solidFill>
          </a:endParaRPr>
        </a:p>
      </dgm:t>
    </dgm:pt>
    <dgm:pt modelId="{FB4FB845-B5E1-4676-A9C9-FDF074DB573D}" type="parTrans" cxnId="{16AA8561-D560-4146-AB36-17E2D9F8F02E}">
      <dgm:prSet/>
      <dgm:spPr/>
      <dgm:t>
        <a:bodyPr/>
        <a:lstStyle/>
        <a:p>
          <a:endParaRPr lang="en-US" sz="1000"/>
        </a:p>
      </dgm:t>
    </dgm:pt>
    <dgm:pt modelId="{FEBB23C4-6D8D-4A20-9C96-C885227EF16F}" type="sibTrans" cxnId="{16AA8561-D560-4146-AB36-17E2D9F8F02E}">
      <dgm:prSet/>
      <dgm:spPr/>
      <dgm:t>
        <a:bodyPr/>
        <a:lstStyle/>
        <a:p>
          <a:endParaRPr lang="en-US"/>
        </a:p>
      </dgm:t>
    </dgm:pt>
    <dgm:pt modelId="{FD406D31-5931-4646-8C71-73B4CF38DCC1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tblGenPedigree</a:t>
          </a:r>
          <a:endParaRPr lang="en-US" sz="1000" b="1" dirty="0" smtClean="0">
            <a:solidFill>
              <a:srgbClr val="00B050"/>
            </a:solidFill>
          </a:endParaRPr>
        </a:p>
      </dgm:t>
    </dgm:pt>
    <dgm:pt modelId="{AE155577-13EB-4D2B-AD53-FB46DA52F5DF}" type="parTrans" cxnId="{5A8867AF-1A33-47C0-B15D-3739163F0116}">
      <dgm:prSet/>
      <dgm:spPr/>
      <dgm:t>
        <a:bodyPr/>
        <a:lstStyle/>
        <a:p>
          <a:endParaRPr lang="en-US" sz="1000"/>
        </a:p>
      </dgm:t>
    </dgm:pt>
    <dgm:pt modelId="{C8A5E321-C8B3-4350-A9CE-7AF19B615890}" type="sibTrans" cxnId="{5A8867AF-1A33-47C0-B15D-3739163F0116}">
      <dgm:prSet/>
      <dgm:spPr/>
      <dgm:t>
        <a:bodyPr/>
        <a:lstStyle/>
        <a:p>
          <a:endParaRPr lang="en-US"/>
        </a:p>
      </dgm:t>
    </dgm:pt>
    <dgm:pt modelId="{857EF621-5CDD-4F51-A806-B7214BE7377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6564ABAF-575A-44BE-9CC6-92EB36279CEE}" type="parTrans" cxnId="{6F0946B9-B66E-4B3E-9CB7-39869152996F}">
      <dgm:prSet/>
      <dgm:spPr/>
      <dgm:t>
        <a:bodyPr/>
        <a:lstStyle/>
        <a:p>
          <a:endParaRPr lang="en-US" sz="1000"/>
        </a:p>
      </dgm:t>
    </dgm:pt>
    <dgm:pt modelId="{E6C2CA4D-FFA8-446B-B309-B8AFF378B57E}" type="sibTrans" cxnId="{6F0946B9-B66E-4B3E-9CB7-39869152996F}">
      <dgm:prSet/>
      <dgm:spPr/>
      <dgm:t>
        <a:bodyPr/>
        <a:lstStyle/>
        <a:p>
          <a:endParaRPr lang="en-US"/>
        </a:p>
      </dgm:t>
    </dgm:pt>
    <dgm:pt modelId="{85B172ED-FE47-4C74-9C66-E4B49D3CE5FA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</a:t>
          </a:r>
          <a:r>
            <a:rPr lang="en-US" sz="1000" dirty="0" err="1" smtClean="0"/>
            <a:t>RingDate</a:t>
          </a:r>
          <a:r>
            <a:rPr lang="en-US" sz="1000" dirty="0" smtClean="0"/>
            <a:t>=</a:t>
          </a:r>
          <a:r>
            <a:rPr lang="en-US" sz="1000" dirty="0" err="1" smtClean="0"/>
            <a:t>EventDate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</a:t>
          </a:r>
          <a:r>
            <a:rPr lang="en-US" sz="1000" dirty="0" err="1" smtClean="0"/>
            <a:t>OffsrpingNest</a:t>
          </a:r>
          <a:r>
            <a:rPr lang="en-US" sz="1000" dirty="0" smtClean="0"/>
            <a:t> &gt; 0</a:t>
          </a:r>
          <a:br>
            <a:rPr lang="en-US" sz="1000" dirty="0" smtClean="0"/>
          </a:br>
          <a:r>
            <a:rPr lang="en-US" sz="1000" dirty="0" smtClean="0"/>
            <a:t>-Event# = 3</a:t>
          </a:r>
          <a:endParaRPr lang="en-US" sz="1000" dirty="0"/>
        </a:p>
      </dgm:t>
    </dgm:pt>
    <dgm:pt modelId="{6B2C547E-A3E5-4BE3-86D7-AD5DCD637D4F}" type="parTrans" cxnId="{CA7B993F-1C2C-4FAF-B41D-FBFA85C32EEF}">
      <dgm:prSet/>
      <dgm:spPr/>
      <dgm:t>
        <a:bodyPr/>
        <a:lstStyle/>
        <a:p>
          <a:endParaRPr lang="en-US" sz="1000"/>
        </a:p>
      </dgm:t>
    </dgm:pt>
    <dgm:pt modelId="{35891FFD-57D8-4071-A612-FCE0DD2E0F34}" type="sibTrans" cxnId="{CA7B993F-1C2C-4FAF-B41D-FBFA85C32EEF}">
      <dgm:prSet/>
      <dgm:spPr/>
      <dgm:t>
        <a:bodyPr/>
        <a:lstStyle/>
        <a:p>
          <a:endParaRPr lang="en-US"/>
        </a:p>
      </dgm:t>
    </dgm:pt>
    <dgm:pt modelId="{7165AC04-7DA8-4AF8-8BAE-CB741D3DE9B9}">
      <dgm:prSet custT="1"/>
      <dgm:spPr/>
      <dgm:t>
        <a:bodyPr/>
        <a:lstStyle/>
        <a:p>
          <a:r>
            <a:rPr lang="en-US" sz="1000" b="1" dirty="0" err="1" smtClean="0"/>
            <a:t>BroodWith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Hatchling</a:t>
          </a:r>
          <a:endParaRPr lang="en-US" sz="1000" b="1" dirty="0"/>
        </a:p>
      </dgm:t>
    </dgm:pt>
    <dgm:pt modelId="{9B2BBD9A-9C5E-4622-BA14-2C7000782F22}" type="parTrans" cxnId="{787F2BC1-01AE-4DFE-8E13-5836D38F6EBC}">
      <dgm:prSet/>
      <dgm:spPr/>
      <dgm:t>
        <a:bodyPr/>
        <a:lstStyle/>
        <a:p>
          <a:endParaRPr lang="en-US" sz="1000"/>
        </a:p>
      </dgm:t>
    </dgm:pt>
    <dgm:pt modelId="{F9228C95-3E92-437B-AC0D-847CCE8EF94D}" type="sibTrans" cxnId="{787F2BC1-01AE-4DFE-8E13-5836D38F6EBC}">
      <dgm:prSet/>
      <dgm:spPr/>
      <dgm:t>
        <a:bodyPr/>
        <a:lstStyle/>
        <a:p>
          <a:endParaRPr lang="en-US"/>
        </a:p>
      </dgm:t>
    </dgm:pt>
    <dgm:pt modelId="{05CE3A32-3FE4-44BC-9178-1254A9E9480D}">
      <dgm:prSet custT="1"/>
      <dgm:spPr/>
      <dgm:t>
        <a:bodyPr/>
        <a:lstStyle/>
        <a:p>
          <a:r>
            <a:rPr lang="en-US" sz="1000" b="1" dirty="0" smtClean="0">
              <a:solidFill>
                <a:schemeClr val="tx2"/>
              </a:solidFill>
            </a:rPr>
            <a:t>Brood</a:t>
          </a:r>
          <a:br>
            <a:rPr lang="en-US" sz="1000" b="1" dirty="0" smtClean="0">
              <a:solidFill>
                <a:schemeClr val="tx2"/>
              </a:solidFill>
            </a:rPr>
          </a:br>
          <a:r>
            <a:rPr lang="en-US" sz="1000" b="1" dirty="0" err="1" smtClean="0">
              <a:solidFill>
                <a:schemeClr val="tx2"/>
              </a:solidFill>
            </a:rPr>
            <a:t>HatchDate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b="1" dirty="0" err="1" smtClean="0"/>
            <a:t>FromTable</a:t>
          </a:r>
          <a:endParaRPr lang="en-US" sz="1000" b="1" dirty="0"/>
        </a:p>
      </dgm:t>
    </dgm:pt>
    <dgm:pt modelId="{C0CD9D81-9BCB-491F-BE0D-6994DEAFDDD4}" type="parTrans" cxnId="{9C68EFC6-3F2F-48FF-AB47-8640CC904C5D}">
      <dgm:prSet/>
      <dgm:spPr/>
      <dgm:t>
        <a:bodyPr/>
        <a:lstStyle/>
        <a:p>
          <a:endParaRPr lang="en-US" sz="1000"/>
        </a:p>
      </dgm:t>
    </dgm:pt>
    <dgm:pt modelId="{7E6C0FDD-8108-4218-B1C9-A905C5D62A9B}" type="sibTrans" cxnId="{9C68EFC6-3F2F-48FF-AB47-8640CC904C5D}">
      <dgm:prSet/>
      <dgm:spPr/>
      <dgm:t>
        <a:bodyPr/>
        <a:lstStyle/>
        <a:p>
          <a:endParaRPr lang="en-US"/>
        </a:p>
      </dgm:t>
    </dgm:pt>
    <dgm:pt modelId="{99787B07-3905-42FE-9431-603E6EC4AF44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-#Hatchling = count of </a:t>
          </a:r>
          <a:r>
            <a:rPr lang="en-US" sz="1000" b="0" dirty="0" err="1" smtClean="0">
              <a:solidFill>
                <a:schemeClr val="tx2"/>
              </a:solidFill>
            </a:rPr>
            <a:t>LastStage</a:t>
          </a:r>
          <a:r>
            <a:rPr lang="en-US" sz="1000" b="0" dirty="0" smtClean="0">
              <a:solidFill>
                <a:schemeClr val="tx2"/>
              </a:solidFill>
            </a:rPr>
            <a:t> &gt; 1 per brood when </a:t>
          </a:r>
          <a:r>
            <a:rPr lang="en-US" sz="1000" b="0" dirty="0" err="1" smtClean="0">
              <a:solidFill>
                <a:schemeClr val="tx2"/>
              </a:solidFill>
            </a:rPr>
            <a:t>BroodRef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endParaRPr lang="en-US" sz="1000" b="0" dirty="0">
            <a:solidFill>
              <a:schemeClr val="tx2"/>
            </a:solidFill>
          </a:endParaRPr>
        </a:p>
      </dgm:t>
    </dgm:pt>
    <dgm:pt modelId="{83CAD8EA-F457-4ACB-B70D-7A0706565D8F}" type="parTrans" cxnId="{F6BB0B51-0FD2-464D-962C-776FE2F3ECFC}">
      <dgm:prSet/>
      <dgm:spPr/>
      <dgm:t>
        <a:bodyPr/>
        <a:lstStyle/>
        <a:p>
          <a:endParaRPr lang="en-US" sz="1000"/>
        </a:p>
      </dgm:t>
    </dgm:pt>
    <dgm:pt modelId="{42EB19E1-C454-47EE-AD5C-97A0F14E41E4}" type="sibTrans" cxnId="{F6BB0B51-0FD2-464D-962C-776FE2F3ECFC}">
      <dgm:prSet/>
      <dgm:spPr/>
      <dgm:t>
        <a:bodyPr/>
        <a:lstStyle/>
        <a:p>
          <a:endParaRPr lang="en-US"/>
        </a:p>
      </dgm:t>
    </dgm:pt>
    <dgm:pt modelId="{4C4EB091-2B04-44AE-BB38-67DF49C72E65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HatchDate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EventDate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-Event# = 1</a:t>
          </a:r>
          <a:endParaRPr lang="en-US" sz="1000" b="0" dirty="0">
            <a:solidFill>
              <a:schemeClr val="tx2"/>
            </a:solidFill>
          </a:endParaRPr>
        </a:p>
      </dgm:t>
    </dgm:pt>
    <dgm:pt modelId="{0EEBF9AC-5499-49B8-903A-5823A4996BF3}" type="parTrans" cxnId="{6849CED7-560F-489F-A0EB-70B30BFD9F19}">
      <dgm:prSet/>
      <dgm:spPr/>
      <dgm:t>
        <a:bodyPr/>
        <a:lstStyle/>
        <a:p>
          <a:endParaRPr lang="en-US" sz="1000"/>
        </a:p>
      </dgm:t>
    </dgm:pt>
    <dgm:pt modelId="{8A72E01B-DD10-46A2-BC5E-1CF564FBD4C6}" type="sibTrans" cxnId="{6849CED7-560F-489F-A0EB-70B30BFD9F19}">
      <dgm:prSet/>
      <dgm:spPr/>
      <dgm:t>
        <a:bodyPr/>
        <a:lstStyle/>
        <a:p>
          <a:endParaRPr lang="en-US"/>
        </a:p>
      </dgm:t>
    </dgm:pt>
    <dgm:pt modelId="{C09133D0-FEE3-4845-BA79-F04FA509353C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BroodEggDate</a:t>
          </a:r>
          <a:endParaRPr lang="en-US" sz="1000" b="1" dirty="0" smtClean="0">
            <a:solidFill>
              <a:srgbClr val="C00000"/>
            </a:solidFill>
          </a:endParaRPr>
        </a:p>
        <a:p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endParaRPr lang="en-US" sz="1000" b="0" dirty="0">
            <a:solidFill>
              <a:schemeClr val="tx2"/>
            </a:solidFill>
          </a:endParaRPr>
        </a:p>
      </dgm:t>
    </dgm:pt>
    <dgm:pt modelId="{9E08F495-C4AE-4F28-A386-0A8DEFC6BBBD}" type="parTrans" cxnId="{4B078CC0-2443-4329-8A02-DFD50B6B34A6}">
      <dgm:prSet/>
      <dgm:spPr/>
      <dgm:t>
        <a:bodyPr/>
        <a:lstStyle/>
        <a:p>
          <a:endParaRPr lang="en-US" sz="1000"/>
        </a:p>
      </dgm:t>
    </dgm:pt>
    <dgm:pt modelId="{5014C75D-6816-4098-B900-06692FD04FCB}" type="sibTrans" cxnId="{4B078CC0-2443-4329-8A02-DFD50B6B34A6}">
      <dgm:prSet/>
      <dgm:spPr/>
      <dgm:t>
        <a:bodyPr/>
        <a:lstStyle/>
        <a:p>
          <a:endParaRPr lang="en-US"/>
        </a:p>
      </dgm:t>
    </dgm:pt>
    <dgm:pt modelId="{09510EC8-ECC5-4BAF-9CD7-F9BB40FF34B0}">
      <dgm:prSet/>
      <dgm:spPr/>
      <dgm:t>
        <a:bodyPr/>
        <a:lstStyle/>
        <a:p>
          <a:r>
            <a:rPr lang="en-US" dirty="0" err="1" smtClean="0"/>
            <a:t>LastSeenAlive</a:t>
          </a:r>
          <a:endParaRPr lang="en-US" dirty="0"/>
        </a:p>
      </dgm:t>
    </dgm:pt>
    <dgm:pt modelId="{B0403523-48E6-4DE7-8C1E-667F1ACE87EC}" type="parTrans" cxnId="{F598C19F-A233-410E-8039-6909025D9C39}">
      <dgm:prSet/>
      <dgm:spPr/>
      <dgm:t>
        <a:bodyPr/>
        <a:lstStyle/>
        <a:p>
          <a:endParaRPr lang="en-US"/>
        </a:p>
      </dgm:t>
    </dgm:pt>
    <dgm:pt modelId="{94C51012-1DE1-4029-9CA8-288706995E0F}" type="sibTrans" cxnId="{F598C19F-A233-410E-8039-6909025D9C39}">
      <dgm:prSet/>
      <dgm:spPr/>
      <dgm:t>
        <a:bodyPr/>
        <a:lstStyle/>
        <a:p>
          <a:endParaRPr lang="en-US"/>
        </a:p>
      </dgm:t>
    </dgm:pt>
    <dgm:pt modelId="{8CFE662F-F699-4FA0-93BA-75BAC7617AD2}" type="pres">
      <dgm:prSet presAssocID="{D2FDD989-C301-42BB-B394-7246D212E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1635AD-471F-4900-A0FA-9F30DF5EE794}" type="pres">
      <dgm:prSet presAssocID="{09510EC8-ECC5-4BAF-9CD7-F9BB40FF34B0}" presName="hierRoot1" presStyleCnt="0">
        <dgm:presLayoutVars>
          <dgm:hierBranch val="init"/>
        </dgm:presLayoutVars>
      </dgm:prSet>
      <dgm:spPr/>
    </dgm:pt>
    <dgm:pt modelId="{C626BFC5-6DDD-4376-8068-EB36861ACB9E}" type="pres">
      <dgm:prSet presAssocID="{09510EC8-ECC5-4BAF-9CD7-F9BB40FF34B0}" presName="rootComposite1" presStyleCnt="0"/>
      <dgm:spPr/>
    </dgm:pt>
    <dgm:pt modelId="{D43AE39C-CD89-460F-A4BA-01CA5A27EBA2}" type="pres">
      <dgm:prSet presAssocID="{09510EC8-ECC5-4BAF-9CD7-F9BB40FF34B0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BCE98E-3317-426C-A272-FDB9F5F357D8}" type="pres">
      <dgm:prSet presAssocID="{09510EC8-ECC5-4BAF-9CD7-F9BB40FF34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A35DAB2-C59A-4EBA-93DE-D6A9BBD3D024}" type="pres">
      <dgm:prSet presAssocID="{09510EC8-ECC5-4BAF-9CD7-F9BB40FF34B0}" presName="hierChild2" presStyleCnt="0"/>
      <dgm:spPr/>
    </dgm:pt>
    <dgm:pt modelId="{1E5FBEE7-236F-442B-A3B4-A8CD290C1CB4}" type="pres">
      <dgm:prSet presAssocID="{09510EC8-ECC5-4BAF-9CD7-F9BB40FF34B0}" presName="hierChild3" presStyleCnt="0"/>
      <dgm:spPr/>
    </dgm:pt>
    <dgm:pt modelId="{03410E14-DE03-4209-8969-DF372966AB89}" type="pres">
      <dgm:prSet presAssocID="{D6ED44A7-7F6F-46E4-B6F1-57C31B1EA930}" presName="hierRoot1" presStyleCnt="0">
        <dgm:presLayoutVars>
          <dgm:hierBranch/>
        </dgm:presLayoutVars>
      </dgm:prSet>
      <dgm:spPr/>
    </dgm:pt>
    <dgm:pt modelId="{44DBBAC4-7C8F-49B2-9C56-BC2DD26CD712}" type="pres">
      <dgm:prSet presAssocID="{D6ED44A7-7F6F-46E4-B6F1-57C31B1EA930}" presName="rootComposite1" presStyleCnt="0"/>
      <dgm:spPr/>
    </dgm:pt>
    <dgm:pt modelId="{C47D9D74-077A-4270-8F54-ADC2F7D319F0}" type="pres">
      <dgm:prSet presAssocID="{D6ED44A7-7F6F-46E4-B6F1-57C31B1EA930}" presName="rootText1" presStyleLbl="node0" presStyleIdx="1" presStyleCnt="2" custScaleY="1022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249DE6-A341-43A7-8102-18636D0821C8}" type="pres">
      <dgm:prSet presAssocID="{D6ED44A7-7F6F-46E4-B6F1-57C31B1EA9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B2F1063-C357-412E-AF46-FDCF8B4F18B2}" type="pres">
      <dgm:prSet presAssocID="{D6ED44A7-7F6F-46E4-B6F1-57C31B1EA930}" presName="hierChild2" presStyleCnt="0"/>
      <dgm:spPr/>
    </dgm:pt>
    <dgm:pt modelId="{ED83AA6B-1513-4EE1-BEB4-EC48DFC6F915}" type="pres">
      <dgm:prSet presAssocID="{3130A0F9-2C80-4888-A0C9-BD7B53FAF9E9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1F3AC97-F51A-4A0C-A87D-D2AC7E958DF5}" type="pres">
      <dgm:prSet presAssocID="{857DA822-E89F-49E3-9558-BC9A614B7B2E}" presName="hierRoot2" presStyleCnt="0">
        <dgm:presLayoutVars>
          <dgm:hierBranch val="init"/>
        </dgm:presLayoutVars>
      </dgm:prSet>
      <dgm:spPr/>
    </dgm:pt>
    <dgm:pt modelId="{9A14ABA1-E112-4664-8769-592B0338EC04}" type="pres">
      <dgm:prSet presAssocID="{857DA822-E89F-49E3-9558-BC9A614B7B2E}" presName="rootComposite" presStyleCnt="0"/>
      <dgm:spPr/>
    </dgm:pt>
    <dgm:pt modelId="{336ED820-1A37-4A32-981B-8C4943BF3B06}" type="pres">
      <dgm:prSet presAssocID="{857DA822-E89F-49E3-9558-BC9A614B7B2E}" presName="rootText" presStyleLbl="node2" presStyleIdx="0" presStyleCnt="2" custScaleY="536092" custLinFactNeighborX="-814" custLinFactNeighborY="14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A3608D-ECAF-4DA5-8FB3-865360520BFE}" type="pres">
      <dgm:prSet presAssocID="{857DA822-E89F-49E3-9558-BC9A614B7B2E}" presName="rootConnector" presStyleLbl="node2" presStyleIdx="0" presStyleCnt="2"/>
      <dgm:spPr/>
      <dgm:t>
        <a:bodyPr/>
        <a:lstStyle/>
        <a:p>
          <a:endParaRPr lang="en-US"/>
        </a:p>
      </dgm:t>
    </dgm:pt>
    <dgm:pt modelId="{E2A0F329-3FDA-47DF-BF73-D9ADB74901A6}" type="pres">
      <dgm:prSet presAssocID="{857DA822-E89F-49E3-9558-BC9A614B7B2E}" presName="hierChild4" presStyleCnt="0"/>
      <dgm:spPr/>
    </dgm:pt>
    <dgm:pt modelId="{B7A0CAD7-3EBF-476A-B2A2-52EA5F1A00FB}" type="pres">
      <dgm:prSet presAssocID="{2ABAE041-A01B-4A5B-9214-2363857BDA5C}" presName="Name64" presStyleLbl="parChTrans1D3" presStyleIdx="0" presStyleCnt="6"/>
      <dgm:spPr/>
      <dgm:t>
        <a:bodyPr/>
        <a:lstStyle/>
        <a:p>
          <a:endParaRPr lang="en-US"/>
        </a:p>
      </dgm:t>
    </dgm:pt>
    <dgm:pt modelId="{C86F19FB-9483-4FEC-9CB7-47EF359FF95C}" type="pres">
      <dgm:prSet presAssocID="{70364DBF-CEA7-4122-A7A8-502E918520A8}" presName="hierRoot2" presStyleCnt="0">
        <dgm:presLayoutVars>
          <dgm:hierBranch val="init"/>
        </dgm:presLayoutVars>
      </dgm:prSet>
      <dgm:spPr/>
    </dgm:pt>
    <dgm:pt modelId="{156EB94B-880B-427D-A2EB-B3203272F863}" type="pres">
      <dgm:prSet presAssocID="{70364DBF-CEA7-4122-A7A8-502E918520A8}" presName="rootComposite" presStyleCnt="0"/>
      <dgm:spPr/>
    </dgm:pt>
    <dgm:pt modelId="{667D49AF-D100-4413-B3EF-87574DAD72B6}" type="pres">
      <dgm:prSet presAssocID="{70364DBF-CEA7-4122-A7A8-502E918520A8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F133C-D5AF-4771-AD7A-BCACA3EEEE14}" type="pres">
      <dgm:prSet presAssocID="{70364DBF-CEA7-4122-A7A8-502E918520A8}" presName="rootConnector" presStyleLbl="node3" presStyleIdx="0" presStyleCnt="6"/>
      <dgm:spPr/>
      <dgm:t>
        <a:bodyPr/>
        <a:lstStyle/>
        <a:p>
          <a:endParaRPr lang="en-US"/>
        </a:p>
      </dgm:t>
    </dgm:pt>
    <dgm:pt modelId="{5AC4E02C-EF13-4A25-94DE-65AB6C6C4819}" type="pres">
      <dgm:prSet presAssocID="{70364DBF-CEA7-4122-A7A8-502E918520A8}" presName="hierChild4" presStyleCnt="0"/>
      <dgm:spPr/>
    </dgm:pt>
    <dgm:pt modelId="{13AB14B9-2B86-413C-8ABB-D525D5C9091B}" type="pres">
      <dgm:prSet presAssocID="{9A4C57C1-58E0-4187-97BA-FCFEB182559D}" presName="Name64" presStyleLbl="parChTrans1D4" presStyleIdx="0" presStyleCnt="23"/>
      <dgm:spPr/>
      <dgm:t>
        <a:bodyPr/>
        <a:lstStyle/>
        <a:p>
          <a:endParaRPr lang="en-US"/>
        </a:p>
      </dgm:t>
    </dgm:pt>
    <dgm:pt modelId="{6B6B6A2F-918A-41BB-A5EB-B477A6E61FFA}" type="pres">
      <dgm:prSet presAssocID="{DA0E7F61-8CD2-4D62-9A33-D24EFE4EF341}" presName="hierRoot2" presStyleCnt="0">
        <dgm:presLayoutVars>
          <dgm:hierBranch val="init"/>
        </dgm:presLayoutVars>
      </dgm:prSet>
      <dgm:spPr/>
    </dgm:pt>
    <dgm:pt modelId="{F1A3F49C-F187-40A7-A906-04712D83A55F}" type="pres">
      <dgm:prSet presAssocID="{DA0E7F61-8CD2-4D62-9A33-D24EFE4EF341}" presName="rootComposite" presStyleCnt="0"/>
      <dgm:spPr/>
    </dgm:pt>
    <dgm:pt modelId="{7E50A062-7560-4B83-8713-FC30C17C6E8A}" type="pres">
      <dgm:prSet presAssocID="{DA0E7F61-8CD2-4D62-9A33-D24EFE4EF341}" presName="rootText" presStyleLbl="node4" presStyleIdx="0" presStyleCnt="23" custScaleX="156228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837D6-5C85-4556-81FB-14CDC26505D7}" type="pres">
      <dgm:prSet presAssocID="{DA0E7F61-8CD2-4D62-9A33-D24EFE4EF341}" presName="rootConnector" presStyleLbl="node4" presStyleIdx="0" presStyleCnt="23"/>
      <dgm:spPr/>
      <dgm:t>
        <a:bodyPr/>
        <a:lstStyle/>
        <a:p>
          <a:endParaRPr lang="en-US"/>
        </a:p>
      </dgm:t>
    </dgm:pt>
    <dgm:pt modelId="{054A3962-811E-4885-9224-3C54716279AA}" type="pres">
      <dgm:prSet presAssocID="{DA0E7F61-8CD2-4D62-9A33-D24EFE4EF341}" presName="hierChild4" presStyleCnt="0"/>
      <dgm:spPr/>
    </dgm:pt>
    <dgm:pt modelId="{34D9318E-5CD4-4E9F-B330-4C899E178F28}" type="pres">
      <dgm:prSet presAssocID="{DA0E7F61-8CD2-4D62-9A33-D24EFE4EF341}" presName="hierChild5" presStyleCnt="0"/>
      <dgm:spPr/>
    </dgm:pt>
    <dgm:pt modelId="{EE5AD5AF-8C94-406A-969F-3CC5B203594E}" type="pres">
      <dgm:prSet presAssocID="{70364DBF-CEA7-4122-A7A8-502E918520A8}" presName="hierChild5" presStyleCnt="0"/>
      <dgm:spPr/>
    </dgm:pt>
    <dgm:pt modelId="{121EC69E-79BD-40CF-B9EF-2F16E0CE0374}" type="pres">
      <dgm:prSet presAssocID="{054C8CB1-F3F9-4F5B-9CC5-EDD68CD3F5A9}" presName="Name64" presStyleLbl="parChTrans1D3" presStyleIdx="1" presStyleCnt="6"/>
      <dgm:spPr/>
      <dgm:t>
        <a:bodyPr/>
        <a:lstStyle/>
        <a:p>
          <a:endParaRPr lang="en-US"/>
        </a:p>
      </dgm:t>
    </dgm:pt>
    <dgm:pt modelId="{C9D622A3-983C-4A47-ACC4-26795D40A16E}" type="pres">
      <dgm:prSet presAssocID="{F2970618-BA7D-4957-BDE5-4679B2612DD9}" presName="hierRoot2" presStyleCnt="0">
        <dgm:presLayoutVars>
          <dgm:hierBranch val="init"/>
        </dgm:presLayoutVars>
      </dgm:prSet>
      <dgm:spPr/>
    </dgm:pt>
    <dgm:pt modelId="{FA7FD860-FBCF-42EC-84CF-2F302ED4AD4A}" type="pres">
      <dgm:prSet presAssocID="{F2970618-BA7D-4957-BDE5-4679B2612DD9}" presName="rootComposite" presStyleCnt="0"/>
      <dgm:spPr/>
    </dgm:pt>
    <dgm:pt modelId="{76E09F1D-45FE-42F3-9E8C-C986076E1C0E}" type="pres">
      <dgm:prSet presAssocID="{F2970618-BA7D-4957-BDE5-4679B2612DD9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64C7D-2814-4720-A5C2-AFC77883D643}" type="pres">
      <dgm:prSet presAssocID="{F2970618-BA7D-4957-BDE5-4679B2612DD9}" presName="rootConnector" presStyleLbl="node3" presStyleIdx="1" presStyleCnt="6"/>
      <dgm:spPr/>
      <dgm:t>
        <a:bodyPr/>
        <a:lstStyle/>
        <a:p>
          <a:endParaRPr lang="en-US"/>
        </a:p>
      </dgm:t>
    </dgm:pt>
    <dgm:pt modelId="{EF19D649-4F78-4E3E-B1A8-BB5CAF7B1309}" type="pres">
      <dgm:prSet presAssocID="{F2970618-BA7D-4957-BDE5-4679B2612DD9}" presName="hierChild4" presStyleCnt="0"/>
      <dgm:spPr/>
    </dgm:pt>
    <dgm:pt modelId="{FF184EA5-E382-4318-94E3-990725729D5A}" type="pres">
      <dgm:prSet presAssocID="{63C451AF-0DE6-415D-A080-07A4496EE903}" presName="Name64" presStyleLbl="parChTrans1D4" presStyleIdx="1" presStyleCnt="23"/>
      <dgm:spPr/>
      <dgm:t>
        <a:bodyPr/>
        <a:lstStyle/>
        <a:p>
          <a:endParaRPr lang="en-US"/>
        </a:p>
      </dgm:t>
    </dgm:pt>
    <dgm:pt modelId="{370C31F0-85C9-42AE-9F91-641F68AD4353}" type="pres">
      <dgm:prSet presAssocID="{0FF773E1-C96E-4AB1-B9A9-EF4CF8F907A4}" presName="hierRoot2" presStyleCnt="0">
        <dgm:presLayoutVars>
          <dgm:hierBranch val="init"/>
        </dgm:presLayoutVars>
      </dgm:prSet>
      <dgm:spPr/>
    </dgm:pt>
    <dgm:pt modelId="{7F4A2188-8F3A-4166-8AD1-6832A0A2EF57}" type="pres">
      <dgm:prSet presAssocID="{0FF773E1-C96E-4AB1-B9A9-EF4CF8F907A4}" presName="rootComposite" presStyleCnt="0"/>
      <dgm:spPr/>
    </dgm:pt>
    <dgm:pt modelId="{716A296B-9DCB-4EFD-8F08-DB74E8215D67}" type="pres">
      <dgm:prSet presAssocID="{0FF773E1-C96E-4AB1-B9A9-EF4CF8F907A4}" presName="rootText" presStyleLbl="node4" presStyleIdx="1" presStyleCnt="23" custScaleX="231698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8C4AC-2782-410F-BC95-8DEB6B84928B}" type="pres">
      <dgm:prSet presAssocID="{0FF773E1-C96E-4AB1-B9A9-EF4CF8F907A4}" presName="rootConnector" presStyleLbl="node4" presStyleIdx="1" presStyleCnt="23"/>
      <dgm:spPr/>
      <dgm:t>
        <a:bodyPr/>
        <a:lstStyle/>
        <a:p>
          <a:endParaRPr lang="en-US"/>
        </a:p>
      </dgm:t>
    </dgm:pt>
    <dgm:pt modelId="{2C62D7C3-317C-4B3E-B0A1-F02E1F69ED12}" type="pres">
      <dgm:prSet presAssocID="{0FF773E1-C96E-4AB1-B9A9-EF4CF8F907A4}" presName="hierChild4" presStyleCnt="0"/>
      <dgm:spPr/>
    </dgm:pt>
    <dgm:pt modelId="{BC72B842-4F8F-4DA6-B224-4BC9A70C2D2C}" type="pres">
      <dgm:prSet presAssocID="{0FF773E1-C96E-4AB1-B9A9-EF4CF8F907A4}" presName="hierChild5" presStyleCnt="0"/>
      <dgm:spPr/>
    </dgm:pt>
    <dgm:pt modelId="{F6B7524A-82D1-40C9-9F0F-8E07C00B6DA9}" type="pres">
      <dgm:prSet presAssocID="{F2970618-BA7D-4957-BDE5-4679B2612DD9}" presName="hierChild5" presStyleCnt="0"/>
      <dgm:spPr/>
    </dgm:pt>
    <dgm:pt modelId="{5A8C21F3-F6F4-4DF1-A699-E06FD7641312}" type="pres">
      <dgm:prSet presAssocID="{5C76DD75-D8BF-4C6E-8ED8-E77FD6A240DB}" presName="Name64" presStyleLbl="parChTrans1D3" presStyleIdx="2" presStyleCnt="6"/>
      <dgm:spPr/>
      <dgm:t>
        <a:bodyPr/>
        <a:lstStyle/>
        <a:p>
          <a:endParaRPr lang="en-US"/>
        </a:p>
      </dgm:t>
    </dgm:pt>
    <dgm:pt modelId="{19BC5CF5-ED4D-4777-92F2-B5DA5F7EA12A}" type="pres">
      <dgm:prSet presAssocID="{F8D70772-4A77-4E16-80CB-DA089D5EFA19}" presName="hierRoot2" presStyleCnt="0">
        <dgm:presLayoutVars>
          <dgm:hierBranch val="init"/>
        </dgm:presLayoutVars>
      </dgm:prSet>
      <dgm:spPr/>
    </dgm:pt>
    <dgm:pt modelId="{409E89F2-1057-4A7A-9116-537C540B78E6}" type="pres">
      <dgm:prSet presAssocID="{F8D70772-4A77-4E16-80CB-DA089D5EFA19}" presName="rootComposite" presStyleCnt="0"/>
      <dgm:spPr/>
    </dgm:pt>
    <dgm:pt modelId="{38FDAF18-81E3-4DFF-BE63-082F9C4C72C4}" type="pres">
      <dgm:prSet presAssocID="{F8D70772-4A77-4E16-80CB-DA089D5EFA19}" presName="rootText" presStyleLbl="node3" presStyleIdx="2" presStyleCnt="6" custScaleY="671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EE5F4-186A-4EA5-9B88-8B7EC4C6D1CE}" type="pres">
      <dgm:prSet presAssocID="{F8D70772-4A77-4E16-80CB-DA089D5EFA19}" presName="rootConnector" presStyleLbl="node3" presStyleIdx="2" presStyleCnt="6"/>
      <dgm:spPr/>
      <dgm:t>
        <a:bodyPr/>
        <a:lstStyle/>
        <a:p>
          <a:endParaRPr lang="en-US"/>
        </a:p>
      </dgm:t>
    </dgm:pt>
    <dgm:pt modelId="{D499A3E9-BBFF-4C1E-AA8B-0A517573327D}" type="pres">
      <dgm:prSet presAssocID="{F8D70772-4A77-4E16-80CB-DA089D5EFA19}" presName="hierChild4" presStyleCnt="0"/>
      <dgm:spPr/>
    </dgm:pt>
    <dgm:pt modelId="{4EF42A86-04CE-4D55-9010-010D37235E08}" type="pres">
      <dgm:prSet presAssocID="{38968339-7F3A-46F7-A0DF-21D6E4D335F5}" presName="Name64" presStyleLbl="parChTrans1D4" presStyleIdx="2" presStyleCnt="23"/>
      <dgm:spPr/>
      <dgm:t>
        <a:bodyPr/>
        <a:lstStyle/>
        <a:p>
          <a:endParaRPr lang="en-US"/>
        </a:p>
      </dgm:t>
    </dgm:pt>
    <dgm:pt modelId="{485EEC0E-B144-4787-80FD-5CC92DA79227}" type="pres">
      <dgm:prSet presAssocID="{A0B61847-E55C-4873-966C-9AA2A02EC1BE}" presName="hierRoot2" presStyleCnt="0">
        <dgm:presLayoutVars>
          <dgm:hierBranch val="init"/>
        </dgm:presLayoutVars>
      </dgm:prSet>
      <dgm:spPr/>
    </dgm:pt>
    <dgm:pt modelId="{9732316E-7ED1-4464-AC6F-A5D06609848E}" type="pres">
      <dgm:prSet presAssocID="{A0B61847-E55C-4873-966C-9AA2A02EC1BE}" presName="rootComposite" presStyleCnt="0"/>
      <dgm:spPr/>
    </dgm:pt>
    <dgm:pt modelId="{478518D4-7049-40F5-8308-260C6C349B43}" type="pres">
      <dgm:prSet presAssocID="{A0B61847-E55C-4873-966C-9AA2A02EC1BE}" presName="rootText" presStyleLbl="node4" presStyleIdx="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4A3D7-9610-48C4-81E2-1F82969AD204}" type="pres">
      <dgm:prSet presAssocID="{A0B61847-E55C-4873-966C-9AA2A02EC1BE}" presName="rootConnector" presStyleLbl="node4" presStyleIdx="2" presStyleCnt="23"/>
      <dgm:spPr/>
      <dgm:t>
        <a:bodyPr/>
        <a:lstStyle/>
        <a:p>
          <a:endParaRPr lang="en-US"/>
        </a:p>
      </dgm:t>
    </dgm:pt>
    <dgm:pt modelId="{AD849E97-4912-4572-A2B2-ABB74FF74BFD}" type="pres">
      <dgm:prSet presAssocID="{A0B61847-E55C-4873-966C-9AA2A02EC1BE}" presName="hierChild4" presStyleCnt="0"/>
      <dgm:spPr/>
    </dgm:pt>
    <dgm:pt modelId="{CBBDDF41-DFC8-4D90-8AC3-6F81F1CED4F8}" type="pres">
      <dgm:prSet presAssocID="{E18A83E2-B09C-4433-9767-D861EC35EE4D}" presName="Name64" presStyleLbl="parChTrans1D4" presStyleIdx="3" presStyleCnt="23"/>
      <dgm:spPr/>
      <dgm:t>
        <a:bodyPr/>
        <a:lstStyle/>
        <a:p>
          <a:endParaRPr lang="en-US"/>
        </a:p>
      </dgm:t>
    </dgm:pt>
    <dgm:pt modelId="{D547D538-FF2D-4006-A706-E7A0380B171C}" type="pres">
      <dgm:prSet presAssocID="{C9133969-69AB-43BE-BE31-E2D23F75069B}" presName="hierRoot2" presStyleCnt="0">
        <dgm:presLayoutVars>
          <dgm:hierBranch val="init"/>
        </dgm:presLayoutVars>
      </dgm:prSet>
      <dgm:spPr/>
    </dgm:pt>
    <dgm:pt modelId="{951B291F-C6A5-40C6-88E4-9AFBA918126B}" type="pres">
      <dgm:prSet presAssocID="{C9133969-69AB-43BE-BE31-E2D23F75069B}" presName="rootComposite" presStyleCnt="0"/>
      <dgm:spPr/>
    </dgm:pt>
    <dgm:pt modelId="{1A3C7E37-2B37-4ED8-947E-C13ADF38B1BE}" type="pres">
      <dgm:prSet presAssocID="{C9133969-69AB-43BE-BE31-E2D23F75069B}" presName="rootText" presStyleLbl="node4" presStyleIdx="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E8899-9442-47C0-ADE5-3606ED0FBA6E}" type="pres">
      <dgm:prSet presAssocID="{C9133969-69AB-43BE-BE31-E2D23F75069B}" presName="rootConnector" presStyleLbl="node4" presStyleIdx="3" presStyleCnt="23"/>
      <dgm:spPr/>
      <dgm:t>
        <a:bodyPr/>
        <a:lstStyle/>
        <a:p>
          <a:endParaRPr lang="en-US"/>
        </a:p>
      </dgm:t>
    </dgm:pt>
    <dgm:pt modelId="{ECD26B24-C390-449A-8363-2DDFEA58E879}" type="pres">
      <dgm:prSet presAssocID="{C9133969-69AB-43BE-BE31-E2D23F75069B}" presName="hierChild4" presStyleCnt="0"/>
      <dgm:spPr/>
    </dgm:pt>
    <dgm:pt modelId="{47B74644-DD88-47F6-860E-854D8D841CBA}" type="pres">
      <dgm:prSet presAssocID="{084F17B5-BA5A-4476-A651-84E34BBCBFA9}" presName="Name64" presStyleLbl="parChTrans1D4" presStyleIdx="4" presStyleCnt="23"/>
      <dgm:spPr/>
      <dgm:t>
        <a:bodyPr/>
        <a:lstStyle/>
        <a:p>
          <a:endParaRPr lang="en-US"/>
        </a:p>
      </dgm:t>
    </dgm:pt>
    <dgm:pt modelId="{B0CB6BA4-B33E-4D71-87EC-F367DAA18F07}" type="pres">
      <dgm:prSet presAssocID="{67FB990C-EB07-4588-AD60-DFDD89551563}" presName="hierRoot2" presStyleCnt="0">
        <dgm:presLayoutVars>
          <dgm:hierBranch val="init"/>
        </dgm:presLayoutVars>
      </dgm:prSet>
      <dgm:spPr/>
    </dgm:pt>
    <dgm:pt modelId="{79DB4645-5908-44F5-A8C0-C7B33EF503C6}" type="pres">
      <dgm:prSet presAssocID="{67FB990C-EB07-4588-AD60-DFDD89551563}" presName="rootComposite" presStyleCnt="0"/>
      <dgm:spPr/>
    </dgm:pt>
    <dgm:pt modelId="{090B9208-8A4D-4BDC-B088-4930FA3F1E4E}" type="pres">
      <dgm:prSet presAssocID="{67FB990C-EB07-4588-AD60-DFDD89551563}" presName="rootText" presStyleLbl="node4" presStyleIdx="4" presStyleCnt="23" custScaleX="156081" custScaleY="308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D3483-D739-49CA-9B89-4CF8A331DF52}" type="pres">
      <dgm:prSet presAssocID="{67FB990C-EB07-4588-AD60-DFDD89551563}" presName="rootConnector" presStyleLbl="node4" presStyleIdx="4" presStyleCnt="23"/>
      <dgm:spPr/>
      <dgm:t>
        <a:bodyPr/>
        <a:lstStyle/>
        <a:p>
          <a:endParaRPr lang="en-US"/>
        </a:p>
      </dgm:t>
    </dgm:pt>
    <dgm:pt modelId="{95E396BA-3003-455E-9ACA-85F41EB07596}" type="pres">
      <dgm:prSet presAssocID="{67FB990C-EB07-4588-AD60-DFDD89551563}" presName="hierChild4" presStyleCnt="0"/>
      <dgm:spPr/>
    </dgm:pt>
    <dgm:pt modelId="{85151ADE-EB7A-4CF1-BE1E-CEE9C4772441}" type="pres">
      <dgm:prSet presAssocID="{67FB990C-EB07-4588-AD60-DFDD89551563}" presName="hierChild5" presStyleCnt="0"/>
      <dgm:spPr/>
    </dgm:pt>
    <dgm:pt modelId="{F95EE68E-35BB-44F4-8607-8EA91104E667}" type="pres">
      <dgm:prSet presAssocID="{C9133969-69AB-43BE-BE31-E2D23F75069B}" presName="hierChild5" presStyleCnt="0"/>
      <dgm:spPr/>
    </dgm:pt>
    <dgm:pt modelId="{81D04728-DEA8-43BD-A17E-0BDE47C610D9}" type="pres">
      <dgm:prSet presAssocID="{00DEF4BA-F5A1-4D24-B210-1C39F1B35AE6}" presName="Name64" presStyleLbl="parChTrans1D4" presStyleIdx="5" presStyleCnt="23"/>
      <dgm:spPr/>
      <dgm:t>
        <a:bodyPr/>
        <a:lstStyle/>
        <a:p>
          <a:endParaRPr lang="en-US"/>
        </a:p>
      </dgm:t>
    </dgm:pt>
    <dgm:pt modelId="{9061461F-53E7-4F1E-BBFD-B21F6BBD77D9}" type="pres">
      <dgm:prSet presAssocID="{41A7C6A1-347E-4A4E-A3F1-9B2E9FF60B80}" presName="hierRoot2" presStyleCnt="0">
        <dgm:presLayoutVars>
          <dgm:hierBranch val="init"/>
        </dgm:presLayoutVars>
      </dgm:prSet>
      <dgm:spPr/>
    </dgm:pt>
    <dgm:pt modelId="{8BE6D131-69FF-465B-A549-BD7149C3A7C7}" type="pres">
      <dgm:prSet presAssocID="{41A7C6A1-347E-4A4E-A3F1-9B2E9FF60B80}" presName="rootComposite" presStyleCnt="0"/>
      <dgm:spPr/>
    </dgm:pt>
    <dgm:pt modelId="{F979E834-769E-40DA-B841-1A84B33AAEB6}" type="pres">
      <dgm:prSet presAssocID="{41A7C6A1-347E-4A4E-A3F1-9B2E9FF60B80}" presName="rootText" presStyleLbl="node4" presStyleIdx="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82972F-9D04-460C-8288-A84780A3B71B}" type="pres">
      <dgm:prSet presAssocID="{41A7C6A1-347E-4A4E-A3F1-9B2E9FF60B80}" presName="rootConnector" presStyleLbl="node4" presStyleIdx="5" presStyleCnt="23"/>
      <dgm:spPr/>
      <dgm:t>
        <a:bodyPr/>
        <a:lstStyle/>
        <a:p>
          <a:endParaRPr lang="en-US"/>
        </a:p>
      </dgm:t>
    </dgm:pt>
    <dgm:pt modelId="{4C3B6E90-571F-49DD-92FA-9ECD5E51C7B4}" type="pres">
      <dgm:prSet presAssocID="{41A7C6A1-347E-4A4E-A3F1-9B2E9FF60B80}" presName="hierChild4" presStyleCnt="0"/>
      <dgm:spPr/>
    </dgm:pt>
    <dgm:pt modelId="{62D6D41E-BE44-4D82-8C41-4FD00C439433}" type="pres">
      <dgm:prSet presAssocID="{CDBF7332-6205-4D52-B388-9C190B4B867B}" presName="Name64" presStyleLbl="parChTrans1D4" presStyleIdx="6" presStyleCnt="23"/>
      <dgm:spPr/>
      <dgm:t>
        <a:bodyPr/>
        <a:lstStyle/>
        <a:p>
          <a:endParaRPr lang="en-US"/>
        </a:p>
      </dgm:t>
    </dgm:pt>
    <dgm:pt modelId="{B3AA1335-AB3E-4BB6-84A7-BE9696106406}" type="pres">
      <dgm:prSet presAssocID="{8D73D8C2-DE10-40A8-BDEC-4778DEAA1CA2}" presName="hierRoot2" presStyleCnt="0">
        <dgm:presLayoutVars>
          <dgm:hierBranch val="init"/>
        </dgm:presLayoutVars>
      </dgm:prSet>
      <dgm:spPr/>
    </dgm:pt>
    <dgm:pt modelId="{B46B0AF2-C22B-4B17-BE87-2B390C0FF7FC}" type="pres">
      <dgm:prSet presAssocID="{8D73D8C2-DE10-40A8-BDEC-4778DEAA1CA2}" presName="rootComposite" presStyleCnt="0"/>
      <dgm:spPr/>
    </dgm:pt>
    <dgm:pt modelId="{4321AD13-1A8A-4AFE-B72B-E6BEC196FA0E}" type="pres">
      <dgm:prSet presAssocID="{8D73D8C2-DE10-40A8-BDEC-4778DEAA1CA2}" presName="rootText" presStyleLbl="node4" presStyleIdx="6" presStyleCnt="23" custScaleX="152195" custScaleY="348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6D6F7-DEB3-496F-B1B3-EF2B502B70D2}" type="pres">
      <dgm:prSet presAssocID="{8D73D8C2-DE10-40A8-BDEC-4778DEAA1CA2}" presName="rootConnector" presStyleLbl="node4" presStyleIdx="6" presStyleCnt="23"/>
      <dgm:spPr/>
      <dgm:t>
        <a:bodyPr/>
        <a:lstStyle/>
        <a:p>
          <a:endParaRPr lang="en-US"/>
        </a:p>
      </dgm:t>
    </dgm:pt>
    <dgm:pt modelId="{849B91F5-4F62-4D76-9400-EF996E9DF4E4}" type="pres">
      <dgm:prSet presAssocID="{8D73D8C2-DE10-40A8-BDEC-4778DEAA1CA2}" presName="hierChild4" presStyleCnt="0"/>
      <dgm:spPr/>
    </dgm:pt>
    <dgm:pt modelId="{5F5D97FF-327F-4BAA-8A10-C26579852F72}" type="pres">
      <dgm:prSet presAssocID="{8D73D8C2-DE10-40A8-BDEC-4778DEAA1CA2}" presName="hierChild5" presStyleCnt="0"/>
      <dgm:spPr/>
    </dgm:pt>
    <dgm:pt modelId="{4D680CA7-A510-40DF-B8DE-E1B9CD9BA2C8}" type="pres">
      <dgm:prSet presAssocID="{41A7C6A1-347E-4A4E-A3F1-9B2E9FF60B80}" presName="hierChild5" presStyleCnt="0"/>
      <dgm:spPr/>
    </dgm:pt>
    <dgm:pt modelId="{E7AF8D4F-17CC-4619-ACF1-A6436C51EC79}" type="pres">
      <dgm:prSet presAssocID="{A0B61847-E55C-4873-966C-9AA2A02EC1BE}" presName="hierChild5" presStyleCnt="0"/>
      <dgm:spPr/>
    </dgm:pt>
    <dgm:pt modelId="{27E5387A-3F6D-4E9A-8133-BE50923433EA}" type="pres">
      <dgm:prSet presAssocID="{0EB40DEC-AB4B-423C-817F-A3FA48937BB2}" presName="Name64" presStyleLbl="parChTrans1D4" presStyleIdx="7" presStyleCnt="23"/>
      <dgm:spPr/>
      <dgm:t>
        <a:bodyPr/>
        <a:lstStyle/>
        <a:p>
          <a:endParaRPr lang="en-US"/>
        </a:p>
      </dgm:t>
    </dgm:pt>
    <dgm:pt modelId="{279927CD-FE16-447C-8E6F-94E0CE1BE965}" type="pres">
      <dgm:prSet presAssocID="{78CC48EC-45BA-46FE-9542-E311EC77FAAB}" presName="hierRoot2" presStyleCnt="0">
        <dgm:presLayoutVars>
          <dgm:hierBranch val="init"/>
        </dgm:presLayoutVars>
      </dgm:prSet>
      <dgm:spPr/>
    </dgm:pt>
    <dgm:pt modelId="{E36AF5F8-72E9-455A-8823-23C3D1190458}" type="pres">
      <dgm:prSet presAssocID="{78CC48EC-45BA-46FE-9542-E311EC77FAAB}" presName="rootComposite" presStyleCnt="0"/>
      <dgm:spPr/>
    </dgm:pt>
    <dgm:pt modelId="{2D4F4555-AEB8-4812-B592-37BE3AF93618}" type="pres">
      <dgm:prSet presAssocID="{78CC48EC-45BA-46FE-9542-E311EC77FAAB}" presName="rootText" presStyleLbl="node4" presStyleIdx="7" presStyleCnt="23" custScaleY="3763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879AF-E004-46F6-80DA-D3252100B65C}" type="pres">
      <dgm:prSet presAssocID="{78CC48EC-45BA-46FE-9542-E311EC77FAAB}" presName="rootConnector" presStyleLbl="node4" presStyleIdx="7" presStyleCnt="23"/>
      <dgm:spPr/>
      <dgm:t>
        <a:bodyPr/>
        <a:lstStyle/>
        <a:p>
          <a:endParaRPr lang="en-US"/>
        </a:p>
      </dgm:t>
    </dgm:pt>
    <dgm:pt modelId="{0736B1A7-2FFC-4450-A9F2-9E03B2D62724}" type="pres">
      <dgm:prSet presAssocID="{78CC48EC-45BA-46FE-9542-E311EC77FAAB}" presName="hierChild4" presStyleCnt="0"/>
      <dgm:spPr/>
    </dgm:pt>
    <dgm:pt modelId="{817BE198-F309-4E7B-A7EC-ABFD687E1FF1}" type="pres">
      <dgm:prSet presAssocID="{9B2BBD9A-9C5E-4622-BA14-2C7000782F22}" presName="Name64" presStyleLbl="parChTrans1D4" presStyleIdx="8" presStyleCnt="23"/>
      <dgm:spPr/>
      <dgm:t>
        <a:bodyPr/>
        <a:lstStyle/>
        <a:p>
          <a:endParaRPr lang="en-US"/>
        </a:p>
      </dgm:t>
    </dgm:pt>
    <dgm:pt modelId="{D0CA7C39-695A-44F2-8F5D-B89BF6AC30C6}" type="pres">
      <dgm:prSet presAssocID="{7165AC04-7DA8-4AF8-8BAE-CB741D3DE9B9}" presName="hierRoot2" presStyleCnt="0">
        <dgm:presLayoutVars>
          <dgm:hierBranch val="init"/>
        </dgm:presLayoutVars>
      </dgm:prSet>
      <dgm:spPr/>
    </dgm:pt>
    <dgm:pt modelId="{CE9A9296-71F9-4AA8-BA92-E771E2F1A7DE}" type="pres">
      <dgm:prSet presAssocID="{7165AC04-7DA8-4AF8-8BAE-CB741D3DE9B9}" presName="rootComposite" presStyleCnt="0"/>
      <dgm:spPr/>
    </dgm:pt>
    <dgm:pt modelId="{04E88D25-A5A5-4898-9E6C-D4F36A121A27}" type="pres">
      <dgm:prSet presAssocID="{7165AC04-7DA8-4AF8-8BAE-CB741D3DE9B9}" presName="rootText" presStyleLbl="node4" presStyleIdx="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979D7-C0EB-41EC-9295-45B2ADB9FEFC}" type="pres">
      <dgm:prSet presAssocID="{7165AC04-7DA8-4AF8-8BAE-CB741D3DE9B9}" presName="rootConnector" presStyleLbl="node4" presStyleIdx="8" presStyleCnt="23"/>
      <dgm:spPr/>
      <dgm:t>
        <a:bodyPr/>
        <a:lstStyle/>
        <a:p>
          <a:endParaRPr lang="en-US"/>
        </a:p>
      </dgm:t>
    </dgm:pt>
    <dgm:pt modelId="{19ABFC02-36A4-4C95-A30A-EC3EE8D472EA}" type="pres">
      <dgm:prSet presAssocID="{7165AC04-7DA8-4AF8-8BAE-CB741D3DE9B9}" presName="hierChild4" presStyleCnt="0"/>
      <dgm:spPr/>
    </dgm:pt>
    <dgm:pt modelId="{52BF0315-0702-4273-8372-E39BDD09B0D8}" type="pres">
      <dgm:prSet presAssocID="{83CAD8EA-F457-4ACB-B70D-7A0706565D8F}" presName="Name64" presStyleLbl="parChTrans1D4" presStyleIdx="9" presStyleCnt="23"/>
      <dgm:spPr/>
      <dgm:t>
        <a:bodyPr/>
        <a:lstStyle/>
        <a:p>
          <a:endParaRPr lang="en-US"/>
        </a:p>
      </dgm:t>
    </dgm:pt>
    <dgm:pt modelId="{393CD04B-3665-4F72-B3B3-EEB8E58FEA80}" type="pres">
      <dgm:prSet presAssocID="{99787B07-3905-42FE-9431-603E6EC4AF44}" presName="hierRoot2" presStyleCnt="0">
        <dgm:presLayoutVars>
          <dgm:hierBranch val="init"/>
        </dgm:presLayoutVars>
      </dgm:prSet>
      <dgm:spPr/>
    </dgm:pt>
    <dgm:pt modelId="{6E969A91-0FF5-42FF-AD73-104FD6704767}" type="pres">
      <dgm:prSet presAssocID="{99787B07-3905-42FE-9431-603E6EC4AF44}" presName="rootComposite" presStyleCnt="0"/>
      <dgm:spPr/>
    </dgm:pt>
    <dgm:pt modelId="{D4B78E75-2789-43F4-9EF0-B0B7AD3BE78D}" type="pres">
      <dgm:prSet presAssocID="{99787B07-3905-42FE-9431-603E6EC4AF44}" presName="rootText" presStyleLbl="node4" presStyleIdx="9" presStyleCnt="23" custScaleX="153919" custScaleY="269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6D08A-73FA-4DFD-9773-81C476C08EA9}" type="pres">
      <dgm:prSet presAssocID="{99787B07-3905-42FE-9431-603E6EC4AF44}" presName="rootConnector" presStyleLbl="node4" presStyleIdx="9" presStyleCnt="23"/>
      <dgm:spPr/>
      <dgm:t>
        <a:bodyPr/>
        <a:lstStyle/>
        <a:p>
          <a:endParaRPr lang="en-US"/>
        </a:p>
      </dgm:t>
    </dgm:pt>
    <dgm:pt modelId="{FB0B109D-D438-409F-81CB-3852CA6A50AE}" type="pres">
      <dgm:prSet presAssocID="{99787B07-3905-42FE-9431-603E6EC4AF44}" presName="hierChild4" presStyleCnt="0"/>
      <dgm:spPr/>
    </dgm:pt>
    <dgm:pt modelId="{54DC695E-0E4D-4033-B5AF-B3C1A1C19886}" type="pres">
      <dgm:prSet presAssocID="{99787B07-3905-42FE-9431-603E6EC4AF44}" presName="hierChild5" presStyleCnt="0"/>
      <dgm:spPr/>
    </dgm:pt>
    <dgm:pt modelId="{300600F3-EC7E-4CB6-985A-CB485D350AC8}" type="pres">
      <dgm:prSet presAssocID="{7165AC04-7DA8-4AF8-8BAE-CB741D3DE9B9}" presName="hierChild5" presStyleCnt="0"/>
      <dgm:spPr/>
    </dgm:pt>
    <dgm:pt modelId="{5DA9537E-9698-46A9-BDE0-4D03963D68AC}" type="pres">
      <dgm:prSet presAssocID="{C0CD9D81-9BCB-491F-BE0D-6994DEAFDDD4}" presName="Name64" presStyleLbl="parChTrans1D4" presStyleIdx="10" presStyleCnt="23"/>
      <dgm:spPr/>
      <dgm:t>
        <a:bodyPr/>
        <a:lstStyle/>
        <a:p>
          <a:endParaRPr lang="en-US"/>
        </a:p>
      </dgm:t>
    </dgm:pt>
    <dgm:pt modelId="{C96089FD-2BEC-4063-A5CF-718822D37EEA}" type="pres">
      <dgm:prSet presAssocID="{05CE3A32-3FE4-44BC-9178-1254A9E9480D}" presName="hierRoot2" presStyleCnt="0">
        <dgm:presLayoutVars>
          <dgm:hierBranch val="init"/>
        </dgm:presLayoutVars>
      </dgm:prSet>
      <dgm:spPr/>
    </dgm:pt>
    <dgm:pt modelId="{0822B67D-1BDF-4002-B5E4-CEBEDC0BF4AC}" type="pres">
      <dgm:prSet presAssocID="{05CE3A32-3FE4-44BC-9178-1254A9E9480D}" presName="rootComposite" presStyleCnt="0"/>
      <dgm:spPr/>
    </dgm:pt>
    <dgm:pt modelId="{34A20C63-4852-43BF-9A21-25F9C8F93219}" type="pres">
      <dgm:prSet presAssocID="{05CE3A32-3FE4-44BC-9178-1254A9E9480D}" presName="rootText" presStyleLbl="node4" presStyleIdx="10" presStyleCnt="23" custScaleY="168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50E8A-A643-42D5-9553-30F1554A29E8}" type="pres">
      <dgm:prSet presAssocID="{05CE3A32-3FE4-44BC-9178-1254A9E9480D}" presName="rootConnector" presStyleLbl="node4" presStyleIdx="10" presStyleCnt="23"/>
      <dgm:spPr/>
      <dgm:t>
        <a:bodyPr/>
        <a:lstStyle/>
        <a:p>
          <a:endParaRPr lang="en-US"/>
        </a:p>
      </dgm:t>
    </dgm:pt>
    <dgm:pt modelId="{4BA43C8C-366A-451D-AF6C-5BC952166F17}" type="pres">
      <dgm:prSet presAssocID="{05CE3A32-3FE4-44BC-9178-1254A9E9480D}" presName="hierChild4" presStyleCnt="0"/>
      <dgm:spPr/>
    </dgm:pt>
    <dgm:pt modelId="{7C83E30D-9881-4523-B374-69C08DB80BA9}" type="pres">
      <dgm:prSet presAssocID="{0EEBF9AC-5499-49B8-903A-5823A4996BF3}" presName="Name64" presStyleLbl="parChTrans1D4" presStyleIdx="11" presStyleCnt="23"/>
      <dgm:spPr/>
      <dgm:t>
        <a:bodyPr/>
        <a:lstStyle/>
        <a:p>
          <a:endParaRPr lang="en-US"/>
        </a:p>
      </dgm:t>
    </dgm:pt>
    <dgm:pt modelId="{9E164BB8-F8BC-4106-81E5-0546E9878ECC}" type="pres">
      <dgm:prSet presAssocID="{4C4EB091-2B04-44AE-BB38-67DF49C72E65}" presName="hierRoot2" presStyleCnt="0">
        <dgm:presLayoutVars>
          <dgm:hierBranch val="init"/>
        </dgm:presLayoutVars>
      </dgm:prSet>
      <dgm:spPr/>
    </dgm:pt>
    <dgm:pt modelId="{42D61759-DA6B-4F9B-9E2C-996137966C1F}" type="pres">
      <dgm:prSet presAssocID="{4C4EB091-2B04-44AE-BB38-67DF49C72E65}" presName="rootComposite" presStyleCnt="0"/>
      <dgm:spPr/>
    </dgm:pt>
    <dgm:pt modelId="{2DAE2D84-5114-4304-828A-93079DF6847A}" type="pres">
      <dgm:prSet presAssocID="{4C4EB091-2B04-44AE-BB38-67DF49C72E65}" presName="rootText" presStyleLbl="node4" presStyleIdx="11" presStyleCnt="23" custScaleX="143657" custScaleY="2018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E0467-E0FC-4AF4-A7C8-F696FC2C001C}" type="pres">
      <dgm:prSet presAssocID="{4C4EB091-2B04-44AE-BB38-67DF49C72E65}" presName="rootConnector" presStyleLbl="node4" presStyleIdx="11" presStyleCnt="23"/>
      <dgm:spPr/>
      <dgm:t>
        <a:bodyPr/>
        <a:lstStyle/>
        <a:p>
          <a:endParaRPr lang="en-US"/>
        </a:p>
      </dgm:t>
    </dgm:pt>
    <dgm:pt modelId="{4F40C1E4-A274-4306-80F0-E40467B1F5F7}" type="pres">
      <dgm:prSet presAssocID="{4C4EB091-2B04-44AE-BB38-67DF49C72E65}" presName="hierChild4" presStyleCnt="0"/>
      <dgm:spPr/>
    </dgm:pt>
    <dgm:pt modelId="{FAFDD4DB-3EEF-4D52-BFC6-5414744C94C2}" type="pres">
      <dgm:prSet presAssocID="{4C4EB091-2B04-44AE-BB38-67DF49C72E65}" presName="hierChild5" presStyleCnt="0"/>
      <dgm:spPr/>
    </dgm:pt>
    <dgm:pt modelId="{0A456115-43D3-4F8E-8EE6-980048F66928}" type="pres">
      <dgm:prSet presAssocID="{05CE3A32-3FE4-44BC-9178-1254A9E9480D}" presName="hierChild5" presStyleCnt="0"/>
      <dgm:spPr/>
    </dgm:pt>
    <dgm:pt modelId="{4BFFA2CA-E21D-4504-B491-1C36FBB2731E}" type="pres">
      <dgm:prSet presAssocID="{9E08F495-C4AE-4F28-A386-0A8DEFC6BBBD}" presName="Name64" presStyleLbl="parChTrans1D4" presStyleIdx="12" presStyleCnt="23"/>
      <dgm:spPr/>
      <dgm:t>
        <a:bodyPr/>
        <a:lstStyle/>
        <a:p>
          <a:endParaRPr lang="en-US"/>
        </a:p>
      </dgm:t>
    </dgm:pt>
    <dgm:pt modelId="{7EA89CE9-EFF9-4B57-BE36-D444708D54D7}" type="pres">
      <dgm:prSet presAssocID="{C09133D0-FEE3-4845-BA79-F04FA509353C}" presName="hierRoot2" presStyleCnt="0">
        <dgm:presLayoutVars>
          <dgm:hierBranch val="init"/>
        </dgm:presLayoutVars>
      </dgm:prSet>
      <dgm:spPr/>
    </dgm:pt>
    <dgm:pt modelId="{A3B87343-0C5D-48AE-AE37-263C90D78C32}" type="pres">
      <dgm:prSet presAssocID="{C09133D0-FEE3-4845-BA79-F04FA509353C}" presName="rootComposite" presStyleCnt="0"/>
      <dgm:spPr/>
    </dgm:pt>
    <dgm:pt modelId="{02C78742-6371-4A6C-970E-C8BFA6811453}" type="pres">
      <dgm:prSet presAssocID="{C09133D0-FEE3-4845-BA79-F04FA509353C}" presName="rootText" presStyleLbl="node4" presStyleIdx="12" presStyleCnt="23" custScaleY="135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D1D00-37C7-497C-B84D-C843E4458E0F}" type="pres">
      <dgm:prSet presAssocID="{C09133D0-FEE3-4845-BA79-F04FA509353C}" presName="rootConnector" presStyleLbl="node4" presStyleIdx="12" presStyleCnt="23"/>
      <dgm:spPr/>
      <dgm:t>
        <a:bodyPr/>
        <a:lstStyle/>
        <a:p>
          <a:endParaRPr lang="en-US"/>
        </a:p>
      </dgm:t>
    </dgm:pt>
    <dgm:pt modelId="{807DE0BA-C9E2-48EF-A3CB-6A15BB3CD5CC}" type="pres">
      <dgm:prSet presAssocID="{C09133D0-FEE3-4845-BA79-F04FA509353C}" presName="hierChild4" presStyleCnt="0"/>
      <dgm:spPr/>
    </dgm:pt>
    <dgm:pt modelId="{CCAE51F1-65E6-47E2-A9FF-246236F25496}" type="pres">
      <dgm:prSet presAssocID="{C09133D0-FEE3-4845-BA79-F04FA509353C}" presName="hierChild5" presStyleCnt="0"/>
      <dgm:spPr/>
    </dgm:pt>
    <dgm:pt modelId="{86B7BD56-17C5-4AAB-9FDA-AE456D8B87F1}" type="pres">
      <dgm:prSet presAssocID="{78CC48EC-45BA-46FE-9542-E311EC77FAAB}" presName="hierChild5" presStyleCnt="0"/>
      <dgm:spPr/>
    </dgm:pt>
    <dgm:pt modelId="{98939E40-40D1-46E9-B543-DE720A796892}" type="pres">
      <dgm:prSet presAssocID="{5A7580D2-0209-4D98-B1A6-14A092E99EBB}" presName="Name64" presStyleLbl="parChTrans1D4" presStyleIdx="13" presStyleCnt="23"/>
      <dgm:spPr/>
      <dgm:t>
        <a:bodyPr/>
        <a:lstStyle/>
        <a:p>
          <a:endParaRPr lang="en-US"/>
        </a:p>
      </dgm:t>
    </dgm:pt>
    <dgm:pt modelId="{A21F34B7-0714-4339-AEEB-3D18E568157B}" type="pres">
      <dgm:prSet presAssocID="{88EFA125-05CC-43FF-9382-13FC646F67B2}" presName="hierRoot2" presStyleCnt="0">
        <dgm:presLayoutVars>
          <dgm:hierBranch val="init"/>
        </dgm:presLayoutVars>
      </dgm:prSet>
      <dgm:spPr/>
    </dgm:pt>
    <dgm:pt modelId="{87955286-EB5B-4383-813E-612E4D7C45A4}" type="pres">
      <dgm:prSet presAssocID="{88EFA125-05CC-43FF-9382-13FC646F67B2}" presName="rootComposite" presStyleCnt="0"/>
      <dgm:spPr/>
    </dgm:pt>
    <dgm:pt modelId="{CADC30DF-8160-4509-8C15-BF7632A67781}" type="pres">
      <dgm:prSet presAssocID="{88EFA125-05CC-43FF-9382-13FC646F67B2}" presName="rootText" presStyleLbl="node4" presStyleIdx="1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D03D3-2F03-40DD-B31E-9B301050E315}" type="pres">
      <dgm:prSet presAssocID="{88EFA125-05CC-43FF-9382-13FC646F67B2}" presName="rootConnector" presStyleLbl="node4" presStyleIdx="13" presStyleCnt="23"/>
      <dgm:spPr/>
      <dgm:t>
        <a:bodyPr/>
        <a:lstStyle/>
        <a:p>
          <a:endParaRPr lang="en-US"/>
        </a:p>
      </dgm:t>
    </dgm:pt>
    <dgm:pt modelId="{08773973-C6A4-46C8-A7DA-ADC9263A5241}" type="pres">
      <dgm:prSet presAssocID="{88EFA125-05CC-43FF-9382-13FC646F67B2}" presName="hierChild4" presStyleCnt="0"/>
      <dgm:spPr/>
    </dgm:pt>
    <dgm:pt modelId="{1F5A4257-B7C7-493A-ACD5-0F8E3359C679}" type="pres">
      <dgm:prSet presAssocID="{6B2C547E-A3E5-4BE3-86D7-AD5DCD637D4F}" presName="Name64" presStyleLbl="parChTrans1D4" presStyleIdx="14" presStyleCnt="23"/>
      <dgm:spPr/>
      <dgm:t>
        <a:bodyPr/>
        <a:lstStyle/>
        <a:p>
          <a:endParaRPr lang="en-US"/>
        </a:p>
      </dgm:t>
    </dgm:pt>
    <dgm:pt modelId="{92C1DCCF-24F7-4651-B6D0-D8DFA7FD2971}" type="pres">
      <dgm:prSet presAssocID="{85B172ED-FE47-4C74-9C66-E4B49D3CE5FA}" presName="hierRoot2" presStyleCnt="0">
        <dgm:presLayoutVars>
          <dgm:hierBranch val="init"/>
        </dgm:presLayoutVars>
      </dgm:prSet>
      <dgm:spPr/>
    </dgm:pt>
    <dgm:pt modelId="{76DFF82F-279D-4AD2-BD8A-008EFEE7D520}" type="pres">
      <dgm:prSet presAssocID="{85B172ED-FE47-4C74-9C66-E4B49D3CE5FA}" presName="rootComposite" presStyleCnt="0"/>
      <dgm:spPr/>
    </dgm:pt>
    <dgm:pt modelId="{C769D7FA-1B45-4DFF-B40F-F9E170469F1D}" type="pres">
      <dgm:prSet presAssocID="{85B172ED-FE47-4C74-9C66-E4B49D3CE5FA}" presName="rootText" presStyleLbl="node4" presStyleIdx="14" presStyleCnt="23" custScaleX="149346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F30C1-DF3B-42C2-81A8-3E38FFBF85D5}" type="pres">
      <dgm:prSet presAssocID="{85B172ED-FE47-4C74-9C66-E4B49D3CE5FA}" presName="rootConnector" presStyleLbl="node4" presStyleIdx="14" presStyleCnt="23"/>
      <dgm:spPr/>
      <dgm:t>
        <a:bodyPr/>
        <a:lstStyle/>
        <a:p>
          <a:endParaRPr lang="en-US"/>
        </a:p>
      </dgm:t>
    </dgm:pt>
    <dgm:pt modelId="{E25BA57B-BBB5-4177-894C-E47391FD7CFA}" type="pres">
      <dgm:prSet presAssocID="{85B172ED-FE47-4C74-9C66-E4B49D3CE5FA}" presName="hierChild4" presStyleCnt="0"/>
      <dgm:spPr/>
    </dgm:pt>
    <dgm:pt modelId="{A69EC401-E741-4123-9673-083BFA92CE27}" type="pres">
      <dgm:prSet presAssocID="{85B172ED-FE47-4C74-9C66-E4B49D3CE5FA}" presName="hierChild5" presStyleCnt="0"/>
      <dgm:spPr/>
    </dgm:pt>
    <dgm:pt modelId="{CA28596F-CA72-4919-91FC-AEBB7A6FB021}" type="pres">
      <dgm:prSet presAssocID="{88EFA125-05CC-43FF-9382-13FC646F67B2}" presName="hierChild5" presStyleCnt="0"/>
      <dgm:spPr/>
    </dgm:pt>
    <dgm:pt modelId="{A31EE17D-D7AD-4F4B-AB05-3523EB0B6328}" type="pres">
      <dgm:prSet presAssocID="{6564ABAF-575A-44BE-9CC6-92EB36279CEE}" presName="Name64" presStyleLbl="parChTrans1D4" presStyleIdx="15" presStyleCnt="23"/>
      <dgm:spPr/>
      <dgm:t>
        <a:bodyPr/>
        <a:lstStyle/>
        <a:p>
          <a:endParaRPr lang="en-US"/>
        </a:p>
      </dgm:t>
    </dgm:pt>
    <dgm:pt modelId="{29CC4EBB-7E23-47F9-81B0-3946409EFAB7}" type="pres">
      <dgm:prSet presAssocID="{857EF621-5CDD-4F51-A806-B7214BE7377B}" presName="hierRoot2" presStyleCnt="0">
        <dgm:presLayoutVars>
          <dgm:hierBranch val="init"/>
        </dgm:presLayoutVars>
      </dgm:prSet>
      <dgm:spPr/>
    </dgm:pt>
    <dgm:pt modelId="{9BE8FA45-294A-4956-9DCA-EFD6AB6AFBC6}" type="pres">
      <dgm:prSet presAssocID="{857EF621-5CDD-4F51-A806-B7214BE7377B}" presName="rootComposite" presStyleCnt="0"/>
      <dgm:spPr/>
    </dgm:pt>
    <dgm:pt modelId="{157879C1-3523-421B-B20F-A0717CC4CA21}" type="pres">
      <dgm:prSet presAssocID="{857EF621-5CDD-4F51-A806-B7214BE7377B}" presName="rootText" presStyleLbl="node4" presStyleIdx="1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E3D0D5-453B-4C0A-B56B-ACC464179651}" type="pres">
      <dgm:prSet presAssocID="{857EF621-5CDD-4F51-A806-B7214BE7377B}" presName="rootConnector" presStyleLbl="node4" presStyleIdx="15" presStyleCnt="23"/>
      <dgm:spPr/>
      <dgm:t>
        <a:bodyPr/>
        <a:lstStyle/>
        <a:p>
          <a:endParaRPr lang="en-US"/>
        </a:p>
      </dgm:t>
    </dgm:pt>
    <dgm:pt modelId="{0DADAC76-5DA7-4489-B331-DC20A7724AD0}" type="pres">
      <dgm:prSet presAssocID="{857EF621-5CDD-4F51-A806-B7214BE7377B}" presName="hierChild4" presStyleCnt="0"/>
      <dgm:spPr/>
    </dgm:pt>
    <dgm:pt modelId="{2D371C40-1DE4-4C15-86B3-DFD2305B9D32}" type="pres">
      <dgm:prSet presAssocID="{857EF621-5CDD-4F51-A806-B7214BE7377B}" presName="hierChild5" presStyleCnt="0"/>
      <dgm:spPr/>
    </dgm:pt>
    <dgm:pt modelId="{6BC0BB30-6706-463A-B85A-185304C9F161}" type="pres">
      <dgm:prSet presAssocID="{F8D70772-4A77-4E16-80CB-DA089D5EFA19}" presName="hierChild5" presStyleCnt="0"/>
      <dgm:spPr/>
    </dgm:pt>
    <dgm:pt modelId="{D580F8B9-D289-42B2-BECF-6B0A256C4CFC}" type="pres">
      <dgm:prSet presAssocID="{81E6A6A1-9CDF-404E-BF9F-958F8899BF8E}" presName="Name64" presStyleLbl="parChTrans1D3" presStyleIdx="3" presStyleCnt="6"/>
      <dgm:spPr/>
      <dgm:t>
        <a:bodyPr/>
        <a:lstStyle/>
        <a:p>
          <a:endParaRPr lang="en-US"/>
        </a:p>
      </dgm:t>
    </dgm:pt>
    <dgm:pt modelId="{7D34DE7F-DA6F-4982-9BAB-8416D6A425C2}" type="pres">
      <dgm:prSet presAssocID="{488F7D39-E327-4B3F-89C4-E40489C3D624}" presName="hierRoot2" presStyleCnt="0">
        <dgm:presLayoutVars>
          <dgm:hierBranch val="init"/>
        </dgm:presLayoutVars>
      </dgm:prSet>
      <dgm:spPr/>
    </dgm:pt>
    <dgm:pt modelId="{9A04C197-8661-47F5-81E9-10B24B6A0A05}" type="pres">
      <dgm:prSet presAssocID="{488F7D39-E327-4B3F-89C4-E40489C3D624}" presName="rootComposite" presStyleCnt="0"/>
      <dgm:spPr/>
    </dgm:pt>
    <dgm:pt modelId="{4675F9A0-AEEE-48FC-9F7D-3F2A36738B5B}" type="pres">
      <dgm:prSet presAssocID="{488F7D39-E327-4B3F-89C4-E40489C3D624}" presName="rootText" presStyleLbl="node3" presStyleIdx="3" presStyleCnt="6" custScaleY="315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60513C-F005-4BFB-BDCA-1A3FC2BE876D}" type="pres">
      <dgm:prSet presAssocID="{488F7D39-E327-4B3F-89C4-E40489C3D624}" presName="rootConnector" presStyleLbl="node3" presStyleIdx="3" presStyleCnt="6"/>
      <dgm:spPr/>
      <dgm:t>
        <a:bodyPr/>
        <a:lstStyle/>
        <a:p>
          <a:endParaRPr lang="en-US"/>
        </a:p>
      </dgm:t>
    </dgm:pt>
    <dgm:pt modelId="{522FC21A-00A8-407F-95C9-AB92AFF1496F}" type="pres">
      <dgm:prSet presAssocID="{488F7D39-E327-4B3F-89C4-E40489C3D624}" presName="hierChild4" presStyleCnt="0"/>
      <dgm:spPr/>
    </dgm:pt>
    <dgm:pt modelId="{00BF08B8-33DD-41EB-BC60-B4EC1DA6A459}" type="pres">
      <dgm:prSet presAssocID="{488F7D39-E327-4B3F-89C4-E40489C3D624}" presName="hierChild5" presStyleCnt="0"/>
      <dgm:spPr/>
    </dgm:pt>
    <dgm:pt modelId="{787AE355-14AF-486A-8568-8A9436A10A8C}" type="pres">
      <dgm:prSet presAssocID="{8C578C9C-B54F-436D-BB12-96FC1AD615C2}" presName="Name64" presStyleLbl="parChTrans1D3" presStyleIdx="4" presStyleCnt="6"/>
      <dgm:spPr/>
      <dgm:t>
        <a:bodyPr/>
        <a:lstStyle/>
        <a:p>
          <a:endParaRPr lang="en-US"/>
        </a:p>
      </dgm:t>
    </dgm:pt>
    <dgm:pt modelId="{23A5CE8E-6EE8-429C-A883-735F93782977}" type="pres">
      <dgm:prSet presAssocID="{F5CF903E-9F6D-4B9D-900F-7D5A2A6F5F66}" presName="hierRoot2" presStyleCnt="0">
        <dgm:presLayoutVars>
          <dgm:hierBranch val="init"/>
        </dgm:presLayoutVars>
      </dgm:prSet>
      <dgm:spPr/>
    </dgm:pt>
    <dgm:pt modelId="{D35C5982-9E22-43F7-9920-416C519BC4CC}" type="pres">
      <dgm:prSet presAssocID="{F5CF903E-9F6D-4B9D-900F-7D5A2A6F5F66}" presName="rootComposite" presStyleCnt="0"/>
      <dgm:spPr/>
    </dgm:pt>
    <dgm:pt modelId="{A3C886A7-6E15-4766-A924-32A7913F0C1C}" type="pres">
      <dgm:prSet presAssocID="{F5CF903E-9F6D-4B9D-900F-7D5A2A6F5F66}" presName="rootText" presStyleLbl="node3" presStyleIdx="4" presStyleCnt="6" custScaleY="4112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F34C2-79C6-4E98-AE75-19F9557FDE91}" type="pres">
      <dgm:prSet presAssocID="{F5CF903E-9F6D-4B9D-900F-7D5A2A6F5F66}" presName="rootConnector" presStyleLbl="node3" presStyleIdx="4" presStyleCnt="6"/>
      <dgm:spPr/>
      <dgm:t>
        <a:bodyPr/>
        <a:lstStyle/>
        <a:p>
          <a:endParaRPr lang="en-US"/>
        </a:p>
      </dgm:t>
    </dgm:pt>
    <dgm:pt modelId="{DEA45A6E-7109-4787-8641-BF11C9695735}" type="pres">
      <dgm:prSet presAssocID="{F5CF903E-9F6D-4B9D-900F-7D5A2A6F5F66}" presName="hierChild4" presStyleCnt="0"/>
      <dgm:spPr/>
    </dgm:pt>
    <dgm:pt modelId="{9C093E2C-D988-4786-8BA4-E99EFD30835A}" type="pres">
      <dgm:prSet presAssocID="{E619505B-0727-4AD9-94DD-27734312B4D2}" presName="Name64" presStyleLbl="parChTrans1D4" presStyleIdx="16" presStyleCnt="23"/>
      <dgm:spPr/>
      <dgm:t>
        <a:bodyPr/>
        <a:lstStyle/>
        <a:p>
          <a:endParaRPr lang="en-US"/>
        </a:p>
      </dgm:t>
    </dgm:pt>
    <dgm:pt modelId="{7DC1AB9F-4019-4E6D-9E62-6704F35BF208}" type="pres">
      <dgm:prSet presAssocID="{875D4011-7CFD-448C-A3CC-4436BCC3F09E}" presName="hierRoot2" presStyleCnt="0">
        <dgm:presLayoutVars>
          <dgm:hierBranch val="init"/>
        </dgm:presLayoutVars>
      </dgm:prSet>
      <dgm:spPr/>
    </dgm:pt>
    <dgm:pt modelId="{5C9858EE-9FA5-44AF-8D22-A0A8B0DE3E83}" type="pres">
      <dgm:prSet presAssocID="{875D4011-7CFD-448C-A3CC-4436BCC3F09E}" presName="rootComposite" presStyleCnt="0"/>
      <dgm:spPr/>
    </dgm:pt>
    <dgm:pt modelId="{1A0C4A93-4DC1-4D91-B526-4B5F60F3660B}" type="pres">
      <dgm:prSet presAssocID="{875D4011-7CFD-448C-A3CC-4436BCC3F09E}" presName="rootText" presStyleLbl="node4" presStyleIdx="16" presStyleCnt="23" custScaleX="112874" custScaleY="403721" custLinFactNeighborX="-1199" custLinFactNeighborY="156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4515EE-6D9A-4F18-8A25-2F8BDD7F4AAE}" type="pres">
      <dgm:prSet presAssocID="{875D4011-7CFD-448C-A3CC-4436BCC3F09E}" presName="rootConnector" presStyleLbl="node4" presStyleIdx="16" presStyleCnt="23"/>
      <dgm:spPr/>
      <dgm:t>
        <a:bodyPr/>
        <a:lstStyle/>
        <a:p>
          <a:endParaRPr lang="en-US"/>
        </a:p>
      </dgm:t>
    </dgm:pt>
    <dgm:pt modelId="{B8CAB0D6-80DA-4A99-B6E7-752BBF1C0F6F}" type="pres">
      <dgm:prSet presAssocID="{875D4011-7CFD-448C-A3CC-4436BCC3F09E}" presName="hierChild4" presStyleCnt="0"/>
      <dgm:spPr/>
    </dgm:pt>
    <dgm:pt modelId="{40E38535-02A1-4246-AFFC-70C91A6DD807}" type="pres">
      <dgm:prSet presAssocID="{0D4A24D3-7319-4036-A144-BE7C0EDF29A9}" presName="Name64" presStyleLbl="parChTrans1D4" presStyleIdx="17" presStyleCnt="23"/>
      <dgm:spPr/>
      <dgm:t>
        <a:bodyPr/>
        <a:lstStyle/>
        <a:p>
          <a:endParaRPr lang="en-US"/>
        </a:p>
      </dgm:t>
    </dgm:pt>
    <dgm:pt modelId="{A3BDC90A-6B56-4F8D-B662-DA24B9CCCB84}" type="pres">
      <dgm:prSet presAssocID="{2ECD8A08-DF71-40FA-A01B-F586233FBA82}" presName="hierRoot2" presStyleCnt="0">
        <dgm:presLayoutVars>
          <dgm:hierBranch val="init"/>
        </dgm:presLayoutVars>
      </dgm:prSet>
      <dgm:spPr/>
    </dgm:pt>
    <dgm:pt modelId="{83AEB34C-23B7-48AE-8F6A-923FF53B5598}" type="pres">
      <dgm:prSet presAssocID="{2ECD8A08-DF71-40FA-A01B-F586233FBA82}" presName="rootComposite" presStyleCnt="0"/>
      <dgm:spPr/>
    </dgm:pt>
    <dgm:pt modelId="{D64E57E3-756D-4B66-9928-DCC8934D02D7}" type="pres">
      <dgm:prSet presAssocID="{2ECD8A08-DF71-40FA-A01B-F586233FBA82}" presName="rootText" presStyleLbl="node4" presStyleIdx="17" presStyleCnt="23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42A15-48A2-4C47-800E-B479AA8C0B2B}" type="pres">
      <dgm:prSet presAssocID="{2ECD8A08-DF71-40FA-A01B-F586233FBA82}" presName="rootConnector" presStyleLbl="node4" presStyleIdx="17" presStyleCnt="23"/>
      <dgm:spPr/>
      <dgm:t>
        <a:bodyPr/>
        <a:lstStyle/>
        <a:p>
          <a:endParaRPr lang="en-US"/>
        </a:p>
      </dgm:t>
    </dgm:pt>
    <dgm:pt modelId="{94ED488F-2DF7-443B-9433-1CAA126EB804}" type="pres">
      <dgm:prSet presAssocID="{2ECD8A08-DF71-40FA-A01B-F586233FBA82}" presName="hierChild4" presStyleCnt="0"/>
      <dgm:spPr/>
    </dgm:pt>
    <dgm:pt modelId="{D72F17B6-B89C-47FB-872D-E7FE71E33AD3}" type="pres">
      <dgm:prSet presAssocID="{2ECD8A08-DF71-40FA-A01B-F586233FBA82}" presName="hierChild5" presStyleCnt="0"/>
      <dgm:spPr/>
    </dgm:pt>
    <dgm:pt modelId="{1C29CDBB-EDE3-4B4F-AF54-49C9BE70E8DA}" type="pres">
      <dgm:prSet presAssocID="{FB4FB845-B5E1-4676-A9C9-FDF074DB573D}" presName="Name64" presStyleLbl="parChTrans1D4" presStyleIdx="18" presStyleCnt="23"/>
      <dgm:spPr/>
      <dgm:t>
        <a:bodyPr/>
        <a:lstStyle/>
        <a:p>
          <a:endParaRPr lang="en-US"/>
        </a:p>
      </dgm:t>
    </dgm:pt>
    <dgm:pt modelId="{69E37AAB-A191-4B12-95E8-156FB300D94B}" type="pres">
      <dgm:prSet presAssocID="{8ECA2497-3DC6-4A44-8884-CA5E84A50CD2}" presName="hierRoot2" presStyleCnt="0">
        <dgm:presLayoutVars>
          <dgm:hierBranch val="init"/>
        </dgm:presLayoutVars>
      </dgm:prSet>
      <dgm:spPr/>
    </dgm:pt>
    <dgm:pt modelId="{539FF5F9-6F7A-4C32-B34D-ACA26A454DCB}" type="pres">
      <dgm:prSet presAssocID="{8ECA2497-3DC6-4A44-8884-CA5E84A50CD2}" presName="rootComposite" presStyleCnt="0"/>
      <dgm:spPr/>
    </dgm:pt>
    <dgm:pt modelId="{9EA0719D-3FE8-440C-A4AC-49422504A70E}" type="pres">
      <dgm:prSet presAssocID="{8ECA2497-3DC6-4A44-8884-CA5E84A50CD2}" presName="rootText" presStyleLbl="node4" presStyleIdx="18" presStyleCnt="23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5EBF13-E9E0-4011-A880-DB1226B58929}" type="pres">
      <dgm:prSet presAssocID="{8ECA2497-3DC6-4A44-8884-CA5E84A50CD2}" presName="rootConnector" presStyleLbl="node4" presStyleIdx="18" presStyleCnt="23"/>
      <dgm:spPr/>
      <dgm:t>
        <a:bodyPr/>
        <a:lstStyle/>
        <a:p>
          <a:endParaRPr lang="en-US"/>
        </a:p>
      </dgm:t>
    </dgm:pt>
    <dgm:pt modelId="{4DCB6C5F-32A6-4B78-93C4-820050F18F0F}" type="pres">
      <dgm:prSet presAssocID="{8ECA2497-3DC6-4A44-8884-CA5E84A50CD2}" presName="hierChild4" presStyleCnt="0"/>
      <dgm:spPr/>
    </dgm:pt>
    <dgm:pt modelId="{C7553AF7-584E-4B8F-96A7-DBE22ED50110}" type="pres">
      <dgm:prSet presAssocID="{8ECA2497-3DC6-4A44-8884-CA5E84A50CD2}" presName="hierChild5" presStyleCnt="0"/>
      <dgm:spPr/>
    </dgm:pt>
    <dgm:pt modelId="{96E4140D-7BC6-4CF4-8A2E-30DA3C63051E}" type="pres">
      <dgm:prSet presAssocID="{AE155577-13EB-4D2B-AD53-FB46DA52F5DF}" presName="Name64" presStyleLbl="parChTrans1D4" presStyleIdx="19" presStyleCnt="23"/>
      <dgm:spPr/>
      <dgm:t>
        <a:bodyPr/>
        <a:lstStyle/>
        <a:p>
          <a:endParaRPr lang="en-US"/>
        </a:p>
      </dgm:t>
    </dgm:pt>
    <dgm:pt modelId="{D2A20708-0524-49A8-A0BE-13F1E5B217EA}" type="pres">
      <dgm:prSet presAssocID="{FD406D31-5931-4646-8C71-73B4CF38DCC1}" presName="hierRoot2" presStyleCnt="0">
        <dgm:presLayoutVars>
          <dgm:hierBranch val="init"/>
        </dgm:presLayoutVars>
      </dgm:prSet>
      <dgm:spPr/>
    </dgm:pt>
    <dgm:pt modelId="{B92E2D47-ED67-4647-8CB9-FD6806E1314F}" type="pres">
      <dgm:prSet presAssocID="{FD406D31-5931-4646-8C71-73B4CF38DCC1}" presName="rootComposite" presStyleCnt="0"/>
      <dgm:spPr/>
    </dgm:pt>
    <dgm:pt modelId="{AA9C057E-CBC1-421A-B365-30A870B00142}" type="pres">
      <dgm:prSet presAssocID="{FD406D31-5931-4646-8C71-73B4CF38DCC1}" presName="rootText" presStyleLbl="node4" presStyleIdx="19" presStyleCnt="23" custScaleY="92338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1B87A-FB1B-4C43-B091-59599DD56257}" type="pres">
      <dgm:prSet presAssocID="{FD406D31-5931-4646-8C71-73B4CF38DCC1}" presName="rootConnector" presStyleLbl="node4" presStyleIdx="19" presStyleCnt="23"/>
      <dgm:spPr/>
      <dgm:t>
        <a:bodyPr/>
        <a:lstStyle/>
        <a:p>
          <a:endParaRPr lang="en-US"/>
        </a:p>
      </dgm:t>
    </dgm:pt>
    <dgm:pt modelId="{0F6395E2-8DAB-45E3-B4FF-A7DD969240F1}" type="pres">
      <dgm:prSet presAssocID="{FD406D31-5931-4646-8C71-73B4CF38DCC1}" presName="hierChild4" presStyleCnt="0"/>
      <dgm:spPr/>
    </dgm:pt>
    <dgm:pt modelId="{DB26A566-EFDD-4DA5-B68C-C6B7747C2ACA}" type="pres">
      <dgm:prSet presAssocID="{FD406D31-5931-4646-8C71-73B4CF38DCC1}" presName="hierChild5" presStyleCnt="0"/>
      <dgm:spPr/>
    </dgm:pt>
    <dgm:pt modelId="{7E84C1D6-0D42-4430-AB36-003CC57E6978}" type="pres">
      <dgm:prSet presAssocID="{875D4011-7CFD-448C-A3CC-4436BCC3F09E}" presName="hierChild5" presStyleCnt="0"/>
      <dgm:spPr/>
    </dgm:pt>
    <dgm:pt modelId="{79D110E6-762C-4016-AC36-C0FF644E0B6E}" type="pres">
      <dgm:prSet presAssocID="{6FD89FC4-35A8-4F97-A89E-9C325EA4E7A5}" presName="Name64" presStyleLbl="parChTrans1D4" presStyleIdx="20" presStyleCnt="23"/>
      <dgm:spPr/>
      <dgm:t>
        <a:bodyPr/>
        <a:lstStyle/>
        <a:p>
          <a:endParaRPr lang="en-US"/>
        </a:p>
      </dgm:t>
    </dgm:pt>
    <dgm:pt modelId="{86F3EFED-B91E-4EAA-B7E0-D0BCD91B7B7C}" type="pres">
      <dgm:prSet presAssocID="{5CCA39A5-AA43-421B-A4AC-6D3F5F939833}" presName="hierRoot2" presStyleCnt="0">
        <dgm:presLayoutVars>
          <dgm:hierBranch val="init"/>
        </dgm:presLayoutVars>
      </dgm:prSet>
      <dgm:spPr/>
    </dgm:pt>
    <dgm:pt modelId="{6D9E854C-0551-44D9-A71F-68EC36B07BE8}" type="pres">
      <dgm:prSet presAssocID="{5CCA39A5-AA43-421B-A4AC-6D3F5F939833}" presName="rootComposite" presStyleCnt="0"/>
      <dgm:spPr/>
    </dgm:pt>
    <dgm:pt modelId="{9C460B25-69F1-4173-BEC0-A497C12DC964}" type="pres">
      <dgm:prSet presAssocID="{5CCA39A5-AA43-421B-A4AC-6D3F5F939833}" presName="rootText" presStyleLbl="node4" presStyleIdx="20" presStyleCnt="23" custScaleX="169631" custScaleY="14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34E9C-1EA6-423F-B4AC-FFCFBD865418}" type="pres">
      <dgm:prSet presAssocID="{5CCA39A5-AA43-421B-A4AC-6D3F5F939833}" presName="rootConnector" presStyleLbl="node4" presStyleIdx="20" presStyleCnt="23"/>
      <dgm:spPr/>
      <dgm:t>
        <a:bodyPr/>
        <a:lstStyle/>
        <a:p>
          <a:endParaRPr lang="en-US"/>
        </a:p>
      </dgm:t>
    </dgm:pt>
    <dgm:pt modelId="{30B471E4-55EA-44F8-9161-A668D8528AB7}" type="pres">
      <dgm:prSet presAssocID="{5CCA39A5-AA43-421B-A4AC-6D3F5F939833}" presName="hierChild4" presStyleCnt="0"/>
      <dgm:spPr/>
    </dgm:pt>
    <dgm:pt modelId="{EC6FC08F-7582-4054-AD46-405B40BB6A86}" type="pres">
      <dgm:prSet presAssocID="{5CCA39A5-AA43-421B-A4AC-6D3F5F939833}" presName="hierChild5" presStyleCnt="0"/>
      <dgm:spPr/>
    </dgm:pt>
    <dgm:pt modelId="{81757558-ECB3-484A-B2D0-4AFACC3C5964}" type="pres">
      <dgm:prSet presAssocID="{E099E485-8033-4922-9849-AD5E12FD1FFE}" presName="Name64" presStyleLbl="parChTrans1D4" presStyleIdx="21" presStyleCnt="23"/>
      <dgm:spPr/>
      <dgm:t>
        <a:bodyPr/>
        <a:lstStyle/>
        <a:p>
          <a:endParaRPr lang="en-US"/>
        </a:p>
      </dgm:t>
    </dgm:pt>
    <dgm:pt modelId="{8CB48CA0-32DD-45FB-9D0B-06ECF87E7357}" type="pres">
      <dgm:prSet presAssocID="{4BE2BFC7-1572-45B6-983B-0818696CEC95}" presName="hierRoot2" presStyleCnt="0">
        <dgm:presLayoutVars>
          <dgm:hierBranch val="init"/>
        </dgm:presLayoutVars>
      </dgm:prSet>
      <dgm:spPr/>
    </dgm:pt>
    <dgm:pt modelId="{DE7625CE-FE7A-4CA9-8F71-FFCA5FA3579F}" type="pres">
      <dgm:prSet presAssocID="{4BE2BFC7-1572-45B6-983B-0818696CEC95}" presName="rootComposite" presStyleCnt="0"/>
      <dgm:spPr/>
    </dgm:pt>
    <dgm:pt modelId="{85DAB1E2-A342-4FD8-BC4D-33F7FFA329D8}" type="pres">
      <dgm:prSet presAssocID="{4BE2BFC7-1572-45B6-983B-0818696CEC95}" presName="rootText" presStyleLbl="node4" presStyleIdx="2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CFC7-97E1-4952-9B18-BFF104CDB62D}" type="pres">
      <dgm:prSet presAssocID="{4BE2BFC7-1572-45B6-983B-0818696CEC95}" presName="rootConnector" presStyleLbl="node4" presStyleIdx="21" presStyleCnt="23"/>
      <dgm:spPr/>
      <dgm:t>
        <a:bodyPr/>
        <a:lstStyle/>
        <a:p>
          <a:endParaRPr lang="en-US"/>
        </a:p>
      </dgm:t>
    </dgm:pt>
    <dgm:pt modelId="{2B0E8F7C-8BAE-426A-82D1-E3D3A01A8D37}" type="pres">
      <dgm:prSet presAssocID="{4BE2BFC7-1572-45B6-983B-0818696CEC95}" presName="hierChild4" presStyleCnt="0"/>
      <dgm:spPr/>
    </dgm:pt>
    <dgm:pt modelId="{6DEF7DA5-325A-4691-A9AF-A5729BAC1EF9}" type="pres">
      <dgm:prSet presAssocID="{4BE2BFC7-1572-45B6-983B-0818696CEC95}" presName="hierChild5" presStyleCnt="0"/>
      <dgm:spPr/>
    </dgm:pt>
    <dgm:pt modelId="{21DC71C5-6535-4859-9380-E1ADC98C0E53}" type="pres">
      <dgm:prSet presAssocID="{1F2D2D5A-A4D6-4B03-9170-1F846637717A}" presName="Name64" presStyleLbl="parChTrans1D4" presStyleIdx="22" presStyleCnt="23"/>
      <dgm:spPr/>
      <dgm:t>
        <a:bodyPr/>
        <a:lstStyle/>
        <a:p>
          <a:endParaRPr lang="en-US"/>
        </a:p>
      </dgm:t>
    </dgm:pt>
    <dgm:pt modelId="{D4C9DACD-64F4-483A-98B9-CBEB8CDB58B7}" type="pres">
      <dgm:prSet presAssocID="{1CA840A3-55CA-473D-ADFD-D92BBF677443}" presName="hierRoot2" presStyleCnt="0">
        <dgm:presLayoutVars>
          <dgm:hierBranch val="init"/>
        </dgm:presLayoutVars>
      </dgm:prSet>
      <dgm:spPr/>
    </dgm:pt>
    <dgm:pt modelId="{4E399C66-9BDC-40E0-99A1-8186801B5D50}" type="pres">
      <dgm:prSet presAssocID="{1CA840A3-55CA-473D-ADFD-D92BBF677443}" presName="rootComposite" presStyleCnt="0"/>
      <dgm:spPr/>
    </dgm:pt>
    <dgm:pt modelId="{9244B12A-5D28-47B8-AF59-534D0A8FB625}" type="pres">
      <dgm:prSet presAssocID="{1CA840A3-55CA-473D-ADFD-D92BBF677443}" presName="rootText" presStyleLbl="node4" presStyleIdx="22" presStyleCnt="23" custScaleY="11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72F3B-6411-4A2C-9E7F-8595677151CC}" type="pres">
      <dgm:prSet presAssocID="{1CA840A3-55CA-473D-ADFD-D92BBF677443}" presName="rootConnector" presStyleLbl="node4" presStyleIdx="22" presStyleCnt="23"/>
      <dgm:spPr/>
      <dgm:t>
        <a:bodyPr/>
        <a:lstStyle/>
        <a:p>
          <a:endParaRPr lang="en-US"/>
        </a:p>
      </dgm:t>
    </dgm:pt>
    <dgm:pt modelId="{103ED8DE-9149-4452-8453-BC15234691FD}" type="pres">
      <dgm:prSet presAssocID="{1CA840A3-55CA-473D-ADFD-D92BBF677443}" presName="hierChild4" presStyleCnt="0"/>
      <dgm:spPr/>
    </dgm:pt>
    <dgm:pt modelId="{9A239D7E-E403-4CCB-A3C0-684908588F59}" type="pres">
      <dgm:prSet presAssocID="{1CA840A3-55CA-473D-ADFD-D92BBF677443}" presName="hierChild5" presStyleCnt="0"/>
      <dgm:spPr/>
    </dgm:pt>
    <dgm:pt modelId="{627C19FB-DA60-43E8-981D-F41CEF6CFA49}" type="pres">
      <dgm:prSet presAssocID="{F5CF903E-9F6D-4B9D-900F-7D5A2A6F5F66}" presName="hierChild5" presStyleCnt="0"/>
      <dgm:spPr/>
    </dgm:pt>
    <dgm:pt modelId="{69A74372-B824-4BEA-BC96-C96CAD455699}" type="pres">
      <dgm:prSet presAssocID="{857DA822-E89F-49E3-9558-BC9A614B7B2E}" presName="hierChild5" presStyleCnt="0"/>
      <dgm:spPr/>
    </dgm:pt>
    <dgm:pt modelId="{54CF2207-67DE-4D65-BB58-DE7100F3A357}" type="pres">
      <dgm:prSet presAssocID="{F2903B6D-F87B-43C6-9BDE-2C149D85246D}" presName="Name64" presStyleLbl="parChTrans1D2" presStyleIdx="1" presStyleCnt="2"/>
      <dgm:spPr/>
      <dgm:t>
        <a:bodyPr/>
        <a:lstStyle/>
        <a:p>
          <a:endParaRPr lang="en-US"/>
        </a:p>
      </dgm:t>
    </dgm:pt>
    <dgm:pt modelId="{238665CF-B34E-46DC-A44B-30CBD5E452DF}" type="pres">
      <dgm:prSet presAssocID="{6B91BE19-7F7E-41EE-8F8A-2F1A8D240D4C}" presName="hierRoot2" presStyleCnt="0">
        <dgm:presLayoutVars>
          <dgm:hierBranch val="init"/>
        </dgm:presLayoutVars>
      </dgm:prSet>
      <dgm:spPr/>
    </dgm:pt>
    <dgm:pt modelId="{AE74D979-EA4C-4262-A1C9-0E395E313D0B}" type="pres">
      <dgm:prSet presAssocID="{6B91BE19-7F7E-41EE-8F8A-2F1A8D240D4C}" presName="rootComposite" presStyleCnt="0"/>
      <dgm:spPr/>
    </dgm:pt>
    <dgm:pt modelId="{0ABED88C-6E89-49FE-B81D-588196E271AF}" type="pres">
      <dgm:prSet presAssocID="{6B91BE19-7F7E-41EE-8F8A-2F1A8D240D4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1A71F8-D933-4FFC-ACA6-6A3E648602E9}" type="pres">
      <dgm:prSet presAssocID="{6B91BE19-7F7E-41EE-8F8A-2F1A8D240D4C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95FA62-888B-4F2F-ADEA-8984C2CCAB1B}" type="pres">
      <dgm:prSet presAssocID="{6B91BE19-7F7E-41EE-8F8A-2F1A8D240D4C}" presName="hierChild4" presStyleCnt="0"/>
      <dgm:spPr/>
    </dgm:pt>
    <dgm:pt modelId="{6C2EF6F4-C505-4353-AD5E-0C36EB1A1F9C}" type="pres">
      <dgm:prSet presAssocID="{46D4813D-F9B3-4F97-B23C-21E011030F41}" presName="Name64" presStyleLbl="parChTrans1D3" presStyleIdx="5" presStyleCnt="6"/>
      <dgm:spPr/>
      <dgm:t>
        <a:bodyPr/>
        <a:lstStyle/>
        <a:p>
          <a:endParaRPr lang="en-US"/>
        </a:p>
      </dgm:t>
    </dgm:pt>
    <dgm:pt modelId="{2575995A-5552-4A55-A04F-969D88C7A6E1}" type="pres">
      <dgm:prSet presAssocID="{ED3AECD0-84CA-485F-A652-BAFD791EA92C}" presName="hierRoot2" presStyleCnt="0">
        <dgm:presLayoutVars>
          <dgm:hierBranch val="init"/>
        </dgm:presLayoutVars>
      </dgm:prSet>
      <dgm:spPr/>
    </dgm:pt>
    <dgm:pt modelId="{451A21C2-46C9-4AC3-A207-A9B5B5CD843B}" type="pres">
      <dgm:prSet presAssocID="{ED3AECD0-84CA-485F-A652-BAFD791EA92C}" presName="rootComposite" presStyleCnt="0"/>
      <dgm:spPr/>
    </dgm:pt>
    <dgm:pt modelId="{783755FC-7346-4329-A605-70D2EB09645F}" type="pres">
      <dgm:prSet presAssocID="{ED3AECD0-84CA-485F-A652-BAFD791EA92C}" presName="rootText" presStyleLbl="node3" presStyleIdx="5" presStyleCnt="6" custScaleY="235504" custLinFactNeighborX="-814" custLinFactNeighborY="-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FAAFB-C773-4E28-8E51-ED5CAD7939FF}" type="pres">
      <dgm:prSet presAssocID="{ED3AECD0-84CA-485F-A652-BAFD791EA92C}" presName="rootConnector" presStyleLbl="node3" presStyleIdx="5" presStyleCnt="6"/>
      <dgm:spPr/>
      <dgm:t>
        <a:bodyPr/>
        <a:lstStyle/>
        <a:p>
          <a:endParaRPr lang="en-US"/>
        </a:p>
      </dgm:t>
    </dgm:pt>
    <dgm:pt modelId="{DEAF195C-6FEA-4FFA-8877-B14CBA2BF2E3}" type="pres">
      <dgm:prSet presAssocID="{ED3AECD0-84CA-485F-A652-BAFD791EA92C}" presName="hierChild4" presStyleCnt="0"/>
      <dgm:spPr/>
    </dgm:pt>
    <dgm:pt modelId="{83A6AF8C-56CA-4E0E-A982-661675C7F3D5}" type="pres">
      <dgm:prSet presAssocID="{ED3AECD0-84CA-485F-A652-BAFD791EA92C}" presName="hierChild5" presStyleCnt="0"/>
      <dgm:spPr/>
    </dgm:pt>
    <dgm:pt modelId="{F58ECA0F-C22D-435B-A980-7B44120D5A77}" type="pres">
      <dgm:prSet presAssocID="{6B91BE19-7F7E-41EE-8F8A-2F1A8D240D4C}" presName="hierChild5" presStyleCnt="0"/>
      <dgm:spPr/>
    </dgm:pt>
    <dgm:pt modelId="{105CA462-EF64-4E5A-878E-BEC75F8E5D85}" type="pres">
      <dgm:prSet presAssocID="{D6ED44A7-7F6F-46E4-B6F1-57C31B1EA930}" presName="hierChild3" presStyleCnt="0"/>
      <dgm:spPr/>
    </dgm:pt>
  </dgm:ptLst>
  <dgm:cxnLst>
    <dgm:cxn modelId="{FD0FBF2F-16E5-4B56-AA4D-4563594FA7C0}" type="presOf" srcId="{7165AC04-7DA8-4AF8-8BAE-CB741D3DE9B9}" destId="{04E88D25-A5A5-4898-9E6C-D4F36A121A27}" srcOrd="0" destOrd="0" presId="urn:microsoft.com/office/officeart/2009/3/layout/HorizontalOrganizationChart"/>
    <dgm:cxn modelId="{00BE15CC-BBB2-43AB-B2EC-99D60D92B366}" type="presOf" srcId="{DA0E7F61-8CD2-4D62-9A33-D24EFE4EF341}" destId="{404837D6-5C85-4556-81FB-14CDC26505D7}" srcOrd="1" destOrd="0" presId="urn:microsoft.com/office/officeart/2009/3/layout/HorizontalOrganizationChart"/>
    <dgm:cxn modelId="{66E770EB-7E4B-41F6-BE9F-E4228A2EBF5C}" type="presOf" srcId="{1CA840A3-55CA-473D-ADFD-D92BBF677443}" destId="{9244B12A-5D28-47B8-AF59-534D0A8FB625}" srcOrd="0" destOrd="0" presId="urn:microsoft.com/office/officeart/2009/3/layout/HorizontalOrganizationChart"/>
    <dgm:cxn modelId="{37AA3936-8587-4838-991D-5C0369A1B08A}" type="presOf" srcId="{8ECA2497-3DC6-4A44-8884-CA5E84A50CD2}" destId="{9EA0719D-3FE8-440C-A4AC-49422504A70E}" srcOrd="0" destOrd="0" presId="urn:microsoft.com/office/officeart/2009/3/layout/HorizontalOrganizationChart"/>
    <dgm:cxn modelId="{6DED229A-DEA2-47DD-9842-5FBF8AC40B11}" type="presOf" srcId="{F2903B6D-F87B-43C6-9BDE-2C149D85246D}" destId="{54CF2207-67DE-4D65-BB58-DE7100F3A357}" srcOrd="0" destOrd="0" presId="urn:microsoft.com/office/officeart/2009/3/layout/HorizontalOrganizationChart"/>
    <dgm:cxn modelId="{01DDFCE3-4233-4054-9269-1843DAA58239}" type="presOf" srcId="{4BE2BFC7-1572-45B6-983B-0818696CEC95}" destId="{7286CFC7-97E1-4952-9B18-BFF104CDB62D}" srcOrd="1" destOrd="0" presId="urn:microsoft.com/office/officeart/2009/3/layout/HorizontalOrganizationChart"/>
    <dgm:cxn modelId="{C71084A0-9E15-4DB4-B578-27202FE71689}" type="presOf" srcId="{054C8CB1-F3F9-4F5B-9CC5-EDD68CD3F5A9}" destId="{121EC69E-79BD-40CF-B9EF-2F16E0CE0374}" srcOrd="0" destOrd="0" presId="urn:microsoft.com/office/officeart/2009/3/layout/HorizontalOrganizationChart"/>
    <dgm:cxn modelId="{60CC79F0-7900-4D0B-874D-B1DE8E54A3E8}" srcId="{D6ED44A7-7F6F-46E4-B6F1-57C31B1EA930}" destId="{6B91BE19-7F7E-41EE-8F8A-2F1A8D240D4C}" srcOrd="1" destOrd="0" parTransId="{F2903B6D-F87B-43C6-9BDE-2C149D85246D}" sibTransId="{139CC0A6-5B73-493B-A95E-6081F027F65F}"/>
    <dgm:cxn modelId="{0C9DD8B2-7F84-41A3-8979-158555ABF84A}" type="presOf" srcId="{63C451AF-0DE6-415D-A080-07A4496EE903}" destId="{FF184EA5-E382-4318-94E3-990725729D5A}" srcOrd="0" destOrd="0" presId="urn:microsoft.com/office/officeart/2009/3/layout/HorizontalOrganizationChart"/>
    <dgm:cxn modelId="{95B1F43F-4FD1-4814-B8B2-6241EBFF0480}" type="presOf" srcId="{0D4A24D3-7319-4036-A144-BE7C0EDF29A9}" destId="{40E38535-02A1-4246-AFFC-70C91A6DD807}" srcOrd="0" destOrd="0" presId="urn:microsoft.com/office/officeart/2009/3/layout/HorizontalOrganizationChart"/>
    <dgm:cxn modelId="{18F6E144-F560-40B9-9FCA-4CDDD5B4FC1E}" srcId="{A0B61847-E55C-4873-966C-9AA2A02EC1BE}" destId="{C9133969-69AB-43BE-BE31-E2D23F75069B}" srcOrd="0" destOrd="0" parTransId="{E18A83E2-B09C-4433-9767-D861EC35EE4D}" sibTransId="{D944E3EE-402F-489B-A046-BBBA94C159C8}"/>
    <dgm:cxn modelId="{15F1B07C-8157-4D5C-9F87-2144A1E50961}" type="presOf" srcId="{67FB990C-EB07-4588-AD60-DFDD89551563}" destId="{BBCD3483-D739-49CA-9B89-4CF8A331DF52}" srcOrd="1" destOrd="0" presId="urn:microsoft.com/office/officeart/2009/3/layout/HorizontalOrganizationChart"/>
    <dgm:cxn modelId="{6A15A473-DA83-4679-B244-CE033B71849C}" type="presOf" srcId="{6B91BE19-7F7E-41EE-8F8A-2F1A8D240D4C}" destId="{0ABED88C-6E89-49FE-B81D-588196E271AF}" srcOrd="0" destOrd="0" presId="urn:microsoft.com/office/officeart/2009/3/layout/HorizontalOrganizationChart"/>
    <dgm:cxn modelId="{02E0CB10-F25E-4C7A-9E8C-FCDFE427549D}" type="presOf" srcId="{F5CF903E-9F6D-4B9D-900F-7D5A2A6F5F66}" destId="{A3C886A7-6E15-4766-A924-32A7913F0C1C}" srcOrd="0" destOrd="0" presId="urn:microsoft.com/office/officeart/2009/3/layout/HorizontalOrganizationChart"/>
    <dgm:cxn modelId="{AE763945-636E-401B-9D8E-03390071412D}" type="presOf" srcId="{4C4EB091-2B04-44AE-BB38-67DF49C72E65}" destId="{CBEE0467-E0FC-4AF4-A7C8-F696FC2C001C}" srcOrd="1" destOrd="0" presId="urn:microsoft.com/office/officeart/2009/3/layout/HorizontalOrganizationChart"/>
    <dgm:cxn modelId="{0A3ECA5D-03A6-422A-B964-A6E7DEE8A393}" type="presOf" srcId="{09510EC8-ECC5-4BAF-9CD7-F9BB40FF34B0}" destId="{D43AE39C-CD89-460F-A4BA-01CA5A27EBA2}" srcOrd="0" destOrd="0" presId="urn:microsoft.com/office/officeart/2009/3/layout/HorizontalOrganizationChart"/>
    <dgm:cxn modelId="{0D2E8580-79F7-4F03-94A2-7C496ECCE9A9}" type="presOf" srcId="{8D73D8C2-DE10-40A8-BDEC-4778DEAA1CA2}" destId="{FBA6D6F7-DEB3-496F-B1B3-EF2B502B70D2}" srcOrd="1" destOrd="0" presId="urn:microsoft.com/office/officeart/2009/3/layout/HorizontalOrganizationChart"/>
    <dgm:cxn modelId="{86CD3A3B-0BFE-4EEE-9898-E7F56629DA31}" srcId="{875D4011-7CFD-448C-A3CC-4436BCC3F09E}" destId="{2ECD8A08-DF71-40FA-A01B-F586233FBA82}" srcOrd="0" destOrd="0" parTransId="{0D4A24D3-7319-4036-A144-BE7C0EDF29A9}" sibTransId="{AD52978E-DDAF-46D8-80BD-481F1FB0C937}"/>
    <dgm:cxn modelId="{7CFDD892-6570-4A0D-B46B-585A4AC8493F}" type="presOf" srcId="{3130A0F9-2C80-4888-A0C9-BD7B53FAF9E9}" destId="{ED83AA6B-1513-4EE1-BEB4-EC48DFC6F915}" srcOrd="0" destOrd="0" presId="urn:microsoft.com/office/officeart/2009/3/layout/HorizontalOrganizationChart"/>
    <dgm:cxn modelId="{8BD9748B-8582-4E97-95AC-8ECB23B017F0}" type="presOf" srcId="{FB4FB845-B5E1-4676-A9C9-FDF074DB573D}" destId="{1C29CDBB-EDE3-4B4F-AF54-49C9BE70E8DA}" srcOrd="0" destOrd="0" presId="urn:microsoft.com/office/officeart/2009/3/layout/HorizontalOrganizationChart"/>
    <dgm:cxn modelId="{A578F922-6A02-42F4-AC4C-ADB1B6291D7D}" type="presOf" srcId="{2ABAE041-A01B-4A5B-9214-2363857BDA5C}" destId="{B7A0CAD7-3EBF-476A-B2A2-52EA5F1A00FB}" srcOrd="0" destOrd="0" presId="urn:microsoft.com/office/officeart/2009/3/layout/HorizontalOrganizationChart"/>
    <dgm:cxn modelId="{78B5FC93-7AE0-4407-92F7-E7B6323ABA41}" type="presOf" srcId="{4C4EB091-2B04-44AE-BB38-67DF49C72E65}" destId="{2DAE2D84-5114-4304-828A-93079DF6847A}" srcOrd="0" destOrd="0" presId="urn:microsoft.com/office/officeart/2009/3/layout/HorizontalOrganizationChart"/>
    <dgm:cxn modelId="{6572DB5E-C644-4C96-85E1-16EDCD2AF120}" type="presOf" srcId="{857DA822-E89F-49E3-9558-BC9A614B7B2E}" destId="{336ED820-1A37-4A32-981B-8C4943BF3B06}" srcOrd="0" destOrd="0" presId="urn:microsoft.com/office/officeart/2009/3/layout/HorizontalOrganizationChart"/>
    <dgm:cxn modelId="{07CBF243-23EF-47F3-B346-5BFDECC3ECC1}" type="presOf" srcId="{85B172ED-FE47-4C74-9C66-E4B49D3CE5FA}" destId="{C769D7FA-1B45-4DFF-B40F-F9E170469F1D}" srcOrd="0" destOrd="0" presId="urn:microsoft.com/office/officeart/2009/3/layout/HorizontalOrganizationChart"/>
    <dgm:cxn modelId="{1CBF92F1-E5CB-4D3C-B802-C0AB3B6F900D}" type="presOf" srcId="{46D4813D-F9B3-4F97-B23C-21E011030F41}" destId="{6C2EF6F4-C505-4353-AD5E-0C36EB1A1F9C}" srcOrd="0" destOrd="0" presId="urn:microsoft.com/office/officeart/2009/3/layout/HorizontalOrganizationChart"/>
    <dgm:cxn modelId="{432AEDFE-CDC3-4C8A-9AF3-5C1E538698AD}" srcId="{D2FDD989-C301-42BB-B394-7246D212EA08}" destId="{D6ED44A7-7F6F-46E4-B6F1-57C31B1EA930}" srcOrd="1" destOrd="0" parTransId="{1DB5C1CB-1C96-4958-88DD-7B123FC2F6B1}" sibTransId="{EE10DE2E-44D5-4061-B1F9-D755A89EF024}"/>
    <dgm:cxn modelId="{771D101C-D5F5-4422-8DF0-DAFFFE3931AE}" type="presOf" srcId="{81E6A6A1-9CDF-404E-BF9F-958F8899BF8E}" destId="{D580F8B9-D289-42B2-BECF-6B0A256C4CFC}" srcOrd="0" destOrd="0" presId="urn:microsoft.com/office/officeart/2009/3/layout/HorizontalOrganizationChart"/>
    <dgm:cxn modelId="{F598C19F-A233-410E-8039-6909025D9C39}" srcId="{D2FDD989-C301-42BB-B394-7246D212EA08}" destId="{09510EC8-ECC5-4BAF-9CD7-F9BB40FF34B0}" srcOrd="0" destOrd="0" parTransId="{B0403523-48E6-4DE7-8C1E-667F1ACE87EC}" sibTransId="{94C51012-1DE1-4029-9CA8-288706995E0F}"/>
    <dgm:cxn modelId="{254F89A8-9E1D-4908-8986-8237DEF0580D}" type="presOf" srcId="{9A4C57C1-58E0-4187-97BA-FCFEB182559D}" destId="{13AB14B9-2B86-413C-8ABB-D525D5C9091B}" srcOrd="0" destOrd="0" presId="urn:microsoft.com/office/officeart/2009/3/layout/HorizontalOrganizationChart"/>
    <dgm:cxn modelId="{8C8CE3E5-1C0D-4F10-AECD-14F8396CA32B}" type="presOf" srcId="{9B2BBD9A-9C5E-4622-BA14-2C7000782F22}" destId="{817BE198-F309-4E7B-A7EC-ABFD687E1FF1}" srcOrd="0" destOrd="0" presId="urn:microsoft.com/office/officeart/2009/3/layout/HorizontalOrganizationChart"/>
    <dgm:cxn modelId="{9A8FA642-CDE7-470B-ABF4-BC672FE5B144}" type="presOf" srcId="{78CC48EC-45BA-46FE-9542-E311EC77FAAB}" destId="{49E879AF-E004-46F6-80DA-D3252100B65C}" srcOrd="1" destOrd="0" presId="urn:microsoft.com/office/officeart/2009/3/layout/HorizontalOrganizationChart"/>
    <dgm:cxn modelId="{F6BB0B51-0FD2-464D-962C-776FE2F3ECFC}" srcId="{7165AC04-7DA8-4AF8-8BAE-CB741D3DE9B9}" destId="{99787B07-3905-42FE-9431-603E6EC4AF44}" srcOrd="0" destOrd="0" parTransId="{83CAD8EA-F457-4ACB-B70D-7A0706565D8F}" sibTransId="{42EB19E1-C454-47EE-AD5C-97A0F14E41E4}"/>
    <dgm:cxn modelId="{B8577C21-D52D-4E35-8EFF-D8B5568757EF}" type="presOf" srcId="{F8D70772-4A77-4E16-80CB-DA089D5EFA19}" destId="{F0AEE5F4-186A-4EA5-9B88-8B7EC4C6D1CE}" srcOrd="1" destOrd="0" presId="urn:microsoft.com/office/officeart/2009/3/layout/HorizontalOrganizationChart"/>
    <dgm:cxn modelId="{5ECCDF9D-CBDB-4154-9086-5933F5E870C6}" srcId="{70364DBF-CEA7-4122-A7A8-502E918520A8}" destId="{DA0E7F61-8CD2-4D62-9A33-D24EFE4EF341}" srcOrd="0" destOrd="0" parTransId="{9A4C57C1-58E0-4187-97BA-FCFEB182559D}" sibTransId="{350CF987-825C-4687-A4DA-ED6E85296510}"/>
    <dgm:cxn modelId="{0EC40B32-2B49-4FE8-8DDE-86F9AF5E098E}" type="presOf" srcId="{9E08F495-C4AE-4F28-A386-0A8DEFC6BBBD}" destId="{4BFFA2CA-E21D-4504-B491-1C36FBB2731E}" srcOrd="0" destOrd="0" presId="urn:microsoft.com/office/officeart/2009/3/layout/HorizontalOrganizationChart"/>
    <dgm:cxn modelId="{5909351D-4CE3-4CE3-B459-EE8AB92CE13C}" type="presOf" srcId="{E18A83E2-B09C-4433-9767-D861EC35EE4D}" destId="{CBBDDF41-DFC8-4D90-8AC3-6F81F1CED4F8}" srcOrd="0" destOrd="0" presId="urn:microsoft.com/office/officeart/2009/3/layout/HorizontalOrganizationChart"/>
    <dgm:cxn modelId="{D049A663-E2DE-48E4-9770-3B1FDC92E234}" type="presOf" srcId="{0FF773E1-C96E-4AB1-B9A9-EF4CF8F907A4}" destId="{716A296B-9DCB-4EFD-8F08-DB74E8215D67}" srcOrd="0" destOrd="0" presId="urn:microsoft.com/office/officeart/2009/3/layout/HorizontalOrganizationChart"/>
    <dgm:cxn modelId="{6FD1A898-6297-4DF3-8754-CC5E9E56EE9D}" type="presOf" srcId="{83CAD8EA-F457-4ACB-B70D-7A0706565D8F}" destId="{52BF0315-0702-4273-8372-E39BDD09B0D8}" srcOrd="0" destOrd="0" presId="urn:microsoft.com/office/officeart/2009/3/layout/HorizontalOrganizationChart"/>
    <dgm:cxn modelId="{21D2B346-07C7-45E0-BAE4-921735753E49}" type="presOf" srcId="{C09133D0-FEE3-4845-BA79-F04FA509353C}" destId="{C21D1D00-37C7-497C-B84D-C843E4458E0F}" srcOrd="1" destOrd="0" presId="urn:microsoft.com/office/officeart/2009/3/layout/HorizontalOrganizationChart"/>
    <dgm:cxn modelId="{6DA7497B-B33F-438C-8B9F-965090DD1053}" type="presOf" srcId="{857EF621-5CDD-4F51-A806-B7214BE7377B}" destId="{B7E3D0D5-453B-4C0A-B56B-ACC464179651}" srcOrd="1" destOrd="0" presId="urn:microsoft.com/office/officeart/2009/3/layout/HorizontalOrganizationChart"/>
    <dgm:cxn modelId="{40483720-EA5E-4185-B30C-CAE371DBE588}" type="presOf" srcId="{41A7C6A1-347E-4A4E-A3F1-9B2E9FF60B80}" destId="{F979E834-769E-40DA-B841-1A84B33AAEB6}" srcOrd="0" destOrd="0" presId="urn:microsoft.com/office/officeart/2009/3/layout/HorizontalOrganizationChart"/>
    <dgm:cxn modelId="{B958F64C-8BE7-457E-8F22-21DB67477B82}" type="presOf" srcId="{78CC48EC-45BA-46FE-9542-E311EC77FAAB}" destId="{2D4F4555-AEB8-4812-B592-37BE3AF93618}" srcOrd="0" destOrd="0" presId="urn:microsoft.com/office/officeart/2009/3/layout/HorizontalOrganizationChart"/>
    <dgm:cxn modelId="{A9B097F5-1C82-4788-811A-7EF68FC7E2EB}" type="presOf" srcId="{FD406D31-5931-4646-8C71-73B4CF38DCC1}" destId="{AA9C057E-CBC1-421A-B365-30A870B00142}" srcOrd="0" destOrd="0" presId="urn:microsoft.com/office/officeart/2009/3/layout/HorizontalOrganizationChart"/>
    <dgm:cxn modelId="{54D1EE93-92D6-4064-A14E-4664501DAC8C}" srcId="{F5CF903E-9F6D-4B9D-900F-7D5A2A6F5F66}" destId="{875D4011-7CFD-448C-A3CC-4436BCC3F09E}" srcOrd="0" destOrd="0" parTransId="{E619505B-0727-4AD9-94DD-27734312B4D2}" sibTransId="{073385B5-8382-4636-922B-808D3806A4DF}"/>
    <dgm:cxn modelId="{24D3B070-9D7B-40F6-97D2-0330B35A42E0}" type="presOf" srcId="{084F17B5-BA5A-4476-A651-84E34BBCBFA9}" destId="{47B74644-DD88-47F6-860E-854D8D841CBA}" srcOrd="0" destOrd="0" presId="urn:microsoft.com/office/officeart/2009/3/layout/HorizontalOrganizationChart"/>
    <dgm:cxn modelId="{BFAD1E37-4448-46C0-A2A3-5CEE64E06C6A}" srcId="{41A7C6A1-347E-4A4E-A3F1-9B2E9FF60B80}" destId="{8D73D8C2-DE10-40A8-BDEC-4778DEAA1CA2}" srcOrd="0" destOrd="0" parTransId="{CDBF7332-6205-4D52-B388-9C190B4B867B}" sibTransId="{F9B78F6C-F481-42C1-A40E-9C5DAC1994EE}"/>
    <dgm:cxn modelId="{2DD5758D-058E-4CC0-B9CC-B3F25B141488}" srcId="{F5CF903E-9F6D-4B9D-900F-7D5A2A6F5F66}" destId="{5CCA39A5-AA43-421B-A4AC-6D3F5F939833}" srcOrd="1" destOrd="0" parTransId="{6FD89FC4-35A8-4F97-A89E-9C325EA4E7A5}" sibTransId="{12459432-963E-4F50-B830-C2001FDC7B41}"/>
    <dgm:cxn modelId="{AB34853E-8915-4B8A-97AE-33D2479B38F6}" srcId="{857DA822-E89F-49E3-9558-BC9A614B7B2E}" destId="{70364DBF-CEA7-4122-A7A8-502E918520A8}" srcOrd="0" destOrd="0" parTransId="{2ABAE041-A01B-4A5B-9214-2363857BDA5C}" sibTransId="{DB2779FE-CE19-4325-918F-E79D1EA3FFFF}"/>
    <dgm:cxn modelId="{2594DA6B-240E-40C4-AD83-7FCF7E5ECE2C}" type="presOf" srcId="{00DEF4BA-F5A1-4D24-B210-1C39F1B35AE6}" destId="{81D04728-DEA8-43BD-A17E-0BDE47C610D9}" srcOrd="0" destOrd="0" presId="urn:microsoft.com/office/officeart/2009/3/layout/HorizontalOrganizationChart"/>
    <dgm:cxn modelId="{8BF3E28C-DDAD-46A9-B816-CE12FC238439}" type="presOf" srcId="{C09133D0-FEE3-4845-BA79-F04FA509353C}" destId="{02C78742-6371-4A6C-970E-C8BFA6811453}" srcOrd="0" destOrd="0" presId="urn:microsoft.com/office/officeart/2009/3/layout/HorizontalOrganizationChart"/>
    <dgm:cxn modelId="{0572CAA6-8CD0-421A-AC07-72DB93E7BC9A}" type="presOf" srcId="{99787B07-3905-42FE-9431-603E6EC4AF44}" destId="{D4B78E75-2789-43F4-9EF0-B0B7AD3BE78D}" srcOrd="0" destOrd="0" presId="urn:microsoft.com/office/officeart/2009/3/layout/HorizontalOrganizationChart"/>
    <dgm:cxn modelId="{776E581E-6409-43A4-9082-BBCC00B9D596}" type="presOf" srcId="{1F2D2D5A-A4D6-4B03-9170-1F846637717A}" destId="{21DC71C5-6535-4859-9380-E1ADC98C0E53}" srcOrd="0" destOrd="0" presId="urn:microsoft.com/office/officeart/2009/3/layout/HorizontalOrganizationChart"/>
    <dgm:cxn modelId="{6FDD153C-8A04-41F3-BDA7-E3299D96DE8B}" type="presOf" srcId="{D6ED44A7-7F6F-46E4-B6F1-57C31B1EA930}" destId="{DB249DE6-A341-43A7-8102-18636D0821C8}" srcOrd="1" destOrd="0" presId="urn:microsoft.com/office/officeart/2009/3/layout/HorizontalOrganizationChart"/>
    <dgm:cxn modelId="{E6252A8D-EDB6-4F8F-AD57-AED7AF17281A}" srcId="{6B91BE19-7F7E-41EE-8F8A-2F1A8D240D4C}" destId="{ED3AECD0-84CA-485F-A652-BAFD791EA92C}" srcOrd="0" destOrd="0" parTransId="{46D4813D-F9B3-4F97-B23C-21E011030F41}" sibTransId="{A183C564-5415-46CA-B335-A94751411487}"/>
    <dgm:cxn modelId="{55039C6F-A073-4172-89FB-7782AB668B9E}" type="presOf" srcId="{D2FDD989-C301-42BB-B394-7246D212EA08}" destId="{8CFE662F-F699-4FA0-93BA-75BAC7617AD2}" srcOrd="0" destOrd="0" presId="urn:microsoft.com/office/officeart/2009/3/layout/HorizontalOrganizationChart"/>
    <dgm:cxn modelId="{663BE28A-5DDB-4301-9F36-993154456B5B}" type="presOf" srcId="{6B2C547E-A3E5-4BE3-86D7-AD5DCD637D4F}" destId="{1F5A4257-B7C7-493A-ACD5-0F8E3359C679}" srcOrd="0" destOrd="0" presId="urn:microsoft.com/office/officeart/2009/3/layout/HorizontalOrganizationChart"/>
    <dgm:cxn modelId="{CA7B993F-1C2C-4FAF-B41D-FBFA85C32EEF}" srcId="{88EFA125-05CC-43FF-9382-13FC646F67B2}" destId="{85B172ED-FE47-4C74-9C66-E4B49D3CE5FA}" srcOrd="0" destOrd="0" parTransId="{6B2C547E-A3E5-4BE3-86D7-AD5DCD637D4F}" sibTransId="{35891FFD-57D8-4071-A612-FCE0DD2E0F34}"/>
    <dgm:cxn modelId="{D67941B2-99D4-4F9A-BA7F-3FBA617FF199}" type="presOf" srcId="{6564ABAF-575A-44BE-9CC6-92EB36279CEE}" destId="{A31EE17D-D7AD-4F4B-AB05-3523EB0B6328}" srcOrd="0" destOrd="0" presId="urn:microsoft.com/office/officeart/2009/3/layout/HorizontalOrganizationChart"/>
    <dgm:cxn modelId="{A0BE8432-2AF6-4B1E-A63D-10B7CD137587}" type="presOf" srcId="{8ECA2497-3DC6-4A44-8884-CA5E84A50CD2}" destId="{915EBF13-E9E0-4011-A880-DB1226B58929}" srcOrd="1" destOrd="0" presId="urn:microsoft.com/office/officeart/2009/3/layout/HorizontalOrganizationChart"/>
    <dgm:cxn modelId="{7A15DA9D-2280-453D-8885-5E3880DB19FE}" srcId="{F5CF903E-9F6D-4B9D-900F-7D5A2A6F5F66}" destId="{1CA840A3-55CA-473D-ADFD-D92BBF677443}" srcOrd="3" destOrd="0" parTransId="{1F2D2D5A-A4D6-4B03-9170-1F846637717A}" sibTransId="{87F18AA1-9EA8-4E4E-8A3A-F2D97C95245B}"/>
    <dgm:cxn modelId="{7F1BBB7D-0E1D-4A5E-BF29-6F4B117A1626}" srcId="{F8D70772-4A77-4E16-80CB-DA089D5EFA19}" destId="{A0B61847-E55C-4873-966C-9AA2A02EC1BE}" srcOrd="0" destOrd="0" parTransId="{38968339-7F3A-46F7-A0DF-21D6E4D335F5}" sibTransId="{F4C23E34-EE81-42AD-BCFB-047A250B48E4}"/>
    <dgm:cxn modelId="{9F9F90BE-E940-4F4F-9C0E-54055A25255B}" type="presOf" srcId="{1CA840A3-55CA-473D-ADFD-D92BBF677443}" destId="{8AA72F3B-6411-4A2C-9E7F-8595677151CC}" srcOrd="1" destOrd="0" presId="urn:microsoft.com/office/officeart/2009/3/layout/HorizontalOrganizationChart"/>
    <dgm:cxn modelId="{F41CCE5A-1DFC-4826-A357-98CE8A40F5AD}" type="presOf" srcId="{ED3AECD0-84CA-485F-A652-BAFD791EA92C}" destId="{532FAAFB-C773-4E28-8E51-ED5CAD7939FF}" srcOrd="1" destOrd="0" presId="urn:microsoft.com/office/officeart/2009/3/layout/HorizontalOrganizationChart"/>
    <dgm:cxn modelId="{34E1735A-9BDA-43DB-B88A-968F22254BFE}" type="presOf" srcId="{7165AC04-7DA8-4AF8-8BAE-CB741D3DE9B9}" destId="{7F0979D7-C0EB-41EC-9295-45B2ADB9FEFC}" srcOrd="1" destOrd="0" presId="urn:microsoft.com/office/officeart/2009/3/layout/HorizontalOrganizationChart"/>
    <dgm:cxn modelId="{C6694A2F-C9D3-4B2B-9BB5-212C95F1B9B1}" type="presOf" srcId="{F2970618-BA7D-4957-BDE5-4679B2612DD9}" destId="{55A64C7D-2814-4720-A5C2-AFC77883D643}" srcOrd="1" destOrd="0" presId="urn:microsoft.com/office/officeart/2009/3/layout/HorizontalOrganizationChart"/>
    <dgm:cxn modelId="{87182C79-B855-41D7-8C0C-7DF4858FC396}" type="presOf" srcId="{5C76DD75-D8BF-4C6E-8ED8-E77FD6A240DB}" destId="{5A8C21F3-F6F4-4DF1-A699-E06FD7641312}" srcOrd="0" destOrd="0" presId="urn:microsoft.com/office/officeart/2009/3/layout/HorizontalOrganizationChart"/>
    <dgm:cxn modelId="{5A8867AF-1A33-47C0-B15D-3739163F0116}" srcId="{875D4011-7CFD-448C-A3CC-4436BCC3F09E}" destId="{FD406D31-5931-4646-8C71-73B4CF38DCC1}" srcOrd="2" destOrd="0" parTransId="{AE155577-13EB-4D2B-AD53-FB46DA52F5DF}" sibTransId="{C8A5E321-C8B3-4350-A9CE-7AF19B615890}"/>
    <dgm:cxn modelId="{58352E97-24B3-425C-AFB0-6B918415ED24}" type="presOf" srcId="{41A7C6A1-347E-4A4E-A3F1-9B2E9FF60B80}" destId="{BA82972F-9D04-460C-8288-A84780A3B71B}" srcOrd="1" destOrd="0" presId="urn:microsoft.com/office/officeart/2009/3/layout/HorizontalOrganizationChart"/>
    <dgm:cxn modelId="{0705355B-5A08-453B-B0B1-BEA09EB6F738}" type="presOf" srcId="{09510EC8-ECC5-4BAF-9CD7-F9BB40FF34B0}" destId="{25BCE98E-3317-426C-A272-FDB9F5F357D8}" srcOrd="1" destOrd="0" presId="urn:microsoft.com/office/officeart/2009/3/layout/HorizontalOrganizationChart"/>
    <dgm:cxn modelId="{758A87C8-96A1-4D68-BF98-CF00349B2022}" type="presOf" srcId="{DA0E7F61-8CD2-4D62-9A33-D24EFE4EF341}" destId="{7E50A062-7560-4B83-8713-FC30C17C6E8A}" srcOrd="0" destOrd="0" presId="urn:microsoft.com/office/officeart/2009/3/layout/HorizontalOrganizationChart"/>
    <dgm:cxn modelId="{8C1B2F56-D24C-4767-92E0-EF8C54659217}" type="presOf" srcId="{E099E485-8033-4922-9849-AD5E12FD1FFE}" destId="{81757558-ECB3-484A-B2D0-4AFACC3C5964}" srcOrd="0" destOrd="0" presId="urn:microsoft.com/office/officeart/2009/3/layout/HorizontalOrganizationChart"/>
    <dgm:cxn modelId="{2773BBE6-651A-41F2-8FF5-3867CA667280}" srcId="{857DA822-E89F-49E3-9558-BC9A614B7B2E}" destId="{F8D70772-4A77-4E16-80CB-DA089D5EFA19}" srcOrd="2" destOrd="0" parTransId="{5C76DD75-D8BF-4C6E-8ED8-E77FD6A240DB}" sibTransId="{AF6365C0-5671-401C-BC2B-575E9EE10992}"/>
    <dgm:cxn modelId="{D4CFA32D-293A-4107-BFC3-0F24E20AF9E6}" type="presOf" srcId="{C0CD9D81-9BCB-491F-BE0D-6994DEAFDDD4}" destId="{5DA9537E-9698-46A9-BDE0-4D03963D68AC}" srcOrd="0" destOrd="0" presId="urn:microsoft.com/office/officeart/2009/3/layout/HorizontalOrganizationChart"/>
    <dgm:cxn modelId="{37282E2C-DCA9-4B2B-8076-8884EBD9FB2E}" type="presOf" srcId="{C9133969-69AB-43BE-BE31-E2D23F75069B}" destId="{1A3C7E37-2B37-4ED8-947E-C13ADF38B1BE}" srcOrd="0" destOrd="0" presId="urn:microsoft.com/office/officeart/2009/3/layout/HorizontalOrganizationChart"/>
    <dgm:cxn modelId="{EBC48C2B-774C-49EF-B6B4-961BEE2601D2}" type="presOf" srcId="{88EFA125-05CC-43FF-9382-13FC646F67B2}" destId="{D46D03D3-2F03-40DD-B31E-9B301050E315}" srcOrd="1" destOrd="0" presId="urn:microsoft.com/office/officeart/2009/3/layout/HorizontalOrganizationChart"/>
    <dgm:cxn modelId="{8D110397-0B64-4E87-8B66-A5FD23E53F9D}" type="presOf" srcId="{F5CF903E-9F6D-4B9D-900F-7D5A2A6F5F66}" destId="{816F34C2-79C6-4E98-AE75-19F9557FDE91}" srcOrd="1" destOrd="0" presId="urn:microsoft.com/office/officeart/2009/3/layout/HorizontalOrganizationChart"/>
    <dgm:cxn modelId="{787F2BC1-01AE-4DFE-8E13-5836D38F6EBC}" srcId="{78CC48EC-45BA-46FE-9542-E311EC77FAAB}" destId="{7165AC04-7DA8-4AF8-8BAE-CB741D3DE9B9}" srcOrd="0" destOrd="0" parTransId="{9B2BBD9A-9C5E-4622-BA14-2C7000782F22}" sibTransId="{F9228C95-3E92-437B-AC0D-847CCE8EF94D}"/>
    <dgm:cxn modelId="{B1381AE2-821F-40B4-B5AC-103434228600}" type="presOf" srcId="{85B172ED-FE47-4C74-9C66-E4B49D3CE5FA}" destId="{21CF30C1-DF3B-42C2-81A8-3E38FFBF85D5}" srcOrd="1" destOrd="0" presId="urn:microsoft.com/office/officeart/2009/3/layout/HorizontalOrganizationChart"/>
    <dgm:cxn modelId="{12F947BD-8D09-49BA-A278-DB00801697E5}" type="presOf" srcId="{488F7D39-E327-4B3F-89C4-E40489C3D624}" destId="{4675F9A0-AEEE-48FC-9F7D-3F2A36738B5B}" srcOrd="0" destOrd="0" presId="urn:microsoft.com/office/officeart/2009/3/layout/HorizontalOrganizationChart"/>
    <dgm:cxn modelId="{37C14AE7-AFE3-45E8-AA6E-AE19EE38716C}" type="presOf" srcId="{5A7580D2-0209-4D98-B1A6-14A092E99EBB}" destId="{98939E40-40D1-46E9-B543-DE720A796892}" srcOrd="0" destOrd="0" presId="urn:microsoft.com/office/officeart/2009/3/layout/HorizontalOrganizationChart"/>
    <dgm:cxn modelId="{17429EA6-8312-4A90-9AFC-6C4EDFEAE587}" type="presOf" srcId="{67FB990C-EB07-4588-AD60-DFDD89551563}" destId="{090B9208-8A4D-4BDC-B088-4930FA3F1E4E}" srcOrd="0" destOrd="0" presId="urn:microsoft.com/office/officeart/2009/3/layout/HorizontalOrganizationChart"/>
    <dgm:cxn modelId="{2A7D23F8-2660-431A-A0EF-F3EE04E23F49}" type="presOf" srcId="{99787B07-3905-42FE-9431-603E6EC4AF44}" destId="{F436D08A-73FA-4DFD-9773-81C476C08EA9}" srcOrd="1" destOrd="0" presId="urn:microsoft.com/office/officeart/2009/3/layout/HorizontalOrganizationChart"/>
    <dgm:cxn modelId="{6849CED7-560F-489F-A0EB-70B30BFD9F19}" srcId="{05CE3A32-3FE4-44BC-9178-1254A9E9480D}" destId="{4C4EB091-2B04-44AE-BB38-67DF49C72E65}" srcOrd="0" destOrd="0" parTransId="{0EEBF9AC-5499-49B8-903A-5823A4996BF3}" sibTransId="{8A72E01B-DD10-46A2-BC5E-1CF564FBD4C6}"/>
    <dgm:cxn modelId="{9872F35A-B620-4C0B-B096-60F77ED0497F}" srcId="{857DA822-E89F-49E3-9558-BC9A614B7B2E}" destId="{F5CF903E-9F6D-4B9D-900F-7D5A2A6F5F66}" srcOrd="4" destOrd="0" parTransId="{8C578C9C-B54F-436D-BB12-96FC1AD615C2}" sibTransId="{80799540-5483-4DFC-AFDA-D9BE18B12E88}"/>
    <dgm:cxn modelId="{6783FE2F-3131-49CF-970F-16CBA20183ED}" type="presOf" srcId="{875D4011-7CFD-448C-A3CC-4436BCC3F09E}" destId="{1A0C4A93-4DC1-4D91-B526-4B5F60F3660B}" srcOrd="0" destOrd="0" presId="urn:microsoft.com/office/officeart/2009/3/layout/HorizontalOrganizationChart"/>
    <dgm:cxn modelId="{B72602A8-1B0E-455E-A14C-F70CF097B033}" type="presOf" srcId="{6FD89FC4-35A8-4F97-A89E-9C325EA4E7A5}" destId="{79D110E6-762C-4016-AC36-C0FF644E0B6E}" srcOrd="0" destOrd="0" presId="urn:microsoft.com/office/officeart/2009/3/layout/HorizontalOrganizationChart"/>
    <dgm:cxn modelId="{903D939F-8CD7-4729-86AF-E4CE53E6E81C}" type="presOf" srcId="{ED3AECD0-84CA-485F-A652-BAFD791EA92C}" destId="{783755FC-7346-4329-A605-70D2EB09645F}" srcOrd="0" destOrd="0" presId="urn:microsoft.com/office/officeart/2009/3/layout/HorizontalOrganizationChart"/>
    <dgm:cxn modelId="{D8A452D1-1BB8-4734-80DD-10A442A7393F}" type="presOf" srcId="{05CE3A32-3FE4-44BC-9178-1254A9E9480D}" destId="{92350E8A-A643-42D5-9553-30F1554A29E8}" srcOrd="1" destOrd="0" presId="urn:microsoft.com/office/officeart/2009/3/layout/HorizontalOrganizationChart"/>
    <dgm:cxn modelId="{C91080C0-3526-4569-99C8-FAD8B7D89C91}" type="presOf" srcId="{857DA822-E89F-49E3-9558-BC9A614B7B2E}" destId="{97A3608D-ECAF-4DA5-8FB3-865360520BFE}" srcOrd="1" destOrd="0" presId="urn:microsoft.com/office/officeart/2009/3/layout/HorizontalOrganizationChart"/>
    <dgm:cxn modelId="{FFABEF9A-777B-4811-A989-DB29EE507CC6}" type="presOf" srcId="{A0B61847-E55C-4873-966C-9AA2A02EC1BE}" destId="{478518D4-7049-40F5-8308-260C6C349B43}" srcOrd="0" destOrd="0" presId="urn:microsoft.com/office/officeart/2009/3/layout/HorizontalOrganizationChart"/>
    <dgm:cxn modelId="{D69A82F1-391A-4D46-8424-573F5353C22F}" type="presOf" srcId="{0EEBF9AC-5499-49B8-903A-5823A4996BF3}" destId="{7C83E30D-9881-4523-B374-69C08DB80BA9}" srcOrd="0" destOrd="0" presId="urn:microsoft.com/office/officeart/2009/3/layout/HorizontalOrganizationChart"/>
    <dgm:cxn modelId="{EAE10DDA-DBC7-4DC2-9545-8E42FEB5AB6B}" type="presOf" srcId="{6B91BE19-7F7E-41EE-8F8A-2F1A8D240D4C}" destId="{DD1A71F8-D933-4FFC-ACA6-6A3E648602E9}" srcOrd="1" destOrd="0" presId="urn:microsoft.com/office/officeart/2009/3/layout/HorizontalOrganizationChart"/>
    <dgm:cxn modelId="{342A7B9C-9266-4F1B-9288-80C982246F87}" type="presOf" srcId="{F2970618-BA7D-4957-BDE5-4679B2612DD9}" destId="{76E09F1D-45FE-42F3-9E8C-C986076E1C0E}" srcOrd="0" destOrd="0" presId="urn:microsoft.com/office/officeart/2009/3/layout/HorizontalOrganizationChart"/>
    <dgm:cxn modelId="{A49291AA-8EEA-4B73-B786-BAC426ACE6B1}" type="presOf" srcId="{875D4011-7CFD-448C-A3CC-4436BCC3F09E}" destId="{DE4515EE-6D9A-4F18-8A25-2F8BDD7F4AAE}" srcOrd="1" destOrd="0" presId="urn:microsoft.com/office/officeart/2009/3/layout/HorizontalOrganizationChart"/>
    <dgm:cxn modelId="{A2CF1A33-9E1C-4B2B-9C78-D9342E6315D9}" type="presOf" srcId="{2ECD8A08-DF71-40FA-A01B-F586233FBA82}" destId="{D64E57E3-756D-4B66-9928-DCC8934D02D7}" srcOrd="0" destOrd="0" presId="urn:microsoft.com/office/officeart/2009/3/layout/HorizontalOrganizationChart"/>
    <dgm:cxn modelId="{4937F366-8B5B-4398-9D54-DDC0FD76BAD8}" type="presOf" srcId="{4BE2BFC7-1572-45B6-983B-0818696CEC95}" destId="{85DAB1E2-A342-4FD8-BC4D-33F7FFA329D8}" srcOrd="0" destOrd="0" presId="urn:microsoft.com/office/officeart/2009/3/layout/HorizontalOrganizationChart"/>
    <dgm:cxn modelId="{601D2EA7-2E80-41B6-AF46-045D21CEE9E4}" srcId="{A0B61847-E55C-4873-966C-9AA2A02EC1BE}" destId="{41A7C6A1-347E-4A4E-A3F1-9B2E9FF60B80}" srcOrd="1" destOrd="0" parTransId="{00DEF4BA-F5A1-4D24-B210-1C39F1B35AE6}" sibTransId="{BD0AC525-A11F-4438-9557-F4F1B7C75C3E}"/>
    <dgm:cxn modelId="{6F0946B9-B66E-4B3E-9CB7-39869152996F}" srcId="{F8D70772-4A77-4E16-80CB-DA089D5EFA19}" destId="{857EF621-5CDD-4F51-A806-B7214BE7377B}" srcOrd="3" destOrd="0" parTransId="{6564ABAF-575A-44BE-9CC6-92EB36279CEE}" sibTransId="{E6C2CA4D-FFA8-446B-B309-B8AFF378B57E}"/>
    <dgm:cxn modelId="{90599AB1-2CF7-480C-B95A-70B5F95B0E90}" type="presOf" srcId="{C9133969-69AB-43BE-BE31-E2D23F75069B}" destId="{1C7E8899-9442-47C0-ADE5-3606ED0FBA6E}" srcOrd="1" destOrd="0" presId="urn:microsoft.com/office/officeart/2009/3/layout/HorizontalOrganizationChart"/>
    <dgm:cxn modelId="{3829B7CE-5ED8-486B-A6E4-21F4AAACA902}" type="presOf" srcId="{70364DBF-CEA7-4122-A7A8-502E918520A8}" destId="{6B5F133C-D5AF-4771-AD7A-BCACA3EEEE14}" srcOrd="1" destOrd="0" presId="urn:microsoft.com/office/officeart/2009/3/layout/HorizontalOrganizationChart"/>
    <dgm:cxn modelId="{42BA638F-735B-4C56-B9B4-32B8712A0CD6}" type="presOf" srcId="{0FF773E1-C96E-4AB1-B9A9-EF4CF8F907A4}" destId="{BF18C4AC-2782-410F-BC95-8DEB6B84928B}" srcOrd="1" destOrd="0" presId="urn:microsoft.com/office/officeart/2009/3/layout/HorizontalOrganizationChart"/>
    <dgm:cxn modelId="{471F5016-4420-49E7-8BF9-E674665B5927}" srcId="{D6ED44A7-7F6F-46E4-B6F1-57C31B1EA930}" destId="{857DA822-E89F-49E3-9558-BC9A614B7B2E}" srcOrd="0" destOrd="0" parTransId="{3130A0F9-2C80-4888-A0C9-BD7B53FAF9E9}" sibTransId="{3D4C13FA-25EC-40D6-9FAE-18D36E3DFC14}"/>
    <dgm:cxn modelId="{86374C38-9FEE-4CDA-82FC-421B2507E6C4}" type="presOf" srcId="{2ECD8A08-DF71-40FA-A01B-F586233FBA82}" destId="{AAC42A15-48A2-4C47-800E-B479AA8C0B2B}" srcOrd="1" destOrd="0" presId="urn:microsoft.com/office/officeart/2009/3/layout/HorizontalOrganizationChart"/>
    <dgm:cxn modelId="{93F7FACC-F087-4CB4-B0AF-8D529889383E}" type="presOf" srcId="{0EB40DEC-AB4B-423C-817F-A3FA48937BB2}" destId="{27E5387A-3F6D-4E9A-8133-BE50923433EA}" srcOrd="0" destOrd="0" presId="urn:microsoft.com/office/officeart/2009/3/layout/HorizontalOrganizationChart"/>
    <dgm:cxn modelId="{C795A451-59C0-49D9-8DA9-D743FAF49CAB}" type="presOf" srcId="{5CCA39A5-AA43-421B-A4AC-6D3F5F939833}" destId="{9C460B25-69F1-4173-BEC0-A497C12DC964}" srcOrd="0" destOrd="0" presId="urn:microsoft.com/office/officeart/2009/3/layout/HorizontalOrganizationChart"/>
    <dgm:cxn modelId="{1E00F568-A4BC-44CF-A22F-65E21A9F548E}" type="presOf" srcId="{E619505B-0727-4AD9-94DD-27734312B4D2}" destId="{9C093E2C-D988-4786-8BA4-E99EFD30835A}" srcOrd="0" destOrd="0" presId="urn:microsoft.com/office/officeart/2009/3/layout/HorizontalOrganizationChart"/>
    <dgm:cxn modelId="{29A4B019-4974-495E-8105-263A1AD316DC}" srcId="{C9133969-69AB-43BE-BE31-E2D23F75069B}" destId="{67FB990C-EB07-4588-AD60-DFDD89551563}" srcOrd="0" destOrd="0" parTransId="{084F17B5-BA5A-4476-A651-84E34BBCBFA9}" sibTransId="{2B718C83-E80D-488C-8C26-11ECA76883D4}"/>
    <dgm:cxn modelId="{804C8811-8501-4F4A-B54E-0A20992DF50D}" type="presOf" srcId="{FD406D31-5931-4646-8C71-73B4CF38DCC1}" destId="{5291B87A-FB1B-4C43-B091-59599DD56257}" srcOrd="1" destOrd="0" presId="urn:microsoft.com/office/officeart/2009/3/layout/HorizontalOrganizationChart"/>
    <dgm:cxn modelId="{9C68EFC6-3F2F-48FF-AB47-8640CC904C5D}" srcId="{78CC48EC-45BA-46FE-9542-E311EC77FAAB}" destId="{05CE3A32-3FE4-44BC-9178-1254A9E9480D}" srcOrd="1" destOrd="0" parTransId="{C0CD9D81-9BCB-491F-BE0D-6994DEAFDDD4}" sibTransId="{7E6C0FDD-8108-4218-B1C9-A905C5D62A9B}"/>
    <dgm:cxn modelId="{F9B39CDA-C7A9-4104-985A-2111EC91FABA}" type="presOf" srcId="{8D73D8C2-DE10-40A8-BDEC-4778DEAA1CA2}" destId="{4321AD13-1A8A-4AFE-B72B-E6BEC196FA0E}" srcOrd="0" destOrd="0" presId="urn:microsoft.com/office/officeart/2009/3/layout/HorizontalOrganizationChart"/>
    <dgm:cxn modelId="{1764B4FC-D953-44E4-AD08-1B9D4E9F6F9C}" type="presOf" srcId="{D6ED44A7-7F6F-46E4-B6F1-57C31B1EA930}" destId="{C47D9D74-077A-4270-8F54-ADC2F7D319F0}" srcOrd="0" destOrd="0" presId="urn:microsoft.com/office/officeart/2009/3/layout/HorizontalOrganizationChart"/>
    <dgm:cxn modelId="{7C42EE38-45A4-4D75-AEB0-DE88B2450EB2}" type="presOf" srcId="{F8D70772-4A77-4E16-80CB-DA089D5EFA19}" destId="{38FDAF18-81E3-4DFF-BE63-082F9C4C72C4}" srcOrd="0" destOrd="0" presId="urn:microsoft.com/office/officeart/2009/3/layout/HorizontalOrganizationChart"/>
    <dgm:cxn modelId="{EF6AB380-30D1-44C7-B056-FF3F9B01E8C7}" srcId="{F8D70772-4A77-4E16-80CB-DA089D5EFA19}" destId="{78CC48EC-45BA-46FE-9542-E311EC77FAAB}" srcOrd="1" destOrd="0" parTransId="{0EB40DEC-AB4B-423C-817F-A3FA48937BB2}" sibTransId="{4324AC2F-8964-4125-9517-0516F218221C}"/>
    <dgm:cxn modelId="{75368CE1-1DE2-4A88-9FE3-528D52BF4EB7}" type="presOf" srcId="{88EFA125-05CC-43FF-9382-13FC646F67B2}" destId="{CADC30DF-8160-4509-8C15-BF7632A67781}" srcOrd="0" destOrd="0" presId="urn:microsoft.com/office/officeart/2009/3/layout/HorizontalOrganizationChart"/>
    <dgm:cxn modelId="{289DA290-9482-4BE1-AB3D-3B3602B9AF67}" type="presOf" srcId="{AE155577-13EB-4D2B-AD53-FB46DA52F5DF}" destId="{96E4140D-7BC6-4CF4-8A2E-30DA3C63051E}" srcOrd="0" destOrd="0" presId="urn:microsoft.com/office/officeart/2009/3/layout/HorizontalOrganizationChart"/>
    <dgm:cxn modelId="{40466397-9052-49E3-8D79-E96BC9C05C50}" type="presOf" srcId="{38968339-7F3A-46F7-A0DF-21D6E4D335F5}" destId="{4EF42A86-04CE-4D55-9010-010D37235E08}" srcOrd="0" destOrd="0" presId="urn:microsoft.com/office/officeart/2009/3/layout/HorizontalOrganizationChart"/>
    <dgm:cxn modelId="{BBB8537E-E0B7-49D0-B5DB-DE12FA455F3B}" type="presOf" srcId="{8C578C9C-B54F-436D-BB12-96FC1AD615C2}" destId="{787AE355-14AF-486A-8568-8A9436A10A8C}" srcOrd="0" destOrd="0" presId="urn:microsoft.com/office/officeart/2009/3/layout/HorizontalOrganizationChart"/>
    <dgm:cxn modelId="{0AAF3040-5330-4BA4-9382-C4EC67C98326}" srcId="{F8D70772-4A77-4E16-80CB-DA089D5EFA19}" destId="{88EFA125-05CC-43FF-9382-13FC646F67B2}" srcOrd="2" destOrd="0" parTransId="{5A7580D2-0209-4D98-B1A6-14A092E99EBB}" sibTransId="{95BAAD03-6602-4822-AF8D-CBAEE9977A9F}"/>
    <dgm:cxn modelId="{1A604FB8-26FD-44B4-AE06-159F4522E45A}" type="presOf" srcId="{CDBF7332-6205-4D52-B388-9C190B4B867B}" destId="{62D6D41E-BE44-4D82-8C41-4FD00C439433}" srcOrd="0" destOrd="0" presId="urn:microsoft.com/office/officeart/2009/3/layout/HorizontalOrganizationChart"/>
    <dgm:cxn modelId="{86834B12-2CF7-4366-9029-BB5A7633FE73}" srcId="{F2970618-BA7D-4957-BDE5-4679B2612DD9}" destId="{0FF773E1-C96E-4AB1-B9A9-EF4CF8F907A4}" srcOrd="0" destOrd="0" parTransId="{63C451AF-0DE6-415D-A080-07A4496EE903}" sibTransId="{D96F5437-460D-48F3-AA08-3490752FBCB7}"/>
    <dgm:cxn modelId="{CDA9ABAB-C1DB-4BF2-A1D2-BB196592185A}" type="presOf" srcId="{A0B61847-E55C-4873-966C-9AA2A02EC1BE}" destId="{1194A3D7-9610-48C4-81E2-1F82969AD204}" srcOrd="1" destOrd="0" presId="urn:microsoft.com/office/officeart/2009/3/layout/HorizontalOrganizationChart"/>
    <dgm:cxn modelId="{8754E8A3-33C2-4E11-86CE-5195B0186635}" type="presOf" srcId="{05CE3A32-3FE4-44BC-9178-1254A9E9480D}" destId="{34A20C63-4852-43BF-9A21-25F9C8F93219}" srcOrd="0" destOrd="0" presId="urn:microsoft.com/office/officeart/2009/3/layout/HorizontalOrganizationChart"/>
    <dgm:cxn modelId="{8C18E370-67BA-451B-9247-B055CE0AC30D}" srcId="{857DA822-E89F-49E3-9558-BC9A614B7B2E}" destId="{488F7D39-E327-4B3F-89C4-E40489C3D624}" srcOrd="3" destOrd="0" parTransId="{81E6A6A1-9CDF-404E-BF9F-958F8899BF8E}" sibTransId="{A669E452-6723-4D2C-AD68-A23A2A933A7F}"/>
    <dgm:cxn modelId="{7ACF9186-9C24-4D3B-8051-B02E3DD33737}" srcId="{857DA822-E89F-49E3-9558-BC9A614B7B2E}" destId="{F2970618-BA7D-4957-BDE5-4679B2612DD9}" srcOrd="1" destOrd="0" parTransId="{054C8CB1-F3F9-4F5B-9CC5-EDD68CD3F5A9}" sibTransId="{E4049438-3F76-49C8-A33B-B40929C5E9DC}"/>
    <dgm:cxn modelId="{9802267D-B885-4127-9ACD-619BA0C212A1}" srcId="{F5CF903E-9F6D-4B9D-900F-7D5A2A6F5F66}" destId="{4BE2BFC7-1572-45B6-983B-0818696CEC95}" srcOrd="2" destOrd="0" parTransId="{E099E485-8033-4922-9849-AD5E12FD1FFE}" sibTransId="{6AB5D3C3-68F3-4C0A-835C-4C122968EFD1}"/>
    <dgm:cxn modelId="{F03DCA6B-6838-4395-A403-FE3D67D984E0}" type="presOf" srcId="{488F7D39-E327-4B3F-89C4-E40489C3D624}" destId="{A560513C-F005-4BFB-BDCA-1A3FC2BE876D}" srcOrd="1" destOrd="0" presId="urn:microsoft.com/office/officeart/2009/3/layout/HorizontalOrganizationChart"/>
    <dgm:cxn modelId="{5ABE55BC-0772-40C7-8686-08171BF5C5F9}" type="presOf" srcId="{70364DBF-CEA7-4122-A7A8-502E918520A8}" destId="{667D49AF-D100-4413-B3EF-87574DAD72B6}" srcOrd="0" destOrd="0" presId="urn:microsoft.com/office/officeart/2009/3/layout/HorizontalOrganizationChart"/>
    <dgm:cxn modelId="{D48ACB70-633E-4930-8A17-2B0549DC7960}" type="presOf" srcId="{5CCA39A5-AA43-421B-A4AC-6D3F5F939833}" destId="{23234E9C-1EA6-423F-B4AC-FFCFBD865418}" srcOrd="1" destOrd="0" presId="urn:microsoft.com/office/officeart/2009/3/layout/HorizontalOrganizationChart"/>
    <dgm:cxn modelId="{4B078CC0-2443-4329-8A02-DFD50B6B34A6}" srcId="{78CC48EC-45BA-46FE-9542-E311EC77FAAB}" destId="{C09133D0-FEE3-4845-BA79-F04FA509353C}" srcOrd="2" destOrd="0" parTransId="{9E08F495-C4AE-4F28-A386-0A8DEFC6BBBD}" sibTransId="{5014C75D-6816-4098-B900-06692FD04FCB}"/>
    <dgm:cxn modelId="{16AA8561-D560-4146-AB36-17E2D9F8F02E}" srcId="{875D4011-7CFD-448C-A3CC-4436BCC3F09E}" destId="{8ECA2497-3DC6-4A44-8884-CA5E84A50CD2}" srcOrd="1" destOrd="0" parTransId="{FB4FB845-B5E1-4676-A9C9-FDF074DB573D}" sibTransId="{FEBB23C4-6D8D-4A20-9C96-C885227EF16F}"/>
    <dgm:cxn modelId="{10104562-274A-4271-8132-799C4DC5E123}" type="presOf" srcId="{857EF621-5CDD-4F51-A806-B7214BE7377B}" destId="{157879C1-3523-421B-B20F-A0717CC4CA21}" srcOrd="0" destOrd="0" presId="urn:microsoft.com/office/officeart/2009/3/layout/HorizontalOrganizationChart"/>
    <dgm:cxn modelId="{5EFD700A-4F1D-4BE0-A418-C7A8D1E9C6F8}" type="presParOf" srcId="{8CFE662F-F699-4FA0-93BA-75BAC7617AD2}" destId="{0C1635AD-471F-4900-A0FA-9F30DF5EE794}" srcOrd="0" destOrd="0" presId="urn:microsoft.com/office/officeart/2009/3/layout/HorizontalOrganizationChart"/>
    <dgm:cxn modelId="{2DF7055F-2DAF-43A6-A40C-420F5B9019CD}" type="presParOf" srcId="{0C1635AD-471F-4900-A0FA-9F30DF5EE794}" destId="{C626BFC5-6DDD-4376-8068-EB36861ACB9E}" srcOrd="0" destOrd="0" presId="urn:microsoft.com/office/officeart/2009/3/layout/HorizontalOrganizationChart"/>
    <dgm:cxn modelId="{7B429A32-0B54-4410-9B44-3757E9F343C0}" type="presParOf" srcId="{C626BFC5-6DDD-4376-8068-EB36861ACB9E}" destId="{D43AE39C-CD89-460F-A4BA-01CA5A27EBA2}" srcOrd="0" destOrd="0" presId="urn:microsoft.com/office/officeart/2009/3/layout/HorizontalOrganizationChart"/>
    <dgm:cxn modelId="{5ED984D3-F5A0-42BF-98BE-DFDF07B802FE}" type="presParOf" srcId="{C626BFC5-6DDD-4376-8068-EB36861ACB9E}" destId="{25BCE98E-3317-426C-A272-FDB9F5F357D8}" srcOrd="1" destOrd="0" presId="urn:microsoft.com/office/officeart/2009/3/layout/HorizontalOrganizationChart"/>
    <dgm:cxn modelId="{33BBCC8B-D555-40B8-8025-676CC651DADE}" type="presParOf" srcId="{0C1635AD-471F-4900-A0FA-9F30DF5EE794}" destId="{EA35DAB2-C59A-4EBA-93DE-D6A9BBD3D024}" srcOrd="1" destOrd="0" presId="urn:microsoft.com/office/officeart/2009/3/layout/HorizontalOrganizationChart"/>
    <dgm:cxn modelId="{29C3F64D-4771-46F5-8751-07A96654B1E2}" type="presParOf" srcId="{0C1635AD-471F-4900-A0FA-9F30DF5EE794}" destId="{1E5FBEE7-236F-442B-A3B4-A8CD290C1CB4}" srcOrd="2" destOrd="0" presId="urn:microsoft.com/office/officeart/2009/3/layout/HorizontalOrganizationChart"/>
    <dgm:cxn modelId="{55AEF5E0-A4EA-495F-B213-AC228AAAB5BF}" type="presParOf" srcId="{8CFE662F-F699-4FA0-93BA-75BAC7617AD2}" destId="{03410E14-DE03-4209-8969-DF372966AB89}" srcOrd="1" destOrd="0" presId="urn:microsoft.com/office/officeart/2009/3/layout/HorizontalOrganizationChart"/>
    <dgm:cxn modelId="{2130E990-36C6-4A50-B7C9-F0FECFA0DEC5}" type="presParOf" srcId="{03410E14-DE03-4209-8969-DF372966AB89}" destId="{44DBBAC4-7C8F-49B2-9C56-BC2DD26CD712}" srcOrd="0" destOrd="0" presId="urn:microsoft.com/office/officeart/2009/3/layout/HorizontalOrganizationChart"/>
    <dgm:cxn modelId="{ADB05575-DAA6-47C2-833C-8EFBF305070C}" type="presParOf" srcId="{44DBBAC4-7C8F-49B2-9C56-BC2DD26CD712}" destId="{C47D9D74-077A-4270-8F54-ADC2F7D319F0}" srcOrd="0" destOrd="0" presId="urn:microsoft.com/office/officeart/2009/3/layout/HorizontalOrganizationChart"/>
    <dgm:cxn modelId="{5EC0A56F-5AA1-488E-A1D2-0A1344254F90}" type="presParOf" srcId="{44DBBAC4-7C8F-49B2-9C56-BC2DD26CD712}" destId="{DB249DE6-A341-43A7-8102-18636D0821C8}" srcOrd="1" destOrd="0" presId="urn:microsoft.com/office/officeart/2009/3/layout/HorizontalOrganizationChart"/>
    <dgm:cxn modelId="{4A33531B-1F4F-44BC-8C87-806959BC2FCA}" type="presParOf" srcId="{03410E14-DE03-4209-8969-DF372966AB89}" destId="{2B2F1063-C357-412E-AF46-FDCF8B4F18B2}" srcOrd="1" destOrd="0" presId="urn:microsoft.com/office/officeart/2009/3/layout/HorizontalOrganizationChart"/>
    <dgm:cxn modelId="{BFACCD02-5775-45FF-9EEE-68B5589E0673}" type="presParOf" srcId="{2B2F1063-C357-412E-AF46-FDCF8B4F18B2}" destId="{ED83AA6B-1513-4EE1-BEB4-EC48DFC6F915}" srcOrd="0" destOrd="0" presId="urn:microsoft.com/office/officeart/2009/3/layout/HorizontalOrganizationChart"/>
    <dgm:cxn modelId="{E5502AEC-11FA-49FD-B378-988435862D06}" type="presParOf" srcId="{2B2F1063-C357-412E-AF46-FDCF8B4F18B2}" destId="{91F3AC97-F51A-4A0C-A87D-D2AC7E958DF5}" srcOrd="1" destOrd="0" presId="urn:microsoft.com/office/officeart/2009/3/layout/HorizontalOrganizationChart"/>
    <dgm:cxn modelId="{8132605F-5C96-4941-A2D8-9DF7E38A89D7}" type="presParOf" srcId="{91F3AC97-F51A-4A0C-A87D-D2AC7E958DF5}" destId="{9A14ABA1-E112-4664-8769-592B0338EC04}" srcOrd="0" destOrd="0" presId="urn:microsoft.com/office/officeart/2009/3/layout/HorizontalOrganizationChart"/>
    <dgm:cxn modelId="{85F4A639-09EE-47CC-833A-53C9793FB811}" type="presParOf" srcId="{9A14ABA1-E112-4664-8769-592B0338EC04}" destId="{336ED820-1A37-4A32-981B-8C4943BF3B06}" srcOrd="0" destOrd="0" presId="urn:microsoft.com/office/officeart/2009/3/layout/HorizontalOrganizationChart"/>
    <dgm:cxn modelId="{E44C31F6-5FAF-491F-969A-3956EF949ADB}" type="presParOf" srcId="{9A14ABA1-E112-4664-8769-592B0338EC04}" destId="{97A3608D-ECAF-4DA5-8FB3-865360520BFE}" srcOrd="1" destOrd="0" presId="urn:microsoft.com/office/officeart/2009/3/layout/HorizontalOrganizationChart"/>
    <dgm:cxn modelId="{B05F3903-5FB7-41CA-B950-C33C3B37F64A}" type="presParOf" srcId="{91F3AC97-F51A-4A0C-A87D-D2AC7E958DF5}" destId="{E2A0F329-3FDA-47DF-BF73-D9ADB74901A6}" srcOrd="1" destOrd="0" presId="urn:microsoft.com/office/officeart/2009/3/layout/HorizontalOrganizationChart"/>
    <dgm:cxn modelId="{FC4A60E7-C1EC-4F76-88F1-7D2926EAA700}" type="presParOf" srcId="{E2A0F329-3FDA-47DF-BF73-D9ADB74901A6}" destId="{B7A0CAD7-3EBF-476A-B2A2-52EA5F1A00FB}" srcOrd="0" destOrd="0" presId="urn:microsoft.com/office/officeart/2009/3/layout/HorizontalOrganizationChart"/>
    <dgm:cxn modelId="{895040B3-64E6-46DF-A154-13C081B245DA}" type="presParOf" srcId="{E2A0F329-3FDA-47DF-BF73-D9ADB74901A6}" destId="{C86F19FB-9483-4FEC-9CB7-47EF359FF95C}" srcOrd="1" destOrd="0" presId="urn:microsoft.com/office/officeart/2009/3/layout/HorizontalOrganizationChart"/>
    <dgm:cxn modelId="{C7931BA2-D0B9-4560-807B-140F6A1FD027}" type="presParOf" srcId="{C86F19FB-9483-4FEC-9CB7-47EF359FF95C}" destId="{156EB94B-880B-427D-A2EB-B3203272F863}" srcOrd="0" destOrd="0" presId="urn:microsoft.com/office/officeart/2009/3/layout/HorizontalOrganizationChart"/>
    <dgm:cxn modelId="{5D298A07-776D-4B3F-B9F9-35C101BA1A20}" type="presParOf" srcId="{156EB94B-880B-427D-A2EB-B3203272F863}" destId="{667D49AF-D100-4413-B3EF-87574DAD72B6}" srcOrd="0" destOrd="0" presId="urn:microsoft.com/office/officeart/2009/3/layout/HorizontalOrganizationChart"/>
    <dgm:cxn modelId="{FE057147-3E95-4EAD-AA3E-5024FA5F7EA9}" type="presParOf" srcId="{156EB94B-880B-427D-A2EB-B3203272F863}" destId="{6B5F133C-D5AF-4771-AD7A-BCACA3EEEE14}" srcOrd="1" destOrd="0" presId="urn:microsoft.com/office/officeart/2009/3/layout/HorizontalOrganizationChart"/>
    <dgm:cxn modelId="{B8CC2B60-F041-47A6-86A2-24521C80457F}" type="presParOf" srcId="{C86F19FB-9483-4FEC-9CB7-47EF359FF95C}" destId="{5AC4E02C-EF13-4A25-94DE-65AB6C6C4819}" srcOrd="1" destOrd="0" presId="urn:microsoft.com/office/officeart/2009/3/layout/HorizontalOrganizationChart"/>
    <dgm:cxn modelId="{9A6E56B9-8D5D-4B41-B3C3-D59692036A78}" type="presParOf" srcId="{5AC4E02C-EF13-4A25-94DE-65AB6C6C4819}" destId="{13AB14B9-2B86-413C-8ABB-D525D5C9091B}" srcOrd="0" destOrd="0" presId="urn:microsoft.com/office/officeart/2009/3/layout/HorizontalOrganizationChart"/>
    <dgm:cxn modelId="{9F29B31D-6843-4E0F-935D-03A4AE3DD290}" type="presParOf" srcId="{5AC4E02C-EF13-4A25-94DE-65AB6C6C4819}" destId="{6B6B6A2F-918A-41BB-A5EB-B477A6E61FFA}" srcOrd="1" destOrd="0" presId="urn:microsoft.com/office/officeart/2009/3/layout/HorizontalOrganizationChart"/>
    <dgm:cxn modelId="{36F8A020-8DA8-46E5-850A-95CD5FF6DFAE}" type="presParOf" srcId="{6B6B6A2F-918A-41BB-A5EB-B477A6E61FFA}" destId="{F1A3F49C-F187-40A7-A906-04712D83A55F}" srcOrd="0" destOrd="0" presId="urn:microsoft.com/office/officeart/2009/3/layout/HorizontalOrganizationChart"/>
    <dgm:cxn modelId="{36D6EE73-73AF-4D5F-B320-BEAA4280858A}" type="presParOf" srcId="{F1A3F49C-F187-40A7-A906-04712D83A55F}" destId="{7E50A062-7560-4B83-8713-FC30C17C6E8A}" srcOrd="0" destOrd="0" presId="urn:microsoft.com/office/officeart/2009/3/layout/HorizontalOrganizationChart"/>
    <dgm:cxn modelId="{9D8BDE07-C988-4A04-92CC-D78AE546F080}" type="presParOf" srcId="{F1A3F49C-F187-40A7-A906-04712D83A55F}" destId="{404837D6-5C85-4556-81FB-14CDC26505D7}" srcOrd="1" destOrd="0" presId="urn:microsoft.com/office/officeart/2009/3/layout/HorizontalOrganizationChart"/>
    <dgm:cxn modelId="{1E6158BA-D917-4A4A-AD64-353C70C47067}" type="presParOf" srcId="{6B6B6A2F-918A-41BB-A5EB-B477A6E61FFA}" destId="{054A3962-811E-4885-9224-3C54716279AA}" srcOrd="1" destOrd="0" presId="urn:microsoft.com/office/officeart/2009/3/layout/HorizontalOrganizationChart"/>
    <dgm:cxn modelId="{A6A89ED6-214C-4C1E-9DBD-F27428739895}" type="presParOf" srcId="{6B6B6A2F-918A-41BB-A5EB-B477A6E61FFA}" destId="{34D9318E-5CD4-4E9F-B330-4C899E178F28}" srcOrd="2" destOrd="0" presId="urn:microsoft.com/office/officeart/2009/3/layout/HorizontalOrganizationChart"/>
    <dgm:cxn modelId="{6E759685-C359-43E4-A5D3-76EE87B0487E}" type="presParOf" srcId="{C86F19FB-9483-4FEC-9CB7-47EF359FF95C}" destId="{EE5AD5AF-8C94-406A-969F-3CC5B203594E}" srcOrd="2" destOrd="0" presId="urn:microsoft.com/office/officeart/2009/3/layout/HorizontalOrganizationChart"/>
    <dgm:cxn modelId="{50A8F7FA-F8DA-4479-9146-01F12F2937DC}" type="presParOf" srcId="{E2A0F329-3FDA-47DF-BF73-D9ADB74901A6}" destId="{121EC69E-79BD-40CF-B9EF-2F16E0CE0374}" srcOrd="2" destOrd="0" presId="urn:microsoft.com/office/officeart/2009/3/layout/HorizontalOrganizationChart"/>
    <dgm:cxn modelId="{F8375FE8-5762-4AA5-AFD3-FB4A05409E2B}" type="presParOf" srcId="{E2A0F329-3FDA-47DF-BF73-D9ADB74901A6}" destId="{C9D622A3-983C-4A47-ACC4-26795D40A16E}" srcOrd="3" destOrd="0" presId="urn:microsoft.com/office/officeart/2009/3/layout/HorizontalOrganizationChart"/>
    <dgm:cxn modelId="{D8E7D189-C94B-4DB4-8B53-F042745FAC73}" type="presParOf" srcId="{C9D622A3-983C-4A47-ACC4-26795D40A16E}" destId="{FA7FD860-FBCF-42EC-84CF-2F302ED4AD4A}" srcOrd="0" destOrd="0" presId="urn:microsoft.com/office/officeart/2009/3/layout/HorizontalOrganizationChart"/>
    <dgm:cxn modelId="{723858DB-3488-4A69-A886-CFB217BD1594}" type="presParOf" srcId="{FA7FD860-FBCF-42EC-84CF-2F302ED4AD4A}" destId="{76E09F1D-45FE-42F3-9E8C-C986076E1C0E}" srcOrd="0" destOrd="0" presId="urn:microsoft.com/office/officeart/2009/3/layout/HorizontalOrganizationChart"/>
    <dgm:cxn modelId="{6CC893BB-FAED-4F16-95D9-D3B8786A872A}" type="presParOf" srcId="{FA7FD860-FBCF-42EC-84CF-2F302ED4AD4A}" destId="{55A64C7D-2814-4720-A5C2-AFC77883D643}" srcOrd="1" destOrd="0" presId="urn:microsoft.com/office/officeart/2009/3/layout/HorizontalOrganizationChart"/>
    <dgm:cxn modelId="{0C0F97B9-A10B-4AAD-8A1B-E35DB0A7CA52}" type="presParOf" srcId="{C9D622A3-983C-4A47-ACC4-26795D40A16E}" destId="{EF19D649-4F78-4E3E-B1A8-BB5CAF7B1309}" srcOrd="1" destOrd="0" presId="urn:microsoft.com/office/officeart/2009/3/layout/HorizontalOrganizationChart"/>
    <dgm:cxn modelId="{C5088CCD-22D0-4A3C-9EC9-297B808F8A0D}" type="presParOf" srcId="{EF19D649-4F78-4E3E-B1A8-BB5CAF7B1309}" destId="{FF184EA5-E382-4318-94E3-990725729D5A}" srcOrd="0" destOrd="0" presId="urn:microsoft.com/office/officeart/2009/3/layout/HorizontalOrganizationChart"/>
    <dgm:cxn modelId="{242D4966-8683-4B23-88F8-8CDD87CD21C4}" type="presParOf" srcId="{EF19D649-4F78-4E3E-B1A8-BB5CAF7B1309}" destId="{370C31F0-85C9-42AE-9F91-641F68AD4353}" srcOrd="1" destOrd="0" presId="urn:microsoft.com/office/officeart/2009/3/layout/HorizontalOrganizationChart"/>
    <dgm:cxn modelId="{EAAEADD5-771C-41F5-A2EA-7565FC8EA682}" type="presParOf" srcId="{370C31F0-85C9-42AE-9F91-641F68AD4353}" destId="{7F4A2188-8F3A-4166-8AD1-6832A0A2EF57}" srcOrd="0" destOrd="0" presId="urn:microsoft.com/office/officeart/2009/3/layout/HorizontalOrganizationChart"/>
    <dgm:cxn modelId="{08CFD083-3DD8-4E85-8460-155694391E9B}" type="presParOf" srcId="{7F4A2188-8F3A-4166-8AD1-6832A0A2EF57}" destId="{716A296B-9DCB-4EFD-8F08-DB74E8215D67}" srcOrd="0" destOrd="0" presId="urn:microsoft.com/office/officeart/2009/3/layout/HorizontalOrganizationChart"/>
    <dgm:cxn modelId="{3EEF7D0A-BB05-4BA4-9F71-B0E5820B8524}" type="presParOf" srcId="{7F4A2188-8F3A-4166-8AD1-6832A0A2EF57}" destId="{BF18C4AC-2782-410F-BC95-8DEB6B84928B}" srcOrd="1" destOrd="0" presId="urn:microsoft.com/office/officeart/2009/3/layout/HorizontalOrganizationChart"/>
    <dgm:cxn modelId="{C96066C4-CCC0-4DEC-A49F-422467582CB0}" type="presParOf" srcId="{370C31F0-85C9-42AE-9F91-641F68AD4353}" destId="{2C62D7C3-317C-4B3E-B0A1-F02E1F69ED12}" srcOrd="1" destOrd="0" presId="urn:microsoft.com/office/officeart/2009/3/layout/HorizontalOrganizationChart"/>
    <dgm:cxn modelId="{2A70462F-D0B7-4B5A-B85A-069CA9104988}" type="presParOf" srcId="{370C31F0-85C9-42AE-9F91-641F68AD4353}" destId="{BC72B842-4F8F-4DA6-B224-4BC9A70C2D2C}" srcOrd="2" destOrd="0" presId="urn:microsoft.com/office/officeart/2009/3/layout/HorizontalOrganizationChart"/>
    <dgm:cxn modelId="{1008C8FB-D6E7-4F17-8313-A584ED3144A6}" type="presParOf" srcId="{C9D622A3-983C-4A47-ACC4-26795D40A16E}" destId="{F6B7524A-82D1-40C9-9F0F-8E07C00B6DA9}" srcOrd="2" destOrd="0" presId="urn:microsoft.com/office/officeart/2009/3/layout/HorizontalOrganizationChart"/>
    <dgm:cxn modelId="{8BD97CE2-EB9D-4298-A21A-7C71282D7944}" type="presParOf" srcId="{E2A0F329-3FDA-47DF-BF73-D9ADB74901A6}" destId="{5A8C21F3-F6F4-4DF1-A699-E06FD7641312}" srcOrd="4" destOrd="0" presId="urn:microsoft.com/office/officeart/2009/3/layout/HorizontalOrganizationChart"/>
    <dgm:cxn modelId="{71246CC8-FB4C-47D9-8AA4-BC47F0B939D6}" type="presParOf" srcId="{E2A0F329-3FDA-47DF-BF73-D9ADB74901A6}" destId="{19BC5CF5-ED4D-4777-92F2-B5DA5F7EA12A}" srcOrd="5" destOrd="0" presId="urn:microsoft.com/office/officeart/2009/3/layout/HorizontalOrganizationChart"/>
    <dgm:cxn modelId="{639D9455-2D7C-44AF-8C79-7C69C7FFF22F}" type="presParOf" srcId="{19BC5CF5-ED4D-4777-92F2-B5DA5F7EA12A}" destId="{409E89F2-1057-4A7A-9116-537C540B78E6}" srcOrd="0" destOrd="0" presId="urn:microsoft.com/office/officeart/2009/3/layout/HorizontalOrganizationChart"/>
    <dgm:cxn modelId="{E86BE130-8A53-45BA-83A8-F6E2E39C8DB0}" type="presParOf" srcId="{409E89F2-1057-4A7A-9116-537C540B78E6}" destId="{38FDAF18-81E3-4DFF-BE63-082F9C4C72C4}" srcOrd="0" destOrd="0" presId="urn:microsoft.com/office/officeart/2009/3/layout/HorizontalOrganizationChart"/>
    <dgm:cxn modelId="{F6741CB2-F009-43F7-BCFA-67008C08E0AD}" type="presParOf" srcId="{409E89F2-1057-4A7A-9116-537C540B78E6}" destId="{F0AEE5F4-186A-4EA5-9B88-8B7EC4C6D1CE}" srcOrd="1" destOrd="0" presId="urn:microsoft.com/office/officeart/2009/3/layout/HorizontalOrganizationChart"/>
    <dgm:cxn modelId="{80A6677F-F26D-4098-8213-7E479496977E}" type="presParOf" srcId="{19BC5CF5-ED4D-4777-92F2-B5DA5F7EA12A}" destId="{D499A3E9-BBFF-4C1E-AA8B-0A517573327D}" srcOrd="1" destOrd="0" presId="urn:microsoft.com/office/officeart/2009/3/layout/HorizontalOrganizationChart"/>
    <dgm:cxn modelId="{539F2AAD-C3B8-4682-8EB9-FFB2F5205634}" type="presParOf" srcId="{D499A3E9-BBFF-4C1E-AA8B-0A517573327D}" destId="{4EF42A86-04CE-4D55-9010-010D37235E08}" srcOrd="0" destOrd="0" presId="urn:microsoft.com/office/officeart/2009/3/layout/HorizontalOrganizationChart"/>
    <dgm:cxn modelId="{B7329287-C031-4390-A990-235E64F5C139}" type="presParOf" srcId="{D499A3E9-BBFF-4C1E-AA8B-0A517573327D}" destId="{485EEC0E-B144-4787-80FD-5CC92DA79227}" srcOrd="1" destOrd="0" presId="urn:microsoft.com/office/officeart/2009/3/layout/HorizontalOrganizationChart"/>
    <dgm:cxn modelId="{E0F5154B-4145-48F7-9BF7-7CB4AFB22430}" type="presParOf" srcId="{485EEC0E-B144-4787-80FD-5CC92DA79227}" destId="{9732316E-7ED1-4464-AC6F-A5D06609848E}" srcOrd="0" destOrd="0" presId="urn:microsoft.com/office/officeart/2009/3/layout/HorizontalOrganizationChart"/>
    <dgm:cxn modelId="{99261E86-67D0-45A2-AA35-4727583E65C2}" type="presParOf" srcId="{9732316E-7ED1-4464-AC6F-A5D06609848E}" destId="{478518D4-7049-40F5-8308-260C6C349B43}" srcOrd="0" destOrd="0" presId="urn:microsoft.com/office/officeart/2009/3/layout/HorizontalOrganizationChart"/>
    <dgm:cxn modelId="{9670D0C8-8AB4-4A17-A33C-BEBC9FAEB57F}" type="presParOf" srcId="{9732316E-7ED1-4464-AC6F-A5D06609848E}" destId="{1194A3D7-9610-48C4-81E2-1F82969AD204}" srcOrd="1" destOrd="0" presId="urn:microsoft.com/office/officeart/2009/3/layout/HorizontalOrganizationChart"/>
    <dgm:cxn modelId="{BB4AB5C7-E878-4034-92EA-D6326775CE56}" type="presParOf" srcId="{485EEC0E-B144-4787-80FD-5CC92DA79227}" destId="{AD849E97-4912-4572-A2B2-ABB74FF74BFD}" srcOrd="1" destOrd="0" presId="urn:microsoft.com/office/officeart/2009/3/layout/HorizontalOrganizationChart"/>
    <dgm:cxn modelId="{AD41CAA6-E721-4A2F-952A-1055A020E75B}" type="presParOf" srcId="{AD849E97-4912-4572-A2B2-ABB74FF74BFD}" destId="{CBBDDF41-DFC8-4D90-8AC3-6F81F1CED4F8}" srcOrd="0" destOrd="0" presId="urn:microsoft.com/office/officeart/2009/3/layout/HorizontalOrganizationChart"/>
    <dgm:cxn modelId="{20809116-E844-4CC1-88AA-DF03E7BC22D1}" type="presParOf" srcId="{AD849E97-4912-4572-A2B2-ABB74FF74BFD}" destId="{D547D538-FF2D-4006-A706-E7A0380B171C}" srcOrd="1" destOrd="0" presId="urn:microsoft.com/office/officeart/2009/3/layout/HorizontalOrganizationChart"/>
    <dgm:cxn modelId="{D09E65F9-AAF7-4E0E-97A8-5ADEF179A106}" type="presParOf" srcId="{D547D538-FF2D-4006-A706-E7A0380B171C}" destId="{951B291F-C6A5-40C6-88E4-9AFBA918126B}" srcOrd="0" destOrd="0" presId="urn:microsoft.com/office/officeart/2009/3/layout/HorizontalOrganizationChart"/>
    <dgm:cxn modelId="{1DC2A600-07A3-4D14-80E1-BC69EAAC6BB9}" type="presParOf" srcId="{951B291F-C6A5-40C6-88E4-9AFBA918126B}" destId="{1A3C7E37-2B37-4ED8-947E-C13ADF38B1BE}" srcOrd="0" destOrd="0" presId="urn:microsoft.com/office/officeart/2009/3/layout/HorizontalOrganizationChart"/>
    <dgm:cxn modelId="{4877AE7B-6299-4817-B9DE-E860D9467EF9}" type="presParOf" srcId="{951B291F-C6A5-40C6-88E4-9AFBA918126B}" destId="{1C7E8899-9442-47C0-ADE5-3606ED0FBA6E}" srcOrd="1" destOrd="0" presId="urn:microsoft.com/office/officeart/2009/3/layout/HorizontalOrganizationChart"/>
    <dgm:cxn modelId="{D4D53649-C8F2-4B08-8C5E-047A0408F6FA}" type="presParOf" srcId="{D547D538-FF2D-4006-A706-E7A0380B171C}" destId="{ECD26B24-C390-449A-8363-2DDFEA58E879}" srcOrd="1" destOrd="0" presId="urn:microsoft.com/office/officeart/2009/3/layout/HorizontalOrganizationChart"/>
    <dgm:cxn modelId="{85319B42-D882-489F-9640-FB54830C65A2}" type="presParOf" srcId="{ECD26B24-C390-449A-8363-2DDFEA58E879}" destId="{47B74644-DD88-47F6-860E-854D8D841CBA}" srcOrd="0" destOrd="0" presId="urn:microsoft.com/office/officeart/2009/3/layout/HorizontalOrganizationChart"/>
    <dgm:cxn modelId="{E4FEFE4E-6B19-431C-AC8D-24A0C326DECC}" type="presParOf" srcId="{ECD26B24-C390-449A-8363-2DDFEA58E879}" destId="{B0CB6BA4-B33E-4D71-87EC-F367DAA18F07}" srcOrd="1" destOrd="0" presId="urn:microsoft.com/office/officeart/2009/3/layout/HorizontalOrganizationChart"/>
    <dgm:cxn modelId="{D44AFCBE-C6F9-4216-AEB9-966565657231}" type="presParOf" srcId="{B0CB6BA4-B33E-4D71-87EC-F367DAA18F07}" destId="{79DB4645-5908-44F5-A8C0-C7B33EF503C6}" srcOrd="0" destOrd="0" presId="urn:microsoft.com/office/officeart/2009/3/layout/HorizontalOrganizationChart"/>
    <dgm:cxn modelId="{F1D81112-6508-4A7A-8C77-6D0282422EDB}" type="presParOf" srcId="{79DB4645-5908-44F5-A8C0-C7B33EF503C6}" destId="{090B9208-8A4D-4BDC-B088-4930FA3F1E4E}" srcOrd="0" destOrd="0" presId="urn:microsoft.com/office/officeart/2009/3/layout/HorizontalOrganizationChart"/>
    <dgm:cxn modelId="{2978294A-AE38-404A-8322-FF3A9BFE16D9}" type="presParOf" srcId="{79DB4645-5908-44F5-A8C0-C7B33EF503C6}" destId="{BBCD3483-D739-49CA-9B89-4CF8A331DF52}" srcOrd="1" destOrd="0" presId="urn:microsoft.com/office/officeart/2009/3/layout/HorizontalOrganizationChart"/>
    <dgm:cxn modelId="{55E7E334-0374-4FA1-99C9-DC36256C8600}" type="presParOf" srcId="{B0CB6BA4-B33E-4D71-87EC-F367DAA18F07}" destId="{95E396BA-3003-455E-9ACA-85F41EB07596}" srcOrd="1" destOrd="0" presId="urn:microsoft.com/office/officeart/2009/3/layout/HorizontalOrganizationChart"/>
    <dgm:cxn modelId="{2B93C35E-C126-4C2B-BCCB-2FC8185ED143}" type="presParOf" srcId="{B0CB6BA4-B33E-4D71-87EC-F367DAA18F07}" destId="{85151ADE-EB7A-4CF1-BE1E-CEE9C4772441}" srcOrd="2" destOrd="0" presId="urn:microsoft.com/office/officeart/2009/3/layout/HorizontalOrganizationChart"/>
    <dgm:cxn modelId="{EB35063F-E2ED-405F-B118-101971F1C2A6}" type="presParOf" srcId="{D547D538-FF2D-4006-A706-E7A0380B171C}" destId="{F95EE68E-35BB-44F4-8607-8EA91104E667}" srcOrd="2" destOrd="0" presId="urn:microsoft.com/office/officeart/2009/3/layout/HorizontalOrganizationChart"/>
    <dgm:cxn modelId="{C33B236D-9D60-4AD8-AE0D-5BC1A2C284FF}" type="presParOf" srcId="{AD849E97-4912-4572-A2B2-ABB74FF74BFD}" destId="{81D04728-DEA8-43BD-A17E-0BDE47C610D9}" srcOrd="2" destOrd="0" presId="urn:microsoft.com/office/officeart/2009/3/layout/HorizontalOrganizationChart"/>
    <dgm:cxn modelId="{CF63749E-38BA-402A-9DD1-FAF3D23BF35F}" type="presParOf" srcId="{AD849E97-4912-4572-A2B2-ABB74FF74BFD}" destId="{9061461F-53E7-4F1E-BBFD-B21F6BBD77D9}" srcOrd="3" destOrd="0" presId="urn:microsoft.com/office/officeart/2009/3/layout/HorizontalOrganizationChart"/>
    <dgm:cxn modelId="{B00385FC-8ECF-4336-A3AF-CAA2DCFBFB20}" type="presParOf" srcId="{9061461F-53E7-4F1E-BBFD-B21F6BBD77D9}" destId="{8BE6D131-69FF-465B-A549-BD7149C3A7C7}" srcOrd="0" destOrd="0" presId="urn:microsoft.com/office/officeart/2009/3/layout/HorizontalOrganizationChart"/>
    <dgm:cxn modelId="{B22D453F-9076-48B7-9E20-81CD542C7F90}" type="presParOf" srcId="{8BE6D131-69FF-465B-A549-BD7149C3A7C7}" destId="{F979E834-769E-40DA-B841-1A84B33AAEB6}" srcOrd="0" destOrd="0" presId="urn:microsoft.com/office/officeart/2009/3/layout/HorizontalOrganizationChart"/>
    <dgm:cxn modelId="{6BB33F41-60EE-4859-B8AF-5ABB600ECD9B}" type="presParOf" srcId="{8BE6D131-69FF-465B-A549-BD7149C3A7C7}" destId="{BA82972F-9D04-460C-8288-A84780A3B71B}" srcOrd="1" destOrd="0" presId="urn:microsoft.com/office/officeart/2009/3/layout/HorizontalOrganizationChart"/>
    <dgm:cxn modelId="{F0B57C77-7D12-45AA-A463-9CC316B4F08B}" type="presParOf" srcId="{9061461F-53E7-4F1E-BBFD-B21F6BBD77D9}" destId="{4C3B6E90-571F-49DD-92FA-9ECD5E51C7B4}" srcOrd="1" destOrd="0" presId="urn:microsoft.com/office/officeart/2009/3/layout/HorizontalOrganizationChart"/>
    <dgm:cxn modelId="{3C0779C7-0DCD-439D-88FE-F1ABCEBB2A44}" type="presParOf" srcId="{4C3B6E90-571F-49DD-92FA-9ECD5E51C7B4}" destId="{62D6D41E-BE44-4D82-8C41-4FD00C439433}" srcOrd="0" destOrd="0" presId="urn:microsoft.com/office/officeart/2009/3/layout/HorizontalOrganizationChart"/>
    <dgm:cxn modelId="{989D4D96-3F62-4E7B-ABC8-EC43D32F82D2}" type="presParOf" srcId="{4C3B6E90-571F-49DD-92FA-9ECD5E51C7B4}" destId="{B3AA1335-AB3E-4BB6-84A7-BE9696106406}" srcOrd="1" destOrd="0" presId="urn:microsoft.com/office/officeart/2009/3/layout/HorizontalOrganizationChart"/>
    <dgm:cxn modelId="{58648041-2279-43F0-A055-0FC4E41EB1AB}" type="presParOf" srcId="{B3AA1335-AB3E-4BB6-84A7-BE9696106406}" destId="{B46B0AF2-C22B-4B17-BE87-2B390C0FF7FC}" srcOrd="0" destOrd="0" presId="urn:microsoft.com/office/officeart/2009/3/layout/HorizontalOrganizationChart"/>
    <dgm:cxn modelId="{97DE6A0E-9AEE-42EE-BD39-2A7A5D3D81B5}" type="presParOf" srcId="{B46B0AF2-C22B-4B17-BE87-2B390C0FF7FC}" destId="{4321AD13-1A8A-4AFE-B72B-E6BEC196FA0E}" srcOrd="0" destOrd="0" presId="urn:microsoft.com/office/officeart/2009/3/layout/HorizontalOrganizationChart"/>
    <dgm:cxn modelId="{8B6CC4A7-3692-40AF-A454-029D2E60A2D5}" type="presParOf" srcId="{B46B0AF2-C22B-4B17-BE87-2B390C0FF7FC}" destId="{FBA6D6F7-DEB3-496F-B1B3-EF2B502B70D2}" srcOrd="1" destOrd="0" presId="urn:microsoft.com/office/officeart/2009/3/layout/HorizontalOrganizationChart"/>
    <dgm:cxn modelId="{4E947A01-F99F-4A8E-B8FA-1F00AFDF045E}" type="presParOf" srcId="{B3AA1335-AB3E-4BB6-84A7-BE9696106406}" destId="{849B91F5-4F62-4D76-9400-EF996E9DF4E4}" srcOrd="1" destOrd="0" presId="urn:microsoft.com/office/officeart/2009/3/layout/HorizontalOrganizationChart"/>
    <dgm:cxn modelId="{356550F8-6482-46F9-AB40-6779E4D0C9B6}" type="presParOf" srcId="{B3AA1335-AB3E-4BB6-84A7-BE9696106406}" destId="{5F5D97FF-327F-4BAA-8A10-C26579852F72}" srcOrd="2" destOrd="0" presId="urn:microsoft.com/office/officeart/2009/3/layout/HorizontalOrganizationChart"/>
    <dgm:cxn modelId="{52FF6634-F8A5-4F8E-90E4-1FC58A83CF6F}" type="presParOf" srcId="{9061461F-53E7-4F1E-BBFD-B21F6BBD77D9}" destId="{4D680CA7-A510-40DF-B8DE-E1B9CD9BA2C8}" srcOrd="2" destOrd="0" presId="urn:microsoft.com/office/officeart/2009/3/layout/HorizontalOrganizationChart"/>
    <dgm:cxn modelId="{A9F0B2E4-F089-4158-9CFB-E0A56114A5AD}" type="presParOf" srcId="{485EEC0E-B144-4787-80FD-5CC92DA79227}" destId="{E7AF8D4F-17CC-4619-ACF1-A6436C51EC79}" srcOrd="2" destOrd="0" presId="urn:microsoft.com/office/officeart/2009/3/layout/HorizontalOrganizationChart"/>
    <dgm:cxn modelId="{2E3FB93F-76B6-436E-9660-3F093B283B20}" type="presParOf" srcId="{D499A3E9-BBFF-4C1E-AA8B-0A517573327D}" destId="{27E5387A-3F6D-4E9A-8133-BE50923433EA}" srcOrd="2" destOrd="0" presId="urn:microsoft.com/office/officeart/2009/3/layout/HorizontalOrganizationChart"/>
    <dgm:cxn modelId="{B69F05B6-9297-482D-AE35-3DD000450181}" type="presParOf" srcId="{D499A3E9-BBFF-4C1E-AA8B-0A517573327D}" destId="{279927CD-FE16-447C-8E6F-94E0CE1BE965}" srcOrd="3" destOrd="0" presId="urn:microsoft.com/office/officeart/2009/3/layout/HorizontalOrganizationChart"/>
    <dgm:cxn modelId="{256659A5-8491-4235-8993-6CB463366B31}" type="presParOf" srcId="{279927CD-FE16-447C-8E6F-94E0CE1BE965}" destId="{E36AF5F8-72E9-455A-8823-23C3D1190458}" srcOrd="0" destOrd="0" presId="urn:microsoft.com/office/officeart/2009/3/layout/HorizontalOrganizationChart"/>
    <dgm:cxn modelId="{981B5C84-7277-4129-985A-63089A34EBF8}" type="presParOf" srcId="{E36AF5F8-72E9-455A-8823-23C3D1190458}" destId="{2D4F4555-AEB8-4812-B592-37BE3AF93618}" srcOrd="0" destOrd="0" presId="urn:microsoft.com/office/officeart/2009/3/layout/HorizontalOrganizationChart"/>
    <dgm:cxn modelId="{FC14D775-40A4-47A1-A7CE-96086BC6B68D}" type="presParOf" srcId="{E36AF5F8-72E9-455A-8823-23C3D1190458}" destId="{49E879AF-E004-46F6-80DA-D3252100B65C}" srcOrd="1" destOrd="0" presId="urn:microsoft.com/office/officeart/2009/3/layout/HorizontalOrganizationChart"/>
    <dgm:cxn modelId="{52CE9DFA-9A0C-4AD8-AFF6-09D54126F101}" type="presParOf" srcId="{279927CD-FE16-447C-8E6F-94E0CE1BE965}" destId="{0736B1A7-2FFC-4450-A9F2-9E03B2D62724}" srcOrd="1" destOrd="0" presId="urn:microsoft.com/office/officeart/2009/3/layout/HorizontalOrganizationChart"/>
    <dgm:cxn modelId="{98B8875B-108F-47DA-8B2F-62C79F060AB5}" type="presParOf" srcId="{0736B1A7-2FFC-4450-A9F2-9E03B2D62724}" destId="{817BE198-F309-4E7B-A7EC-ABFD687E1FF1}" srcOrd="0" destOrd="0" presId="urn:microsoft.com/office/officeart/2009/3/layout/HorizontalOrganizationChart"/>
    <dgm:cxn modelId="{8A2A9608-3D96-4ACB-8E61-EF6BC78F2E6A}" type="presParOf" srcId="{0736B1A7-2FFC-4450-A9F2-9E03B2D62724}" destId="{D0CA7C39-695A-44F2-8F5D-B89BF6AC30C6}" srcOrd="1" destOrd="0" presId="urn:microsoft.com/office/officeart/2009/3/layout/HorizontalOrganizationChart"/>
    <dgm:cxn modelId="{56B09E33-202E-4E89-94A6-ECEA6426FCB0}" type="presParOf" srcId="{D0CA7C39-695A-44F2-8F5D-B89BF6AC30C6}" destId="{CE9A9296-71F9-4AA8-BA92-E771E2F1A7DE}" srcOrd="0" destOrd="0" presId="urn:microsoft.com/office/officeart/2009/3/layout/HorizontalOrganizationChart"/>
    <dgm:cxn modelId="{7569B0AB-2ABB-4ED1-BA6D-0B55E27C9191}" type="presParOf" srcId="{CE9A9296-71F9-4AA8-BA92-E771E2F1A7DE}" destId="{04E88D25-A5A5-4898-9E6C-D4F36A121A27}" srcOrd="0" destOrd="0" presId="urn:microsoft.com/office/officeart/2009/3/layout/HorizontalOrganizationChart"/>
    <dgm:cxn modelId="{AF00F395-F149-437A-9426-785F6093E3FB}" type="presParOf" srcId="{CE9A9296-71F9-4AA8-BA92-E771E2F1A7DE}" destId="{7F0979D7-C0EB-41EC-9295-45B2ADB9FEFC}" srcOrd="1" destOrd="0" presId="urn:microsoft.com/office/officeart/2009/3/layout/HorizontalOrganizationChart"/>
    <dgm:cxn modelId="{9E44727F-DCB4-4FC5-88A1-7CDDE8FF0F37}" type="presParOf" srcId="{D0CA7C39-695A-44F2-8F5D-B89BF6AC30C6}" destId="{19ABFC02-36A4-4C95-A30A-EC3EE8D472EA}" srcOrd="1" destOrd="0" presId="urn:microsoft.com/office/officeart/2009/3/layout/HorizontalOrganizationChart"/>
    <dgm:cxn modelId="{80A80588-78AD-4089-9AB5-4FF70EC8075E}" type="presParOf" srcId="{19ABFC02-36A4-4C95-A30A-EC3EE8D472EA}" destId="{52BF0315-0702-4273-8372-E39BDD09B0D8}" srcOrd="0" destOrd="0" presId="urn:microsoft.com/office/officeart/2009/3/layout/HorizontalOrganizationChart"/>
    <dgm:cxn modelId="{61CA2027-E48B-400E-B396-C1417185F1BC}" type="presParOf" srcId="{19ABFC02-36A4-4C95-A30A-EC3EE8D472EA}" destId="{393CD04B-3665-4F72-B3B3-EEB8E58FEA80}" srcOrd="1" destOrd="0" presId="urn:microsoft.com/office/officeart/2009/3/layout/HorizontalOrganizationChart"/>
    <dgm:cxn modelId="{2228261B-E381-4F45-A5E9-A73464742D44}" type="presParOf" srcId="{393CD04B-3665-4F72-B3B3-EEB8E58FEA80}" destId="{6E969A91-0FF5-42FF-AD73-104FD6704767}" srcOrd="0" destOrd="0" presId="urn:microsoft.com/office/officeart/2009/3/layout/HorizontalOrganizationChart"/>
    <dgm:cxn modelId="{FD211AD6-D8ED-4AD4-B81A-03DB832CB10E}" type="presParOf" srcId="{6E969A91-0FF5-42FF-AD73-104FD6704767}" destId="{D4B78E75-2789-43F4-9EF0-B0B7AD3BE78D}" srcOrd="0" destOrd="0" presId="urn:microsoft.com/office/officeart/2009/3/layout/HorizontalOrganizationChart"/>
    <dgm:cxn modelId="{4DFD2EDE-6F96-4A53-BC81-6B434BA283F6}" type="presParOf" srcId="{6E969A91-0FF5-42FF-AD73-104FD6704767}" destId="{F436D08A-73FA-4DFD-9773-81C476C08EA9}" srcOrd="1" destOrd="0" presId="urn:microsoft.com/office/officeart/2009/3/layout/HorizontalOrganizationChart"/>
    <dgm:cxn modelId="{DE521644-9423-4DF2-AE68-87063DD9FFEE}" type="presParOf" srcId="{393CD04B-3665-4F72-B3B3-EEB8E58FEA80}" destId="{FB0B109D-D438-409F-81CB-3852CA6A50AE}" srcOrd="1" destOrd="0" presId="urn:microsoft.com/office/officeart/2009/3/layout/HorizontalOrganizationChart"/>
    <dgm:cxn modelId="{E1037295-CB6A-4EA1-8072-D0D0D04839B6}" type="presParOf" srcId="{393CD04B-3665-4F72-B3B3-EEB8E58FEA80}" destId="{54DC695E-0E4D-4033-B5AF-B3C1A1C19886}" srcOrd="2" destOrd="0" presId="urn:microsoft.com/office/officeart/2009/3/layout/HorizontalOrganizationChart"/>
    <dgm:cxn modelId="{EA2282A7-383B-4D20-946F-4480FDDB076C}" type="presParOf" srcId="{D0CA7C39-695A-44F2-8F5D-B89BF6AC30C6}" destId="{300600F3-EC7E-4CB6-985A-CB485D350AC8}" srcOrd="2" destOrd="0" presId="urn:microsoft.com/office/officeart/2009/3/layout/HorizontalOrganizationChart"/>
    <dgm:cxn modelId="{85EF06E4-6A5F-42CE-AB20-E7C7F279C7C5}" type="presParOf" srcId="{0736B1A7-2FFC-4450-A9F2-9E03B2D62724}" destId="{5DA9537E-9698-46A9-BDE0-4D03963D68AC}" srcOrd="2" destOrd="0" presId="urn:microsoft.com/office/officeart/2009/3/layout/HorizontalOrganizationChart"/>
    <dgm:cxn modelId="{E38969C3-E7AA-45AA-A26B-769DF3E05A12}" type="presParOf" srcId="{0736B1A7-2FFC-4450-A9F2-9E03B2D62724}" destId="{C96089FD-2BEC-4063-A5CF-718822D37EEA}" srcOrd="3" destOrd="0" presId="urn:microsoft.com/office/officeart/2009/3/layout/HorizontalOrganizationChart"/>
    <dgm:cxn modelId="{4ABE3517-9C09-4C61-8F60-A56C2E69BC27}" type="presParOf" srcId="{C96089FD-2BEC-4063-A5CF-718822D37EEA}" destId="{0822B67D-1BDF-4002-B5E4-CEBEDC0BF4AC}" srcOrd="0" destOrd="0" presId="urn:microsoft.com/office/officeart/2009/3/layout/HorizontalOrganizationChart"/>
    <dgm:cxn modelId="{312ECD8D-55A0-47E1-83DF-7507866BB69E}" type="presParOf" srcId="{0822B67D-1BDF-4002-B5E4-CEBEDC0BF4AC}" destId="{34A20C63-4852-43BF-9A21-25F9C8F93219}" srcOrd="0" destOrd="0" presId="urn:microsoft.com/office/officeart/2009/3/layout/HorizontalOrganizationChart"/>
    <dgm:cxn modelId="{FD106D96-31B7-4C55-A952-4B3A57977A55}" type="presParOf" srcId="{0822B67D-1BDF-4002-B5E4-CEBEDC0BF4AC}" destId="{92350E8A-A643-42D5-9553-30F1554A29E8}" srcOrd="1" destOrd="0" presId="urn:microsoft.com/office/officeart/2009/3/layout/HorizontalOrganizationChart"/>
    <dgm:cxn modelId="{08CCA505-60A2-452E-B48E-2FE9CE480061}" type="presParOf" srcId="{C96089FD-2BEC-4063-A5CF-718822D37EEA}" destId="{4BA43C8C-366A-451D-AF6C-5BC952166F17}" srcOrd="1" destOrd="0" presId="urn:microsoft.com/office/officeart/2009/3/layout/HorizontalOrganizationChart"/>
    <dgm:cxn modelId="{86F02151-713D-453F-B5AB-8E8295AAAFD0}" type="presParOf" srcId="{4BA43C8C-366A-451D-AF6C-5BC952166F17}" destId="{7C83E30D-9881-4523-B374-69C08DB80BA9}" srcOrd="0" destOrd="0" presId="urn:microsoft.com/office/officeart/2009/3/layout/HorizontalOrganizationChart"/>
    <dgm:cxn modelId="{6E739312-152B-49C8-9610-517A7ED5BBBD}" type="presParOf" srcId="{4BA43C8C-366A-451D-AF6C-5BC952166F17}" destId="{9E164BB8-F8BC-4106-81E5-0546E9878ECC}" srcOrd="1" destOrd="0" presId="urn:microsoft.com/office/officeart/2009/3/layout/HorizontalOrganizationChart"/>
    <dgm:cxn modelId="{9BBBCC71-36CB-4F22-BF72-7EF3E9532B03}" type="presParOf" srcId="{9E164BB8-F8BC-4106-81E5-0546E9878ECC}" destId="{42D61759-DA6B-4F9B-9E2C-996137966C1F}" srcOrd="0" destOrd="0" presId="urn:microsoft.com/office/officeart/2009/3/layout/HorizontalOrganizationChart"/>
    <dgm:cxn modelId="{1AB8EF4B-5A50-4D42-B24D-2D1361FA2057}" type="presParOf" srcId="{42D61759-DA6B-4F9B-9E2C-996137966C1F}" destId="{2DAE2D84-5114-4304-828A-93079DF6847A}" srcOrd="0" destOrd="0" presId="urn:microsoft.com/office/officeart/2009/3/layout/HorizontalOrganizationChart"/>
    <dgm:cxn modelId="{39787017-2FB8-4F14-A52B-0A5D561E4CA9}" type="presParOf" srcId="{42D61759-DA6B-4F9B-9E2C-996137966C1F}" destId="{CBEE0467-E0FC-4AF4-A7C8-F696FC2C001C}" srcOrd="1" destOrd="0" presId="urn:microsoft.com/office/officeart/2009/3/layout/HorizontalOrganizationChart"/>
    <dgm:cxn modelId="{E91CB7B6-3116-4A80-8F17-6F9A10478E89}" type="presParOf" srcId="{9E164BB8-F8BC-4106-81E5-0546E9878ECC}" destId="{4F40C1E4-A274-4306-80F0-E40467B1F5F7}" srcOrd="1" destOrd="0" presId="urn:microsoft.com/office/officeart/2009/3/layout/HorizontalOrganizationChart"/>
    <dgm:cxn modelId="{B23CB7AA-5715-42FC-B233-0DD8454978A2}" type="presParOf" srcId="{9E164BB8-F8BC-4106-81E5-0546E9878ECC}" destId="{FAFDD4DB-3EEF-4D52-BFC6-5414744C94C2}" srcOrd="2" destOrd="0" presId="urn:microsoft.com/office/officeart/2009/3/layout/HorizontalOrganizationChart"/>
    <dgm:cxn modelId="{D67EC138-CAD2-473B-B857-3A9B282D30FA}" type="presParOf" srcId="{C96089FD-2BEC-4063-A5CF-718822D37EEA}" destId="{0A456115-43D3-4F8E-8EE6-980048F66928}" srcOrd="2" destOrd="0" presId="urn:microsoft.com/office/officeart/2009/3/layout/HorizontalOrganizationChart"/>
    <dgm:cxn modelId="{7CD8F681-8E51-4410-9658-0AF4876921B7}" type="presParOf" srcId="{0736B1A7-2FFC-4450-A9F2-9E03B2D62724}" destId="{4BFFA2CA-E21D-4504-B491-1C36FBB2731E}" srcOrd="4" destOrd="0" presId="urn:microsoft.com/office/officeart/2009/3/layout/HorizontalOrganizationChart"/>
    <dgm:cxn modelId="{B835D033-9D69-4B70-B455-587C8D8F2DBE}" type="presParOf" srcId="{0736B1A7-2FFC-4450-A9F2-9E03B2D62724}" destId="{7EA89CE9-EFF9-4B57-BE36-D444708D54D7}" srcOrd="5" destOrd="0" presId="urn:microsoft.com/office/officeart/2009/3/layout/HorizontalOrganizationChart"/>
    <dgm:cxn modelId="{90E6AEAF-8B24-46A6-8765-CBFDB47E259F}" type="presParOf" srcId="{7EA89CE9-EFF9-4B57-BE36-D444708D54D7}" destId="{A3B87343-0C5D-48AE-AE37-263C90D78C32}" srcOrd="0" destOrd="0" presId="urn:microsoft.com/office/officeart/2009/3/layout/HorizontalOrganizationChart"/>
    <dgm:cxn modelId="{52391F6B-CDBF-4733-908E-2C2FC9D6E160}" type="presParOf" srcId="{A3B87343-0C5D-48AE-AE37-263C90D78C32}" destId="{02C78742-6371-4A6C-970E-C8BFA6811453}" srcOrd="0" destOrd="0" presId="urn:microsoft.com/office/officeart/2009/3/layout/HorizontalOrganizationChart"/>
    <dgm:cxn modelId="{DCB3E6B4-BEA8-4E33-9857-2B0EC6BDC64F}" type="presParOf" srcId="{A3B87343-0C5D-48AE-AE37-263C90D78C32}" destId="{C21D1D00-37C7-497C-B84D-C843E4458E0F}" srcOrd="1" destOrd="0" presId="urn:microsoft.com/office/officeart/2009/3/layout/HorizontalOrganizationChart"/>
    <dgm:cxn modelId="{BCEC6861-4755-4567-9B9A-B29075A00662}" type="presParOf" srcId="{7EA89CE9-EFF9-4B57-BE36-D444708D54D7}" destId="{807DE0BA-C9E2-48EF-A3CB-6A15BB3CD5CC}" srcOrd="1" destOrd="0" presId="urn:microsoft.com/office/officeart/2009/3/layout/HorizontalOrganizationChart"/>
    <dgm:cxn modelId="{995FE0E0-CAD3-42BA-9993-2243EF206EFA}" type="presParOf" srcId="{7EA89CE9-EFF9-4B57-BE36-D444708D54D7}" destId="{CCAE51F1-65E6-47E2-A9FF-246236F25496}" srcOrd="2" destOrd="0" presId="urn:microsoft.com/office/officeart/2009/3/layout/HorizontalOrganizationChart"/>
    <dgm:cxn modelId="{6FF442EC-33A7-4F8D-92DE-87F0738323E1}" type="presParOf" srcId="{279927CD-FE16-447C-8E6F-94E0CE1BE965}" destId="{86B7BD56-17C5-4AAB-9FDA-AE456D8B87F1}" srcOrd="2" destOrd="0" presId="urn:microsoft.com/office/officeart/2009/3/layout/HorizontalOrganizationChart"/>
    <dgm:cxn modelId="{8E79555F-0F22-47B9-A50C-FBDB46B11CE2}" type="presParOf" srcId="{D499A3E9-BBFF-4C1E-AA8B-0A517573327D}" destId="{98939E40-40D1-46E9-B543-DE720A796892}" srcOrd="4" destOrd="0" presId="urn:microsoft.com/office/officeart/2009/3/layout/HorizontalOrganizationChart"/>
    <dgm:cxn modelId="{DD73E0CC-8AB9-4AFB-9940-778A488E204D}" type="presParOf" srcId="{D499A3E9-BBFF-4C1E-AA8B-0A517573327D}" destId="{A21F34B7-0714-4339-AEEB-3D18E568157B}" srcOrd="5" destOrd="0" presId="urn:microsoft.com/office/officeart/2009/3/layout/HorizontalOrganizationChart"/>
    <dgm:cxn modelId="{9F11F05F-FAD5-4F65-A1E5-122F4B50F862}" type="presParOf" srcId="{A21F34B7-0714-4339-AEEB-3D18E568157B}" destId="{87955286-EB5B-4383-813E-612E4D7C45A4}" srcOrd="0" destOrd="0" presId="urn:microsoft.com/office/officeart/2009/3/layout/HorizontalOrganizationChart"/>
    <dgm:cxn modelId="{B169F20A-4CA7-41A7-833A-B9F8FB6FE0CC}" type="presParOf" srcId="{87955286-EB5B-4383-813E-612E4D7C45A4}" destId="{CADC30DF-8160-4509-8C15-BF7632A67781}" srcOrd="0" destOrd="0" presId="urn:microsoft.com/office/officeart/2009/3/layout/HorizontalOrganizationChart"/>
    <dgm:cxn modelId="{95B09CB3-FDEE-4570-B4AF-0D91BAD0C5C3}" type="presParOf" srcId="{87955286-EB5B-4383-813E-612E4D7C45A4}" destId="{D46D03D3-2F03-40DD-B31E-9B301050E315}" srcOrd="1" destOrd="0" presId="urn:microsoft.com/office/officeart/2009/3/layout/HorizontalOrganizationChart"/>
    <dgm:cxn modelId="{57CFC89E-70C6-4513-8AE6-0379AE5E2895}" type="presParOf" srcId="{A21F34B7-0714-4339-AEEB-3D18E568157B}" destId="{08773973-C6A4-46C8-A7DA-ADC9263A5241}" srcOrd="1" destOrd="0" presId="urn:microsoft.com/office/officeart/2009/3/layout/HorizontalOrganizationChart"/>
    <dgm:cxn modelId="{8A35EC90-4192-467D-B9B4-7C408EDE686B}" type="presParOf" srcId="{08773973-C6A4-46C8-A7DA-ADC9263A5241}" destId="{1F5A4257-B7C7-493A-ACD5-0F8E3359C679}" srcOrd="0" destOrd="0" presId="urn:microsoft.com/office/officeart/2009/3/layout/HorizontalOrganizationChart"/>
    <dgm:cxn modelId="{48F02A84-3A8E-453A-AFC9-74E2801BAE19}" type="presParOf" srcId="{08773973-C6A4-46C8-A7DA-ADC9263A5241}" destId="{92C1DCCF-24F7-4651-B6D0-D8DFA7FD2971}" srcOrd="1" destOrd="0" presId="urn:microsoft.com/office/officeart/2009/3/layout/HorizontalOrganizationChart"/>
    <dgm:cxn modelId="{1E64D7DA-BCD4-4D53-B8D9-14D5B638C6B6}" type="presParOf" srcId="{92C1DCCF-24F7-4651-B6D0-D8DFA7FD2971}" destId="{76DFF82F-279D-4AD2-BD8A-008EFEE7D520}" srcOrd="0" destOrd="0" presId="urn:microsoft.com/office/officeart/2009/3/layout/HorizontalOrganizationChart"/>
    <dgm:cxn modelId="{8A743B79-7A80-4FCE-9181-CD646AE19800}" type="presParOf" srcId="{76DFF82F-279D-4AD2-BD8A-008EFEE7D520}" destId="{C769D7FA-1B45-4DFF-B40F-F9E170469F1D}" srcOrd="0" destOrd="0" presId="urn:microsoft.com/office/officeart/2009/3/layout/HorizontalOrganizationChart"/>
    <dgm:cxn modelId="{218C41CA-0759-4CBF-8575-0CF1ADAD7E64}" type="presParOf" srcId="{76DFF82F-279D-4AD2-BD8A-008EFEE7D520}" destId="{21CF30C1-DF3B-42C2-81A8-3E38FFBF85D5}" srcOrd="1" destOrd="0" presId="urn:microsoft.com/office/officeart/2009/3/layout/HorizontalOrganizationChart"/>
    <dgm:cxn modelId="{31CDA0E1-1543-455E-BAEE-76C86D3AEC95}" type="presParOf" srcId="{92C1DCCF-24F7-4651-B6D0-D8DFA7FD2971}" destId="{E25BA57B-BBB5-4177-894C-E47391FD7CFA}" srcOrd="1" destOrd="0" presId="urn:microsoft.com/office/officeart/2009/3/layout/HorizontalOrganizationChart"/>
    <dgm:cxn modelId="{A3D98D97-1602-4AB5-905A-DCD8CD35C5A8}" type="presParOf" srcId="{92C1DCCF-24F7-4651-B6D0-D8DFA7FD2971}" destId="{A69EC401-E741-4123-9673-083BFA92CE27}" srcOrd="2" destOrd="0" presId="urn:microsoft.com/office/officeart/2009/3/layout/HorizontalOrganizationChart"/>
    <dgm:cxn modelId="{849303B7-E665-4F8D-87BB-07E647FFCC71}" type="presParOf" srcId="{A21F34B7-0714-4339-AEEB-3D18E568157B}" destId="{CA28596F-CA72-4919-91FC-AEBB7A6FB021}" srcOrd="2" destOrd="0" presId="urn:microsoft.com/office/officeart/2009/3/layout/HorizontalOrganizationChart"/>
    <dgm:cxn modelId="{A55FBC0E-7DDB-4BF2-8B6A-4EE42FA2F904}" type="presParOf" srcId="{D499A3E9-BBFF-4C1E-AA8B-0A517573327D}" destId="{A31EE17D-D7AD-4F4B-AB05-3523EB0B6328}" srcOrd="6" destOrd="0" presId="urn:microsoft.com/office/officeart/2009/3/layout/HorizontalOrganizationChart"/>
    <dgm:cxn modelId="{5F213A90-A2A7-4A2F-8DDB-2F5F6651BB56}" type="presParOf" srcId="{D499A3E9-BBFF-4C1E-AA8B-0A517573327D}" destId="{29CC4EBB-7E23-47F9-81B0-3946409EFAB7}" srcOrd="7" destOrd="0" presId="urn:microsoft.com/office/officeart/2009/3/layout/HorizontalOrganizationChart"/>
    <dgm:cxn modelId="{5F172DED-9F25-4480-BFF5-FF11BEF834A1}" type="presParOf" srcId="{29CC4EBB-7E23-47F9-81B0-3946409EFAB7}" destId="{9BE8FA45-294A-4956-9DCA-EFD6AB6AFBC6}" srcOrd="0" destOrd="0" presId="urn:microsoft.com/office/officeart/2009/3/layout/HorizontalOrganizationChart"/>
    <dgm:cxn modelId="{F81C6C0F-DF02-4E0B-9ECC-2623322360DA}" type="presParOf" srcId="{9BE8FA45-294A-4956-9DCA-EFD6AB6AFBC6}" destId="{157879C1-3523-421B-B20F-A0717CC4CA21}" srcOrd="0" destOrd="0" presId="urn:microsoft.com/office/officeart/2009/3/layout/HorizontalOrganizationChart"/>
    <dgm:cxn modelId="{7B7B87ED-0CFC-402E-BE12-73247A4745F0}" type="presParOf" srcId="{9BE8FA45-294A-4956-9DCA-EFD6AB6AFBC6}" destId="{B7E3D0D5-453B-4C0A-B56B-ACC464179651}" srcOrd="1" destOrd="0" presId="urn:microsoft.com/office/officeart/2009/3/layout/HorizontalOrganizationChart"/>
    <dgm:cxn modelId="{2305098A-3418-4478-B540-C90E23EF4C2D}" type="presParOf" srcId="{29CC4EBB-7E23-47F9-81B0-3946409EFAB7}" destId="{0DADAC76-5DA7-4489-B331-DC20A7724AD0}" srcOrd="1" destOrd="0" presId="urn:microsoft.com/office/officeart/2009/3/layout/HorizontalOrganizationChart"/>
    <dgm:cxn modelId="{A8AE097A-90F8-41D1-8885-71B50F65FA5D}" type="presParOf" srcId="{29CC4EBB-7E23-47F9-81B0-3946409EFAB7}" destId="{2D371C40-1DE4-4C15-86B3-DFD2305B9D32}" srcOrd="2" destOrd="0" presId="urn:microsoft.com/office/officeart/2009/3/layout/HorizontalOrganizationChart"/>
    <dgm:cxn modelId="{F39BE781-5958-4A62-BC6E-0AC8F06B56E6}" type="presParOf" srcId="{19BC5CF5-ED4D-4777-92F2-B5DA5F7EA12A}" destId="{6BC0BB30-6706-463A-B85A-185304C9F161}" srcOrd="2" destOrd="0" presId="urn:microsoft.com/office/officeart/2009/3/layout/HorizontalOrganizationChart"/>
    <dgm:cxn modelId="{8BB68264-E841-41A4-9A36-0C9BE32B10EB}" type="presParOf" srcId="{E2A0F329-3FDA-47DF-BF73-D9ADB74901A6}" destId="{D580F8B9-D289-42B2-BECF-6B0A256C4CFC}" srcOrd="6" destOrd="0" presId="urn:microsoft.com/office/officeart/2009/3/layout/HorizontalOrganizationChart"/>
    <dgm:cxn modelId="{F9B0C7B8-1943-46A4-94E9-786636AA8D21}" type="presParOf" srcId="{E2A0F329-3FDA-47DF-BF73-D9ADB74901A6}" destId="{7D34DE7F-DA6F-4982-9BAB-8416D6A425C2}" srcOrd="7" destOrd="0" presId="urn:microsoft.com/office/officeart/2009/3/layout/HorizontalOrganizationChart"/>
    <dgm:cxn modelId="{0B7B0E24-5835-48F1-982F-169D01B56FA8}" type="presParOf" srcId="{7D34DE7F-DA6F-4982-9BAB-8416D6A425C2}" destId="{9A04C197-8661-47F5-81E9-10B24B6A0A05}" srcOrd="0" destOrd="0" presId="urn:microsoft.com/office/officeart/2009/3/layout/HorizontalOrganizationChart"/>
    <dgm:cxn modelId="{B3FB0BD3-63C6-4502-BDA6-F693C6FABF0C}" type="presParOf" srcId="{9A04C197-8661-47F5-81E9-10B24B6A0A05}" destId="{4675F9A0-AEEE-48FC-9F7D-3F2A36738B5B}" srcOrd="0" destOrd="0" presId="urn:microsoft.com/office/officeart/2009/3/layout/HorizontalOrganizationChart"/>
    <dgm:cxn modelId="{4D44B332-717C-4D27-993B-07C8B1C2B197}" type="presParOf" srcId="{9A04C197-8661-47F5-81E9-10B24B6A0A05}" destId="{A560513C-F005-4BFB-BDCA-1A3FC2BE876D}" srcOrd="1" destOrd="0" presId="urn:microsoft.com/office/officeart/2009/3/layout/HorizontalOrganizationChart"/>
    <dgm:cxn modelId="{AB5FA593-DBD8-470A-9A03-6F4D46D3533F}" type="presParOf" srcId="{7D34DE7F-DA6F-4982-9BAB-8416D6A425C2}" destId="{522FC21A-00A8-407F-95C9-AB92AFF1496F}" srcOrd="1" destOrd="0" presId="urn:microsoft.com/office/officeart/2009/3/layout/HorizontalOrganizationChart"/>
    <dgm:cxn modelId="{4A258793-D3F0-4DAD-9346-A1B71712CDD8}" type="presParOf" srcId="{7D34DE7F-DA6F-4982-9BAB-8416D6A425C2}" destId="{00BF08B8-33DD-41EB-BC60-B4EC1DA6A459}" srcOrd="2" destOrd="0" presId="urn:microsoft.com/office/officeart/2009/3/layout/HorizontalOrganizationChart"/>
    <dgm:cxn modelId="{438DFC98-C69B-4E13-BE33-19A1945C9467}" type="presParOf" srcId="{E2A0F329-3FDA-47DF-BF73-D9ADB74901A6}" destId="{787AE355-14AF-486A-8568-8A9436A10A8C}" srcOrd="8" destOrd="0" presId="urn:microsoft.com/office/officeart/2009/3/layout/HorizontalOrganizationChart"/>
    <dgm:cxn modelId="{E70DA66A-9A9D-4033-A169-6D7D31628A4A}" type="presParOf" srcId="{E2A0F329-3FDA-47DF-BF73-D9ADB74901A6}" destId="{23A5CE8E-6EE8-429C-A883-735F93782977}" srcOrd="9" destOrd="0" presId="urn:microsoft.com/office/officeart/2009/3/layout/HorizontalOrganizationChart"/>
    <dgm:cxn modelId="{DF6AF48C-1D73-4ACB-A036-8461329B6511}" type="presParOf" srcId="{23A5CE8E-6EE8-429C-A883-735F93782977}" destId="{D35C5982-9E22-43F7-9920-416C519BC4CC}" srcOrd="0" destOrd="0" presId="urn:microsoft.com/office/officeart/2009/3/layout/HorizontalOrganizationChart"/>
    <dgm:cxn modelId="{C1822D7F-946D-495A-8967-830EF1368EE8}" type="presParOf" srcId="{D35C5982-9E22-43F7-9920-416C519BC4CC}" destId="{A3C886A7-6E15-4766-A924-32A7913F0C1C}" srcOrd="0" destOrd="0" presId="urn:microsoft.com/office/officeart/2009/3/layout/HorizontalOrganizationChart"/>
    <dgm:cxn modelId="{2FC7C494-CBC6-41D1-8619-7C0DF1AF5333}" type="presParOf" srcId="{D35C5982-9E22-43F7-9920-416C519BC4CC}" destId="{816F34C2-79C6-4E98-AE75-19F9557FDE91}" srcOrd="1" destOrd="0" presId="urn:microsoft.com/office/officeart/2009/3/layout/HorizontalOrganizationChart"/>
    <dgm:cxn modelId="{07C0AADB-4C13-4D2B-A95E-055FBAFCBD6C}" type="presParOf" srcId="{23A5CE8E-6EE8-429C-A883-735F93782977}" destId="{DEA45A6E-7109-4787-8641-BF11C9695735}" srcOrd="1" destOrd="0" presId="urn:microsoft.com/office/officeart/2009/3/layout/HorizontalOrganizationChart"/>
    <dgm:cxn modelId="{64046AC4-76D0-47FE-B892-C7E8E26E5B6D}" type="presParOf" srcId="{DEA45A6E-7109-4787-8641-BF11C9695735}" destId="{9C093E2C-D988-4786-8BA4-E99EFD30835A}" srcOrd="0" destOrd="0" presId="urn:microsoft.com/office/officeart/2009/3/layout/HorizontalOrganizationChart"/>
    <dgm:cxn modelId="{AFA0B8F6-4733-4356-8222-EF5AD4B68B97}" type="presParOf" srcId="{DEA45A6E-7109-4787-8641-BF11C9695735}" destId="{7DC1AB9F-4019-4E6D-9E62-6704F35BF208}" srcOrd="1" destOrd="0" presId="urn:microsoft.com/office/officeart/2009/3/layout/HorizontalOrganizationChart"/>
    <dgm:cxn modelId="{38BED0B6-A14B-47A4-9D19-DBBF56375A70}" type="presParOf" srcId="{7DC1AB9F-4019-4E6D-9E62-6704F35BF208}" destId="{5C9858EE-9FA5-44AF-8D22-A0A8B0DE3E83}" srcOrd="0" destOrd="0" presId="urn:microsoft.com/office/officeart/2009/3/layout/HorizontalOrganizationChart"/>
    <dgm:cxn modelId="{40AA6D35-A4A8-44FC-9BA9-E54286AB370C}" type="presParOf" srcId="{5C9858EE-9FA5-44AF-8D22-A0A8B0DE3E83}" destId="{1A0C4A93-4DC1-4D91-B526-4B5F60F3660B}" srcOrd="0" destOrd="0" presId="urn:microsoft.com/office/officeart/2009/3/layout/HorizontalOrganizationChart"/>
    <dgm:cxn modelId="{42BABFED-F9FD-4C33-8797-C519A36364AF}" type="presParOf" srcId="{5C9858EE-9FA5-44AF-8D22-A0A8B0DE3E83}" destId="{DE4515EE-6D9A-4F18-8A25-2F8BDD7F4AAE}" srcOrd="1" destOrd="0" presId="urn:microsoft.com/office/officeart/2009/3/layout/HorizontalOrganizationChart"/>
    <dgm:cxn modelId="{4DA7CE51-106F-4085-9399-B5413F1F7668}" type="presParOf" srcId="{7DC1AB9F-4019-4E6D-9E62-6704F35BF208}" destId="{B8CAB0D6-80DA-4A99-B6E7-752BBF1C0F6F}" srcOrd="1" destOrd="0" presId="urn:microsoft.com/office/officeart/2009/3/layout/HorizontalOrganizationChart"/>
    <dgm:cxn modelId="{3E7694E2-01AB-4922-AAA0-A8E4894E5738}" type="presParOf" srcId="{B8CAB0D6-80DA-4A99-B6E7-752BBF1C0F6F}" destId="{40E38535-02A1-4246-AFFC-70C91A6DD807}" srcOrd="0" destOrd="0" presId="urn:microsoft.com/office/officeart/2009/3/layout/HorizontalOrganizationChart"/>
    <dgm:cxn modelId="{B65C7124-539A-4C67-B4EB-42883EE1B68B}" type="presParOf" srcId="{B8CAB0D6-80DA-4A99-B6E7-752BBF1C0F6F}" destId="{A3BDC90A-6B56-4F8D-B662-DA24B9CCCB84}" srcOrd="1" destOrd="0" presId="urn:microsoft.com/office/officeart/2009/3/layout/HorizontalOrganizationChart"/>
    <dgm:cxn modelId="{C66E65A5-5B79-4B51-85C3-67561EB70CD9}" type="presParOf" srcId="{A3BDC90A-6B56-4F8D-B662-DA24B9CCCB84}" destId="{83AEB34C-23B7-48AE-8F6A-923FF53B5598}" srcOrd="0" destOrd="0" presId="urn:microsoft.com/office/officeart/2009/3/layout/HorizontalOrganizationChart"/>
    <dgm:cxn modelId="{F04D5506-803D-441A-9AE5-4B70025F160F}" type="presParOf" srcId="{83AEB34C-23B7-48AE-8F6A-923FF53B5598}" destId="{D64E57E3-756D-4B66-9928-DCC8934D02D7}" srcOrd="0" destOrd="0" presId="urn:microsoft.com/office/officeart/2009/3/layout/HorizontalOrganizationChart"/>
    <dgm:cxn modelId="{2673DC73-A6BC-4E09-852F-C91837E43B9E}" type="presParOf" srcId="{83AEB34C-23B7-48AE-8F6A-923FF53B5598}" destId="{AAC42A15-48A2-4C47-800E-B479AA8C0B2B}" srcOrd="1" destOrd="0" presId="urn:microsoft.com/office/officeart/2009/3/layout/HorizontalOrganizationChart"/>
    <dgm:cxn modelId="{0C9D4B6F-DB63-4BB8-9183-B67931EAC2C6}" type="presParOf" srcId="{A3BDC90A-6B56-4F8D-B662-DA24B9CCCB84}" destId="{94ED488F-2DF7-443B-9433-1CAA126EB804}" srcOrd="1" destOrd="0" presId="urn:microsoft.com/office/officeart/2009/3/layout/HorizontalOrganizationChart"/>
    <dgm:cxn modelId="{523828C1-8532-4080-A846-CC22D1A0A93A}" type="presParOf" srcId="{A3BDC90A-6B56-4F8D-B662-DA24B9CCCB84}" destId="{D72F17B6-B89C-47FB-872D-E7FE71E33AD3}" srcOrd="2" destOrd="0" presId="urn:microsoft.com/office/officeart/2009/3/layout/HorizontalOrganizationChart"/>
    <dgm:cxn modelId="{2815E7FF-FCA7-446B-80CA-8F2FBF15137B}" type="presParOf" srcId="{B8CAB0D6-80DA-4A99-B6E7-752BBF1C0F6F}" destId="{1C29CDBB-EDE3-4B4F-AF54-49C9BE70E8DA}" srcOrd="2" destOrd="0" presId="urn:microsoft.com/office/officeart/2009/3/layout/HorizontalOrganizationChart"/>
    <dgm:cxn modelId="{7D8BCD25-FE0E-4F98-ABE9-F1C8B13ADEE4}" type="presParOf" srcId="{B8CAB0D6-80DA-4A99-B6E7-752BBF1C0F6F}" destId="{69E37AAB-A191-4B12-95E8-156FB300D94B}" srcOrd="3" destOrd="0" presId="urn:microsoft.com/office/officeart/2009/3/layout/HorizontalOrganizationChart"/>
    <dgm:cxn modelId="{CA50B9B0-0430-413A-AEF2-9437F8791545}" type="presParOf" srcId="{69E37AAB-A191-4B12-95E8-156FB300D94B}" destId="{539FF5F9-6F7A-4C32-B34D-ACA26A454DCB}" srcOrd="0" destOrd="0" presId="urn:microsoft.com/office/officeart/2009/3/layout/HorizontalOrganizationChart"/>
    <dgm:cxn modelId="{78F47071-0B9A-47B7-BC67-E8115E5EFFF8}" type="presParOf" srcId="{539FF5F9-6F7A-4C32-B34D-ACA26A454DCB}" destId="{9EA0719D-3FE8-440C-A4AC-49422504A70E}" srcOrd="0" destOrd="0" presId="urn:microsoft.com/office/officeart/2009/3/layout/HorizontalOrganizationChart"/>
    <dgm:cxn modelId="{153C741F-E944-4EB0-B124-76D0DCD2D797}" type="presParOf" srcId="{539FF5F9-6F7A-4C32-B34D-ACA26A454DCB}" destId="{915EBF13-E9E0-4011-A880-DB1226B58929}" srcOrd="1" destOrd="0" presId="urn:microsoft.com/office/officeart/2009/3/layout/HorizontalOrganizationChart"/>
    <dgm:cxn modelId="{78243252-9278-43BC-A6E2-2342B0A704FE}" type="presParOf" srcId="{69E37AAB-A191-4B12-95E8-156FB300D94B}" destId="{4DCB6C5F-32A6-4B78-93C4-820050F18F0F}" srcOrd="1" destOrd="0" presId="urn:microsoft.com/office/officeart/2009/3/layout/HorizontalOrganizationChart"/>
    <dgm:cxn modelId="{CA31B3FD-D6A9-4414-8968-F3F32A01B1B2}" type="presParOf" srcId="{69E37AAB-A191-4B12-95E8-156FB300D94B}" destId="{C7553AF7-584E-4B8F-96A7-DBE22ED50110}" srcOrd="2" destOrd="0" presId="urn:microsoft.com/office/officeart/2009/3/layout/HorizontalOrganizationChart"/>
    <dgm:cxn modelId="{8FBF73F9-55A0-46FC-8ED7-B26C3017D31D}" type="presParOf" srcId="{B8CAB0D6-80DA-4A99-B6E7-752BBF1C0F6F}" destId="{96E4140D-7BC6-4CF4-8A2E-30DA3C63051E}" srcOrd="4" destOrd="0" presId="urn:microsoft.com/office/officeart/2009/3/layout/HorizontalOrganizationChart"/>
    <dgm:cxn modelId="{300C28F2-D1A5-4581-AABA-C381E21FD468}" type="presParOf" srcId="{B8CAB0D6-80DA-4A99-B6E7-752BBF1C0F6F}" destId="{D2A20708-0524-49A8-A0BE-13F1E5B217EA}" srcOrd="5" destOrd="0" presId="urn:microsoft.com/office/officeart/2009/3/layout/HorizontalOrganizationChart"/>
    <dgm:cxn modelId="{6EA0580B-F5B9-42F5-B566-556D9E3BFEFF}" type="presParOf" srcId="{D2A20708-0524-49A8-A0BE-13F1E5B217EA}" destId="{B92E2D47-ED67-4647-8CB9-FD6806E1314F}" srcOrd="0" destOrd="0" presId="urn:microsoft.com/office/officeart/2009/3/layout/HorizontalOrganizationChart"/>
    <dgm:cxn modelId="{9D7FBA17-47E0-4240-A8D9-B22CB30730EB}" type="presParOf" srcId="{B92E2D47-ED67-4647-8CB9-FD6806E1314F}" destId="{AA9C057E-CBC1-421A-B365-30A870B00142}" srcOrd="0" destOrd="0" presId="urn:microsoft.com/office/officeart/2009/3/layout/HorizontalOrganizationChart"/>
    <dgm:cxn modelId="{33334E2B-9890-447C-9916-4A002EAD07A5}" type="presParOf" srcId="{B92E2D47-ED67-4647-8CB9-FD6806E1314F}" destId="{5291B87A-FB1B-4C43-B091-59599DD56257}" srcOrd="1" destOrd="0" presId="urn:microsoft.com/office/officeart/2009/3/layout/HorizontalOrganizationChart"/>
    <dgm:cxn modelId="{D62EBFB0-E5F0-44B5-9421-2A59E81D935E}" type="presParOf" srcId="{D2A20708-0524-49A8-A0BE-13F1E5B217EA}" destId="{0F6395E2-8DAB-45E3-B4FF-A7DD969240F1}" srcOrd="1" destOrd="0" presId="urn:microsoft.com/office/officeart/2009/3/layout/HorizontalOrganizationChart"/>
    <dgm:cxn modelId="{96953C66-F8A9-41DB-85A6-738944DAF7D4}" type="presParOf" srcId="{D2A20708-0524-49A8-A0BE-13F1E5B217EA}" destId="{DB26A566-EFDD-4DA5-B68C-C6B7747C2ACA}" srcOrd="2" destOrd="0" presId="urn:microsoft.com/office/officeart/2009/3/layout/HorizontalOrganizationChart"/>
    <dgm:cxn modelId="{28D39CB1-A27F-4026-A4DB-47D10D1AE50C}" type="presParOf" srcId="{7DC1AB9F-4019-4E6D-9E62-6704F35BF208}" destId="{7E84C1D6-0D42-4430-AB36-003CC57E6978}" srcOrd="2" destOrd="0" presId="urn:microsoft.com/office/officeart/2009/3/layout/HorizontalOrganizationChart"/>
    <dgm:cxn modelId="{25CC92E8-5073-44FE-BF71-D630E3A6B425}" type="presParOf" srcId="{DEA45A6E-7109-4787-8641-BF11C9695735}" destId="{79D110E6-762C-4016-AC36-C0FF644E0B6E}" srcOrd="2" destOrd="0" presId="urn:microsoft.com/office/officeart/2009/3/layout/HorizontalOrganizationChart"/>
    <dgm:cxn modelId="{A33849D0-6B05-416E-B014-78C40BF8981E}" type="presParOf" srcId="{DEA45A6E-7109-4787-8641-BF11C9695735}" destId="{86F3EFED-B91E-4EAA-B7E0-D0BCD91B7B7C}" srcOrd="3" destOrd="0" presId="urn:microsoft.com/office/officeart/2009/3/layout/HorizontalOrganizationChart"/>
    <dgm:cxn modelId="{1B17ACB6-E4F1-44D2-A3CF-C760F4F8741C}" type="presParOf" srcId="{86F3EFED-B91E-4EAA-B7E0-D0BCD91B7B7C}" destId="{6D9E854C-0551-44D9-A71F-68EC36B07BE8}" srcOrd="0" destOrd="0" presId="urn:microsoft.com/office/officeart/2009/3/layout/HorizontalOrganizationChart"/>
    <dgm:cxn modelId="{15CE96AB-9A30-43D6-ADDB-2C31E66F2562}" type="presParOf" srcId="{6D9E854C-0551-44D9-A71F-68EC36B07BE8}" destId="{9C460B25-69F1-4173-BEC0-A497C12DC964}" srcOrd="0" destOrd="0" presId="urn:microsoft.com/office/officeart/2009/3/layout/HorizontalOrganizationChart"/>
    <dgm:cxn modelId="{27B9F56F-0458-4C57-B2E3-4C4A5A5E222C}" type="presParOf" srcId="{6D9E854C-0551-44D9-A71F-68EC36B07BE8}" destId="{23234E9C-1EA6-423F-B4AC-FFCFBD865418}" srcOrd="1" destOrd="0" presId="urn:microsoft.com/office/officeart/2009/3/layout/HorizontalOrganizationChart"/>
    <dgm:cxn modelId="{541ED620-08FC-44A1-8DD8-9106AEDF334E}" type="presParOf" srcId="{86F3EFED-B91E-4EAA-B7E0-D0BCD91B7B7C}" destId="{30B471E4-55EA-44F8-9161-A668D8528AB7}" srcOrd="1" destOrd="0" presId="urn:microsoft.com/office/officeart/2009/3/layout/HorizontalOrganizationChart"/>
    <dgm:cxn modelId="{DE256762-F308-4B27-8BBE-DDB07DD0D1B5}" type="presParOf" srcId="{86F3EFED-B91E-4EAA-B7E0-D0BCD91B7B7C}" destId="{EC6FC08F-7582-4054-AD46-405B40BB6A86}" srcOrd="2" destOrd="0" presId="urn:microsoft.com/office/officeart/2009/3/layout/HorizontalOrganizationChart"/>
    <dgm:cxn modelId="{DB3EEC47-948D-40DC-B38A-860E0A94E949}" type="presParOf" srcId="{DEA45A6E-7109-4787-8641-BF11C9695735}" destId="{81757558-ECB3-484A-B2D0-4AFACC3C5964}" srcOrd="4" destOrd="0" presId="urn:microsoft.com/office/officeart/2009/3/layout/HorizontalOrganizationChart"/>
    <dgm:cxn modelId="{1B183CAB-D512-4120-BF86-D91CA3DD8E51}" type="presParOf" srcId="{DEA45A6E-7109-4787-8641-BF11C9695735}" destId="{8CB48CA0-32DD-45FB-9D0B-06ECF87E7357}" srcOrd="5" destOrd="0" presId="urn:microsoft.com/office/officeart/2009/3/layout/HorizontalOrganizationChart"/>
    <dgm:cxn modelId="{090040AB-BD7F-4A3C-AFE4-92A4A6026232}" type="presParOf" srcId="{8CB48CA0-32DD-45FB-9D0B-06ECF87E7357}" destId="{DE7625CE-FE7A-4CA9-8F71-FFCA5FA3579F}" srcOrd="0" destOrd="0" presId="urn:microsoft.com/office/officeart/2009/3/layout/HorizontalOrganizationChart"/>
    <dgm:cxn modelId="{BDB59E01-A2FF-42F2-B09D-8189E5175B7F}" type="presParOf" srcId="{DE7625CE-FE7A-4CA9-8F71-FFCA5FA3579F}" destId="{85DAB1E2-A342-4FD8-BC4D-33F7FFA329D8}" srcOrd="0" destOrd="0" presId="urn:microsoft.com/office/officeart/2009/3/layout/HorizontalOrganizationChart"/>
    <dgm:cxn modelId="{8905EEA6-1E7A-4644-9722-46740C5351FC}" type="presParOf" srcId="{DE7625CE-FE7A-4CA9-8F71-FFCA5FA3579F}" destId="{7286CFC7-97E1-4952-9B18-BFF104CDB62D}" srcOrd="1" destOrd="0" presId="urn:microsoft.com/office/officeart/2009/3/layout/HorizontalOrganizationChart"/>
    <dgm:cxn modelId="{E98EA197-A55F-4430-838F-86E3B5468F4D}" type="presParOf" srcId="{8CB48CA0-32DD-45FB-9D0B-06ECF87E7357}" destId="{2B0E8F7C-8BAE-426A-82D1-E3D3A01A8D37}" srcOrd="1" destOrd="0" presId="urn:microsoft.com/office/officeart/2009/3/layout/HorizontalOrganizationChart"/>
    <dgm:cxn modelId="{A6C51943-D55C-4E96-940D-F0E98959FD0B}" type="presParOf" srcId="{8CB48CA0-32DD-45FB-9D0B-06ECF87E7357}" destId="{6DEF7DA5-325A-4691-A9AF-A5729BAC1EF9}" srcOrd="2" destOrd="0" presId="urn:microsoft.com/office/officeart/2009/3/layout/HorizontalOrganizationChart"/>
    <dgm:cxn modelId="{EA7E7735-20E2-4EA9-A5D5-3E51CFE0F048}" type="presParOf" srcId="{DEA45A6E-7109-4787-8641-BF11C9695735}" destId="{21DC71C5-6535-4859-9380-E1ADC98C0E53}" srcOrd="6" destOrd="0" presId="urn:microsoft.com/office/officeart/2009/3/layout/HorizontalOrganizationChart"/>
    <dgm:cxn modelId="{F5296D96-1185-41C9-8568-391B91DE7BC8}" type="presParOf" srcId="{DEA45A6E-7109-4787-8641-BF11C9695735}" destId="{D4C9DACD-64F4-483A-98B9-CBEB8CDB58B7}" srcOrd="7" destOrd="0" presId="urn:microsoft.com/office/officeart/2009/3/layout/HorizontalOrganizationChart"/>
    <dgm:cxn modelId="{4B74E2F9-63B9-47BA-A730-F749025EF029}" type="presParOf" srcId="{D4C9DACD-64F4-483A-98B9-CBEB8CDB58B7}" destId="{4E399C66-9BDC-40E0-99A1-8186801B5D50}" srcOrd="0" destOrd="0" presId="urn:microsoft.com/office/officeart/2009/3/layout/HorizontalOrganizationChart"/>
    <dgm:cxn modelId="{B02C21CC-C712-4F28-8DF6-ADC72B322A38}" type="presParOf" srcId="{4E399C66-9BDC-40E0-99A1-8186801B5D50}" destId="{9244B12A-5D28-47B8-AF59-534D0A8FB625}" srcOrd="0" destOrd="0" presId="urn:microsoft.com/office/officeart/2009/3/layout/HorizontalOrganizationChart"/>
    <dgm:cxn modelId="{6CEA2729-4D43-4E86-9C3C-F7A77C616333}" type="presParOf" srcId="{4E399C66-9BDC-40E0-99A1-8186801B5D50}" destId="{8AA72F3B-6411-4A2C-9E7F-8595677151CC}" srcOrd="1" destOrd="0" presId="urn:microsoft.com/office/officeart/2009/3/layout/HorizontalOrganizationChart"/>
    <dgm:cxn modelId="{DD010F1C-EEDB-4982-B333-362311F316DE}" type="presParOf" srcId="{D4C9DACD-64F4-483A-98B9-CBEB8CDB58B7}" destId="{103ED8DE-9149-4452-8453-BC15234691FD}" srcOrd="1" destOrd="0" presId="urn:microsoft.com/office/officeart/2009/3/layout/HorizontalOrganizationChart"/>
    <dgm:cxn modelId="{E21131F2-80B9-414E-AE54-63E6F1DAE0EA}" type="presParOf" srcId="{D4C9DACD-64F4-483A-98B9-CBEB8CDB58B7}" destId="{9A239D7E-E403-4CCB-A3C0-684908588F59}" srcOrd="2" destOrd="0" presId="urn:microsoft.com/office/officeart/2009/3/layout/HorizontalOrganizationChart"/>
    <dgm:cxn modelId="{0EAC1F41-9AF5-453F-9477-8360AA704797}" type="presParOf" srcId="{23A5CE8E-6EE8-429C-A883-735F93782977}" destId="{627C19FB-DA60-43E8-981D-F41CEF6CFA49}" srcOrd="2" destOrd="0" presId="urn:microsoft.com/office/officeart/2009/3/layout/HorizontalOrganizationChart"/>
    <dgm:cxn modelId="{9AEB2117-A0C4-466A-A287-579307693A9E}" type="presParOf" srcId="{91F3AC97-F51A-4A0C-A87D-D2AC7E958DF5}" destId="{69A74372-B824-4BEA-BC96-C96CAD455699}" srcOrd="2" destOrd="0" presId="urn:microsoft.com/office/officeart/2009/3/layout/HorizontalOrganizationChart"/>
    <dgm:cxn modelId="{EDAE0C55-2D4F-44BF-B91E-FE519BF00E2F}" type="presParOf" srcId="{2B2F1063-C357-412E-AF46-FDCF8B4F18B2}" destId="{54CF2207-67DE-4D65-BB58-DE7100F3A357}" srcOrd="2" destOrd="0" presId="urn:microsoft.com/office/officeart/2009/3/layout/HorizontalOrganizationChart"/>
    <dgm:cxn modelId="{6B11E56F-C6DE-44C7-947A-CCF7CFEB2582}" type="presParOf" srcId="{2B2F1063-C357-412E-AF46-FDCF8B4F18B2}" destId="{238665CF-B34E-46DC-A44B-30CBD5E452DF}" srcOrd="3" destOrd="0" presId="urn:microsoft.com/office/officeart/2009/3/layout/HorizontalOrganizationChart"/>
    <dgm:cxn modelId="{C1A97D60-37D4-40AF-A9C8-9C3E71137048}" type="presParOf" srcId="{238665CF-B34E-46DC-A44B-30CBD5E452DF}" destId="{AE74D979-EA4C-4262-A1C9-0E395E313D0B}" srcOrd="0" destOrd="0" presId="urn:microsoft.com/office/officeart/2009/3/layout/HorizontalOrganizationChart"/>
    <dgm:cxn modelId="{BF3BD391-2B48-4558-9F04-C729D806353F}" type="presParOf" srcId="{AE74D979-EA4C-4262-A1C9-0E395E313D0B}" destId="{0ABED88C-6E89-49FE-B81D-588196E271AF}" srcOrd="0" destOrd="0" presId="urn:microsoft.com/office/officeart/2009/3/layout/HorizontalOrganizationChart"/>
    <dgm:cxn modelId="{92C41211-FB3D-4C08-9433-A78DF31F6B42}" type="presParOf" srcId="{AE74D979-EA4C-4262-A1C9-0E395E313D0B}" destId="{DD1A71F8-D933-4FFC-ACA6-6A3E648602E9}" srcOrd="1" destOrd="0" presId="urn:microsoft.com/office/officeart/2009/3/layout/HorizontalOrganizationChart"/>
    <dgm:cxn modelId="{32237028-A476-48EA-B814-7248858E9D35}" type="presParOf" srcId="{238665CF-B34E-46DC-A44B-30CBD5E452DF}" destId="{2795FA62-888B-4F2F-ADEA-8984C2CCAB1B}" srcOrd="1" destOrd="0" presId="urn:microsoft.com/office/officeart/2009/3/layout/HorizontalOrganizationChart"/>
    <dgm:cxn modelId="{EE95B6BB-02EA-412C-A872-4C642E3C1378}" type="presParOf" srcId="{2795FA62-888B-4F2F-ADEA-8984C2CCAB1B}" destId="{6C2EF6F4-C505-4353-AD5E-0C36EB1A1F9C}" srcOrd="0" destOrd="0" presId="urn:microsoft.com/office/officeart/2009/3/layout/HorizontalOrganizationChart"/>
    <dgm:cxn modelId="{98F3CF8A-72AA-4DF6-8020-EBC3A027049E}" type="presParOf" srcId="{2795FA62-888B-4F2F-ADEA-8984C2CCAB1B}" destId="{2575995A-5552-4A55-A04F-969D88C7A6E1}" srcOrd="1" destOrd="0" presId="urn:microsoft.com/office/officeart/2009/3/layout/HorizontalOrganizationChart"/>
    <dgm:cxn modelId="{57B90272-17E2-4DD1-867B-91C9AB5CA686}" type="presParOf" srcId="{2575995A-5552-4A55-A04F-969D88C7A6E1}" destId="{451A21C2-46C9-4AC3-A207-A9B5B5CD843B}" srcOrd="0" destOrd="0" presId="urn:microsoft.com/office/officeart/2009/3/layout/HorizontalOrganizationChart"/>
    <dgm:cxn modelId="{3CB9055A-4908-4BD8-90A2-B162ADAD5940}" type="presParOf" srcId="{451A21C2-46C9-4AC3-A207-A9B5B5CD843B}" destId="{783755FC-7346-4329-A605-70D2EB09645F}" srcOrd="0" destOrd="0" presId="urn:microsoft.com/office/officeart/2009/3/layout/HorizontalOrganizationChart"/>
    <dgm:cxn modelId="{5EA9FE88-E6B0-4A0F-991A-518849155085}" type="presParOf" srcId="{451A21C2-46C9-4AC3-A207-A9B5B5CD843B}" destId="{532FAAFB-C773-4E28-8E51-ED5CAD7939FF}" srcOrd="1" destOrd="0" presId="urn:microsoft.com/office/officeart/2009/3/layout/HorizontalOrganizationChart"/>
    <dgm:cxn modelId="{E1C73D8D-A80A-4801-A179-F635A0A9E317}" type="presParOf" srcId="{2575995A-5552-4A55-A04F-969D88C7A6E1}" destId="{DEAF195C-6FEA-4FFA-8877-B14CBA2BF2E3}" srcOrd="1" destOrd="0" presId="urn:microsoft.com/office/officeart/2009/3/layout/HorizontalOrganizationChart"/>
    <dgm:cxn modelId="{7196E0F9-BBCD-429B-9AAB-69B50E8378BE}" type="presParOf" srcId="{2575995A-5552-4A55-A04F-969D88C7A6E1}" destId="{83A6AF8C-56CA-4E0E-A982-661675C7F3D5}" srcOrd="2" destOrd="0" presId="urn:microsoft.com/office/officeart/2009/3/layout/HorizontalOrganizationChart"/>
    <dgm:cxn modelId="{CE18FC8C-C32C-4CF3-95B4-9806C8D73F76}" type="presParOf" srcId="{238665CF-B34E-46DC-A44B-30CBD5E452DF}" destId="{F58ECA0F-C22D-435B-A980-7B44120D5A77}" srcOrd="2" destOrd="0" presId="urn:microsoft.com/office/officeart/2009/3/layout/HorizontalOrganizationChart"/>
    <dgm:cxn modelId="{F1287567-F8D0-4EB8-910A-21D6A9C13E19}" type="presParOf" srcId="{03410E14-DE03-4209-8969-DF372966AB89}" destId="{105CA462-EF64-4E5A-878E-BEC75F8E5D8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F6F4-C505-4353-AD5E-0C36EB1A1F9C}">
      <dsp:nvSpPr>
        <dsp:cNvPr id="0" name=""/>
        <dsp:cNvSpPr/>
      </dsp:nvSpPr>
      <dsp:spPr>
        <a:xfrm>
          <a:off x="1963519" y="8504536"/>
          <a:ext cx="170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97"/>
              </a:moveTo>
              <a:lnTo>
                <a:pt x="81858" y="45997"/>
              </a:lnTo>
              <a:lnTo>
                <a:pt x="81858" y="45720"/>
              </a:lnTo>
              <a:lnTo>
                <a:pt x="170970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F2207-67DE-4D65-BB58-DE7100F3A357}">
      <dsp:nvSpPr>
        <dsp:cNvPr id="0" name=""/>
        <dsp:cNvSpPr/>
      </dsp:nvSpPr>
      <dsp:spPr>
        <a:xfrm>
          <a:off x="894175" y="6113594"/>
          <a:ext cx="178224" cy="2436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2436938"/>
              </a:lnTo>
              <a:lnTo>
                <a:pt x="178224" y="243693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C71C5-6535-4859-9380-E1ADC98C0E53}">
      <dsp:nvSpPr>
        <dsp:cNvPr id="0" name=""/>
        <dsp:cNvSpPr/>
      </dsp:nvSpPr>
      <dsp:spPr>
        <a:xfrm>
          <a:off x="3032863" y="7560297"/>
          <a:ext cx="178224" cy="1050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050119"/>
              </a:lnTo>
              <a:lnTo>
                <a:pt x="178224" y="10501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57558-ECB3-484A-B2D0-4AFACC3C5964}">
      <dsp:nvSpPr>
        <dsp:cNvPr id="0" name=""/>
        <dsp:cNvSpPr/>
      </dsp:nvSpPr>
      <dsp:spPr>
        <a:xfrm>
          <a:off x="3032863" y="7560297"/>
          <a:ext cx="178224" cy="643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643139"/>
              </a:lnTo>
              <a:lnTo>
                <a:pt x="178224" y="6431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110E6-762C-4016-AC36-C0FF644E0B6E}">
      <dsp:nvSpPr>
        <dsp:cNvPr id="0" name=""/>
        <dsp:cNvSpPr/>
      </dsp:nvSpPr>
      <dsp:spPr>
        <a:xfrm>
          <a:off x="3032863" y="7560297"/>
          <a:ext cx="178224" cy="197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97355"/>
              </a:lnTo>
              <a:lnTo>
                <a:pt x="178224" y="19735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140D-7BC6-4CF4-8A2E-30DA3C63051E}">
      <dsp:nvSpPr>
        <dsp:cNvPr id="0" name=""/>
        <dsp:cNvSpPr/>
      </dsp:nvSpPr>
      <dsp:spPr>
        <a:xfrm>
          <a:off x="4206245" y="6941699"/>
          <a:ext cx="229490" cy="3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378" y="0"/>
              </a:lnTo>
              <a:lnTo>
                <a:pt x="140378" y="340605"/>
              </a:lnTo>
              <a:lnTo>
                <a:pt x="229490" y="34060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9CDBB-EDE3-4B4F-AF54-49C9BE70E8DA}">
      <dsp:nvSpPr>
        <dsp:cNvPr id="0" name=""/>
        <dsp:cNvSpPr/>
      </dsp:nvSpPr>
      <dsp:spPr>
        <a:xfrm>
          <a:off x="4206245" y="6863816"/>
          <a:ext cx="2294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7883"/>
              </a:moveTo>
              <a:lnTo>
                <a:pt x="140378" y="77883"/>
              </a:lnTo>
              <a:lnTo>
                <a:pt x="140378" y="45720"/>
              </a:lnTo>
              <a:lnTo>
                <a:pt x="229490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38535-02A1-4246-AFFC-70C91A6DD807}">
      <dsp:nvSpPr>
        <dsp:cNvPr id="0" name=""/>
        <dsp:cNvSpPr/>
      </dsp:nvSpPr>
      <dsp:spPr>
        <a:xfrm>
          <a:off x="4206245" y="6526354"/>
          <a:ext cx="229490" cy="415345"/>
        </a:xfrm>
        <a:custGeom>
          <a:avLst/>
          <a:gdLst/>
          <a:ahLst/>
          <a:cxnLst/>
          <a:rect l="0" t="0" r="0" b="0"/>
          <a:pathLst>
            <a:path>
              <a:moveTo>
                <a:pt x="0" y="415345"/>
              </a:moveTo>
              <a:lnTo>
                <a:pt x="140378" y="415345"/>
              </a:lnTo>
              <a:lnTo>
                <a:pt x="140378" y="0"/>
              </a:lnTo>
              <a:lnTo>
                <a:pt x="229490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3E2C-D988-4786-8BA4-E99EFD30835A}">
      <dsp:nvSpPr>
        <dsp:cNvPr id="0" name=""/>
        <dsp:cNvSpPr/>
      </dsp:nvSpPr>
      <dsp:spPr>
        <a:xfrm>
          <a:off x="3032863" y="6941699"/>
          <a:ext cx="167539" cy="618597"/>
        </a:xfrm>
        <a:custGeom>
          <a:avLst/>
          <a:gdLst/>
          <a:ahLst/>
          <a:cxnLst/>
          <a:rect l="0" t="0" r="0" b="0"/>
          <a:pathLst>
            <a:path>
              <a:moveTo>
                <a:pt x="0" y="618597"/>
              </a:moveTo>
              <a:lnTo>
                <a:pt x="78427" y="618597"/>
              </a:lnTo>
              <a:lnTo>
                <a:pt x="78427" y="0"/>
              </a:lnTo>
              <a:lnTo>
                <a:pt x="16753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AE355-14AF-486A-8568-8A9436A10A8C}">
      <dsp:nvSpPr>
        <dsp:cNvPr id="0" name=""/>
        <dsp:cNvSpPr/>
      </dsp:nvSpPr>
      <dsp:spPr>
        <a:xfrm>
          <a:off x="1956265" y="4309928"/>
          <a:ext cx="185477" cy="3250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65" y="0"/>
              </a:lnTo>
              <a:lnTo>
                <a:pt x="96365" y="3250369"/>
              </a:lnTo>
              <a:lnTo>
                <a:pt x="185477" y="325036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F8B9-D289-42B2-BECF-6B0A256C4CFC}">
      <dsp:nvSpPr>
        <dsp:cNvPr id="0" name=""/>
        <dsp:cNvSpPr/>
      </dsp:nvSpPr>
      <dsp:spPr>
        <a:xfrm>
          <a:off x="1956265" y="4309928"/>
          <a:ext cx="185477" cy="138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65" y="0"/>
              </a:lnTo>
              <a:lnTo>
                <a:pt x="96365" y="1382488"/>
              </a:lnTo>
              <a:lnTo>
                <a:pt x="185477" y="138248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EE17D-D7AD-4F4B-AB05-3523EB0B6328}">
      <dsp:nvSpPr>
        <dsp:cNvPr id="0" name=""/>
        <dsp:cNvSpPr/>
      </dsp:nvSpPr>
      <dsp:spPr>
        <a:xfrm>
          <a:off x="3032863" y="4239775"/>
          <a:ext cx="178224" cy="1863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863422"/>
              </a:lnTo>
              <a:lnTo>
                <a:pt x="178224" y="186342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A4257-B7C7-493A-ACD5-0F8E3359C679}">
      <dsp:nvSpPr>
        <dsp:cNvPr id="0" name=""/>
        <dsp:cNvSpPr/>
      </dsp:nvSpPr>
      <dsp:spPr>
        <a:xfrm>
          <a:off x="4102207" y="5674296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39E40-40D1-46E9-B543-DE720A796892}">
      <dsp:nvSpPr>
        <dsp:cNvPr id="0" name=""/>
        <dsp:cNvSpPr/>
      </dsp:nvSpPr>
      <dsp:spPr>
        <a:xfrm>
          <a:off x="3032863" y="4239775"/>
          <a:ext cx="178224" cy="1480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480241"/>
              </a:lnTo>
              <a:lnTo>
                <a:pt x="178224" y="148024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A2CA-E21D-4504-B491-1C36FBB2731E}">
      <dsp:nvSpPr>
        <dsp:cNvPr id="0" name=""/>
        <dsp:cNvSpPr/>
      </dsp:nvSpPr>
      <dsp:spPr>
        <a:xfrm>
          <a:off x="4102207" y="4491320"/>
          <a:ext cx="178224" cy="61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613677"/>
              </a:lnTo>
              <a:lnTo>
                <a:pt x="178224" y="6136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E30D-9881-4523-B374-69C08DB80BA9}">
      <dsp:nvSpPr>
        <dsp:cNvPr id="0" name=""/>
        <dsp:cNvSpPr/>
      </dsp:nvSpPr>
      <dsp:spPr>
        <a:xfrm>
          <a:off x="5171551" y="4535699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9537E-9698-46A9-BDE0-4D03963D68AC}">
      <dsp:nvSpPr>
        <dsp:cNvPr id="0" name=""/>
        <dsp:cNvSpPr/>
      </dsp:nvSpPr>
      <dsp:spPr>
        <a:xfrm>
          <a:off x="4102207" y="4445600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9112" y="45720"/>
              </a:lnTo>
              <a:lnTo>
                <a:pt x="89112" y="135819"/>
              </a:lnTo>
              <a:lnTo>
                <a:pt x="178224" y="1358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F0315-0702-4273-8372-E39BDD09B0D8}">
      <dsp:nvSpPr>
        <dsp:cNvPr id="0" name=""/>
        <dsp:cNvSpPr/>
      </dsp:nvSpPr>
      <dsp:spPr>
        <a:xfrm>
          <a:off x="5171551" y="3784229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E198-F309-4E7B-A7EC-ABFD687E1FF1}">
      <dsp:nvSpPr>
        <dsp:cNvPr id="0" name=""/>
        <dsp:cNvSpPr/>
      </dsp:nvSpPr>
      <dsp:spPr>
        <a:xfrm>
          <a:off x="4102207" y="3829949"/>
          <a:ext cx="178224" cy="661370"/>
        </a:xfrm>
        <a:custGeom>
          <a:avLst/>
          <a:gdLst/>
          <a:ahLst/>
          <a:cxnLst/>
          <a:rect l="0" t="0" r="0" b="0"/>
          <a:pathLst>
            <a:path>
              <a:moveTo>
                <a:pt x="0" y="661370"/>
              </a:moveTo>
              <a:lnTo>
                <a:pt x="89112" y="661370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5387A-3F6D-4E9A-8133-BE50923433EA}">
      <dsp:nvSpPr>
        <dsp:cNvPr id="0" name=""/>
        <dsp:cNvSpPr/>
      </dsp:nvSpPr>
      <dsp:spPr>
        <a:xfrm>
          <a:off x="3032863" y="4239775"/>
          <a:ext cx="178224" cy="25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251544"/>
              </a:lnTo>
              <a:lnTo>
                <a:pt x="178224" y="25154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6D41E-BE44-4D82-8C41-4FD00C439433}">
      <dsp:nvSpPr>
        <dsp:cNvPr id="0" name=""/>
        <dsp:cNvSpPr/>
      </dsp:nvSpPr>
      <dsp:spPr>
        <a:xfrm>
          <a:off x="5171551" y="283282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4728-DEA8-43BD-A17E-0BDE47C610D9}">
      <dsp:nvSpPr>
        <dsp:cNvPr id="0" name=""/>
        <dsp:cNvSpPr/>
      </dsp:nvSpPr>
      <dsp:spPr>
        <a:xfrm>
          <a:off x="4102207" y="2376352"/>
          <a:ext cx="178224" cy="502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502190"/>
              </a:lnTo>
              <a:lnTo>
                <a:pt x="178224" y="5021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74644-DD88-47F6-860E-854D8D841CBA}">
      <dsp:nvSpPr>
        <dsp:cNvPr id="0" name=""/>
        <dsp:cNvSpPr/>
      </dsp:nvSpPr>
      <dsp:spPr>
        <a:xfrm>
          <a:off x="5171551" y="182844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DDF41-DFC8-4D90-8AC3-6F81F1CED4F8}">
      <dsp:nvSpPr>
        <dsp:cNvPr id="0" name=""/>
        <dsp:cNvSpPr/>
      </dsp:nvSpPr>
      <dsp:spPr>
        <a:xfrm>
          <a:off x="4102207" y="1874162"/>
          <a:ext cx="178224" cy="502190"/>
        </a:xfrm>
        <a:custGeom>
          <a:avLst/>
          <a:gdLst/>
          <a:ahLst/>
          <a:cxnLst/>
          <a:rect l="0" t="0" r="0" b="0"/>
          <a:pathLst>
            <a:path>
              <a:moveTo>
                <a:pt x="0" y="502190"/>
              </a:moveTo>
              <a:lnTo>
                <a:pt x="89112" y="502190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42A86-04CE-4D55-9010-010D37235E08}">
      <dsp:nvSpPr>
        <dsp:cNvPr id="0" name=""/>
        <dsp:cNvSpPr/>
      </dsp:nvSpPr>
      <dsp:spPr>
        <a:xfrm>
          <a:off x="3032863" y="2376352"/>
          <a:ext cx="178224" cy="1863422"/>
        </a:xfrm>
        <a:custGeom>
          <a:avLst/>
          <a:gdLst/>
          <a:ahLst/>
          <a:cxnLst/>
          <a:rect l="0" t="0" r="0" b="0"/>
          <a:pathLst>
            <a:path>
              <a:moveTo>
                <a:pt x="0" y="1863422"/>
              </a:moveTo>
              <a:lnTo>
                <a:pt x="89112" y="1863422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C21F3-F6F4-4DF1-A699-E06FD7641312}">
      <dsp:nvSpPr>
        <dsp:cNvPr id="0" name=""/>
        <dsp:cNvSpPr/>
      </dsp:nvSpPr>
      <dsp:spPr>
        <a:xfrm>
          <a:off x="1956265" y="4194055"/>
          <a:ext cx="185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5872"/>
              </a:moveTo>
              <a:lnTo>
                <a:pt x="96365" y="115872"/>
              </a:lnTo>
              <a:lnTo>
                <a:pt x="96365" y="45720"/>
              </a:lnTo>
              <a:lnTo>
                <a:pt x="185477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84EA5-E382-4318-94E3-990725729D5A}">
      <dsp:nvSpPr>
        <dsp:cNvPr id="0" name=""/>
        <dsp:cNvSpPr/>
      </dsp:nvSpPr>
      <dsp:spPr>
        <a:xfrm>
          <a:off x="3032863" y="1261116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EC69E-79BD-40CF-B9EF-2F16E0CE0374}">
      <dsp:nvSpPr>
        <dsp:cNvPr id="0" name=""/>
        <dsp:cNvSpPr/>
      </dsp:nvSpPr>
      <dsp:spPr>
        <a:xfrm>
          <a:off x="1956265" y="1306836"/>
          <a:ext cx="185477" cy="3003091"/>
        </a:xfrm>
        <a:custGeom>
          <a:avLst/>
          <a:gdLst/>
          <a:ahLst/>
          <a:cxnLst/>
          <a:rect l="0" t="0" r="0" b="0"/>
          <a:pathLst>
            <a:path>
              <a:moveTo>
                <a:pt x="0" y="3003091"/>
              </a:moveTo>
              <a:lnTo>
                <a:pt x="96365" y="3003091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B14B9-2B86-413C-8ABB-D525D5C9091B}">
      <dsp:nvSpPr>
        <dsp:cNvPr id="0" name=""/>
        <dsp:cNvSpPr/>
      </dsp:nvSpPr>
      <dsp:spPr>
        <a:xfrm>
          <a:off x="3032863" y="509646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0CAD7-3EBF-476A-B2A2-52EA5F1A00FB}">
      <dsp:nvSpPr>
        <dsp:cNvPr id="0" name=""/>
        <dsp:cNvSpPr/>
      </dsp:nvSpPr>
      <dsp:spPr>
        <a:xfrm>
          <a:off x="1956265" y="555366"/>
          <a:ext cx="185477" cy="3754561"/>
        </a:xfrm>
        <a:custGeom>
          <a:avLst/>
          <a:gdLst/>
          <a:ahLst/>
          <a:cxnLst/>
          <a:rect l="0" t="0" r="0" b="0"/>
          <a:pathLst>
            <a:path>
              <a:moveTo>
                <a:pt x="0" y="3754561"/>
              </a:moveTo>
              <a:lnTo>
                <a:pt x="96365" y="3754561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AA6B-1513-4EE1-BEB4-EC48DFC6F915}">
      <dsp:nvSpPr>
        <dsp:cNvPr id="0" name=""/>
        <dsp:cNvSpPr/>
      </dsp:nvSpPr>
      <dsp:spPr>
        <a:xfrm>
          <a:off x="894175" y="4309928"/>
          <a:ext cx="170970" cy="1803666"/>
        </a:xfrm>
        <a:custGeom>
          <a:avLst/>
          <a:gdLst/>
          <a:ahLst/>
          <a:cxnLst/>
          <a:rect l="0" t="0" r="0" b="0"/>
          <a:pathLst>
            <a:path>
              <a:moveTo>
                <a:pt x="0" y="1803666"/>
              </a:moveTo>
              <a:lnTo>
                <a:pt x="81858" y="1803666"/>
              </a:lnTo>
              <a:lnTo>
                <a:pt x="81858" y="0"/>
              </a:lnTo>
              <a:lnTo>
                <a:pt x="17097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AE39C-CD89-460F-A4BA-01CA5A27EBA2}">
      <dsp:nvSpPr>
        <dsp:cNvPr id="0" name=""/>
        <dsp:cNvSpPr/>
      </dsp:nvSpPr>
      <dsp:spPr>
        <a:xfrm>
          <a:off x="3055" y="5591398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LastSeenAlive</a:t>
          </a:r>
          <a:endParaRPr lang="en-US" sz="1200" kern="1200" dirty="0"/>
        </a:p>
      </dsp:txBody>
      <dsp:txXfrm>
        <a:off x="3055" y="5591398"/>
        <a:ext cx="891120" cy="271791"/>
      </dsp:txXfrm>
    </dsp:sp>
    <dsp:sp modelId="{C47D9D74-077A-4270-8F54-ADC2F7D319F0}">
      <dsp:nvSpPr>
        <dsp:cNvPr id="0" name=""/>
        <dsp:cNvSpPr/>
      </dsp:nvSpPr>
      <dsp:spPr>
        <a:xfrm>
          <a:off x="3055" y="5974580"/>
          <a:ext cx="891120" cy="2780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*</a:t>
          </a:r>
          <a:r>
            <a:rPr lang="en-US" sz="1000" b="1" kern="1200" dirty="0" err="1" smtClean="0"/>
            <a:t>LastLiveRecord</a:t>
          </a:r>
          <a:endParaRPr lang="en-US" sz="1000" b="1" kern="1200" dirty="0" smtClean="0"/>
        </a:p>
      </dsp:txBody>
      <dsp:txXfrm>
        <a:off x="3055" y="5974580"/>
        <a:ext cx="891120" cy="278029"/>
      </dsp:txXfrm>
    </dsp:sp>
    <dsp:sp modelId="{336ED820-1A37-4A32-981B-8C4943BF3B06}">
      <dsp:nvSpPr>
        <dsp:cNvPr id="0" name=""/>
        <dsp:cNvSpPr/>
      </dsp:nvSpPr>
      <dsp:spPr>
        <a:xfrm>
          <a:off x="1065145" y="3581401"/>
          <a:ext cx="891120" cy="1457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FFC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accent6">
                  <a:lumMod val="75000"/>
                </a:schemeClr>
              </a:solidFill>
            </a:rPr>
            <a:t>LastLiveRecord</a:t>
          </a: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-union of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LastLiveCapture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LastSocialMum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Date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LastSocialDad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Date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LastEPPPaternity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1065145" y="3581401"/>
        <a:ext cx="891120" cy="1457053"/>
      </dsp:txXfrm>
    </dsp:sp>
    <dsp:sp modelId="{667D49AF-D100-4413-B3EF-87574DAD72B6}">
      <dsp:nvSpPr>
        <dsp:cNvPr id="0" name=""/>
        <dsp:cNvSpPr/>
      </dsp:nvSpPr>
      <dsp:spPr>
        <a:xfrm>
          <a:off x="2141743" y="419470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LastSighting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2141743" y="419470"/>
        <a:ext cx="891120" cy="271791"/>
      </dsp:txXfrm>
    </dsp:sp>
    <dsp:sp modelId="{7E50A062-7560-4B83-8713-FC30C17C6E8A}">
      <dsp:nvSpPr>
        <dsp:cNvPr id="0" name=""/>
        <dsp:cNvSpPr/>
      </dsp:nvSpPr>
      <dsp:spPr>
        <a:xfrm>
          <a:off x="3211087" y="235326"/>
          <a:ext cx="1392178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tblSighting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-Grp by </a:t>
          </a:r>
          <a:r>
            <a:rPr lang="en-US" sz="1000" kern="1200" dirty="0" err="1" smtClean="0"/>
            <a:t>BirdID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-Date = max(</a:t>
          </a:r>
          <a:r>
            <a:rPr lang="en-US" sz="1000" kern="1200" dirty="0" err="1" smtClean="0"/>
            <a:t>SightingDate</a:t>
          </a:r>
          <a:r>
            <a:rPr lang="en-US" sz="1000" kern="1200" dirty="0" smtClean="0"/>
            <a:t>)</a:t>
          </a:r>
          <a:br>
            <a:rPr lang="en-US" sz="1000" kern="1200" dirty="0" smtClean="0"/>
          </a:br>
          <a:r>
            <a:rPr lang="en-US" sz="1000" kern="1200" dirty="0" smtClean="0"/>
            <a:t>-ID certain = yes</a:t>
          </a:r>
          <a:endParaRPr lang="en-US" sz="1000" kern="1200" dirty="0"/>
        </a:p>
      </dsp:txBody>
      <dsp:txXfrm>
        <a:off x="3211087" y="235326"/>
        <a:ext cx="1392178" cy="640080"/>
      </dsp:txXfrm>
    </dsp:sp>
    <dsp:sp modelId="{76E09F1D-45FE-42F3-9E8C-C986076E1C0E}">
      <dsp:nvSpPr>
        <dsp:cNvPr id="0" name=""/>
        <dsp:cNvSpPr/>
      </dsp:nvSpPr>
      <dsp:spPr>
        <a:xfrm>
          <a:off x="2141743" y="1170940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LastLive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Capture</a:t>
          </a:r>
          <a:endParaRPr lang="en-US" sz="1000" b="1" kern="1200" dirty="0"/>
        </a:p>
      </dsp:txBody>
      <dsp:txXfrm>
        <a:off x="2141743" y="1170940"/>
        <a:ext cx="891120" cy="271791"/>
      </dsp:txXfrm>
    </dsp:sp>
    <dsp:sp modelId="{716A296B-9DCB-4EFD-8F08-DB74E8215D67}">
      <dsp:nvSpPr>
        <dsp:cNvPr id="0" name=""/>
        <dsp:cNvSpPr/>
      </dsp:nvSpPr>
      <dsp:spPr>
        <a:xfrm>
          <a:off x="3211087" y="986796"/>
          <a:ext cx="2064707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b="1" kern="1200" dirty="0" smtClean="0">
              <a:solidFill>
                <a:srgbClr val="00B050"/>
              </a:solidFill>
            </a:rPr>
            <a:t> + </a:t>
          </a:r>
          <a:r>
            <a:rPr lang="en-US" sz="1000" b="1" kern="1200" dirty="0" err="1" smtClean="0">
              <a:solidFill>
                <a:srgbClr val="00B050"/>
              </a:solidFill>
            </a:rPr>
            <a:t>tblCaptures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-Grp by </a:t>
          </a:r>
          <a:r>
            <a:rPr lang="en-US" sz="1000" kern="1200" dirty="0" err="1" smtClean="0"/>
            <a:t>BirdID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</a:t>
          </a:r>
          <a:r>
            <a:rPr lang="en-US" sz="1000" kern="1200" dirty="0" err="1" smtClean="0"/>
            <a:t>DeathDate</a:t>
          </a:r>
          <a:r>
            <a:rPr lang="en-US" sz="1000" kern="1200" dirty="0" smtClean="0"/>
            <a:t> is null or &lt;&gt; </a:t>
          </a:r>
          <a:r>
            <a:rPr lang="en-US" sz="1000" kern="1200" dirty="0" err="1" smtClean="0"/>
            <a:t>CaptureDate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-Date = max(</a:t>
          </a:r>
          <a:r>
            <a:rPr lang="en-US" sz="1000" kern="1200" dirty="0" err="1" smtClean="0"/>
            <a:t>CaptureDate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211087" y="986796"/>
        <a:ext cx="2064707" cy="640080"/>
      </dsp:txXfrm>
    </dsp:sp>
    <dsp:sp modelId="{38FDAF18-81E3-4DFF-BE63-082F9C4C72C4}">
      <dsp:nvSpPr>
        <dsp:cNvPr id="0" name=""/>
        <dsp:cNvSpPr/>
      </dsp:nvSpPr>
      <dsp:spPr>
        <a:xfrm>
          <a:off x="2141743" y="3327126"/>
          <a:ext cx="891120" cy="18252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F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Last</a:t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err="1" smtClean="0">
              <a:solidFill>
                <a:srgbClr val="00B0F0"/>
              </a:solidFill>
            </a:rPr>
            <a:t>SocialMum</a:t>
          </a:r>
          <a:r>
            <a:rPr lang="en-US" sz="1000" b="1" kern="1200" dirty="0" smtClean="0">
              <a:solidFill>
                <a:srgbClr val="00B0F0"/>
              </a:solidFill>
            </a:rPr>
            <a:t/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smtClean="0">
              <a:solidFill>
                <a:srgbClr val="00B0F0"/>
              </a:solidFill>
            </a:rPr>
            <a:t>Date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-Grp </a:t>
          </a:r>
          <a:r>
            <a:rPr lang="en-US" sz="1000" b="0" kern="1200" dirty="0" err="1" smtClean="0">
              <a:solidFill>
                <a:schemeClr val="tx2"/>
              </a:solidFill>
            </a:rPr>
            <a:t>byBirdID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-max(Date)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-Date=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RingDate</a:t>
          </a:r>
          <a:r>
            <a:rPr lang="en-US" sz="1000" b="0" kern="1200" dirty="0" smtClean="0">
              <a:solidFill>
                <a:schemeClr val="tx2"/>
              </a:solidFill>
            </a:rPr>
            <a:t> or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HatchDate</a:t>
          </a:r>
          <a:r>
            <a:rPr lang="en-US" sz="1000" b="0" kern="1200" dirty="0" smtClean="0">
              <a:solidFill>
                <a:schemeClr val="tx2"/>
              </a:solidFill>
            </a:rPr>
            <a:t> or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-ID certain = yes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2141743" y="3327126"/>
        <a:ext cx="891120" cy="1825298"/>
      </dsp:txXfrm>
    </dsp:sp>
    <dsp:sp modelId="{478518D4-7049-40F5-8308-260C6C349B43}">
      <dsp:nvSpPr>
        <dsp:cNvPr id="0" name=""/>
        <dsp:cNvSpPr/>
      </dsp:nvSpPr>
      <dsp:spPr>
        <a:xfrm>
          <a:off x="3211087" y="224045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</a:t>
          </a:r>
          <a:r>
            <a:rPr lang="en-US" sz="1000" b="1" kern="1200" dirty="0" smtClean="0">
              <a:solidFill>
                <a:srgbClr val="C00000"/>
              </a:solidFill>
            </a:rPr>
            <a:t/>
          </a:r>
          <a:br>
            <a:rPr lang="en-US" sz="1000" b="1" kern="1200" dirty="0" smtClean="0">
              <a:solidFill>
                <a:srgbClr val="C00000"/>
              </a:solidFill>
            </a:rPr>
          </a:br>
          <a:r>
            <a:rPr lang="en-US" sz="1000" b="1" kern="1200" dirty="0" smtClean="0">
              <a:solidFill>
                <a:srgbClr val="C00000"/>
              </a:solidFill>
            </a:rPr>
            <a:t>Date</a:t>
          </a:r>
          <a:endParaRPr lang="en-US" sz="1000" b="1" kern="1200" dirty="0">
            <a:solidFill>
              <a:srgbClr val="C00000"/>
            </a:solidFill>
          </a:endParaRPr>
        </a:p>
      </dsp:txBody>
      <dsp:txXfrm>
        <a:off x="3211087" y="2240456"/>
        <a:ext cx="891120" cy="271791"/>
      </dsp:txXfrm>
    </dsp:sp>
    <dsp:sp modelId="{1A3C7E37-2B37-4ED8-947E-C13ADF38B1BE}">
      <dsp:nvSpPr>
        <dsp:cNvPr id="0" name=""/>
        <dsp:cNvSpPr/>
      </dsp:nvSpPr>
      <dsp:spPr>
        <a:xfrm>
          <a:off x="4280431" y="173826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BroodEggDate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err="1" smtClean="0"/>
            <a:t>FromFirstSeen</a:t>
          </a:r>
          <a:endParaRPr lang="en-US" sz="1000" b="1" kern="1200" dirty="0"/>
        </a:p>
      </dsp:txBody>
      <dsp:txXfrm>
        <a:off x="4280431" y="1738266"/>
        <a:ext cx="891120" cy="271791"/>
      </dsp:txXfrm>
    </dsp:sp>
    <dsp:sp modelId="{090B9208-8A4D-4BDC-B088-4930FA3F1E4E}">
      <dsp:nvSpPr>
        <dsp:cNvPr id="0" name=""/>
        <dsp:cNvSpPr/>
      </dsp:nvSpPr>
      <dsp:spPr>
        <a:xfrm>
          <a:off x="5349775" y="1455429"/>
          <a:ext cx="1390869" cy="8374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EventDate-EggCount</a:t>
          </a:r>
          <a:r>
            <a:rPr lang="en-US" sz="1000" b="0" kern="1200" dirty="0" smtClean="0">
              <a:solidFill>
                <a:schemeClr val="tx2"/>
              </a:solidFill>
            </a:rPr>
            <a:t> or </a:t>
          </a:r>
          <a:r>
            <a:rPr lang="en-US" sz="1000" b="0" kern="1200" dirty="0" err="1" smtClean="0">
              <a:solidFill>
                <a:schemeClr val="tx2"/>
              </a:solidFill>
            </a:rPr>
            <a:t>HatchDate-AvgIncPeriod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= </a:t>
          </a:r>
          <a:r>
            <a:rPr lang="en-US" sz="1000" b="0" kern="1200" dirty="0" smtClean="0">
              <a:solidFill>
                <a:schemeClr val="tx2"/>
              </a:solidFill>
            </a:rPr>
            <a:t>4</a:t>
          </a:r>
          <a:endParaRPr lang="en-US" sz="1000" b="0" kern="1200" dirty="0" smtClean="0">
            <a:solidFill>
              <a:schemeClr val="tx2"/>
            </a:solidFill>
          </a:endParaRPr>
        </a:p>
      </dsp:txBody>
      <dsp:txXfrm>
        <a:off x="5349775" y="1455429"/>
        <a:ext cx="1390869" cy="837466"/>
      </dsp:txXfrm>
    </dsp:sp>
    <dsp:sp modelId="{F979E834-769E-40DA-B841-1A84B33AAEB6}">
      <dsp:nvSpPr>
        <dsp:cNvPr id="0" name=""/>
        <dsp:cNvSpPr/>
      </dsp:nvSpPr>
      <dsp:spPr>
        <a:xfrm>
          <a:off x="4280431" y="274264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BroodTrue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err="1" smtClean="0"/>
            <a:t>EggDate</a:t>
          </a:r>
          <a:endParaRPr lang="en-US" sz="1000" b="1" kern="1200" dirty="0"/>
        </a:p>
      </dsp:txBody>
      <dsp:txXfrm>
        <a:off x="4280431" y="2742646"/>
        <a:ext cx="891120" cy="271791"/>
      </dsp:txXfrm>
    </dsp:sp>
    <dsp:sp modelId="{4321AD13-1A8A-4AFE-B72B-E6BEC196FA0E}">
      <dsp:nvSpPr>
        <dsp:cNvPr id="0" name=""/>
        <dsp:cNvSpPr/>
      </dsp:nvSpPr>
      <dsp:spPr>
        <a:xfrm>
          <a:off x="5349775" y="2404285"/>
          <a:ext cx="1356240" cy="94851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marL="0" marR="0" lvl="0" algn="l" defTabSz="914400" rtl="0" eaLnBrk="1" latinLnBrk="0" hangingPunct="1">
            <a:lnSpc>
              <a:spcPct val="115000"/>
            </a:lnSpc>
            <a:spcBef>
              <a:spcPct val="0"/>
            </a:spcBef>
            <a:spcAft>
              <a:spcPts val="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</a:t>
          </a:r>
          <a:r>
            <a:rPr lang="en-US" sz="1000" b="0" kern="1200" smtClean="0">
              <a:solidFill>
                <a:schemeClr val="tx2"/>
              </a:solidFill>
            </a:rPr>
            <a:t>= 0</a:t>
          </a:r>
          <a:br>
            <a:rPr lang="en-US" sz="1000" b="0" kern="1200" smtClean="0">
              <a:solidFill>
                <a:schemeClr val="tx2"/>
              </a:solidFill>
            </a:rPr>
          </a:br>
          <a:r>
            <a:rPr lang="en-US" sz="1000" b="0" kern="1200" smtClean="0">
              <a:solidFill>
                <a:schemeClr val="tx2"/>
              </a:solidFill>
            </a:rPr>
            <a:t>-</a:t>
          </a:r>
          <a:r>
            <a:rPr lang="en-US" sz="1000" b="0" kern="1200" dirty="0" smtClean="0">
              <a:solidFill>
                <a:schemeClr val="tx2"/>
              </a:solidFill>
            </a:rPr>
            <a:t>DateEstimated = </a:t>
          </a:r>
          <a:r>
            <a:rPr lang="en-US" sz="1000" b="0" kern="1200" dirty="0" err="1" smtClean="0">
              <a:solidFill>
                <a:schemeClr val="tx2"/>
              </a:solidFill>
            </a:rPr>
            <a:t>yes&amp;no</a:t>
          </a:r>
          <a:endParaRPr lang="en-US" sz="10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5349775" y="2404285"/>
        <a:ext cx="1356240" cy="948514"/>
      </dsp:txXfrm>
    </dsp:sp>
    <dsp:sp modelId="{2D4F4555-AEB8-4812-B592-37BE3AF93618}">
      <dsp:nvSpPr>
        <dsp:cNvPr id="0" name=""/>
        <dsp:cNvSpPr/>
      </dsp:nvSpPr>
      <dsp:spPr>
        <a:xfrm>
          <a:off x="3211087" y="3979832"/>
          <a:ext cx="891120" cy="10229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BroodHatch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</a:t>
          </a:r>
          <a:r>
            <a:rPr lang="en-US" sz="1000" b="0" kern="1200" dirty="0" err="1" smtClean="0"/>
            <a:t>HatchDate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HatchDate</a:t>
          </a:r>
          <a:r>
            <a:rPr lang="en-US" sz="1000" b="0" kern="1200" dirty="0" smtClean="0"/>
            <a:t> or </a:t>
          </a:r>
          <a:r>
            <a:rPr lang="en-US" sz="1000" b="0" kern="1200" dirty="0" err="1" smtClean="0"/>
            <a:t>LayDate+AvgIncPeriod</a:t>
          </a:r>
          <a:endParaRPr lang="en-US" sz="1000" b="0" kern="1200" dirty="0" smtClean="0"/>
        </a:p>
      </dsp:txBody>
      <dsp:txXfrm>
        <a:off x="3211087" y="3979832"/>
        <a:ext cx="891120" cy="1022974"/>
      </dsp:txXfrm>
    </dsp:sp>
    <dsp:sp modelId="{04E88D25-A5A5-4898-9E6C-D4F36A121A27}">
      <dsp:nvSpPr>
        <dsp:cNvPr id="0" name=""/>
        <dsp:cNvSpPr/>
      </dsp:nvSpPr>
      <dsp:spPr>
        <a:xfrm>
          <a:off x="4280431" y="3694053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BroodWith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Hatchling</a:t>
          </a:r>
          <a:endParaRPr lang="en-US" sz="1000" b="1" kern="1200" dirty="0"/>
        </a:p>
      </dsp:txBody>
      <dsp:txXfrm>
        <a:off x="4280431" y="3694053"/>
        <a:ext cx="891120" cy="271791"/>
      </dsp:txXfrm>
    </dsp:sp>
    <dsp:sp modelId="{D4B78E75-2789-43F4-9EF0-B0B7AD3BE78D}">
      <dsp:nvSpPr>
        <dsp:cNvPr id="0" name=""/>
        <dsp:cNvSpPr/>
      </dsp:nvSpPr>
      <dsp:spPr>
        <a:xfrm>
          <a:off x="5349775" y="3464190"/>
          <a:ext cx="1371603" cy="7315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-#Hatchling = count of </a:t>
          </a:r>
          <a:r>
            <a:rPr lang="en-US" sz="1000" b="0" kern="1200" dirty="0" err="1" smtClean="0">
              <a:solidFill>
                <a:schemeClr val="tx2"/>
              </a:solidFill>
            </a:rPr>
            <a:t>LastStage</a:t>
          </a:r>
          <a:r>
            <a:rPr lang="en-US" sz="1000" b="0" kern="1200" dirty="0" smtClean="0">
              <a:solidFill>
                <a:schemeClr val="tx2"/>
              </a:solidFill>
            </a:rPr>
            <a:t> &gt; 1 per brood when </a:t>
          </a:r>
          <a:r>
            <a:rPr lang="en-US" sz="1000" b="0" kern="1200" dirty="0" err="1" smtClean="0">
              <a:solidFill>
                <a:schemeClr val="tx2"/>
              </a:solidFill>
            </a:rPr>
            <a:t>BroodRef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5349775" y="3464190"/>
        <a:ext cx="1371603" cy="731518"/>
      </dsp:txXfrm>
    </dsp:sp>
    <dsp:sp modelId="{34A20C63-4852-43BF-9A21-25F9C8F93219}">
      <dsp:nvSpPr>
        <dsp:cNvPr id="0" name=""/>
        <dsp:cNvSpPr/>
      </dsp:nvSpPr>
      <dsp:spPr>
        <a:xfrm>
          <a:off x="4280431" y="4352819"/>
          <a:ext cx="891120" cy="4571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2"/>
              </a:solidFill>
            </a:rPr>
            <a:t>Brood</a:t>
          </a:r>
          <a:br>
            <a:rPr lang="en-US" sz="1000" b="1" kern="1200" dirty="0" smtClean="0">
              <a:solidFill>
                <a:schemeClr val="tx2"/>
              </a:solidFill>
            </a:rPr>
          </a:br>
          <a:r>
            <a:rPr lang="en-US" sz="1000" b="1" kern="1200" dirty="0" err="1" smtClean="0">
              <a:solidFill>
                <a:schemeClr val="tx2"/>
              </a:solidFill>
            </a:rPr>
            <a:t>HatchDate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b="1" kern="1200" dirty="0" err="1" smtClean="0"/>
            <a:t>FromTable</a:t>
          </a:r>
          <a:endParaRPr lang="en-US" sz="1000" b="1" kern="1200" dirty="0"/>
        </a:p>
      </dsp:txBody>
      <dsp:txXfrm>
        <a:off x="4280431" y="4352819"/>
        <a:ext cx="891120" cy="457199"/>
      </dsp:txXfrm>
    </dsp:sp>
    <dsp:sp modelId="{2DAE2D84-5114-4304-828A-93079DF6847A}">
      <dsp:nvSpPr>
        <dsp:cNvPr id="0" name=""/>
        <dsp:cNvSpPr/>
      </dsp:nvSpPr>
      <dsp:spPr>
        <a:xfrm>
          <a:off x="5349775" y="4307098"/>
          <a:ext cx="1280156" cy="548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HatchDate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= 1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5349775" y="4307098"/>
        <a:ext cx="1280156" cy="548641"/>
      </dsp:txXfrm>
    </dsp:sp>
    <dsp:sp modelId="{02C78742-6371-4A6C-970E-C8BFA6811453}">
      <dsp:nvSpPr>
        <dsp:cNvPr id="0" name=""/>
        <dsp:cNvSpPr/>
      </dsp:nvSpPr>
      <dsp:spPr>
        <a:xfrm>
          <a:off x="4280431" y="4921409"/>
          <a:ext cx="891120" cy="36717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BroodEggDate</a:t>
          </a:r>
          <a:endParaRPr lang="en-US" sz="1000" b="1" kern="1200" dirty="0" smtClean="0">
            <a:solidFill>
              <a:srgbClr val="C00000"/>
            </a:solidFill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4280431" y="4921409"/>
        <a:ext cx="891120" cy="367176"/>
      </dsp:txXfrm>
    </dsp:sp>
    <dsp:sp modelId="{CADC30DF-8160-4509-8C15-BF7632A67781}">
      <dsp:nvSpPr>
        <dsp:cNvPr id="0" name=""/>
        <dsp:cNvSpPr/>
      </dsp:nvSpPr>
      <dsp:spPr>
        <a:xfrm>
          <a:off x="3211087" y="5584120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BroodRing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3211087" y="5584120"/>
        <a:ext cx="891120" cy="271791"/>
      </dsp:txXfrm>
    </dsp:sp>
    <dsp:sp modelId="{C769D7FA-1B45-4DFF-B40F-F9E170469F1D}">
      <dsp:nvSpPr>
        <dsp:cNvPr id="0" name=""/>
        <dsp:cNvSpPr/>
      </dsp:nvSpPr>
      <dsp:spPr>
        <a:xfrm>
          <a:off x="4280431" y="5399976"/>
          <a:ext cx="1330852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</a:t>
          </a:r>
          <a:r>
            <a:rPr lang="en-US" sz="1000" kern="1200" dirty="0" err="1" smtClean="0"/>
            <a:t>RingDate</a:t>
          </a:r>
          <a:r>
            <a:rPr lang="en-US" sz="1000" kern="1200" dirty="0" smtClean="0"/>
            <a:t>=</a:t>
          </a:r>
          <a:r>
            <a:rPr lang="en-US" sz="1000" kern="1200" dirty="0" err="1" smtClean="0"/>
            <a:t>EventDate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</a:t>
          </a:r>
          <a:r>
            <a:rPr lang="en-US" sz="1000" kern="1200" dirty="0" err="1" smtClean="0"/>
            <a:t>OffsrpingNest</a:t>
          </a:r>
          <a:r>
            <a:rPr lang="en-US" sz="1000" kern="1200" dirty="0" smtClean="0"/>
            <a:t> &gt; 0</a:t>
          </a:r>
          <a:br>
            <a:rPr lang="en-US" sz="1000" kern="1200" dirty="0" smtClean="0"/>
          </a:br>
          <a:r>
            <a:rPr lang="en-US" sz="1000" kern="1200" dirty="0" smtClean="0"/>
            <a:t>-Event# = 3</a:t>
          </a:r>
          <a:endParaRPr lang="en-US" sz="1000" kern="1200" dirty="0"/>
        </a:p>
      </dsp:txBody>
      <dsp:txXfrm>
        <a:off x="4280431" y="5399976"/>
        <a:ext cx="1330852" cy="640080"/>
      </dsp:txXfrm>
    </dsp:sp>
    <dsp:sp modelId="{157879C1-3523-421B-B20F-A0717CC4CA21}">
      <dsp:nvSpPr>
        <dsp:cNvPr id="0" name=""/>
        <dsp:cNvSpPr/>
      </dsp:nvSpPr>
      <dsp:spPr>
        <a:xfrm>
          <a:off x="3211087" y="5967302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5967302"/>
        <a:ext cx="891120" cy="271791"/>
      </dsp:txXfrm>
    </dsp:sp>
    <dsp:sp modelId="{4675F9A0-AEEE-48FC-9F7D-3F2A36738B5B}">
      <dsp:nvSpPr>
        <dsp:cNvPr id="0" name=""/>
        <dsp:cNvSpPr/>
      </dsp:nvSpPr>
      <dsp:spPr>
        <a:xfrm>
          <a:off x="2141743" y="5263814"/>
          <a:ext cx="891120" cy="857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F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Last</a:t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err="1" smtClean="0">
              <a:solidFill>
                <a:srgbClr val="00B0F0"/>
              </a:solidFill>
            </a:rPr>
            <a:t>SocialDad</a:t>
          </a:r>
          <a:r>
            <a:rPr lang="en-US" sz="1000" b="1" kern="1200" dirty="0" smtClean="0">
              <a:solidFill>
                <a:srgbClr val="00B0F0"/>
              </a:solidFill>
            </a:rPr>
            <a:t/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smtClean="0">
              <a:solidFill>
                <a:srgbClr val="00B0F0"/>
              </a:solidFill>
            </a:rPr>
            <a:t>Date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(see Mum)</a:t>
          </a:r>
          <a:endParaRPr lang="en-US" sz="1000" b="1" kern="1200" dirty="0">
            <a:solidFill>
              <a:srgbClr val="00B0F0"/>
            </a:solidFill>
          </a:endParaRPr>
        </a:p>
      </dsp:txBody>
      <dsp:txXfrm>
        <a:off x="2141743" y="5263814"/>
        <a:ext cx="891120" cy="857203"/>
      </dsp:txXfrm>
    </dsp:sp>
    <dsp:sp modelId="{A3C886A7-6E15-4766-A924-32A7913F0C1C}">
      <dsp:nvSpPr>
        <dsp:cNvPr id="0" name=""/>
        <dsp:cNvSpPr/>
      </dsp:nvSpPr>
      <dsp:spPr>
        <a:xfrm>
          <a:off x="2141743" y="7001491"/>
          <a:ext cx="891120" cy="1117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LastEPP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Paternity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-Grp by </a:t>
          </a:r>
          <a:r>
            <a:rPr lang="en-US" sz="1000" b="0" kern="1200" dirty="0" err="1" smtClean="0"/>
            <a:t>DadID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-Date = </a:t>
          </a:r>
          <a:r>
            <a:rPr lang="en-US" sz="1000" b="0" kern="1200" dirty="0" smtClean="0">
              <a:solidFill>
                <a:schemeClr val="tx2"/>
              </a:solidFill>
            </a:rPr>
            <a:t>max(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)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DadID</a:t>
          </a:r>
          <a:r>
            <a:rPr lang="en-US" sz="1000" b="0" kern="1200" dirty="0" smtClean="0">
              <a:solidFill>
                <a:schemeClr val="tx2"/>
              </a:solidFill>
            </a:rPr>
            <a:t> &lt;&gt; </a:t>
          </a:r>
          <a:r>
            <a:rPr lang="en-US" sz="1000" b="0" kern="1200" dirty="0" err="1" smtClean="0">
              <a:solidFill>
                <a:schemeClr val="tx2"/>
              </a:solidFill>
            </a:rPr>
            <a:t>SocialDadID</a:t>
          </a:r>
          <a:endParaRPr lang="en-US" sz="1000" b="0" kern="1200" dirty="0"/>
        </a:p>
      </dsp:txBody>
      <dsp:txXfrm>
        <a:off x="2141743" y="7001491"/>
        <a:ext cx="891120" cy="1117612"/>
      </dsp:txXfrm>
    </dsp:sp>
    <dsp:sp modelId="{1A0C4A93-4DC1-4D91-B526-4B5F60F3660B}">
      <dsp:nvSpPr>
        <dsp:cNvPr id="0" name=""/>
        <dsp:cNvSpPr/>
      </dsp:nvSpPr>
      <dsp:spPr>
        <a:xfrm>
          <a:off x="3200402" y="6393059"/>
          <a:ext cx="1005842" cy="1097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GenetParents</a:t>
          </a:r>
          <a:endParaRPr lang="en-US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</a:t>
          </a:r>
          <a:r>
            <a:rPr lang="en-US" sz="1000" b="0" kern="1200" dirty="0" err="1" smtClean="0"/>
            <a:t>MumID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MotherID</a:t>
          </a:r>
          <a:r>
            <a:rPr lang="en-US" sz="1000" b="0" kern="1200" dirty="0" smtClean="0"/>
            <a:t> or</a:t>
          </a:r>
          <a:br>
            <a:rPr lang="en-US" sz="1000" b="0" kern="1200" dirty="0" smtClean="0"/>
          </a:br>
          <a:r>
            <a:rPr lang="en-US" sz="1000" b="0" kern="1200" dirty="0" err="1" smtClean="0"/>
            <a:t>SocialMumCertain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</a:t>
          </a:r>
          <a:r>
            <a:rPr lang="en-US" sz="1000" b="0" kern="1200" dirty="0" err="1" smtClean="0"/>
            <a:t>DadID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FatherID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</a:t>
          </a:r>
          <a:r>
            <a:rPr lang="en-US" sz="1000" b="0" kern="1200" dirty="0" err="1" smtClean="0"/>
            <a:t>unassignedEPP</a:t>
          </a:r>
          <a:r>
            <a:rPr lang="en-US" sz="1000" b="0" kern="1200" dirty="0" smtClean="0"/>
            <a:t> YN</a:t>
          </a:r>
        </a:p>
      </dsp:txBody>
      <dsp:txXfrm>
        <a:off x="3200402" y="6393059"/>
        <a:ext cx="1005842" cy="1097279"/>
      </dsp:txXfrm>
    </dsp:sp>
    <dsp:sp modelId="{D64E57E3-756D-4B66-9928-DCC8934D02D7}">
      <dsp:nvSpPr>
        <dsp:cNvPr id="0" name=""/>
        <dsp:cNvSpPr/>
      </dsp:nvSpPr>
      <dsp:spPr>
        <a:xfrm>
          <a:off x="4435735" y="6390458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435735" y="6390458"/>
        <a:ext cx="891120" cy="271791"/>
      </dsp:txXfrm>
    </dsp:sp>
    <dsp:sp modelId="{9EA0719D-3FE8-440C-A4AC-49422504A70E}">
      <dsp:nvSpPr>
        <dsp:cNvPr id="0" name=""/>
        <dsp:cNvSpPr/>
      </dsp:nvSpPr>
      <dsp:spPr>
        <a:xfrm>
          <a:off x="4435735" y="6773640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435735" y="6773640"/>
        <a:ext cx="891120" cy="271791"/>
      </dsp:txXfrm>
    </dsp:sp>
    <dsp:sp modelId="{AA9C057E-CBC1-421A-B365-30A870B00142}">
      <dsp:nvSpPr>
        <dsp:cNvPr id="0" name=""/>
        <dsp:cNvSpPr/>
      </dsp:nvSpPr>
      <dsp:spPr>
        <a:xfrm>
          <a:off x="4435735" y="7156821"/>
          <a:ext cx="891120" cy="2509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tblGenPedigree</a:t>
          </a:r>
          <a:endParaRPr lang="en-US" sz="1000" b="1" kern="1200" dirty="0" smtClean="0">
            <a:solidFill>
              <a:srgbClr val="00B050"/>
            </a:solidFill>
          </a:endParaRPr>
        </a:p>
      </dsp:txBody>
      <dsp:txXfrm>
        <a:off x="4435735" y="7156821"/>
        <a:ext cx="891120" cy="250966"/>
      </dsp:txXfrm>
    </dsp:sp>
    <dsp:sp modelId="{9C460B25-69F1-4173-BEC0-A497C12DC964}">
      <dsp:nvSpPr>
        <dsp:cNvPr id="0" name=""/>
        <dsp:cNvSpPr/>
      </dsp:nvSpPr>
      <dsp:spPr>
        <a:xfrm>
          <a:off x="3211087" y="7559153"/>
          <a:ext cx="1511615" cy="3969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kern="1200" dirty="0" smtClean="0">
              <a:solidFill>
                <a:srgbClr val="00B050"/>
              </a:solidFill>
            </a:rPr>
            <a:t/>
          </a:r>
          <a:br>
            <a:rPr lang="en-US" sz="1000" kern="1200" dirty="0" smtClean="0">
              <a:solidFill>
                <a:srgbClr val="00B050"/>
              </a:solidFill>
            </a:rPr>
          </a:br>
          <a:r>
            <a:rPr lang="en-US" sz="1000" kern="1200" dirty="0" smtClean="0">
              <a:solidFill>
                <a:srgbClr val="00B050"/>
              </a:solidFill>
            </a:rPr>
            <a:t>AS </a:t>
          </a: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kern="1200" dirty="0" err="1" smtClean="0">
              <a:solidFill>
                <a:srgbClr val="00B050"/>
              </a:solidFill>
            </a:rPr>
            <a:t>_</a:t>
          </a:r>
          <a:r>
            <a:rPr lang="en-US" sz="1000" b="1" kern="1200" dirty="0" err="1" smtClean="0">
              <a:solidFill>
                <a:srgbClr val="00B050"/>
              </a:solidFill>
            </a:rPr>
            <a:t>Offsrping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7559153"/>
        <a:ext cx="1511615" cy="396997"/>
      </dsp:txXfrm>
    </dsp:sp>
    <dsp:sp modelId="{85DAB1E2-A342-4FD8-BC4D-33F7FFA329D8}">
      <dsp:nvSpPr>
        <dsp:cNvPr id="0" name=""/>
        <dsp:cNvSpPr/>
      </dsp:nvSpPr>
      <dsp:spPr>
        <a:xfrm>
          <a:off x="3211087" y="8067541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8067541"/>
        <a:ext cx="891120" cy="271791"/>
      </dsp:txXfrm>
    </dsp:sp>
    <dsp:sp modelId="{9244B12A-5D28-47B8-AF59-534D0A8FB625}">
      <dsp:nvSpPr>
        <dsp:cNvPr id="0" name=""/>
        <dsp:cNvSpPr/>
      </dsp:nvSpPr>
      <dsp:spPr>
        <a:xfrm>
          <a:off x="3211087" y="8450723"/>
          <a:ext cx="891120" cy="3193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BroodEggDate</a:t>
          </a:r>
          <a:endParaRPr lang="en-US" sz="1000" b="1" kern="1200" dirty="0" smtClean="0">
            <a:solidFill>
              <a:srgbClr val="C00000"/>
            </a:solidFill>
          </a:endParaRPr>
        </a:p>
      </dsp:txBody>
      <dsp:txXfrm>
        <a:off x="3211087" y="8450723"/>
        <a:ext cx="891120" cy="319387"/>
      </dsp:txXfrm>
    </dsp:sp>
    <dsp:sp modelId="{0ABED88C-6E89-49FE-B81D-588196E271AF}">
      <dsp:nvSpPr>
        <dsp:cNvPr id="0" name=""/>
        <dsp:cNvSpPr/>
      </dsp:nvSpPr>
      <dsp:spPr>
        <a:xfrm>
          <a:off x="1072399" y="8414637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LastLiveRecord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1072399" y="8414637"/>
        <a:ext cx="891120" cy="271791"/>
      </dsp:txXfrm>
    </dsp:sp>
    <dsp:sp modelId="{783755FC-7346-4329-A605-70D2EB09645F}">
      <dsp:nvSpPr>
        <dsp:cNvPr id="0" name=""/>
        <dsp:cNvSpPr/>
      </dsp:nvSpPr>
      <dsp:spPr>
        <a:xfrm>
          <a:off x="2134489" y="8230216"/>
          <a:ext cx="891120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FFC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accent6">
                  <a:lumMod val="75000"/>
                </a:schemeClr>
              </a:solidFill>
            </a:rPr>
            <a:t>LastLive</a:t>
          </a: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Record</a:t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max(Date)</a:t>
          </a:r>
          <a:endParaRPr lang="en-US" sz="1000" kern="1200" dirty="0"/>
        </a:p>
      </dsp:txBody>
      <dsp:txXfrm>
        <a:off x="2134489" y="8230216"/>
        <a:ext cx="891120" cy="64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12BF5-3CE8-4C37-91FB-A0395D0A66B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94C1-2C56-4997-8E1F-02AAC276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94DF-445A-4152-97FC-0389E06F6D85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44455505"/>
              </p:ext>
            </p:extLst>
          </p:nvPr>
        </p:nvGraphicFramePr>
        <p:xfrm>
          <a:off x="7144" y="0"/>
          <a:ext cx="6743700" cy="910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7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80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33</cp:revision>
  <cp:lastPrinted>2015-11-20T17:58:44Z</cp:lastPrinted>
  <dcterms:created xsi:type="dcterms:W3CDTF">2015-11-20T12:53:58Z</dcterms:created>
  <dcterms:modified xsi:type="dcterms:W3CDTF">2016-05-02T16:50:45Z</dcterms:modified>
</cp:coreProperties>
</file>