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1" y="-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5-02T18:52:17.082" idx="1">
    <p:pos x="4920" y="2232"/>
    <p:text>this was corrected 20160502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dirty="0" smtClean="0"/>
            <a:t>*</a:t>
          </a:r>
          <a:r>
            <a:rPr lang="en-US" sz="900" b="1" dirty="0" err="1" smtClean="0"/>
            <a:t>SexEstimate</a:t>
          </a:r>
          <a:endParaRPr lang="en-US" sz="900" b="1" dirty="0" smtClean="0"/>
        </a:p>
        <a:p>
          <a:pPr algn="l"/>
          <a:r>
            <a:rPr lang="en-US" sz="900" b="0" dirty="0" smtClean="0"/>
            <a:t>-calculate most likely sex from all estimates *weight</a:t>
          </a:r>
          <a:br>
            <a:rPr lang="en-US" sz="900" b="0" dirty="0" smtClean="0"/>
          </a:br>
          <a:r>
            <a:rPr lang="en-US" sz="900" b="0" dirty="0" smtClean="0"/>
            <a:t>-#of estimates</a:t>
          </a:r>
          <a:br>
            <a:rPr lang="en-US" sz="900" b="0" dirty="0" smtClean="0"/>
          </a:br>
          <a:r>
            <a:rPr lang="en-US" sz="900" b="0" dirty="0" smtClean="0"/>
            <a:t>-whether there was </a:t>
          </a:r>
          <a:r>
            <a:rPr lang="en-US" sz="900" b="0" smtClean="0"/>
            <a:t>any conflict</a:t>
          </a:r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1449AB31-8A25-46F0-A80A-8595609BEB64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5210E6C0-7B5F-4615-8FD8-15609B60CBD8}" type="parTrans" cxnId="{AEEF9079-FF6F-4BA7-8505-5B64E87935A1}">
      <dgm:prSet/>
      <dgm:spPr/>
      <dgm:t>
        <a:bodyPr/>
        <a:lstStyle/>
        <a:p>
          <a:endParaRPr lang="en-US" sz="2400"/>
        </a:p>
      </dgm:t>
    </dgm:pt>
    <dgm:pt modelId="{E8A939BD-95C8-4290-95E4-DF6FF555DC03}" type="sibTrans" cxnId="{AEEF9079-FF6F-4BA7-8505-5B64E87935A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/>
            <a:t>SexEstimatesUnion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24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D76B355E-360B-4DB3-9B0A-734E7A8B5F79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zzz_tblSexingWeigths</a:t>
          </a:r>
          <a:endParaRPr lang="en-US" sz="900" b="1" dirty="0">
            <a:solidFill>
              <a:srgbClr val="00B050"/>
            </a:solidFill>
          </a:endParaRPr>
        </a:p>
      </dgm:t>
    </dgm:pt>
    <dgm:pt modelId="{788EB51A-BDC2-46C7-BA97-F6662BF872AF}" type="parTrans" cxnId="{A7C45FB3-3496-4D28-9E32-0412CE0A0ACF}">
      <dgm:prSet/>
      <dgm:spPr/>
      <dgm:t>
        <a:bodyPr/>
        <a:lstStyle/>
        <a:p>
          <a:endParaRPr lang="en-US" sz="2400"/>
        </a:p>
      </dgm:t>
    </dgm:pt>
    <dgm:pt modelId="{31569711-2122-4CD4-8DD5-3BA95E7ABB49}" type="sibTrans" cxnId="{A7C45FB3-3496-4D28-9E32-0412CE0A0ACF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1600" b="1" dirty="0" err="1" smtClean="0"/>
            <a:t>SexEstimate</a:t>
          </a:r>
          <a:endParaRPr lang="en-US" sz="24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5938898E-B83D-4A8D-ADFE-B46B956AAD91}">
      <dgm:prSet custT="1"/>
      <dgm:spPr/>
      <dgm:t>
        <a:bodyPr/>
        <a:lstStyle/>
        <a:p>
          <a:r>
            <a:rPr lang="en-US" sz="900" b="1" dirty="0" err="1" smtClean="0"/>
            <a:t>SexEstimatesCaptures</a:t>
          </a:r>
          <a:endParaRPr lang="en-US" sz="900" b="1" dirty="0"/>
        </a:p>
      </dgm:t>
    </dgm:pt>
    <dgm:pt modelId="{B418CCCB-3D8E-40A5-A63E-B776B151621B}" type="parTrans" cxnId="{8EC5E8C8-9924-492D-BC83-B42E26454E2A}">
      <dgm:prSet/>
      <dgm:spPr/>
      <dgm:t>
        <a:bodyPr/>
        <a:lstStyle/>
        <a:p>
          <a:endParaRPr lang="en-US" sz="2400"/>
        </a:p>
      </dgm:t>
    </dgm:pt>
    <dgm:pt modelId="{92979B7E-7B5A-465D-928B-934820DB2BF2}" type="sibTrans" cxnId="{8EC5E8C8-9924-492D-BC83-B42E26454E2A}">
      <dgm:prSet/>
      <dgm:spPr/>
      <dgm:t>
        <a:bodyPr/>
        <a:lstStyle/>
        <a:p>
          <a:endParaRPr lang="en-US"/>
        </a:p>
      </dgm:t>
    </dgm:pt>
    <dgm:pt modelId="{ACE0BA07-4240-4352-98CB-835CF479A9E3}">
      <dgm:prSet custT="1"/>
      <dgm:spPr/>
      <dgm:t>
        <a:bodyPr/>
        <a:lstStyle/>
        <a:p>
          <a:r>
            <a:rPr lang="en-US" sz="900" b="1" dirty="0" err="1" smtClean="0"/>
            <a:t>SexEstimatesMixed</a:t>
          </a:r>
          <a:endParaRPr lang="en-US" sz="900" b="1" dirty="0"/>
        </a:p>
      </dgm:t>
    </dgm:pt>
    <dgm:pt modelId="{922EF086-B5F5-48AA-B17C-ECF9CC80F891}" type="parTrans" cxnId="{DA6371EA-53D0-4436-8224-0B676CFEEA59}">
      <dgm:prSet/>
      <dgm:spPr/>
      <dgm:t>
        <a:bodyPr/>
        <a:lstStyle/>
        <a:p>
          <a:endParaRPr lang="en-US" sz="2400"/>
        </a:p>
      </dgm:t>
    </dgm:pt>
    <dgm:pt modelId="{4AC08524-55E0-4904-913B-4D3DDFA7033C}" type="sibTrans" cxnId="{DA6371EA-53D0-4436-8224-0B676CFEEA59}">
      <dgm:prSet/>
      <dgm:spPr/>
      <dgm:t>
        <a:bodyPr/>
        <a:lstStyle/>
        <a:p>
          <a:endParaRPr lang="en-US"/>
        </a:p>
      </dgm:t>
    </dgm:pt>
    <dgm:pt modelId="{9AAC3032-4E54-451F-82F9-4B2A400F0ABD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F0"/>
              </a:solidFill>
            </a:rPr>
            <a:t>SexEstimatesFemaleSP</a:t>
          </a:r>
          <a:endParaRPr lang="en-US" sz="900" b="1" dirty="0">
            <a:solidFill>
              <a:srgbClr val="00B0F0"/>
            </a:solidFill>
          </a:endParaRPr>
        </a:p>
      </dgm:t>
    </dgm:pt>
    <dgm:pt modelId="{F6CB9EFE-29F9-4177-8244-744E640A8E5D}" type="parTrans" cxnId="{3F91B78A-291C-4DAB-A100-07277B3959BA}">
      <dgm:prSet/>
      <dgm:spPr/>
      <dgm:t>
        <a:bodyPr/>
        <a:lstStyle/>
        <a:p>
          <a:endParaRPr lang="en-US" sz="2400"/>
        </a:p>
      </dgm:t>
    </dgm:pt>
    <dgm:pt modelId="{B603D156-02AB-4477-83DE-066E437B60BD}" type="sibTrans" cxnId="{3F91B78A-291C-4DAB-A100-07277B3959BA}">
      <dgm:prSet/>
      <dgm:spPr/>
      <dgm:t>
        <a:bodyPr/>
        <a:lstStyle/>
        <a:p>
          <a:endParaRPr lang="en-US"/>
        </a:p>
      </dgm:t>
    </dgm:pt>
    <dgm:pt modelId="{27CE63BC-64D4-4A28-B30E-BB8352CAD4E3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F0"/>
              </a:solidFill>
            </a:rPr>
            <a:t>SexEstimatesMaleSP</a:t>
          </a:r>
          <a:endParaRPr lang="en-US" sz="900" b="1" dirty="0" smtClean="0">
            <a:solidFill>
              <a:srgbClr val="00B0F0"/>
            </a:solidFill>
          </a:endParaRPr>
        </a:p>
        <a:p>
          <a:r>
            <a:rPr lang="en-US" sz="900" b="1" dirty="0" smtClean="0">
              <a:solidFill>
                <a:srgbClr val="00B0F0"/>
              </a:solidFill>
            </a:rPr>
            <a:t>(see </a:t>
          </a:r>
          <a:r>
            <a:rPr lang="en-US" sz="900" b="1" dirty="0" err="1" smtClean="0">
              <a:solidFill>
                <a:srgbClr val="00B0F0"/>
              </a:solidFill>
            </a:rPr>
            <a:t>FemaleSP</a:t>
          </a:r>
          <a:r>
            <a:rPr lang="en-US" sz="900" b="1" dirty="0" smtClean="0">
              <a:solidFill>
                <a:srgbClr val="00B0F0"/>
              </a:solidFill>
            </a:rPr>
            <a:t>)</a:t>
          </a:r>
          <a:endParaRPr lang="en-US" sz="900" b="1" dirty="0">
            <a:solidFill>
              <a:srgbClr val="00B0F0"/>
            </a:solidFill>
          </a:endParaRPr>
        </a:p>
      </dgm:t>
    </dgm:pt>
    <dgm:pt modelId="{C54C9557-C9FA-43EB-A6ED-2E67735708FC}" type="parTrans" cxnId="{F1CA8ACC-B9F7-4E1D-A168-1B5271C1337A}">
      <dgm:prSet/>
      <dgm:spPr/>
      <dgm:t>
        <a:bodyPr/>
        <a:lstStyle/>
        <a:p>
          <a:endParaRPr lang="en-US" sz="2400"/>
        </a:p>
      </dgm:t>
    </dgm:pt>
    <dgm:pt modelId="{B2DD3F3B-8DD0-4282-A695-BF2327D56D61}" type="sibTrans" cxnId="{F1CA8ACC-B9F7-4E1D-A168-1B5271C1337A}">
      <dgm:prSet/>
      <dgm:spPr/>
      <dgm:t>
        <a:bodyPr/>
        <a:lstStyle/>
        <a:p>
          <a:endParaRPr lang="en-US"/>
        </a:p>
      </dgm:t>
    </dgm:pt>
    <dgm:pt modelId="{3E1FAE2A-F8CC-4A6E-A4C2-0FB962807BAB}">
      <dgm:prSet custT="1"/>
      <dgm:spPr/>
      <dgm:t>
        <a:bodyPr/>
        <a:lstStyle/>
        <a:p>
          <a:r>
            <a:rPr lang="en-US" sz="900" b="1" dirty="0" err="1" smtClean="0"/>
            <a:t>SexEstimatesGenetic</a:t>
          </a:r>
        </a:p>
      </dgm:t>
    </dgm:pt>
    <dgm:pt modelId="{9FDA8F30-61C0-4D4B-8F1D-545C1F1011FC}" type="parTrans" cxnId="{C6A90922-F708-4B44-86CB-70938C8047DD}">
      <dgm:prSet/>
      <dgm:spPr/>
      <dgm:t>
        <a:bodyPr/>
        <a:lstStyle/>
        <a:p>
          <a:endParaRPr lang="en-US" sz="2400"/>
        </a:p>
      </dgm:t>
    </dgm:pt>
    <dgm:pt modelId="{9FBD59FD-841F-4743-B072-3A7C2CACF16B}" type="sibTrans" cxnId="{C6A90922-F708-4B44-86CB-70938C8047DD}">
      <dgm:prSet/>
      <dgm:spPr/>
      <dgm:t>
        <a:bodyPr/>
        <a:lstStyle/>
        <a:p>
          <a:endParaRPr lang="en-US"/>
        </a:p>
      </dgm:t>
    </dgm:pt>
    <dgm:pt modelId="{5DCAB60F-FD26-4C00-AD69-7C58D9E4A24E}">
      <dgm:prSet custT="1"/>
      <dgm:spPr/>
      <dgm:t>
        <a:bodyPr/>
        <a:lstStyle/>
        <a:p>
          <a:r>
            <a:rPr lang="en-US" sz="900" b="1" dirty="0" err="1" smtClean="0"/>
            <a:t>SexEstimatesSightings</a:t>
          </a:r>
        </a:p>
      </dgm:t>
    </dgm:pt>
    <dgm:pt modelId="{C42478FC-D8D1-4E15-9B28-20E531A08A78}" type="parTrans" cxnId="{860819F7-068A-48CB-9D19-F3E5D634B7B4}">
      <dgm:prSet/>
      <dgm:spPr/>
      <dgm:t>
        <a:bodyPr/>
        <a:lstStyle/>
        <a:p>
          <a:endParaRPr lang="en-US" sz="2400"/>
        </a:p>
      </dgm:t>
    </dgm:pt>
    <dgm:pt modelId="{AD010105-EF2C-4B27-ADF1-712BA690BC81}" type="sibTrans" cxnId="{860819F7-068A-48CB-9D19-F3E5D634B7B4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24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3181B794-750D-4313-8B75-982D23FEEDB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tblCapturesSexEst</a:t>
          </a:r>
          <a:endParaRPr lang="en-US" sz="900" b="1" dirty="0">
            <a:solidFill>
              <a:srgbClr val="00B050"/>
            </a:solidFill>
          </a:endParaRPr>
        </a:p>
      </dgm:t>
    </dgm:pt>
    <dgm:pt modelId="{8A54C7B1-9809-4B40-8397-A1D81C414B39}" type="parTrans" cxnId="{5D5E6F66-4853-4B59-B2BF-1BE1AA087E60}">
      <dgm:prSet/>
      <dgm:spPr/>
      <dgm:t>
        <a:bodyPr/>
        <a:lstStyle/>
        <a:p>
          <a:endParaRPr lang="en-US" sz="2400"/>
        </a:p>
      </dgm:t>
    </dgm:pt>
    <dgm:pt modelId="{94AB8C06-8822-4319-A496-B061711DFA50}" type="sibTrans" cxnId="{5D5E6F66-4853-4B59-B2BF-1BE1AA087E60}">
      <dgm:prSet/>
      <dgm:spPr/>
      <dgm:t>
        <a:bodyPr/>
        <a:lstStyle/>
        <a:p>
          <a:endParaRPr lang="en-US"/>
        </a:p>
      </dgm:t>
    </dgm:pt>
    <dgm:pt modelId="{31D04EAE-0456-4DBD-80A1-E4B70D6FBA7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tblSexEstimatesMixed</a:t>
          </a:r>
          <a:endParaRPr lang="en-US" sz="900" b="1" dirty="0">
            <a:solidFill>
              <a:srgbClr val="00B050"/>
            </a:solidFill>
          </a:endParaRPr>
        </a:p>
      </dgm:t>
    </dgm:pt>
    <dgm:pt modelId="{94B2E0DF-0980-40FA-99DE-DBD172B103F9}" type="parTrans" cxnId="{46A69FAE-160C-48FC-AB81-E93A1E5937CC}">
      <dgm:prSet/>
      <dgm:spPr/>
      <dgm:t>
        <a:bodyPr/>
        <a:lstStyle/>
        <a:p>
          <a:endParaRPr lang="en-US" sz="2400"/>
        </a:p>
      </dgm:t>
    </dgm:pt>
    <dgm:pt modelId="{593C54AB-E166-43EF-8857-39A762D31CFD}" type="sibTrans" cxnId="{46A69FAE-160C-48FC-AB81-E93A1E5937CC}">
      <dgm:prSet/>
      <dgm:spPr/>
      <dgm:t>
        <a:bodyPr/>
        <a:lstStyle/>
        <a:p>
          <a:endParaRPr lang="en-US"/>
        </a:p>
      </dgm:t>
    </dgm:pt>
    <dgm:pt modelId="{0F6E0FEE-B4D8-4B84-AC7C-12039A4528B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 smtClean="0">
            <a:solidFill>
              <a:srgbClr val="00B050"/>
            </a:solidFill>
          </a:endParaRPr>
        </a:p>
        <a:p>
          <a:r>
            <a:rPr lang="en-US" sz="900" b="0" dirty="0" smtClean="0">
              <a:solidFill>
                <a:srgbClr val="002060"/>
              </a:solidFill>
            </a:rPr>
            <a:t>ID certain = yes</a:t>
          </a:r>
          <a:endParaRPr lang="en-US" sz="900" b="0" dirty="0">
            <a:solidFill>
              <a:srgbClr val="002060"/>
            </a:solidFill>
          </a:endParaRPr>
        </a:p>
      </dgm:t>
    </dgm:pt>
    <dgm:pt modelId="{1DB26985-C23A-4CB2-95EB-22114188AB5C}" type="parTrans" cxnId="{C3B181A1-8A13-49E1-B3D8-B209DAF7F92B}">
      <dgm:prSet/>
      <dgm:spPr/>
      <dgm:t>
        <a:bodyPr/>
        <a:lstStyle/>
        <a:p>
          <a:endParaRPr lang="en-US" sz="2400"/>
        </a:p>
      </dgm:t>
    </dgm:pt>
    <dgm:pt modelId="{769851A9-1239-4579-98CB-EB5A0BFA5566}" type="sibTrans" cxnId="{C3B181A1-8A13-49E1-B3D8-B209DAF7F92B}">
      <dgm:prSet/>
      <dgm:spPr/>
      <dgm:t>
        <a:bodyPr/>
        <a:lstStyle/>
        <a:p>
          <a:endParaRPr lang="en-US"/>
        </a:p>
      </dgm:t>
    </dgm:pt>
    <dgm:pt modelId="{37A5FAC2-BDBB-4F28-BA96-A25AB4B8939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BroodEggDate</a:t>
          </a:r>
          <a:endParaRPr lang="en-US" sz="900" b="1" dirty="0" smtClean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  <a:p>
          <a:r>
            <a:rPr lang="en-US" sz="900" b="1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(I would just add </a:t>
          </a:r>
          <a:r>
            <a:rPr lang="en-US" sz="900" b="1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broodEvent.EventDate</a:t>
          </a:r>
          <a:r>
            <a:rPr lang="en-US" sz="900" b="1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not null, as it is what it is doing I think)</a:t>
          </a:r>
          <a:endParaRPr lang="en-US" sz="900" b="1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B264069D-0CDC-4BB0-A9D3-138A0FFA53C9}" type="parTrans" cxnId="{2C82E3D6-BB1B-47A0-9153-720D11A09B21}">
      <dgm:prSet/>
      <dgm:spPr/>
      <dgm:t>
        <a:bodyPr/>
        <a:lstStyle/>
        <a:p>
          <a:endParaRPr lang="en-US" sz="2400"/>
        </a:p>
      </dgm:t>
    </dgm:pt>
    <dgm:pt modelId="{95B40C85-21EF-4F9F-88FE-2FC5A435609E}" type="sibTrans" cxnId="{2C82E3D6-BB1B-47A0-9153-720D11A09B21}">
      <dgm:prSet/>
      <dgm:spPr/>
      <dgm:t>
        <a:bodyPr/>
        <a:lstStyle/>
        <a:p>
          <a:endParaRPr lang="en-US"/>
        </a:p>
      </dgm:t>
    </dgm:pt>
    <dgm:pt modelId="{BA799F54-9352-40D3-AA86-594E3F5F79AA}">
      <dgm:prSet custT="1"/>
      <dgm:spPr/>
      <dgm:t>
        <a:bodyPr/>
        <a:lstStyle/>
        <a:p>
          <a:r>
            <a:rPr lang="en-US" sz="900" b="1" dirty="0" err="1" smtClean="0"/>
            <a:t>BroodEggDate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FromFirstSeen</a:t>
          </a:r>
          <a:endParaRPr lang="en-US" sz="900" b="1" dirty="0"/>
        </a:p>
      </dgm:t>
    </dgm:pt>
    <dgm:pt modelId="{CF230FE7-9DBA-4183-BDBD-927E08B37C56}" type="parTrans" cxnId="{9BF712E1-BC88-4B49-93D0-54CC06178ECF}">
      <dgm:prSet/>
      <dgm:spPr/>
      <dgm:t>
        <a:bodyPr/>
        <a:lstStyle/>
        <a:p>
          <a:endParaRPr lang="en-US" sz="2400"/>
        </a:p>
      </dgm:t>
    </dgm:pt>
    <dgm:pt modelId="{A9D95ADD-B0AE-4952-93D8-19D7D2CFF7F6}" type="sibTrans" cxnId="{9BF712E1-BC88-4B49-93D0-54CC06178ECF}">
      <dgm:prSet/>
      <dgm:spPr/>
      <dgm:t>
        <a:bodyPr/>
        <a:lstStyle/>
        <a:p>
          <a:endParaRPr lang="en-US"/>
        </a:p>
      </dgm:t>
    </dgm:pt>
    <dgm:pt modelId="{FC32A58B-ED6D-487E-9E93-189426A26A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</a:t>
          </a:r>
          <a:endParaRPr lang="en-US" sz="900" b="1" dirty="0" smtClean="0">
            <a:solidFill>
              <a:srgbClr val="00B050"/>
            </a:solidFill>
          </a:endParaRPr>
        </a:p>
        <a:p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 = </a:t>
          </a:r>
          <a:r>
            <a:rPr lang="en-US" sz="900" b="0" dirty="0" err="1" smtClean="0">
              <a:solidFill>
                <a:schemeClr val="tx2"/>
              </a:solidFill>
            </a:rPr>
            <a:t>EventDate-EggCount</a:t>
          </a:r>
          <a:r>
            <a:rPr lang="en-US" sz="900" b="0" dirty="0" smtClean="0">
              <a:solidFill>
                <a:schemeClr val="tx2"/>
              </a:solidFill>
            </a:rPr>
            <a:t> or </a:t>
          </a:r>
          <a:r>
            <a:rPr lang="en-US" sz="900" b="0" dirty="0" err="1" smtClean="0">
              <a:solidFill>
                <a:schemeClr val="tx2"/>
              </a:solidFill>
            </a:rPr>
            <a:t>HatchDate-AvgIncPeriod</a:t>
          </a:r>
          <a:r>
            <a:rPr lang="en-US" sz="900" b="0" dirty="0" smtClean="0">
              <a:solidFill>
                <a:schemeClr val="tx2"/>
              </a:solidFill>
            </a:rPr>
            <a:t/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-Event# = 4</a:t>
          </a:r>
          <a:endParaRPr lang="en-US" sz="900" b="0" dirty="0" smtClean="0">
            <a:solidFill>
              <a:schemeClr val="tx2"/>
            </a:solidFill>
          </a:endParaRPr>
        </a:p>
      </dgm:t>
    </dgm:pt>
    <dgm:pt modelId="{7FA52ADF-AF82-4EEB-BBEF-874F67769BA0}" type="parTrans" cxnId="{E2DC4832-2F55-4D91-9EA4-B0F01104133B}">
      <dgm:prSet/>
      <dgm:spPr/>
      <dgm:t>
        <a:bodyPr/>
        <a:lstStyle/>
        <a:p>
          <a:endParaRPr lang="en-US" sz="2400"/>
        </a:p>
      </dgm:t>
    </dgm:pt>
    <dgm:pt modelId="{991D93D0-20C6-45C9-A5A9-0A8D3B7B6413}" type="sibTrans" cxnId="{E2DC4832-2F55-4D91-9EA4-B0F01104133B}">
      <dgm:prSet/>
      <dgm:spPr/>
      <dgm:t>
        <a:bodyPr/>
        <a:lstStyle/>
        <a:p>
          <a:endParaRPr lang="en-US"/>
        </a:p>
      </dgm:t>
    </dgm:pt>
    <dgm:pt modelId="{75F53A32-C320-4470-977F-E431C94E97C0}">
      <dgm:prSet custT="1"/>
      <dgm:spPr/>
      <dgm:t>
        <a:bodyPr/>
        <a:lstStyle/>
        <a:p>
          <a:r>
            <a:rPr lang="en-US" sz="900" b="1" dirty="0" err="1" smtClean="0"/>
            <a:t>BroodTrue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EggDate</a:t>
          </a:r>
          <a:endParaRPr lang="en-US" sz="900" b="1" dirty="0"/>
        </a:p>
      </dgm:t>
    </dgm:pt>
    <dgm:pt modelId="{6A3392A9-979D-48E5-B315-5696F5FD4FD6}" type="parTrans" cxnId="{8A6BDB78-DBD5-4FB6-B53D-CDB8DB97A274}">
      <dgm:prSet/>
      <dgm:spPr/>
      <dgm:t>
        <a:bodyPr/>
        <a:lstStyle/>
        <a:p>
          <a:endParaRPr lang="en-US" sz="2400"/>
        </a:p>
      </dgm:t>
    </dgm:pt>
    <dgm:pt modelId="{2D4A9050-B11C-4F2E-8F62-A851CA9DC5B0}" type="sibTrans" cxnId="{8A6BDB78-DBD5-4FB6-B53D-CDB8DB97A274}">
      <dgm:prSet/>
      <dgm:spPr/>
      <dgm:t>
        <a:bodyPr/>
        <a:lstStyle/>
        <a:p>
          <a:endParaRPr lang="en-US"/>
        </a:p>
      </dgm:t>
    </dgm:pt>
    <dgm:pt modelId="{08528FE6-32E9-456C-959A-2C3A902C74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</a:t>
          </a:r>
          <a:endParaRPr lang="en-US" sz="900" b="1" dirty="0" smtClean="0">
            <a:solidFill>
              <a:srgbClr val="00B050"/>
            </a:solidFill>
          </a:endParaRPr>
        </a:p>
        <a:p>
          <a:pPr marR="0" rtl="0" eaLnBrk="1" latinLnBrk="0" hangingPunct="1"/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 = </a:t>
          </a:r>
          <a:r>
            <a:rPr lang="en-US" sz="900" b="0" dirty="0" err="1" smtClean="0">
              <a:solidFill>
                <a:schemeClr val="tx2"/>
              </a:solidFill>
            </a:rPr>
            <a:t>EventDate</a:t>
          </a:r>
          <a:r>
            <a:rPr lang="en-US" sz="900" b="0" dirty="0" smtClean="0">
              <a:solidFill>
                <a:schemeClr val="tx2"/>
              </a:solidFill>
            </a:rPr>
            <a:t/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EventDate</a:t>
          </a:r>
          <a:r>
            <a:rPr lang="en-US" sz="900" b="0" dirty="0" smtClean="0">
              <a:solidFill>
                <a:schemeClr val="tx2"/>
              </a:solidFill>
            </a:rPr>
            <a:t> not null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-Event# = 0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DateEstimated</a:t>
          </a:r>
          <a:r>
            <a:rPr lang="en-US" sz="900" b="0" dirty="0" smtClean="0">
              <a:solidFill>
                <a:schemeClr val="tx2"/>
              </a:solidFill>
            </a:rPr>
            <a:t> = </a:t>
          </a:r>
          <a:r>
            <a:rPr lang="en-US" sz="900" b="0" dirty="0" err="1" smtClean="0">
              <a:solidFill>
                <a:schemeClr val="tx2"/>
              </a:solidFill>
            </a:rPr>
            <a:t>yes&amp;no</a:t>
          </a:r>
          <a:endParaRPr lang="en-US" sz="9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26D8E0AF-46A6-4F2C-B89B-8FA01A5AB743}" type="parTrans" cxnId="{2BE38E5E-82AF-4D8E-AA6A-2FFFD6D62035}">
      <dgm:prSet/>
      <dgm:spPr/>
      <dgm:t>
        <a:bodyPr/>
        <a:lstStyle/>
        <a:p>
          <a:endParaRPr lang="en-US" sz="2400"/>
        </a:p>
      </dgm:t>
    </dgm:pt>
    <dgm:pt modelId="{18320124-69E5-4C8A-B23B-94A0525A0CB4}" type="sibTrans" cxnId="{2BE38E5E-82AF-4D8E-AA6A-2FFFD6D62035}">
      <dgm:prSet/>
      <dgm:spPr/>
      <dgm:t>
        <a:bodyPr/>
        <a:lstStyle/>
        <a:p>
          <a:endParaRPr lang="en-US"/>
        </a:p>
      </dgm:t>
    </dgm:pt>
    <dgm:pt modelId="{AC7291CD-BF32-4FD9-B635-05DA42C05829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00B050"/>
              </a:solidFill>
            </a:rPr>
            <a:t>tblGenotype</a:t>
          </a:r>
          <a:endParaRPr lang="en-US" sz="900" b="1" dirty="0" smtClean="0">
            <a:solidFill>
              <a:srgbClr val="00B050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-Sex = 0 if </a:t>
          </a:r>
          <a:r>
            <a:rPr lang="en-US" sz="900" b="0" dirty="0" err="1" smtClean="0">
              <a:solidFill>
                <a:schemeClr val="tx2"/>
              </a:solidFill>
            </a:rPr>
            <a:t>AlleleB</a:t>
          </a:r>
          <a:r>
            <a:rPr lang="en-US" sz="900" b="0" dirty="0" smtClean="0">
              <a:solidFill>
                <a:schemeClr val="tx2"/>
              </a:solidFill>
            </a:rPr>
            <a:t> is 359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-exclude ‘exclude’</a:t>
          </a:r>
          <a:endParaRPr lang="en-US" sz="900" b="0" dirty="0">
            <a:solidFill>
              <a:schemeClr val="tx2"/>
            </a:solidFill>
          </a:endParaRPr>
        </a:p>
      </dgm:t>
    </dgm:pt>
    <dgm:pt modelId="{35BC884F-EB2D-48B8-81CC-05AD5E13EC0A}" type="parTrans" cxnId="{06C199B7-CB2B-4106-978C-F32374B0E978}">
      <dgm:prSet/>
      <dgm:spPr/>
      <dgm:t>
        <a:bodyPr/>
        <a:lstStyle/>
        <a:p>
          <a:endParaRPr lang="en-US" sz="2400"/>
        </a:p>
      </dgm:t>
    </dgm:pt>
    <dgm:pt modelId="{DE0619F0-36F2-4766-BD80-94A292749A0A}" type="sibTrans" cxnId="{06C199B7-CB2B-4106-978C-F32374B0E978}">
      <dgm:prSet/>
      <dgm:spPr/>
      <dgm:t>
        <a:bodyPr/>
        <a:lstStyle/>
        <a:p>
          <a:endParaRPr lang="en-US"/>
        </a:p>
      </dgm:t>
    </dgm:pt>
    <dgm:pt modelId="{BCC2EC41-03A9-4786-80A0-C716FBC81A8A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00B050"/>
              </a:solidFill>
            </a:rPr>
            <a:t>tblSightings</a:t>
          </a:r>
          <a:endParaRPr lang="en-US" sz="900" b="1" dirty="0" smtClean="0">
            <a:solidFill>
              <a:srgbClr val="00B050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-ID certain = yes</a:t>
          </a:r>
          <a:endParaRPr lang="en-US" sz="900" b="0" dirty="0">
            <a:solidFill>
              <a:schemeClr val="tx2"/>
            </a:solidFill>
          </a:endParaRPr>
        </a:p>
      </dgm:t>
    </dgm:pt>
    <dgm:pt modelId="{38572FC9-DF67-4F79-8656-85355EE00A19}" type="parTrans" cxnId="{A5B5907E-0775-4F36-A78E-A1B6AFEB82C9}">
      <dgm:prSet/>
      <dgm:spPr/>
      <dgm:t>
        <a:bodyPr/>
        <a:lstStyle/>
        <a:p>
          <a:endParaRPr lang="en-US"/>
        </a:p>
      </dgm:t>
    </dgm:pt>
    <dgm:pt modelId="{9E7C4F6F-E83C-4C1A-85FE-CFC00F314DE9}" type="sibTrans" cxnId="{A5B5907E-0775-4F36-A78E-A1B6AFEB82C9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160986" custScaleY="2388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829303FF-0E5D-44E1-BE44-9CC2D1BFF960}" type="pres">
      <dgm:prSet presAssocID="{5210E6C0-7B5F-4615-8FD8-15609B60CBD8}" presName="Name64" presStyleLbl="parChTrans1D2" presStyleIdx="0" presStyleCnt="3"/>
      <dgm:spPr/>
      <dgm:t>
        <a:bodyPr/>
        <a:lstStyle/>
        <a:p>
          <a:endParaRPr lang="en-US"/>
        </a:p>
      </dgm:t>
    </dgm:pt>
    <dgm:pt modelId="{EEAEC424-8B7D-42D1-A671-7D8D4527F07B}" type="pres">
      <dgm:prSet presAssocID="{1449AB31-8A25-46F0-A80A-8595609BEB64}" presName="hierRoot2" presStyleCnt="0">
        <dgm:presLayoutVars>
          <dgm:hierBranch val="init"/>
        </dgm:presLayoutVars>
      </dgm:prSet>
      <dgm:spPr/>
    </dgm:pt>
    <dgm:pt modelId="{B4D129CD-A238-4172-9E16-1FF13E430C70}" type="pres">
      <dgm:prSet presAssocID="{1449AB31-8A25-46F0-A80A-8595609BEB64}" presName="rootComposite" presStyleCnt="0"/>
      <dgm:spPr/>
    </dgm:pt>
    <dgm:pt modelId="{DAAF4679-7E0F-4825-B044-629AB82E5C4B}" type="pres">
      <dgm:prSet presAssocID="{1449AB31-8A25-46F0-A80A-8595609BEB6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806AB-6C7B-469D-8722-6E4414FEC5D7}" type="pres">
      <dgm:prSet presAssocID="{1449AB31-8A25-46F0-A80A-8595609BEB64}" presName="rootConnector" presStyleLbl="node2" presStyleIdx="0" presStyleCnt="3"/>
      <dgm:spPr/>
      <dgm:t>
        <a:bodyPr/>
        <a:lstStyle/>
        <a:p>
          <a:endParaRPr lang="en-US"/>
        </a:p>
      </dgm:t>
    </dgm:pt>
    <dgm:pt modelId="{07A164DF-5E38-42E8-8471-B2755CA34668}" type="pres">
      <dgm:prSet presAssocID="{1449AB31-8A25-46F0-A80A-8595609BEB64}" presName="hierChild4" presStyleCnt="0"/>
      <dgm:spPr/>
    </dgm:pt>
    <dgm:pt modelId="{ADFC4550-9310-4BA1-A92B-DC66E6BB7537}" type="pres">
      <dgm:prSet presAssocID="{1449AB31-8A25-46F0-A80A-8595609BEB64}" presName="hierChild5" presStyleCnt="0"/>
      <dgm:spPr/>
    </dgm:pt>
    <dgm:pt modelId="{C749CD90-5ED1-40E7-9C5B-D2F44FC6E4B6}" type="pres">
      <dgm:prSet presAssocID="{30DB14B4-C961-470D-9A47-EEC7F9368630}" presName="Name64" presStyleLbl="parChTrans1D2" presStyleIdx="1" presStyleCnt="3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1" presStyleCnt="3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A8225C88-2817-46A0-818B-85A6BE965AFA}" type="pres">
      <dgm:prSet presAssocID="{B418CCCB-3D8E-40A5-A63E-B776B151621B}" presName="Name64" presStyleLbl="parChTrans1D3" presStyleIdx="0" presStyleCnt="6"/>
      <dgm:spPr/>
      <dgm:t>
        <a:bodyPr/>
        <a:lstStyle/>
        <a:p>
          <a:endParaRPr lang="en-US"/>
        </a:p>
      </dgm:t>
    </dgm:pt>
    <dgm:pt modelId="{5419824A-1728-41A4-80DB-50706CB05D02}" type="pres">
      <dgm:prSet presAssocID="{5938898E-B83D-4A8D-ADFE-B46B956AAD91}" presName="hierRoot2" presStyleCnt="0">
        <dgm:presLayoutVars>
          <dgm:hierBranch val="init"/>
        </dgm:presLayoutVars>
      </dgm:prSet>
      <dgm:spPr/>
    </dgm:pt>
    <dgm:pt modelId="{4CCC3FD7-A623-4053-89C7-48DB5D1E15A4}" type="pres">
      <dgm:prSet presAssocID="{5938898E-B83D-4A8D-ADFE-B46B956AAD91}" presName="rootComposite" presStyleCnt="0"/>
      <dgm:spPr/>
    </dgm:pt>
    <dgm:pt modelId="{BFCE283B-40BD-4206-B6CD-2F187742E8B2}" type="pres">
      <dgm:prSet presAssocID="{5938898E-B83D-4A8D-ADFE-B46B956AAD91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D3DD-3606-48A3-B448-96DC69FA52C0}" type="pres">
      <dgm:prSet presAssocID="{5938898E-B83D-4A8D-ADFE-B46B956AAD91}" presName="rootConnector" presStyleLbl="node3" presStyleIdx="0" presStyleCnt="6"/>
      <dgm:spPr/>
      <dgm:t>
        <a:bodyPr/>
        <a:lstStyle/>
        <a:p>
          <a:endParaRPr lang="en-US"/>
        </a:p>
      </dgm:t>
    </dgm:pt>
    <dgm:pt modelId="{6E112C8C-88C4-4196-97FD-8125CCC392ED}" type="pres">
      <dgm:prSet presAssocID="{5938898E-B83D-4A8D-ADFE-B46B956AAD91}" presName="hierChild4" presStyleCnt="0"/>
      <dgm:spPr/>
    </dgm:pt>
    <dgm:pt modelId="{0D13F3D3-F52B-405F-9AB4-ACB1EAA67343}" type="pres">
      <dgm:prSet presAssocID="{2E26C329-07A6-4580-BD5F-A25ABABC2577}" presName="Name64" presStyleLbl="parChTrans1D4" presStyleIdx="0" presStyleCnt="11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4" presStyleIdx="0" presStyleCnt="11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2A2A6BBA-901C-4E3D-A6E7-22B2AF0B5B07}" type="pres">
      <dgm:prSet presAssocID="{8A54C7B1-9809-4B40-8397-A1D81C414B39}" presName="Name64" presStyleLbl="parChTrans1D4" presStyleIdx="1" presStyleCnt="11"/>
      <dgm:spPr/>
      <dgm:t>
        <a:bodyPr/>
        <a:lstStyle/>
        <a:p>
          <a:endParaRPr lang="en-US"/>
        </a:p>
      </dgm:t>
    </dgm:pt>
    <dgm:pt modelId="{95D7952E-D315-4BCB-A057-8C4063B55F52}" type="pres">
      <dgm:prSet presAssocID="{3181B794-750D-4313-8B75-982D23FEEDBA}" presName="hierRoot2" presStyleCnt="0">
        <dgm:presLayoutVars>
          <dgm:hierBranch val="init"/>
        </dgm:presLayoutVars>
      </dgm:prSet>
      <dgm:spPr/>
    </dgm:pt>
    <dgm:pt modelId="{B89CDF35-27F2-459F-A4DC-3F04DD2E045F}" type="pres">
      <dgm:prSet presAssocID="{3181B794-750D-4313-8B75-982D23FEEDBA}" presName="rootComposite" presStyleCnt="0"/>
      <dgm:spPr/>
    </dgm:pt>
    <dgm:pt modelId="{0A700EB4-8F02-4BDB-9B49-FF62E83EAEC6}" type="pres">
      <dgm:prSet presAssocID="{3181B794-750D-4313-8B75-982D23FEEDBA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EE5BE-E5D7-4854-BE3B-4F5E4165AB21}" type="pres">
      <dgm:prSet presAssocID="{3181B794-750D-4313-8B75-982D23FEEDBA}" presName="rootConnector" presStyleLbl="node4" presStyleIdx="1" presStyleCnt="11"/>
      <dgm:spPr/>
      <dgm:t>
        <a:bodyPr/>
        <a:lstStyle/>
        <a:p>
          <a:endParaRPr lang="en-US"/>
        </a:p>
      </dgm:t>
    </dgm:pt>
    <dgm:pt modelId="{B2CED700-9BBA-4AE2-A878-B0ECF7D0B65A}" type="pres">
      <dgm:prSet presAssocID="{3181B794-750D-4313-8B75-982D23FEEDBA}" presName="hierChild4" presStyleCnt="0"/>
      <dgm:spPr/>
    </dgm:pt>
    <dgm:pt modelId="{A9A443AA-1778-49A0-A635-D7CFD97D7E21}" type="pres">
      <dgm:prSet presAssocID="{3181B794-750D-4313-8B75-982D23FEEDBA}" presName="hierChild5" presStyleCnt="0"/>
      <dgm:spPr/>
    </dgm:pt>
    <dgm:pt modelId="{D3175322-0E49-4FBB-BC85-F3F8BDE9167F}" type="pres">
      <dgm:prSet presAssocID="{5938898E-B83D-4A8D-ADFE-B46B956AAD91}" presName="hierChild5" presStyleCnt="0"/>
      <dgm:spPr/>
    </dgm:pt>
    <dgm:pt modelId="{795A9348-3C46-4783-965F-BE2D1EF3BA93}" type="pres">
      <dgm:prSet presAssocID="{922EF086-B5F5-48AA-B17C-ECF9CC80F891}" presName="Name64" presStyleLbl="parChTrans1D3" presStyleIdx="1" presStyleCnt="6"/>
      <dgm:spPr/>
      <dgm:t>
        <a:bodyPr/>
        <a:lstStyle/>
        <a:p>
          <a:endParaRPr lang="en-US"/>
        </a:p>
      </dgm:t>
    </dgm:pt>
    <dgm:pt modelId="{340BA1B6-215B-4C69-8C89-C7EFB1DBAB62}" type="pres">
      <dgm:prSet presAssocID="{ACE0BA07-4240-4352-98CB-835CF479A9E3}" presName="hierRoot2" presStyleCnt="0">
        <dgm:presLayoutVars>
          <dgm:hierBranch val="init"/>
        </dgm:presLayoutVars>
      </dgm:prSet>
      <dgm:spPr/>
    </dgm:pt>
    <dgm:pt modelId="{AFD13DC7-42ED-4E25-A39B-9EAF9D38E9AA}" type="pres">
      <dgm:prSet presAssocID="{ACE0BA07-4240-4352-98CB-835CF479A9E3}" presName="rootComposite" presStyleCnt="0"/>
      <dgm:spPr/>
    </dgm:pt>
    <dgm:pt modelId="{371C28E6-6B45-4B7F-A368-5EF14D2E6CCA}" type="pres">
      <dgm:prSet presAssocID="{ACE0BA07-4240-4352-98CB-835CF479A9E3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ACFDC-0231-4C4C-BF16-01C2C3298D4F}" type="pres">
      <dgm:prSet presAssocID="{ACE0BA07-4240-4352-98CB-835CF479A9E3}" presName="rootConnector" presStyleLbl="node3" presStyleIdx="1" presStyleCnt="6"/>
      <dgm:spPr/>
      <dgm:t>
        <a:bodyPr/>
        <a:lstStyle/>
        <a:p>
          <a:endParaRPr lang="en-US"/>
        </a:p>
      </dgm:t>
    </dgm:pt>
    <dgm:pt modelId="{6ED3D9D1-ADBD-4CF4-9A69-D9A58F238F09}" type="pres">
      <dgm:prSet presAssocID="{ACE0BA07-4240-4352-98CB-835CF479A9E3}" presName="hierChild4" presStyleCnt="0"/>
      <dgm:spPr/>
    </dgm:pt>
    <dgm:pt modelId="{7A6F9708-7288-4591-88DA-854BDBF4BA4B}" type="pres">
      <dgm:prSet presAssocID="{94B2E0DF-0980-40FA-99DE-DBD172B103F9}" presName="Name64" presStyleLbl="parChTrans1D4" presStyleIdx="2" presStyleCnt="11"/>
      <dgm:spPr/>
      <dgm:t>
        <a:bodyPr/>
        <a:lstStyle/>
        <a:p>
          <a:endParaRPr lang="en-US"/>
        </a:p>
      </dgm:t>
    </dgm:pt>
    <dgm:pt modelId="{26201F52-BD13-488A-A0B1-1BBF9A4998DB}" type="pres">
      <dgm:prSet presAssocID="{31D04EAE-0456-4DBD-80A1-E4B70D6FBA73}" presName="hierRoot2" presStyleCnt="0">
        <dgm:presLayoutVars>
          <dgm:hierBranch val="init"/>
        </dgm:presLayoutVars>
      </dgm:prSet>
      <dgm:spPr/>
    </dgm:pt>
    <dgm:pt modelId="{29653762-7CD7-4B1C-B501-235A3029445D}" type="pres">
      <dgm:prSet presAssocID="{31D04EAE-0456-4DBD-80A1-E4B70D6FBA73}" presName="rootComposite" presStyleCnt="0"/>
      <dgm:spPr/>
    </dgm:pt>
    <dgm:pt modelId="{F679856E-C537-4AC2-85D7-D9688C63B810}" type="pres">
      <dgm:prSet presAssocID="{31D04EAE-0456-4DBD-80A1-E4B70D6FBA73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849D73-D528-4533-878E-672682CCD73A}" type="pres">
      <dgm:prSet presAssocID="{31D04EAE-0456-4DBD-80A1-E4B70D6FBA73}" presName="rootConnector" presStyleLbl="node4" presStyleIdx="2" presStyleCnt="11"/>
      <dgm:spPr/>
      <dgm:t>
        <a:bodyPr/>
        <a:lstStyle/>
        <a:p>
          <a:endParaRPr lang="en-US"/>
        </a:p>
      </dgm:t>
    </dgm:pt>
    <dgm:pt modelId="{B4329B38-BD33-41B5-9815-3C26856EBF05}" type="pres">
      <dgm:prSet presAssocID="{31D04EAE-0456-4DBD-80A1-E4B70D6FBA73}" presName="hierChild4" presStyleCnt="0"/>
      <dgm:spPr/>
    </dgm:pt>
    <dgm:pt modelId="{370AC391-1735-4C10-8DE6-1C21245E1011}" type="pres">
      <dgm:prSet presAssocID="{31D04EAE-0456-4DBD-80A1-E4B70D6FBA73}" presName="hierChild5" presStyleCnt="0"/>
      <dgm:spPr/>
    </dgm:pt>
    <dgm:pt modelId="{67CF6265-C099-46E2-9B3E-2F7D2028149F}" type="pres">
      <dgm:prSet presAssocID="{ACE0BA07-4240-4352-98CB-835CF479A9E3}" presName="hierChild5" presStyleCnt="0"/>
      <dgm:spPr/>
    </dgm:pt>
    <dgm:pt modelId="{7884762C-2E66-4468-BC6B-85AA282B0A50}" type="pres">
      <dgm:prSet presAssocID="{F6CB9EFE-29F9-4177-8244-744E640A8E5D}" presName="Name64" presStyleLbl="parChTrans1D3" presStyleIdx="2" presStyleCnt="6"/>
      <dgm:spPr/>
      <dgm:t>
        <a:bodyPr/>
        <a:lstStyle/>
        <a:p>
          <a:endParaRPr lang="en-US"/>
        </a:p>
      </dgm:t>
    </dgm:pt>
    <dgm:pt modelId="{ACD2BC9D-CD09-419C-AFC4-7F64209B9429}" type="pres">
      <dgm:prSet presAssocID="{9AAC3032-4E54-451F-82F9-4B2A400F0ABD}" presName="hierRoot2" presStyleCnt="0">
        <dgm:presLayoutVars>
          <dgm:hierBranch val="init"/>
        </dgm:presLayoutVars>
      </dgm:prSet>
      <dgm:spPr/>
    </dgm:pt>
    <dgm:pt modelId="{4B85441B-F267-45E1-B5A1-D42C5D4840DC}" type="pres">
      <dgm:prSet presAssocID="{9AAC3032-4E54-451F-82F9-4B2A400F0ABD}" presName="rootComposite" presStyleCnt="0"/>
      <dgm:spPr/>
    </dgm:pt>
    <dgm:pt modelId="{C47AD335-5C88-494C-B3A1-C5A956FD655A}" type="pres">
      <dgm:prSet presAssocID="{9AAC3032-4E54-451F-82F9-4B2A400F0ABD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4B221A-8DD8-47C6-A1D8-9CAF5BF44380}" type="pres">
      <dgm:prSet presAssocID="{9AAC3032-4E54-451F-82F9-4B2A400F0ABD}" presName="rootConnector" presStyleLbl="node3" presStyleIdx="2" presStyleCnt="6"/>
      <dgm:spPr/>
      <dgm:t>
        <a:bodyPr/>
        <a:lstStyle/>
        <a:p>
          <a:endParaRPr lang="en-US"/>
        </a:p>
      </dgm:t>
    </dgm:pt>
    <dgm:pt modelId="{747AAB3E-6F67-44D6-83DE-951CAF358DAD}" type="pres">
      <dgm:prSet presAssocID="{9AAC3032-4E54-451F-82F9-4B2A400F0ABD}" presName="hierChild4" presStyleCnt="0"/>
      <dgm:spPr/>
    </dgm:pt>
    <dgm:pt modelId="{FC9F881F-346A-4232-8729-025F5114BFE7}" type="pres">
      <dgm:prSet presAssocID="{1DB26985-C23A-4CB2-95EB-22114188AB5C}" presName="Name64" presStyleLbl="parChTrans1D4" presStyleIdx="3" presStyleCnt="11"/>
      <dgm:spPr/>
      <dgm:t>
        <a:bodyPr/>
        <a:lstStyle/>
        <a:p>
          <a:endParaRPr lang="en-US"/>
        </a:p>
      </dgm:t>
    </dgm:pt>
    <dgm:pt modelId="{CDD7DCE3-11AC-4FCC-BB30-2FA6048F8E2E}" type="pres">
      <dgm:prSet presAssocID="{0F6E0FEE-B4D8-4B84-AC7C-12039A4528B1}" presName="hierRoot2" presStyleCnt="0">
        <dgm:presLayoutVars>
          <dgm:hierBranch val="init"/>
        </dgm:presLayoutVars>
      </dgm:prSet>
      <dgm:spPr/>
    </dgm:pt>
    <dgm:pt modelId="{4C90C782-C6FB-4083-AA1C-62B8CAD23FCB}" type="pres">
      <dgm:prSet presAssocID="{0F6E0FEE-B4D8-4B84-AC7C-12039A4528B1}" presName="rootComposite" presStyleCnt="0"/>
      <dgm:spPr/>
    </dgm:pt>
    <dgm:pt modelId="{199CE34F-FA51-4FB6-AEC6-6296C1F1121E}" type="pres">
      <dgm:prSet presAssocID="{0F6E0FEE-B4D8-4B84-AC7C-12039A4528B1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5788E-DB9C-4A72-911E-D47EB168C009}" type="pres">
      <dgm:prSet presAssocID="{0F6E0FEE-B4D8-4B84-AC7C-12039A4528B1}" presName="rootConnector" presStyleLbl="node4" presStyleIdx="3" presStyleCnt="11"/>
      <dgm:spPr/>
      <dgm:t>
        <a:bodyPr/>
        <a:lstStyle/>
        <a:p>
          <a:endParaRPr lang="en-US"/>
        </a:p>
      </dgm:t>
    </dgm:pt>
    <dgm:pt modelId="{AEB7172C-26F7-44F1-894A-86DB4EA5EF7E}" type="pres">
      <dgm:prSet presAssocID="{0F6E0FEE-B4D8-4B84-AC7C-12039A4528B1}" presName="hierChild4" presStyleCnt="0"/>
      <dgm:spPr/>
    </dgm:pt>
    <dgm:pt modelId="{23EF0693-A18B-43E0-AE2E-41779865BCCB}" type="pres">
      <dgm:prSet presAssocID="{0F6E0FEE-B4D8-4B84-AC7C-12039A4528B1}" presName="hierChild5" presStyleCnt="0"/>
      <dgm:spPr/>
    </dgm:pt>
    <dgm:pt modelId="{3FAB00D3-DA40-492A-9E8F-72FCCD8FB5A4}" type="pres">
      <dgm:prSet presAssocID="{B264069D-0CDC-4BB0-A9D3-138A0FFA53C9}" presName="Name64" presStyleLbl="parChTrans1D4" presStyleIdx="4" presStyleCnt="11"/>
      <dgm:spPr/>
      <dgm:t>
        <a:bodyPr/>
        <a:lstStyle/>
        <a:p>
          <a:endParaRPr lang="en-US"/>
        </a:p>
      </dgm:t>
    </dgm:pt>
    <dgm:pt modelId="{36C988B9-1A02-4720-8853-E63A4EFD4E71}" type="pres">
      <dgm:prSet presAssocID="{37A5FAC2-BDBB-4F28-BA96-A25AB4B89392}" presName="hierRoot2" presStyleCnt="0">
        <dgm:presLayoutVars>
          <dgm:hierBranch val="init"/>
        </dgm:presLayoutVars>
      </dgm:prSet>
      <dgm:spPr/>
    </dgm:pt>
    <dgm:pt modelId="{E657EBAE-466C-43EC-897D-C79606DB3467}" type="pres">
      <dgm:prSet presAssocID="{37A5FAC2-BDBB-4F28-BA96-A25AB4B89392}" presName="rootComposite" presStyleCnt="0"/>
      <dgm:spPr/>
    </dgm:pt>
    <dgm:pt modelId="{00EA00E7-4248-40EE-BB1B-171CFF99A803}" type="pres">
      <dgm:prSet presAssocID="{37A5FAC2-BDBB-4F28-BA96-A25AB4B89392}" presName="rootText" presStyleLbl="node4" presStyleIdx="4" presStyleCnt="11" custScaleY="1947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81AFA-F45F-4503-860A-EC6F53B297AB}" type="pres">
      <dgm:prSet presAssocID="{37A5FAC2-BDBB-4F28-BA96-A25AB4B89392}" presName="rootConnector" presStyleLbl="node4" presStyleIdx="4" presStyleCnt="11"/>
      <dgm:spPr/>
      <dgm:t>
        <a:bodyPr/>
        <a:lstStyle/>
        <a:p>
          <a:endParaRPr lang="en-US"/>
        </a:p>
      </dgm:t>
    </dgm:pt>
    <dgm:pt modelId="{3E173477-17B9-48EF-A008-A3F98B8DF1A4}" type="pres">
      <dgm:prSet presAssocID="{37A5FAC2-BDBB-4F28-BA96-A25AB4B89392}" presName="hierChild4" presStyleCnt="0"/>
      <dgm:spPr/>
    </dgm:pt>
    <dgm:pt modelId="{02C840AE-42BC-455D-9497-428F81BDFFA1}" type="pres">
      <dgm:prSet presAssocID="{CF230FE7-9DBA-4183-BDBD-927E08B37C56}" presName="Name64" presStyleLbl="parChTrans1D4" presStyleIdx="5" presStyleCnt="11"/>
      <dgm:spPr/>
      <dgm:t>
        <a:bodyPr/>
        <a:lstStyle/>
        <a:p>
          <a:endParaRPr lang="en-US"/>
        </a:p>
      </dgm:t>
    </dgm:pt>
    <dgm:pt modelId="{6581E31C-E312-46A0-879D-216C729A6AA9}" type="pres">
      <dgm:prSet presAssocID="{BA799F54-9352-40D3-AA86-594E3F5F79AA}" presName="hierRoot2" presStyleCnt="0">
        <dgm:presLayoutVars>
          <dgm:hierBranch val="init"/>
        </dgm:presLayoutVars>
      </dgm:prSet>
      <dgm:spPr/>
    </dgm:pt>
    <dgm:pt modelId="{48FA36D1-69E9-48F2-A9E5-FE33B9155907}" type="pres">
      <dgm:prSet presAssocID="{BA799F54-9352-40D3-AA86-594E3F5F79AA}" presName="rootComposite" presStyleCnt="0"/>
      <dgm:spPr/>
    </dgm:pt>
    <dgm:pt modelId="{3D199B7A-616D-4955-9A79-8609500A95E8}" type="pres">
      <dgm:prSet presAssocID="{BA799F54-9352-40D3-AA86-594E3F5F79AA}" presName="rootText" presStyleLbl="node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C50F6-3AE2-4AB2-B331-709FE78EDC77}" type="pres">
      <dgm:prSet presAssocID="{BA799F54-9352-40D3-AA86-594E3F5F79AA}" presName="rootConnector" presStyleLbl="node4" presStyleIdx="5" presStyleCnt="11"/>
      <dgm:spPr/>
      <dgm:t>
        <a:bodyPr/>
        <a:lstStyle/>
        <a:p>
          <a:endParaRPr lang="en-US"/>
        </a:p>
      </dgm:t>
    </dgm:pt>
    <dgm:pt modelId="{BE862128-BAB9-4AD3-8229-EDA26D40FF66}" type="pres">
      <dgm:prSet presAssocID="{BA799F54-9352-40D3-AA86-594E3F5F79AA}" presName="hierChild4" presStyleCnt="0"/>
      <dgm:spPr/>
    </dgm:pt>
    <dgm:pt modelId="{149CBAA0-C684-4E2E-8BC0-0C3163B36783}" type="pres">
      <dgm:prSet presAssocID="{7FA52ADF-AF82-4EEB-BBEF-874F67769BA0}" presName="Name64" presStyleLbl="parChTrans1D4" presStyleIdx="6" presStyleCnt="11"/>
      <dgm:spPr/>
      <dgm:t>
        <a:bodyPr/>
        <a:lstStyle/>
        <a:p>
          <a:endParaRPr lang="en-US"/>
        </a:p>
      </dgm:t>
    </dgm:pt>
    <dgm:pt modelId="{FF9E461E-9FF5-4E7C-A12F-A0D3985163C8}" type="pres">
      <dgm:prSet presAssocID="{FC32A58B-ED6D-487E-9E93-189426A26A59}" presName="hierRoot2" presStyleCnt="0">
        <dgm:presLayoutVars>
          <dgm:hierBranch val="init"/>
        </dgm:presLayoutVars>
      </dgm:prSet>
      <dgm:spPr/>
    </dgm:pt>
    <dgm:pt modelId="{5BF9FF30-949C-4213-B24C-C9090FD8B908}" type="pres">
      <dgm:prSet presAssocID="{FC32A58B-ED6D-487E-9E93-189426A26A59}" presName="rootComposite" presStyleCnt="0"/>
      <dgm:spPr/>
    </dgm:pt>
    <dgm:pt modelId="{899CE59B-3F0C-4AFB-A993-636ED4CFE465}" type="pres">
      <dgm:prSet presAssocID="{FC32A58B-ED6D-487E-9E93-189426A26A59}" presName="rootText" presStyleLbl="node4" presStyleIdx="6" presStyleCnt="11" custScaleX="108420" custScaleY="240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825E2-2C5C-4976-AACF-A5D887850619}" type="pres">
      <dgm:prSet presAssocID="{FC32A58B-ED6D-487E-9E93-189426A26A59}" presName="rootConnector" presStyleLbl="node4" presStyleIdx="6" presStyleCnt="11"/>
      <dgm:spPr/>
      <dgm:t>
        <a:bodyPr/>
        <a:lstStyle/>
        <a:p>
          <a:endParaRPr lang="en-US"/>
        </a:p>
      </dgm:t>
    </dgm:pt>
    <dgm:pt modelId="{88D72230-CFD8-451E-A9CB-CA6CD7F0D7B7}" type="pres">
      <dgm:prSet presAssocID="{FC32A58B-ED6D-487E-9E93-189426A26A59}" presName="hierChild4" presStyleCnt="0"/>
      <dgm:spPr/>
    </dgm:pt>
    <dgm:pt modelId="{FABFB785-0C74-4EE8-9954-6CC4CADD3777}" type="pres">
      <dgm:prSet presAssocID="{FC32A58B-ED6D-487E-9E93-189426A26A59}" presName="hierChild5" presStyleCnt="0"/>
      <dgm:spPr/>
    </dgm:pt>
    <dgm:pt modelId="{20831604-A6A0-42CA-9BC4-5DA4ADC3998F}" type="pres">
      <dgm:prSet presAssocID="{BA799F54-9352-40D3-AA86-594E3F5F79AA}" presName="hierChild5" presStyleCnt="0"/>
      <dgm:spPr/>
    </dgm:pt>
    <dgm:pt modelId="{E7E85C0F-FE28-430F-BD49-ABCEF7FD3465}" type="pres">
      <dgm:prSet presAssocID="{6A3392A9-979D-48E5-B315-5696F5FD4FD6}" presName="Name64" presStyleLbl="parChTrans1D4" presStyleIdx="7" presStyleCnt="11"/>
      <dgm:spPr/>
      <dgm:t>
        <a:bodyPr/>
        <a:lstStyle/>
        <a:p>
          <a:endParaRPr lang="en-US"/>
        </a:p>
      </dgm:t>
    </dgm:pt>
    <dgm:pt modelId="{E598E4C4-538B-4A07-B01A-B21199BB1827}" type="pres">
      <dgm:prSet presAssocID="{75F53A32-C320-4470-977F-E431C94E97C0}" presName="hierRoot2" presStyleCnt="0">
        <dgm:presLayoutVars>
          <dgm:hierBranch val="init"/>
        </dgm:presLayoutVars>
      </dgm:prSet>
      <dgm:spPr/>
    </dgm:pt>
    <dgm:pt modelId="{E4C9FEAB-9B17-4491-B636-182110422945}" type="pres">
      <dgm:prSet presAssocID="{75F53A32-C320-4470-977F-E431C94E97C0}" presName="rootComposite" presStyleCnt="0"/>
      <dgm:spPr/>
    </dgm:pt>
    <dgm:pt modelId="{E17471D5-F9BD-4B3E-BCAF-7731AA72ADA4}" type="pres">
      <dgm:prSet presAssocID="{75F53A32-C320-4470-977F-E431C94E97C0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41563E-8379-4134-B1CD-181461C015EA}" type="pres">
      <dgm:prSet presAssocID="{75F53A32-C320-4470-977F-E431C94E97C0}" presName="rootConnector" presStyleLbl="node4" presStyleIdx="7" presStyleCnt="11"/>
      <dgm:spPr/>
      <dgm:t>
        <a:bodyPr/>
        <a:lstStyle/>
        <a:p>
          <a:endParaRPr lang="en-US"/>
        </a:p>
      </dgm:t>
    </dgm:pt>
    <dgm:pt modelId="{FAA56BC7-B56F-4221-955C-C85CCA572F33}" type="pres">
      <dgm:prSet presAssocID="{75F53A32-C320-4470-977F-E431C94E97C0}" presName="hierChild4" presStyleCnt="0"/>
      <dgm:spPr/>
    </dgm:pt>
    <dgm:pt modelId="{E2510A0D-E879-49BA-9CE1-208AC6403D5F}" type="pres">
      <dgm:prSet presAssocID="{26D8E0AF-46A6-4F2C-B89B-8FA01A5AB743}" presName="Name64" presStyleLbl="parChTrans1D4" presStyleIdx="8" presStyleCnt="11"/>
      <dgm:spPr/>
      <dgm:t>
        <a:bodyPr/>
        <a:lstStyle/>
        <a:p>
          <a:endParaRPr lang="en-US"/>
        </a:p>
      </dgm:t>
    </dgm:pt>
    <dgm:pt modelId="{DE70F608-A9FA-4ECC-815D-184C69E12A75}" type="pres">
      <dgm:prSet presAssocID="{08528FE6-32E9-456C-959A-2C3A902C7459}" presName="hierRoot2" presStyleCnt="0">
        <dgm:presLayoutVars>
          <dgm:hierBranch val="init"/>
        </dgm:presLayoutVars>
      </dgm:prSet>
      <dgm:spPr/>
    </dgm:pt>
    <dgm:pt modelId="{0AF21DC1-569D-4B8C-B113-B570A31919D6}" type="pres">
      <dgm:prSet presAssocID="{08528FE6-32E9-456C-959A-2C3A902C7459}" presName="rootComposite" presStyleCnt="0"/>
      <dgm:spPr/>
    </dgm:pt>
    <dgm:pt modelId="{2CA9EEE3-1211-4D7E-BF1E-B20057926462}" type="pres">
      <dgm:prSet presAssocID="{08528FE6-32E9-456C-959A-2C3A902C7459}" presName="rootText" presStyleLbl="node4" presStyleIdx="8" presStyleCnt="11" custScaleX="108032" custScaleY="235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13367-F7E0-4887-93F8-1A6FFEAE1587}" type="pres">
      <dgm:prSet presAssocID="{08528FE6-32E9-456C-959A-2C3A902C7459}" presName="rootConnector" presStyleLbl="node4" presStyleIdx="8" presStyleCnt="11"/>
      <dgm:spPr/>
      <dgm:t>
        <a:bodyPr/>
        <a:lstStyle/>
        <a:p>
          <a:endParaRPr lang="en-US"/>
        </a:p>
      </dgm:t>
    </dgm:pt>
    <dgm:pt modelId="{F1094C33-ED2E-41EC-AC0A-A6A80039D9A4}" type="pres">
      <dgm:prSet presAssocID="{08528FE6-32E9-456C-959A-2C3A902C7459}" presName="hierChild4" presStyleCnt="0"/>
      <dgm:spPr/>
    </dgm:pt>
    <dgm:pt modelId="{19F86FD9-8383-4F3D-B856-2FB5AE581CFC}" type="pres">
      <dgm:prSet presAssocID="{08528FE6-32E9-456C-959A-2C3A902C7459}" presName="hierChild5" presStyleCnt="0"/>
      <dgm:spPr/>
    </dgm:pt>
    <dgm:pt modelId="{4796A707-6A9A-4F45-8B72-B21F62834A90}" type="pres">
      <dgm:prSet presAssocID="{75F53A32-C320-4470-977F-E431C94E97C0}" presName="hierChild5" presStyleCnt="0"/>
      <dgm:spPr/>
    </dgm:pt>
    <dgm:pt modelId="{ADF6871F-93E3-410B-A757-7D8E205E339E}" type="pres">
      <dgm:prSet presAssocID="{37A5FAC2-BDBB-4F28-BA96-A25AB4B89392}" presName="hierChild5" presStyleCnt="0"/>
      <dgm:spPr/>
    </dgm:pt>
    <dgm:pt modelId="{D06E017B-A0DC-4139-9D9C-4BAFBF671882}" type="pres">
      <dgm:prSet presAssocID="{9AAC3032-4E54-451F-82F9-4B2A400F0ABD}" presName="hierChild5" presStyleCnt="0"/>
      <dgm:spPr/>
    </dgm:pt>
    <dgm:pt modelId="{5D77A52A-903B-48DD-BE42-A04771C37A37}" type="pres">
      <dgm:prSet presAssocID="{C54C9557-C9FA-43EB-A6ED-2E67735708FC}" presName="Name64" presStyleLbl="parChTrans1D3" presStyleIdx="3" presStyleCnt="6"/>
      <dgm:spPr/>
      <dgm:t>
        <a:bodyPr/>
        <a:lstStyle/>
        <a:p>
          <a:endParaRPr lang="en-US"/>
        </a:p>
      </dgm:t>
    </dgm:pt>
    <dgm:pt modelId="{A9C7B974-EABA-4A59-95D9-0A2439E773F3}" type="pres">
      <dgm:prSet presAssocID="{27CE63BC-64D4-4A28-B30E-BB8352CAD4E3}" presName="hierRoot2" presStyleCnt="0">
        <dgm:presLayoutVars>
          <dgm:hierBranch val="init"/>
        </dgm:presLayoutVars>
      </dgm:prSet>
      <dgm:spPr/>
    </dgm:pt>
    <dgm:pt modelId="{AE81EBA5-10E5-433A-91A9-7267E987B3E2}" type="pres">
      <dgm:prSet presAssocID="{27CE63BC-64D4-4A28-B30E-BB8352CAD4E3}" presName="rootComposite" presStyleCnt="0"/>
      <dgm:spPr/>
    </dgm:pt>
    <dgm:pt modelId="{E39BFF62-F966-4055-8458-F57B1B3E069D}" type="pres">
      <dgm:prSet presAssocID="{27CE63BC-64D4-4A28-B30E-BB8352CAD4E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8109DA-43C3-4505-90F5-E29DBE9F6DF5}" type="pres">
      <dgm:prSet presAssocID="{27CE63BC-64D4-4A28-B30E-BB8352CAD4E3}" presName="rootConnector" presStyleLbl="node3" presStyleIdx="3" presStyleCnt="6"/>
      <dgm:spPr/>
      <dgm:t>
        <a:bodyPr/>
        <a:lstStyle/>
        <a:p>
          <a:endParaRPr lang="en-US"/>
        </a:p>
      </dgm:t>
    </dgm:pt>
    <dgm:pt modelId="{CD6C8375-D263-4CCF-96CA-21DA694BA901}" type="pres">
      <dgm:prSet presAssocID="{27CE63BC-64D4-4A28-B30E-BB8352CAD4E3}" presName="hierChild4" presStyleCnt="0"/>
      <dgm:spPr/>
    </dgm:pt>
    <dgm:pt modelId="{15BB4C99-86A2-4BF2-B53A-59AC043CBDE6}" type="pres">
      <dgm:prSet presAssocID="{27CE63BC-64D4-4A28-B30E-BB8352CAD4E3}" presName="hierChild5" presStyleCnt="0"/>
      <dgm:spPr/>
    </dgm:pt>
    <dgm:pt modelId="{5554CC2A-1BF7-47B1-A416-5F8C714F71B0}" type="pres">
      <dgm:prSet presAssocID="{9FDA8F30-61C0-4D4B-8F1D-545C1F1011FC}" presName="Name64" presStyleLbl="parChTrans1D3" presStyleIdx="4" presStyleCnt="6"/>
      <dgm:spPr/>
      <dgm:t>
        <a:bodyPr/>
        <a:lstStyle/>
        <a:p>
          <a:endParaRPr lang="en-US"/>
        </a:p>
      </dgm:t>
    </dgm:pt>
    <dgm:pt modelId="{D79F3F82-3796-445F-B732-F72CBC1B423B}" type="pres">
      <dgm:prSet presAssocID="{3E1FAE2A-F8CC-4A6E-A4C2-0FB962807BAB}" presName="hierRoot2" presStyleCnt="0">
        <dgm:presLayoutVars>
          <dgm:hierBranch val="init"/>
        </dgm:presLayoutVars>
      </dgm:prSet>
      <dgm:spPr/>
    </dgm:pt>
    <dgm:pt modelId="{C42D0E5B-A3C4-4909-AF59-C345DB85FB92}" type="pres">
      <dgm:prSet presAssocID="{3E1FAE2A-F8CC-4A6E-A4C2-0FB962807BAB}" presName="rootComposite" presStyleCnt="0"/>
      <dgm:spPr/>
    </dgm:pt>
    <dgm:pt modelId="{A46E590D-407B-46F1-AB5C-2E85C4787F72}" type="pres">
      <dgm:prSet presAssocID="{3E1FAE2A-F8CC-4A6E-A4C2-0FB962807BA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0C03F-7119-400E-908D-60B522706047}" type="pres">
      <dgm:prSet presAssocID="{3E1FAE2A-F8CC-4A6E-A4C2-0FB962807BAB}" presName="rootConnector" presStyleLbl="node3" presStyleIdx="4" presStyleCnt="6"/>
      <dgm:spPr/>
      <dgm:t>
        <a:bodyPr/>
        <a:lstStyle/>
        <a:p>
          <a:endParaRPr lang="en-US"/>
        </a:p>
      </dgm:t>
    </dgm:pt>
    <dgm:pt modelId="{C6A06D73-DECD-4F3C-AAE1-657301125031}" type="pres">
      <dgm:prSet presAssocID="{3E1FAE2A-F8CC-4A6E-A4C2-0FB962807BAB}" presName="hierChild4" presStyleCnt="0"/>
      <dgm:spPr/>
    </dgm:pt>
    <dgm:pt modelId="{7FAB7167-E69B-45DD-8D0C-ECC20978E5DE}" type="pres">
      <dgm:prSet presAssocID="{35BC884F-EB2D-48B8-81CC-05AD5E13EC0A}" presName="Name64" presStyleLbl="parChTrans1D4" presStyleIdx="9" presStyleCnt="11"/>
      <dgm:spPr/>
      <dgm:t>
        <a:bodyPr/>
        <a:lstStyle/>
        <a:p>
          <a:endParaRPr lang="en-US"/>
        </a:p>
      </dgm:t>
    </dgm:pt>
    <dgm:pt modelId="{ABE11DF8-B9F5-43C1-867F-4E2204F965F2}" type="pres">
      <dgm:prSet presAssocID="{AC7291CD-BF32-4FD9-B635-05DA42C05829}" presName="hierRoot2" presStyleCnt="0">
        <dgm:presLayoutVars>
          <dgm:hierBranch val="init"/>
        </dgm:presLayoutVars>
      </dgm:prSet>
      <dgm:spPr/>
    </dgm:pt>
    <dgm:pt modelId="{08DA6DF4-9E93-44CD-B7D2-1048AEB5DAEE}" type="pres">
      <dgm:prSet presAssocID="{AC7291CD-BF32-4FD9-B635-05DA42C05829}" presName="rootComposite" presStyleCnt="0"/>
      <dgm:spPr/>
    </dgm:pt>
    <dgm:pt modelId="{DE860FB3-9BE4-44EC-9544-1A520A98C41C}" type="pres">
      <dgm:prSet presAssocID="{AC7291CD-BF32-4FD9-B635-05DA42C05829}" presName="rootText" presStyleLbl="node4" presStyleIdx="9" presStyleCnt="11" custScaleY="138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EBF72-D631-4BF2-82CD-88D47EF11020}" type="pres">
      <dgm:prSet presAssocID="{AC7291CD-BF32-4FD9-B635-05DA42C05829}" presName="rootConnector" presStyleLbl="node4" presStyleIdx="9" presStyleCnt="11"/>
      <dgm:spPr/>
      <dgm:t>
        <a:bodyPr/>
        <a:lstStyle/>
        <a:p>
          <a:endParaRPr lang="en-US"/>
        </a:p>
      </dgm:t>
    </dgm:pt>
    <dgm:pt modelId="{4023C1D0-6891-4660-A2AC-831763B19F7D}" type="pres">
      <dgm:prSet presAssocID="{AC7291CD-BF32-4FD9-B635-05DA42C05829}" presName="hierChild4" presStyleCnt="0"/>
      <dgm:spPr/>
    </dgm:pt>
    <dgm:pt modelId="{7902B09C-D969-46E4-9E3E-2F0BC628744E}" type="pres">
      <dgm:prSet presAssocID="{AC7291CD-BF32-4FD9-B635-05DA42C05829}" presName="hierChild5" presStyleCnt="0"/>
      <dgm:spPr/>
    </dgm:pt>
    <dgm:pt modelId="{25E1848E-3DBF-4C6F-9883-B9A3D9B8B916}" type="pres">
      <dgm:prSet presAssocID="{3E1FAE2A-F8CC-4A6E-A4C2-0FB962807BAB}" presName="hierChild5" presStyleCnt="0"/>
      <dgm:spPr/>
    </dgm:pt>
    <dgm:pt modelId="{20C05046-4FA9-4487-A4F9-0608DB34FBCA}" type="pres">
      <dgm:prSet presAssocID="{C42478FC-D8D1-4E15-9B28-20E531A08A78}" presName="Name64" presStyleLbl="parChTrans1D3" presStyleIdx="5" presStyleCnt="6"/>
      <dgm:spPr/>
      <dgm:t>
        <a:bodyPr/>
        <a:lstStyle/>
        <a:p>
          <a:endParaRPr lang="en-US"/>
        </a:p>
      </dgm:t>
    </dgm:pt>
    <dgm:pt modelId="{4EF08824-1487-4AC2-8F50-69BA22EF8A17}" type="pres">
      <dgm:prSet presAssocID="{5DCAB60F-FD26-4C00-AD69-7C58D9E4A24E}" presName="hierRoot2" presStyleCnt="0">
        <dgm:presLayoutVars>
          <dgm:hierBranch val="init"/>
        </dgm:presLayoutVars>
      </dgm:prSet>
      <dgm:spPr/>
    </dgm:pt>
    <dgm:pt modelId="{42CA1BC8-7B64-417A-BB0E-E369D52FA150}" type="pres">
      <dgm:prSet presAssocID="{5DCAB60F-FD26-4C00-AD69-7C58D9E4A24E}" presName="rootComposite" presStyleCnt="0"/>
      <dgm:spPr/>
    </dgm:pt>
    <dgm:pt modelId="{BBD85540-7268-4AAF-BAA6-429F32B566D1}" type="pres">
      <dgm:prSet presAssocID="{5DCAB60F-FD26-4C00-AD69-7C58D9E4A24E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061235-F37F-4EE4-A154-9D245A350772}" type="pres">
      <dgm:prSet presAssocID="{5DCAB60F-FD26-4C00-AD69-7C58D9E4A24E}" presName="rootConnector" presStyleLbl="node3" presStyleIdx="5" presStyleCnt="6"/>
      <dgm:spPr/>
      <dgm:t>
        <a:bodyPr/>
        <a:lstStyle/>
        <a:p>
          <a:endParaRPr lang="en-US"/>
        </a:p>
      </dgm:t>
    </dgm:pt>
    <dgm:pt modelId="{C12F7B71-CEC7-4F81-80E3-0B8945ADC317}" type="pres">
      <dgm:prSet presAssocID="{5DCAB60F-FD26-4C00-AD69-7C58D9E4A24E}" presName="hierChild4" presStyleCnt="0"/>
      <dgm:spPr/>
    </dgm:pt>
    <dgm:pt modelId="{50A0B62A-10EE-4CFC-B300-CFBE672C7084}" type="pres">
      <dgm:prSet presAssocID="{38572FC9-DF67-4F79-8656-85355EE00A19}" presName="Name64" presStyleLbl="parChTrans1D4" presStyleIdx="10" presStyleCnt="11"/>
      <dgm:spPr/>
      <dgm:t>
        <a:bodyPr/>
        <a:lstStyle/>
        <a:p>
          <a:endParaRPr lang="en-US"/>
        </a:p>
      </dgm:t>
    </dgm:pt>
    <dgm:pt modelId="{09E8AD84-1DB6-471B-963E-FCA13C1C4CFE}" type="pres">
      <dgm:prSet presAssocID="{BCC2EC41-03A9-4786-80A0-C716FBC81A8A}" presName="hierRoot2" presStyleCnt="0">
        <dgm:presLayoutVars>
          <dgm:hierBranch val="init"/>
        </dgm:presLayoutVars>
      </dgm:prSet>
      <dgm:spPr/>
    </dgm:pt>
    <dgm:pt modelId="{358B2B1C-A52E-40BA-85D4-8A466905E740}" type="pres">
      <dgm:prSet presAssocID="{BCC2EC41-03A9-4786-80A0-C716FBC81A8A}" presName="rootComposite" presStyleCnt="0"/>
      <dgm:spPr/>
    </dgm:pt>
    <dgm:pt modelId="{ADDB4FD0-BE2A-49EF-9D4F-D488BB167C2C}" type="pres">
      <dgm:prSet presAssocID="{BCC2EC41-03A9-4786-80A0-C716FBC81A8A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C6662-769C-4BA8-BA4F-503463928EBA}" type="pres">
      <dgm:prSet presAssocID="{BCC2EC41-03A9-4786-80A0-C716FBC81A8A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B29D178C-4F4D-4583-8BBE-F28D27138FD3}" type="pres">
      <dgm:prSet presAssocID="{BCC2EC41-03A9-4786-80A0-C716FBC81A8A}" presName="hierChild4" presStyleCnt="0"/>
      <dgm:spPr/>
    </dgm:pt>
    <dgm:pt modelId="{1698C4F6-BBEE-4954-9FF3-7855D8C1A60B}" type="pres">
      <dgm:prSet presAssocID="{BCC2EC41-03A9-4786-80A0-C716FBC81A8A}" presName="hierChild5" presStyleCnt="0"/>
      <dgm:spPr/>
    </dgm:pt>
    <dgm:pt modelId="{3BEF572A-C195-488D-B5A6-B26E520856C2}" type="pres">
      <dgm:prSet presAssocID="{5DCAB60F-FD26-4C00-AD69-7C58D9E4A24E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8C578514-FD53-4EF7-AFDB-07B337E7E73A}" type="pres">
      <dgm:prSet presAssocID="{788EB51A-BDC2-46C7-BA97-F6662BF872AF}" presName="Name64" presStyleLbl="parChTrans1D2" presStyleIdx="2" presStyleCnt="3"/>
      <dgm:spPr/>
      <dgm:t>
        <a:bodyPr/>
        <a:lstStyle/>
        <a:p>
          <a:endParaRPr lang="en-US"/>
        </a:p>
      </dgm:t>
    </dgm:pt>
    <dgm:pt modelId="{0F8D761A-3501-42AC-BBA3-DE27BCCC9F43}" type="pres">
      <dgm:prSet presAssocID="{D76B355E-360B-4DB3-9B0A-734E7A8B5F79}" presName="hierRoot2" presStyleCnt="0">
        <dgm:presLayoutVars>
          <dgm:hierBranch val="init"/>
        </dgm:presLayoutVars>
      </dgm:prSet>
      <dgm:spPr/>
    </dgm:pt>
    <dgm:pt modelId="{290E1071-888F-4EE5-92DB-817A7A6501BE}" type="pres">
      <dgm:prSet presAssocID="{D76B355E-360B-4DB3-9B0A-734E7A8B5F79}" presName="rootComposite" presStyleCnt="0"/>
      <dgm:spPr/>
    </dgm:pt>
    <dgm:pt modelId="{8FBE042A-B910-4B01-9753-89E090492AF8}" type="pres">
      <dgm:prSet presAssocID="{D76B355E-360B-4DB3-9B0A-734E7A8B5F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8B69-22C1-4016-805E-8091EFFFD169}" type="pres">
      <dgm:prSet presAssocID="{D76B355E-360B-4DB3-9B0A-734E7A8B5F79}" presName="rootConnector" presStyleLbl="node2" presStyleIdx="2" presStyleCnt="3"/>
      <dgm:spPr/>
      <dgm:t>
        <a:bodyPr/>
        <a:lstStyle/>
        <a:p>
          <a:endParaRPr lang="en-US"/>
        </a:p>
      </dgm:t>
    </dgm:pt>
    <dgm:pt modelId="{C8CC58CD-84C5-426D-AC01-7A60FB2E2589}" type="pres">
      <dgm:prSet presAssocID="{D76B355E-360B-4DB3-9B0A-734E7A8B5F79}" presName="hierChild4" presStyleCnt="0"/>
      <dgm:spPr/>
    </dgm:pt>
    <dgm:pt modelId="{B4A74B27-75E4-4948-957C-2691A16A92E9}" type="pres">
      <dgm:prSet presAssocID="{D76B355E-360B-4DB3-9B0A-734E7A8B5F79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489F09E4-70EE-4AFE-879A-86FD0DC96514}" type="presOf" srcId="{1449AB31-8A25-46F0-A80A-8595609BEB64}" destId="{DAAF4679-7E0F-4825-B044-629AB82E5C4B}" srcOrd="0" destOrd="0" presId="urn:microsoft.com/office/officeart/2009/3/layout/HorizontalOrganizationChart"/>
    <dgm:cxn modelId="{85A8905A-830A-4610-A0ED-068A9DE104D5}" type="presOf" srcId="{FC32A58B-ED6D-487E-9E93-189426A26A59}" destId="{899CE59B-3F0C-4AFB-A993-636ED4CFE465}" srcOrd="0" destOrd="0" presId="urn:microsoft.com/office/officeart/2009/3/layout/HorizontalOrganizationChart"/>
    <dgm:cxn modelId="{C6A90922-F708-4B44-86CB-70938C8047DD}" srcId="{A38FC05A-5E07-4CA3-AED3-120F80C38C9B}" destId="{3E1FAE2A-F8CC-4A6E-A4C2-0FB962807BAB}" srcOrd="4" destOrd="0" parTransId="{9FDA8F30-61C0-4D4B-8F1D-545C1F1011FC}" sibTransId="{9FBD59FD-841F-4743-B072-3A7C2CACF16B}"/>
    <dgm:cxn modelId="{FEFD41CC-28B8-403B-BB55-171661D94542}" type="presOf" srcId="{C42478FC-D8D1-4E15-9B28-20E531A08A78}" destId="{20C05046-4FA9-4487-A4F9-0608DB34FBCA}" srcOrd="0" destOrd="0" presId="urn:microsoft.com/office/officeart/2009/3/layout/HorizontalOrganizationChart"/>
    <dgm:cxn modelId="{1592F224-BBA2-4728-A7BD-645F8EF45C93}" type="presOf" srcId="{B264069D-0CDC-4BB0-A9D3-138A0FFA53C9}" destId="{3FAB00D3-DA40-492A-9E8F-72FCCD8FB5A4}" srcOrd="0" destOrd="0" presId="urn:microsoft.com/office/officeart/2009/3/layout/HorizontalOrganizationChart"/>
    <dgm:cxn modelId="{AEEF9079-FF6F-4BA7-8505-5B64E87935A1}" srcId="{9ACAFCFC-5142-4C6A-A550-74BE20AD0CD4}" destId="{1449AB31-8A25-46F0-A80A-8595609BEB64}" srcOrd="0" destOrd="0" parTransId="{5210E6C0-7B5F-4615-8FD8-15609B60CBD8}" sibTransId="{E8A939BD-95C8-4290-95E4-DF6FF555DC03}"/>
    <dgm:cxn modelId="{55D8B481-5B73-45CA-AEE5-7A30596B2418}" type="presOf" srcId="{C54C9557-C9FA-43EB-A6ED-2E67735708FC}" destId="{5D77A52A-903B-48DD-BE42-A04771C37A37}" srcOrd="0" destOrd="0" presId="urn:microsoft.com/office/officeart/2009/3/layout/HorizontalOrganizationChart"/>
    <dgm:cxn modelId="{9EF441A2-22ED-421C-A057-E05E7832B8F3}" type="presOf" srcId="{3E1FAE2A-F8CC-4A6E-A4C2-0FB962807BAB}" destId="{A46E590D-407B-46F1-AB5C-2E85C4787F72}" srcOrd="0" destOrd="0" presId="urn:microsoft.com/office/officeart/2009/3/layout/HorizontalOrganizationChart"/>
    <dgm:cxn modelId="{C2A1EC5F-ACFD-49B9-8884-D042C096B87B}" type="presOf" srcId="{72083E10-9578-428E-9526-4CA88DDE97A2}" destId="{EDEA0F51-606C-486A-AD15-D1B2FD25F3D4}" srcOrd="0" destOrd="0" presId="urn:microsoft.com/office/officeart/2009/3/layout/HorizontalOrganizationChart"/>
    <dgm:cxn modelId="{528E4373-DEAE-4904-9747-C8DDFAE169AA}" type="presOf" srcId="{A38FC05A-5E07-4CA3-AED3-120F80C38C9B}" destId="{B2997602-79B5-4384-AE80-96DC36476E35}" srcOrd="1" destOrd="0" presId="urn:microsoft.com/office/officeart/2009/3/layout/HorizontalOrganizationChart"/>
    <dgm:cxn modelId="{1B9F7AC7-8E39-42EC-B310-EFBE53BF9B42}" type="presOf" srcId="{0F6E0FEE-B4D8-4B84-AC7C-12039A4528B1}" destId="{199CE34F-FA51-4FB6-AEC6-6296C1F1121E}" srcOrd="0" destOrd="0" presId="urn:microsoft.com/office/officeart/2009/3/layout/HorizontalOrganizationChart"/>
    <dgm:cxn modelId="{5D5E6F66-4853-4B59-B2BF-1BE1AA087E60}" srcId="{5938898E-B83D-4A8D-ADFE-B46B956AAD91}" destId="{3181B794-750D-4313-8B75-982D23FEEDBA}" srcOrd="1" destOrd="0" parTransId="{8A54C7B1-9809-4B40-8397-A1D81C414B39}" sibTransId="{94AB8C06-8822-4319-A496-B061711DFA50}"/>
    <dgm:cxn modelId="{7FFDC807-9B32-4CB0-B69B-9F0127582DBF}" type="presOf" srcId="{922EF086-B5F5-48AA-B17C-ECF9CC80F891}" destId="{795A9348-3C46-4783-965F-BE2D1EF3BA93}" srcOrd="0" destOrd="0" presId="urn:microsoft.com/office/officeart/2009/3/layout/HorizontalOrganizationChart"/>
    <dgm:cxn modelId="{B6713949-9F06-4638-828D-19794C126B01}" type="presOf" srcId="{D76B355E-360B-4DB3-9B0A-734E7A8B5F79}" destId="{F6B48B69-22C1-4016-805E-8091EFFFD169}" srcOrd="1" destOrd="0" presId="urn:microsoft.com/office/officeart/2009/3/layout/HorizontalOrganizationChart"/>
    <dgm:cxn modelId="{2BE38E5E-82AF-4D8E-AA6A-2FFFD6D62035}" srcId="{75F53A32-C320-4470-977F-E431C94E97C0}" destId="{08528FE6-32E9-456C-959A-2C3A902C7459}" srcOrd="0" destOrd="0" parTransId="{26D8E0AF-46A6-4F2C-B89B-8FA01A5AB743}" sibTransId="{18320124-69E5-4C8A-B23B-94A0525A0CB4}"/>
    <dgm:cxn modelId="{24F6554C-6149-4C10-AA18-203F7A7FA805}" type="presOf" srcId="{BCC2EC41-03A9-4786-80A0-C716FBC81A8A}" destId="{880C6662-769C-4BA8-BA4F-503463928EBA}" srcOrd="1" destOrd="0" presId="urn:microsoft.com/office/officeart/2009/3/layout/HorizontalOrganizationChart"/>
    <dgm:cxn modelId="{5349E3D4-6D81-4614-A350-00404E5F4868}" type="presOf" srcId="{38572FC9-DF67-4F79-8656-85355EE00A19}" destId="{50A0B62A-10EE-4CFC-B300-CFBE672C7084}" srcOrd="0" destOrd="0" presId="urn:microsoft.com/office/officeart/2009/3/layout/HorizontalOrganizationChart"/>
    <dgm:cxn modelId="{F1616EFB-2091-4662-A7FC-6F702231D72C}" type="presOf" srcId="{6A3392A9-979D-48E5-B315-5696F5FD4FD6}" destId="{E7E85C0F-FE28-430F-BD49-ABCEF7FD3465}" srcOrd="0" destOrd="0" presId="urn:microsoft.com/office/officeart/2009/3/layout/HorizontalOrganizationChart"/>
    <dgm:cxn modelId="{A3DE4791-9F0E-44E1-BF2F-D9DB1F2DFDEE}" type="presOf" srcId="{788EB51A-BDC2-46C7-BA97-F6662BF872AF}" destId="{8C578514-FD53-4EF7-AFDB-07B337E7E73A}" srcOrd="0" destOrd="0" presId="urn:microsoft.com/office/officeart/2009/3/layout/HorizontalOrganizationChart"/>
    <dgm:cxn modelId="{C08CAA3E-CD89-4205-8582-0E86EFF62847}" type="presOf" srcId="{31D04EAE-0456-4DBD-80A1-E4B70D6FBA73}" destId="{F679856E-C537-4AC2-85D7-D9688C63B810}" srcOrd="0" destOrd="0" presId="urn:microsoft.com/office/officeart/2009/3/layout/HorizontalOrganizationChart"/>
    <dgm:cxn modelId="{BE2E9288-EC31-4E51-AB12-C18666A80E70}" type="presOf" srcId="{AC7291CD-BF32-4FD9-B635-05DA42C05829}" destId="{DE860FB3-9BE4-44EC-9544-1A520A98C41C}" srcOrd="0" destOrd="0" presId="urn:microsoft.com/office/officeart/2009/3/layout/HorizontalOrganizationChart"/>
    <dgm:cxn modelId="{53B0040F-DEF2-4D80-ABD8-8DCA6ECD0330}" type="presOf" srcId="{5DCAB60F-FD26-4C00-AD69-7C58D9E4A24E}" destId="{17061235-F37F-4EE4-A154-9D245A350772}" srcOrd="1" destOrd="0" presId="urn:microsoft.com/office/officeart/2009/3/layout/HorizontalOrganizationChart"/>
    <dgm:cxn modelId="{033701CD-63B1-4E02-8089-38B17DA3D36E}" type="presOf" srcId="{9AAC3032-4E54-451F-82F9-4B2A400F0ABD}" destId="{D24B221A-8DD8-47C6-A1D8-9CAF5BF44380}" srcOrd="1" destOrd="0" presId="urn:microsoft.com/office/officeart/2009/3/layout/HorizontalOrganizationChart"/>
    <dgm:cxn modelId="{E2DC4832-2F55-4D91-9EA4-B0F01104133B}" srcId="{BA799F54-9352-40D3-AA86-594E3F5F79AA}" destId="{FC32A58B-ED6D-487E-9E93-189426A26A59}" srcOrd="0" destOrd="0" parTransId="{7FA52ADF-AF82-4EEB-BBEF-874F67769BA0}" sibTransId="{991D93D0-20C6-45C9-A5A9-0A8D3B7B6413}"/>
    <dgm:cxn modelId="{ECCC5851-DC9E-4787-BDEE-D5D86B287081}" type="presOf" srcId="{BCC2EC41-03A9-4786-80A0-C716FBC81A8A}" destId="{ADDB4FD0-BE2A-49EF-9D4F-D488BB167C2C}" srcOrd="0" destOrd="0" presId="urn:microsoft.com/office/officeart/2009/3/layout/HorizontalOrganizationChart"/>
    <dgm:cxn modelId="{B3928B27-8424-4962-A4A7-C442BE71EA5D}" type="presOf" srcId="{0F6E0FEE-B4D8-4B84-AC7C-12039A4528B1}" destId="{94D5788E-DB9C-4A72-911E-D47EB168C009}" srcOrd="1" destOrd="0" presId="urn:microsoft.com/office/officeart/2009/3/layout/HorizontalOrganizationChart"/>
    <dgm:cxn modelId="{36522B83-A3BF-4D7A-B9A8-BAC306729786}" type="presOf" srcId="{4855453F-452C-4D92-BB74-2F5768AFE959}" destId="{A5392B4D-2E96-4499-AB03-33C7EB3130F5}" srcOrd="0" destOrd="0" presId="urn:microsoft.com/office/officeart/2009/3/layout/HorizontalOrganizationChart"/>
    <dgm:cxn modelId="{52712086-0F71-4A73-953E-1426C06A3F76}" type="presOf" srcId="{2E26C329-07A6-4580-BD5F-A25ABABC2577}" destId="{0D13F3D3-F52B-405F-9AB4-ACB1EAA67343}" srcOrd="0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89F283F8-B016-4442-AD5D-5A6B9CB66975}" type="presOf" srcId="{ACE0BA07-4240-4352-98CB-835CF479A9E3}" destId="{49CACFDC-0231-4C4C-BF16-01C2C3298D4F}" srcOrd="1" destOrd="0" presId="urn:microsoft.com/office/officeart/2009/3/layout/HorizontalOrganizationChart"/>
    <dgm:cxn modelId="{4CA48BBC-A558-4AE0-ABA4-B41F131C8E8C}" type="presOf" srcId="{BA799F54-9352-40D3-AA86-594E3F5F79AA}" destId="{3D199B7A-616D-4955-9A79-8609500A95E8}" srcOrd="0" destOrd="0" presId="urn:microsoft.com/office/officeart/2009/3/layout/HorizontalOrganizationChart"/>
    <dgm:cxn modelId="{97D99D35-1F6B-45DE-87E1-0F6F613B8BD9}" type="presOf" srcId="{37A5FAC2-BDBB-4F28-BA96-A25AB4B89392}" destId="{00EA00E7-4248-40EE-BB1B-171CFF99A803}" srcOrd="0" destOrd="0" presId="urn:microsoft.com/office/officeart/2009/3/layout/HorizontalOrganizationChart"/>
    <dgm:cxn modelId="{16F70DEB-C196-4626-B9AB-1DC1C1C769AB}" type="presOf" srcId="{7FA52ADF-AF82-4EEB-BBEF-874F67769BA0}" destId="{149CBAA0-C684-4E2E-8BC0-0C3163B36783}" srcOrd="0" destOrd="0" presId="urn:microsoft.com/office/officeart/2009/3/layout/HorizontalOrganizationChart"/>
    <dgm:cxn modelId="{90714EBE-BA37-4004-A1DC-A90D70D6AC84}" type="presOf" srcId="{27CE63BC-64D4-4A28-B30E-BB8352CAD4E3}" destId="{E39BFF62-F966-4055-8458-F57B1B3E069D}" srcOrd="0" destOrd="0" presId="urn:microsoft.com/office/officeart/2009/3/layout/HorizontalOrganizationChart"/>
    <dgm:cxn modelId="{46A69FAE-160C-48FC-AB81-E93A1E5937CC}" srcId="{ACE0BA07-4240-4352-98CB-835CF479A9E3}" destId="{31D04EAE-0456-4DBD-80A1-E4B70D6FBA73}" srcOrd="0" destOrd="0" parTransId="{94B2E0DF-0980-40FA-99DE-DBD172B103F9}" sibTransId="{593C54AB-E166-43EF-8857-39A762D31CFD}"/>
    <dgm:cxn modelId="{D73751F5-A754-4FA8-A3C2-99510F4EB94B}" type="presOf" srcId="{8A54C7B1-9809-4B40-8397-A1D81C414B39}" destId="{2A2A6BBA-901C-4E3D-A6E7-22B2AF0B5B07}" srcOrd="0" destOrd="0" presId="urn:microsoft.com/office/officeart/2009/3/layout/HorizontalOrganizationChart"/>
    <dgm:cxn modelId="{8A6BDB78-DBD5-4FB6-B53D-CDB8DB97A274}" srcId="{37A5FAC2-BDBB-4F28-BA96-A25AB4B89392}" destId="{75F53A32-C320-4470-977F-E431C94E97C0}" srcOrd="1" destOrd="0" parTransId="{6A3392A9-979D-48E5-B315-5696F5FD4FD6}" sibTransId="{2D4A9050-B11C-4F2E-8F62-A851CA9DC5B0}"/>
    <dgm:cxn modelId="{79D7DD48-83F1-40A1-AD3C-E9FD3A7BDF41}" type="presOf" srcId="{26D8E0AF-46A6-4F2C-B89B-8FA01A5AB743}" destId="{E2510A0D-E879-49BA-9CE1-208AC6403D5F}" srcOrd="0" destOrd="0" presId="urn:microsoft.com/office/officeart/2009/3/layout/HorizontalOrganizationChart"/>
    <dgm:cxn modelId="{1BD207F3-D08B-42EF-8FA6-B98CA6461BB0}" type="presOf" srcId="{A38FC05A-5E07-4CA3-AED3-120F80C38C9B}" destId="{B7763EA0-6D75-420B-B14A-87B95D9C65AD}" srcOrd="0" destOrd="0" presId="urn:microsoft.com/office/officeart/2009/3/layout/HorizontalOrganizationChart"/>
    <dgm:cxn modelId="{7B892372-1A1E-460C-9A55-1F9A63811464}" type="presOf" srcId="{72083E10-9578-428E-9526-4CA88DDE97A2}" destId="{FF1B0FC5-8795-428E-BAB2-51655DF9BFAC}" srcOrd="1" destOrd="0" presId="urn:microsoft.com/office/officeart/2009/3/layout/HorizontalOrganizationChart"/>
    <dgm:cxn modelId="{D52A5F26-2BE9-42A6-A1FD-B4A3D85FD520}" type="presOf" srcId="{3181B794-750D-4313-8B75-982D23FEEDBA}" destId="{4F5EE5BE-E5D7-4854-BE3B-4F5E4165AB21}" srcOrd="1" destOrd="0" presId="urn:microsoft.com/office/officeart/2009/3/layout/HorizontalOrganizationChart"/>
    <dgm:cxn modelId="{A5B5907E-0775-4F36-A78E-A1B6AFEB82C9}" srcId="{5DCAB60F-FD26-4C00-AD69-7C58D9E4A24E}" destId="{BCC2EC41-03A9-4786-80A0-C716FBC81A8A}" srcOrd="0" destOrd="0" parTransId="{38572FC9-DF67-4F79-8656-85355EE00A19}" sibTransId="{9E7C4F6F-E83C-4C1A-85FE-CFC00F314DE9}"/>
    <dgm:cxn modelId="{8987B4D4-8C65-4190-B754-935A37933D51}" type="presOf" srcId="{ACE0BA07-4240-4352-98CB-835CF479A9E3}" destId="{371C28E6-6B45-4B7F-A368-5EF14D2E6CCA}" srcOrd="0" destOrd="0" presId="urn:microsoft.com/office/officeart/2009/3/layout/HorizontalOrganizationChart"/>
    <dgm:cxn modelId="{01FBD7EB-5EDA-490F-A2F8-4B443EAF430C}" type="presOf" srcId="{1DB26985-C23A-4CB2-95EB-22114188AB5C}" destId="{FC9F881F-346A-4232-8729-025F5114BFE7}" srcOrd="0" destOrd="0" presId="urn:microsoft.com/office/officeart/2009/3/layout/HorizontalOrganizationChart"/>
    <dgm:cxn modelId="{46844BF1-E726-4F7F-9073-325E5A4CC58A}" type="presOf" srcId="{9FDA8F30-61C0-4D4B-8F1D-545C1F1011FC}" destId="{5554CC2A-1BF7-47B1-A416-5F8C714F71B0}" srcOrd="0" destOrd="0" presId="urn:microsoft.com/office/officeart/2009/3/layout/HorizontalOrganizationChart"/>
    <dgm:cxn modelId="{2C82E3D6-BB1B-47A0-9153-720D11A09B21}" srcId="{9AAC3032-4E54-451F-82F9-4B2A400F0ABD}" destId="{37A5FAC2-BDBB-4F28-BA96-A25AB4B89392}" srcOrd="1" destOrd="0" parTransId="{B264069D-0CDC-4BB0-A9D3-138A0FFA53C9}" sibTransId="{95B40C85-21EF-4F9F-88FE-2FC5A435609E}"/>
    <dgm:cxn modelId="{9CD3164C-4DDE-4DCA-A913-DEA5A44C5793}" type="presOf" srcId="{3E1FAE2A-F8CC-4A6E-A4C2-0FB962807BAB}" destId="{3100C03F-7119-400E-908D-60B522706047}" srcOrd="1" destOrd="0" presId="urn:microsoft.com/office/officeart/2009/3/layout/HorizontalOrganizationChart"/>
    <dgm:cxn modelId="{C3B181A1-8A13-49E1-B3D8-B209DAF7F92B}" srcId="{9AAC3032-4E54-451F-82F9-4B2A400F0ABD}" destId="{0F6E0FEE-B4D8-4B84-AC7C-12039A4528B1}" srcOrd="0" destOrd="0" parTransId="{1DB26985-C23A-4CB2-95EB-22114188AB5C}" sibTransId="{769851A9-1239-4579-98CB-EB5A0BFA5566}"/>
    <dgm:cxn modelId="{76AB661F-60C2-459A-89CC-6CEDB0376C81}" type="presOf" srcId="{75F53A32-C320-4470-977F-E431C94E97C0}" destId="{7A41563E-8379-4134-B1CD-181461C015EA}" srcOrd="1" destOrd="0" presId="urn:microsoft.com/office/officeart/2009/3/layout/HorizontalOrganizationChart"/>
    <dgm:cxn modelId="{29E0066D-0E4F-4864-B9C0-41391698F382}" type="presOf" srcId="{CF230FE7-9DBA-4183-BDBD-927E08B37C56}" destId="{02C840AE-42BC-455D-9497-428F81BDFFA1}" srcOrd="0" destOrd="0" presId="urn:microsoft.com/office/officeart/2009/3/layout/HorizontalOrganizationChart"/>
    <dgm:cxn modelId="{EFB1B042-EC63-45E9-9AEA-65A49F3C9CF2}" type="presOf" srcId="{94B2E0DF-0980-40FA-99DE-DBD172B103F9}" destId="{7A6F9708-7288-4591-88DA-854BDBF4BA4B}" srcOrd="0" destOrd="0" presId="urn:microsoft.com/office/officeart/2009/3/layout/HorizontalOrganizationChart"/>
    <dgm:cxn modelId="{003B5BFA-1485-4FCA-A020-5C84E0112D8A}" type="presOf" srcId="{AC7291CD-BF32-4FD9-B635-05DA42C05829}" destId="{7BCEBF72-D631-4BF2-82CD-88D47EF11020}" srcOrd="1" destOrd="0" presId="urn:microsoft.com/office/officeart/2009/3/layout/HorizontalOrganizationChart"/>
    <dgm:cxn modelId="{E38B5769-E1F2-488A-AF86-66112CFDA67E}" type="presOf" srcId="{D76B355E-360B-4DB3-9B0A-734E7A8B5F79}" destId="{8FBE042A-B910-4B01-9753-89E090492AF8}" srcOrd="0" destOrd="0" presId="urn:microsoft.com/office/officeart/2009/3/layout/HorizontalOrganizationChart"/>
    <dgm:cxn modelId="{DA6371EA-53D0-4436-8224-0B676CFEEA59}" srcId="{A38FC05A-5E07-4CA3-AED3-120F80C38C9B}" destId="{ACE0BA07-4240-4352-98CB-835CF479A9E3}" srcOrd="1" destOrd="0" parTransId="{922EF086-B5F5-48AA-B17C-ECF9CC80F891}" sibTransId="{4AC08524-55E0-4904-913B-4D3DDFA7033C}"/>
    <dgm:cxn modelId="{85D6B427-9F47-4488-B093-A9A494261CC6}" type="presOf" srcId="{B418CCCB-3D8E-40A5-A63E-B776B151621B}" destId="{A8225C88-2817-46A0-818B-85A6BE965AFA}" srcOrd="0" destOrd="0" presId="urn:microsoft.com/office/officeart/2009/3/layout/HorizontalOrganizationChart"/>
    <dgm:cxn modelId="{63B40659-F5F3-4729-902C-A4D08A676A09}" type="presOf" srcId="{F6CB9EFE-29F9-4177-8244-744E640A8E5D}" destId="{7884762C-2E66-4468-BC6B-85AA282B0A50}" srcOrd="0" destOrd="0" presId="urn:microsoft.com/office/officeart/2009/3/layout/HorizontalOrganizationChart"/>
    <dgm:cxn modelId="{93EDA3D0-639A-4EE5-AFC3-87F17CCD4E83}" srcId="{5938898E-B83D-4A8D-ADFE-B46B956AAD91}" destId="{4855453F-452C-4D92-BB74-2F5768AFE959}" srcOrd="0" destOrd="0" parTransId="{2E26C329-07A6-4580-BD5F-A25ABABC2577}" sibTransId="{E13E8A9B-7E20-407C-B91C-30550554C874}"/>
    <dgm:cxn modelId="{765B7B8C-B2A6-41E9-BD12-CA1CC05AB7A1}" type="presOf" srcId="{4855453F-452C-4D92-BB74-2F5768AFE959}" destId="{04180C38-66CB-4C31-BD26-6011D4C5B5E4}" srcOrd="1" destOrd="0" presId="urn:microsoft.com/office/officeart/2009/3/layout/HorizontalOrganizationChart"/>
    <dgm:cxn modelId="{1FF30F1A-A369-46CC-8603-8068D862C310}" type="presOf" srcId="{5938898E-B83D-4A8D-ADFE-B46B956AAD91}" destId="{F182D3DD-3606-48A3-B448-96DC69FA52C0}" srcOrd="1" destOrd="0" presId="urn:microsoft.com/office/officeart/2009/3/layout/HorizontalOrganizationChart"/>
    <dgm:cxn modelId="{585F0569-1F5A-4C8E-A802-6846C627D124}" type="presOf" srcId="{37A5FAC2-BDBB-4F28-BA96-A25AB4B89392}" destId="{06981AFA-F45F-4503-860A-EC6F53B297AB}" srcOrd="1" destOrd="0" presId="urn:microsoft.com/office/officeart/2009/3/layout/HorizontalOrganizationChart"/>
    <dgm:cxn modelId="{860819F7-068A-48CB-9D19-F3E5D634B7B4}" srcId="{A38FC05A-5E07-4CA3-AED3-120F80C38C9B}" destId="{5DCAB60F-FD26-4C00-AD69-7C58D9E4A24E}" srcOrd="5" destOrd="0" parTransId="{C42478FC-D8D1-4E15-9B28-20E531A08A78}" sibTransId="{AD010105-EF2C-4B27-ADF1-712BA690BC81}"/>
    <dgm:cxn modelId="{8EC5E8C8-9924-492D-BC83-B42E26454E2A}" srcId="{A38FC05A-5E07-4CA3-AED3-120F80C38C9B}" destId="{5938898E-B83D-4A8D-ADFE-B46B956AAD91}" srcOrd="0" destOrd="0" parTransId="{B418CCCB-3D8E-40A5-A63E-B776B151621B}" sibTransId="{92979B7E-7B5A-465D-928B-934820DB2BF2}"/>
    <dgm:cxn modelId="{A7C45FB3-3496-4D28-9E32-0412CE0A0ACF}" srcId="{9ACAFCFC-5142-4C6A-A550-74BE20AD0CD4}" destId="{D76B355E-360B-4DB3-9B0A-734E7A8B5F79}" srcOrd="2" destOrd="0" parTransId="{788EB51A-BDC2-46C7-BA97-F6662BF872AF}" sibTransId="{31569711-2122-4CD4-8DD5-3BA95E7ABB49}"/>
    <dgm:cxn modelId="{997EAD73-3243-4C7C-A5BE-B6E67D7AD81E}" type="presOf" srcId="{BA799F54-9352-40D3-AA86-594E3F5F79AA}" destId="{B4FC50F6-3AE2-4AB2-B331-709FE78EDC77}" srcOrd="1" destOrd="0" presId="urn:microsoft.com/office/officeart/2009/3/layout/HorizontalOrganizationChart"/>
    <dgm:cxn modelId="{4700264E-F608-4EFB-9CA2-4180BBFBCC28}" type="presOf" srcId="{08528FE6-32E9-456C-959A-2C3A902C7459}" destId="{09313367-F7E0-4887-93F8-1A6FFEAE1587}" srcOrd="1" destOrd="0" presId="urn:microsoft.com/office/officeart/2009/3/layout/HorizontalOrganizationChart"/>
    <dgm:cxn modelId="{C70A2F5A-DE8D-4C3B-BE71-B6242B6E4E0F}" type="presOf" srcId="{FC32A58B-ED6D-487E-9E93-189426A26A59}" destId="{F13825E2-2C5C-4976-AACF-A5D887850619}" srcOrd="1" destOrd="0" presId="urn:microsoft.com/office/officeart/2009/3/layout/HorizontalOrganizationChart"/>
    <dgm:cxn modelId="{9606AA60-A5B1-4BEB-9457-3E4DFBD2CBBF}" type="presOf" srcId="{31D04EAE-0456-4DBD-80A1-E4B70D6FBA73}" destId="{B1849D73-D528-4533-878E-672682CCD73A}" srcOrd="1" destOrd="0" presId="urn:microsoft.com/office/officeart/2009/3/layout/HorizontalOrganizationChart"/>
    <dgm:cxn modelId="{049729B4-AC0E-4504-8EE3-58D87BCB7FDF}" type="presOf" srcId="{5938898E-B83D-4A8D-ADFE-B46B956AAD91}" destId="{BFCE283B-40BD-4206-B6CD-2F187742E8B2}" srcOrd="0" destOrd="0" presId="urn:microsoft.com/office/officeart/2009/3/layout/HorizontalOrganizationChart"/>
    <dgm:cxn modelId="{365FD504-AFB8-4F6C-9B93-4E7C73E66BEF}" type="presOf" srcId="{75F53A32-C320-4470-977F-E431C94E97C0}" destId="{E17471D5-F9BD-4B3E-BCAF-7731AA72ADA4}" srcOrd="0" destOrd="0" presId="urn:microsoft.com/office/officeart/2009/3/layout/HorizontalOrganizationChart"/>
    <dgm:cxn modelId="{C5BDEC0A-4AF1-4CD0-BCBD-50AFE89BBCE5}" type="presOf" srcId="{3181B794-750D-4313-8B75-982D23FEEDBA}" destId="{0A700EB4-8F02-4BDB-9B49-FF62E83EAEC6}" srcOrd="0" destOrd="0" presId="urn:microsoft.com/office/officeart/2009/3/layout/HorizontalOrganizationChart"/>
    <dgm:cxn modelId="{9BF712E1-BC88-4B49-93D0-54CC06178ECF}" srcId="{37A5FAC2-BDBB-4F28-BA96-A25AB4B89392}" destId="{BA799F54-9352-40D3-AA86-594E3F5F79AA}" srcOrd="0" destOrd="0" parTransId="{CF230FE7-9DBA-4183-BDBD-927E08B37C56}" sibTransId="{A9D95ADD-B0AE-4952-93D8-19D7D2CFF7F6}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B3036E75-110A-4197-B369-0F380A4765CC}" srcId="{9ACAFCFC-5142-4C6A-A550-74BE20AD0CD4}" destId="{A38FC05A-5E07-4CA3-AED3-120F80C38C9B}" srcOrd="1" destOrd="0" parTransId="{30DB14B4-C961-470D-9A47-EEC7F9368630}" sibTransId="{659ABC5A-C67B-4053-9512-4BDAFEC2B7D9}"/>
    <dgm:cxn modelId="{2CE277D2-EA95-49CF-8CC4-8DF24FD59D07}" type="presOf" srcId="{9AAC3032-4E54-451F-82F9-4B2A400F0ABD}" destId="{C47AD335-5C88-494C-B3A1-C5A956FD655A}" srcOrd="0" destOrd="0" presId="urn:microsoft.com/office/officeart/2009/3/layout/HorizontalOrganizationChart"/>
    <dgm:cxn modelId="{EDA19B68-6F91-40D8-8E7B-BAE6F6220359}" type="presOf" srcId="{18098B98-3D02-4896-B26C-F45ACCBFA8F8}" destId="{8D37030A-DCE6-41F1-85A1-3118BB466C91}" srcOrd="0" destOrd="0" presId="urn:microsoft.com/office/officeart/2009/3/layout/HorizontalOrganizationChart"/>
    <dgm:cxn modelId="{06C199B7-CB2B-4106-978C-F32374B0E978}" srcId="{3E1FAE2A-F8CC-4A6E-A4C2-0FB962807BAB}" destId="{AC7291CD-BF32-4FD9-B635-05DA42C05829}" srcOrd="0" destOrd="0" parTransId="{35BC884F-EB2D-48B8-81CC-05AD5E13EC0A}" sibTransId="{DE0619F0-36F2-4766-BD80-94A292749A0A}"/>
    <dgm:cxn modelId="{5B8CA2C6-5558-4B42-9876-D1298A57345B}" type="presOf" srcId="{5DCAB60F-FD26-4C00-AD69-7C58D9E4A24E}" destId="{BBD85540-7268-4AAF-BAA6-429F32B566D1}" srcOrd="0" destOrd="0" presId="urn:microsoft.com/office/officeart/2009/3/layout/HorizontalOrganizationChart"/>
    <dgm:cxn modelId="{C7F9CB92-A7C1-4B75-8F6E-088F32A91A7A}" type="presOf" srcId="{1449AB31-8A25-46F0-A80A-8595609BEB64}" destId="{11D806AB-6C7B-469D-8722-6E4414FEC5D7}" srcOrd="1" destOrd="0" presId="urn:microsoft.com/office/officeart/2009/3/layout/HorizontalOrganizationChart"/>
    <dgm:cxn modelId="{F58B9469-456E-4B1A-80D5-0D6CF38E0E1A}" type="presOf" srcId="{08528FE6-32E9-456C-959A-2C3A902C7459}" destId="{2CA9EEE3-1211-4D7E-BF1E-B20057926462}" srcOrd="0" destOrd="0" presId="urn:microsoft.com/office/officeart/2009/3/layout/HorizontalOrganizationChart"/>
    <dgm:cxn modelId="{0995F62F-7DFE-449A-A4E3-1F16FB0FD376}" type="presOf" srcId="{9ACAFCFC-5142-4C6A-A550-74BE20AD0CD4}" destId="{CF2F7F3E-7E7D-4936-A1EC-318FAD052DCC}" srcOrd="1" destOrd="0" presId="urn:microsoft.com/office/officeart/2009/3/layout/HorizontalOrganizationChart"/>
    <dgm:cxn modelId="{15A15729-0943-4321-A516-1FA2B9264416}" type="presOf" srcId="{9ACAFCFC-5142-4C6A-A550-74BE20AD0CD4}" destId="{BE907398-AA16-4188-B20A-D96C29A10321}" srcOrd="0" destOrd="0" presId="urn:microsoft.com/office/officeart/2009/3/layout/HorizontalOrganizationChart"/>
    <dgm:cxn modelId="{37008260-2B17-42DA-B35D-562117172683}" type="presOf" srcId="{35BC884F-EB2D-48B8-81CC-05AD5E13EC0A}" destId="{7FAB7167-E69B-45DD-8D0C-ECC20978E5DE}" srcOrd="0" destOrd="0" presId="urn:microsoft.com/office/officeart/2009/3/layout/HorizontalOrganizationChart"/>
    <dgm:cxn modelId="{3D84D42A-79C3-408D-AB84-8F8F5D4399C4}" type="presOf" srcId="{5210E6C0-7B5F-4615-8FD8-15609B60CBD8}" destId="{829303FF-0E5D-44E1-BE44-9CC2D1BFF960}" srcOrd="0" destOrd="0" presId="urn:microsoft.com/office/officeart/2009/3/layout/HorizontalOrganizationChart"/>
    <dgm:cxn modelId="{BAEB75E1-86FA-4A03-BAE8-BCB329C8113A}" type="presOf" srcId="{27CE63BC-64D4-4A28-B30E-BB8352CAD4E3}" destId="{C78109DA-43C3-4505-90F5-E29DBE9F6DF5}" srcOrd="1" destOrd="0" presId="urn:microsoft.com/office/officeart/2009/3/layout/HorizontalOrganizationChart"/>
    <dgm:cxn modelId="{2E42082B-5EBA-4D6D-98BB-70BF28719721}" type="presOf" srcId="{30DB14B4-C961-470D-9A47-EEC7F9368630}" destId="{C749CD90-5ED1-40E7-9C5B-D2F44FC6E4B6}" srcOrd="0" destOrd="0" presId="urn:microsoft.com/office/officeart/2009/3/layout/HorizontalOrganizationChart"/>
    <dgm:cxn modelId="{F1CA8ACC-B9F7-4E1D-A168-1B5271C1337A}" srcId="{A38FC05A-5E07-4CA3-AED3-120F80C38C9B}" destId="{27CE63BC-64D4-4A28-B30E-BB8352CAD4E3}" srcOrd="3" destOrd="0" parTransId="{C54C9557-C9FA-43EB-A6ED-2E67735708FC}" sibTransId="{B2DD3F3B-8DD0-4282-A695-BF2327D56D61}"/>
    <dgm:cxn modelId="{3F91B78A-291C-4DAB-A100-07277B3959BA}" srcId="{A38FC05A-5E07-4CA3-AED3-120F80C38C9B}" destId="{9AAC3032-4E54-451F-82F9-4B2A400F0ABD}" srcOrd="2" destOrd="0" parTransId="{F6CB9EFE-29F9-4177-8244-744E640A8E5D}" sibTransId="{B603D156-02AB-4477-83DE-066E437B60BD}"/>
    <dgm:cxn modelId="{6EA0A19F-4BCD-4305-9861-EC8D4BA89649}" type="presParOf" srcId="{8D37030A-DCE6-41F1-85A1-3118BB466C91}" destId="{D4A58A86-3A97-467D-974C-B5AD8E6B2DE5}" srcOrd="0" destOrd="0" presId="urn:microsoft.com/office/officeart/2009/3/layout/HorizontalOrganizationChart"/>
    <dgm:cxn modelId="{60C24AD8-C754-4335-985C-43B821C2A0F5}" type="presParOf" srcId="{D4A58A86-3A97-467D-974C-B5AD8E6B2DE5}" destId="{EF3148DB-7DFB-4610-9FBC-FE1EFD64632D}" srcOrd="0" destOrd="0" presId="urn:microsoft.com/office/officeart/2009/3/layout/HorizontalOrganizationChart"/>
    <dgm:cxn modelId="{A361B50A-D6F3-4BD3-A250-A36150D8C2DA}" type="presParOf" srcId="{EF3148DB-7DFB-4610-9FBC-FE1EFD64632D}" destId="{EDEA0F51-606C-486A-AD15-D1B2FD25F3D4}" srcOrd="0" destOrd="0" presId="urn:microsoft.com/office/officeart/2009/3/layout/HorizontalOrganizationChart"/>
    <dgm:cxn modelId="{EADD1CBA-BB6C-427C-8478-7AF0F5A106E1}" type="presParOf" srcId="{EF3148DB-7DFB-4610-9FBC-FE1EFD64632D}" destId="{FF1B0FC5-8795-428E-BAB2-51655DF9BFAC}" srcOrd="1" destOrd="0" presId="urn:microsoft.com/office/officeart/2009/3/layout/HorizontalOrganizationChart"/>
    <dgm:cxn modelId="{D015430F-A850-4552-89DC-5C8ACF2E0D22}" type="presParOf" srcId="{D4A58A86-3A97-467D-974C-B5AD8E6B2DE5}" destId="{F6659865-90AE-45C7-8FB7-61D01A2E71D2}" srcOrd="1" destOrd="0" presId="urn:microsoft.com/office/officeart/2009/3/layout/HorizontalOrganizationChart"/>
    <dgm:cxn modelId="{4CA99743-FDB2-4435-8214-0CA6787121CD}" type="presParOf" srcId="{D4A58A86-3A97-467D-974C-B5AD8E6B2DE5}" destId="{F7809071-4E70-43DB-9702-B1FAF940FFAF}" srcOrd="2" destOrd="0" presId="urn:microsoft.com/office/officeart/2009/3/layout/HorizontalOrganizationChart"/>
    <dgm:cxn modelId="{36857EA6-C891-4207-8C00-3482C2CC72E6}" type="presParOf" srcId="{8D37030A-DCE6-41F1-85A1-3118BB466C91}" destId="{5DE51BA2-DAD1-46C8-BC60-D9FCBC545CA8}" srcOrd="1" destOrd="0" presId="urn:microsoft.com/office/officeart/2009/3/layout/HorizontalOrganizationChart"/>
    <dgm:cxn modelId="{D4F4E687-D1E5-4FF5-BC21-F142E3BAEB6F}" type="presParOf" srcId="{5DE51BA2-DAD1-46C8-BC60-D9FCBC545CA8}" destId="{32CA07E6-6C3A-49FB-AE1D-057F9204807E}" srcOrd="0" destOrd="0" presId="urn:microsoft.com/office/officeart/2009/3/layout/HorizontalOrganizationChart"/>
    <dgm:cxn modelId="{1248DC27-430C-4CBD-97FE-8F4D2CAA9233}" type="presParOf" srcId="{32CA07E6-6C3A-49FB-AE1D-057F9204807E}" destId="{BE907398-AA16-4188-B20A-D96C29A10321}" srcOrd="0" destOrd="0" presId="urn:microsoft.com/office/officeart/2009/3/layout/HorizontalOrganizationChart"/>
    <dgm:cxn modelId="{DD5D5E21-2F13-4F00-8E78-14E478168C8F}" type="presParOf" srcId="{32CA07E6-6C3A-49FB-AE1D-057F9204807E}" destId="{CF2F7F3E-7E7D-4936-A1EC-318FAD052DCC}" srcOrd="1" destOrd="0" presId="urn:microsoft.com/office/officeart/2009/3/layout/HorizontalOrganizationChart"/>
    <dgm:cxn modelId="{30855FE9-7CCE-4DDE-8D77-1DE1AAF75F29}" type="presParOf" srcId="{5DE51BA2-DAD1-46C8-BC60-D9FCBC545CA8}" destId="{290DFCD5-71FC-4FC9-A8D1-3A74D79F1627}" srcOrd="1" destOrd="0" presId="urn:microsoft.com/office/officeart/2009/3/layout/HorizontalOrganizationChart"/>
    <dgm:cxn modelId="{D1B971F1-429D-4754-B32C-AA25B3ECAC05}" type="presParOf" srcId="{290DFCD5-71FC-4FC9-A8D1-3A74D79F1627}" destId="{829303FF-0E5D-44E1-BE44-9CC2D1BFF960}" srcOrd="0" destOrd="0" presId="urn:microsoft.com/office/officeart/2009/3/layout/HorizontalOrganizationChart"/>
    <dgm:cxn modelId="{2556F2B8-F64C-466F-BFB2-73BBD9A17487}" type="presParOf" srcId="{290DFCD5-71FC-4FC9-A8D1-3A74D79F1627}" destId="{EEAEC424-8B7D-42D1-A671-7D8D4527F07B}" srcOrd="1" destOrd="0" presId="urn:microsoft.com/office/officeart/2009/3/layout/HorizontalOrganizationChart"/>
    <dgm:cxn modelId="{613E1B0C-8125-4C14-9393-C793DA9F2264}" type="presParOf" srcId="{EEAEC424-8B7D-42D1-A671-7D8D4527F07B}" destId="{B4D129CD-A238-4172-9E16-1FF13E430C70}" srcOrd="0" destOrd="0" presId="urn:microsoft.com/office/officeart/2009/3/layout/HorizontalOrganizationChart"/>
    <dgm:cxn modelId="{DB15C0AB-70F3-4D34-9167-A514DBD898A6}" type="presParOf" srcId="{B4D129CD-A238-4172-9E16-1FF13E430C70}" destId="{DAAF4679-7E0F-4825-B044-629AB82E5C4B}" srcOrd="0" destOrd="0" presId="urn:microsoft.com/office/officeart/2009/3/layout/HorizontalOrganizationChart"/>
    <dgm:cxn modelId="{0671E259-B305-485B-9A08-2CDE98800903}" type="presParOf" srcId="{B4D129CD-A238-4172-9E16-1FF13E430C70}" destId="{11D806AB-6C7B-469D-8722-6E4414FEC5D7}" srcOrd="1" destOrd="0" presId="urn:microsoft.com/office/officeart/2009/3/layout/HorizontalOrganizationChart"/>
    <dgm:cxn modelId="{0F770502-5E41-4A6E-8C72-31D63BA981D3}" type="presParOf" srcId="{EEAEC424-8B7D-42D1-A671-7D8D4527F07B}" destId="{07A164DF-5E38-42E8-8471-B2755CA34668}" srcOrd="1" destOrd="0" presId="urn:microsoft.com/office/officeart/2009/3/layout/HorizontalOrganizationChart"/>
    <dgm:cxn modelId="{D2D4F8CF-DDFE-43FA-980F-D4D5BEA1FE9B}" type="presParOf" srcId="{EEAEC424-8B7D-42D1-A671-7D8D4527F07B}" destId="{ADFC4550-9310-4BA1-A92B-DC66E6BB7537}" srcOrd="2" destOrd="0" presId="urn:microsoft.com/office/officeart/2009/3/layout/HorizontalOrganizationChart"/>
    <dgm:cxn modelId="{40C5815E-D0E2-4FC3-975E-27CA096D98F6}" type="presParOf" srcId="{290DFCD5-71FC-4FC9-A8D1-3A74D79F1627}" destId="{C749CD90-5ED1-40E7-9C5B-D2F44FC6E4B6}" srcOrd="2" destOrd="0" presId="urn:microsoft.com/office/officeart/2009/3/layout/HorizontalOrganizationChart"/>
    <dgm:cxn modelId="{56A2B396-4F18-4A28-8413-1737AE2305F1}" type="presParOf" srcId="{290DFCD5-71FC-4FC9-A8D1-3A74D79F1627}" destId="{0038A0A3-B932-4A08-92D8-3EAB49DC3ED9}" srcOrd="3" destOrd="0" presId="urn:microsoft.com/office/officeart/2009/3/layout/HorizontalOrganizationChart"/>
    <dgm:cxn modelId="{B1C95A58-07F5-4F12-8785-F88C937744B3}" type="presParOf" srcId="{0038A0A3-B932-4A08-92D8-3EAB49DC3ED9}" destId="{9252A3E3-9D71-4F7B-B597-DEF21627ACD8}" srcOrd="0" destOrd="0" presId="urn:microsoft.com/office/officeart/2009/3/layout/HorizontalOrganizationChart"/>
    <dgm:cxn modelId="{DC882A3D-201C-447A-9C2C-8AF6DCC40558}" type="presParOf" srcId="{9252A3E3-9D71-4F7B-B597-DEF21627ACD8}" destId="{B7763EA0-6D75-420B-B14A-87B95D9C65AD}" srcOrd="0" destOrd="0" presId="urn:microsoft.com/office/officeart/2009/3/layout/HorizontalOrganizationChart"/>
    <dgm:cxn modelId="{C38CC692-CB45-43D7-828C-D67598727DF5}" type="presParOf" srcId="{9252A3E3-9D71-4F7B-B597-DEF21627ACD8}" destId="{B2997602-79B5-4384-AE80-96DC36476E35}" srcOrd="1" destOrd="0" presId="urn:microsoft.com/office/officeart/2009/3/layout/HorizontalOrganizationChart"/>
    <dgm:cxn modelId="{ACC59F00-D84A-47D3-982D-C530242C8F64}" type="presParOf" srcId="{0038A0A3-B932-4A08-92D8-3EAB49DC3ED9}" destId="{2FBB6852-4AAD-4074-B6CF-AEA51B5ABCCC}" srcOrd="1" destOrd="0" presId="urn:microsoft.com/office/officeart/2009/3/layout/HorizontalOrganizationChart"/>
    <dgm:cxn modelId="{A37591CD-DF6D-4AF0-81C5-7CA05263EBCE}" type="presParOf" srcId="{2FBB6852-4AAD-4074-B6CF-AEA51B5ABCCC}" destId="{A8225C88-2817-46A0-818B-85A6BE965AFA}" srcOrd="0" destOrd="0" presId="urn:microsoft.com/office/officeart/2009/3/layout/HorizontalOrganizationChart"/>
    <dgm:cxn modelId="{409F5EB5-D39D-4AD4-B381-AF934D4D05B7}" type="presParOf" srcId="{2FBB6852-4AAD-4074-B6CF-AEA51B5ABCCC}" destId="{5419824A-1728-41A4-80DB-50706CB05D02}" srcOrd="1" destOrd="0" presId="urn:microsoft.com/office/officeart/2009/3/layout/HorizontalOrganizationChart"/>
    <dgm:cxn modelId="{23531B5A-7CD2-45CB-8DCC-09E84B77483C}" type="presParOf" srcId="{5419824A-1728-41A4-80DB-50706CB05D02}" destId="{4CCC3FD7-A623-4053-89C7-48DB5D1E15A4}" srcOrd="0" destOrd="0" presId="urn:microsoft.com/office/officeart/2009/3/layout/HorizontalOrganizationChart"/>
    <dgm:cxn modelId="{141AD109-BADF-4EB7-92CE-92A6B1C52DC6}" type="presParOf" srcId="{4CCC3FD7-A623-4053-89C7-48DB5D1E15A4}" destId="{BFCE283B-40BD-4206-B6CD-2F187742E8B2}" srcOrd="0" destOrd="0" presId="urn:microsoft.com/office/officeart/2009/3/layout/HorizontalOrganizationChart"/>
    <dgm:cxn modelId="{784ED14E-17E3-4F7E-8705-1A3352B3FCC0}" type="presParOf" srcId="{4CCC3FD7-A623-4053-89C7-48DB5D1E15A4}" destId="{F182D3DD-3606-48A3-B448-96DC69FA52C0}" srcOrd="1" destOrd="0" presId="urn:microsoft.com/office/officeart/2009/3/layout/HorizontalOrganizationChart"/>
    <dgm:cxn modelId="{718172F3-63FD-46EC-8CCD-40CE9F323CD9}" type="presParOf" srcId="{5419824A-1728-41A4-80DB-50706CB05D02}" destId="{6E112C8C-88C4-4196-97FD-8125CCC392ED}" srcOrd="1" destOrd="0" presId="urn:microsoft.com/office/officeart/2009/3/layout/HorizontalOrganizationChart"/>
    <dgm:cxn modelId="{E0E81477-E462-4F03-B41C-11B389F91C53}" type="presParOf" srcId="{6E112C8C-88C4-4196-97FD-8125CCC392ED}" destId="{0D13F3D3-F52B-405F-9AB4-ACB1EAA67343}" srcOrd="0" destOrd="0" presId="urn:microsoft.com/office/officeart/2009/3/layout/HorizontalOrganizationChart"/>
    <dgm:cxn modelId="{DB1A1133-17C7-4403-A2CC-567CDA179A6E}" type="presParOf" srcId="{6E112C8C-88C4-4196-97FD-8125CCC392ED}" destId="{89803260-CA6D-42BC-9AC3-73FADADD63DE}" srcOrd="1" destOrd="0" presId="urn:microsoft.com/office/officeart/2009/3/layout/HorizontalOrganizationChart"/>
    <dgm:cxn modelId="{AF26C97B-FEA4-42AF-B9F4-635C6B3CF64E}" type="presParOf" srcId="{89803260-CA6D-42BC-9AC3-73FADADD63DE}" destId="{3B720E1E-3F45-428D-A7C2-C952D8B537B6}" srcOrd="0" destOrd="0" presId="urn:microsoft.com/office/officeart/2009/3/layout/HorizontalOrganizationChart"/>
    <dgm:cxn modelId="{007AF5CA-4F73-4296-9BCB-330D00E284B1}" type="presParOf" srcId="{3B720E1E-3F45-428D-A7C2-C952D8B537B6}" destId="{A5392B4D-2E96-4499-AB03-33C7EB3130F5}" srcOrd="0" destOrd="0" presId="urn:microsoft.com/office/officeart/2009/3/layout/HorizontalOrganizationChart"/>
    <dgm:cxn modelId="{19FDBBEA-2AD1-41F5-AF18-37CA3206270B}" type="presParOf" srcId="{3B720E1E-3F45-428D-A7C2-C952D8B537B6}" destId="{04180C38-66CB-4C31-BD26-6011D4C5B5E4}" srcOrd="1" destOrd="0" presId="urn:microsoft.com/office/officeart/2009/3/layout/HorizontalOrganizationChart"/>
    <dgm:cxn modelId="{D7A73569-4A17-439F-B2A8-3BEE43D17E9F}" type="presParOf" srcId="{89803260-CA6D-42BC-9AC3-73FADADD63DE}" destId="{AB79871E-490A-4C75-8994-FDB6ACAB8335}" srcOrd="1" destOrd="0" presId="urn:microsoft.com/office/officeart/2009/3/layout/HorizontalOrganizationChart"/>
    <dgm:cxn modelId="{54192F52-5EB3-4C4F-8C22-5ECEEB10B82D}" type="presParOf" srcId="{89803260-CA6D-42BC-9AC3-73FADADD63DE}" destId="{17BDB474-5E86-4436-9311-D2FDE2B8364E}" srcOrd="2" destOrd="0" presId="urn:microsoft.com/office/officeart/2009/3/layout/HorizontalOrganizationChart"/>
    <dgm:cxn modelId="{9BF7A43D-0FF5-49E6-99B3-0BCD53C4ADF6}" type="presParOf" srcId="{6E112C8C-88C4-4196-97FD-8125CCC392ED}" destId="{2A2A6BBA-901C-4E3D-A6E7-22B2AF0B5B07}" srcOrd="2" destOrd="0" presId="urn:microsoft.com/office/officeart/2009/3/layout/HorizontalOrganizationChart"/>
    <dgm:cxn modelId="{34F7707A-853C-43CF-9DE7-FAB6E6A7A93C}" type="presParOf" srcId="{6E112C8C-88C4-4196-97FD-8125CCC392ED}" destId="{95D7952E-D315-4BCB-A057-8C4063B55F52}" srcOrd="3" destOrd="0" presId="urn:microsoft.com/office/officeart/2009/3/layout/HorizontalOrganizationChart"/>
    <dgm:cxn modelId="{F45504C8-24F9-4398-AFB0-C4390EB87EF9}" type="presParOf" srcId="{95D7952E-D315-4BCB-A057-8C4063B55F52}" destId="{B89CDF35-27F2-459F-A4DC-3F04DD2E045F}" srcOrd="0" destOrd="0" presId="urn:microsoft.com/office/officeart/2009/3/layout/HorizontalOrganizationChart"/>
    <dgm:cxn modelId="{CE4A734B-DD27-4C1F-AB06-EA1D47D1563D}" type="presParOf" srcId="{B89CDF35-27F2-459F-A4DC-3F04DD2E045F}" destId="{0A700EB4-8F02-4BDB-9B49-FF62E83EAEC6}" srcOrd="0" destOrd="0" presId="urn:microsoft.com/office/officeart/2009/3/layout/HorizontalOrganizationChart"/>
    <dgm:cxn modelId="{80C872D5-310A-47AC-8F97-0E87717E8F38}" type="presParOf" srcId="{B89CDF35-27F2-459F-A4DC-3F04DD2E045F}" destId="{4F5EE5BE-E5D7-4854-BE3B-4F5E4165AB21}" srcOrd="1" destOrd="0" presId="urn:microsoft.com/office/officeart/2009/3/layout/HorizontalOrganizationChart"/>
    <dgm:cxn modelId="{397567F4-1148-4BA8-B7B3-E6C09AB3144D}" type="presParOf" srcId="{95D7952E-D315-4BCB-A057-8C4063B55F52}" destId="{B2CED700-9BBA-4AE2-A878-B0ECF7D0B65A}" srcOrd="1" destOrd="0" presId="urn:microsoft.com/office/officeart/2009/3/layout/HorizontalOrganizationChart"/>
    <dgm:cxn modelId="{822CA886-037C-440C-AC24-357C02DAAA13}" type="presParOf" srcId="{95D7952E-D315-4BCB-A057-8C4063B55F52}" destId="{A9A443AA-1778-49A0-A635-D7CFD97D7E21}" srcOrd="2" destOrd="0" presId="urn:microsoft.com/office/officeart/2009/3/layout/HorizontalOrganizationChart"/>
    <dgm:cxn modelId="{152B34C1-F3D1-45D9-AF25-9688F1D072A0}" type="presParOf" srcId="{5419824A-1728-41A4-80DB-50706CB05D02}" destId="{D3175322-0E49-4FBB-BC85-F3F8BDE9167F}" srcOrd="2" destOrd="0" presId="urn:microsoft.com/office/officeart/2009/3/layout/HorizontalOrganizationChart"/>
    <dgm:cxn modelId="{8B5B9905-F7A7-4840-A52D-B2FA29F61A2C}" type="presParOf" srcId="{2FBB6852-4AAD-4074-B6CF-AEA51B5ABCCC}" destId="{795A9348-3C46-4783-965F-BE2D1EF3BA93}" srcOrd="2" destOrd="0" presId="urn:microsoft.com/office/officeart/2009/3/layout/HorizontalOrganizationChart"/>
    <dgm:cxn modelId="{D4C72F11-5FE2-4235-9855-C669E4FDE896}" type="presParOf" srcId="{2FBB6852-4AAD-4074-B6CF-AEA51B5ABCCC}" destId="{340BA1B6-215B-4C69-8C89-C7EFB1DBAB62}" srcOrd="3" destOrd="0" presId="urn:microsoft.com/office/officeart/2009/3/layout/HorizontalOrganizationChart"/>
    <dgm:cxn modelId="{DE83091F-E84A-4FEB-B960-9F2B6A2694A8}" type="presParOf" srcId="{340BA1B6-215B-4C69-8C89-C7EFB1DBAB62}" destId="{AFD13DC7-42ED-4E25-A39B-9EAF9D38E9AA}" srcOrd="0" destOrd="0" presId="urn:microsoft.com/office/officeart/2009/3/layout/HorizontalOrganizationChart"/>
    <dgm:cxn modelId="{D0011C04-99C5-4D23-9987-E01BDAD21DA7}" type="presParOf" srcId="{AFD13DC7-42ED-4E25-A39B-9EAF9D38E9AA}" destId="{371C28E6-6B45-4B7F-A368-5EF14D2E6CCA}" srcOrd="0" destOrd="0" presId="urn:microsoft.com/office/officeart/2009/3/layout/HorizontalOrganizationChart"/>
    <dgm:cxn modelId="{86841825-8039-4A05-8DE6-2B04314233CD}" type="presParOf" srcId="{AFD13DC7-42ED-4E25-A39B-9EAF9D38E9AA}" destId="{49CACFDC-0231-4C4C-BF16-01C2C3298D4F}" srcOrd="1" destOrd="0" presId="urn:microsoft.com/office/officeart/2009/3/layout/HorizontalOrganizationChart"/>
    <dgm:cxn modelId="{AB3A3A06-B78D-407E-BD4C-09530D4259CD}" type="presParOf" srcId="{340BA1B6-215B-4C69-8C89-C7EFB1DBAB62}" destId="{6ED3D9D1-ADBD-4CF4-9A69-D9A58F238F09}" srcOrd="1" destOrd="0" presId="urn:microsoft.com/office/officeart/2009/3/layout/HorizontalOrganizationChart"/>
    <dgm:cxn modelId="{E19A00A9-C75C-49D1-AD3E-0C91E3638CAD}" type="presParOf" srcId="{6ED3D9D1-ADBD-4CF4-9A69-D9A58F238F09}" destId="{7A6F9708-7288-4591-88DA-854BDBF4BA4B}" srcOrd="0" destOrd="0" presId="urn:microsoft.com/office/officeart/2009/3/layout/HorizontalOrganizationChart"/>
    <dgm:cxn modelId="{A24975AD-B1EF-4F05-85EB-52BA86589443}" type="presParOf" srcId="{6ED3D9D1-ADBD-4CF4-9A69-D9A58F238F09}" destId="{26201F52-BD13-488A-A0B1-1BBF9A4998DB}" srcOrd="1" destOrd="0" presId="urn:microsoft.com/office/officeart/2009/3/layout/HorizontalOrganizationChart"/>
    <dgm:cxn modelId="{2BCDA3DB-AA38-4BDA-B1FA-EDCD4261B36C}" type="presParOf" srcId="{26201F52-BD13-488A-A0B1-1BBF9A4998DB}" destId="{29653762-7CD7-4B1C-B501-235A3029445D}" srcOrd="0" destOrd="0" presId="urn:microsoft.com/office/officeart/2009/3/layout/HorizontalOrganizationChart"/>
    <dgm:cxn modelId="{21DCB2CE-96C4-4DBC-AB97-D56C8DA8ADFC}" type="presParOf" srcId="{29653762-7CD7-4B1C-B501-235A3029445D}" destId="{F679856E-C537-4AC2-85D7-D9688C63B810}" srcOrd="0" destOrd="0" presId="urn:microsoft.com/office/officeart/2009/3/layout/HorizontalOrganizationChart"/>
    <dgm:cxn modelId="{9A99AFD8-FD83-4335-BBA1-C3C40C5BB1D9}" type="presParOf" srcId="{29653762-7CD7-4B1C-B501-235A3029445D}" destId="{B1849D73-D528-4533-878E-672682CCD73A}" srcOrd="1" destOrd="0" presId="urn:microsoft.com/office/officeart/2009/3/layout/HorizontalOrganizationChart"/>
    <dgm:cxn modelId="{684DE930-9DFC-4886-9786-F61E2B7B07FC}" type="presParOf" srcId="{26201F52-BD13-488A-A0B1-1BBF9A4998DB}" destId="{B4329B38-BD33-41B5-9815-3C26856EBF05}" srcOrd="1" destOrd="0" presId="urn:microsoft.com/office/officeart/2009/3/layout/HorizontalOrganizationChart"/>
    <dgm:cxn modelId="{FB5FC24B-9704-499C-865D-C165DA96D07D}" type="presParOf" srcId="{26201F52-BD13-488A-A0B1-1BBF9A4998DB}" destId="{370AC391-1735-4C10-8DE6-1C21245E1011}" srcOrd="2" destOrd="0" presId="urn:microsoft.com/office/officeart/2009/3/layout/HorizontalOrganizationChart"/>
    <dgm:cxn modelId="{AD05B70A-1347-48A5-9A54-2C758452A7C6}" type="presParOf" srcId="{340BA1B6-215B-4C69-8C89-C7EFB1DBAB62}" destId="{67CF6265-C099-46E2-9B3E-2F7D2028149F}" srcOrd="2" destOrd="0" presId="urn:microsoft.com/office/officeart/2009/3/layout/HorizontalOrganizationChart"/>
    <dgm:cxn modelId="{7A616347-1A6B-4F0E-A303-404137B26FFA}" type="presParOf" srcId="{2FBB6852-4AAD-4074-B6CF-AEA51B5ABCCC}" destId="{7884762C-2E66-4468-BC6B-85AA282B0A50}" srcOrd="4" destOrd="0" presId="urn:microsoft.com/office/officeart/2009/3/layout/HorizontalOrganizationChart"/>
    <dgm:cxn modelId="{C6B88413-CA4C-4844-9E8F-98152B8C1E49}" type="presParOf" srcId="{2FBB6852-4AAD-4074-B6CF-AEA51B5ABCCC}" destId="{ACD2BC9D-CD09-419C-AFC4-7F64209B9429}" srcOrd="5" destOrd="0" presId="urn:microsoft.com/office/officeart/2009/3/layout/HorizontalOrganizationChart"/>
    <dgm:cxn modelId="{66F27EED-95A7-42EB-B8AE-7CA7F6E3CECC}" type="presParOf" srcId="{ACD2BC9D-CD09-419C-AFC4-7F64209B9429}" destId="{4B85441B-F267-45E1-B5A1-D42C5D4840DC}" srcOrd="0" destOrd="0" presId="urn:microsoft.com/office/officeart/2009/3/layout/HorizontalOrganizationChart"/>
    <dgm:cxn modelId="{370AFE28-F2A4-4DEE-9424-73C92272C357}" type="presParOf" srcId="{4B85441B-F267-45E1-B5A1-D42C5D4840DC}" destId="{C47AD335-5C88-494C-B3A1-C5A956FD655A}" srcOrd="0" destOrd="0" presId="urn:microsoft.com/office/officeart/2009/3/layout/HorizontalOrganizationChart"/>
    <dgm:cxn modelId="{5F073506-E361-417B-8523-A24E804BF71A}" type="presParOf" srcId="{4B85441B-F267-45E1-B5A1-D42C5D4840DC}" destId="{D24B221A-8DD8-47C6-A1D8-9CAF5BF44380}" srcOrd="1" destOrd="0" presId="urn:microsoft.com/office/officeart/2009/3/layout/HorizontalOrganizationChart"/>
    <dgm:cxn modelId="{C8CDAC0B-DF70-48A9-9924-AB41276B03D6}" type="presParOf" srcId="{ACD2BC9D-CD09-419C-AFC4-7F64209B9429}" destId="{747AAB3E-6F67-44D6-83DE-951CAF358DAD}" srcOrd="1" destOrd="0" presId="urn:microsoft.com/office/officeart/2009/3/layout/HorizontalOrganizationChart"/>
    <dgm:cxn modelId="{94D74947-4958-4E73-8F47-311F57A0DEC3}" type="presParOf" srcId="{747AAB3E-6F67-44D6-83DE-951CAF358DAD}" destId="{FC9F881F-346A-4232-8729-025F5114BFE7}" srcOrd="0" destOrd="0" presId="urn:microsoft.com/office/officeart/2009/3/layout/HorizontalOrganizationChart"/>
    <dgm:cxn modelId="{B762E582-9C9D-4948-A676-FF0E250C866F}" type="presParOf" srcId="{747AAB3E-6F67-44D6-83DE-951CAF358DAD}" destId="{CDD7DCE3-11AC-4FCC-BB30-2FA6048F8E2E}" srcOrd="1" destOrd="0" presId="urn:microsoft.com/office/officeart/2009/3/layout/HorizontalOrganizationChart"/>
    <dgm:cxn modelId="{FDE6F975-C368-4453-A8F3-AC2E70A52E8A}" type="presParOf" srcId="{CDD7DCE3-11AC-4FCC-BB30-2FA6048F8E2E}" destId="{4C90C782-C6FB-4083-AA1C-62B8CAD23FCB}" srcOrd="0" destOrd="0" presId="urn:microsoft.com/office/officeart/2009/3/layout/HorizontalOrganizationChart"/>
    <dgm:cxn modelId="{D8905746-8B55-4FAB-A5DC-8220351B5727}" type="presParOf" srcId="{4C90C782-C6FB-4083-AA1C-62B8CAD23FCB}" destId="{199CE34F-FA51-4FB6-AEC6-6296C1F1121E}" srcOrd="0" destOrd="0" presId="urn:microsoft.com/office/officeart/2009/3/layout/HorizontalOrganizationChart"/>
    <dgm:cxn modelId="{2B7FB329-66F5-48BF-846C-B2D39B71F12A}" type="presParOf" srcId="{4C90C782-C6FB-4083-AA1C-62B8CAD23FCB}" destId="{94D5788E-DB9C-4A72-911E-D47EB168C009}" srcOrd="1" destOrd="0" presId="urn:microsoft.com/office/officeart/2009/3/layout/HorizontalOrganizationChart"/>
    <dgm:cxn modelId="{C6B41CC0-26F0-4B7F-8090-5AC92C669951}" type="presParOf" srcId="{CDD7DCE3-11AC-4FCC-BB30-2FA6048F8E2E}" destId="{AEB7172C-26F7-44F1-894A-86DB4EA5EF7E}" srcOrd="1" destOrd="0" presId="urn:microsoft.com/office/officeart/2009/3/layout/HorizontalOrganizationChart"/>
    <dgm:cxn modelId="{4A0CD4DD-A13D-449A-A5C8-FF2C35C06B3C}" type="presParOf" srcId="{CDD7DCE3-11AC-4FCC-BB30-2FA6048F8E2E}" destId="{23EF0693-A18B-43E0-AE2E-41779865BCCB}" srcOrd="2" destOrd="0" presId="urn:microsoft.com/office/officeart/2009/3/layout/HorizontalOrganizationChart"/>
    <dgm:cxn modelId="{33941681-FACE-47E9-B8D0-66D74F0F7B4C}" type="presParOf" srcId="{747AAB3E-6F67-44D6-83DE-951CAF358DAD}" destId="{3FAB00D3-DA40-492A-9E8F-72FCCD8FB5A4}" srcOrd="2" destOrd="0" presId="urn:microsoft.com/office/officeart/2009/3/layout/HorizontalOrganizationChart"/>
    <dgm:cxn modelId="{3474713F-3AE2-4D8A-BF4C-FAB0EC9AC5DC}" type="presParOf" srcId="{747AAB3E-6F67-44D6-83DE-951CAF358DAD}" destId="{36C988B9-1A02-4720-8853-E63A4EFD4E71}" srcOrd="3" destOrd="0" presId="urn:microsoft.com/office/officeart/2009/3/layout/HorizontalOrganizationChart"/>
    <dgm:cxn modelId="{F4335258-C6C0-4BDE-AC25-48AC2816D551}" type="presParOf" srcId="{36C988B9-1A02-4720-8853-E63A4EFD4E71}" destId="{E657EBAE-466C-43EC-897D-C79606DB3467}" srcOrd="0" destOrd="0" presId="urn:microsoft.com/office/officeart/2009/3/layout/HorizontalOrganizationChart"/>
    <dgm:cxn modelId="{896C8A10-B4C8-48B6-9A45-F170EAFE8C6E}" type="presParOf" srcId="{E657EBAE-466C-43EC-897D-C79606DB3467}" destId="{00EA00E7-4248-40EE-BB1B-171CFF99A803}" srcOrd="0" destOrd="0" presId="urn:microsoft.com/office/officeart/2009/3/layout/HorizontalOrganizationChart"/>
    <dgm:cxn modelId="{56E86A96-270E-4133-B8B8-3B3426C118CA}" type="presParOf" srcId="{E657EBAE-466C-43EC-897D-C79606DB3467}" destId="{06981AFA-F45F-4503-860A-EC6F53B297AB}" srcOrd="1" destOrd="0" presId="urn:microsoft.com/office/officeart/2009/3/layout/HorizontalOrganizationChart"/>
    <dgm:cxn modelId="{0B48D10F-776D-42CC-84AF-96CE4D567A79}" type="presParOf" srcId="{36C988B9-1A02-4720-8853-E63A4EFD4E71}" destId="{3E173477-17B9-48EF-A008-A3F98B8DF1A4}" srcOrd="1" destOrd="0" presId="urn:microsoft.com/office/officeart/2009/3/layout/HorizontalOrganizationChart"/>
    <dgm:cxn modelId="{F55B1E47-FECB-440F-A1A2-FD284035A315}" type="presParOf" srcId="{3E173477-17B9-48EF-A008-A3F98B8DF1A4}" destId="{02C840AE-42BC-455D-9497-428F81BDFFA1}" srcOrd="0" destOrd="0" presId="urn:microsoft.com/office/officeart/2009/3/layout/HorizontalOrganizationChart"/>
    <dgm:cxn modelId="{F61E3BAE-A76F-4E60-80F9-F711678765B2}" type="presParOf" srcId="{3E173477-17B9-48EF-A008-A3F98B8DF1A4}" destId="{6581E31C-E312-46A0-879D-216C729A6AA9}" srcOrd="1" destOrd="0" presId="urn:microsoft.com/office/officeart/2009/3/layout/HorizontalOrganizationChart"/>
    <dgm:cxn modelId="{3639359D-DCB6-409C-BC75-4C1505445022}" type="presParOf" srcId="{6581E31C-E312-46A0-879D-216C729A6AA9}" destId="{48FA36D1-69E9-48F2-A9E5-FE33B9155907}" srcOrd="0" destOrd="0" presId="urn:microsoft.com/office/officeart/2009/3/layout/HorizontalOrganizationChart"/>
    <dgm:cxn modelId="{C3A161E7-8693-4710-85C0-8381438B1471}" type="presParOf" srcId="{48FA36D1-69E9-48F2-A9E5-FE33B9155907}" destId="{3D199B7A-616D-4955-9A79-8609500A95E8}" srcOrd="0" destOrd="0" presId="urn:microsoft.com/office/officeart/2009/3/layout/HorizontalOrganizationChart"/>
    <dgm:cxn modelId="{DEEC67E1-1849-43B2-9FB8-9B3FC045C7CA}" type="presParOf" srcId="{48FA36D1-69E9-48F2-A9E5-FE33B9155907}" destId="{B4FC50F6-3AE2-4AB2-B331-709FE78EDC77}" srcOrd="1" destOrd="0" presId="urn:microsoft.com/office/officeart/2009/3/layout/HorizontalOrganizationChart"/>
    <dgm:cxn modelId="{2A1C0303-4FE1-4FA8-9BCB-637603D53F80}" type="presParOf" srcId="{6581E31C-E312-46A0-879D-216C729A6AA9}" destId="{BE862128-BAB9-4AD3-8229-EDA26D40FF66}" srcOrd="1" destOrd="0" presId="urn:microsoft.com/office/officeart/2009/3/layout/HorizontalOrganizationChart"/>
    <dgm:cxn modelId="{A4D372A2-B8F2-4112-BF8A-485E717E05F4}" type="presParOf" srcId="{BE862128-BAB9-4AD3-8229-EDA26D40FF66}" destId="{149CBAA0-C684-4E2E-8BC0-0C3163B36783}" srcOrd="0" destOrd="0" presId="urn:microsoft.com/office/officeart/2009/3/layout/HorizontalOrganizationChart"/>
    <dgm:cxn modelId="{415C3581-6C61-4189-B50C-A572C3468EFF}" type="presParOf" srcId="{BE862128-BAB9-4AD3-8229-EDA26D40FF66}" destId="{FF9E461E-9FF5-4E7C-A12F-A0D3985163C8}" srcOrd="1" destOrd="0" presId="urn:microsoft.com/office/officeart/2009/3/layout/HorizontalOrganizationChart"/>
    <dgm:cxn modelId="{A6F54DA5-8C56-4B4D-B29B-C8670A51D889}" type="presParOf" srcId="{FF9E461E-9FF5-4E7C-A12F-A0D3985163C8}" destId="{5BF9FF30-949C-4213-B24C-C9090FD8B908}" srcOrd="0" destOrd="0" presId="urn:microsoft.com/office/officeart/2009/3/layout/HorizontalOrganizationChart"/>
    <dgm:cxn modelId="{E640B607-3771-43B6-B083-77CD2C301777}" type="presParOf" srcId="{5BF9FF30-949C-4213-B24C-C9090FD8B908}" destId="{899CE59B-3F0C-4AFB-A993-636ED4CFE465}" srcOrd="0" destOrd="0" presId="urn:microsoft.com/office/officeart/2009/3/layout/HorizontalOrganizationChart"/>
    <dgm:cxn modelId="{F6C7403E-2C9A-48FB-8028-C9E66FA9BC33}" type="presParOf" srcId="{5BF9FF30-949C-4213-B24C-C9090FD8B908}" destId="{F13825E2-2C5C-4976-AACF-A5D887850619}" srcOrd="1" destOrd="0" presId="urn:microsoft.com/office/officeart/2009/3/layout/HorizontalOrganizationChart"/>
    <dgm:cxn modelId="{1B6E4B64-83AB-4F01-AC12-B3FFCB428335}" type="presParOf" srcId="{FF9E461E-9FF5-4E7C-A12F-A0D3985163C8}" destId="{88D72230-CFD8-451E-A9CB-CA6CD7F0D7B7}" srcOrd="1" destOrd="0" presId="urn:microsoft.com/office/officeart/2009/3/layout/HorizontalOrganizationChart"/>
    <dgm:cxn modelId="{9FA30791-2056-44BA-8B99-2F131A6C083A}" type="presParOf" srcId="{FF9E461E-9FF5-4E7C-A12F-A0D3985163C8}" destId="{FABFB785-0C74-4EE8-9954-6CC4CADD3777}" srcOrd="2" destOrd="0" presId="urn:microsoft.com/office/officeart/2009/3/layout/HorizontalOrganizationChart"/>
    <dgm:cxn modelId="{07117FEA-FBFD-4C9D-8B80-92FDB416E4D6}" type="presParOf" srcId="{6581E31C-E312-46A0-879D-216C729A6AA9}" destId="{20831604-A6A0-42CA-9BC4-5DA4ADC3998F}" srcOrd="2" destOrd="0" presId="urn:microsoft.com/office/officeart/2009/3/layout/HorizontalOrganizationChart"/>
    <dgm:cxn modelId="{47E090F2-EEE0-483C-8ADD-2489C358E0AA}" type="presParOf" srcId="{3E173477-17B9-48EF-A008-A3F98B8DF1A4}" destId="{E7E85C0F-FE28-430F-BD49-ABCEF7FD3465}" srcOrd="2" destOrd="0" presId="urn:microsoft.com/office/officeart/2009/3/layout/HorizontalOrganizationChart"/>
    <dgm:cxn modelId="{D5D39D84-3E24-4464-81B3-7726608EC52C}" type="presParOf" srcId="{3E173477-17B9-48EF-A008-A3F98B8DF1A4}" destId="{E598E4C4-538B-4A07-B01A-B21199BB1827}" srcOrd="3" destOrd="0" presId="urn:microsoft.com/office/officeart/2009/3/layout/HorizontalOrganizationChart"/>
    <dgm:cxn modelId="{3DF2D789-7795-47D8-A663-1DB7014CBE02}" type="presParOf" srcId="{E598E4C4-538B-4A07-B01A-B21199BB1827}" destId="{E4C9FEAB-9B17-4491-B636-182110422945}" srcOrd="0" destOrd="0" presId="urn:microsoft.com/office/officeart/2009/3/layout/HorizontalOrganizationChart"/>
    <dgm:cxn modelId="{07555D7B-4D44-4640-98DD-40A1F315B0B9}" type="presParOf" srcId="{E4C9FEAB-9B17-4491-B636-182110422945}" destId="{E17471D5-F9BD-4B3E-BCAF-7731AA72ADA4}" srcOrd="0" destOrd="0" presId="urn:microsoft.com/office/officeart/2009/3/layout/HorizontalOrganizationChart"/>
    <dgm:cxn modelId="{1617BCE3-5400-40B4-ACBF-14A044B92C92}" type="presParOf" srcId="{E4C9FEAB-9B17-4491-B636-182110422945}" destId="{7A41563E-8379-4134-B1CD-181461C015EA}" srcOrd="1" destOrd="0" presId="urn:microsoft.com/office/officeart/2009/3/layout/HorizontalOrganizationChart"/>
    <dgm:cxn modelId="{57464417-030A-4688-AC92-07A07F21D4E7}" type="presParOf" srcId="{E598E4C4-538B-4A07-B01A-B21199BB1827}" destId="{FAA56BC7-B56F-4221-955C-C85CCA572F33}" srcOrd="1" destOrd="0" presId="urn:microsoft.com/office/officeart/2009/3/layout/HorizontalOrganizationChart"/>
    <dgm:cxn modelId="{38727D1B-64DC-4C10-B807-CC62129F3780}" type="presParOf" srcId="{FAA56BC7-B56F-4221-955C-C85CCA572F33}" destId="{E2510A0D-E879-49BA-9CE1-208AC6403D5F}" srcOrd="0" destOrd="0" presId="urn:microsoft.com/office/officeart/2009/3/layout/HorizontalOrganizationChart"/>
    <dgm:cxn modelId="{1292AC23-9A1B-4330-87DD-7FD3E4642A7F}" type="presParOf" srcId="{FAA56BC7-B56F-4221-955C-C85CCA572F33}" destId="{DE70F608-A9FA-4ECC-815D-184C69E12A75}" srcOrd="1" destOrd="0" presId="urn:microsoft.com/office/officeart/2009/3/layout/HorizontalOrganizationChart"/>
    <dgm:cxn modelId="{42CA297F-3363-41EA-B68F-DA843717636D}" type="presParOf" srcId="{DE70F608-A9FA-4ECC-815D-184C69E12A75}" destId="{0AF21DC1-569D-4B8C-B113-B570A31919D6}" srcOrd="0" destOrd="0" presId="urn:microsoft.com/office/officeart/2009/3/layout/HorizontalOrganizationChart"/>
    <dgm:cxn modelId="{91917AEA-E3CD-450B-B5E1-A2AEB2537F69}" type="presParOf" srcId="{0AF21DC1-569D-4B8C-B113-B570A31919D6}" destId="{2CA9EEE3-1211-4D7E-BF1E-B20057926462}" srcOrd="0" destOrd="0" presId="urn:microsoft.com/office/officeart/2009/3/layout/HorizontalOrganizationChart"/>
    <dgm:cxn modelId="{DFF8CFE1-E137-4019-BA8F-3B358980C308}" type="presParOf" srcId="{0AF21DC1-569D-4B8C-B113-B570A31919D6}" destId="{09313367-F7E0-4887-93F8-1A6FFEAE1587}" srcOrd="1" destOrd="0" presId="urn:microsoft.com/office/officeart/2009/3/layout/HorizontalOrganizationChart"/>
    <dgm:cxn modelId="{63252417-5C00-4D77-B8C3-B1842AFAE974}" type="presParOf" srcId="{DE70F608-A9FA-4ECC-815D-184C69E12A75}" destId="{F1094C33-ED2E-41EC-AC0A-A6A80039D9A4}" srcOrd="1" destOrd="0" presId="urn:microsoft.com/office/officeart/2009/3/layout/HorizontalOrganizationChart"/>
    <dgm:cxn modelId="{8892210A-E1C8-480E-94CC-B082B3075E76}" type="presParOf" srcId="{DE70F608-A9FA-4ECC-815D-184C69E12A75}" destId="{19F86FD9-8383-4F3D-B856-2FB5AE581CFC}" srcOrd="2" destOrd="0" presId="urn:microsoft.com/office/officeart/2009/3/layout/HorizontalOrganizationChart"/>
    <dgm:cxn modelId="{62C23D76-C722-4C67-894D-DFC53840ADE8}" type="presParOf" srcId="{E598E4C4-538B-4A07-B01A-B21199BB1827}" destId="{4796A707-6A9A-4F45-8B72-B21F62834A90}" srcOrd="2" destOrd="0" presId="urn:microsoft.com/office/officeart/2009/3/layout/HorizontalOrganizationChart"/>
    <dgm:cxn modelId="{DA5C7E53-2B2E-4793-9076-578F66030A14}" type="presParOf" srcId="{36C988B9-1A02-4720-8853-E63A4EFD4E71}" destId="{ADF6871F-93E3-410B-A757-7D8E205E339E}" srcOrd="2" destOrd="0" presId="urn:microsoft.com/office/officeart/2009/3/layout/HorizontalOrganizationChart"/>
    <dgm:cxn modelId="{F68C1439-89A3-4518-98F6-4B9E01706DC2}" type="presParOf" srcId="{ACD2BC9D-CD09-419C-AFC4-7F64209B9429}" destId="{D06E017B-A0DC-4139-9D9C-4BAFBF671882}" srcOrd="2" destOrd="0" presId="urn:microsoft.com/office/officeart/2009/3/layout/HorizontalOrganizationChart"/>
    <dgm:cxn modelId="{146D488A-D308-4027-A097-BDE3CA19DCFE}" type="presParOf" srcId="{2FBB6852-4AAD-4074-B6CF-AEA51B5ABCCC}" destId="{5D77A52A-903B-48DD-BE42-A04771C37A37}" srcOrd="6" destOrd="0" presId="urn:microsoft.com/office/officeart/2009/3/layout/HorizontalOrganizationChart"/>
    <dgm:cxn modelId="{057A4F9C-7019-4757-BFCA-53CC619CB2A4}" type="presParOf" srcId="{2FBB6852-4AAD-4074-B6CF-AEA51B5ABCCC}" destId="{A9C7B974-EABA-4A59-95D9-0A2439E773F3}" srcOrd="7" destOrd="0" presId="urn:microsoft.com/office/officeart/2009/3/layout/HorizontalOrganizationChart"/>
    <dgm:cxn modelId="{C8D52CB1-0356-435C-9087-5906EAD5003F}" type="presParOf" srcId="{A9C7B974-EABA-4A59-95D9-0A2439E773F3}" destId="{AE81EBA5-10E5-433A-91A9-7267E987B3E2}" srcOrd="0" destOrd="0" presId="urn:microsoft.com/office/officeart/2009/3/layout/HorizontalOrganizationChart"/>
    <dgm:cxn modelId="{4A6E0A47-CEC2-4E63-8021-6D693DEE6323}" type="presParOf" srcId="{AE81EBA5-10E5-433A-91A9-7267E987B3E2}" destId="{E39BFF62-F966-4055-8458-F57B1B3E069D}" srcOrd="0" destOrd="0" presId="urn:microsoft.com/office/officeart/2009/3/layout/HorizontalOrganizationChart"/>
    <dgm:cxn modelId="{01CFF9B1-63B3-4216-97AD-9AE85AA0EB47}" type="presParOf" srcId="{AE81EBA5-10E5-433A-91A9-7267E987B3E2}" destId="{C78109DA-43C3-4505-90F5-E29DBE9F6DF5}" srcOrd="1" destOrd="0" presId="urn:microsoft.com/office/officeart/2009/3/layout/HorizontalOrganizationChart"/>
    <dgm:cxn modelId="{6776892B-E4B5-4A9F-AD02-196CFDC8D7D1}" type="presParOf" srcId="{A9C7B974-EABA-4A59-95D9-0A2439E773F3}" destId="{CD6C8375-D263-4CCF-96CA-21DA694BA901}" srcOrd="1" destOrd="0" presId="urn:microsoft.com/office/officeart/2009/3/layout/HorizontalOrganizationChart"/>
    <dgm:cxn modelId="{15CDB9E6-BC97-4EF4-8FE4-040AF7CAE5E9}" type="presParOf" srcId="{A9C7B974-EABA-4A59-95D9-0A2439E773F3}" destId="{15BB4C99-86A2-4BF2-B53A-59AC043CBDE6}" srcOrd="2" destOrd="0" presId="urn:microsoft.com/office/officeart/2009/3/layout/HorizontalOrganizationChart"/>
    <dgm:cxn modelId="{41D0A3F2-C177-4A18-AA1F-B4DFCCE8A33A}" type="presParOf" srcId="{2FBB6852-4AAD-4074-B6CF-AEA51B5ABCCC}" destId="{5554CC2A-1BF7-47B1-A416-5F8C714F71B0}" srcOrd="8" destOrd="0" presId="urn:microsoft.com/office/officeart/2009/3/layout/HorizontalOrganizationChart"/>
    <dgm:cxn modelId="{37349510-8F52-475F-BB5C-7DBD611CA186}" type="presParOf" srcId="{2FBB6852-4AAD-4074-B6CF-AEA51B5ABCCC}" destId="{D79F3F82-3796-445F-B732-F72CBC1B423B}" srcOrd="9" destOrd="0" presId="urn:microsoft.com/office/officeart/2009/3/layout/HorizontalOrganizationChart"/>
    <dgm:cxn modelId="{EC525874-AED8-4EFE-B877-0E445CCC01AA}" type="presParOf" srcId="{D79F3F82-3796-445F-B732-F72CBC1B423B}" destId="{C42D0E5B-A3C4-4909-AF59-C345DB85FB92}" srcOrd="0" destOrd="0" presId="urn:microsoft.com/office/officeart/2009/3/layout/HorizontalOrganizationChart"/>
    <dgm:cxn modelId="{84850C1D-A563-46F8-ABB6-588BA759F7F0}" type="presParOf" srcId="{C42D0E5B-A3C4-4909-AF59-C345DB85FB92}" destId="{A46E590D-407B-46F1-AB5C-2E85C4787F72}" srcOrd="0" destOrd="0" presId="urn:microsoft.com/office/officeart/2009/3/layout/HorizontalOrganizationChart"/>
    <dgm:cxn modelId="{A7F01242-3AD0-4CA2-AC56-DB927AE1744E}" type="presParOf" srcId="{C42D0E5B-A3C4-4909-AF59-C345DB85FB92}" destId="{3100C03F-7119-400E-908D-60B522706047}" srcOrd="1" destOrd="0" presId="urn:microsoft.com/office/officeart/2009/3/layout/HorizontalOrganizationChart"/>
    <dgm:cxn modelId="{08F97852-2AB8-4C30-813F-2D65B6740950}" type="presParOf" srcId="{D79F3F82-3796-445F-B732-F72CBC1B423B}" destId="{C6A06D73-DECD-4F3C-AAE1-657301125031}" srcOrd="1" destOrd="0" presId="urn:microsoft.com/office/officeart/2009/3/layout/HorizontalOrganizationChart"/>
    <dgm:cxn modelId="{5A2F90D1-4D63-403C-AAB2-FF746F8C1156}" type="presParOf" srcId="{C6A06D73-DECD-4F3C-AAE1-657301125031}" destId="{7FAB7167-E69B-45DD-8D0C-ECC20978E5DE}" srcOrd="0" destOrd="0" presId="urn:microsoft.com/office/officeart/2009/3/layout/HorizontalOrganizationChart"/>
    <dgm:cxn modelId="{B2019820-E041-4C95-AD01-7E3C805BC85F}" type="presParOf" srcId="{C6A06D73-DECD-4F3C-AAE1-657301125031}" destId="{ABE11DF8-B9F5-43C1-867F-4E2204F965F2}" srcOrd="1" destOrd="0" presId="urn:microsoft.com/office/officeart/2009/3/layout/HorizontalOrganizationChart"/>
    <dgm:cxn modelId="{6CE0D784-8707-447A-9DA7-3D45043F89FF}" type="presParOf" srcId="{ABE11DF8-B9F5-43C1-867F-4E2204F965F2}" destId="{08DA6DF4-9E93-44CD-B7D2-1048AEB5DAEE}" srcOrd="0" destOrd="0" presId="urn:microsoft.com/office/officeart/2009/3/layout/HorizontalOrganizationChart"/>
    <dgm:cxn modelId="{543E6BF7-BC64-49C2-AC5E-CFC6BE08E477}" type="presParOf" srcId="{08DA6DF4-9E93-44CD-B7D2-1048AEB5DAEE}" destId="{DE860FB3-9BE4-44EC-9544-1A520A98C41C}" srcOrd="0" destOrd="0" presId="urn:microsoft.com/office/officeart/2009/3/layout/HorizontalOrganizationChart"/>
    <dgm:cxn modelId="{4B1CD9FE-CB95-4EBE-A373-41DBE394A79E}" type="presParOf" srcId="{08DA6DF4-9E93-44CD-B7D2-1048AEB5DAEE}" destId="{7BCEBF72-D631-4BF2-82CD-88D47EF11020}" srcOrd="1" destOrd="0" presId="urn:microsoft.com/office/officeart/2009/3/layout/HorizontalOrganizationChart"/>
    <dgm:cxn modelId="{1D76523F-4928-4D6A-BB75-6FC9501DD2F3}" type="presParOf" srcId="{ABE11DF8-B9F5-43C1-867F-4E2204F965F2}" destId="{4023C1D0-6891-4660-A2AC-831763B19F7D}" srcOrd="1" destOrd="0" presId="urn:microsoft.com/office/officeart/2009/3/layout/HorizontalOrganizationChart"/>
    <dgm:cxn modelId="{757319E0-1978-4DBE-8B3A-ECDAC946CDB6}" type="presParOf" srcId="{ABE11DF8-B9F5-43C1-867F-4E2204F965F2}" destId="{7902B09C-D969-46E4-9E3E-2F0BC628744E}" srcOrd="2" destOrd="0" presId="urn:microsoft.com/office/officeart/2009/3/layout/HorizontalOrganizationChart"/>
    <dgm:cxn modelId="{2F4BF4E5-36CF-4B33-9E29-2C147BA2696C}" type="presParOf" srcId="{D79F3F82-3796-445F-B732-F72CBC1B423B}" destId="{25E1848E-3DBF-4C6F-9883-B9A3D9B8B916}" srcOrd="2" destOrd="0" presId="urn:microsoft.com/office/officeart/2009/3/layout/HorizontalOrganizationChart"/>
    <dgm:cxn modelId="{EDA20212-9FCF-456C-B37B-CACA74E11045}" type="presParOf" srcId="{2FBB6852-4AAD-4074-B6CF-AEA51B5ABCCC}" destId="{20C05046-4FA9-4487-A4F9-0608DB34FBCA}" srcOrd="10" destOrd="0" presId="urn:microsoft.com/office/officeart/2009/3/layout/HorizontalOrganizationChart"/>
    <dgm:cxn modelId="{BC214730-CE8C-45D4-867E-B5EFF74D1E9C}" type="presParOf" srcId="{2FBB6852-4AAD-4074-B6CF-AEA51B5ABCCC}" destId="{4EF08824-1487-4AC2-8F50-69BA22EF8A17}" srcOrd="11" destOrd="0" presId="urn:microsoft.com/office/officeart/2009/3/layout/HorizontalOrganizationChart"/>
    <dgm:cxn modelId="{4D4E858A-235B-42C8-9147-4B18D8BB3EF0}" type="presParOf" srcId="{4EF08824-1487-4AC2-8F50-69BA22EF8A17}" destId="{42CA1BC8-7B64-417A-BB0E-E369D52FA150}" srcOrd="0" destOrd="0" presId="urn:microsoft.com/office/officeart/2009/3/layout/HorizontalOrganizationChart"/>
    <dgm:cxn modelId="{484774C1-0DAD-49D8-AEE6-97AE3B064C2C}" type="presParOf" srcId="{42CA1BC8-7B64-417A-BB0E-E369D52FA150}" destId="{BBD85540-7268-4AAF-BAA6-429F32B566D1}" srcOrd="0" destOrd="0" presId="urn:microsoft.com/office/officeart/2009/3/layout/HorizontalOrganizationChart"/>
    <dgm:cxn modelId="{3CFF4C24-2FB6-450D-A8C5-DD5B9A080A12}" type="presParOf" srcId="{42CA1BC8-7B64-417A-BB0E-E369D52FA150}" destId="{17061235-F37F-4EE4-A154-9D245A350772}" srcOrd="1" destOrd="0" presId="urn:microsoft.com/office/officeart/2009/3/layout/HorizontalOrganizationChart"/>
    <dgm:cxn modelId="{36A7A68E-5602-43F2-AED1-C9DC2FB9DAD6}" type="presParOf" srcId="{4EF08824-1487-4AC2-8F50-69BA22EF8A17}" destId="{C12F7B71-CEC7-4F81-80E3-0B8945ADC317}" srcOrd="1" destOrd="0" presId="urn:microsoft.com/office/officeart/2009/3/layout/HorizontalOrganizationChart"/>
    <dgm:cxn modelId="{EE3FAD59-F9DB-4051-9D5B-519749ABE646}" type="presParOf" srcId="{C12F7B71-CEC7-4F81-80E3-0B8945ADC317}" destId="{50A0B62A-10EE-4CFC-B300-CFBE672C7084}" srcOrd="0" destOrd="0" presId="urn:microsoft.com/office/officeart/2009/3/layout/HorizontalOrganizationChart"/>
    <dgm:cxn modelId="{8C0BFE86-D956-4C45-B462-47DF7D870299}" type="presParOf" srcId="{C12F7B71-CEC7-4F81-80E3-0B8945ADC317}" destId="{09E8AD84-1DB6-471B-963E-FCA13C1C4CFE}" srcOrd="1" destOrd="0" presId="urn:microsoft.com/office/officeart/2009/3/layout/HorizontalOrganizationChart"/>
    <dgm:cxn modelId="{5B83703B-CB2B-4D13-8EA2-EB0DD3632BA7}" type="presParOf" srcId="{09E8AD84-1DB6-471B-963E-FCA13C1C4CFE}" destId="{358B2B1C-A52E-40BA-85D4-8A466905E740}" srcOrd="0" destOrd="0" presId="urn:microsoft.com/office/officeart/2009/3/layout/HorizontalOrganizationChart"/>
    <dgm:cxn modelId="{C2E4034D-0ED8-409C-A024-36D7C65D7D10}" type="presParOf" srcId="{358B2B1C-A52E-40BA-85D4-8A466905E740}" destId="{ADDB4FD0-BE2A-49EF-9D4F-D488BB167C2C}" srcOrd="0" destOrd="0" presId="urn:microsoft.com/office/officeart/2009/3/layout/HorizontalOrganizationChart"/>
    <dgm:cxn modelId="{5A07C6D1-A988-47A6-AE75-FF62147C96A5}" type="presParOf" srcId="{358B2B1C-A52E-40BA-85D4-8A466905E740}" destId="{880C6662-769C-4BA8-BA4F-503463928EBA}" srcOrd="1" destOrd="0" presId="urn:microsoft.com/office/officeart/2009/3/layout/HorizontalOrganizationChart"/>
    <dgm:cxn modelId="{93298228-3CC5-4006-91B6-0F11A29846DA}" type="presParOf" srcId="{09E8AD84-1DB6-471B-963E-FCA13C1C4CFE}" destId="{B29D178C-4F4D-4583-8BBE-F28D27138FD3}" srcOrd="1" destOrd="0" presId="urn:microsoft.com/office/officeart/2009/3/layout/HorizontalOrganizationChart"/>
    <dgm:cxn modelId="{53DD055E-B7F1-4D83-9A34-96A642A5F2ED}" type="presParOf" srcId="{09E8AD84-1DB6-471B-963E-FCA13C1C4CFE}" destId="{1698C4F6-BBEE-4954-9FF3-7855D8C1A60B}" srcOrd="2" destOrd="0" presId="urn:microsoft.com/office/officeart/2009/3/layout/HorizontalOrganizationChart"/>
    <dgm:cxn modelId="{889B8CFB-215E-4872-AC61-1CF0CDAFAB8D}" type="presParOf" srcId="{4EF08824-1487-4AC2-8F50-69BA22EF8A17}" destId="{3BEF572A-C195-488D-B5A6-B26E520856C2}" srcOrd="2" destOrd="0" presId="urn:microsoft.com/office/officeart/2009/3/layout/HorizontalOrganizationChart"/>
    <dgm:cxn modelId="{E40770FD-8B47-469C-B94E-93D853A086E7}" type="presParOf" srcId="{0038A0A3-B932-4A08-92D8-3EAB49DC3ED9}" destId="{EFB9FB55-1B42-49E9-A402-F44DD73360F9}" srcOrd="2" destOrd="0" presId="urn:microsoft.com/office/officeart/2009/3/layout/HorizontalOrganizationChart"/>
    <dgm:cxn modelId="{D34D2CCF-8771-4E05-9280-6881B70C8130}" type="presParOf" srcId="{290DFCD5-71FC-4FC9-A8D1-3A74D79F1627}" destId="{8C578514-FD53-4EF7-AFDB-07B337E7E73A}" srcOrd="4" destOrd="0" presId="urn:microsoft.com/office/officeart/2009/3/layout/HorizontalOrganizationChart"/>
    <dgm:cxn modelId="{9F90F5EE-B3B1-4AB2-A228-B6937AA6CF79}" type="presParOf" srcId="{290DFCD5-71FC-4FC9-A8D1-3A74D79F1627}" destId="{0F8D761A-3501-42AC-BBA3-DE27BCCC9F43}" srcOrd="5" destOrd="0" presId="urn:microsoft.com/office/officeart/2009/3/layout/HorizontalOrganizationChart"/>
    <dgm:cxn modelId="{D28E7B9D-D19E-4F66-AB69-1C6DB4196074}" type="presParOf" srcId="{0F8D761A-3501-42AC-BBA3-DE27BCCC9F43}" destId="{290E1071-888F-4EE5-92DB-817A7A6501BE}" srcOrd="0" destOrd="0" presId="urn:microsoft.com/office/officeart/2009/3/layout/HorizontalOrganizationChart"/>
    <dgm:cxn modelId="{2942C4E8-A34B-45A1-90A3-FA27B8EC7D15}" type="presParOf" srcId="{290E1071-888F-4EE5-92DB-817A7A6501BE}" destId="{8FBE042A-B910-4B01-9753-89E090492AF8}" srcOrd="0" destOrd="0" presId="urn:microsoft.com/office/officeart/2009/3/layout/HorizontalOrganizationChart"/>
    <dgm:cxn modelId="{6866BF3C-F50E-4464-B07F-37434397DE31}" type="presParOf" srcId="{290E1071-888F-4EE5-92DB-817A7A6501BE}" destId="{F6B48B69-22C1-4016-805E-8091EFFFD169}" srcOrd="1" destOrd="0" presId="urn:microsoft.com/office/officeart/2009/3/layout/HorizontalOrganizationChart"/>
    <dgm:cxn modelId="{F7C30C02-1C28-4CB3-9650-C6D5CCE9913A}" type="presParOf" srcId="{0F8D761A-3501-42AC-BBA3-DE27BCCC9F43}" destId="{C8CC58CD-84C5-426D-AC01-7A60FB2E2589}" srcOrd="1" destOrd="0" presId="urn:microsoft.com/office/officeart/2009/3/layout/HorizontalOrganizationChart"/>
    <dgm:cxn modelId="{936A1D36-B811-4952-A042-51E86BA78DCA}" type="presParOf" srcId="{0F8D761A-3501-42AC-BBA3-DE27BCCC9F43}" destId="{B4A74B27-75E4-4948-957C-2691A16A92E9}" srcOrd="2" destOrd="0" presId="urn:microsoft.com/office/officeart/2009/3/layout/HorizontalOrganizationChart"/>
    <dgm:cxn modelId="{A99461C0-2E75-4893-B405-3FB5AF33F3BF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78514-FD53-4EF7-AFDB-07B337E7E73A}">
      <dsp:nvSpPr>
        <dsp:cNvPr id="0" name=""/>
        <dsp:cNvSpPr/>
      </dsp:nvSpPr>
      <dsp:spPr>
        <a:xfrm>
          <a:off x="1915652" y="3556642"/>
          <a:ext cx="237473" cy="510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510568"/>
              </a:lnTo>
              <a:lnTo>
                <a:pt x="237473" y="5105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0B62A-10EE-4CFC-B300-CFBE672C7084}">
      <dsp:nvSpPr>
        <dsp:cNvPr id="0" name=""/>
        <dsp:cNvSpPr/>
      </dsp:nvSpPr>
      <dsp:spPr>
        <a:xfrm>
          <a:off x="4765339" y="5163007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05046-4FA9-4487-A4F9-0608DB34FBCA}">
      <dsp:nvSpPr>
        <dsp:cNvPr id="0" name=""/>
        <dsp:cNvSpPr/>
      </dsp:nvSpPr>
      <dsp:spPr>
        <a:xfrm>
          <a:off x="3340496" y="3556642"/>
          <a:ext cx="237473" cy="1652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1652085"/>
              </a:lnTo>
              <a:lnTo>
                <a:pt x="237473" y="165208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B7167-E69B-45DD-8D0C-ECC20978E5DE}">
      <dsp:nvSpPr>
        <dsp:cNvPr id="0" name=""/>
        <dsp:cNvSpPr/>
      </dsp:nvSpPr>
      <dsp:spPr>
        <a:xfrm>
          <a:off x="4765339" y="4583293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4CC2A-1BF7-47B1-A416-5F8C714F71B0}">
      <dsp:nvSpPr>
        <dsp:cNvPr id="0" name=""/>
        <dsp:cNvSpPr/>
      </dsp:nvSpPr>
      <dsp:spPr>
        <a:xfrm>
          <a:off x="3340496" y="3556642"/>
          <a:ext cx="237473" cy="107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1072371"/>
              </a:lnTo>
              <a:lnTo>
                <a:pt x="237473" y="107237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7A52A-903B-48DD-BE42-A04771C37A37}">
      <dsp:nvSpPr>
        <dsp:cNvPr id="0" name=""/>
        <dsp:cNvSpPr/>
      </dsp:nvSpPr>
      <dsp:spPr>
        <a:xfrm>
          <a:off x="3340496" y="3556642"/>
          <a:ext cx="237473" cy="561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561802"/>
              </a:lnTo>
              <a:lnTo>
                <a:pt x="237473" y="5618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10A0D-E879-49BA-9CE1-208AC6403D5F}">
      <dsp:nvSpPr>
        <dsp:cNvPr id="0" name=""/>
        <dsp:cNvSpPr/>
      </dsp:nvSpPr>
      <dsp:spPr>
        <a:xfrm>
          <a:off x="7615025" y="4321960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85C0F-FE28-430F-BD49-ABCEF7FD3465}">
      <dsp:nvSpPr>
        <dsp:cNvPr id="0" name=""/>
        <dsp:cNvSpPr/>
      </dsp:nvSpPr>
      <dsp:spPr>
        <a:xfrm>
          <a:off x="6190182" y="3863160"/>
          <a:ext cx="237473" cy="504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504519"/>
              </a:lnTo>
              <a:lnTo>
                <a:pt x="237473" y="5045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BAA0-C684-4E2E-8BC0-0C3163B36783}">
      <dsp:nvSpPr>
        <dsp:cNvPr id="0" name=""/>
        <dsp:cNvSpPr/>
      </dsp:nvSpPr>
      <dsp:spPr>
        <a:xfrm>
          <a:off x="7615025" y="3312920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840AE-42BC-455D-9497-428F81BDFFA1}">
      <dsp:nvSpPr>
        <dsp:cNvPr id="0" name=""/>
        <dsp:cNvSpPr/>
      </dsp:nvSpPr>
      <dsp:spPr>
        <a:xfrm>
          <a:off x="6190182" y="3358640"/>
          <a:ext cx="237473" cy="504519"/>
        </a:xfrm>
        <a:custGeom>
          <a:avLst/>
          <a:gdLst/>
          <a:ahLst/>
          <a:cxnLst/>
          <a:rect l="0" t="0" r="0" b="0"/>
          <a:pathLst>
            <a:path>
              <a:moveTo>
                <a:pt x="0" y="504519"/>
              </a:moveTo>
              <a:lnTo>
                <a:pt x="118736" y="504519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B00D3-DA40-492A-9E8F-72FCCD8FB5A4}">
      <dsp:nvSpPr>
        <dsp:cNvPr id="0" name=""/>
        <dsp:cNvSpPr/>
      </dsp:nvSpPr>
      <dsp:spPr>
        <a:xfrm>
          <a:off x="4765339" y="3607876"/>
          <a:ext cx="237473" cy="25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255284"/>
              </a:lnTo>
              <a:lnTo>
                <a:pt x="237473" y="2552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F881F-346A-4232-8729-025F5114BFE7}">
      <dsp:nvSpPr>
        <dsp:cNvPr id="0" name=""/>
        <dsp:cNvSpPr/>
      </dsp:nvSpPr>
      <dsp:spPr>
        <a:xfrm>
          <a:off x="4765339" y="3180979"/>
          <a:ext cx="237473" cy="426897"/>
        </a:xfrm>
        <a:custGeom>
          <a:avLst/>
          <a:gdLst/>
          <a:ahLst/>
          <a:cxnLst/>
          <a:rect l="0" t="0" r="0" b="0"/>
          <a:pathLst>
            <a:path>
              <a:moveTo>
                <a:pt x="0" y="426897"/>
              </a:moveTo>
              <a:lnTo>
                <a:pt x="118736" y="426897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4762C-2E66-4468-BC6B-85AA282B0A50}">
      <dsp:nvSpPr>
        <dsp:cNvPr id="0" name=""/>
        <dsp:cNvSpPr/>
      </dsp:nvSpPr>
      <dsp:spPr>
        <a:xfrm>
          <a:off x="3340496" y="3510922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8736" y="45720"/>
              </a:lnTo>
              <a:lnTo>
                <a:pt x="118736" y="96953"/>
              </a:lnTo>
              <a:lnTo>
                <a:pt x="237473" y="969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F9708-7288-4591-88DA-854BDBF4BA4B}">
      <dsp:nvSpPr>
        <dsp:cNvPr id="0" name=""/>
        <dsp:cNvSpPr/>
      </dsp:nvSpPr>
      <dsp:spPr>
        <a:xfrm>
          <a:off x="4765339" y="2624690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9348-3C46-4783-965F-BE2D1EF3BA93}">
      <dsp:nvSpPr>
        <dsp:cNvPr id="0" name=""/>
        <dsp:cNvSpPr/>
      </dsp:nvSpPr>
      <dsp:spPr>
        <a:xfrm>
          <a:off x="3340496" y="2670410"/>
          <a:ext cx="237473" cy="886232"/>
        </a:xfrm>
        <a:custGeom>
          <a:avLst/>
          <a:gdLst/>
          <a:ahLst/>
          <a:cxnLst/>
          <a:rect l="0" t="0" r="0" b="0"/>
          <a:pathLst>
            <a:path>
              <a:moveTo>
                <a:pt x="0" y="886232"/>
              </a:moveTo>
              <a:lnTo>
                <a:pt x="118736" y="886232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A6BBA-901C-4E3D-A6E7-22B2AF0B5B07}">
      <dsp:nvSpPr>
        <dsp:cNvPr id="0" name=""/>
        <dsp:cNvSpPr/>
      </dsp:nvSpPr>
      <dsp:spPr>
        <a:xfrm>
          <a:off x="4765339" y="1904556"/>
          <a:ext cx="237473" cy="25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255284"/>
              </a:lnTo>
              <a:lnTo>
                <a:pt x="237473" y="2552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4765339" y="1649272"/>
          <a:ext cx="237473" cy="255284"/>
        </a:xfrm>
        <a:custGeom>
          <a:avLst/>
          <a:gdLst/>
          <a:ahLst/>
          <a:cxnLst/>
          <a:rect l="0" t="0" r="0" b="0"/>
          <a:pathLst>
            <a:path>
              <a:moveTo>
                <a:pt x="0" y="255284"/>
              </a:moveTo>
              <a:lnTo>
                <a:pt x="118736" y="255284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25C88-2817-46A0-818B-85A6BE965AFA}">
      <dsp:nvSpPr>
        <dsp:cNvPr id="0" name=""/>
        <dsp:cNvSpPr/>
      </dsp:nvSpPr>
      <dsp:spPr>
        <a:xfrm>
          <a:off x="3340496" y="1904556"/>
          <a:ext cx="237473" cy="1652085"/>
        </a:xfrm>
        <a:custGeom>
          <a:avLst/>
          <a:gdLst/>
          <a:ahLst/>
          <a:cxnLst/>
          <a:rect l="0" t="0" r="0" b="0"/>
          <a:pathLst>
            <a:path>
              <a:moveTo>
                <a:pt x="0" y="1652085"/>
              </a:moveTo>
              <a:lnTo>
                <a:pt x="118736" y="1652085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1915652" y="3510922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03FF-0E5D-44E1-BE44-9CC2D1BFF960}">
      <dsp:nvSpPr>
        <dsp:cNvPr id="0" name=""/>
        <dsp:cNvSpPr/>
      </dsp:nvSpPr>
      <dsp:spPr>
        <a:xfrm>
          <a:off x="1915652" y="3046073"/>
          <a:ext cx="237473" cy="510568"/>
        </a:xfrm>
        <a:custGeom>
          <a:avLst/>
          <a:gdLst/>
          <a:ahLst/>
          <a:cxnLst/>
          <a:rect l="0" t="0" r="0" b="0"/>
          <a:pathLst>
            <a:path>
              <a:moveTo>
                <a:pt x="0" y="510568"/>
              </a:moveTo>
              <a:lnTo>
                <a:pt x="118736" y="510568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4154" y="2613632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SexEstimate</a:t>
          </a:r>
          <a:endParaRPr lang="en-US" sz="2400" b="1" kern="1200" dirty="0"/>
        </a:p>
      </dsp:txBody>
      <dsp:txXfrm>
        <a:off x="4154" y="2613632"/>
        <a:ext cx="1187369" cy="362147"/>
      </dsp:txXfrm>
    </dsp:sp>
    <dsp:sp modelId="{BE907398-AA16-4188-B20A-D96C29A10321}">
      <dsp:nvSpPr>
        <dsp:cNvPr id="0" name=""/>
        <dsp:cNvSpPr/>
      </dsp:nvSpPr>
      <dsp:spPr>
        <a:xfrm>
          <a:off x="4154" y="3124201"/>
          <a:ext cx="1911498" cy="8648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</a:t>
          </a:r>
          <a:r>
            <a:rPr lang="en-US" sz="900" b="1" kern="1200" dirty="0" err="1" smtClean="0"/>
            <a:t>SexEstimate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-calculate most likely sex from all estimates *weight</a:t>
          </a:r>
          <a:br>
            <a:rPr lang="en-US" sz="900" b="0" kern="1200" dirty="0" smtClean="0"/>
          </a:br>
          <a:r>
            <a:rPr lang="en-US" sz="900" b="0" kern="1200" dirty="0" smtClean="0"/>
            <a:t>-#of estimates</a:t>
          </a:r>
          <a:br>
            <a:rPr lang="en-US" sz="900" b="0" kern="1200" dirty="0" smtClean="0"/>
          </a:br>
          <a:r>
            <a:rPr lang="en-US" sz="900" b="0" kern="1200" dirty="0" smtClean="0"/>
            <a:t>-whether there was </a:t>
          </a:r>
          <a:r>
            <a:rPr lang="en-US" sz="900" b="0" kern="1200" smtClean="0"/>
            <a:t>any conflict</a:t>
          </a:r>
        </a:p>
      </dsp:txBody>
      <dsp:txXfrm>
        <a:off x="4154" y="3124201"/>
        <a:ext cx="1911498" cy="864881"/>
      </dsp:txXfrm>
    </dsp:sp>
    <dsp:sp modelId="{DAAF4679-7E0F-4825-B044-629AB82E5C4B}">
      <dsp:nvSpPr>
        <dsp:cNvPr id="0" name=""/>
        <dsp:cNvSpPr/>
      </dsp:nvSpPr>
      <dsp:spPr>
        <a:xfrm>
          <a:off x="2153126" y="2864999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2153126" y="2864999"/>
        <a:ext cx="1187369" cy="362147"/>
      </dsp:txXfrm>
    </dsp:sp>
    <dsp:sp modelId="{B7763EA0-6D75-420B-B14A-87B95D9C65AD}">
      <dsp:nvSpPr>
        <dsp:cNvPr id="0" name=""/>
        <dsp:cNvSpPr/>
      </dsp:nvSpPr>
      <dsp:spPr>
        <a:xfrm>
          <a:off x="2153126" y="3375568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SexEstimatesUnion</a:t>
          </a:r>
          <a:endParaRPr lang="en-US" sz="900" b="1" kern="1200" dirty="0"/>
        </a:p>
      </dsp:txBody>
      <dsp:txXfrm>
        <a:off x="2153126" y="3375568"/>
        <a:ext cx="1187369" cy="362147"/>
      </dsp:txXfrm>
    </dsp:sp>
    <dsp:sp modelId="{BFCE283B-40BD-4206-B6CD-2F187742E8B2}">
      <dsp:nvSpPr>
        <dsp:cNvPr id="0" name=""/>
        <dsp:cNvSpPr/>
      </dsp:nvSpPr>
      <dsp:spPr>
        <a:xfrm>
          <a:off x="3577969" y="1723483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SexEstimatesCaptures</a:t>
          </a:r>
          <a:endParaRPr lang="en-US" sz="900" b="1" kern="1200" dirty="0"/>
        </a:p>
      </dsp:txBody>
      <dsp:txXfrm>
        <a:off x="3577969" y="1723483"/>
        <a:ext cx="1187369" cy="362147"/>
      </dsp:txXfrm>
    </dsp:sp>
    <dsp:sp modelId="{A5392B4D-2E96-4499-AB03-33C7EB3130F5}">
      <dsp:nvSpPr>
        <dsp:cNvPr id="0" name=""/>
        <dsp:cNvSpPr/>
      </dsp:nvSpPr>
      <dsp:spPr>
        <a:xfrm>
          <a:off x="5002813" y="1468198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002813" y="1468198"/>
        <a:ext cx="1187369" cy="362147"/>
      </dsp:txXfrm>
    </dsp:sp>
    <dsp:sp modelId="{0A700EB4-8F02-4BDB-9B49-FF62E83EAEC6}">
      <dsp:nvSpPr>
        <dsp:cNvPr id="0" name=""/>
        <dsp:cNvSpPr/>
      </dsp:nvSpPr>
      <dsp:spPr>
        <a:xfrm>
          <a:off x="5002813" y="1978767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tblCapturesSexEst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002813" y="1978767"/>
        <a:ext cx="1187369" cy="362147"/>
      </dsp:txXfrm>
    </dsp:sp>
    <dsp:sp modelId="{371C28E6-6B45-4B7F-A368-5EF14D2E6CCA}">
      <dsp:nvSpPr>
        <dsp:cNvPr id="0" name=""/>
        <dsp:cNvSpPr/>
      </dsp:nvSpPr>
      <dsp:spPr>
        <a:xfrm>
          <a:off x="3577969" y="2489336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SexEstimatesMixed</a:t>
          </a:r>
          <a:endParaRPr lang="en-US" sz="900" b="1" kern="1200" dirty="0"/>
        </a:p>
      </dsp:txBody>
      <dsp:txXfrm>
        <a:off x="3577969" y="2489336"/>
        <a:ext cx="1187369" cy="362147"/>
      </dsp:txXfrm>
    </dsp:sp>
    <dsp:sp modelId="{F679856E-C537-4AC2-85D7-D9688C63B810}">
      <dsp:nvSpPr>
        <dsp:cNvPr id="0" name=""/>
        <dsp:cNvSpPr/>
      </dsp:nvSpPr>
      <dsp:spPr>
        <a:xfrm>
          <a:off x="5002813" y="2489336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tblSexEstimatesMixed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002813" y="2489336"/>
        <a:ext cx="1187369" cy="362147"/>
      </dsp:txXfrm>
    </dsp:sp>
    <dsp:sp modelId="{C47AD335-5C88-494C-B3A1-C5A956FD655A}">
      <dsp:nvSpPr>
        <dsp:cNvPr id="0" name=""/>
        <dsp:cNvSpPr/>
      </dsp:nvSpPr>
      <dsp:spPr>
        <a:xfrm>
          <a:off x="3577969" y="3426802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F0"/>
              </a:solidFill>
            </a:rPr>
            <a:t>SexEstimatesFemaleSP</a:t>
          </a:r>
          <a:endParaRPr lang="en-US" sz="900" b="1" kern="1200" dirty="0">
            <a:solidFill>
              <a:srgbClr val="00B0F0"/>
            </a:solidFill>
          </a:endParaRPr>
        </a:p>
      </dsp:txBody>
      <dsp:txXfrm>
        <a:off x="3577969" y="3426802"/>
        <a:ext cx="1187369" cy="362147"/>
      </dsp:txXfrm>
    </dsp:sp>
    <dsp:sp modelId="{199CE34F-FA51-4FB6-AEC6-6296C1F1121E}">
      <dsp:nvSpPr>
        <dsp:cNvPr id="0" name=""/>
        <dsp:cNvSpPr/>
      </dsp:nvSpPr>
      <dsp:spPr>
        <a:xfrm>
          <a:off x="5002813" y="2999905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002060"/>
              </a:solidFill>
            </a:rPr>
            <a:t>ID certain = yes</a:t>
          </a:r>
          <a:endParaRPr lang="en-US" sz="900" b="0" kern="1200" dirty="0">
            <a:solidFill>
              <a:srgbClr val="002060"/>
            </a:solidFill>
          </a:endParaRPr>
        </a:p>
      </dsp:txBody>
      <dsp:txXfrm>
        <a:off x="5002813" y="2999905"/>
        <a:ext cx="1187369" cy="362147"/>
      </dsp:txXfrm>
    </dsp:sp>
    <dsp:sp modelId="{00EA00E7-4248-40EE-BB1B-171CFF99A803}">
      <dsp:nvSpPr>
        <dsp:cNvPr id="0" name=""/>
        <dsp:cNvSpPr/>
      </dsp:nvSpPr>
      <dsp:spPr>
        <a:xfrm>
          <a:off x="5002813" y="3510474"/>
          <a:ext cx="1187369" cy="705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BroodEggDate</a:t>
          </a:r>
          <a:endParaRPr lang="en-US" sz="900" b="1" kern="1200" dirty="0" smtClean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(I would just add </a:t>
          </a:r>
          <a:r>
            <a:rPr lang="en-US" sz="900" b="1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broodEvent.EventDate</a:t>
          </a:r>
          <a:r>
            <a:rPr lang="en-US" sz="900" b="1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not null, as it is what it is doing I think)</a:t>
          </a:r>
          <a:endParaRPr lang="en-US" sz="900" b="1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5002813" y="3510474"/>
        <a:ext cx="1187369" cy="705373"/>
      </dsp:txXfrm>
    </dsp:sp>
    <dsp:sp modelId="{3D199B7A-616D-4955-9A79-8609500A95E8}">
      <dsp:nvSpPr>
        <dsp:cNvPr id="0" name=""/>
        <dsp:cNvSpPr/>
      </dsp:nvSpPr>
      <dsp:spPr>
        <a:xfrm>
          <a:off x="6427656" y="3177566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BroodEggDate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FromFirstSeen</a:t>
          </a:r>
          <a:endParaRPr lang="en-US" sz="900" b="1" kern="1200" dirty="0"/>
        </a:p>
      </dsp:txBody>
      <dsp:txXfrm>
        <a:off x="6427656" y="3177566"/>
        <a:ext cx="1187369" cy="362147"/>
      </dsp:txXfrm>
    </dsp:sp>
    <dsp:sp modelId="{899CE59B-3F0C-4AFB-A993-636ED4CFE465}">
      <dsp:nvSpPr>
        <dsp:cNvPr id="0" name=""/>
        <dsp:cNvSpPr/>
      </dsp:nvSpPr>
      <dsp:spPr>
        <a:xfrm>
          <a:off x="7852499" y="2923858"/>
          <a:ext cx="1287345" cy="869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 = </a:t>
          </a:r>
          <a:r>
            <a:rPr lang="en-US" sz="900" b="0" kern="1200" dirty="0" err="1" smtClean="0">
              <a:solidFill>
                <a:schemeClr val="tx2"/>
              </a:solidFill>
            </a:rPr>
            <a:t>EventDate-EggCount</a:t>
          </a:r>
          <a:r>
            <a:rPr lang="en-US" sz="900" b="0" kern="1200" dirty="0" smtClean="0">
              <a:solidFill>
                <a:schemeClr val="tx2"/>
              </a:solidFill>
            </a:rPr>
            <a:t> or </a:t>
          </a:r>
          <a:r>
            <a:rPr lang="en-US" sz="900" b="0" kern="1200" dirty="0" err="1" smtClean="0">
              <a:solidFill>
                <a:schemeClr val="tx2"/>
              </a:solidFill>
            </a:rPr>
            <a:t>HatchDate-AvgIncPeriod</a:t>
          </a:r>
          <a:r>
            <a:rPr lang="en-US" sz="900" b="0" kern="1200" dirty="0" smtClean="0">
              <a:solidFill>
                <a:schemeClr val="tx2"/>
              </a:solidFill>
            </a:rPr>
            <a:t/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-Event# = 4</a:t>
          </a:r>
          <a:endParaRPr lang="en-US" sz="900" b="0" kern="1200" dirty="0" smtClean="0">
            <a:solidFill>
              <a:schemeClr val="tx2"/>
            </a:solidFill>
          </a:endParaRPr>
        </a:p>
      </dsp:txBody>
      <dsp:txXfrm>
        <a:off x="7852499" y="2923858"/>
        <a:ext cx="1287345" cy="869563"/>
      </dsp:txXfrm>
    </dsp:sp>
    <dsp:sp modelId="{E17471D5-F9BD-4B3E-BCAF-7731AA72ADA4}">
      <dsp:nvSpPr>
        <dsp:cNvPr id="0" name=""/>
        <dsp:cNvSpPr/>
      </dsp:nvSpPr>
      <dsp:spPr>
        <a:xfrm>
          <a:off x="6427656" y="4186606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BroodTrue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EggDate</a:t>
          </a:r>
          <a:endParaRPr lang="en-US" sz="900" b="1" kern="1200" dirty="0"/>
        </a:p>
      </dsp:txBody>
      <dsp:txXfrm>
        <a:off x="6427656" y="4186606"/>
        <a:ext cx="1187369" cy="362147"/>
      </dsp:txXfrm>
    </dsp:sp>
    <dsp:sp modelId="{2CA9EEE3-1211-4D7E-BF1E-B20057926462}">
      <dsp:nvSpPr>
        <dsp:cNvPr id="0" name=""/>
        <dsp:cNvSpPr/>
      </dsp:nvSpPr>
      <dsp:spPr>
        <a:xfrm>
          <a:off x="7852499" y="3941843"/>
          <a:ext cx="1282738" cy="851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</a:t>
          </a:r>
          <a:endParaRPr lang="en-US" sz="900" b="1" kern="1200" dirty="0" smtClean="0">
            <a:solidFill>
              <a:srgbClr val="00B050"/>
            </a:solidFill>
          </a:endParaRPr>
        </a:p>
        <a:p>
          <a:pPr marR="0" lvl="0" algn="ct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 = </a:t>
          </a:r>
          <a:r>
            <a:rPr lang="en-US" sz="900" b="0" kern="1200" dirty="0" err="1" smtClean="0">
              <a:solidFill>
                <a:schemeClr val="tx2"/>
              </a:solidFill>
            </a:rPr>
            <a:t>EventDate</a:t>
          </a:r>
          <a:r>
            <a:rPr lang="en-US" sz="900" b="0" kern="1200" dirty="0" smtClean="0">
              <a:solidFill>
                <a:schemeClr val="tx2"/>
              </a:solidFill>
            </a:rPr>
            <a:t/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EventDate</a:t>
          </a:r>
          <a:r>
            <a:rPr lang="en-US" sz="900" b="0" kern="1200" dirty="0" smtClean="0">
              <a:solidFill>
                <a:schemeClr val="tx2"/>
              </a:solidFill>
            </a:rPr>
            <a:t> not null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-Event# = 0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DateEstimated</a:t>
          </a:r>
          <a:r>
            <a:rPr lang="en-US" sz="900" b="0" kern="1200" dirty="0" smtClean="0">
              <a:solidFill>
                <a:schemeClr val="tx2"/>
              </a:solidFill>
            </a:rPr>
            <a:t> = </a:t>
          </a:r>
          <a:r>
            <a:rPr lang="en-US" sz="900" b="0" kern="1200" dirty="0" err="1" smtClean="0">
              <a:solidFill>
                <a:schemeClr val="tx2"/>
              </a:solidFill>
            </a:rPr>
            <a:t>yes&amp;no</a:t>
          </a:r>
          <a:endParaRPr lang="en-US" sz="9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7852499" y="3941843"/>
        <a:ext cx="1282738" cy="851673"/>
      </dsp:txXfrm>
    </dsp:sp>
    <dsp:sp modelId="{E39BFF62-F966-4055-8458-F57B1B3E069D}">
      <dsp:nvSpPr>
        <dsp:cNvPr id="0" name=""/>
        <dsp:cNvSpPr/>
      </dsp:nvSpPr>
      <dsp:spPr>
        <a:xfrm>
          <a:off x="3577969" y="3937371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F0"/>
              </a:solidFill>
            </a:rPr>
            <a:t>SexEstimatesMaleSP</a:t>
          </a:r>
          <a:endParaRPr lang="en-US" sz="900" b="1" kern="1200" dirty="0" smtClean="0">
            <a:solidFill>
              <a:srgbClr val="00B0F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00B0F0"/>
              </a:solidFill>
            </a:rPr>
            <a:t>(see </a:t>
          </a:r>
          <a:r>
            <a:rPr lang="en-US" sz="900" b="1" kern="1200" dirty="0" err="1" smtClean="0">
              <a:solidFill>
                <a:srgbClr val="00B0F0"/>
              </a:solidFill>
            </a:rPr>
            <a:t>FemaleSP</a:t>
          </a:r>
          <a:r>
            <a:rPr lang="en-US" sz="900" b="1" kern="1200" dirty="0" smtClean="0">
              <a:solidFill>
                <a:srgbClr val="00B0F0"/>
              </a:solidFill>
            </a:rPr>
            <a:t>)</a:t>
          </a:r>
          <a:endParaRPr lang="en-US" sz="900" b="1" kern="1200" dirty="0">
            <a:solidFill>
              <a:srgbClr val="00B0F0"/>
            </a:solidFill>
          </a:endParaRPr>
        </a:p>
      </dsp:txBody>
      <dsp:txXfrm>
        <a:off x="3577969" y="3937371"/>
        <a:ext cx="1187369" cy="362147"/>
      </dsp:txXfrm>
    </dsp:sp>
    <dsp:sp modelId="{A46E590D-407B-46F1-AB5C-2E85C4787F72}">
      <dsp:nvSpPr>
        <dsp:cNvPr id="0" name=""/>
        <dsp:cNvSpPr/>
      </dsp:nvSpPr>
      <dsp:spPr>
        <a:xfrm>
          <a:off x="3577969" y="4447939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SexEstimatesGenetic</a:t>
          </a:r>
        </a:p>
      </dsp:txBody>
      <dsp:txXfrm>
        <a:off x="3577969" y="4447939"/>
        <a:ext cx="1187369" cy="362147"/>
      </dsp:txXfrm>
    </dsp:sp>
    <dsp:sp modelId="{DE860FB3-9BE4-44EC-9544-1A520A98C41C}">
      <dsp:nvSpPr>
        <dsp:cNvPr id="0" name=""/>
        <dsp:cNvSpPr/>
      </dsp:nvSpPr>
      <dsp:spPr>
        <a:xfrm>
          <a:off x="5002813" y="4378795"/>
          <a:ext cx="1187369" cy="500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tblGenotype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-Sex = 0 if </a:t>
          </a:r>
          <a:r>
            <a:rPr lang="en-US" sz="900" b="0" kern="1200" dirty="0" err="1" smtClean="0">
              <a:solidFill>
                <a:schemeClr val="tx2"/>
              </a:solidFill>
            </a:rPr>
            <a:t>AlleleB</a:t>
          </a:r>
          <a:r>
            <a:rPr lang="en-US" sz="900" b="0" kern="1200" dirty="0" smtClean="0">
              <a:solidFill>
                <a:schemeClr val="tx2"/>
              </a:solidFill>
            </a:rPr>
            <a:t> is 359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-exclude ‘exclude’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5002813" y="4378795"/>
        <a:ext cx="1187369" cy="500437"/>
      </dsp:txXfrm>
    </dsp:sp>
    <dsp:sp modelId="{BBD85540-7268-4AAF-BAA6-429F32B566D1}">
      <dsp:nvSpPr>
        <dsp:cNvPr id="0" name=""/>
        <dsp:cNvSpPr/>
      </dsp:nvSpPr>
      <dsp:spPr>
        <a:xfrm>
          <a:off x="3577969" y="5027653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SexEstimatesSightings</a:t>
          </a:r>
        </a:p>
      </dsp:txBody>
      <dsp:txXfrm>
        <a:off x="3577969" y="5027653"/>
        <a:ext cx="1187369" cy="362147"/>
      </dsp:txXfrm>
    </dsp:sp>
    <dsp:sp modelId="{ADDB4FD0-BE2A-49EF-9D4F-D488BB167C2C}">
      <dsp:nvSpPr>
        <dsp:cNvPr id="0" name=""/>
        <dsp:cNvSpPr/>
      </dsp:nvSpPr>
      <dsp:spPr>
        <a:xfrm>
          <a:off x="5002813" y="5027653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tblSightings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-ID certain = yes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5002813" y="5027653"/>
        <a:ext cx="1187369" cy="362147"/>
      </dsp:txXfrm>
    </dsp:sp>
    <dsp:sp modelId="{8FBE042A-B910-4B01-9753-89E090492AF8}">
      <dsp:nvSpPr>
        <dsp:cNvPr id="0" name=""/>
        <dsp:cNvSpPr/>
      </dsp:nvSpPr>
      <dsp:spPr>
        <a:xfrm>
          <a:off x="2153126" y="3886137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zzz_tblSexingWeigths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2153126" y="3886137"/>
        <a:ext cx="1187369" cy="36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374272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5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9</cp:revision>
  <dcterms:created xsi:type="dcterms:W3CDTF">2015-11-20T18:23:27Z</dcterms:created>
  <dcterms:modified xsi:type="dcterms:W3CDTF">2016-05-02T17:52:23Z</dcterms:modified>
</cp:coreProperties>
</file>