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48A-1BE0-49BB-97B3-91308F36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C05C-C7E9-41A9-A5E9-EA351F961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66A4-3C18-4334-A7FF-BE33C3FE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F9FC-3254-4820-AFF4-F06EE1FD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905-D9B9-4276-80A7-F81308A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E208-7B1C-4643-951A-5306569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DBD32-972F-4752-B9EC-DFEC4CE6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82EA-C4AE-4BD5-A453-2C11EA23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854D-9970-4205-BACE-F98843E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B167-C7B5-4105-A55C-992F88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776-C822-4E5D-BFEF-34B38152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E422B-093F-456F-8F9A-5F5733ED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3873-1B63-4AAD-877C-E008B56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A323-164C-4E53-BC9A-ECFB083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283-FF61-431F-BCCB-6E3A281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21D-C59E-41D1-91B3-E9B5FFB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03F7-28CF-426B-99C8-24A36551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9AF-3C89-446C-B84C-9AC945F8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C81-84B5-48E9-8392-BEB45C24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3922-C412-460A-B0C8-0AA1ECA6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34B-14D7-44F1-A9D7-CD9357A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2DE0-0981-4AEB-A764-657A3371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8080-31EC-4FA2-8F13-6C5EA1D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44DB-E730-49D2-BEBC-9DA9B983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023C-21A8-4F38-B924-4D8F9C4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7A9-AF22-497F-B06E-AFF2FEC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F13-AD13-46D0-99E1-97BD8AC95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0A4F-6D17-45B4-8AE0-5ED7E5A4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D0E-D324-48DF-BE6A-B79333B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CE02-82A5-432C-BDFC-16A6868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F9EF-6F7E-499F-AD21-1E950384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471-4147-4499-9AA5-DA792DA0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FFB4-37A9-41F9-863F-0946EE2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DADD-7C7D-4A33-9773-104D87F8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4D0-1548-43CE-AF38-E3659913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7D54-0CE8-4378-927F-9133147E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3C35-0581-4708-81BF-A6A36D26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6575-71F9-454F-99B0-72A2B41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D1E6-368A-4C93-9F3B-15E486E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D9C8-C97A-48A3-9420-A0FD086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33872-B9F9-474F-886C-1BA9083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A12A-B25E-4896-888B-53553AA7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27CFE-F488-45E1-8279-95DD9E98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49FE2-AE88-47F4-97C5-E9CC72F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967F-5311-4826-80EF-7F214DE5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095-1EB6-4128-BF4D-56B738C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9E-3E67-4756-A269-C6229751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0AD-1B08-4978-B3B1-13804389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E67-4145-4238-92B9-67D6B6A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B2-D8EA-479F-A7D2-F2EE901D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6BA4-6B69-432B-8D68-D3BC621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2CD7-25BB-4FF4-ABEE-B7AD99B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61E7-3065-42DC-AEAE-6AC5023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5CC1E-5CC4-454E-AD21-2B4537F8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229D3-8111-4834-9302-7E032061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7731-DA69-4B86-8B1F-10C32D7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1599C-69C2-4B84-8539-13F797E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AB6D-28EF-4F30-80B7-D6446D2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2700-5D2E-4E11-A18A-6BF93274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84F2-9D16-4067-9512-0FF1D34F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F81B-02D7-4404-B87D-69BE1B8E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97CE-3FC9-417C-8964-469B9604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B4D-77A2-41C1-B219-DEB0A037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F7D6F-7AE9-40B9-9A1D-860DDBA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4" y="1381381"/>
            <a:ext cx="5342857" cy="4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224DC-5341-45FF-92AC-85AA8DDC62FF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Poisson process assumption: exponentially distributed intervals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EE5E-5475-47ED-8C95-FA6D097A06E3}"/>
              </a:ext>
            </a:extLst>
          </p:cNvPr>
          <p:cNvSpPr txBox="1"/>
          <p:nvPr/>
        </p:nvSpPr>
        <p:spPr>
          <a:xfrm>
            <a:off x="461818" y="5611351"/>
            <a:ext cx="293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Shorter intervals are more likely – no refractory period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F7347-38E4-4793-872B-A14EA92AF632}"/>
              </a:ext>
            </a:extLst>
          </p:cNvPr>
          <p:cNvCxnSpPr>
            <a:cxnSpLocks/>
          </p:cNvCxnSpPr>
          <p:nvPr/>
        </p:nvCxnSpPr>
        <p:spPr>
          <a:xfrm flipV="1">
            <a:off x="1283855" y="4682837"/>
            <a:ext cx="0" cy="92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D38E0-C625-42AF-A8F3-6B822EE7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12" y="1196654"/>
            <a:ext cx="5342857" cy="4095238"/>
          </a:xfrm>
          <a:prstGeom prst="rect">
            <a:avLst/>
          </a:prstGeom>
        </p:spPr>
      </p:pic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DA279F5-0640-43B1-B715-B1143D0CB96D}"/>
              </a:ext>
            </a:extLst>
          </p:cNvPr>
          <p:cNvSpPr/>
          <p:nvPr/>
        </p:nvSpPr>
        <p:spPr>
          <a:xfrm>
            <a:off x="6096001" y="1302327"/>
            <a:ext cx="5774846" cy="39895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94F67-6692-47A2-A009-FE8B603730B8}"/>
              </a:ext>
            </a:extLst>
          </p:cNvPr>
          <p:cNvSpPr txBox="1"/>
          <p:nvPr/>
        </p:nvSpPr>
        <p:spPr>
          <a:xfrm>
            <a:off x="6096000" y="3004721"/>
            <a:ext cx="1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041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66CD2-E5A0-403B-8D93-83556A7F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" y="1801992"/>
            <a:ext cx="3715138" cy="284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D9A01-6F87-4489-ACD7-818D3C6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6" y="1801992"/>
            <a:ext cx="3715138" cy="2847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79EDB-209E-4F54-9955-6D2D2463ABE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exponentially distributed intervals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47C-B6A7-4816-9E64-62CACEB4F2AB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Generate provisioning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F23E-E6A5-49A6-B479-80BD5ADCA667}"/>
              </a:ext>
            </a:extLst>
          </p:cNvPr>
          <p:cNvSpPr txBox="1"/>
          <p:nvPr/>
        </p:nvSpPr>
        <p:spPr>
          <a:xfrm>
            <a:off x="197523" y="4792941"/>
            <a:ext cx="336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Extract observed mean and 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1B41-7D39-480D-A645-4C4FBAD4B88D}"/>
              </a:ext>
            </a:extLst>
          </p:cNvPr>
          <p:cNvSpPr txBox="1"/>
          <p:nvPr/>
        </p:nvSpPr>
        <p:spPr>
          <a:xfrm>
            <a:off x="285268" y="5144190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b. Transform to expected mean and SD by removing Poisson distributed stochastic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C3DC-FC33-428A-AE5D-AC8718AB4298}"/>
              </a:ext>
            </a:extLst>
          </p:cNvPr>
          <p:cNvSpPr txBox="1"/>
          <p:nvPr/>
        </p:nvSpPr>
        <p:spPr>
          <a:xfrm>
            <a:off x="197523" y="5987882"/>
            <a:ext cx="336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c. Transpose to the log scale using Jensen’s inequality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BC20-129A-4722-990A-E639FC6C1E1C}"/>
              </a:ext>
            </a:extLst>
          </p:cNvPr>
          <p:cNvSpPr txBox="1"/>
          <p:nvPr/>
        </p:nvSpPr>
        <p:spPr>
          <a:xfrm>
            <a:off x="4337194" y="4777195"/>
            <a:ext cx="357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d. Simulate expected provisioning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6560C-5FD7-42A1-94AB-CEDB50EFEC44}"/>
              </a:ext>
            </a:extLst>
          </p:cNvPr>
          <p:cNvSpPr txBox="1"/>
          <p:nvPr/>
        </p:nvSpPr>
        <p:spPr>
          <a:xfrm>
            <a:off x="8511310" y="4792941"/>
            <a:ext cx="357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e. Add Poisson distributed error to obtain simulated provisioning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512F7B-C10D-4CA1-A481-50453052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88" y="1801993"/>
            <a:ext cx="3715137" cy="28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01108B-3351-485C-97EB-A8F60D4DD3F5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exponentially distributed intervals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724CA-5B11-4391-B414-F3C615338518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Generate nest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BF3DC-7290-4796-801E-387E0EA7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" y="1876893"/>
            <a:ext cx="3740000" cy="28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98DBA-F896-4245-BA05-058B37FB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0" y="1995666"/>
            <a:ext cx="3740000" cy="2866667"/>
          </a:xfrm>
          <a:prstGeom prst="rect">
            <a:avLst/>
          </a:prstGeom>
        </p:spPr>
      </p:pic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BD5EF7B7-0BCF-4B40-8ECB-0C1908D17F46}"/>
              </a:ext>
            </a:extLst>
          </p:cNvPr>
          <p:cNvSpPr/>
          <p:nvPr/>
        </p:nvSpPr>
        <p:spPr>
          <a:xfrm>
            <a:off x="3874416" y="2139885"/>
            <a:ext cx="4091584" cy="272244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3F56F-CD2C-4F25-896B-7831C971B4C7}"/>
              </a:ext>
            </a:extLst>
          </p:cNvPr>
          <p:cNvSpPr txBox="1"/>
          <p:nvPr/>
        </p:nvSpPr>
        <p:spPr>
          <a:xfrm>
            <a:off x="3869576" y="3136611"/>
            <a:ext cx="27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C93C1-EF8A-4F84-AF0C-04B75BCC4D9A}"/>
              </a:ext>
            </a:extLst>
          </p:cNvPr>
          <p:cNvSpPr txBox="1"/>
          <p:nvPr/>
        </p:nvSpPr>
        <p:spPr>
          <a:xfrm>
            <a:off x="372107" y="4822337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For each bird and its number of provisioning visit simulated, draw a similar number of nest entrance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B9807-A15A-4CDA-85FB-520AA5EC2A09}"/>
              </a:ext>
            </a:extLst>
          </p:cNvPr>
          <p:cNvSpPr txBox="1"/>
          <p:nvPr/>
        </p:nvSpPr>
        <p:spPr>
          <a:xfrm>
            <a:off x="8624504" y="2016282"/>
            <a:ext cx="336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Repeat 1. and 2. for each partners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E202-E4E7-45B2-AA0E-38CAB0D03A82}"/>
              </a:ext>
            </a:extLst>
          </p:cNvPr>
          <p:cNvSpPr txBox="1"/>
          <p:nvPr/>
        </p:nvSpPr>
        <p:spPr>
          <a:xfrm>
            <a:off x="8624504" y="2802415"/>
            <a:ext cx="336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Combine male and female’s nest visit times to form a simulate nest watch and calculate the number of alternated and synchronized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0B7D4-67D5-4F4F-A58A-BD5686DA415F}"/>
              </a:ext>
            </a:extLst>
          </p:cNvPr>
          <p:cNvSpPr txBox="1"/>
          <p:nvPr/>
        </p:nvSpPr>
        <p:spPr>
          <a:xfrm>
            <a:off x="8624504" y="4419545"/>
            <a:ext cx="33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Repeat 1599 times (the number of observed nest watches)</a:t>
            </a:r>
          </a:p>
        </p:txBody>
      </p:sp>
    </p:spTree>
    <p:extLst>
      <p:ext uri="{BB962C8B-B14F-4D97-AF65-F5344CB8AC3E}">
        <p14:creationId xmlns:p14="http://schemas.microsoft.com/office/powerpoint/2010/main" val="35585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Ihle,Malika</dc:creator>
  <cp:lastModifiedBy>Ihle,Malika</cp:lastModifiedBy>
  <cp:revision>7</cp:revision>
  <dcterms:created xsi:type="dcterms:W3CDTF">2019-03-13T18:53:55Z</dcterms:created>
  <dcterms:modified xsi:type="dcterms:W3CDTF">2019-03-13T21:25:23Z</dcterms:modified>
</cp:coreProperties>
</file>