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sldIdLst>
    <p:sldId id="664" r:id="rId5"/>
    <p:sldId id="668" r:id="rId6"/>
    <p:sldId id="662" r:id="rId7"/>
    <p:sldId id="669" r:id="rId8"/>
    <p:sldId id="670" r:id="rId9"/>
    <p:sldId id="672" r:id="rId10"/>
    <p:sldId id="673" r:id="rId11"/>
    <p:sldId id="674" r:id="rId12"/>
    <p:sldId id="675" r:id="rId13"/>
    <p:sldId id="663" r:id="rId14"/>
    <p:sldId id="667" r:id="rId15"/>
    <p:sldId id="6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Winks" initials="SW" lastIdx="1" clrIdx="0">
    <p:extLst>
      <p:ext uri="{19B8F6BF-5375-455C-9EA6-DF929625EA0E}">
        <p15:presenceInfo xmlns:p15="http://schemas.microsoft.com/office/powerpoint/2012/main" userId="S::01404354@wf.uct.ac.za::8deed980-353f-45f0-91b5-f5e35aaa1c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BA9E5"/>
    <a:srgbClr val="D75427"/>
    <a:srgbClr val="9FCC3A"/>
    <a:srgbClr val="D85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3AC2B-8E77-4D9D-B530-A4CFEEC41F22}" v="58" dt="2022-09-12T11:46:01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Winks" userId="8deed980-353f-45f0-91b5-f5e35aaa1ccc" providerId="ADAL" clId="{00A3AC2B-8E77-4D9D-B530-A4CFEEC41F22}"/>
    <pc:docChg chg="undo custSel addSld delSld modSld modMainMaster">
      <pc:chgData name="Susan Winks" userId="8deed980-353f-45f0-91b5-f5e35aaa1ccc" providerId="ADAL" clId="{00A3AC2B-8E77-4D9D-B530-A4CFEEC41F22}" dt="2022-09-12T11:46:01.093" v="345" actId="404"/>
      <pc:docMkLst>
        <pc:docMk/>
      </pc:docMkLst>
      <pc:sldChg chg="delSp modSp del mod">
        <pc:chgData name="Susan Winks" userId="8deed980-353f-45f0-91b5-f5e35aaa1ccc" providerId="ADAL" clId="{00A3AC2B-8E77-4D9D-B530-A4CFEEC41F22}" dt="2022-09-12T11:42:36.140" v="341" actId="47"/>
        <pc:sldMkLst>
          <pc:docMk/>
          <pc:sldMk cId="1648222509" sldId="256"/>
        </pc:sldMkLst>
        <pc:spChg chg="del mod">
          <ac:chgData name="Susan Winks" userId="8deed980-353f-45f0-91b5-f5e35aaa1ccc" providerId="ADAL" clId="{00A3AC2B-8E77-4D9D-B530-A4CFEEC41F22}" dt="2022-09-12T11:41:27.681" v="332" actId="478"/>
          <ac:spMkLst>
            <pc:docMk/>
            <pc:sldMk cId="1648222509" sldId="256"/>
            <ac:spMk id="2" creationId="{75664706-4035-4E07-A39C-2A2BD1AA580E}"/>
          </ac:spMkLst>
        </pc:spChg>
        <pc:spChg chg="mod">
          <ac:chgData name="Susan Winks" userId="8deed980-353f-45f0-91b5-f5e35aaa1ccc" providerId="ADAL" clId="{00A3AC2B-8E77-4D9D-B530-A4CFEEC41F22}" dt="2022-09-12T11:41:37.687" v="336"/>
          <ac:spMkLst>
            <pc:docMk/>
            <pc:sldMk cId="1648222509" sldId="256"/>
            <ac:spMk id="3" creationId="{6C047765-048F-43E3-AF8D-D8481C67E6B3}"/>
          </ac:spMkLst>
        </pc:spChg>
      </pc:sldChg>
      <pc:sldChg chg="del">
        <pc:chgData name="Susan Winks" userId="8deed980-353f-45f0-91b5-f5e35aaa1ccc" providerId="ADAL" clId="{00A3AC2B-8E77-4D9D-B530-A4CFEEC41F22}" dt="2022-09-12T06:57:21.219" v="0" actId="47"/>
        <pc:sldMkLst>
          <pc:docMk/>
          <pc:sldMk cId="723574610" sldId="257"/>
        </pc:sldMkLst>
      </pc:sldChg>
      <pc:sldChg chg="del">
        <pc:chgData name="Susan Winks" userId="8deed980-353f-45f0-91b5-f5e35aaa1ccc" providerId="ADAL" clId="{00A3AC2B-8E77-4D9D-B530-A4CFEEC41F22}" dt="2022-09-12T06:57:26.701" v="13" actId="47"/>
        <pc:sldMkLst>
          <pc:docMk/>
          <pc:sldMk cId="1240944565" sldId="259"/>
        </pc:sldMkLst>
      </pc:sldChg>
      <pc:sldChg chg="del">
        <pc:chgData name="Susan Winks" userId="8deed980-353f-45f0-91b5-f5e35aaa1ccc" providerId="ADAL" clId="{00A3AC2B-8E77-4D9D-B530-A4CFEEC41F22}" dt="2022-09-12T06:57:22.940" v="1" actId="47"/>
        <pc:sldMkLst>
          <pc:docMk/>
          <pc:sldMk cId="748662259" sldId="261"/>
        </pc:sldMkLst>
      </pc:sldChg>
      <pc:sldChg chg="del">
        <pc:chgData name="Susan Winks" userId="8deed980-353f-45f0-91b5-f5e35aaa1ccc" providerId="ADAL" clId="{00A3AC2B-8E77-4D9D-B530-A4CFEEC41F22}" dt="2022-09-12T06:57:23.430" v="2" actId="47"/>
        <pc:sldMkLst>
          <pc:docMk/>
          <pc:sldMk cId="90353852" sldId="263"/>
        </pc:sldMkLst>
      </pc:sldChg>
      <pc:sldChg chg="del">
        <pc:chgData name="Susan Winks" userId="8deed980-353f-45f0-91b5-f5e35aaa1ccc" providerId="ADAL" clId="{00A3AC2B-8E77-4D9D-B530-A4CFEEC41F22}" dt="2022-09-12T06:57:25.363" v="7" actId="47"/>
        <pc:sldMkLst>
          <pc:docMk/>
          <pc:sldMk cId="1656341786" sldId="641"/>
        </pc:sldMkLst>
      </pc:sldChg>
      <pc:sldChg chg="del">
        <pc:chgData name="Susan Winks" userId="8deed980-353f-45f0-91b5-f5e35aaa1ccc" providerId="ADAL" clId="{00A3AC2B-8E77-4D9D-B530-A4CFEEC41F22}" dt="2022-09-12T06:57:25.173" v="6" actId="47"/>
        <pc:sldMkLst>
          <pc:docMk/>
          <pc:sldMk cId="3300939418" sldId="643"/>
        </pc:sldMkLst>
      </pc:sldChg>
      <pc:sldChg chg="modSp del mod">
        <pc:chgData name="Susan Winks" userId="8deed980-353f-45f0-91b5-f5e35aaa1ccc" providerId="ADAL" clId="{00A3AC2B-8E77-4D9D-B530-A4CFEEC41F22}" dt="2022-09-12T11:42:18.023" v="338" actId="47"/>
        <pc:sldMkLst>
          <pc:docMk/>
          <pc:sldMk cId="2995247315" sldId="651"/>
        </pc:sldMkLst>
        <pc:spChg chg="mod">
          <ac:chgData name="Susan Winks" userId="8deed980-353f-45f0-91b5-f5e35aaa1ccc" providerId="ADAL" clId="{00A3AC2B-8E77-4D9D-B530-A4CFEEC41F22}" dt="2022-09-12T06:57:46.677" v="33" actId="20577"/>
          <ac:spMkLst>
            <pc:docMk/>
            <pc:sldMk cId="2995247315" sldId="651"/>
            <ac:spMk id="2" creationId="{2A129C3A-DF37-4F7A-AA37-E665B81D1465}"/>
          </ac:spMkLst>
        </pc:spChg>
        <pc:spChg chg="mod">
          <ac:chgData name="Susan Winks" userId="8deed980-353f-45f0-91b5-f5e35aaa1ccc" providerId="ADAL" clId="{00A3AC2B-8E77-4D9D-B530-A4CFEEC41F22}" dt="2022-09-12T06:57:36.889" v="18" actId="27636"/>
          <ac:spMkLst>
            <pc:docMk/>
            <pc:sldMk cId="2995247315" sldId="651"/>
            <ac:spMk id="3" creationId="{61F1C6B2-F172-4A27-8191-698BFFC4CCA2}"/>
          </ac:spMkLst>
        </pc:spChg>
      </pc:sldChg>
      <pc:sldChg chg="new">
        <pc:chgData name="Susan Winks" userId="8deed980-353f-45f0-91b5-f5e35aaa1ccc" providerId="ADAL" clId="{00A3AC2B-8E77-4D9D-B530-A4CFEEC41F22}" dt="2022-09-12T11:42:12.013" v="337" actId="680"/>
        <pc:sldMkLst>
          <pc:docMk/>
          <pc:sldMk cId="2223458447" sldId="652"/>
        </pc:sldMkLst>
      </pc:sldChg>
      <pc:sldChg chg="modSp new mod">
        <pc:chgData name="Susan Winks" userId="8deed980-353f-45f0-91b5-f5e35aaa1ccc" providerId="ADAL" clId="{00A3AC2B-8E77-4D9D-B530-A4CFEEC41F22}" dt="2022-09-12T11:42:32.438" v="340"/>
        <pc:sldMkLst>
          <pc:docMk/>
          <pc:sldMk cId="423027329" sldId="653"/>
        </pc:sldMkLst>
        <pc:spChg chg="mod">
          <ac:chgData name="Susan Winks" userId="8deed980-353f-45f0-91b5-f5e35aaa1ccc" providerId="ADAL" clId="{00A3AC2B-8E77-4D9D-B530-A4CFEEC41F22}" dt="2022-09-12T11:42:32.438" v="340"/>
          <ac:spMkLst>
            <pc:docMk/>
            <pc:sldMk cId="423027329" sldId="653"/>
            <ac:spMk id="2" creationId="{C99CB10F-1E4D-561E-B57A-5DC933590E95}"/>
          </ac:spMkLst>
        </pc:spChg>
      </pc:sldChg>
      <pc:sldChg chg="del">
        <pc:chgData name="Susan Winks" userId="8deed980-353f-45f0-91b5-f5e35aaa1ccc" providerId="ADAL" clId="{00A3AC2B-8E77-4D9D-B530-A4CFEEC41F22}" dt="2022-09-12T06:57:24.876" v="5" actId="47"/>
        <pc:sldMkLst>
          <pc:docMk/>
          <pc:sldMk cId="1971655974" sldId="945621923"/>
        </pc:sldMkLst>
      </pc:sldChg>
      <pc:sldChg chg="del">
        <pc:chgData name="Susan Winks" userId="8deed980-353f-45f0-91b5-f5e35aaa1ccc" providerId="ADAL" clId="{00A3AC2B-8E77-4D9D-B530-A4CFEEC41F22}" dt="2022-09-12T06:57:23.955" v="3" actId="47"/>
        <pc:sldMkLst>
          <pc:docMk/>
          <pc:sldMk cId="1807068797" sldId="945621925"/>
        </pc:sldMkLst>
      </pc:sldChg>
      <pc:sldChg chg="del">
        <pc:chgData name="Susan Winks" userId="8deed980-353f-45f0-91b5-f5e35aaa1ccc" providerId="ADAL" clId="{00A3AC2B-8E77-4D9D-B530-A4CFEEC41F22}" dt="2022-09-12T06:57:26.901" v="14" actId="47"/>
        <pc:sldMkLst>
          <pc:docMk/>
          <pc:sldMk cId="2437107293" sldId="945621926"/>
        </pc:sldMkLst>
      </pc:sldChg>
      <pc:sldChg chg="del">
        <pc:chgData name="Susan Winks" userId="8deed980-353f-45f0-91b5-f5e35aaa1ccc" providerId="ADAL" clId="{00A3AC2B-8E77-4D9D-B530-A4CFEEC41F22}" dt="2022-09-12T06:57:28.121" v="15" actId="47"/>
        <pc:sldMkLst>
          <pc:docMk/>
          <pc:sldMk cId="3369475236" sldId="945621928"/>
        </pc:sldMkLst>
      </pc:sldChg>
      <pc:sldChg chg="del">
        <pc:chgData name="Susan Winks" userId="8deed980-353f-45f0-91b5-f5e35aaa1ccc" providerId="ADAL" clId="{00A3AC2B-8E77-4D9D-B530-A4CFEEC41F22}" dt="2022-09-12T06:57:29.603" v="16" actId="47"/>
        <pc:sldMkLst>
          <pc:docMk/>
          <pc:sldMk cId="2658731954" sldId="945621929"/>
        </pc:sldMkLst>
      </pc:sldChg>
      <pc:sldChg chg="del">
        <pc:chgData name="Susan Winks" userId="8deed980-353f-45f0-91b5-f5e35aaa1ccc" providerId="ADAL" clId="{00A3AC2B-8E77-4D9D-B530-A4CFEEC41F22}" dt="2022-09-12T06:57:24.410" v="4" actId="47"/>
        <pc:sldMkLst>
          <pc:docMk/>
          <pc:sldMk cId="100096799" sldId="945621931"/>
        </pc:sldMkLst>
      </pc:sldChg>
      <pc:sldChg chg="del">
        <pc:chgData name="Susan Winks" userId="8deed980-353f-45f0-91b5-f5e35aaa1ccc" providerId="ADAL" clId="{00A3AC2B-8E77-4D9D-B530-A4CFEEC41F22}" dt="2022-09-12T06:57:25.791" v="9" actId="47"/>
        <pc:sldMkLst>
          <pc:docMk/>
          <pc:sldMk cId="2498122291" sldId="945621932"/>
        </pc:sldMkLst>
      </pc:sldChg>
      <pc:sldChg chg="del">
        <pc:chgData name="Susan Winks" userId="8deed980-353f-45f0-91b5-f5e35aaa1ccc" providerId="ADAL" clId="{00A3AC2B-8E77-4D9D-B530-A4CFEEC41F22}" dt="2022-09-12T06:57:26.198" v="11" actId="47"/>
        <pc:sldMkLst>
          <pc:docMk/>
          <pc:sldMk cId="3771364468" sldId="945621933"/>
        </pc:sldMkLst>
      </pc:sldChg>
      <pc:sldChg chg="del">
        <pc:chgData name="Susan Winks" userId="8deed980-353f-45f0-91b5-f5e35aaa1ccc" providerId="ADAL" clId="{00A3AC2B-8E77-4D9D-B530-A4CFEEC41F22}" dt="2022-09-12T06:57:26.446" v="12" actId="47"/>
        <pc:sldMkLst>
          <pc:docMk/>
          <pc:sldMk cId="69296193" sldId="945621935"/>
        </pc:sldMkLst>
      </pc:sldChg>
      <pc:sldChg chg="del">
        <pc:chgData name="Susan Winks" userId="8deed980-353f-45f0-91b5-f5e35aaa1ccc" providerId="ADAL" clId="{00A3AC2B-8E77-4D9D-B530-A4CFEEC41F22}" dt="2022-09-12T06:57:25.578" v="8" actId="47"/>
        <pc:sldMkLst>
          <pc:docMk/>
          <pc:sldMk cId="1650358852" sldId="945621936"/>
        </pc:sldMkLst>
      </pc:sldChg>
      <pc:sldChg chg="del">
        <pc:chgData name="Susan Winks" userId="8deed980-353f-45f0-91b5-f5e35aaa1ccc" providerId="ADAL" clId="{00A3AC2B-8E77-4D9D-B530-A4CFEEC41F22}" dt="2022-09-12T06:57:25.999" v="10" actId="47"/>
        <pc:sldMkLst>
          <pc:docMk/>
          <pc:sldMk cId="2302201505" sldId="945621938"/>
        </pc:sldMkLst>
      </pc:sldChg>
      <pc:sldMasterChg chg="modSldLayout">
        <pc:chgData name="Susan Winks" userId="8deed980-353f-45f0-91b5-f5e35aaa1ccc" providerId="ADAL" clId="{00A3AC2B-8E77-4D9D-B530-A4CFEEC41F22}" dt="2022-09-12T11:46:01.093" v="345" actId="404"/>
        <pc:sldMasterMkLst>
          <pc:docMk/>
          <pc:sldMasterMk cId="1035046282" sldId="2147483648"/>
        </pc:sldMasterMkLst>
        <pc:sldLayoutChg chg="addSp delSp modSp mod setBg">
          <pc:chgData name="Susan Winks" userId="8deed980-353f-45f0-91b5-f5e35aaa1ccc" providerId="ADAL" clId="{00A3AC2B-8E77-4D9D-B530-A4CFEEC41F22}" dt="2022-09-12T11:45:44.612" v="343" actId="207"/>
          <pc:sldLayoutMkLst>
            <pc:docMk/>
            <pc:sldMasterMk cId="1035046282" sldId="2147483648"/>
            <pc:sldLayoutMk cId="326854105" sldId="2147483649"/>
          </pc:sldLayoutMkLst>
          <pc:spChg chg="del mod">
            <ac:chgData name="Susan Winks" userId="8deed980-353f-45f0-91b5-f5e35aaa1ccc" providerId="ADAL" clId="{00A3AC2B-8E77-4D9D-B530-A4CFEEC41F22}" dt="2022-09-12T11:39:31.208" v="309" actId="478"/>
            <ac:spMkLst>
              <pc:docMk/>
              <pc:sldMasterMk cId="1035046282" sldId="2147483648"/>
              <pc:sldLayoutMk cId="326854105" sldId="2147483649"/>
              <ac:spMk id="2" creationId="{9AFEBBCD-1ED8-4029-B02C-DE5A526B8E46}"/>
            </ac:spMkLst>
          </pc:spChg>
          <pc:spChg chg="mod">
            <ac:chgData name="Susan Winks" userId="8deed980-353f-45f0-91b5-f5e35aaa1ccc" providerId="ADAL" clId="{00A3AC2B-8E77-4D9D-B530-A4CFEEC41F22}" dt="2022-09-12T11:45:44.612" v="343" actId="207"/>
            <ac:spMkLst>
              <pc:docMk/>
              <pc:sldMasterMk cId="1035046282" sldId="2147483648"/>
              <pc:sldLayoutMk cId="326854105" sldId="2147483649"/>
              <ac:spMk id="3" creationId="{7D0620C0-DBD7-4E03-A950-623E48B2007F}"/>
            </ac:spMkLst>
          </pc:spChg>
          <pc:spChg chg="del">
            <ac:chgData name="Susan Winks" userId="8deed980-353f-45f0-91b5-f5e35aaa1ccc" providerId="ADAL" clId="{00A3AC2B-8E77-4D9D-B530-A4CFEEC41F22}" dt="2022-09-12T11:39:48.383" v="312" actId="478"/>
            <ac:spMkLst>
              <pc:docMk/>
              <pc:sldMasterMk cId="1035046282" sldId="2147483648"/>
              <pc:sldLayoutMk cId="326854105" sldId="2147483649"/>
              <ac:spMk id="4" creationId="{5B61B40D-5E2B-45AB-A981-18761876799F}"/>
            </ac:spMkLst>
          </pc:spChg>
          <pc:spChg chg="del">
            <ac:chgData name="Susan Winks" userId="8deed980-353f-45f0-91b5-f5e35aaa1ccc" providerId="ADAL" clId="{00A3AC2B-8E77-4D9D-B530-A4CFEEC41F22}" dt="2022-09-12T11:39:45.345" v="311" actId="478"/>
            <ac:spMkLst>
              <pc:docMk/>
              <pc:sldMasterMk cId="1035046282" sldId="2147483648"/>
              <pc:sldLayoutMk cId="326854105" sldId="2147483649"/>
              <ac:spMk id="5" creationId="{C03CA09A-6B86-4A83-B927-C3CFE4A82CB7}"/>
            </ac:spMkLst>
          </pc:spChg>
          <pc:spChg chg="del">
            <ac:chgData name="Susan Winks" userId="8deed980-353f-45f0-91b5-f5e35aaa1ccc" providerId="ADAL" clId="{00A3AC2B-8E77-4D9D-B530-A4CFEEC41F22}" dt="2022-09-12T11:39:51.183" v="313" actId="478"/>
            <ac:spMkLst>
              <pc:docMk/>
              <pc:sldMasterMk cId="1035046282" sldId="2147483648"/>
              <pc:sldLayoutMk cId="326854105" sldId="2147483649"/>
              <ac:spMk id="6" creationId="{CB80347E-577F-4BFF-A655-C07CDC8E0A52}"/>
            </ac:spMkLst>
          </pc:spChg>
          <pc:spChg chg="add">
            <ac:chgData name="Susan Winks" userId="8deed980-353f-45f0-91b5-f5e35aaa1ccc" providerId="ADAL" clId="{00A3AC2B-8E77-4D9D-B530-A4CFEEC41F22}" dt="2022-09-12T06:59:01.818" v="104" actId="22"/>
            <ac:spMkLst>
              <pc:docMk/>
              <pc:sldMasterMk cId="1035046282" sldId="2147483648"/>
              <pc:sldLayoutMk cId="326854105" sldId="2147483649"/>
              <ac:spMk id="11" creationId="{09526189-C3B6-FA79-349F-79A4E91A6EF0}"/>
            </ac:spMkLst>
          </pc:spChg>
          <pc:spChg chg="add">
            <ac:chgData name="Susan Winks" userId="8deed980-353f-45f0-91b5-f5e35aaa1ccc" providerId="ADAL" clId="{00A3AC2B-8E77-4D9D-B530-A4CFEEC41F22}" dt="2022-09-12T06:59:04.278" v="105" actId="22"/>
            <ac:spMkLst>
              <pc:docMk/>
              <pc:sldMasterMk cId="1035046282" sldId="2147483648"/>
              <pc:sldLayoutMk cId="326854105" sldId="2147483649"/>
              <ac:spMk id="17" creationId="{C0C16C63-8F14-8C39-1A93-D02DD35F7EDA}"/>
            </ac:spMkLst>
          </pc:spChg>
          <pc:spChg chg="add">
            <ac:chgData name="Susan Winks" userId="8deed980-353f-45f0-91b5-f5e35aaa1ccc" providerId="ADAL" clId="{00A3AC2B-8E77-4D9D-B530-A4CFEEC41F22}" dt="2022-09-12T06:59:09.616" v="106" actId="22"/>
            <ac:spMkLst>
              <pc:docMk/>
              <pc:sldMasterMk cId="1035046282" sldId="2147483648"/>
              <pc:sldLayoutMk cId="326854105" sldId="2147483649"/>
              <ac:spMk id="23" creationId="{5B9A25F6-7A2B-A256-A341-C9600B319412}"/>
            </ac:spMkLst>
          </pc:spChg>
          <pc:spChg chg="add">
            <ac:chgData name="Susan Winks" userId="8deed980-353f-45f0-91b5-f5e35aaa1ccc" providerId="ADAL" clId="{00A3AC2B-8E77-4D9D-B530-A4CFEEC41F22}" dt="2022-09-12T06:59:11.183" v="107" actId="22"/>
            <ac:spMkLst>
              <pc:docMk/>
              <pc:sldMasterMk cId="1035046282" sldId="2147483648"/>
              <pc:sldLayoutMk cId="326854105" sldId="2147483649"/>
              <ac:spMk id="29" creationId="{8F37AFCF-A52D-8891-F31C-3FA84909A947}"/>
            </ac:spMkLst>
          </pc:spChg>
          <pc:spChg chg="add">
            <ac:chgData name="Susan Winks" userId="8deed980-353f-45f0-91b5-f5e35aaa1ccc" providerId="ADAL" clId="{00A3AC2B-8E77-4D9D-B530-A4CFEEC41F22}" dt="2022-09-12T11:32:03.328" v="168" actId="22"/>
            <ac:spMkLst>
              <pc:docMk/>
              <pc:sldMasterMk cId="1035046282" sldId="2147483648"/>
              <pc:sldLayoutMk cId="326854105" sldId="2147483649"/>
              <ac:spMk id="39" creationId="{217FCE2C-E4DA-8284-DE5C-099BC9218FD9}"/>
            </ac:spMkLst>
          </pc:spChg>
          <pc:spChg chg="add">
            <ac:chgData name="Susan Winks" userId="8deed980-353f-45f0-91b5-f5e35aaa1ccc" providerId="ADAL" clId="{00A3AC2B-8E77-4D9D-B530-A4CFEEC41F22}" dt="2022-09-12T11:32:09.105" v="169" actId="22"/>
            <ac:spMkLst>
              <pc:docMk/>
              <pc:sldMasterMk cId="1035046282" sldId="2147483648"/>
              <pc:sldLayoutMk cId="326854105" sldId="2147483649"/>
              <ac:spMk id="41" creationId="{41463130-8417-9A34-D4C5-0EF951A4EE71}"/>
            </ac:spMkLst>
          </pc:spChg>
          <pc:spChg chg="add">
            <ac:chgData name="Susan Winks" userId="8deed980-353f-45f0-91b5-f5e35aaa1ccc" providerId="ADAL" clId="{00A3AC2B-8E77-4D9D-B530-A4CFEEC41F22}" dt="2022-09-12T11:35:16.122" v="223" actId="22"/>
            <ac:spMkLst>
              <pc:docMk/>
              <pc:sldMasterMk cId="1035046282" sldId="2147483648"/>
              <pc:sldLayoutMk cId="326854105" sldId="2147483649"/>
              <ac:spMk id="43" creationId="{23B04CCC-7A51-153C-15F7-28AA86B52584}"/>
            </ac:spMkLst>
          </pc:spChg>
          <pc:spChg chg="add mod ord">
            <ac:chgData name="Susan Winks" userId="8deed980-353f-45f0-91b5-f5e35aaa1ccc" providerId="ADAL" clId="{00A3AC2B-8E77-4D9D-B530-A4CFEEC41F22}" dt="2022-09-12T11:36:21.223" v="229" actId="167"/>
            <ac:spMkLst>
              <pc:docMk/>
              <pc:sldMasterMk cId="1035046282" sldId="2147483648"/>
              <pc:sldLayoutMk cId="326854105" sldId="2147483649"/>
              <ac:spMk id="44" creationId="{161D255A-FBD5-5017-3A63-FB0A9C9B9E00}"/>
            </ac:spMkLst>
          </pc:spChg>
          <pc:spChg chg="add mod">
            <ac:chgData name="Susan Winks" userId="8deed980-353f-45f0-91b5-f5e35aaa1ccc" providerId="ADAL" clId="{00A3AC2B-8E77-4D9D-B530-A4CFEEC41F22}" dt="2022-09-12T11:37:05.671" v="234" actId="1076"/>
            <ac:spMkLst>
              <pc:docMk/>
              <pc:sldMasterMk cId="1035046282" sldId="2147483648"/>
              <pc:sldLayoutMk cId="326854105" sldId="2147483649"/>
              <ac:spMk id="46" creationId="{2AEDA524-DC31-D32B-88CC-7D266B825D60}"/>
            </ac:spMkLst>
          </pc:spChg>
          <pc:spChg chg="add mod">
            <ac:chgData name="Susan Winks" userId="8deed980-353f-45f0-91b5-f5e35aaa1ccc" providerId="ADAL" clId="{00A3AC2B-8E77-4D9D-B530-A4CFEEC41F22}" dt="2022-09-12T11:37:33.418" v="241" actId="1076"/>
            <ac:spMkLst>
              <pc:docMk/>
              <pc:sldMasterMk cId="1035046282" sldId="2147483648"/>
              <pc:sldLayoutMk cId="326854105" sldId="2147483649"/>
              <ac:spMk id="48" creationId="{5C0D3EC8-7074-F70D-8C83-F398B6A5C3BE}"/>
            </ac:spMkLst>
          </pc:spChg>
          <pc:picChg chg="mod">
            <ac:chgData name="Susan Winks" userId="8deed980-353f-45f0-91b5-f5e35aaa1ccc" providerId="ADAL" clId="{00A3AC2B-8E77-4D9D-B530-A4CFEEC41F22}" dt="2022-09-12T11:40:33.696" v="327" actId="1076"/>
            <ac:picMkLst>
              <pc:docMk/>
              <pc:sldMasterMk cId="1035046282" sldId="2147483648"/>
              <pc:sldLayoutMk cId="326854105" sldId="2147483649"/>
              <ac:picMk id="7" creationId="{CE5682D2-CE72-4957-BE59-2FC9D80A5CA4}"/>
            </ac:picMkLst>
          </pc:picChg>
          <pc:picChg chg="add">
            <ac:chgData name="Susan Winks" userId="8deed980-353f-45f0-91b5-f5e35aaa1ccc" providerId="ADAL" clId="{00A3AC2B-8E77-4D9D-B530-A4CFEEC41F22}" dt="2022-09-12T06:59:01.818" v="104" actId="22"/>
            <ac:picMkLst>
              <pc:docMk/>
              <pc:sldMasterMk cId="1035046282" sldId="2147483648"/>
              <pc:sldLayoutMk cId="326854105" sldId="2147483649"/>
              <ac:picMk id="9" creationId="{1E6568FD-9470-B5F2-D8DD-49D9B0E842CB}"/>
            </ac:picMkLst>
          </pc:picChg>
          <pc:picChg chg="add">
            <ac:chgData name="Susan Winks" userId="8deed980-353f-45f0-91b5-f5e35aaa1ccc" providerId="ADAL" clId="{00A3AC2B-8E77-4D9D-B530-A4CFEEC41F22}" dt="2022-09-12T06:59:01.818" v="104" actId="22"/>
            <ac:picMkLst>
              <pc:docMk/>
              <pc:sldMasterMk cId="1035046282" sldId="2147483648"/>
              <pc:sldLayoutMk cId="326854105" sldId="2147483649"/>
              <ac:picMk id="13" creationId="{265A75A4-88F6-64CB-5034-BE8ADB0AA933}"/>
            </ac:picMkLst>
          </pc:picChg>
          <pc:picChg chg="add">
            <ac:chgData name="Susan Winks" userId="8deed980-353f-45f0-91b5-f5e35aaa1ccc" providerId="ADAL" clId="{00A3AC2B-8E77-4D9D-B530-A4CFEEC41F22}" dt="2022-09-12T06:59:04.278" v="105" actId="22"/>
            <ac:picMkLst>
              <pc:docMk/>
              <pc:sldMasterMk cId="1035046282" sldId="2147483648"/>
              <pc:sldLayoutMk cId="326854105" sldId="2147483649"/>
              <ac:picMk id="15" creationId="{405F3B51-94DC-93E2-11ED-160ED172B877}"/>
            </ac:picMkLst>
          </pc:picChg>
          <pc:picChg chg="add">
            <ac:chgData name="Susan Winks" userId="8deed980-353f-45f0-91b5-f5e35aaa1ccc" providerId="ADAL" clId="{00A3AC2B-8E77-4D9D-B530-A4CFEEC41F22}" dt="2022-09-12T06:59:04.278" v="105" actId="22"/>
            <ac:picMkLst>
              <pc:docMk/>
              <pc:sldMasterMk cId="1035046282" sldId="2147483648"/>
              <pc:sldLayoutMk cId="326854105" sldId="2147483649"/>
              <ac:picMk id="19" creationId="{C1562688-5A48-3BA2-DE04-D7BC64B82009}"/>
            </ac:picMkLst>
          </pc:picChg>
          <pc:picChg chg="add">
            <ac:chgData name="Susan Winks" userId="8deed980-353f-45f0-91b5-f5e35aaa1ccc" providerId="ADAL" clId="{00A3AC2B-8E77-4D9D-B530-A4CFEEC41F22}" dt="2022-09-12T06:59:09.616" v="106" actId="22"/>
            <ac:picMkLst>
              <pc:docMk/>
              <pc:sldMasterMk cId="1035046282" sldId="2147483648"/>
              <pc:sldLayoutMk cId="326854105" sldId="2147483649"/>
              <ac:picMk id="21" creationId="{CB9EA24F-627A-25AC-B73E-272E6B0236F6}"/>
            </ac:picMkLst>
          </pc:picChg>
          <pc:picChg chg="add">
            <ac:chgData name="Susan Winks" userId="8deed980-353f-45f0-91b5-f5e35aaa1ccc" providerId="ADAL" clId="{00A3AC2B-8E77-4D9D-B530-A4CFEEC41F22}" dt="2022-09-12T06:59:09.616" v="106" actId="22"/>
            <ac:picMkLst>
              <pc:docMk/>
              <pc:sldMasterMk cId="1035046282" sldId="2147483648"/>
              <pc:sldLayoutMk cId="326854105" sldId="2147483649"/>
              <ac:picMk id="25" creationId="{48349AAB-5253-3A7A-88A4-1E91B94FB32D}"/>
            </ac:picMkLst>
          </pc:picChg>
          <pc:picChg chg="add">
            <ac:chgData name="Susan Winks" userId="8deed980-353f-45f0-91b5-f5e35aaa1ccc" providerId="ADAL" clId="{00A3AC2B-8E77-4D9D-B530-A4CFEEC41F22}" dt="2022-09-12T06:59:11.183" v="107" actId="22"/>
            <ac:picMkLst>
              <pc:docMk/>
              <pc:sldMasterMk cId="1035046282" sldId="2147483648"/>
              <pc:sldLayoutMk cId="326854105" sldId="2147483649"/>
              <ac:picMk id="27" creationId="{AEECFFF3-BBD0-35B0-93EA-5FC7463C2AA5}"/>
            </ac:picMkLst>
          </pc:picChg>
          <pc:picChg chg="add">
            <ac:chgData name="Susan Winks" userId="8deed980-353f-45f0-91b5-f5e35aaa1ccc" providerId="ADAL" clId="{00A3AC2B-8E77-4D9D-B530-A4CFEEC41F22}" dt="2022-09-12T06:59:11.183" v="107" actId="22"/>
            <ac:picMkLst>
              <pc:docMk/>
              <pc:sldMasterMk cId="1035046282" sldId="2147483648"/>
              <pc:sldLayoutMk cId="326854105" sldId="2147483649"/>
              <ac:picMk id="31" creationId="{92C0084E-D6FD-4C29-DF56-576E10684481}"/>
            </ac:picMkLst>
          </pc:picChg>
          <pc:picChg chg="add mod ord">
            <ac:chgData name="Susan Winks" userId="8deed980-353f-45f0-91b5-f5e35aaa1ccc" providerId="ADAL" clId="{00A3AC2B-8E77-4D9D-B530-A4CFEEC41F22}" dt="2022-09-12T11:35:05.222" v="222" actId="14100"/>
            <ac:picMkLst>
              <pc:docMk/>
              <pc:sldMasterMk cId="1035046282" sldId="2147483648"/>
              <pc:sldLayoutMk cId="326854105" sldId="2147483649"/>
              <ac:picMk id="33" creationId="{38A1A763-ABA8-2AA6-3858-7136A2AE639A}"/>
            </ac:picMkLst>
          </pc:picChg>
          <pc:picChg chg="add mod">
            <ac:chgData name="Susan Winks" userId="8deed980-353f-45f0-91b5-f5e35aaa1ccc" providerId="ADAL" clId="{00A3AC2B-8E77-4D9D-B530-A4CFEEC41F22}" dt="2022-09-12T11:40:31.578" v="326" actId="1076"/>
            <ac:picMkLst>
              <pc:docMk/>
              <pc:sldMasterMk cId="1035046282" sldId="2147483648"/>
              <pc:sldLayoutMk cId="326854105" sldId="2147483649"/>
              <ac:picMk id="35" creationId="{ADA730E6-5BBC-9D11-3AB5-93375E120708}"/>
            </ac:picMkLst>
          </pc:picChg>
          <pc:picChg chg="add mod modCrop">
            <ac:chgData name="Susan Winks" userId="8deed980-353f-45f0-91b5-f5e35aaa1ccc" providerId="ADAL" clId="{00A3AC2B-8E77-4D9D-B530-A4CFEEC41F22}" dt="2022-09-12T11:34:58.245" v="221" actId="1035"/>
            <ac:picMkLst>
              <pc:docMk/>
              <pc:sldMasterMk cId="1035046282" sldId="2147483648"/>
              <pc:sldLayoutMk cId="326854105" sldId="2147483649"/>
              <ac:picMk id="37" creationId="{72ECF672-8658-F97E-6CE3-3DD4B1EB47FA}"/>
            </ac:picMkLst>
          </pc:picChg>
        </pc:sldLayoutChg>
        <pc:sldLayoutChg chg="addSp delSp modSp mod">
          <pc:chgData name="Susan Winks" userId="8deed980-353f-45f0-91b5-f5e35aaa1ccc" providerId="ADAL" clId="{00A3AC2B-8E77-4D9D-B530-A4CFEEC41F22}" dt="2022-09-12T11:46:01.093" v="345" actId="404"/>
          <pc:sldLayoutMkLst>
            <pc:docMk/>
            <pc:sldMasterMk cId="1035046282" sldId="2147483648"/>
            <pc:sldLayoutMk cId="3850418928" sldId="2147483650"/>
          </pc:sldLayoutMkLst>
          <pc:spChg chg="mod">
            <ac:chgData name="Susan Winks" userId="8deed980-353f-45f0-91b5-f5e35aaa1ccc" providerId="ADAL" clId="{00A3AC2B-8E77-4D9D-B530-A4CFEEC41F22}" dt="2022-09-12T11:30:17.636" v="143" actId="14100"/>
            <ac:spMkLst>
              <pc:docMk/>
              <pc:sldMasterMk cId="1035046282" sldId="2147483648"/>
              <pc:sldLayoutMk cId="3850418928" sldId="2147483650"/>
              <ac:spMk id="2" creationId="{003F72C0-90D6-44EE-8BBD-00222CAFBB53}"/>
            </ac:spMkLst>
          </pc:spChg>
          <pc:spChg chg="mod">
            <ac:chgData name="Susan Winks" userId="8deed980-353f-45f0-91b5-f5e35aaa1ccc" providerId="ADAL" clId="{00A3AC2B-8E77-4D9D-B530-A4CFEEC41F22}" dt="2022-09-12T11:46:01.093" v="345" actId="404"/>
            <ac:spMkLst>
              <pc:docMk/>
              <pc:sldMasterMk cId="1035046282" sldId="2147483648"/>
              <pc:sldLayoutMk cId="3850418928" sldId="2147483650"/>
              <ac:spMk id="3" creationId="{3827AD93-AEC7-462C-AB2F-4B19DD628488}"/>
            </ac:spMkLst>
          </pc:spChg>
          <pc:spChg chg="del">
            <ac:chgData name="Susan Winks" userId="8deed980-353f-45f0-91b5-f5e35aaa1ccc" providerId="ADAL" clId="{00A3AC2B-8E77-4D9D-B530-A4CFEEC41F22}" dt="2022-09-12T11:30:27.878" v="145" actId="478"/>
            <ac:spMkLst>
              <pc:docMk/>
              <pc:sldMasterMk cId="1035046282" sldId="2147483648"/>
              <pc:sldLayoutMk cId="3850418928" sldId="2147483650"/>
              <ac:spMk id="4" creationId="{58851A7D-586D-4653-9FE1-1C0835286561}"/>
            </ac:spMkLst>
          </pc:spChg>
          <pc:spChg chg="del mod">
            <ac:chgData name="Susan Winks" userId="8deed980-353f-45f0-91b5-f5e35aaa1ccc" providerId="ADAL" clId="{00A3AC2B-8E77-4D9D-B530-A4CFEEC41F22}" dt="2022-09-12T11:30:37.854" v="148" actId="478"/>
            <ac:spMkLst>
              <pc:docMk/>
              <pc:sldMasterMk cId="1035046282" sldId="2147483648"/>
              <pc:sldLayoutMk cId="3850418928" sldId="2147483650"/>
              <ac:spMk id="5" creationId="{C765E42A-911D-4D50-BC40-DD0B3D7C3931}"/>
            </ac:spMkLst>
          </pc:spChg>
          <pc:spChg chg="mod">
            <ac:chgData name="Susan Winks" userId="8deed980-353f-45f0-91b5-f5e35aaa1ccc" providerId="ADAL" clId="{00A3AC2B-8E77-4D9D-B530-A4CFEEC41F22}" dt="2022-09-12T11:30:50.764" v="151" actId="1076"/>
            <ac:spMkLst>
              <pc:docMk/>
              <pc:sldMasterMk cId="1035046282" sldId="2147483648"/>
              <pc:sldLayoutMk cId="3850418928" sldId="2147483650"/>
              <ac:spMk id="6" creationId="{75387330-6687-4FAD-A575-07FA831E9703}"/>
            </ac:spMkLst>
          </pc:spChg>
          <pc:picChg chg="mod">
            <ac:chgData name="Susan Winks" userId="8deed980-353f-45f0-91b5-f5e35aaa1ccc" providerId="ADAL" clId="{00A3AC2B-8E77-4D9D-B530-A4CFEEC41F22}" dt="2022-09-12T11:29:57.628" v="136" actId="14100"/>
            <ac:picMkLst>
              <pc:docMk/>
              <pc:sldMasterMk cId="1035046282" sldId="2147483648"/>
              <pc:sldLayoutMk cId="3850418928" sldId="2147483650"/>
              <ac:picMk id="8" creationId="{4252165A-6514-4E25-A1DF-D53B83FF5081}"/>
            </ac:picMkLst>
          </pc:picChg>
          <pc:picChg chg="add mod">
            <ac:chgData name="Susan Winks" userId="8deed980-353f-45f0-91b5-f5e35aaa1ccc" providerId="ADAL" clId="{00A3AC2B-8E77-4D9D-B530-A4CFEEC41F22}" dt="2022-09-12T11:30:05.405" v="139" actId="1076"/>
            <ac:picMkLst>
              <pc:docMk/>
              <pc:sldMasterMk cId="1035046282" sldId="2147483648"/>
              <pc:sldLayoutMk cId="3850418928" sldId="2147483650"/>
              <ac:picMk id="9" creationId="{443F1E4B-F570-DCA6-98CF-1E68A8A28AE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5A81E-ECAF-4B3E-AC0F-CB7A879AA666}" type="datetimeFigureOut">
              <a:rPr lang="en-ZA" smtClean="0"/>
              <a:t>2022/09/21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ACBF3-F9AD-465B-A36C-DF1C7FD4A91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456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200" dirty="0"/>
              <a:t>https://www.r-bloggers.com/2019/08/new-course-learn-advanced-data-cleaning-in-r/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791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200" dirty="0"/>
              <a:t>https://www.r-bloggers.com/2019/08/new-course-learn-advanced-data-cleaning-in-r/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2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200" dirty="0"/>
              <a:t>https://www.r-bloggers.com/2019/08/new-course-learn-advanced-data-cleaning-in-r/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ACBF3-F9AD-465B-A36C-DF1C7FD4A918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248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61D255A-FBD5-5017-3A63-FB0A9C9B9E00}"/>
              </a:ext>
            </a:extLst>
          </p:cNvPr>
          <p:cNvSpPr/>
          <p:nvPr userDrawn="1"/>
        </p:nvSpPr>
        <p:spPr>
          <a:xfrm>
            <a:off x="0" y="6508752"/>
            <a:ext cx="12192000" cy="365124"/>
          </a:xfrm>
          <a:prstGeom prst="rect">
            <a:avLst/>
          </a:prstGeom>
          <a:solidFill>
            <a:srgbClr val="D75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620C0-DBD7-4E03-A950-623E48B20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324" y="2319306"/>
            <a:ext cx="10101039" cy="1700895"/>
          </a:xfrm>
        </p:spPr>
        <p:txBody>
          <a:bodyPr>
            <a:normAutofit/>
          </a:bodyPr>
          <a:lstStyle>
            <a:lvl1pPr marL="0" indent="0" algn="ctr">
              <a:buNone/>
              <a:defRPr lang="en-ZA" sz="32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682D2-CE72-4957-BE59-2FC9D80A5C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87269" y="35034"/>
            <a:ext cx="1888706" cy="166592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E6568FD-9470-B5F2-D8DD-49D9B0E842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64" y="8741023"/>
            <a:ext cx="643160" cy="6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09526189-C3B6-FA79-349F-79A4E91A6EF0}"/>
              </a:ext>
            </a:extLst>
          </p:cNvPr>
          <p:cNvSpPr txBox="1">
            <a:spLocks/>
          </p:cNvSpPr>
          <p:nvPr userDrawn="1"/>
        </p:nvSpPr>
        <p:spPr>
          <a:xfrm>
            <a:off x="422787" y="8364733"/>
            <a:ext cx="2128965" cy="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Event Sponsors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5A75A4-88F6-64CB-5034-BE8ADB0AA9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64" y="8684090"/>
            <a:ext cx="683394" cy="683679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405F3B51-94DC-93E2-11ED-160ED172B8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64" y="8893423"/>
            <a:ext cx="643160" cy="6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C0C16C63-8F14-8C39-1A93-D02DD35F7EDA}"/>
              </a:ext>
            </a:extLst>
          </p:cNvPr>
          <p:cNvSpPr txBox="1">
            <a:spLocks/>
          </p:cNvSpPr>
          <p:nvPr userDrawn="1"/>
        </p:nvSpPr>
        <p:spPr>
          <a:xfrm>
            <a:off x="575187" y="8517133"/>
            <a:ext cx="2128965" cy="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Event Sponsors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1562688-5A48-3BA2-DE04-D7BC64B8200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64" y="8836490"/>
            <a:ext cx="683394" cy="683679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CB9EA24F-627A-25AC-B73E-272E6B0236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64" y="9045823"/>
            <a:ext cx="643160" cy="6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5B9A25F6-7A2B-A256-A341-C9600B319412}"/>
              </a:ext>
            </a:extLst>
          </p:cNvPr>
          <p:cNvSpPr txBox="1">
            <a:spLocks/>
          </p:cNvSpPr>
          <p:nvPr userDrawn="1"/>
        </p:nvSpPr>
        <p:spPr>
          <a:xfrm>
            <a:off x="727587" y="8669533"/>
            <a:ext cx="2128965" cy="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Event Sponsors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8349AAB-5253-3A7A-88A4-1E91B94FB3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64" y="8988890"/>
            <a:ext cx="683394" cy="683679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EECFFF3-BBD0-35B0-93EA-5FC7463C2A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64" y="9198223"/>
            <a:ext cx="643160" cy="6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8F37AFCF-A52D-8891-F31C-3FA84909A947}"/>
              </a:ext>
            </a:extLst>
          </p:cNvPr>
          <p:cNvSpPr txBox="1">
            <a:spLocks/>
          </p:cNvSpPr>
          <p:nvPr userDrawn="1"/>
        </p:nvSpPr>
        <p:spPr>
          <a:xfrm>
            <a:off x="879987" y="8821933"/>
            <a:ext cx="2128965" cy="272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Event Sponsors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2C0084E-D6FD-4C29-DF56-576E106844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64" y="9141290"/>
            <a:ext cx="683394" cy="6836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DA730E6-5BBC-9D11-3AB5-93375E12070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950" y="392504"/>
            <a:ext cx="2880700" cy="787163"/>
          </a:xfrm>
          <a:prstGeom prst="rect">
            <a:avLst/>
          </a:prstGeom>
          <a:noFill/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2ECF672-8658-F97E-6CE3-3DD4B1EB47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89" b="38145"/>
          <a:stretch/>
        </p:blipFill>
        <p:spPr bwMode="auto">
          <a:xfrm>
            <a:off x="2537254" y="4598543"/>
            <a:ext cx="9654746" cy="20000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17FCE2C-E4DA-8284-DE5C-099BC9218FD9}"/>
              </a:ext>
            </a:extLst>
          </p:cNvPr>
          <p:cNvSpPr/>
          <p:nvPr userDrawn="1"/>
        </p:nvSpPr>
        <p:spPr>
          <a:xfrm>
            <a:off x="-1" y="9447571"/>
            <a:ext cx="6858001" cy="496529"/>
          </a:xfrm>
          <a:prstGeom prst="rect">
            <a:avLst/>
          </a:prstGeom>
          <a:solidFill>
            <a:srgbClr val="D7542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www.h3dfoundation.org / www.ersilia.io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463130-8417-9A34-D4C5-0EF951A4EE71}"/>
              </a:ext>
            </a:extLst>
          </p:cNvPr>
          <p:cNvSpPr/>
          <p:nvPr userDrawn="1"/>
        </p:nvSpPr>
        <p:spPr>
          <a:xfrm>
            <a:off x="152399" y="9599971"/>
            <a:ext cx="6858001" cy="496529"/>
          </a:xfrm>
          <a:prstGeom prst="rect">
            <a:avLst/>
          </a:prstGeom>
          <a:solidFill>
            <a:srgbClr val="D7542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www.h3dfoundation.org / www.ersilia.io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8A1A763-ABA8-2AA6-3858-7136A2AE639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4596344"/>
            <a:ext cx="4088981" cy="201022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3B04CCC-7A51-153C-15F7-28AA86B52584}"/>
              </a:ext>
            </a:extLst>
          </p:cNvPr>
          <p:cNvSpPr/>
          <p:nvPr userDrawn="1"/>
        </p:nvSpPr>
        <p:spPr>
          <a:xfrm>
            <a:off x="304799" y="9752371"/>
            <a:ext cx="6858001" cy="496529"/>
          </a:xfrm>
          <a:prstGeom prst="rect">
            <a:avLst/>
          </a:prstGeom>
          <a:solidFill>
            <a:srgbClr val="D7542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www.h3dfoundation.org / www.ersilia.io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EDA524-DC31-D32B-88CC-7D266B825D60}"/>
              </a:ext>
            </a:extLst>
          </p:cNvPr>
          <p:cNvSpPr/>
          <p:nvPr userDrawn="1"/>
        </p:nvSpPr>
        <p:spPr>
          <a:xfrm>
            <a:off x="-1" y="1941252"/>
            <a:ext cx="12192000" cy="104584"/>
          </a:xfrm>
          <a:prstGeom prst="rect">
            <a:avLst/>
          </a:prstGeom>
          <a:solidFill>
            <a:srgbClr val="D75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0D3EC8-7074-F70D-8C83-F398B6A5C3BE}"/>
              </a:ext>
            </a:extLst>
          </p:cNvPr>
          <p:cNvSpPr/>
          <p:nvPr userDrawn="1"/>
        </p:nvSpPr>
        <p:spPr>
          <a:xfrm>
            <a:off x="3649113" y="1545840"/>
            <a:ext cx="4819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H3D Foundation and </a:t>
            </a:r>
            <a:r>
              <a:rPr lang="en-ZA" b="1" dirty="0" err="1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Ersilia</a:t>
            </a:r>
            <a:r>
              <a:rPr lang="en-ZA" b="1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Present</a:t>
            </a:r>
            <a:endParaRPr lang="en-GB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54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E90E-058C-4445-998C-7A7B0CC2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29098-C70F-4EE4-B24A-304608105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0C906-9BA8-4645-BF33-25320887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C8E3-895B-454A-9C56-2FF3B039BB74}" type="datetime1">
              <a:rPr lang="en-ZA" smtClean="0"/>
              <a:t>2022/09/21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D910-D043-4C37-9C2E-E7769C58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4D98-7AA8-4105-8C7E-E90D95F6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450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FB56B-379A-471F-8921-986BC1600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936C5-42D5-4232-9F88-D2EF6FC47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7133-D8A2-4B39-863B-82474879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16D5-6539-41C0-813A-128398F0D37C}" type="datetime1">
              <a:rPr lang="en-ZA" smtClean="0"/>
              <a:t>2022/09/21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740E7-7F93-4679-BD58-408A76A7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FB6C9-1E6B-4F44-9E7B-414BB38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154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72C0-90D6-44EE-8BBD-00222CAF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827635" cy="598702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D85327"/>
                </a:solidFill>
                <a:latin typeface="Montserrat regular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7AD93-AEC7-462C-AB2F-4B19DD62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945"/>
            <a:ext cx="10590400" cy="5296929"/>
          </a:xfrm>
        </p:spPr>
        <p:txBody>
          <a:bodyPr/>
          <a:lstStyle>
            <a:lvl1pPr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defRPr>
                <a:latin typeface="Montserrat regular" panose="00000500000000000000" pitchFamily="2" charset="0"/>
              </a:defRPr>
            </a:lvl2pPr>
            <a:lvl3pPr>
              <a:defRPr>
                <a:latin typeface="Montserrat regular" panose="00000500000000000000" pitchFamily="2" charset="0"/>
              </a:defRPr>
            </a:lvl3pPr>
            <a:lvl4pPr>
              <a:defRPr>
                <a:latin typeface="Montserrat regular" panose="00000500000000000000" pitchFamily="2" charset="0"/>
              </a:defRPr>
            </a:lvl4pPr>
            <a:lvl5pPr>
              <a:defRPr>
                <a:latin typeface="Montserrat regular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87330-6687-4FAD-A575-07FA831E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3159" y="6372884"/>
            <a:ext cx="441689" cy="365125"/>
          </a:xfrm>
        </p:spPr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52165A-6514-4E25-A1DF-D53B83FF5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2111" y="119991"/>
            <a:ext cx="1052737" cy="1000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3F1E4B-F570-DCA6-98CF-1E68A8A28A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42" y="259511"/>
            <a:ext cx="1743751" cy="476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041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A3B3-E27F-4C02-92E0-4342BDC2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47754-EE3F-45DD-AEAF-64CC7215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A9F4-8EFA-489D-8967-5CC64298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145F-6DA5-4120-B796-5C506C8025A0}" type="datetime1">
              <a:rPr lang="en-ZA" smtClean="0"/>
              <a:t>2022/09/21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3A824-036F-4BD5-8621-D36D4DF3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B169-A44B-48F9-97A3-36CD03F4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971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29AA-25B2-46E8-B0C9-7D6185C8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7B2D-D0E2-49D2-A081-7A3D2B46A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5787A-AB8F-442F-A26B-C9DA0F147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0C3CF-F105-4D66-9A61-F115F29E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FF69C-9A9F-477C-BC0E-51ED537629AC}" type="datetime1">
              <a:rPr lang="en-ZA" smtClean="0"/>
              <a:t>2022/09/21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4DBD6-76F1-4B36-B03F-193C2C90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73B44-D745-408A-92D4-41D0131B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77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386E-B291-40AC-9F66-E560A444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BC494-2465-483E-8683-7892622A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B40CD-FE46-4B2F-899D-2AC3F7D85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C429E-E7E5-4DC9-9CE4-DF8B4FA27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11BF2-5FE9-46E8-A196-3A09681BE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B3255-BCD1-4309-AD1E-F2E651BB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0AB2-5740-438B-A64E-5A04BE3898DE}" type="datetime1">
              <a:rPr lang="en-ZA" smtClean="0"/>
              <a:t>2022/09/21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F60C4-8EE8-4F06-85E2-F416A736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AEC44-0376-40CE-99A9-55D06CFA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3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9552-8C80-4914-A0C7-12FC344A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5DF68-79CA-48C2-B41F-54FBCA56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88A4-9873-44D7-964E-DF50FC65B01E}" type="datetime1">
              <a:rPr lang="en-ZA" smtClean="0"/>
              <a:t>2022/09/21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31F56-E01E-4C85-B319-A85FBEFB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AD95A-1A1A-4656-A195-DF2642B7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370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54583-D8B4-407C-8162-4964DD80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0B1D-A7D5-4FAE-816D-7C2632CD26CE}" type="datetime1">
              <a:rPr lang="en-ZA" smtClean="0"/>
              <a:t>2022/09/21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8D757-58F3-4BCE-8C01-BD1A667A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98004-82A7-4CAA-ACEE-428564E3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399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D6CD-A09E-4CB0-998D-10833994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78129-9B4B-4041-A735-1D4D0DA4F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91C59-D6B1-4D51-B983-779128EC2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8F0BF-06B3-4080-980E-83F0AEC8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0632-EAED-4BC2-B574-CFEDCC3FDAD8}" type="datetime1">
              <a:rPr lang="en-ZA" smtClean="0"/>
              <a:t>2022/09/21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6C3E8-EED6-4E30-9724-E738B31B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A5116-05C0-48D2-8E08-16F3E7C6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274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C8BA-1426-40C6-B601-06520313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21B41-69C3-443E-BDC7-EA290711F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35E5F-B068-4951-AEBF-F17E46E3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F5A9B-DEA3-4A43-A64A-1941FEC7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BCEAB-B66D-483F-99E0-A055B17AFE4A}" type="datetime1">
              <a:rPr lang="en-ZA" smtClean="0"/>
              <a:t>2022/09/21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8CB30-88DF-4C37-8AFB-C837CC37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Business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3AF9D-1B81-46D1-9747-0685CCF6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068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4E94D-4631-4775-B4A4-A3DB7D72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16FFB-E863-4BB5-ADEE-81BC7FA7F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6E4D8-3261-4317-A9D6-9F42D14A4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47D41-11E0-4D7C-9813-21FF8CDDA849}" type="datetime1">
              <a:rPr lang="en-ZA" smtClean="0"/>
              <a:t>2022/09/21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5DE15-9392-40E3-9927-A7C45DFE7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Business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D6C90-AC98-4846-BB84-3EC20BAFE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42D1-C534-400D-BC72-5CE77A30CD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504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99CB10F-1E4D-561E-B57A-5DC933590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Bringing data science and AI/ML tools to infectious disease research</a:t>
            </a:r>
          </a:p>
          <a:p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97B5C-282D-5AD7-340A-9DA81D3C02F4}"/>
              </a:ext>
            </a:extLst>
          </p:cNvPr>
          <p:cNvSpPr txBox="1"/>
          <p:nvPr/>
        </p:nvSpPr>
        <p:spPr>
          <a:xfrm>
            <a:off x="4195302" y="3503646"/>
            <a:ext cx="4045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200" dirty="0">
                <a:solidFill>
                  <a:schemeClr val="accent2">
                    <a:lumMod val="75000"/>
                  </a:schemeClr>
                </a:solidFill>
              </a:rPr>
              <a:t>Day 1 Breakout Session</a:t>
            </a:r>
          </a:p>
        </p:txBody>
      </p:sp>
    </p:spTree>
    <p:extLst>
      <p:ext uri="{BB962C8B-B14F-4D97-AF65-F5344CB8AC3E}">
        <p14:creationId xmlns:p14="http://schemas.microsoft.com/office/powerpoint/2010/main" val="134647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221-661A-9D7B-4A74-1B043B4F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to a Model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48918-F079-6EE7-0082-E56CEF8D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10</a:t>
            </a:fld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81F5CB-2213-DC01-2104-6C4218D4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803" y="1392036"/>
            <a:ext cx="4427962" cy="53213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Data Curation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Data Cleaning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Pre-processing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Model 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Model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Predictions</a:t>
            </a: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93419B0-09E9-4B30-0196-45CD0C129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70" y="2856685"/>
            <a:ext cx="3820934" cy="15283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29AFA8-FCB1-1076-782D-FFF1B3C2D5C8}"/>
              </a:ext>
            </a:extLst>
          </p:cNvPr>
          <p:cNvSpPr/>
          <p:nvPr/>
        </p:nvSpPr>
        <p:spPr>
          <a:xfrm>
            <a:off x="182736" y="2243517"/>
            <a:ext cx="685235" cy="598702"/>
          </a:xfrm>
          <a:prstGeom prst="rightArrow">
            <a:avLst>
              <a:gd name="adj1" fmla="val 21585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109C5BA-984C-74F4-4F92-A385A19235F2}"/>
              </a:ext>
            </a:extLst>
          </p:cNvPr>
          <p:cNvSpPr txBox="1">
            <a:spLocks/>
          </p:cNvSpPr>
          <p:nvPr/>
        </p:nvSpPr>
        <p:spPr>
          <a:xfrm>
            <a:off x="5861063" y="1392036"/>
            <a:ext cx="5832343" cy="150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Everything we do is driven by the data!</a:t>
            </a:r>
            <a:endParaRPr lang="en-ZA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61B7575-28FD-A748-A003-829777C77DAF}"/>
              </a:ext>
            </a:extLst>
          </p:cNvPr>
          <p:cNvSpPr txBox="1">
            <a:spLocks/>
          </p:cNvSpPr>
          <p:nvPr/>
        </p:nvSpPr>
        <p:spPr>
          <a:xfrm>
            <a:off x="5861062" y="4966113"/>
            <a:ext cx="5832343" cy="150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Datasets should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Consistent</a:t>
            </a:r>
            <a:endParaRPr lang="en-ZA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A6B3896-3078-E256-A424-C6E952CED1E5}"/>
              </a:ext>
            </a:extLst>
          </p:cNvPr>
          <p:cNvSpPr txBox="1">
            <a:spLocks/>
          </p:cNvSpPr>
          <p:nvPr/>
        </p:nvSpPr>
        <p:spPr>
          <a:xfrm>
            <a:off x="8561717" y="5456629"/>
            <a:ext cx="3074750" cy="113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Accurate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Relevant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496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221-661A-9D7B-4A74-1B043B4F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to a Model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48918-F079-6EE7-0082-E56CEF8D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11</a:t>
            </a:fld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81F5CB-2213-DC01-2104-6C4218D43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803" y="1392036"/>
            <a:ext cx="4427962" cy="532136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Data Curation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Data Cleaning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Pre-processing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Model Training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Model 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dirty="0"/>
              <a:t>Predictions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29AFA8-FCB1-1076-782D-FFF1B3C2D5C8}"/>
              </a:ext>
            </a:extLst>
          </p:cNvPr>
          <p:cNvSpPr/>
          <p:nvPr/>
        </p:nvSpPr>
        <p:spPr>
          <a:xfrm>
            <a:off x="182736" y="2243517"/>
            <a:ext cx="685235" cy="598702"/>
          </a:xfrm>
          <a:prstGeom prst="rightArrow">
            <a:avLst>
              <a:gd name="adj1" fmla="val 21585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61B7575-28FD-A748-A003-829777C77DAF}"/>
              </a:ext>
            </a:extLst>
          </p:cNvPr>
          <p:cNvSpPr txBox="1">
            <a:spLocks/>
          </p:cNvSpPr>
          <p:nvPr/>
        </p:nvSpPr>
        <p:spPr>
          <a:xfrm>
            <a:off x="5861062" y="4966113"/>
            <a:ext cx="5832343" cy="150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Datasets should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Consistent</a:t>
            </a:r>
            <a:endParaRPr lang="en-ZA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A6B3896-3078-E256-A424-C6E952CED1E5}"/>
              </a:ext>
            </a:extLst>
          </p:cNvPr>
          <p:cNvSpPr txBox="1">
            <a:spLocks/>
          </p:cNvSpPr>
          <p:nvPr/>
        </p:nvSpPr>
        <p:spPr>
          <a:xfrm>
            <a:off x="8561717" y="5456629"/>
            <a:ext cx="3074750" cy="113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3E3E3E"/>
                </a:solidFill>
                <a:latin typeface="Montserrat" panose="00000500000000000000" pitchFamily="2" charset="0"/>
                <a:ea typeface="Times New Roman" panose="02020603050405020304" pitchFamily="18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 regular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dirty="0"/>
              <a:t>Accurate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Relevant</a:t>
            </a:r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66131-AAE8-B791-A6EA-B06FA5B638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0272"/>
          <a:stretch/>
        </p:blipFill>
        <p:spPr>
          <a:xfrm>
            <a:off x="6563252" y="1334979"/>
            <a:ext cx="4427961" cy="33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8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221-661A-9D7B-4A74-1B043B4F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3: Data Cleaning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48918-F079-6EE7-0082-E56CEF8D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12</a:t>
            </a:fld>
            <a:endParaRPr lang="en-Z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846A3E-B4CB-EDE1-19FC-36397BE6F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50" y="1573215"/>
            <a:ext cx="11231699" cy="4081136"/>
          </a:xfrm>
        </p:spPr>
      </p:pic>
    </p:spTree>
    <p:extLst>
      <p:ext uri="{BB962C8B-B14F-4D97-AF65-F5344CB8AC3E}">
        <p14:creationId xmlns:p14="http://schemas.microsoft.com/office/powerpoint/2010/main" val="33147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Session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2</a:t>
            </a:fld>
            <a:endParaRPr lang="en-Z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1A0D03-4E20-C7CF-9651-432E0EB3E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945"/>
            <a:ext cx="10590400" cy="5296929"/>
          </a:xfrm>
        </p:spPr>
        <p:txBody>
          <a:bodyPr/>
          <a:lstStyle/>
          <a:p>
            <a:pPr marL="285750" indent="-285750"/>
            <a:r>
              <a:rPr lang="en-ZA" dirty="0"/>
              <a:t>This breakout session will have 3 sections as listed in the ‘</a:t>
            </a:r>
            <a:r>
              <a:rPr lang="en-ZA" b="1" i="0" dirty="0">
                <a:effectLst/>
                <a:latin typeface="-apple-system"/>
              </a:rPr>
              <a:t>session1_breakout.ipynb</a:t>
            </a:r>
            <a:r>
              <a:rPr lang="en-ZA" b="0" i="0" dirty="0">
                <a:effectLst/>
                <a:latin typeface="-apple-system"/>
              </a:rPr>
              <a:t>’</a:t>
            </a:r>
            <a:r>
              <a:rPr lang="en-ZA" dirty="0"/>
              <a:t> notebook:</a:t>
            </a:r>
          </a:p>
          <a:p>
            <a:pPr marL="742950" lvl="1" indent="-285750"/>
            <a:r>
              <a:rPr lang="en-ZA" dirty="0"/>
              <a:t>Group Introductions &amp; Data Science Challenges</a:t>
            </a:r>
          </a:p>
          <a:p>
            <a:pPr marL="742950" lvl="1" indent="-285750"/>
            <a:r>
              <a:rPr lang="en-ZA" dirty="0"/>
              <a:t>Chemical Space Discussion</a:t>
            </a:r>
          </a:p>
          <a:p>
            <a:pPr marL="742950" lvl="1" indent="-285750"/>
            <a:r>
              <a:rPr lang="en-ZA" dirty="0"/>
              <a:t>Data Cleaning</a:t>
            </a:r>
          </a:p>
          <a:p>
            <a:pPr marL="742950" lvl="1" indent="-285750"/>
            <a:endParaRPr lang="en-ZA" dirty="0"/>
          </a:p>
          <a:p>
            <a:pPr marL="285750" indent="-285750"/>
            <a:r>
              <a:rPr lang="en-ZA" dirty="0"/>
              <a:t>Today will be discussion-focused in your assigned groups.</a:t>
            </a:r>
          </a:p>
          <a:p>
            <a:pPr marL="285750" indent="-285750"/>
            <a:endParaRPr lang="en-ZA" dirty="0"/>
          </a:p>
          <a:p>
            <a:pPr marL="285750" indent="-285750"/>
            <a:r>
              <a:rPr lang="en-ZA" dirty="0"/>
              <a:t>At the end of the day, we’ll have a combined feedback session based on your group discussions.</a:t>
            </a:r>
          </a:p>
          <a:p>
            <a:pPr marL="742950" lvl="1" indent="-285750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1183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Groups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3</a:t>
            </a:fld>
            <a:endParaRPr lang="en-ZA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7B3482-BBEF-5DC3-F6FC-B152F882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8953"/>
              </p:ext>
            </p:extLst>
          </p:nvPr>
        </p:nvGraphicFramePr>
        <p:xfrm>
          <a:off x="1987846" y="1558247"/>
          <a:ext cx="7496622" cy="4754228"/>
        </p:xfrm>
        <a:graphic>
          <a:graphicData uri="http://schemas.openxmlformats.org/drawingml/2006/table">
            <a:tbl>
              <a:tblPr/>
              <a:tblGrid>
                <a:gridCol w="1466216">
                  <a:extLst>
                    <a:ext uri="{9D8B030D-6E8A-4147-A177-3AD203B41FA5}">
                      <a16:colId xmlns:a16="http://schemas.microsoft.com/office/drawing/2014/main" val="2438678736"/>
                    </a:ext>
                  </a:extLst>
                </a:gridCol>
                <a:gridCol w="1466216">
                  <a:extLst>
                    <a:ext uri="{9D8B030D-6E8A-4147-A177-3AD203B41FA5}">
                      <a16:colId xmlns:a16="http://schemas.microsoft.com/office/drawing/2014/main" val="1288302625"/>
                    </a:ext>
                  </a:extLst>
                </a:gridCol>
                <a:gridCol w="1466216">
                  <a:extLst>
                    <a:ext uri="{9D8B030D-6E8A-4147-A177-3AD203B41FA5}">
                      <a16:colId xmlns:a16="http://schemas.microsoft.com/office/drawing/2014/main" val="1037318660"/>
                    </a:ext>
                  </a:extLst>
                </a:gridCol>
                <a:gridCol w="1466216">
                  <a:extLst>
                    <a:ext uri="{9D8B030D-6E8A-4147-A177-3AD203B41FA5}">
                      <a16:colId xmlns:a16="http://schemas.microsoft.com/office/drawing/2014/main" val="3724376504"/>
                    </a:ext>
                  </a:extLst>
                </a:gridCol>
                <a:gridCol w="1631758">
                  <a:extLst>
                    <a:ext uri="{9D8B030D-6E8A-4147-A177-3AD203B41FA5}">
                      <a16:colId xmlns:a16="http://schemas.microsoft.com/office/drawing/2014/main" val="981157183"/>
                    </a:ext>
                  </a:extLst>
                </a:gridCol>
              </a:tblGrid>
              <a:tr h="3498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1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2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3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4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 5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480703"/>
                  </a:ext>
                </a:extLst>
              </a:tr>
              <a:tr h="54895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Dirkie Myburgh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Jessica Thibaud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Mohamed Maiga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Godfrey Mayoka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Donald Seanego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217642"/>
                  </a:ext>
                </a:extLst>
              </a:tr>
              <a:tr h="7480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Jonathan </a:t>
                      </a:r>
                      <a:r>
                        <a:rPr lang="en-Z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Bvunzawabaya</a:t>
                      </a:r>
                      <a:endParaRPr lang="en-ZA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Mariscal Brice Tchatat Tali 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CJ Borstlap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Carene Ndong Sima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Dickson Mambwe</a:t>
                      </a:r>
                      <a:endParaRPr lang="en-ZA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776318"/>
                  </a:ext>
                </a:extLst>
              </a:tr>
              <a:tr h="7480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Frank Zindo 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Sumit Kumar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Chris Jurisch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Ngonidzashe Ruwizhi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Ngceboyakwethu</a:t>
                      </a: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Primrose </a:t>
                      </a:r>
                      <a:r>
                        <a:rPr lang="en-ZA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Zinyama</a:t>
                      </a:r>
                      <a:endParaRPr lang="en-ZA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88902"/>
                  </a:ext>
                </a:extLst>
              </a:tr>
              <a:tr h="94709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Sizwe Ndlovu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Lutete Peguy Khonde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Chinenyenwa Fortune Chukwuneme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ZA" sz="2400">
                          <a:effectLst/>
                        </a:rPr>
                      </a:b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Petrus Shanika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Henry Onyame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793863"/>
                  </a:ext>
                </a:extLst>
              </a:tr>
              <a:tr h="54895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Ashleigh van Heerden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Phanankosi Moyo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Samuel Egieyeh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Sauvik Samanta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Michelle</a:t>
                      </a:r>
                      <a:endParaRPr lang="en-ZA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278473"/>
                  </a:ext>
                </a:extLst>
              </a:tr>
              <a:tr h="8023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Natalia Shakela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Moola Nyambe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Rudy Cozett</a:t>
                      </a: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ZA" sz="2400">
                          <a:effectLst/>
                        </a:rPr>
                      </a:br>
                      <a:endParaRPr lang="en-ZA" sz="2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ZA" sz="2400" dirty="0">
                          <a:effectLst/>
                        </a:rPr>
                      </a:br>
                      <a:endParaRPr lang="en-ZA" sz="2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267373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A44297FF-CB6C-57E9-029E-EFE59EB51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12" y="1558723"/>
            <a:ext cx="15186922" cy="54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68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643327" cy="598702"/>
          </a:xfrm>
        </p:spPr>
        <p:txBody>
          <a:bodyPr>
            <a:normAutofit/>
          </a:bodyPr>
          <a:lstStyle/>
          <a:p>
            <a:r>
              <a:rPr lang="en-US" dirty="0"/>
              <a:t>Breakout 1: Data Science Challenges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4</a:t>
            </a:fld>
            <a:endParaRPr lang="en-Z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969626-72D2-D265-9605-38BB2A50B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1954"/>
            <a:ext cx="10723069" cy="4134092"/>
          </a:xfrm>
        </p:spPr>
      </p:pic>
    </p:spTree>
    <p:extLst>
      <p:ext uri="{BB962C8B-B14F-4D97-AF65-F5344CB8AC3E}">
        <p14:creationId xmlns:p14="http://schemas.microsoft.com/office/powerpoint/2010/main" val="299001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5300C0-D3D6-D75C-7C38-8156F8E2A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59" y="1716458"/>
            <a:ext cx="11663800" cy="3425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59351" cy="598702"/>
          </a:xfrm>
        </p:spPr>
        <p:txBody>
          <a:bodyPr>
            <a:normAutofit fontScale="90000"/>
          </a:bodyPr>
          <a:lstStyle/>
          <a:p>
            <a:r>
              <a:rPr lang="en-US" dirty="0"/>
              <a:t>Breakout 2: Chemical Space Discussion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692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6</a:t>
            </a:fld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70DBC2-C842-AF54-EEAB-4505A98E7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71" y="3428403"/>
            <a:ext cx="5761219" cy="1402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61AD44-0C68-C6A9-D7EC-956EF379A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6228"/>
            <a:ext cx="6950042" cy="10211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D17D20-3629-94FB-9826-ED11968D7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71" y="2147645"/>
            <a:ext cx="5182049" cy="1196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3643CA-0634-7559-1DB0-E57E465A6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95" y="4971585"/>
            <a:ext cx="9701101" cy="176037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778DF77-089B-497B-5A25-63975D36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764624" cy="598702"/>
          </a:xfrm>
        </p:spPr>
        <p:txBody>
          <a:bodyPr>
            <a:normAutofit/>
          </a:bodyPr>
          <a:lstStyle/>
          <a:p>
            <a:r>
              <a:rPr lang="en-US" dirty="0"/>
              <a:t>Breakout 2: Chemical Space Activities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823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Space Activity 1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7</a:t>
            </a:fld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F13757-631D-CE32-C14A-038BD3A1A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070393"/>
            <a:ext cx="5618584" cy="55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2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88966C-2E95-472B-CF2B-938A62193A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8"/>
          <a:stretch/>
        </p:blipFill>
        <p:spPr>
          <a:xfrm>
            <a:off x="6897109" y="3212233"/>
            <a:ext cx="5067739" cy="34792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Space Activity 2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8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A71B4-A9C5-C287-3FD0-CC5659125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8054"/>
            <a:ext cx="9518205" cy="1173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9C7713-FA16-E357-67D7-348EE592D3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75"/>
          <a:stretch/>
        </p:blipFill>
        <p:spPr>
          <a:xfrm>
            <a:off x="556085" y="2340063"/>
            <a:ext cx="5910029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7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27CB2F-28A4-0A5C-279E-F535C733FF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123" y="3202908"/>
            <a:ext cx="5022015" cy="34978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FA699A-9D89-6DE5-7989-92477102A00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92" y="3225771"/>
            <a:ext cx="4976291" cy="3475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28327-1A42-4C83-468F-0CBF065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Space Activity 2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2A75-C81F-E6E4-745E-9C6A54E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42D1-C534-400D-BC72-5CE77A30CD5B}" type="slidenum">
              <a:rPr lang="en-ZA" smtClean="0"/>
              <a:t>9</a:t>
            </a:fld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A71B4-A9C5-C287-3FD0-CC5659125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8054"/>
            <a:ext cx="9518205" cy="1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3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3BF64BC0C0BF44B4C14F29ACF2ADFE" ma:contentTypeVersion="13" ma:contentTypeDescription="Create a new document." ma:contentTypeScope="" ma:versionID="d2eb8cac4b9bdcdf940edbad4be5ffb9">
  <xsd:schema xmlns:xsd="http://www.w3.org/2001/XMLSchema" xmlns:xs="http://www.w3.org/2001/XMLSchema" xmlns:p="http://schemas.microsoft.com/office/2006/metadata/properties" xmlns:ns3="617caac6-e32b-43f4-b15f-9e19ce02f2c4" xmlns:ns4="ed9eba1e-de0f-47f1-af31-795f0b67a61e" targetNamespace="http://schemas.microsoft.com/office/2006/metadata/properties" ma:root="true" ma:fieldsID="f209d1f0dddf54f43dda48f447945c47" ns3:_="" ns4:_="">
    <xsd:import namespace="617caac6-e32b-43f4-b15f-9e19ce02f2c4"/>
    <xsd:import namespace="ed9eba1e-de0f-47f1-af31-795f0b67a61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caac6-e32b-43f4-b15f-9e19ce02f2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eba1e-de0f-47f1-af31-795f0b67a6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7558EF-A25E-4404-BE20-95EB7F0D4D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7caac6-e32b-43f4-b15f-9e19ce02f2c4"/>
    <ds:schemaRef ds:uri="ed9eba1e-de0f-47f1-af31-795f0b67a6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57E757-C7A0-48C9-A01A-9A8F3C9BFA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BC563B-386C-426F-9B78-8203DC9D25E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2862</TotalTime>
  <Words>292</Words>
  <Application>Microsoft Office PowerPoint</Application>
  <PresentationFormat>Widescreen</PresentationFormat>
  <Paragraphs>96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Montserrat</vt:lpstr>
      <vt:lpstr>Montserrat regular</vt:lpstr>
      <vt:lpstr>Office Theme</vt:lpstr>
      <vt:lpstr>PowerPoint Presentation</vt:lpstr>
      <vt:lpstr>Breakout Session</vt:lpstr>
      <vt:lpstr>Breakout Groups</vt:lpstr>
      <vt:lpstr>Breakout 1: Data Science Challenges</vt:lpstr>
      <vt:lpstr>Breakout 2: Chemical Space Discussion</vt:lpstr>
      <vt:lpstr>Breakout 2: Chemical Space Activities</vt:lpstr>
      <vt:lpstr>Chemical Space Activity 1</vt:lpstr>
      <vt:lpstr>Chemical Space Activity 2</vt:lpstr>
      <vt:lpstr>Chemical Space Activity 2</vt:lpstr>
      <vt:lpstr>Roadmap to a Model</vt:lpstr>
      <vt:lpstr>Roadmap to a Model</vt:lpstr>
      <vt:lpstr>Breakout 3: Data Cleaning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H3D Foundation Vision, Mission and Governance</dc:title>
  <dc:creator>Susan Winks</dc:creator>
  <cp:lastModifiedBy>Jason Hlozek</cp:lastModifiedBy>
  <cp:revision>48</cp:revision>
  <dcterms:created xsi:type="dcterms:W3CDTF">2020-04-23T14:28:34Z</dcterms:created>
  <dcterms:modified xsi:type="dcterms:W3CDTF">2022-09-21T15:05:14Z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0x010100243BF64BC0C0BF44B4C14F29ACF2ADFE</vt:lpwstr>
  </property>
</Properties>
</file>