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sldIdLst>
    <p:sldId id="653" r:id="rId5"/>
    <p:sldId id="660" r:id="rId6"/>
    <p:sldId id="652" r:id="rId7"/>
    <p:sldId id="655" r:id="rId8"/>
    <p:sldId id="656" r:id="rId9"/>
    <p:sldId id="668" r:id="rId10"/>
    <p:sldId id="669" r:id="rId11"/>
    <p:sldId id="670" r:id="rId12"/>
    <p:sldId id="671" r:id="rId13"/>
    <p:sldId id="672" r:id="rId14"/>
    <p:sldId id="694" r:id="rId15"/>
    <p:sldId id="673" r:id="rId16"/>
    <p:sldId id="674" r:id="rId17"/>
    <p:sldId id="675" r:id="rId18"/>
    <p:sldId id="676" r:id="rId19"/>
    <p:sldId id="677" r:id="rId20"/>
    <p:sldId id="658" r:id="rId21"/>
    <p:sldId id="679" r:id="rId22"/>
    <p:sldId id="680" r:id="rId23"/>
    <p:sldId id="681" r:id="rId24"/>
    <p:sldId id="682" r:id="rId25"/>
    <p:sldId id="683" r:id="rId26"/>
    <p:sldId id="659" r:id="rId27"/>
    <p:sldId id="661" r:id="rId28"/>
    <p:sldId id="657" r:id="rId29"/>
    <p:sldId id="691" r:id="rId30"/>
    <p:sldId id="684" r:id="rId31"/>
    <p:sldId id="685" r:id="rId32"/>
    <p:sldId id="686" r:id="rId33"/>
    <p:sldId id="687" r:id="rId34"/>
    <p:sldId id="688" r:id="rId35"/>
    <p:sldId id="689" r:id="rId36"/>
    <p:sldId id="690" r:id="rId37"/>
    <p:sldId id="692" r:id="rId38"/>
    <p:sldId id="693" r:id="rId39"/>
    <p:sldId id="695" r:id="rId40"/>
    <p:sldId id="696" r:id="rId41"/>
    <p:sldId id="6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Winks" initials="SW" lastIdx="1" clrIdx="0">
    <p:extLst>
      <p:ext uri="{19B8F6BF-5375-455C-9EA6-DF929625EA0E}">
        <p15:presenceInfo xmlns:p15="http://schemas.microsoft.com/office/powerpoint/2012/main" userId="S::01404354@wf.uct.ac.za::8deed980-353f-45f0-91b5-f5e35aaa1c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BA9E5"/>
    <a:srgbClr val="D75427"/>
    <a:srgbClr val="9FCC3A"/>
    <a:srgbClr val="D8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AC2B-8E77-4D9D-B530-A4CFEEC41F22}" v="58" dt="2022-09-12T11:46:0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Winks" userId="8deed980-353f-45f0-91b5-f5e35aaa1ccc" providerId="ADAL" clId="{00A3AC2B-8E77-4D9D-B530-A4CFEEC41F22}"/>
    <pc:docChg chg="undo custSel addSld delSld modSld modMainMaster">
      <pc:chgData name="Susan Winks" userId="8deed980-353f-45f0-91b5-f5e35aaa1ccc" providerId="ADAL" clId="{00A3AC2B-8E77-4D9D-B530-A4CFEEC41F22}" dt="2022-09-12T11:46:01.093" v="345" actId="404"/>
      <pc:docMkLst>
        <pc:docMk/>
      </pc:docMkLst>
      <pc:sldChg chg="delSp modSp del mod">
        <pc:chgData name="Susan Winks" userId="8deed980-353f-45f0-91b5-f5e35aaa1ccc" providerId="ADAL" clId="{00A3AC2B-8E77-4D9D-B530-A4CFEEC41F22}" dt="2022-09-12T11:42:36.140" v="341" actId="47"/>
        <pc:sldMkLst>
          <pc:docMk/>
          <pc:sldMk cId="1648222509" sldId="256"/>
        </pc:sldMkLst>
        <pc:spChg chg="del mod">
          <ac:chgData name="Susan Winks" userId="8deed980-353f-45f0-91b5-f5e35aaa1ccc" providerId="ADAL" clId="{00A3AC2B-8E77-4D9D-B530-A4CFEEC41F22}" dt="2022-09-12T11:41:27.681" v="332" actId="478"/>
          <ac:spMkLst>
            <pc:docMk/>
            <pc:sldMk cId="1648222509" sldId="256"/>
            <ac:spMk id="2" creationId="{75664706-4035-4E07-A39C-2A2BD1AA580E}"/>
          </ac:spMkLst>
        </pc:spChg>
        <pc:spChg chg="mod">
          <ac:chgData name="Susan Winks" userId="8deed980-353f-45f0-91b5-f5e35aaa1ccc" providerId="ADAL" clId="{00A3AC2B-8E77-4D9D-B530-A4CFEEC41F22}" dt="2022-09-12T11:41:37.687" v="336"/>
          <ac:spMkLst>
            <pc:docMk/>
            <pc:sldMk cId="1648222509" sldId="256"/>
            <ac:spMk id="3" creationId="{6C047765-048F-43E3-AF8D-D8481C67E6B3}"/>
          </ac:spMkLst>
        </pc:spChg>
      </pc:sldChg>
      <pc:sldChg chg="del">
        <pc:chgData name="Susan Winks" userId="8deed980-353f-45f0-91b5-f5e35aaa1ccc" providerId="ADAL" clId="{00A3AC2B-8E77-4D9D-B530-A4CFEEC41F22}" dt="2022-09-12T06:57:21.219" v="0" actId="47"/>
        <pc:sldMkLst>
          <pc:docMk/>
          <pc:sldMk cId="723574610" sldId="257"/>
        </pc:sldMkLst>
      </pc:sldChg>
      <pc:sldChg chg="del">
        <pc:chgData name="Susan Winks" userId="8deed980-353f-45f0-91b5-f5e35aaa1ccc" providerId="ADAL" clId="{00A3AC2B-8E77-4D9D-B530-A4CFEEC41F22}" dt="2022-09-12T06:57:26.701" v="13" actId="47"/>
        <pc:sldMkLst>
          <pc:docMk/>
          <pc:sldMk cId="1240944565" sldId="259"/>
        </pc:sldMkLst>
      </pc:sldChg>
      <pc:sldChg chg="del">
        <pc:chgData name="Susan Winks" userId="8deed980-353f-45f0-91b5-f5e35aaa1ccc" providerId="ADAL" clId="{00A3AC2B-8E77-4D9D-B530-A4CFEEC41F22}" dt="2022-09-12T06:57:22.940" v="1" actId="47"/>
        <pc:sldMkLst>
          <pc:docMk/>
          <pc:sldMk cId="748662259" sldId="261"/>
        </pc:sldMkLst>
      </pc:sldChg>
      <pc:sldChg chg="del">
        <pc:chgData name="Susan Winks" userId="8deed980-353f-45f0-91b5-f5e35aaa1ccc" providerId="ADAL" clId="{00A3AC2B-8E77-4D9D-B530-A4CFEEC41F22}" dt="2022-09-12T06:57:23.430" v="2" actId="47"/>
        <pc:sldMkLst>
          <pc:docMk/>
          <pc:sldMk cId="90353852" sldId="263"/>
        </pc:sldMkLst>
      </pc:sldChg>
      <pc:sldChg chg="del">
        <pc:chgData name="Susan Winks" userId="8deed980-353f-45f0-91b5-f5e35aaa1ccc" providerId="ADAL" clId="{00A3AC2B-8E77-4D9D-B530-A4CFEEC41F22}" dt="2022-09-12T06:57:25.363" v="7" actId="47"/>
        <pc:sldMkLst>
          <pc:docMk/>
          <pc:sldMk cId="1656341786" sldId="641"/>
        </pc:sldMkLst>
      </pc:sldChg>
      <pc:sldChg chg="del">
        <pc:chgData name="Susan Winks" userId="8deed980-353f-45f0-91b5-f5e35aaa1ccc" providerId="ADAL" clId="{00A3AC2B-8E77-4D9D-B530-A4CFEEC41F22}" dt="2022-09-12T06:57:25.173" v="6" actId="47"/>
        <pc:sldMkLst>
          <pc:docMk/>
          <pc:sldMk cId="3300939418" sldId="643"/>
        </pc:sldMkLst>
      </pc:sldChg>
      <pc:sldChg chg="modSp del mod">
        <pc:chgData name="Susan Winks" userId="8deed980-353f-45f0-91b5-f5e35aaa1ccc" providerId="ADAL" clId="{00A3AC2B-8E77-4D9D-B530-A4CFEEC41F22}" dt="2022-09-12T11:42:18.023" v="338" actId="47"/>
        <pc:sldMkLst>
          <pc:docMk/>
          <pc:sldMk cId="2995247315" sldId="651"/>
        </pc:sldMkLst>
        <pc:spChg chg="mod">
          <ac:chgData name="Susan Winks" userId="8deed980-353f-45f0-91b5-f5e35aaa1ccc" providerId="ADAL" clId="{00A3AC2B-8E77-4D9D-B530-A4CFEEC41F22}" dt="2022-09-12T06:57:46.677" v="33" actId="20577"/>
          <ac:spMkLst>
            <pc:docMk/>
            <pc:sldMk cId="2995247315" sldId="651"/>
            <ac:spMk id="2" creationId="{2A129C3A-DF37-4F7A-AA37-E665B81D1465}"/>
          </ac:spMkLst>
        </pc:spChg>
        <pc:spChg chg="mod">
          <ac:chgData name="Susan Winks" userId="8deed980-353f-45f0-91b5-f5e35aaa1ccc" providerId="ADAL" clId="{00A3AC2B-8E77-4D9D-B530-A4CFEEC41F22}" dt="2022-09-12T06:57:36.889" v="18" actId="27636"/>
          <ac:spMkLst>
            <pc:docMk/>
            <pc:sldMk cId="2995247315" sldId="651"/>
            <ac:spMk id="3" creationId="{61F1C6B2-F172-4A27-8191-698BFFC4CCA2}"/>
          </ac:spMkLst>
        </pc:spChg>
      </pc:sldChg>
      <pc:sldChg chg="new">
        <pc:chgData name="Susan Winks" userId="8deed980-353f-45f0-91b5-f5e35aaa1ccc" providerId="ADAL" clId="{00A3AC2B-8E77-4D9D-B530-A4CFEEC41F22}" dt="2022-09-12T11:42:12.013" v="337" actId="680"/>
        <pc:sldMkLst>
          <pc:docMk/>
          <pc:sldMk cId="2223458447" sldId="652"/>
        </pc:sldMkLst>
      </pc:sldChg>
      <pc:sldChg chg="modSp new mod">
        <pc:chgData name="Susan Winks" userId="8deed980-353f-45f0-91b5-f5e35aaa1ccc" providerId="ADAL" clId="{00A3AC2B-8E77-4D9D-B530-A4CFEEC41F22}" dt="2022-09-12T11:42:32.438" v="340"/>
        <pc:sldMkLst>
          <pc:docMk/>
          <pc:sldMk cId="423027329" sldId="653"/>
        </pc:sldMkLst>
        <pc:spChg chg="mod">
          <ac:chgData name="Susan Winks" userId="8deed980-353f-45f0-91b5-f5e35aaa1ccc" providerId="ADAL" clId="{00A3AC2B-8E77-4D9D-B530-A4CFEEC41F22}" dt="2022-09-12T11:42:32.438" v="340"/>
          <ac:spMkLst>
            <pc:docMk/>
            <pc:sldMk cId="423027329" sldId="653"/>
            <ac:spMk id="2" creationId="{C99CB10F-1E4D-561E-B57A-5DC933590E95}"/>
          </ac:spMkLst>
        </pc:spChg>
      </pc:sldChg>
      <pc:sldChg chg="del">
        <pc:chgData name="Susan Winks" userId="8deed980-353f-45f0-91b5-f5e35aaa1ccc" providerId="ADAL" clId="{00A3AC2B-8E77-4D9D-B530-A4CFEEC41F22}" dt="2022-09-12T06:57:24.876" v="5" actId="47"/>
        <pc:sldMkLst>
          <pc:docMk/>
          <pc:sldMk cId="1971655974" sldId="945621923"/>
        </pc:sldMkLst>
      </pc:sldChg>
      <pc:sldChg chg="del">
        <pc:chgData name="Susan Winks" userId="8deed980-353f-45f0-91b5-f5e35aaa1ccc" providerId="ADAL" clId="{00A3AC2B-8E77-4D9D-B530-A4CFEEC41F22}" dt="2022-09-12T06:57:23.955" v="3" actId="47"/>
        <pc:sldMkLst>
          <pc:docMk/>
          <pc:sldMk cId="1807068797" sldId="945621925"/>
        </pc:sldMkLst>
      </pc:sldChg>
      <pc:sldChg chg="del">
        <pc:chgData name="Susan Winks" userId="8deed980-353f-45f0-91b5-f5e35aaa1ccc" providerId="ADAL" clId="{00A3AC2B-8E77-4D9D-B530-A4CFEEC41F22}" dt="2022-09-12T06:57:26.901" v="14" actId="47"/>
        <pc:sldMkLst>
          <pc:docMk/>
          <pc:sldMk cId="2437107293" sldId="945621926"/>
        </pc:sldMkLst>
      </pc:sldChg>
      <pc:sldChg chg="del">
        <pc:chgData name="Susan Winks" userId="8deed980-353f-45f0-91b5-f5e35aaa1ccc" providerId="ADAL" clId="{00A3AC2B-8E77-4D9D-B530-A4CFEEC41F22}" dt="2022-09-12T06:57:28.121" v="15" actId="47"/>
        <pc:sldMkLst>
          <pc:docMk/>
          <pc:sldMk cId="3369475236" sldId="945621928"/>
        </pc:sldMkLst>
      </pc:sldChg>
      <pc:sldChg chg="del">
        <pc:chgData name="Susan Winks" userId="8deed980-353f-45f0-91b5-f5e35aaa1ccc" providerId="ADAL" clId="{00A3AC2B-8E77-4D9D-B530-A4CFEEC41F22}" dt="2022-09-12T06:57:29.603" v="16" actId="47"/>
        <pc:sldMkLst>
          <pc:docMk/>
          <pc:sldMk cId="2658731954" sldId="945621929"/>
        </pc:sldMkLst>
      </pc:sldChg>
      <pc:sldChg chg="del">
        <pc:chgData name="Susan Winks" userId="8deed980-353f-45f0-91b5-f5e35aaa1ccc" providerId="ADAL" clId="{00A3AC2B-8E77-4D9D-B530-A4CFEEC41F22}" dt="2022-09-12T06:57:24.410" v="4" actId="47"/>
        <pc:sldMkLst>
          <pc:docMk/>
          <pc:sldMk cId="100096799" sldId="945621931"/>
        </pc:sldMkLst>
      </pc:sldChg>
      <pc:sldChg chg="del">
        <pc:chgData name="Susan Winks" userId="8deed980-353f-45f0-91b5-f5e35aaa1ccc" providerId="ADAL" clId="{00A3AC2B-8E77-4D9D-B530-A4CFEEC41F22}" dt="2022-09-12T06:57:25.791" v="9" actId="47"/>
        <pc:sldMkLst>
          <pc:docMk/>
          <pc:sldMk cId="2498122291" sldId="945621932"/>
        </pc:sldMkLst>
      </pc:sldChg>
      <pc:sldChg chg="del">
        <pc:chgData name="Susan Winks" userId="8deed980-353f-45f0-91b5-f5e35aaa1ccc" providerId="ADAL" clId="{00A3AC2B-8E77-4D9D-B530-A4CFEEC41F22}" dt="2022-09-12T06:57:26.198" v="11" actId="47"/>
        <pc:sldMkLst>
          <pc:docMk/>
          <pc:sldMk cId="3771364468" sldId="945621933"/>
        </pc:sldMkLst>
      </pc:sldChg>
      <pc:sldChg chg="del">
        <pc:chgData name="Susan Winks" userId="8deed980-353f-45f0-91b5-f5e35aaa1ccc" providerId="ADAL" clId="{00A3AC2B-8E77-4D9D-B530-A4CFEEC41F22}" dt="2022-09-12T06:57:26.446" v="12" actId="47"/>
        <pc:sldMkLst>
          <pc:docMk/>
          <pc:sldMk cId="69296193" sldId="945621935"/>
        </pc:sldMkLst>
      </pc:sldChg>
      <pc:sldChg chg="del">
        <pc:chgData name="Susan Winks" userId="8deed980-353f-45f0-91b5-f5e35aaa1ccc" providerId="ADAL" clId="{00A3AC2B-8E77-4D9D-B530-A4CFEEC41F22}" dt="2022-09-12T06:57:25.578" v="8" actId="47"/>
        <pc:sldMkLst>
          <pc:docMk/>
          <pc:sldMk cId="1650358852" sldId="945621936"/>
        </pc:sldMkLst>
      </pc:sldChg>
      <pc:sldChg chg="del">
        <pc:chgData name="Susan Winks" userId="8deed980-353f-45f0-91b5-f5e35aaa1ccc" providerId="ADAL" clId="{00A3AC2B-8E77-4D9D-B530-A4CFEEC41F22}" dt="2022-09-12T06:57:25.999" v="10" actId="47"/>
        <pc:sldMkLst>
          <pc:docMk/>
          <pc:sldMk cId="2302201505" sldId="945621938"/>
        </pc:sldMkLst>
      </pc:sldChg>
      <pc:sldMasterChg chg="modSldLayout">
        <pc:chgData name="Susan Winks" userId="8deed980-353f-45f0-91b5-f5e35aaa1ccc" providerId="ADAL" clId="{00A3AC2B-8E77-4D9D-B530-A4CFEEC41F22}" dt="2022-09-12T11:46:01.093" v="345" actId="404"/>
        <pc:sldMasterMkLst>
          <pc:docMk/>
          <pc:sldMasterMk cId="1035046282" sldId="2147483648"/>
        </pc:sldMasterMkLst>
        <pc:sldLayoutChg chg="addSp delSp modSp mod setBg">
          <pc:chgData name="Susan Winks" userId="8deed980-353f-45f0-91b5-f5e35aaa1ccc" providerId="ADAL" clId="{00A3AC2B-8E77-4D9D-B530-A4CFEEC41F22}" dt="2022-09-12T11:45:44.612" v="343" actId="207"/>
          <pc:sldLayoutMkLst>
            <pc:docMk/>
            <pc:sldMasterMk cId="1035046282" sldId="2147483648"/>
            <pc:sldLayoutMk cId="326854105" sldId="2147483649"/>
          </pc:sldLayoutMkLst>
          <pc:spChg chg="del mod">
            <ac:chgData name="Susan Winks" userId="8deed980-353f-45f0-91b5-f5e35aaa1ccc" providerId="ADAL" clId="{00A3AC2B-8E77-4D9D-B530-A4CFEEC41F22}" dt="2022-09-12T11:39:31.208" v="309" actId="478"/>
            <ac:spMkLst>
              <pc:docMk/>
              <pc:sldMasterMk cId="1035046282" sldId="2147483648"/>
              <pc:sldLayoutMk cId="326854105" sldId="2147483649"/>
              <ac:spMk id="2" creationId="{9AFEBBCD-1ED8-4029-B02C-DE5A526B8E46}"/>
            </ac:spMkLst>
          </pc:spChg>
          <pc:spChg chg="mod">
            <ac:chgData name="Susan Winks" userId="8deed980-353f-45f0-91b5-f5e35aaa1ccc" providerId="ADAL" clId="{00A3AC2B-8E77-4D9D-B530-A4CFEEC41F22}" dt="2022-09-12T11:45:44.612" v="343" actId="207"/>
            <ac:spMkLst>
              <pc:docMk/>
              <pc:sldMasterMk cId="1035046282" sldId="2147483648"/>
              <pc:sldLayoutMk cId="326854105" sldId="2147483649"/>
              <ac:spMk id="3" creationId="{7D0620C0-DBD7-4E03-A950-623E48B2007F}"/>
            </ac:spMkLst>
          </pc:spChg>
          <pc:spChg chg="del">
            <ac:chgData name="Susan Winks" userId="8deed980-353f-45f0-91b5-f5e35aaa1ccc" providerId="ADAL" clId="{00A3AC2B-8E77-4D9D-B530-A4CFEEC41F22}" dt="2022-09-12T11:39:48.383" v="312" actId="478"/>
            <ac:spMkLst>
              <pc:docMk/>
              <pc:sldMasterMk cId="1035046282" sldId="2147483648"/>
              <pc:sldLayoutMk cId="326854105" sldId="2147483649"/>
              <ac:spMk id="4" creationId="{5B61B40D-5E2B-45AB-A981-18761876799F}"/>
            </ac:spMkLst>
          </pc:spChg>
          <pc:spChg chg="del">
            <ac:chgData name="Susan Winks" userId="8deed980-353f-45f0-91b5-f5e35aaa1ccc" providerId="ADAL" clId="{00A3AC2B-8E77-4D9D-B530-A4CFEEC41F22}" dt="2022-09-12T11:39:45.345" v="311" actId="478"/>
            <ac:spMkLst>
              <pc:docMk/>
              <pc:sldMasterMk cId="1035046282" sldId="2147483648"/>
              <pc:sldLayoutMk cId="326854105" sldId="2147483649"/>
              <ac:spMk id="5" creationId="{C03CA09A-6B86-4A83-B927-C3CFE4A82CB7}"/>
            </ac:spMkLst>
          </pc:spChg>
          <pc:spChg chg="del">
            <ac:chgData name="Susan Winks" userId="8deed980-353f-45f0-91b5-f5e35aaa1ccc" providerId="ADAL" clId="{00A3AC2B-8E77-4D9D-B530-A4CFEEC41F22}" dt="2022-09-12T11:39:51.183" v="313" actId="478"/>
            <ac:spMkLst>
              <pc:docMk/>
              <pc:sldMasterMk cId="1035046282" sldId="2147483648"/>
              <pc:sldLayoutMk cId="326854105" sldId="2147483649"/>
              <ac:spMk id="6" creationId="{CB80347E-577F-4BFF-A655-C07CDC8E0A52}"/>
            </ac:spMkLst>
          </pc:spChg>
          <pc:spChg chg="add">
            <ac:chgData name="Susan Winks" userId="8deed980-353f-45f0-91b5-f5e35aaa1ccc" providerId="ADAL" clId="{00A3AC2B-8E77-4D9D-B530-A4CFEEC41F22}" dt="2022-09-12T06:59:01.818" v="104" actId="22"/>
            <ac:spMkLst>
              <pc:docMk/>
              <pc:sldMasterMk cId="1035046282" sldId="2147483648"/>
              <pc:sldLayoutMk cId="326854105" sldId="2147483649"/>
              <ac:spMk id="11" creationId="{09526189-C3B6-FA79-349F-79A4E91A6EF0}"/>
            </ac:spMkLst>
          </pc:spChg>
          <pc:spChg chg="add">
            <ac:chgData name="Susan Winks" userId="8deed980-353f-45f0-91b5-f5e35aaa1ccc" providerId="ADAL" clId="{00A3AC2B-8E77-4D9D-B530-A4CFEEC41F22}" dt="2022-09-12T06:59:04.278" v="105" actId="22"/>
            <ac:spMkLst>
              <pc:docMk/>
              <pc:sldMasterMk cId="1035046282" sldId="2147483648"/>
              <pc:sldLayoutMk cId="326854105" sldId="2147483649"/>
              <ac:spMk id="17" creationId="{C0C16C63-8F14-8C39-1A93-D02DD35F7EDA}"/>
            </ac:spMkLst>
          </pc:spChg>
          <pc:spChg chg="add">
            <ac:chgData name="Susan Winks" userId="8deed980-353f-45f0-91b5-f5e35aaa1ccc" providerId="ADAL" clId="{00A3AC2B-8E77-4D9D-B530-A4CFEEC41F22}" dt="2022-09-12T06:59:09.616" v="106" actId="22"/>
            <ac:spMkLst>
              <pc:docMk/>
              <pc:sldMasterMk cId="1035046282" sldId="2147483648"/>
              <pc:sldLayoutMk cId="326854105" sldId="2147483649"/>
              <ac:spMk id="23" creationId="{5B9A25F6-7A2B-A256-A341-C9600B319412}"/>
            </ac:spMkLst>
          </pc:spChg>
          <pc:spChg chg="add">
            <ac:chgData name="Susan Winks" userId="8deed980-353f-45f0-91b5-f5e35aaa1ccc" providerId="ADAL" clId="{00A3AC2B-8E77-4D9D-B530-A4CFEEC41F22}" dt="2022-09-12T06:59:11.183" v="107" actId="22"/>
            <ac:spMkLst>
              <pc:docMk/>
              <pc:sldMasterMk cId="1035046282" sldId="2147483648"/>
              <pc:sldLayoutMk cId="326854105" sldId="2147483649"/>
              <ac:spMk id="29" creationId="{8F37AFCF-A52D-8891-F31C-3FA84909A947}"/>
            </ac:spMkLst>
          </pc:spChg>
          <pc:spChg chg="add">
            <ac:chgData name="Susan Winks" userId="8deed980-353f-45f0-91b5-f5e35aaa1ccc" providerId="ADAL" clId="{00A3AC2B-8E77-4D9D-B530-A4CFEEC41F22}" dt="2022-09-12T11:32:03.328" v="168" actId="22"/>
            <ac:spMkLst>
              <pc:docMk/>
              <pc:sldMasterMk cId="1035046282" sldId="2147483648"/>
              <pc:sldLayoutMk cId="326854105" sldId="2147483649"/>
              <ac:spMk id="39" creationId="{217FCE2C-E4DA-8284-DE5C-099BC9218FD9}"/>
            </ac:spMkLst>
          </pc:spChg>
          <pc:spChg chg="add">
            <ac:chgData name="Susan Winks" userId="8deed980-353f-45f0-91b5-f5e35aaa1ccc" providerId="ADAL" clId="{00A3AC2B-8E77-4D9D-B530-A4CFEEC41F22}" dt="2022-09-12T11:32:09.105" v="169" actId="22"/>
            <ac:spMkLst>
              <pc:docMk/>
              <pc:sldMasterMk cId="1035046282" sldId="2147483648"/>
              <pc:sldLayoutMk cId="326854105" sldId="2147483649"/>
              <ac:spMk id="41" creationId="{41463130-8417-9A34-D4C5-0EF951A4EE71}"/>
            </ac:spMkLst>
          </pc:spChg>
          <pc:spChg chg="add">
            <ac:chgData name="Susan Winks" userId="8deed980-353f-45f0-91b5-f5e35aaa1ccc" providerId="ADAL" clId="{00A3AC2B-8E77-4D9D-B530-A4CFEEC41F22}" dt="2022-09-12T11:35:16.122" v="223" actId="22"/>
            <ac:spMkLst>
              <pc:docMk/>
              <pc:sldMasterMk cId="1035046282" sldId="2147483648"/>
              <pc:sldLayoutMk cId="326854105" sldId="2147483649"/>
              <ac:spMk id="43" creationId="{23B04CCC-7A51-153C-15F7-28AA86B52584}"/>
            </ac:spMkLst>
          </pc:spChg>
          <pc:spChg chg="add mod ord">
            <ac:chgData name="Susan Winks" userId="8deed980-353f-45f0-91b5-f5e35aaa1ccc" providerId="ADAL" clId="{00A3AC2B-8E77-4D9D-B530-A4CFEEC41F22}" dt="2022-09-12T11:36:21.223" v="229" actId="167"/>
            <ac:spMkLst>
              <pc:docMk/>
              <pc:sldMasterMk cId="1035046282" sldId="2147483648"/>
              <pc:sldLayoutMk cId="326854105" sldId="2147483649"/>
              <ac:spMk id="44" creationId="{161D255A-FBD5-5017-3A63-FB0A9C9B9E00}"/>
            </ac:spMkLst>
          </pc:spChg>
          <pc:spChg chg="add mod">
            <ac:chgData name="Susan Winks" userId="8deed980-353f-45f0-91b5-f5e35aaa1ccc" providerId="ADAL" clId="{00A3AC2B-8E77-4D9D-B530-A4CFEEC41F22}" dt="2022-09-12T11:37:05.671" v="234" actId="1076"/>
            <ac:spMkLst>
              <pc:docMk/>
              <pc:sldMasterMk cId="1035046282" sldId="2147483648"/>
              <pc:sldLayoutMk cId="326854105" sldId="2147483649"/>
              <ac:spMk id="46" creationId="{2AEDA524-DC31-D32B-88CC-7D266B825D60}"/>
            </ac:spMkLst>
          </pc:spChg>
          <pc:spChg chg="add mod">
            <ac:chgData name="Susan Winks" userId="8deed980-353f-45f0-91b5-f5e35aaa1ccc" providerId="ADAL" clId="{00A3AC2B-8E77-4D9D-B530-A4CFEEC41F22}" dt="2022-09-12T11:37:33.418" v="241" actId="1076"/>
            <ac:spMkLst>
              <pc:docMk/>
              <pc:sldMasterMk cId="1035046282" sldId="2147483648"/>
              <pc:sldLayoutMk cId="326854105" sldId="2147483649"/>
              <ac:spMk id="48" creationId="{5C0D3EC8-7074-F70D-8C83-F398B6A5C3BE}"/>
            </ac:spMkLst>
          </pc:spChg>
          <pc:picChg chg="mod">
            <ac:chgData name="Susan Winks" userId="8deed980-353f-45f0-91b5-f5e35aaa1ccc" providerId="ADAL" clId="{00A3AC2B-8E77-4D9D-B530-A4CFEEC41F22}" dt="2022-09-12T11:40:33.696" v="327" actId="1076"/>
            <ac:picMkLst>
              <pc:docMk/>
              <pc:sldMasterMk cId="1035046282" sldId="2147483648"/>
              <pc:sldLayoutMk cId="326854105" sldId="2147483649"/>
              <ac:picMk id="7" creationId="{CE5682D2-CE72-4957-BE59-2FC9D80A5CA4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9" creationId="{1E6568FD-9470-B5F2-D8DD-49D9B0E842CB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13" creationId="{265A75A4-88F6-64CB-5034-BE8ADB0AA933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5" creationId="{405F3B51-94DC-93E2-11ED-160ED172B877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9" creationId="{C1562688-5A48-3BA2-DE04-D7BC64B82009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1" creationId="{CB9EA24F-627A-25AC-B73E-272E6B0236F6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5" creationId="{48349AAB-5253-3A7A-88A4-1E91B94FB32D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27" creationId="{AEECFFF3-BBD0-35B0-93EA-5FC7463C2AA5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31" creationId="{92C0084E-D6FD-4C29-DF56-576E10684481}"/>
            </ac:picMkLst>
          </pc:picChg>
          <pc:picChg chg="add mod ord">
            <ac:chgData name="Susan Winks" userId="8deed980-353f-45f0-91b5-f5e35aaa1ccc" providerId="ADAL" clId="{00A3AC2B-8E77-4D9D-B530-A4CFEEC41F22}" dt="2022-09-12T11:35:05.222" v="222" actId="14100"/>
            <ac:picMkLst>
              <pc:docMk/>
              <pc:sldMasterMk cId="1035046282" sldId="2147483648"/>
              <pc:sldLayoutMk cId="326854105" sldId="2147483649"/>
              <ac:picMk id="33" creationId="{38A1A763-ABA8-2AA6-3858-7136A2AE639A}"/>
            </ac:picMkLst>
          </pc:picChg>
          <pc:picChg chg="add mod">
            <ac:chgData name="Susan Winks" userId="8deed980-353f-45f0-91b5-f5e35aaa1ccc" providerId="ADAL" clId="{00A3AC2B-8E77-4D9D-B530-A4CFEEC41F22}" dt="2022-09-12T11:40:31.578" v="326" actId="1076"/>
            <ac:picMkLst>
              <pc:docMk/>
              <pc:sldMasterMk cId="1035046282" sldId="2147483648"/>
              <pc:sldLayoutMk cId="326854105" sldId="2147483649"/>
              <ac:picMk id="35" creationId="{ADA730E6-5BBC-9D11-3AB5-93375E120708}"/>
            </ac:picMkLst>
          </pc:picChg>
          <pc:picChg chg="add mod modCrop">
            <ac:chgData name="Susan Winks" userId="8deed980-353f-45f0-91b5-f5e35aaa1ccc" providerId="ADAL" clId="{00A3AC2B-8E77-4D9D-B530-A4CFEEC41F22}" dt="2022-09-12T11:34:58.245" v="221" actId="1035"/>
            <ac:picMkLst>
              <pc:docMk/>
              <pc:sldMasterMk cId="1035046282" sldId="2147483648"/>
              <pc:sldLayoutMk cId="326854105" sldId="2147483649"/>
              <ac:picMk id="37" creationId="{72ECF672-8658-F97E-6CE3-3DD4B1EB47FA}"/>
            </ac:picMkLst>
          </pc:picChg>
        </pc:sldLayoutChg>
        <pc:sldLayoutChg chg="addSp delSp modSp mod">
          <pc:chgData name="Susan Winks" userId="8deed980-353f-45f0-91b5-f5e35aaa1ccc" providerId="ADAL" clId="{00A3AC2B-8E77-4D9D-B530-A4CFEEC41F22}" dt="2022-09-12T11:46:01.093" v="345" actId="404"/>
          <pc:sldLayoutMkLst>
            <pc:docMk/>
            <pc:sldMasterMk cId="1035046282" sldId="2147483648"/>
            <pc:sldLayoutMk cId="3850418928" sldId="2147483650"/>
          </pc:sldLayoutMkLst>
          <pc:spChg chg="mod">
            <ac:chgData name="Susan Winks" userId="8deed980-353f-45f0-91b5-f5e35aaa1ccc" providerId="ADAL" clId="{00A3AC2B-8E77-4D9D-B530-A4CFEEC41F22}" dt="2022-09-12T11:30:17.636" v="143" actId="14100"/>
            <ac:spMkLst>
              <pc:docMk/>
              <pc:sldMasterMk cId="1035046282" sldId="2147483648"/>
              <pc:sldLayoutMk cId="3850418928" sldId="2147483650"/>
              <ac:spMk id="2" creationId="{003F72C0-90D6-44EE-8BBD-00222CAFBB53}"/>
            </ac:spMkLst>
          </pc:spChg>
          <pc:spChg chg="mod">
            <ac:chgData name="Susan Winks" userId="8deed980-353f-45f0-91b5-f5e35aaa1ccc" providerId="ADAL" clId="{00A3AC2B-8E77-4D9D-B530-A4CFEEC41F22}" dt="2022-09-12T11:46:01.093" v="345" actId="404"/>
            <ac:spMkLst>
              <pc:docMk/>
              <pc:sldMasterMk cId="1035046282" sldId="2147483648"/>
              <pc:sldLayoutMk cId="3850418928" sldId="2147483650"/>
              <ac:spMk id="3" creationId="{3827AD93-AEC7-462C-AB2F-4B19DD628488}"/>
            </ac:spMkLst>
          </pc:spChg>
          <pc:spChg chg="del">
            <ac:chgData name="Susan Winks" userId="8deed980-353f-45f0-91b5-f5e35aaa1ccc" providerId="ADAL" clId="{00A3AC2B-8E77-4D9D-B530-A4CFEEC41F22}" dt="2022-09-12T11:30:27.878" v="145" actId="478"/>
            <ac:spMkLst>
              <pc:docMk/>
              <pc:sldMasterMk cId="1035046282" sldId="2147483648"/>
              <pc:sldLayoutMk cId="3850418928" sldId="2147483650"/>
              <ac:spMk id="4" creationId="{58851A7D-586D-4653-9FE1-1C0835286561}"/>
            </ac:spMkLst>
          </pc:spChg>
          <pc:spChg chg="del mod">
            <ac:chgData name="Susan Winks" userId="8deed980-353f-45f0-91b5-f5e35aaa1ccc" providerId="ADAL" clId="{00A3AC2B-8E77-4D9D-B530-A4CFEEC41F22}" dt="2022-09-12T11:30:37.854" v="148" actId="478"/>
            <ac:spMkLst>
              <pc:docMk/>
              <pc:sldMasterMk cId="1035046282" sldId="2147483648"/>
              <pc:sldLayoutMk cId="3850418928" sldId="2147483650"/>
              <ac:spMk id="5" creationId="{C765E42A-911D-4D50-BC40-DD0B3D7C3931}"/>
            </ac:spMkLst>
          </pc:spChg>
          <pc:spChg chg="mod">
            <ac:chgData name="Susan Winks" userId="8deed980-353f-45f0-91b5-f5e35aaa1ccc" providerId="ADAL" clId="{00A3AC2B-8E77-4D9D-B530-A4CFEEC41F22}" dt="2022-09-12T11:30:50.764" v="151" actId="1076"/>
            <ac:spMkLst>
              <pc:docMk/>
              <pc:sldMasterMk cId="1035046282" sldId="2147483648"/>
              <pc:sldLayoutMk cId="3850418928" sldId="2147483650"/>
              <ac:spMk id="6" creationId="{75387330-6687-4FAD-A575-07FA831E9703}"/>
            </ac:spMkLst>
          </pc:spChg>
          <pc:picChg chg="mod">
            <ac:chgData name="Susan Winks" userId="8deed980-353f-45f0-91b5-f5e35aaa1ccc" providerId="ADAL" clId="{00A3AC2B-8E77-4D9D-B530-A4CFEEC41F22}" dt="2022-09-12T11:29:57.628" v="136" actId="14100"/>
            <ac:picMkLst>
              <pc:docMk/>
              <pc:sldMasterMk cId="1035046282" sldId="2147483648"/>
              <pc:sldLayoutMk cId="3850418928" sldId="2147483650"/>
              <ac:picMk id="8" creationId="{4252165A-6514-4E25-A1DF-D53B83FF5081}"/>
            </ac:picMkLst>
          </pc:picChg>
          <pc:picChg chg="add mod">
            <ac:chgData name="Susan Winks" userId="8deed980-353f-45f0-91b5-f5e35aaa1ccc" providerId="ADAL" clId="{00A3AC2B-8E77-4D9D-B530-A4CFEEC41F22}" dt="2022-09-12T11:30:05.405" v="139" actId="1076"/>
            <ac:picMkLst>
              <pc:docMk/>
              <pc:sldMasterMk cId="1035046282" sldId="2147483648"/>
              <pc:sldLayoutMk cId="3850418928" sldId="2147483650"/>
              <ac:picMk id="9" creationId="{443F1E4B-F570-DCA6-98CF-1E68A8A28AE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A81E-ECAF-4B3E-AC0F-CB7A879AA666}" type="datetimeFigureOut">
              <a:rPr lang="en-ZA" smtClean="0"/>
              <a:t>2022/09/21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CBF3-F9AD-465B-A36C-DF1C7FD4A9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5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62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691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59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9820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325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102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28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1329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708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38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292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https://www.topleftdesign.com/kate-hampshire-topleftdesign-reflections-internship/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979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017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5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395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04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328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374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https://abcsupplychain.com/efficient-with-excel-supply-chain/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619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1D255A-FBD5-5017-3A63-FB0A9C9B9E00}"/>
              </a:ext>
            </a:extLst>
          </p:cNvPr>
          <p:cNvSpPr/>
          <p:nvPr userDrawn="1"/>
        </p:nvSpPr>
        <p:spPr>
          <a:xfrm>
            <a:off x="0" y="6508752"/>
            <a:ext cx="12192000" cy="36512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20C0-DBD7-4E03-A950-623E48B2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324" y="2319306"/>
            <a:ext cx="10101039" cy="1700895"/>
          </a:xfrm>
        </p:spPr>
        <p:txBody>
          <a:bodyPr>
            <a:normAutofit/>
          </a:bodyPr>
          <a:lstStyle>
            <a:lvl1pPr marL="0" indent="0" algn="ctr">
              <a:buNone/>
              <a:defRPr lang="en-ZA" sz="32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682D2-CE72-4957-BE59-2FC9D80A5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269" y="35034"/>
            <a:ext cx="1888706" cy="16659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E6568FD-9470-B5F2-D8DD-49D9B0E8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4" y="87410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9526189-C3B6-FA79-349F-79A4E91A6EF0}"/>
              </a:ext>
            </a:extLst>
          </p:cNvPr>
          <p:cNvSpPr txBox="1">
            <a:spLocks/>
          </p:cNvSpPr>
          <p:nvPr userDrawn="1"/>
        </p:nvSpPr>
        <p:spPr>
          <a:xfrm>
            <a:off x="422787" y="83647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5A75A4-88F6-64CB-5034-BE8ADB0AA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64" y="8684090"/>
            <a:ext cx="683394" cy="68367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05F3B51-94DC-93E2-11ED-160ED172B8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88934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0C16C63-8F14-8C39-1A93-D02DD35F7EDA}"/>
              </a:ext>
            </a:extLst>
          </p:cNvPr>
          <p:cNvSpPr txBox="1">
            <a:spLocks/>
          </p:cNvSpPr>
          <p:nvPr userDrawn="1"/>
        </p:nvSpPr>
        <p:spPr>
          <a:xfrm>
            <a:off x="575187" y="85171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562688-5A48-3BA2-DE04-D7BC64B820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4" y="8836490"/>
            <a:ext cx="683394" cy="68367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B9EA24F-627A-25AC-B73E-272E6B0236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" y="90458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B9A25F6-7A2B-A256-A341-C9600B319412}"/>
              </a:ext>
            </a:extLst>
          </p:cNvPr>
          <p:cNvSpPr txBox="1">
            <a:spLocks/>
          </p:cNvSpPr>
          <p:nvPr userDrawn="1"/>
        </p:nvSpPr>
        <p:spPr>
          <a:xfrm>
            <a:off x="727587" y="86695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349AAB-5253-3A7A-88A4-1E91B94FB3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64" y="8988890"/>
            <a:ext cx="683394" cy="68367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EECFFF3-BBD0-35B0-93EA-5FC7463C2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4" y="91982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F37AFCF-A52D-8891-F31C-3FA84909A947}"/>
              </a:ext>
            </a:extLst>
          </p:cNvPr>
          <p:cNvSpPr txBox="1">
            <a:spLocks/>
          </p:cNvSpPr>
          <p:nvPr userDrawn="1"/>
        </p:nvSpPr>
        <p:spPr>
          <a:xfrm>
            <a:off x="879987" y="88219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C0084E-D6FD-4C29-DF56-576E106844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4" y="9141290"/>
            <a:ext cx="683394" cy="683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730E6-5BBC-9D11-3AB5-93375E12070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50" y="392504"/>
            <a:ext cx="2880700" cy="787163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ECF672-8658-F97E-6CE3-3DD4B1EB4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9" b="38145"/>
          <a:stretch/>
        </p:blipFill>
        <p:spPr bwMode="auto">
          <a:xfrm>
            <a:off x="2537254" y="4598543"/>
            <a:ext cx="9654746" cy="2000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17FCE2C-E4DA-8284-DE5C-099BC9218FD9}"/>
              </a:ext>
            </a:extLst>
          </p:cNvPr>
          <p:cNvSpPr/>
          <p:nvPr userDrawn="1"/>
        </p:nvSpPr>
        <p:spPr>
          <a:xfrm>
            <a:off x="-1" y="94475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463130-8417-9A34-D4C5-0EF951A4EE71}"/>
              </a:ext>
            </a:extLst>
          </p:cNvPr>
          <p:cNvSpPr/>
          <p:nvPr userDrawn="1"/>
        </p:nvSpPr>
        <p:spPr>
          <a:xfrm>
            <a:off x="152399" y="95999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A1A763-ABA8-2AA6-3858-7136A2AE639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596344"/>
            <a:ext cx="4088981" cy="20102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B04CCC-7A51-153C-15F7-28AA86B52584}"/>
              </a:ext>
            </a:extLst>
          </p:cNvPr>
          <p:cNvSpPr/>
          <p:nvPr userDrawn="1"/>
        </p:nvSpPr>
        <p:spPr>
          <a:xfrm>
            <a:off x="304799" y="97523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DA524-DC31-D32B-88CC-7D266B825D60}"/>
              </a:ext>
            </a:extLst>
          </p:cNvPr>
          <p:cNvSpPr/>
          <p:nvPr userDrawn="1"/>
        </p:nvSpPr>
        <p:spPr>
          <a:xfrm>
            <a:off x="-1" y="1941252"/>
            <a:ext cx="12192000" cy="10458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D3EC8-7074-F70D-8C83-F398B6A5C3BE}"/>
              </a:ext>
            </a:extLst>
          </p:cNvPr>
          <p:cNvSpPr/>
          <p:nvPr userDrawn="1"/>
        </p:nvSpPr>
        <p:spPr>
          <a:xfrm>
            <a:off x="3649113" y="1545840"/>
            <a:ext cx="481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H3D Foundation and </a:t>
            </a:r>
            <a:r>
              <a:rPr lang="en-ZA" b="1" dirty="0" err="1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Ersilia</a:t>
            </a:r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Present</a:t>
            </a:r>
            <a:endParaRPr lang="en-GB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E90E-058C-4445-998C-7A7B0CC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9098-C70F-4EE4-B24A-30460810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C906-9BA8-4645-BF33-25320887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C8E3-895B-454A-9C56-2FF3B039BB74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D910-D043-4C37-9C2E-E7769C58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4D98-7AA8-4105-8C7E-E90D95F6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56B-379A-471F-8921-986BC160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36C5-42D5-4232-9F88-D2EF6FC4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7133-D8A2-4B39-863B-82474879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6D5-6539-41C0-813A-128398F0D37C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40E7-7F93-4679-BD58-408A76A7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B6C9-1E6B-4F44-9E7B-414BB3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C0-90D6-44EE-8BBD-00222CA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27635" cy="59870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D85327"/>
                </a:solidFill>
                <a:latin typeface="Montserrat regula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AD93-AEC7-462C-AB2F-4B19DD6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>
            <a:lvl1pPr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>
                <a:latin typeface="Montserrat regular" panose="00000500000000000000" pitchFamily="2" charset="0"/>
              </a:defRPr>
            </a:lvl2pPr>
            <a:lvl3pPr>
              <a:defRPr>
                <a:latin typeface="Montserrat regular" panose="00000500000000000000" pitchFamily="2" charset="0"/>
              </a:defRPr>
            </a:lvl3pPr>
            <a:lvl4pPr>
              <a:defRPr>
                <a:latin typeface="Montserrat regular" panose="00000500000000000000" pitchFamily="2" charset="0"/>
              </a:defRPr>
            </a:lvl4pPr>
            <a:lvl5pPr>
              <a:defRPr>
                <a:latin typeface="Montserrat regular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330-6687-4FAD-A575-07FA831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159" y="6372884"/>
            <a:ext cx="441689" cy="365125"/>
          </a:xfrm>
        </p:spPr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165A-6514-4E25-A1DF-D53B83FF5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2111" y="119991"/>
            <a:ext cx="1052737" cy="100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F1E4B-F570-DCA6-98CF-1E68A8A28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42" y="259511"/>
            <a:ext cx="1743751" cy="476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3B3-E27F-4C02-92E0-4342BDC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7754-EE3F-45DD-AEAF-64CC721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A9F4-8EFA-489D-8967-5CC6429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145F-6DA5-4120-B796-5C506C8025A0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A824-036F-4BD5-8621-D36D4DF3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B169-A44B-48F9-97A3-36CD03F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97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9AA-25B2-46E8-B0C9-7D6185C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7B2D-D0E2-49D2-A081-7A3D2B46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787A-AB8F-442F-A26B-C9DA0F14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C3CF-F105-4D66-9A61-F115F29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69C-9A9F-477C-BC0E-51ED537629AC}" type="datetime1">
              <a:rPr lang="en-ZA" smtClean="0"/>
              <a:t>2022/09/21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DBD6-76F1-4B36-B03F-193C2C9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3B44-D745-408A-92D4-41D0131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86E-B291-40AC-9F66-E560A444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C494-2465-483E-8683-7892622A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40CD-FE46-4B2F-899D-2AC3F7D8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429E-E7E5-4DC9-9CE4-DF8B4FA2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11BF2-5FE9-46E8-A196-3A09681B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B3255-BCD1-4309-AD1E-F2E651BB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AB2-5740-438B-A64E-5A04BE3898DE}" type="datetime1">
              <a:rPr lang="en-ZA" smtClean="0"/>
              <a:t>2022/09/21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F60C4-8EE8-4F06-85E2-F416A73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EC44-0376-40CE-99A9-55D06CFA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552-8C80-4914-A0C7-12FC344A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DF68-79CA-48C2-B41F-54FBCA56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8A4-9873-44D7-964E-DF50FC65B01E}" type="datetime1">
              <a:rPr lang="en-ZA" smtClean="0"/>
              <a:t>2022/09/21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1F56-E01E-4C85-B319-A85FBEF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95A-1A1A-4656-A195-DF2642B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7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4583-D8B4-407C-8162-4964DD8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B1D-A7D5-4FAE-816D-7C2632CD26CE}" type="datetime1">
              <a:rPr lang="en-ZA" smtClean="0"/>
              <a:t>2022/09/21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8D757-58F3-4BCE-8C01-BD1A667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8004-82A7-4CAA-ACEE-428564E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9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6CD-A09E-4CB0-998D-1083399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8129-9B4B-4041-A735-1D4D0DA4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1C59-D6B1-4D51-B983-779128EC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F0BF-06B3-4080-980E-83F0AEC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0632-EAED-4BC2-B574-CFEDCC3FDAD8}" type="datetime1">
              <a:rPr lang="en-ZA" smtClean="0"/>
              <a:t>2022/09/21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C3E8-EED6-4E30-9724-E738B31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5116-05C0-48D2-8E08-16F3E7C6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7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8BA-1426-40C6-B601-0652031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1B41-69C3-443E-BDC7-EA290711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5E5F-B068-4951-AEBF-F17E46E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5A9B-DEA3-4A43-A64A-1941FEC7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EAB-B66D-483F-99E0-A055B17AFE4A}" type="datetime1">
              <a:rPr lang="en-ZA" smtClean="0"/>
              <a:t>2022/09/21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CB30-88DF-4C37-8AFB-C837CC3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AF9D-1B81-46D1-9747-0685CCF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6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94D-4631-4775-B4A4-A3DB7D7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6FFB-E863-4BB5-ADEE-81BC7FA7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4D8-3261-4317-A9D6-9F42D14A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7D41-11E0-4D7C-9813-21FF8CDDA849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DE15-9392-40E3-9927-A7C45DFE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6C90-AC98-4846-BB84-3EC20BAF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07C9E-2416-9837-3505-70E3401AC2F5}"/>
              </a:ext>
            </a:extLst>
          </p:cNvPr>
          <p:cNvSpPr txBox="1"/>
          <p:nvPr/>
        </p:nvSpPr>
        <p:spPr>
          <a:xfrm>
            <a:off x="4068216" y="3323403"/>
            <a:ext cx="429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2">
                    <a:lumMod val="75000"/>
                  </a:schemeClr>
                </a:solidFill>
              </a:rPr>
              <a:t>Day 1 Skills Workshop</a:t>
            </a:r>
          </a:p>
          <a:p>
            <a:pPr algn="ctr"/>
            <a:r>
              <a:rPr lang="en-ZA" sz="2800" dirty="0">
                <a:solidFill>
                  <a:schemeClr val="accent2">
                    <a:lumMod val="75000"/>
                  </a:schemeClr>
                </a:solidFill>
              </a:rPr>
              <a:t>Computational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02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10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665"/>
            <a:ext cx="10895135" cy="967779"/>
          </a:xfrm>
        </p:spPr>
        <p:txBody>
          <a:bodyPr>
            <a:normAutofit lnSpcReduction="10000"/>
          </a:bodyPr>
          <a:lstStyle/>
          <a:p>
            <a:r>
              <a:rPr lang="en-ZA" dirty="0"/>
              <a:t>Find this notebook on: </a:t>
            </a:r>
          </a:p>
          <a:p>
            <a:pPr marL="0" indent="0">
              <a:buNone/>
            </a:pPr>
            <a:r>
              <a:rPr lang="en-ZA" dirty="0"/>
              <a:t>https://ersilia.gitbook.io/event-fund/</a:t>
            </a:r>
          </a:p>
        </p:txBody>
      </p:sp>
    </p:spTree>
    <p:extLst>
      <p:ext uri="{BB962C8B-B14F-4D97-AF65-F5344CB8AC3E}">
        <p14:creationId xmlns:p14="http://schemas.microsoft.com/office/powerpoint/2010/main" val="222132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A47827-7BDE-306B-049B-8A193A18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85" y="1158710"/>
            <a:ext cx="9120352" cy="311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11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68" y="4979571"/>
            <a:ext cx="10895135" cy="967779"/>
          </a:xfrm>
        </p:spPr>
        <p:txBody>
          <a:bodyPr>
            <a:normAutofit/>
          </a:bodyPr>
          <a:lstStyle/>
          <a:p>
            <a:r>
              <a:rPr lang="en-ZA" dirty="0"/>
              <a:t>Run the first code block.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891C507-1DFA-E561-E9C4-9AF0714E183E}"/>
              </a:ext>
            </a:extLst>
          </p:cNvPr>
          <p:cNvSpPr/>
          <p:nvPr/>
        </p:nvSpPr>
        <p:spPr>
          <a:xfrm>
            <a:off x="1456267" y="3484033"/>
            <a:ext cx="601133" cy="444500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340089A-F68B-8584-A7B5-BD5CD921FDCC}"/>
              </a:ext>
            </a:extLst>
          </p:cNvPr>
          <p:cNvSpPr/>
          <p:nvPr/>
        </p:nvSpPr>
        <p:spPr>
          <a:xfrm>
            <a:off x="8617131" y="1430867"/>
            <a:ext cx="1017936" cy="342900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2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Commands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12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895135" cy="1872718"/>
          </a:xfrm>
        </p:spPr>
        <p:txBody>
          <a:bodyPr>
            <a:normAutofit lnSpcReduction="10000"/>
          </a:bodyPr>
          <a:lstStyle/>
          <a:p>
            <a:r>
              <a:rPr lang="en-ZA" dirty="0"/>
              <a:t>Comments are plain text that aid code-readability.</a:t>
            </a:r>
          </a:p>
          <a:p>
            <a:endParaRPr lang="en-ZA" dirty="0"/>
          </a:p>
          <a:p>
            <a:r>
              <a:rPr lang="en-ZA" dirty="0"/>
              <a:t>Python commands in a cell are all executed after pressing the ‘run’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7C8BB-C345-FEAC-0FF6-8A14AFB4E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" y="1240881"/>
            <a:ext cx="8100762" cy="556308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1E3673-E24B-AEB0-6A7E-1D533BCCE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071"/>
            <a:ext cx="4313294" cy="937341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4D5B24FA-468A-CE09-B964-7C856CBE1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43163"/>
            <a:ext cx="365791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13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2"/>
            <a:ext cx="10895135" cy="2319867"/>
          </a:xfrm>
        </p:spPr>
        <p:txBody>
          <a:bodyPr>
            <a:normAutofit/>
          </a:bodyPr>
          <a:lstStyle/>
          <a:p>
            <a:r>
              <a:rPr lang="en-ZA" dirty="0"/>
              <a:t>Variables store data to be referenced later using the variable’s name.</a:t>
            </a:r>
          </a:p>
          <a:p>
            <a:endParaRPr lang="en-ZA" dirty="0"/>
          </a:p>
          <a:p>
            <a:r>
              <a:rPr lang="en-ZA" dirty="0"/>
              <a:t>Variables are assigned or reassigned with the ‘=‘ operator.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0E0803-EB90-8AE2-FE73-EA2624E3D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5081585"/>
            <a:ext cx="4846740" cy="1127858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D58244D-0666-1451-AD78-BD8BEFE04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3753598"/>
            <a:ext cx="4846740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5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(Lists)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14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2"/>
            <a:ext cx="10895135" cy="23198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ZA" dirty="0"/>
              <a:t>All data has an associated ‘type’.</a:t>
            </a:r>
          </a:p>
          <a:p>
            <a:pPr>
              <a:lnSpc>
                <a:spcPct val="130000"/>
              </a:lnSpc>
            </a:pPr>
            <a:r>
              <a:rPr lang="en-ZA" dirty="0"/>
              <a:t>Lists are useful type for storing collections of data in a single variable.</a:t>
            </a:r>
          </a:p>
          <a:p>
            <a:pPr>
              <a:lnSpc>
                <a:spcPct val="130000"/>
              </a:lnSpc>
            </a:pPr>
            <a:r>
              <a:rPr lang="en-ZA" dirty="0"/>
              <a:t>Lists are denoted with ‘[ ]’ and are zero-indexed.</a:t>
            </a:r>
          </a:p>
          <a:p>
            <a:pPr>
              <a:lnSpc>
                <a:spcPct val="130000"/>
              </a:lnSpc>
            </a:pPr>
            <a:endParaRPr lang="en-ZA" dirty="0"/>
          </a:p>
          <a:p>
            <a:pPr>
              <a:lnSpc>
                <a:spcPct val="130000"/>
              </a:lnSpc>
            </a:pPr>
            <a:endParaRPr lang="en-ZA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33919D-E1E4-CC8E-6C9F-F23735DC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5176576"/>
            <a:ext cx="5212532" cy="94496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7F9EF40-20C0-BAAA-AD96-8AD6588F5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3910255"/>
            <a:ext cx="5136325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15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2"/>
            <a:ext cx="10895135" cy="3153835"/>
          </a:xfrm>
        </p:spPr>
        <p:txBody>
          <a:bodyPr>
            <a:normAutofit/>
          </a:bodyPr>
          <a:lstStyle/>
          <a:p>
            <a:r>
              <a:rPr lang="en-ZA" dirty="0"/>
              <a:t>A ‘function’ is a reusable block of code that performs a specific task and avoids code duplication.</a:t>
            </a:r>
            <a:br>
              <a:rPr lang="en-ZA" dirty="0"/>
            </a:br>
            <a:endParaRPr lang="en-ZA" dirty="0"/>
          </a:p>
          <a:p>
            <a:r>
              <a:rPr lang="en-ZA" dirty="0"/>
              <a:t>Functions are called with their name and additional data in ‘( )’.</a:t>
            </a:r>
            <a:br>
              <a:rPr lang="en-ZA" dirty="0"/>
            </a:br>
            <a:endParaRPr lang="en-ZA" dirty="0"/>
          </a:p>
          <a:p>
            <a:r>
              <a:rPr lang="en-ZA" dirty="0"/>
              <a:t>There are many built-in Python functions.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3CCEAD-83AA-D596-4D11-C98024923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4478804"/>
            <a:ext cx="5677392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16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3"/>
            <a:ext cx="10895135" cy="2573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Functions can be shared between programs.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To use external packages and functions, we ‘import’ them into our workspace.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C388CFC-F587-5050-B636-A75788FFD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7" y="5024622"/>
            <a:ext cx="4717189" cy="122692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D308F1C-1FE4-5B56-31A3-2CFE26B93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7" y="3683001"/>
            <a:ext cx="4816257" cy="1226926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BA39E4-E301-91DD-B1DF-767A59B179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5" b="69978"/>
          <a:stretch/>
        </p:blipFill>
        <p:spPr>
          <a:xfrm>
            <a:off x="7121334" y="4578445"/>
            <a:ext cx="4470398" cy="6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95E4-F863-48A7-66D2-460C97C2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Secret…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04A7-CC03-FB4A-E649-6F389D9F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17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F0710-B315-70BB-CECD-2967B5B7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54" y="1280751"/>
            <a:ext cx="4679128" cy="467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C3E7E-FDF3-1B48-1A14-1020DB055789}"/>
              </a:ext>
            </a:extLst>
          </p:cNvPr>
          <p:cNvSpPr txBox="1"/>
          <p:nvPr/>
        </p:nvSpPr>
        <p:spPr>
          <a:xfrm>
            <a:off x="5337932" y="5967390"/>
            <a:ext cx="3179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dirty="0"/>
              <a:t>https://twitter.com/programmersmeme/status/1243850868082053121</a:t>
            </a:r>
          </a:p>
        </p:txBody>
      </p:sp>
    </p:spTree>
    <p:extLst>
      <p:ext uri="{BB962C8B-B14F-4D97-AF65-F5344CB8AC3E}">
        <p14:creationId xmlns:p14="http://schemas.microsoft.com/office/powerpoint/2010/main" val="280870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Google Drive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18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3"/>
            <a:ext cx="10895135" cy="35332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We can link our </a:t>
            </a:r>
            <a:r>
              <a:rPr lang="en-ZA" dirty="0" err="1"/>
              <a:t>Colab</a:t>
            </a:r>
            <a:r>
              <a:rPr lang="en-ZA" dirty="0"/>
              <a:t> Notebook to Google Drive to store and work on files.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Grant Google </a:t>
            </a:r>
            <a:r>
              <a:rPr lang="en-ZA" dirty="0" err="1"/>
              <a:t>Colab</a:t>
            </a:r>
            <a:r>
              <a:rPr lang="en-ZA" dirty="0"/>
              <a:t> access to your Google Drive.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835C9-2107-47CA-A503-17ABDE371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2280766"/>
            <a:ext cx="6965284" cy="73920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0CC50A-083A-7592-0C0F-20B623FC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8118"/>
            <a:ext cx="6935510" cy="15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Google Drive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19</a:t>
            </a:fld>
            <a:endParaRPr lang="en-ZA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A1881D4-8A60-DDCB-E3D5-F4A3511F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7245"/>
            <a:ext cx="5257800" cy="82170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C34066-7717-F284-231A-B0A0E9713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3" y="1361587"/>
            <a:ext cx="3058499" cy="2844007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8E3643-4C1D-1B89-E66C-C80BB2C45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68" y="1361587"/>
            <a:ext cx="3058499" cy="284200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ED06F21-FFC6-D56F-2A51-C12B18438D2B}"/>
              </a:ext>
            </a:extLst>
          </p:cNvPr>
          <p:cNvSpPr/>
          <p:nvPr/>
        </p:nvSpPr>
        <p:spPr>
          <a:xfrm>
            <a:off x="5542573" y="2630920"/>
            <a:ext cx="923193" cy="30333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5B89B5D-D2B0-6F7D-0BB9-80BDFC5FF6F2}"/>
              </a:ext>
            </a:extLst>
          </p:cNvPr>
          <p:cNvSpPr/>
          <p:nvPr/>
        </p:nvSpPr>
        <p:spPr>
          <a:xfrm>
            <a:off x="8280028" y="3276600"/>
            <a:ext cx="1037539" cy="342900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254C7F6-8D47-9A67-2E5F-DE572E0AAFCB}"/>
              </a:ext>
            </a:extLst>
          </p:cNvPr>
          <p:cNvSpPr/>
          <p:nvPr/>
        </p:nvSpPr>
        <p:spPr>
          <a:xfrm>
            <a:off x="2355663" y="2992966"/>
            <a:ext cx="2161304" cy="342900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96B8-5FFE-ACD9-022E-B9293EDC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B03A-2DF1-9F89-632A-FDF2D891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080"/>
            <a:ext cx="10590400" cy="52969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Intro to Python / Notebooks / Google </a:t>
            </a:r>
            <a:r>
              <a:rPr lang="en-ZA" dirty="0" err="1"/>
              <a:t>Colab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Intro to Chemical Databases (</a:t>
            </a:r>
            <a:r>
              <a:rPr lang="en-ZA" dirty="0" err="1"/>
              <a:t>ChEMBL</a:t>
            </a:r>
            <a:r>
              <a:rPr lang="en-Z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Visualise Data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502F6-B08B-D768-1F99-52F302B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38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20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3"/>
            <a:ext cx="10895135" cy="17571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 err="1"/>
              <a:t>Colab</a:t>
            </a:r>
            <a:r>
              <a:rPr lang="en-ZA" dirty="0"/>
              <a:t> runs within a Linux environment.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We run Linux commands with a preceding ‘!’.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2C6C3-1F26-7C82-37F2-7FB935969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3365084"/>
            <a:ext cx="7201524" cy="541067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D2E086-0657-C016-2A1C-BE049F56A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4388041"/>
            <a:ext cx="2449350" cy="11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21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3"/>
            <a:ext cx="10895135" cy="410553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ZA" dirty="0"/>
              <a:t>Now we’ll make a copy of the workshop resources into the new folder.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Let’s check if we can read the test file in the folder.</a:t>
            </a:r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9069E8-7E9A-32B7-47E0-3EE7F7E06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5133746"/>
            <a:ext cx="7742591" cy="121168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FA17A54-129D-93AC-A185-E47C4E61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2239900"/>
            <a:ext cx="9457240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07C9E-2416-9837-3505-70E3401AC2F5}"/>
              </a:ext>
            </a:extLst>
          </p:cNvPr>
          <p:cNvSpPr txBox="1"/>
          <p:nvPr/>
        </p:nvSpPr>
        <p:spPr>
          <a:xfrm>
            <a:off x="4536646" y="3323403"/>
            <a:ext cx="3362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2">
                    <a:lumMod val="75000"/>
                  </a:schemeClr>
                </a:solidFill>
              </a:rPr>
              <a:t>Day 1 Skills Workshop</a:t>
            </a:r>
          </a:p>
          <a:p>
            <a:pPr algn="ctr"/>
            <a:r>
              <a:rPr lang="en-ZA" sz="2800" dirty="0">
                <a:solidFill>
                  <a:schemeClr val="accent2">
                    <a:lumMod val="75000"/>
                  </a:schemeClr>
                </a:solidFill>
              </a:rPr>
              <a:t>Chemical Databases</a:t>
            </a:r>
          </a:p>
        </p:txBody>
      </p:sp>
    </p:spTree>
    <p:extLst>
      <p:ext uri="{BB962C8B-B14F-4D97-AF65-F5344CB8AC3E}">
        <p14:creationId xmlns:p14="http://schemas.microsoft.com/office/powerpoint/2010/main" val="364747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AE83-AB98-E20E-2222-9A9C806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chemicals are there?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F122-B9D9-F680-E3EB-7117B672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221"/>
            <a:ext cx="10590400" cy="532596"/>
          </a:xfrm>
        </p:spPr>
        <p:txBody>
          <a:bodyPr>
            <a:normAutofit/>
          </a:bodyPr>
          <a:lstStyle/>
          <a:p>
            <a:r>
              <a:rPr lang="en-US" dirty="0"/>
              <a:t>Just for small organic drug-like molecules: 10</a:t>
            </a:r>
            <a:r>
              <a:rPr lang="en-US" baseline="30000" dirty="0"/>
              <a:t>60</a:t>
            </a:r>
          </a:p>
          <a:p>
            <a:endParaRPr lang="en-US" baseline="30000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C4C62-021B-F834-538C-2626DD9A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23</a:t>
            </a:fld>
            <a:endParaRPr lang="en-Z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D0977C-5C1C-72A2-B82C-623E3F7D9BA8}"/>
              </a:ext>
            </a:extLst>
          </p:cNvPr>
          <p:cNvSpPr txBox="1">
            <a:spLocks/>
          </p:cNvSpPr>
          <p:nvPr/>
        </p:nvSpPr>
        <p:spPr>
          <a:xfrm>
            <a:off x="932759" y="2555046"/>
            <a:ext cx="10590400" cy="96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1 000 000 000 000 000 000 000 000 000 000 000 000 000 000 000 000 000 000 000 000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73C33B-6E99-AC41-B26B-5518F28BE7CF}"/>
              </a:ext>
            </a:extLst>
          </p:cNvPr>
          <p:cNvSpPr txBox="1">
            <a:spLocks/>
          </p:cNvSpPr>
          <p:nvPr/>
        </p:nvSpPr>
        <p:spPr>
          <a:xfrm>
            <a:off x="932759" y="3704282"/>
            <a:ext cx="11032089" cy="67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Meanwhile, the largest databases list less than: ~10</a:t>
            </a:r>
            <a:r>
              <a:rPr lang="en-US" baseline="30000" dirty="0"/>
              <a:t>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132127-A683-8F3E-F33C-22C93CB53FFE}"/>
              </a:ext>
            </a:extLst>
          </p:cNvPr>
          <p:cNvSpPr txBox="1">
            <a:spLocks/>
          </p:cNvSpPr>
          <p:nvPr/>
        </p:nvSpPr>
        <p:spPr>
          <a:xfrm>
            <a:off x="838200" y="2030012"/>
            <a:ext cx="10590400" cy="53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That’s: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D90BA-C7F3-131B-F0F3-4FFD6C50D61A}"/>
              </a:ext>
            </a:extLst>
          </p:cNvPr>
          <p:cNvSpPr txBox="1"/>
          <p:nvPr/>
        </p:nvSpPr>
        <p:spPr>
          <a:xfrm>
            <a:off x="838200" y="4377811"/>
            <a:ext cx="1018259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3E3E3E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That’s only: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3E3E3E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1 000 000 000</a:t>
            </a:r>
          </a:p>
          <a:p>
            <a:pPr marL="0" indent="0">
              <a:buNone/>
            </a:pPr>
            <a:endParaRPr lang="en-US" sz="2800" b="1" dirty="0">
              <a:solidFill>
                <a:srgbClr val="3E3E3E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E3E3E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Therefore, much to gain from computational tools.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7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DFF-9162-FFB5-45DA-388146DB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48006" cy="598702"/>
          </a:xfrm>
        </p:spPr>
        <p:txBody>
          <a:bodyPr>
            <a:normAutofit/>
          </a:bodyPr>
          <a:lstStyle/>
          <a:p>
            <a:r>
              <a:rPr lang="en-US" dirty="0"/>
              <a:t>Open Access Chemical Databases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0688-48A7-57C2-DBEA-15B56D56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17"/>
            <a:ext cx="10590400" cy="52969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PubChem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Largest database of chemical bioactivity against their assays.</a:t>
            </a:r>
          </a:p>
          <a:p>
            <a:endParaRPr lang="en-US" dirty="0"/>
          </a:p>
          <a:p>
            <a:r>
              <a:rPr lang="en-US" dirty="0" err="1"/>
              <a:t>ChEMBL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Manually curated bioactivity database for drug-like molecules.</a:t>
            </a:r>
          </a:p>
          <a:p>
            <a:endParaRPr lang="en-US" dirty="0"/>
          </a:p>
          <a:p>
            <a:r>
              <a:rPr lang="en-US" dirty="0"/>
              <a:t>Therapeutic Data Commons (TDC)</a:t>
            </a:r>
          </a:p>
          <a:p>
            <a:pPr marL="457200" lvl="1" indent="0">
              <a:buNone/>
            </a:pPr>
            <a:r>
              <a:rPr lang="en-US" dirty="0"/>
              <a:t>Platform for AI-ready datasets for drug discovery.</a:t>
            </a:r>
          </a:p>
          <a:p>
            <a:endParaRPr lang="en-US" dirty="0"/>
          </a:p>
          <a:p>
            <a:r>
              <a:rPr lang="en-US" dirty="0"/>
              <a:t>Community for Open-Antimicrobial Drug Discovery</a:t>
            </a:r>
          </a:p>
          <a:p>
            <a:pPr marL="457200" lvl="1" indent="0">
              <a:buNone/>
            </a:pPr>
            <a:r>
              <a:rPr lang="en-US" dirty="0"/>
              <a:t>Community driven screening for antibiotics.</a:t>
            </a:r>
          </a:p>
          <a:p>
            <a:endParaRPr lang="en-US" dirty="0"/>
          </a:p>
          <a:p>
            <a:r>
              <a:rPr lang="en-US" dirty="0"/>
              <a:t>ZINC</a:t>
            </a:r>
          </a:p>
          <a:p>
            <a:pPr marL="457200" lvl="1" indent="0">
              <a:buNone/>
            </a:pPr>
            <a:r>
              <a:rPr lang="en-ZA" dirty="0"/>
              <a:t>Collection of commercially available compounds for screening.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CDD2-0341-5BB9-F784-29C7F18D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24</a:t>
            </a:fld>
            <a:endParaRPr lang="en-ZA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1FDA446-2478-133B-683F-9BBC8D5726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56" y="1370271"/>
            <a:ext cx="1533388" cy="79874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066BE6C-9E9E-180C-B0E3-DFE030AFF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771" y="2647118"/>
            <a:ext cx="1468501" cy="395091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CD96EC3-C81A-BC5F-C43C-EA3ACFCAB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56" y="3900137"/>
            <a:ext cx="1629757" cy="252865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0D660E1F-4351-A01A-AE90-FD64722C6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15"/>
          <a:stretch/>
        </p:blipFill>
        <p:spPr>
          <a:xfrm>
            <a:off x="10609432" y="4725223"/>
            <a:ext cx="1365456" cy="478899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54E907DA-C02C-0027-0859-90A73B3D5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432" y="5909928"/>
            <a:ext cx="1365456" cy="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4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69D9-ED40-9FFB-FB6D-71576F8D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ChEMBL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83A7-10ED-7B2C-BCD0-4B3316E6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25</a:t>
            </a:fld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6ED4-0042-49DC-CA7E-C4D08F6F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17"/>
            <a:ext cx="10590400" cy="5296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Chemical database of the European Molecular Biology Laboratory</a:t>
            </a:r>
          </a:p>
          <a:p>
            <a:endParaRPr lang="en-US" dirty="0"/>
          </a:p>
          <a:p>
            <a:r>
              <a:rPr lang="en-US" dirty="0"/>
              <a:t>Database of structured bioactivity data for small organic molecules.</a:t>
            </a:r>
          </a:p>
          <a:p>
            <a:pPr lvl="1"/>
            <a:r>
              <a:rPr lang="en-US" dirty="0"/>
              <a:t>2.3 million compounds</a:t>
            </a:r>
          </a:p>
          <a:p>
            <a:pPr lvl="1"/>
            <a:r>
              <a:rPr lang="en-US" dirty="0"/>
              <a:t>Includes binding, whole-cell phenotypes, ADMET </a:t>
            </a:r>
          </a:p>
          <a:p>
            <a:endParaRPr lang="en-US" dirty="0"/>
          </a:p>
          <a:p>
            <a:r>
              <a:rPr lang="en-US" dirty="0"/>
              <a:t>Manually curated from:</a:t>
            </a:r>
          </a:p>
          <a:p>
            <a:pPr lvl="1"/>
            <a:r>
              <a:rPr lang="en-US" dirty="0"/>
              <a:t>Medicinal chemistry journals</a:t>
            </a:r>
          </a:p>
          <a:p>
            <a:pPr lvl="1"/>
            <a:r>
              <a:rPr lang="en-US" dirty="0"/>
              <a:t>PubChem </a:t>
            </a:r>
            <a:r>
              <a:rPr lang="en-US" dirty="0" err="1"/>
              <a:t>BioAssay</a:t>
            </a:r>
            <a:endParaRPr lang="en-US" dirty="0"/>
          </a:p>
          <a:p>
            <a:pPr lvl="1"/>
            <a:r>
              <a:rPr lang="en-US" dirty="0"/>
              <a:t>Other free databases, e.g. </a:t>
            </a:r>
            <a:r>
              <a:rPr lang="en-US" dirty="0" err="1"/>
              <a:t>DrugMatrix</a:t>
            </a:r>
            <a:endParaRPr lang="en-US" dirty="0"/>
          </a:p>
          <a:p>
            <a:pPr lvl="1"/>
            <a:r>
              <a:rPr lang="en-US" dirty="0"/>
              <a:t>Deposited datasets. e.g. GSK, MMV</a:t>
            </a:r>
          </a:p>
          <a:p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372547E-4383-CBA8-884E-A9C1E7061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35" y="5177815"/>
            <a:ext cx="3134568" cy="8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AE83-AB98-E20E-2222-9A9C806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ChEMBL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C4C62-021B-F834-538C-2626DD9A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26</a:t>
            </a:fld>
            <a:endParaRPr lang="en-Z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4481CD-3B25-9213-8657-EBF7EDBF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0" y="1195388"/>
            <a:ext cx="10154412" cy="52974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742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27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4"/>
            <a:ext cx="10895135" cy="2681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Pandas is a data analysis Python package and particularly popular in data science.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We’ll use Pandas to load an example malaria screening dataset from </a:t>
            </a:r>
            <a:r>
              <a:rPr lang="en-ZA" dirty="0" err="1"/>
              <a:t>ChEMBL</a:t>
            </a:r>
            <a:r>
              <a:rPr lang="en-ZA" dirty="0"/>
              <a:t>.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BE630B-412A-C418-F245-651741012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5830"/>
            <a:ext cx="9662013" cy="189706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288F65-FDF7-F8B3-76FC-A9ADC1DE4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78196"/>
            <a:ext cx="1872392" cy="4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3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28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7" y="1109134"/>
            <a:ext cx="10895135" cy="53356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 err="1"/>
              <a:t>ChEMBL</a:t>
            </a:r>
            <a:r>
              <a:rPr lang="en-ZA" dirty="0"/>
              <a:t> datasets have a “Standard Value” column that we’ll use to select compounds with &lt; 100 </a:t>
            </a:r>
            <a:r>
              <a:rPr lang="en-ZA" dirty="0" err="1"/>
              <a:t>nM</a:t>
            </a:r>
            <a:r>
              <a:rPr lang="en-ZA" dirty="0"/>
              <a:t> activity.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You’ll be seeing a lot more Pandas usage in the next days.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A7D62F-3913-559A-F364-015B7FF9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2484060"/>
            <a:ext cx="9662013" cy="181324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2AAC221-15D5-B1AB-D37E-9EF52AA36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7" y="4442612"/>
            <a:ext cx="1649229" cy="3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6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07C9E-2416-9837-3505-70E3401AC2F5}"/>
              </a:ext>
            </a:extLst>
          </p:cNvPr>
          <p:cNvSpPr txBox="1"/>
          <p:nvPr/>
        </p:nvSpPr>
        <p:spPr>
          <a:xfrm>
            <a:off x="3750952" y="3323403"/>
            <a:ext cx="4933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800" dirty="0">
                <a:solidFill>
                  <a:schemeClr val="accent2">
                    <a:lumMod val="75000"/>
                  </a:schemeClr>
                </a:solidFill>
              </a:rPr>
              <a:t>Day 1 Skills Workshop</a:t>
            </a:r>
          </a:p>
          <a:p>
            <a:pPr algn="ctr"/>
            <a:r>
              <a:rPr lang="en-ZA" sz="2800" dirty="0">
                <a:solidFill>
                  <a:schemeClr val="accent2">
                    <a:lumMod val="75000"/>
                  </a:schemeClr>
                </a:solidFill>
              </a:rPr>
              <a:t>Visualising Chemical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231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BCC30-60CC-8867-6392-5BEE3C3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3" y="2587558"/>
            <a:ext cx="4937728" cy="3288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2EAF7-84CB-C787-8FEE-D5C79A0F0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23" y="2352298"/>
            <a:ext cx="4764141" cy="3759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8F6C3-7663-7E82-0FDF-722A4CC9AD8F}"/>
              </a:ext>
            </a:extLst>
          </p:cNvPr>
          <p:cNvSpPr txBox="1"/>
          <p:nvPr/>
        </p:nvSpPr>
        <p:spPr>
          <a:xfrm>
            <a:off x="2779634" y="1614792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This?</a:t>
            </a:r>
            <a:endParaRPr lang="en-Z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D6C73-BC9E-18C9-4CEA-435EF2B714C5}"/>
              </a:ext>
            </a:extLst>
          </p:cNvPr>
          <p:cNvSpPr txBox="1"/>
          <p:nvPr/>
        </p:nvSpPr>
        <p:spPr>
          <a:xfrm>
            <a:off x="8000350" y="1614792"/>
            <a:ext cx="196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Maybe this?</a:t>
            </a:r>
            <a:endParaRPr lang="en-Z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357C2-37DF-0BDC-845E-4D64FE59541B}"/>
              </a:ext>
            </a:extLst>
          </p:cNvPr>
          <p:cNvSpPr txBox="1"/>
          <p:nvPr/>
        </p:nvSpPr>
        <p:spPr>
          <a:xfrm>
            <a:off x="1724798" y="5895957"/>
            <a:ext cx="3982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dirty="0"/>
              <a:t>https://www.istockphoto.com/photo/binary-code-background-gm1046046242-279903080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8F36A-E62A-3456-616A-6781FA294B25}"/>
              </a:ext>
            </a:extLst>
          </p:cNvPr>
          <p:cNvSpPr txBox="1"/>
          <p:nvPr/>
        </p:nvSpPr>
        <p:spPr>
          <a:xfrm>
            <a:off x="8561305" y="6111401"/>
            <a:ext cx="2811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00" dirty="0"/>
              <a:t>https://techcrunch.com/2019/03/18/how-to-build-the-matrix/</a:t>
            </a:r>
          </a:p>
        </p:txBody>
      </p:sp>
    </p:spTree>
    <p:extLst>
      <p:ext uri="{BB962C8B-B14F-4D97-AF65-F5344CB8AC3E}">
        <p14:creationId xmlns:p14="http://schemas.microsoft.com/office/powerpoint/2010/main" val="22234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Tools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30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40"/>
            <a:ext cx="11204751" cy="52738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Let’s install some additional packages – this may take a minute.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 err="1"/>
              <a:t>RDKit</a:t>
            </a:r>
            <a:r>
              <a:rPr lang="en-ZA" dirty="0"/>
              <a:t> is a toolkit to support various cheminformatics and ML workflows.</a:t>
            </a:r>
          </a:p>
          <a:p>
            <a:pPr>
              <a:lnSpc>
                <a:spcPct val="100000"/>
              </a:lnSpc>
            </a:pPr>
            <a:r>
              <a:rPr lang="en-ZA" dirty="0"/>
              <a:t>The remaining packages will aid us in plotting data.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48E6321-8920-3754-B3BC-3A35CB603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6194"/>
            <a:ext cx="5806943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4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31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We can describe our molecules with 1000s of descriptors.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However, to visualise our chemical distribution, we need to reduce this data to two dimensions.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Let’s plot the GSK screening data with two popular dimensionality reduction methods: PCA and UMA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B6900-A229-D84A-1EBE-3903D3EC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95943"/>
            <a:ext cx="522777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84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32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A PCA is a linear data transformation that maximises the variance of the data.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Not all chemical space is equally active.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F9098-558A-589E-CE7F-1D44286E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1700"/>
            <a:ext cx="4688166" cy="30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3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33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A UMAP is a non-linear data transformation that preserves clustering of datapoints.</a:t>
            </a:r>
          </a:p>
          <a:p>
            <a:pPr>
              <a:lnSpc>
                <a:spcPct val="100000"/>
              </a:lnSpc>
            </a:pPr>
            <a:r>
              <a:rPr lang="en-ZA" dirty="0"/>
              <a:t>UMAPs are more qualitative in nature but very useful.</a:t>
            </a:r>
          </a:p>
          <a:p>
            <a:pPr>
              <a:lnSpc>
                <a:spcPct val="100000"/>
              </a:lnSpc>
            </a:pPr>
            <a:r>
              <a:rPr lang="en-ZA" dirty="0"/>
              <a:t>Can vary slightly between runs.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5BB82-736D-2E3F-955E-7BBF02201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5264"/>
            <a:ext cx="4256314" cy="31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</a:t>
            </a:r>
            <a:r>
              <a:rPr lang="en-US" dirty="0" err="1"/>
              <a:t>ChEMBL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34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Now to fetch your own dataset from </a:t>
            </a:r>
            <a:r>
              <a:rPr lang="en-ZA" dirty="0" err="1"/>
              <a:t>ChEMBL</a:t>
            </a:r>
            <a:r>
              <a:rPr lang="en-ZA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C05C-ACEE-02BB-ED2C-0AB5C57A5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8304"/>
            <a:ext cx="10229118" cy="31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2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</a:t>
            </a:r>
            <a:r>
              <a:rPr lang="en-US" dirty="0" err="1"/>
              <a:t>ChEMBL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35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Now to fetch your own dataset from </a:t>
            </a:r>
            <a:r>
              <a:rPr lang="en-ZA" dirty="0" err="1"/>
              <a:t>ChEMBL</a:t>
            </a:r>
            <a:r>
              <a:rPr lang="en-ZA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9F565-135F-CB31-C5BA-186D3D07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53" y="1820861"/>
            <a:ext cx="9507894" cy="455202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136FDFC-BAE9-481F-F1E9-8CA006F1C0C0}"/>
              </a:ext>
            </a:extLst>
          </p:cNvPr>
          <p:cNvSpPr/>
          <p:nvPr/>
        </p:nvSpPr>
        <p:spPr>
          <a:xfrm>
            <a:off x="3620278" y="4590661"/>
            <a:ext cx="7229669" cy="867747"/>
          </a:xfrm>
          <a:prstGeom prst="frame">
            <a:avLst>
              <a:gd name="adj1" fmla="val 7124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1967F1-E13E-6EB5-82C2-A00E78BBA16C}"/>
              </a:ext>
            </a:extLst>
          </p:cNvPr>
          <p:cNvSpPr/>
          <p:nvPr/>
        </p:nvSpPr>
        <p:spPr>
          <a:xfrm rot="10800000">
            <a:off x="10928197" y="4330614"/>
            <a:ext cx="503706" cy="14928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1A367-B928-7272-2C94-D3EC9ED5EF21}"/>
              </a:ext>
            </a:extLst>
          </p:cNvPr>
          <p:cNvSpPr txBox="1"/>
          <p:nvPr/>
        </p:nvSpPr>
        <p:spPr>
          <a:xfrm>
            <a:off x="10725890" y="397959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(not this one)</a:t>
            </a:r>
          </a:p>
        </p:txBody>
      </p:sp>
    </p:spTree>
    <p:extLst>
      <p:ext uri="{BB962C8B-B14F-4D97-AF65-F5344CB8AC3E}">
        <p14:creationId xmlns:p14="http://schemas.microsoft.com/office/powerpoint/2010/main" val="716360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</a:t>
            </a:r>
            <a:r>
              <a:rPr lang="en-US" dirty="0" err="1"/>
              <a:t>ChEMBL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36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As we did with the GSK dataset, let’s save the compounds with &lt; 100 </a:t>
            </a:r>
            <a:r>
              <a:rPr lang="en-ZA" dirty="0" err="1"/>
              <a:t>nM</a:t>
            </a:r>
            <a:r>
              <a:rPr lang="en-ZA" dirty="0"/>
              <a:t> activity separately:</a:t>
            </a:r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endParaRPr lang="en-ZA" dirty="0"/>
          </a:p>
          <a:p>
            <a:pPr>
              <a:lnSpc>
                <a:spcPct val="100000"/>
              </a:lnSpc>
            </a:pPr>
            <a:r>
              <a:rPr lang="en-ZA" dirty="0"/>
              <a:t>And then plot the datasets.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DA3F9-7692-BD54-B78E-B32932D5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7" y="4968194"/>
            <a:ext cx="5227773" cy="883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C81B3-DE88-A16F-191C-58347E0A2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7" y="2385251"/>
            <a:ext cx="851989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58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</a:t>
            </a:r>
            <a:r>
              <a:rPr lang="en-US" dirty="0" err="1"/>
              <a:t>ChEMBL</a:t>
            </a:r>
            <a:r>
              <a:rPr lang="en-US" dirty="0"/>
              <a:t> PCA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37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This dataset appears less structurally diverse and less potent overall.</a:t>
            </a:r>
          </a:p>
          <a:p>
            <a:pPr>
              <a:lnSpc>
                <a:spcPct val="100000"/>
              </a:lnSpc>
            </a:pPr>
            <a:r>
              <a:rPr lang="en-ZA" dirty="0"/>
              <a:t>We still observe regions of activity.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1B02A-BD70-FB96-4851-820806043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7793"/>
            <a:ext cx="503725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</a:t>
            </a:r>
            <a:r>
              <a:rPr lang="en-US" dirty="0" err="1"/>
              <a:t>ChEMBL</a:t>
            </a:r>
            <a:r>
              <a:rPr lang="en-US" dirty="0"/>
              <a:t> UMAP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9B91E-112B-1535-0250-88FA4060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7793"/>
            <a:ext cx="4968671" cy="36807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F55792-FD41-20C1-37B0-13948011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97" y="1099039"/>
            <a:ext cx="11204751" cy="5273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This dataset appears less structurally diverse and less potent overall.</a:t>
            </a:r>
          </a:p>
          <a:p>
            <a:pPr>
              <a:lnSpc>
                <a:spcPct val="100000"/>
              </a:lnSpc>
            </a:pPr>
            <a:r>
              <a:rPr lang="en-ZA" dirty="0"/>
              <a:t>We still observe regions of activity.</a:t>
            </a:r>
          </a:p>
        </p:txBody>
      </p:sp>
    </p:spTree>
    <p:extLst>
      <p:ext uri="{BB962C8B-B14F-4D97-AF65-F5344CB8AC3E}">
        <p14:creationId xmlns:p14="http://schemas.microsoft.com/office/powerpoint/2010/main" val="363400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6462-9023-FD41-D275-9318DD15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254"/>
            <a:ext cx="10590400" cy="4061680"/>
          </a:xfrm>
        </p:spPr>
        <p:txBody>
          <a:bodyPr>
            <a:normAutofit/>
          </a:bodyPr>
          <a:lstStyle/>
          <a:p>
            <a:r>
              <a:rPr lang="en-US" dirty="0"/>
              <a:t>A set of rules that converts human-readable text to machine code.</a:t>
            </a:r>
          </a:p>
          <a:p>
            <a:endParaRPr lang="en-US" dirty="0"/>
          </a:p>
          <a:p>
            <a:r>
              <a:rPr lang="en-US" dirty="0"/>
              <a:t>Why not just use English?</a:t>
            </a:r>
          </a:p>
          <a:p>
            <a:pPr lvl="1"/>
            <a:r>
              <a:rPr lang="en-US" dirty="0"/>
              <a:t>E.g. “I saw the man in the park with the telescope.”</a:t>
            </a:r>
          </a:p>
          <a:p>
            <a:pPr lvl="1"/>
            <a:r>
              <a:rPr lang="en-ZA" dirty="0"/>
              <a:t>Ambiguous and imprecise.</a:t>
            </a:r>
          </a:p>
          <a:p>
            <a:pPr lvl="1"/>
            <a:endParaRPr lang="en-ZA" dirty="0"/>
          </a:p>
          <a:p>
            <a:r>
              <a:rPr lang="en-ZA" dirty="0"/>
              <a:t>Programming language instructions are precise and only have a single meaning.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4</a:t>
            </a:fld>
            <a:endParaRPr lang="en-ZA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AEC0EFF-4E9A-7F46-852E-58F39582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1"/>
          <a:stretch/>
        </p:blipFill>
        <p:spPr>
          <a:xfrm>
            <a:off x="2508673" y="5223934"/>
            <a:ext cx="3747054" cy="139719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72A1523-5AF2-0B3E-1103-90268B785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47" b="10578"/>
          <a:stretch/>
        </p:blipFill>
        <p:spPr>
          <a:xfrm>
            <a:off x="6850673" y="5746686"/>
            <a:ext cx="3747054" cy="5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Building Blocks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5</a:t>
            </a:fld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EC583-7032-1811-7AB8-18E15019A2DF}"/>
              </a:ext>
            </a:extLst>
          </p:cNvPr>
          <p:cNvSpPr/>
          <p:nvPr/>
        </p:nvSpPr>
        <p:spPr>
          <a:xfrm>
            <a:off x="629742" y="1873211"/>
            <a:ext cx="864140" cy="59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31B34EC-5DD7-4FC8-3081-BC4820F2C146}"/>
              </a:ext>
            </a:extLst>
          </p:cNvPr>
          <p:cNvSpPr/>
          <p:nvPr/>
        </p:nvSpPr>
        <p:spPr>
          <a:xfrm>
            <a:off x="1937303" y="1807384"/>
            <a:ext cx="1788266" cy="752789"/>
          </a:xfrm>
          <a:prstGeom prst="diamond">
            <a:avLst/>
          </a:prstGeom>
          <a:solidFill>
            <a:srgbClr val="CBA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94A4B9-8448-2C22-DBB6-211083D34F32}"/>
              </a:ext>
            </a:extLst>
          </p:cNvPr>
          <p:cNvSpPr/>
          <p:nvPr/>
        </p:nvSpPr>
        <p:spPr>
          <a:xfrm>
            <a:off x="4168990" y="1807384"/>
            <a:ext cx="1215956" cy="7415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209F1-0040-60CC-8360-C8600F4A2C06}"/>
              </a:ext>
            </a:extLst>
          </p:cNvPr>
          <p:cNvSpPr/>
          <p:nvPr/>
        </p:nvSpPr>
        <p:spPr>
          <a:xfrm>
            <a:off x="443294" y="1669379"/>
            <a:ext cx="5126477" cy="1001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1DB3C7-23F4-7643-0F68-2AA0E49CDA32}"/>
              </a:ext>
            </a:extLst>
          </p:cNvPr>
          <p:cNvSpPr/>
          <p:nvPr/>
        </p:nvSpPr>
        <p:spPr>
          <a:xfrm>
            <a:off x="1550626" y="2038579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4E5766-BC85-5854-836C-9DA622D0B88F}"/>
              </a:ext>
            </a:extLst>
          </p:cNvPr>
          <p:cNvSpPr/>
          <p:nvPr/>
        </p:nvSpPr>
        <p:spPr>
          <a:xfrm>
            <a:off x="3750700" y="2038579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6854A2-ABE1-83CD-3C51-0A8AF65D4A8C}"/>
              </a:ext>
            </a:extLst>
          </p:cNvPr>
          <p:cNvSpPr/>
          <p:nvPr/>
        </p:nvSpPr>
        <p:spPr>
          <a:xfrm>
            <a:off x="6621230" y="1873211"/>
            <a:ext cx="864140" cy="59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098D60E-975D-A67D-AECB-9DCEC16775A6}"/>
              </a:ext>
            </a:extLst>
          </p:cNvPr>
          <p:cNvSpPr/>
          <p:nvPr/>
        </p:nvSpPr>
        <p:spPr>
          <a:xfrm>
            <a:off x="7928791" y="1807384"/>
            <a:ext cx="1788266" cy="752789"/>
          </a:xfrm>
          <a:prstGeom prst="diamond">
            <a:avLst/>
          </a:prstGeom>
          <a:solidFill>
            <a:srgbClr val="CBA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7F2750-E6F3-36A7-49AA-2D1468EA22E2}"/>
              </a:ext>
            </a:extLst>
          </p:cNvPr>
          <p:cNvSpPr/>
          <p:nvPr/>
        </p:nvSpPr>
        <p:spPr>
          <a:xfrm>
            <a:off x="10160478" y="1807384"/>
            <a:ext cx="1215956" cy="7415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9FD644-0F90-3585-DE67-4B0EA598014B}"/>
              </a:ext>
            </a:extLst>
          </p:cNvPr>
          <p:cNvSpPr/>
          <p:nvPr/>
        </p:nvSpPr>
        <p:spPr>
          <a:xfrm>
            <a:off x="6434782" y="1669379"/>
            <a:ext cx="5126477" cy="1001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0BFEBDF-9E4B-473E-1CF3-3291AC7F5031}"/>
              </a:ext>
            </a:extLst>
          </p:cNvPr>
          <p:cNvSpPr/>
          <p:nvPr/>
        </p:nvSpPr>
        <p:spPr>
          <a:xfrm>
            <a:off x="7542114" y="2038579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2E7BEF-1B66-C221-19F2-01E18A78B37A}"/>
              </a:ext>
            </a:extLst>
          </p:cNvPr>
          <p:cNvSpPr/>
          <p:nvPr/>
        </p:nvSpPr>
        <p:spPr>
          <a:xfrm>
            <a:off x="9742188" y="2038579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F08DD80-349F-DC4E-C830-29F098D6FFBD}"/>
              </a:ext>
            </a:extLst>
          </p:cNvPr>
          <p:cNvSpPr/>
          <p:nvPr/>
        </p:nvSpPr>
        <p:spPr>
          <a:xfrm>
            <a:off x="5669541" y="1873211"/>
            <a:ext cx="678440" cy="598702"/>
          </a:xfrm>
          <a:prstGeom prst="rightArrow">
            <a:avLst>
              <a:gd name="adj1" fmla="val 24003"/>
              <a:gd name="adj2" fmla="val 56499"/>
            </a:avLst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7D9C11-DE01-56EA-CA46-5877602FB0AA}"/>
              </a:ext>
            </a:extLst>
          </p:cNvPr>
          <p:cNvSpPr/>
          <p:nvPr/>
        </p:nvSpPr>
        <p:spPr>
          <a:xfrm>
            <a:off x="629742" y="3927566"/>
            <a:ext cx="864140" cy="59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5389151F-28FA-C5B0-C5A6-3B8F53BD40D0}"/>
              </a:ext>
            </a:extLst>
          </p:cNvPr>
          <p:cNvSpPr/>
          <p:nvPr/>
        </p:nvSpPr>
        <p:spPr>
          <a:xfrm>
            <a:off x="1937303" y="3861739"/>
            <a:ext cx="1788266" cy="752789"/>
          </a:xfrm>
          <a:prstGeom prst="diamond">
            <a:avLst/>
          </a:prstGeom>
          <a:solidFill>
            <a:srgbClr val="CBA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1C5B2D-C66F-53B9-C0C7-C42B6DBA9415}"/>
              </a:ext>
            </a:extLst>
          </p:cNvPr>
          <p:cNvSpPr/>
          <p:nvPr/>
        </p:nvSpPr>
        <p:spPr>
          <a:xfrm>
            <a:off x="4168990" y="3861739"/>
            <a:ext cx="1215956" cy="7415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747664-3791-6F59-BBC3-A683457DCB63}"/>
              </a:ext>
            </a:extLst>
          </p:cNvPr>
          <p:cNvSpPr/>
          <p:nvPr/>
        </p:nvSpPr>
        <p:spPr>
          <a:xfrm>
            <a:off x="443294" y="3723734"/>
            <a:ext cx="5126477" cy="1001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C702229-8146-0AD6-8F6F-BF25389CC525}"/>
              </a:ext>
            </a:extLst>
          </p:cNvPr>
          <p:cNvSpPr/>
          <p:nvPr/>
        </p:nvSpPr>
        <p:spPr>
          <a:xfrm>
            <a:off x="1550626" y="4092934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6BBFC41-5FAF-786A-E4A4-C362874ECD6E}"/>
              </a:ext>
            </a:extLst>
          </p:cNvPr>
          <p:cNvSpPr/>
          <p:nvPr/>
        </p:nvSpPr>
        <p:spPr>
          <a:xfrm>
            <a:off x="3750700" y="4092934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62F548-42B3-99B3-A510-43F61A3B8784}"/>
              </a:ext>
            </a:extLst>
          </p:cNvPr>
          <p:cNvSpPr/>
          <p:nvPr/>
        </p:nvSpPr>
        <p:spPr>
          <a:xfrm>
            <a:off x="6621230" y="3927566"/>
            <a:ext cx="864140" cy="59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7CC1E60-D58C-3E30-6E9D-8BAFF3BE1902}"/>
              </a:ext>
            </a:extLst>
          </p:cNvPr>
          <p:cNvSpPr/>
          <p:nvPr/>
        </p:nvSpPr>
        <p:spPr>
          <a:xfrm>
            <a:off x="7928791" y="3861739"/>
            <a:ext cx="1788266" cy="752789"/>
          </a:xfrm>
          <a:prstGeom prst="diamond">
            <a:avLst/>
          </a:prstGeom>
          <a:solidFill>
            <a:srgbClr val="CBA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BB6506-7C5B-D2B6-1502-4430AAA5AAFF}"/>
              </a:ext>
            </a:extLst>
          </p:cNvPr>
          <p:cNvSpPr/>
          <p:nvPr/>
        </p:nvSpPr>
        <p:spPr>
          <a:xfrm>
            <a:off x="10160478" y="3861739"/>
            <a:ext cx="1215956" cy="7415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5ACBC-73C5-D556-A23C-3FE253C467AC}"/>
              </a:ext>
            </a:extLst>
          </p:cNvPr>
          <p:cNvSpPr/>
          <p:nvPr/>
        </p:nvSpPr>
        <p:spPr>
          <a:xfrm>
            <a:off x="6434782" y="3723734"/>
            <a:ext cx="5126477" cy="10014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12AD216-AE14-4C0D-475C-93AB2282466B}"/>
              </a:ext>
            </a:extLst>
          </p:cNvPr>
          <p:cNvSpPr/>
          <p:nvPr/>
        </p:nvSpPr>
        <p:spPr>
          <a:xfrm>
            <a:off x="7542114" y="4092934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ECCD628-8504-FA2A-DF29-BAC325D4DBEB}"/>
              </a:ext>
            </a:extLst>
          </p:cNvPr>
          <p:cNvSpPr/>
          <p:nvPr/>
        </p:nvSpPr>
        <p:spPr>
          <a:xfrm>
            <a:off x="9742188" y="4092934"/>
            <a:ext cx="365600" cy="25291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7CA98-2563-F69D-28CA-BA7FDFC46ACA}"/>
              </a:ext>
            </a:extLst>
          </p:cNvPr>
          <p:cNvSpPr/>
          <p:nvPr/>
        </p:nvSpPr>
        <p:spPr>
          <a:xfrm>
            <a:off x="258469" y="1438787"/>
            <a:ext cx="11566437" cy="14437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DC1B1-130A-0B88-7BFC-1DF47723EA42}"/>
              </a:ext>
            </a:extLst>
          </p:cNvPr>
          <p:cNvSpPr/>
          <p:nvPr/>
        </p:nvSpPr>
        <p:spPr>
          <a:xfrm>
            <a:off x="258469" y="1448237"/>
            <a:ext cx="11566437" cy="35864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3DECB6D-F659-4731-C18B-275E19524292}"/>
              </a:ext>
            </a:extLst>
          </p:cNvPr>
          <p:cNvSpPr/>
          <p:nvPr/>
        </p:nvSpPr>
        <p:spPr>
          <a:xfrm>
            <a:off x="5663118" y="3920042"/>
            <a:ext cx="678440" cy="598702"/>
          </a:xfrm>
          <a:prstGeom prst="rightArrow">
            <a:avLst>
              <a:gd name="adj1" fmla="val 24003"/>
              <a:gd name="adj2" fmla="val 56499"/>
            </a:avLst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39FDBFE-28C9-CA9E-10A3-345D83D7589A}"/>
              </a:ext>
            </a:extLst>
          </p:cNvPr>
          <p:cNvSpPr/>
          <p:nvPr/>
        </p:nvSpPr>
        <p:spPr>
          <a:xfrm rot="5400000">
            <a:off x="722592" y="3013729"/>
            <a:ext cx="678440" cy="598702"/>
          </a:xfrm>
          <a:prstGeom prst="rightArrow">
            <a:avLst>
              <a:gd name="adj1" fmla="val 24003"/>
              <a:gd name="adj2" fmla="val 5649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1489-6249-EA94-55AD-4D31AC25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61" y="5354924"/>
            <a:ext cx="10590400" cy="1198058"/>
          </a:xfrm>
        </p:spPr>
        <p:txBody>
          <a:bodyPr>
            <a:normAutofit/>
          </a:bodyPr>
          <a:lstStyle/>
          <a:p>
            <a:r>
              <a:rPr lang="en-ZA" dirty="0"/>
              <a:t>Code can be written in modular building blocks and used together to build sophisticated pipelines.</a:t>
            </a:r>
          </a:p>
        </p:txBody>
      </p:sp>
    </p:spTree>
    <p:extLst>
      <p:ext uri="{BB962C8B-B14F-4D97-AF65-F5344CB8AC3E}">
        <p14:creationId xmlns:p14="http://schemas.microsoft.com/office/powerpoint/2010/main" val="117958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Concepts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6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953"/>
            <a:ext cx="10590400" cy="5296929"/>
          </a:xfrm>
        </p:spPr>
        <p:txBody>
          <a:bodyPr>
            <a:normAutofit/>
          </a:bodyPr>
          <a:lstStyle/>
          <a:p>
            <a:r>
              <a:rPr lang="en-ZA" dirty="0"/>
              <a:t>Python is extremely popular because of its flexibility and emphasis on code readability.</a:t>
            </a:r>
          </a:p>
          <a:p>
            <a:endParaRPr lang="en-ZA" dirty="0"/>
          </a:p>
          <a:p>
            <a:r>
              <a:rPr lang="en-ZA" dirty="0"/>
              <a:t>It can be run in a terminal window interactively, however, there are more useful options…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BA7EB00-48C9-9544-E771-A0E2EBF6F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8"/>
          <a:stretch/>
        </p:blipFill>
        <p:spPr>
          <a:xfrm>
            <a:off x="2448469" y="3988382"/>
            <a:ext cx="7295061" cy="2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2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7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2188"/>
            <a:ext cx="10895135" cy="2045821"/>
          </a:xfrm>
        </p:spPr>
        <p:txBody>
          <a:bodyPr>
            <a:normAutofit/>
          </a:bodyPr>
          <a:lstStyle/>
          <a:p>
            <a:r>
              <a:rPr lang="en-ZA" dirty="0"/>
              <a:t>Notebooks allow us to run small pieces of code at a time without re-running an entire file.</a:t>
            </a:r>
          </a:p>
          <a:p>
            <a:endParaRPr lang="en-ZA" dirty="0"/>
          </a:p>
          <a:p>
            <a:r>
              <a:rPr lang="en-ZA" dirty="0"/>
              <a:t>We can also interleave plain text between code blocks.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24975C-C216-8248-C36A-2981A259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59" y="1147336"/>
            <a:ext cx="9130746" cy="30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5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BCE8C0-371C-D122-589C-286FDF67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6" y="1136819"/>
            <a:ext cx="9092646" cy="316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8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2188"/>
            <a:ext cx="10895135" cy="2045821"/>
          </a:xfrm>
        </p:spPr>
        <p:txBody>
          <a:bodyPr>
            <a:normAutofit/>
          </a:bodyPr>
          <a:lstStyle/>
          <a:p>
            <a:r>
              <a:rPr lang="en-ZA" dirty="0"/>
              <a:t>Notebooks consist of ‘cells’ of either code or text.</a:t>
            </a:r>
          </a:p>
          <a:p>
            <a:endParaRPr lang="en-ZA" dirty="0"/>
          </a:p>
          <a:p>
            <a:r>
              <a:rPr lang="en-ZA" dirty="0"/>
              <a:t>We’ll be using Google </a:t>
            </a:r>
            <a:r>
              <a:rPr lang="en-ZA" dirty="0" err="1"/>
              <a:t>Colab</a:t>
            </a:r>
            <a:r>
              <a:rPr lang="en-ZA" dirty="0"/>
              <a:t> notebooks for this workshop. </a:t>
            </a:r>
          </a:p>
        </p:txBody>
      </p:sp>
    </p:spTree>
    <p:extLst>
      <p:ext uri="{BB962C8B-B14F-4D97-AF65-F5344CB8AC3E}">
        <p14:creationId xmlns:p14="http://schemas.microsoft.com/office/powerpoint/2010/main" val="422017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01C272-8DC4-BCF0-B4B5-430FFDB748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21" y="1132586"/>
            <a:ext cx="9120351" cy="3099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BFAA9-3C9C-A986-1639-721C58E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76E0-6056-59DB-1A0C-E1EE4B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9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0DE8D1-7F67-25E5-96E8-488202D1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2188"/>
            <a:ext cx="10895135" cy="967779"/>
          </a:xfrm>
        </p:spPr>
        <p:txBody>
          <a:bodyPr>
            <a:normAutofit/>
          </a:bodyPr>
          <a:lstStyle/>
          <a:p>
            <a:r>
              <a:rPr lang="en-ZA" dirty="0"/>
              <a:t>Once the first code block is run, Google will allocate some computing resources for us on the cloud.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891C507-1DFA-E561-E9C4-9AF0714E183E}"/>
              </a:ext>
            </a:extLst>
          </p:cNvPr>
          <p:cNvSpPr/>
          <p:nvPr/>
        </p:nvSpPr>
        <p:spPr>
          <a:xfrm>
            <a:off x="1456267" y="3484033"/>
            <a:ext cx="601133" cy="444500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340089A-F68B-8584-A7B5-BD5CD921FDCC}"/>
              </a:ext>
            </a:extLst>
          </p:cNvPr>
          <p:cNvSpPr/>
          <p:nvPr/>
        </p:nvSpPr>
        <p:spPr>
          <a:xfrm>
            <a:off x="8818033" y="1430867"/>
            <a:ext cx="817034" cy="342900"/>
          </a:xfrm>
          <a:prstGeom prst="fram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D6EFA2-0593-4B75-5DD6-CC0007B5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96" y="5803721"/>
            <a:ext cx="1463167" cy="556308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3AA956-18B4-0D8C-1AAD-E401B17F4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6" y="5806879"/>
            <a:ext cx="1463167" cy="510584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E89023-1559-3684-032C-CA0DB26E2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05" y="5763927"/>
            <a:ext cx="1447925" cy="57917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4561095-CCC1-4D7A-C109-FC06CC26C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52" y="5772393"/>
            <a:ext cx="1409822" cy="571550"/>
          </a:xfrm>
          <a:prstGeom prst="rect">
            <a:avLst/>
          </a:prstGeom>
        </p:spPr>
      </p:pic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3004B9-E32E-C88F-44AF-6BE048523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52" y="5798185"/>
            <a:ext cx="1524040" cy="52797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F67BAD7E-4BAF-54C1-402B-43C54B5A4527}"/>
              </a:ext>
            </a:extLst>
          </p:cNvPr>
          <p:cNvSpPr/>
          <p:nvPr/>
        </p:nvSpPr>
        <p:spPr>
          <a:xfrm>
            <a:off x="2620437" y="5960530"/>
            <a:ext cx="402167" cy="1540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DB9CE2-8AA8-F42F-A7FD-5858AB9762C1}"/>
              </a:ext>
            </a:extLst>
          </p:cNvPr>
          <p:cNvSpPr/>
          <p:nvPr/>
        </p:nvSpPr>
        <p:spPr>
          <a:xfrm>
            <a:off x="4647484" y="5969188"/>
            <a:ext cx="402167" cy="1540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E53994-EC17-F11F-6DAF-66D034938420}"/>
              </a:ext>
            </a:extLst>
          </p:cNvPr>
          <p:cNvSpPr/>
          <p:nvPr/>
        </p:nvSpPr>
        <p:spPr>
          <a:xfrm>
            <a:off x="6636428" y="5988893"/>
            <a:ext cx="402167" cy="1540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12B2A50-0D38-3162-3F26-CF96FA4B926D}"/>
              </a:ext>
            </a:extLst>
          </p:cNvPr>
          <p:cNvSpPr/>
          <p:nvPr/>
        </p:nvSpPr>
        <p:spPr>
          <a:xfrm>
            <a:off x="8678717" y="5969188"/>
            <a:ext cx="402167" cy="1540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69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BF64BC0C0BF44B4C14F29ACF2ADFE" ma:contentTypeVersion="13" ma:contentTypeDescription="Create a new document." ma:contentTypeScope="" ma:versionID="d2eb8cac4b9bdcdf940edbad4be5ffb9">
  <xsd:schema xmlns:xsd="http://www.w3.org/2001/XMLSchema" xmlns:xs="http://www.w3.org/2001/XMLSchema" xmlns:p="http://schemas.microsoft.com/office/2006/metadata/properties" xmlns:ns3="617caac6-e32b-43f4-b15f-9e19ce02f2c4" xmlns:ns4="ed9eba1e-de0f-47f1-af31-795f0b67a61e" targetNamespace="http://schemas.microsoft.com/office/2006/metadata/properties" ma:root="true" ma:fieldsID="f209d1f0dddf54f43dda48f447945c47" ns3:_="" ns4:_="">
    <xsd:import namespace="617caac6-e32b-43f4-b15f-9e19ce02f2c4"/>
    <xsd:import namespace="ed9eba1e-de0f-47f1-af31-795f0b67a6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caac6-e32b-43f4-b15f-9e19ce02f2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eba1e-de0f-47f1-af31-795f0b67a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57E757-C7A0-48C9-A01A-9A8F3C9BFA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7558EF-A25E-4404-BE20-95EB7F0D4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caac6-e32b-43f4-b15f-9e19ce02f2c4"/>
    <ds:schemaRef ds:uri="ed9eba1e-de0f-47f1-af31-795f0b67a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BC563B-386C-426F-9B78-8203DC9D25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1230</Words>
  <Application>Microsoft Office PowerPoint</Application>
  <PresentationFormat>Widescreen</PresentationFormat>
  <Paragraphs>264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Montserrat</vt:lpstr>
      <vt:lpstr>Montserrat regular</vt:lpstr>
      <vt:lpstr>Office Theme</vt:lpstr>
      <vt:lpstr>PowerPoint Presentation</vt:lpstr>
      <vt:lpstr>Outline</vt:lpstr>
      <vt:lpstr>Programming Languages</vt:lpstr>
      <vt:lpstr>Programming Languages</vt:lpstr>
      <vt:lpstr>Software Building Blocks</vt:lpstr>
      <vt:lpstr>Python Concepts</vt:lpstr>
      <vt:lpstr>Notebooks</vt:lpstr>
      <vt:lpstr>Notebooks</vt:lpstr>
      <vt:lpstr>Notebooks</vt:lpstr>
      <vt:lpstr>Notebooks</vt:lpstr>
      <vt:lpstr>Notebooks</vt:lpstr>
      <vt:lpstr>First Python Commands</vt:lpstr>
      <vt:lpstr>Variables</vt:lpstr>
      <vt:lpstr>Data Types (Lists)</vt:lpstr>
      <vt:lpstr>Functions</vt:lpstr>
      <vt:lpstr>Functions</vt:lpstr>
      <vt:lpstr>The Secret…</vt:lpstr>
      <vt:lpstr>Linking to Google Drive</vt:lpstr>
      <vt:lpstr>Linking to Google Drive</vt:lpstr>
      <vt:lpstr>Linux Commands</vt:lpstr>
      <vt:lpstr>Linux Commands</vt:lpstr>
      <vt:lpstr>PowerPoint Presentation</vt:lpstr>
      <vt:lpstr>How many chemicals are there?</vt:lpstr>
      <vt:lpstr>Open Access Chemical Databases</vt:lpstr>
      <vt:lpstr>ChEMBL</vt:lpstr>
      <vt:lpstr>ChEMBL</vt:lpstr>
      <vt:lpstr>Pandas</vt:lpstr>
      <vt:lpstr>Pandas</vt:lpstr>
      <vt:lpstr>PowerPoint Presentation</vt:lpstr>
      <vt:lpstr>More Python Tools</vt:lpstr>
      <vt:lpstr>Dimensionality Reduction</vt:lpstr>
      <vt:lpstr>Principal Component Analysis</vt:lpstr>
      <vt:lpstr>UMAP</vt:lpstr>
      <vt:lpstr>Hands-on ChEMBL</vt:lpstr>
      <vt:lpstr>Hands-on ChEMBL</vt:lpstr>
      <vt:lpstr>Hands-on ChEMBL</vt:lpstr>
      <vt:lpstr>Hands-on ChEMBL PCA</vt:lpstr>
      <vt:lpstr>Hands-on ChEMBL UMAP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H3D Foundation Vision, Mission and Governance</dc:title>
  <dc:creator>Susan Winks</dc:creator>
  <cp:lastModifiedBy>Jason Hlozek</cp:lastModifiedBy>
  <cp:revision>44</cp:revision>
  <dcterms:created xsi:type="dcterms:W3CDTF">2020-04-23T14:28:34Z</dcterms:created>
  <dcterms:modified xsi:type="dcterms:W3CDTF">2022-09-21T12:57:00Z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0x010100243BF64BC0C0BF44B4C14F29ACF2ADFE</vt:lpwstr>
  </property>
</Properties>
</file>