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664" r:id="rId5"/>
    <p:sldId id="668" r:id="rId6"/>
    <p:sldId id="662" r:id="rId7"/>
    <p:sldId id="669" r:id="rId8"/>
    <p:sldId id="670" r:id="rId9"/>
    <p:sldId id="672" r:id="rId10"/>
    <p:sldId id="673" r:id="rId11"/>
    <p:sldId id="674" r:id="rId12"/>
    <p:sldId id="675" r:id="rId13"/>
    <p:sldId id="663" r:id="rId14"/>
    <p:sldId id="667" r:id="rId15"/>
    <p:sldId id="6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Winks" initials="SW" lastIdx="1" clrIdx="0">
    <p:extLst>
      <p:ext uri="{19B8F6BF-5375-455C-9EA6-DF929625EA0E}">
        <p15:presenceInfo xmlns:p15="http://schemas.microsoft.com/office/powerpoint/2012/main" userId="S::01404354@wf.uct.ac.za::8deed980-353f-45f0-91b5-f5e35aaa1c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BA9E5"/>
    <a:srgbClr val="D75427"/>
    <a:srgbClr val="9FCC3A"/>
    <a:srgbClr val="D8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AC2B-8E77-4D9D-B530-A4CFEEC41F22}" v="58" dt="2022-09-12T11:46:0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1" y="6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Winks" userId="8deed980-353f-45f0-91b5-f5e35aaa1ccc" providerId="ADAL" clId="{00A3AC2B-8E77-4D9D-B530-A4CFEEC41F22}"/>
    <pc:docChg chg="undo custSel addSld delSld modSld modMainMaster">
      <pc:chgData name="Susan Winks" userId="8deed980-353f-45f0-91b5-f5e35aaa1ccc" providerId="ADAL" clId="{00A3AC2B-8E77-4D9D-B530-A4CFEEC41F22}" dt="2022-09-12T11:46:01.093" v="345" actId="404"/>
      <pc:docMkLst>
        <pc:docMk/>
      </pc:docMkLst>
      <pc:sldChg chg="delSp modSp del mod">
        <pc:chgData name="Susan Winks" userId="8deed980-353f-45f0-91b5-f5e35aaa1ccc" providerId="ADAL" clId="{00A3AC2B-8E77-4D9D-B530-A4CFEEC41F22}" dt="2022-09-12T11:42:36.140" v="341" actId="47"/>
        <pc:sldMkLst>
          <pc:docMk/>
          <pc:sldMk cId="1648222509" sldId="256"/>
        </pc:sldMkLst>
        <pc:spChg chg="del mod">
          <ac:chgData name="Susan Winks" userId="8deed980-353f-45f0-91b5-f5e35aaa1ccc" providerId="ADAL" clId="{00A3AC2B-8E77-4D9D-B530-A4CFEEC41F22}" dt="2022-09-12T11:41:27.681" v="332" actId="478"/>
          <ac:spMkLst>
            <pc:docMk/>
            <pc:sldMk cId="1648222509" sldId="256"/>
            <ac:spMk id="2" creationId="{75664706-4035-4E07-A39C-2A2BD1AA580E}"/>
          </ac:spMkLst>
        </pc:spChg>
        <pc:spChg chg="mod">
          <ac:chgData name="Susan Winks" userId="8deed980-353f-45f0-91b5-f5e35aaa1ccc" providerId="ADAL" clId="{00A3AC2B-8E77-4D9D-B530-A4CFEEC41F22}" dt="2022-09-12T11:41:37.687" v="336"/>
          <ac:spMkLst>
            <pc:docMk/>
            <pc:sldMk cId="1648222509" sldId="256"/>
            <ac:spMk id="3" creationId="{6C047765-048F-43E3-AF8D-D8481C67E6B3}"/>
          </ac:spMkLst>
        </pc:spChg>
      </pc:sldChg>
      <pc:sldChg chg="del">
        <pc:chgData name="Susan Winks" userId="8deed980-353f-45f0-91b5-f5e35aaa1ccc" providerId="ADAL" clId="{00A3AC2B-8E77-4D9D-B530-A4CFEEC41F22}" dt="2022-09-12T06:57:21.219" v="0" actId="47"/>
        <pc:sldMkLst>
          <pc:docMk/>
          <pc:sldMk cId="723574610" sldId="257"/>
        </pc:sldMkLst>
      </pc:sldChg>
      <pc:sldChg chg="del">
        <pc:chgData name="Susan Winks" userId="8deed980-353f-45f0-91b5-f5e35aaa1ccc" providerId="ADAL" clId="{00A3AC2B-8E77-4D9D-B530-A4CFEEC41F22}" dt="2022-09-12T06:57:26.701" v="13" actId="47"/>
        <pc:sldMkLst>
          <pc:docMk/>
          <pc:sldMk cId="1240944565" sldId="259"/>
        </pc:sldMkLst>
      </pc:sldChg>
      <pc:sldChg chg="del">
        <pc:chgData name="Susan Winks" userId="8deed980-353f-45f0-91b5-f5e35aaa1ccc" providerId="ADAL" clId="{00A3AC2B-8E77-4D9D-B530-A4CFEEC41F22}" dt="2022-09-12T06:57:22.940" v="1" actId="47"/>
        <pc:sldMkLst>
          <pc:docMk/>
          <pc:sldMk cId="748662259" sldId="261"/>
        </pc:sldMkLst>
      </pc:sldChg>
      <pc:sldChg chg="del">
        <pc:chgData name="Susan Winks" userId="8deed980-353f-45f0-91b5-f5e35aaa1ccc" providerId="ADAL" clId="{00A3AC2B-8E77-4D9D-B530-A4CFEEC41F22}" dt="2022-09-12T06:57:23.430" v="2" actId="47"/>
        <pc:sldMkLst>
          <pc:docMk/>
          <pc:sldMk cId="90353852" sldId="263"/>
        </pc:sldMkLst>
      </pc:sldChg>
      <pc:sldChg chg="del">
        <pc:chgData name="Susan Winks" userId="8deed980-353f-45f0-91b5-f5e35aaa1ccc" providerId="ADAL" clId="{00A3AC2B-8E77-4D9D-B530-A4CFEEC41F22}" dt="2022-09-12T06:57:25.363" v="7" actId="47"/>
        <pc:sldMkLst>
          <pc:docMk/>
          <pc:sldMk cId="1656341786" sldId="641"/>
        </pc:sldMkLst>
      </pc:sldChg>
      <pc:sldChg chg="del">
        <pc:chgData name="Susan Winks" userId="8deed980-353f-45f0-91b5-f5e35aaa1ccc" providerId="ADAL" clId="{00A3AC2B-8E77-4D9D-B530-A4CFEEC41F22}" dt="2022-09-12T06:57:25.173" v="6" actId="47"/>
        <pc:sldMkLst>
          <pc:docMk/>
          <pc:sldMk cId="3300939418" sldId="643"/>
        </pc:sldMkLst>
      </pc:sldChg>
      <pc:sldChg chg="modSp del mod">
        <pc:chgData name="Susan Winks" userId="8deed980-353f-45f0-91b5-f5e35aaa1ccc" providerId="ADAL" clId="{00A3AC2B-8E77-4D9D-B530-A4CFEEC41F22}" dt="2022-09-12T11:42:18.023" v="338" actId="47"/>
        <pc:sldMkLst>
          <pc:docMk/>
          <pc:sldMk cId="2995247315" sldId="651"/>
        </pc:sldMkLst>
        <pc:spChg chg="mod">
          <ac:chgData name="Susan Winks" userId="8deed980-353f-45f0-91b5-f5e35aaa1ccc" providerId="ADAL" clId="{00A3AC2B-8E77-4D9D-B530-A4CFEEC41F22}" dt="2022-09-12T06:57:46.677" v="33" actId="20577"/>
          <ac:spMkLst>
            <pc:docMk/>
            <pc:sldMk cId="2995247315" sldId="651"/>
            <ac:spMk id="2" creationId="{2A129C3A-DF37-4F7A-AA37-E665B81D1465}"/>
          </ac:spMkLst>
        </pc:spChg>
        <pc:spChg chg="mod">
          <ac:chgData name="Susan Winks" userId="8deed980-353f-45f0-91b5-f5e35aaa1ccc" providerId="ADAL" clId="{00A3AC2B-8E77-4D9D-B530-A4CFEEC41F22}" dt="2022-09-12T06:57:36.889" v="18" actId="27636"/>
          <ac:spMkLst>
            <pc:docMk/>
            <pc:sldMk cId="2995247315" sldId="651"/>
            <ac:spMk id="3" creationId="{61F1C6B2-F172-4A27-8191-698BFFC4CCA2}"/>
          </ac:spMkLst>
        </pc:spChg>
      </pc:sldChg>
      <pc:sldChg chg="new">
        <pc:chgData name="Susan Winks" userId="8deed980-353f-45f0-91b5-f5e35aaa1ccc" providerId="ADAL" clId="{00A3AC2B-8E77-4D9D-B530-A4CFEEC41F22}" dt="2022-09-12T11:42:12.013" v="337" actId="680"/>
        <pc:sldMkLst>
          <pc:docMk/>
          <pc:sldMk cId="2223458447" sldId="652"/>
        </pc:sldMkLst>
      </pc:sldChg>
      <pc:sldChg chg="modSp new mod">
        <pc:chgData name="Susan Winks" userId="8deed980-353f-45f0-91b5-f5e35aaa1ccc" providerId="ADAL" clId="{00A3AC2B-8E77-4D9D-B530-A4CFEEC41F22}" dt="2022-09-12T11:42:32.438" v="340"/>
        <pc:sldMkLst>
          <pc:docMk/>
          <pc:sldMk cId="423027329" sldId="653"/>
        </pc:sldMkLst>
        <pc:spChg chg="mod">
          <ac:chgData name="Susan Winks" userId="8deed980-353f-45f0-91b5-f5e35aaa1ccc" providerId="ADAL" clId="{00A3AC2B-8E77-4D9D-B530-A4CFEEC41F22}" dt="2022-09-12T11:42:32.438" v="340"/>
          <ac:spMkLst>
            <pc:docMk/>
            <pc:sldMk cId="423027329" sldId="653"/>
            <ac:spMk id="2" creationId="{C99CB10F-1E4D-561E-B57A-5DC933590E95}"/>
          </ac:spMkLst>
        </pc:spChg>
      </pc:sldChg>
      <pc:sldChg chg="del">
        <pc:chgData name="Susan Winks" userId="8deed980-353f-45f0-91b5-f5e35aaa1ccc" providerId="ADAL" clId="{00A3AC2B-8E77-4D9D-B530-A4CFEEC41F22}" dt="2022-09-12T06:57:24.876" v="5" actId="47"/>
        <pc:sldMkLst>
          <pc:docMk/>
          <pc:sldMk cId="1971655974" sldId="945621923"/>
        </pc:sldMkLst>
      </pc:sldChg>
      <pc:sldChg chg="del">
        <pc:chgData name="Susan Winks" userId="8deed980-353f-45f0-91b5-f5e35aaa1ccc" providerId="ADAL" clId="{00A3AC2B-8E77-4D9D-B530-A4CFEEC41F22}" dt="2022-09-12T06:57:23.955" v="3" actId="47"/>
        <pc:sldMkLst>
          <pc:docMk/>
          <pc:sldMk cId="1807068797" sldId="945621925"/>
        </pc:sldMkLst>
      </pc:sldChg>
      <pc:sldChg chg="del">
        <pc:chgData name="Susan Winks" userId="8deed980-353f-45f0-91b5-f5e35aaa1ccc" providerId="ADAL" clId="{00A3AC2B-8E77-4D9D-B530-A4CFEEC41F22}" dt="2022-09-12T06:57:26.901" v="14" actId="47"/>
        <pc:sldMkLst>
          <pc:docMk/>
          <pc:sldMk cId="2437107293" sldId="945621926"/>
        </pc:sldMkLst>
      </pc:sldChg>
      <pc:sldChg chg="del">
        <pc:chgData name="Susan Winks" userId="8deed980-353f-45f0-91b5-f5e35aaa1ccc" providerId="ADAL" clId="{00A3AC2B-8E77-4D9D-B530-A4CFEEC41F22}" dt="2022-09-12T06:57:28.121" v="15" actId="47"/>
        <pc:sldMkLst>
          <pc:docMk/>
          <pc:sldMk cId="3369475236" sldId="945621928"/>
        </pc:sldMkLst>
      </pc:sldChg>
      <pc:sldChg chg="del">
        <pc:chgData name="Susan Winks" userId="8deed980-353f-45f0-91b5-f5e35aaa1ccc" providerId="ADAL" clId="{00A3AC2B-8E77-4D9D-B530-A4CFEEC41F22}" dt="2022-09-12T06:57:29.603" v="16" actId="47"/>
        <pc:sldMkLst>
          <pc:docMk/>
          <pc:sldMk cId="2658731954" sldId="945621929"/>
        </pc:sldMkLst>
      </pc:sldChg>
      <pc:sldChg chg="del">
        <pc:chgData name="Susan Winks" userId="8deed980-353f-45f0-91b5-f5e35aaa1ccc" providerId="ADAL" clId="{00A3AC2B-8E77-4D9D-B530-A4CFEEC41F22}" dt="2022-09-12T06:57:24.410" v="4" actId="47"/>
        <pc:sldMkLst>
          <pc:docMk/>
          <pc:sldMk cId="100096799" sldId="945621931"/>
        </pc:sldMkLst>
      </pc:sldChg>
      <pc:sldChg chg="del">
        <pc:chgData name="Susan Winks" userId="8deed980-353f-45f0-91b5-f5e35aaa1ccc" providerId="ADAL" clId="{00A3AC2B-8E77-4D9D-B530-A4CFEEC41F22}" dt="2022-09-12T06:57:25.791" v="9" actId="47"/>
        <pc:sldMkLst>
          <pc:docMk/>
          <pc:sldMk cId="2498122291" sldId="945621932"/>
        </pc:sldMkLst>
      </pc:sldChg>
      <pc:sldChg chg="del">
        <pc:chgData name="Susan Winks" userId="8deed980-353f-45f0-91b5-f5e35aaa1ccc" providerId="ADAL" clId="{00A3AC2B-8E77-4D9D-B530-A4CFEEC41F22}" dt="2022-09-12T06:57:26.198" v="11" actId="47"/>
        <pc:sldMkLst>
          <pc:docMk/>
          <pc:sldMk cId="3771364468" sldId="945621933"/>
        </pc:sldMkLst>
      </pc:sldChg>
      <pc:sldChg chg="del">
        <pc:chgData name="Susan Winks" userId="8deed980-353f-45f0-91b5-f5e35aaa1ccc" providerId="ADAL" clId="{00A3AC2B-8E77-4D9D-B530-A4CFEEC41F22}" dt="2022-09-12T06:57:26.446" v="12" actId="47"/>
        <pc:sldMkLst>
          <pc:docMk/>
          <pc:sldMk cId="69296193" sldId="945621935"/>
        </pc:sldMkLst>
      </pc:sldChg>
      <pc:sldChg chg="del">
        <pc:chgData name="Susan Winks" userId="8deed980-353f-45f0-91b5-f5e35aaa1ccc" providerId="ADAL" clId="{00A3AC2B-8E77-4D9D-B530-A4CFEEC41F22}" dt="2022-09-12T06:57:25.578" v="8" actId="47"/>
        <pc:sldMkLst>
          <pc:docMk/>
          <pc:sldMk cId="1650358852" sldId="945621936"/>
        </pc:sldMkLst>
      </pc:sldChg>
      <pc:sldChg chg="del">
        <pc:chgData name="Susan Winks" userId="8deed980-353f-45f0-91b5-f5e35aaa1ccc" providerId="ADAL" clId="{00A3AC2B-8E77-4D9D-B530-A4CFEEC41F22}" dt="2022-09-12T06:57:25.999" v="10" actId="47"/>
        <pc:sldMkLst>
          <pc:docMk/>
          <pc:sldMk cId="2302201505" sldId="945621938"/>
        </pc:sldMkLst>
      </pc:sldChg>
      <pc:sldMasterChg chg="modSldLayout">
        <pc:chgData name="Susan Winks" userId="8deed980-353f-45f0-91b5-f5e35aaa1ccc" providerId="ADAL" clId="{00A3AC2B-8E77-4D9D-B530-A4CFEEC41F22}" dt="2022-09-12T11:46:01.093" v="345" actId="404"/>
        <pc:sldMasterMkLst>
          <pc:docMk/>
          <pc:sldMasterMk cId="1035046282" sldId="2147483648"/>
        </pc:sldMasterMkLst>
        <pc:sldLayoutChg chg="addSp delSp modSp mod setBg">
          <pc:chgData name="Susan Winks" userId="8deed980-353f-45f0-91b5-f5e35aaa1ccc" providerId="ADAL" clId="{00A3AC2B-8E77-4D9D-B530-A4CFEEC41F22}" dt="2022-09-12T11:45:44.612" v="343" actId="207"/>
          <pc:sldLayoutMkLst>
            <pc:docMk/>
            <pc:sldMasterMk cId="1035046282" sldId="2147483648"/>
            <pc:sldLayoutMk cId="326854105" sldId="2147483649"/>
          </pc:sldLayoutMkLst>
          <pc:spChg chg="del mod">
            <ac:chgData name="Susan Winks" userId="8deed980-353f-45f0-91b5-f5e35aaa1ccc" providerId="ADAL" clId="{00A3AC2B-8E77-4D9D-B530-A4CFEEC41F22}" dt="2022-09-12T11:39:31.208" v="309" actId="478"/>
            <ac:spMkLst>
              <pc:docMk/>
              <pc:sldMasterMk cId="1035046282" sldId="2147483648"/>
              <pc:sldLayoutMk cId="326854105" sldId="2147483649"/>
              <ac:spMk id="2" creationId="{9AFEBBCD-1ED8-4029-B02C-DE5A526B8E46}"/>
            </ac:spMkLst>
          </pc:spChg>
          <pc:spChg chg="mod">
            <ac:chgData name="Susan Winks" userId="8deed980-353f-45f0-91b5-f5e35aaa1ccc" providerId="ADAL" clId="{00A3AC2B-8E77-4D9D-B530-A4CFEEC41F22}" dt="2022-09-12T11:45:44.612" v="343" actId="207"/>
            <ac:spMkLst>
              <pc:docMk/>
              <pc:sldMasterMk cId="1035046282" sldId="2147483648"/>
              <pc:sldLayoutMk cId="326854105" sldId="2147483649"/>
              <ac:spMk id="3" creationId="{7D0620C0-DBD7-4E03-A950-623E48B2007F}"/>
            </ac:spMkLst>
          </pc:spChg>
          <pc:spChg chg="del">
            <ac:chgData name="Susan Winks" userId="8deed980-353f-45f0-91b5-f5e35aaa1ccc" providerId="ADAL" clId="{00A3AC2B-8E77-4D9D-B530-A4CFEEC41F22}" dt="2022-09-12T11:39:48.383" v="312" actId="478"/>
            <ac:spMkLst>
              <pc:docMk/>
              <pc:sldMasterMk cId="1035046282" sldId="2147483648"/>
              <pc:sldLayoutMk cId="326854105" sldId="2147483649"/>
              <ac:spMk id="4" creationId="{5B61B40D-5E2B-45AB-A981-18761876799F}"/>
            </ac:spMkLst>
          </pc:spChg>
          <pc:spChg chg="del">
            <ac:chgData name="Susan Winks" userId="8deed980-353f-45f0-91b5-f5e35aaa1ccc" providerId="ADAL" clId="{00A3AC2B-8E77-4D9D-B530-A4CFEEC41F22}" dt="2022-09-12T11:39:45.345" v="311" actId="478"/>
            <ac:spMkLst>
              <pc:docMk/>
              <pc:sldMasterMk cId="1035046282" sldId="2147483648"/>
              <pc:sldLayoutMk cId="326854105" sldId="2147483649"/>
              <ac:spMk id="5" creationId="{C03CA09A-6B86-4A83-B927-C3CFE4A82CB7}"/>
            </ac:spMkLst>
          </pc:spChg>
          <pc:spChg chg="del">
            <ac:chgData name="Susan Winks" userId="8deed980-353f-45f0-91b5-f5e35aaa1ccc" providerId="ADAL" clId="{00A3AC2B-8E77-4D9D-B530-A4CFEEC41F22}" dt="2022-09-12T11:39:51.183" v="313" actId="478"/>
            <ac:spMkLst>
              <pc:docMk/>
              <pc:sldMasterMk cId="1035046282" sldId="2147483648"/>
              <pc:sldLayoutMk cId="326854105" sldId="2147483649"/>
              <ac:spMk id="6" creationId="{CB80347E-577F-4BFF-A655-C07CDC8E0A52}"/>
            </ac:spMkLst>
          </pc:spChg>
          <pc:spChg chg="add">
            <ac:chgData name="Susan Winks" userId="8deed980-353f-45f0-91b5-f5e35aaa1ccc" providerId="ADAL" clId="{00A3AC2B-8E77-4D9D-B530-A4CFEEC41F22}" dt="2022-09-12T06:59:01.818" v="104" actId="22"/>
            <ac:spMkLst>
              <pc:docMk/>
              <pc:sldMasterMk cId="1035046282" sldId="2147483648"/>
              <pc:sldLayoutMk cId="326854105" sldId="2147483649"/>
              <ac:spMk id="11" creationId="{09526189-C3B6-FA79-349F-79A4E91A6EF0}"/>
            </ac:spMkLst>
          </pc:spChg>
          <pc:spChg chg="add">
            <ac:chgData name="Susan Winks" userId="8deed980-353f-45f0-91b5-f5e35aaa1ccc" providerId="ADAL" clId="{00A3AC2B-8E77-4D9D-B530-A4CFEEC41F22}" dt="2022-09-12T06:59:04.278" v="105" actId="22"/>
            <ac:spMkLst>
              <pc:docMk/>
              <pc:sldMasterMk cId="1035046282" sldId="2147483648"/>
              <pc:sldLayoutMk cId="326854105" sldId="2147483649"/>
              <ac:spMk id="17" creationId="{C0C16C63-8F14-8C39-1A93-D02DD35F7EDA}"/>
            </ac:spMkLst>
          </pc:spChg>
          <pc:spChg chg="add">
            <ac:chgData name="Susan Winks" userId="8deed980-353f-45f0-91b5-f5e35aaa1ccc" providerId="ADAL" clId="{00A3AC2B-8E77-4D9D-B530-A4CFEEC41F22}" dt="2022-09-12T06:59:09.616" v="106" actId="22"/>
            <ac:spMkLst>
              <pc:docMk/>
              <pc:sldMasterMk cId="1035046282" sldId="2147483648"/>
              <pc:sldLayoutMk cId="326854105" sldId="2147483649"/>
              <ac:spMk id="23" creationId="{5B9A25F6-7A2B-A256-A341-C9600B319412}"/>
            </ac:spMkLst>
          </pc:spChg>
          <pc:spChg chg="add">
            <ac:chgData name="Susan Winks" userId="8deed980-353f-45f0-91b5-f5e35aaa1ccc" providerId="ADAL" clId="{00A3AC2B-8E77-4D9D-B530-A4CFEEC41F22}" dt="2022-09-12T06:59:11.183" v="107" actId="22"/>
            <ac:spMkLst>
              <pc:docMk/>
              <pc:sldMasterMk cId="1035046282" sldId="2147483648"/>
              <pc:sldLayoutMk cId="326854105" sldId="2147483649"/>
              <ac:spMk id="29" creationId="{8F37AFCF-A52D-8891-F31C-3FA84909A947}"/>
            </ac:spMkLst>
          </pc:spChg>
          <pc:spChg chg="add">
            <ac:chgData name="Susan Winks" userId="8deed980-353f-45f0-91b5-f5e35aaa1ccc" providerId="ADAL" clId="{00A3AC2B-8E77-4D9D-B530-A4CFEEC41F22}" dt="2022-09-12T11:32:03.328" v="168" actId="22"/>
            <ac:spMkLst>
              <pc:docMk/>
              <pc:sldMasterMk cId="1035046282" sldId="2147483648"/>
              <pc:sldLayoutMk cId="326854105" sldId="2147483649"/>
              <ac:spMk id="39" creationId="{217FCE2C-E4DA-8284-DE5C-099BC9218FD9}"/>
            </ac:spMkLst>
          </pc:spChg>
          <pc:spChg chg="add">
            <ac:chgData name="Susan Winks" userId="8deed980-353f-45f0-91b5-f5e35aaa1ccc" providerId="ADAL" clId="{00A3AC2B-8E77-4D9D-B530-A4CFEEC41F22}" dt="2022-09-12T11:32:09.105" v="169" actId="22"/>
            <ac:spMkLst>
              <pc:docMk/>
              <pc:sldMasterMk cId="1035046282" sldId="2147483648"/>
              <pc:sldLayoutMk cId="326854105" sldId="2147483649"/>
              <ac:spMk id="41" creationId="{41463130-8417-9A34-D4C5-0EF951A4EE71}"/>
            </ac:spMkLst>
          </pc:spChg>
          <pc:spChg chg="add">
            <ac:chgData name="Susan Winks" userId="8deed980-353f-45f0-91b5-f5e35aaa1ccc" providerId="ADAL" clId="{00A3AC2B-8E77-4D9D-B530-A4CFEEC41F22}" dt="2022-09-12T11:35:16.122" v="223" actId="22"/>
            <ac:spMkLst>
              <pc:docMk/>
              <pc:sldMasterMk cId="1035046282" sldId="2147483648"/>
              <pc:sldLayoutMk cId="326854105" sldId="2147483649"/>
              <ac:spMk id="43" creationId="{23B04CCC-7A51-153C-15F7-28AA86B52584}"/>
            </ac:spMkLst>
          </pc:spChg>
          <pc:spChg chg="add mod ord">
            <ac:chgData name="Susan Winks" userId="8deed980-353f-45f0-91b5-f5e35aaa1ccc" providerId="ADAL" clId="{00A3AC2B-8E77-4D9D-B530-A4CFEEC41F22}" dt="2022-09-12T11:36:21.223" v="229" actId="167"/>
            <ac:spMkLst>
              <pc:docMk/>
              <pc:sldMasterMk cId="1035046282" sldId="2147483648"/>
              <pc:sldLayoutMk cId="326854105" sldId="2147483649"/>
              <ac:spMk id="44" creationId="{161D255A-FBD5-5017-3A63-FB0A9C9B9E00}"/>
            </ac:spMkLst>
          </pc:spChg>
          <pc:spChg chg="add mod">
            <ac:chgData name="Susan Winks" userId="8deed980-353f-45f0-91b5-f5e35aaa1ccc" providerId="ADAL" clId="{00A3AC2B-8E77-4D9D-B530-A4CFEEC41F22}" dt="2022-09-12T11:37:05.671" v="234" actId="1076"/>
            <ac:spMkLst>
              <pc:docMk/>
              <pc:sldMasterMk cId="1035046282" sldId="2147483648"/>
              <pc:sldLayoutMk cId="326854105" sldId="2147483649"/>
              <ac:spMk id="46" creationId="{2AEDA524-DC31-D32B-88CC-7D266B825D60}"/>
            </ac:spMkLst>
          </pc:spChg>
          <pc:spChg chg="add mod">
            <ac:chgData name="Susan Winks" userId="8deed980-353f-45f0-91b5-f5e35aaa1ccc" providerId="ADAL" clId="{00A3AC2B-8E77-4D9D-B530-A4CFEEC41F22}" dt="2022-09-12T11:37:33.418" v="241" actId="1076"/>
            <ac:spMkLst>
              <pc:docMk/>
              <pc:sldMasterMk cId="1035046282" sldId="2147483648"/>
              <pc:sldLayoutMk cId="326854105" sldId="2147483649"/>
              <ac:spMk id="48" creationId="{5C0D3EC8-7074-F70D-8C83-F398B6A5C3BE}"/>
            </ac:spMkLst>
          </pc:spChg>
          <pc:picChg chg="mod">
            <ac:chgData name="Susan Winks" userId="8deed980-353f-45f0-91b5-f5e35aaa1ccc" providerId="ADAL" clId="{00A3AC2B-8E77-4D9D-B530-A4CFEEC41F22}" dt="2022-09-12T11:40:33.696" v="327" actId="1076"/>
            <ac:picMkLst>
              <pc:docMk/>
              <pc:sldMasterMk cId="1035046282" sldId="2147483648"/>
              <pc:sldLayoutMk cId="326854105" sldId="2147483649"/>
              <ac:picMk id="7" creationId="{CE5682D2-CE72-4957-BE59-2FC9D80A5CA4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9" creationId="{1E6568FD-9470-B5F2-D8DD-49D9B0E842CB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13" creationId="{265A75A4-88F6-64CB-5034-BE8ADB0AA933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5" creationId="{405F3B51-94DC-93E2-11ED-160ED172B877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9" creationId="{C1562688-5A48-3BA2-DE04-D7BC64B82009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1" creationId="{CB9EA24F-627A-25AC-B73E-272E6B0236F6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5" creationId="{48349AAB-5253-3A7A-88A4-1E91B94FB32D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27" creationId="{AEECFFF3-BBD0-35B0-93EA-5FC7463C2AA5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31" creationId="{92C0084E-D6FD-4C29-DF56-576E10684481}"/>
            </ac:picMkLst>
          </pc:picChg>
          <pc:picChg chg="add mod ord">
            <ac:chgData name="Susan Winks" userId="8deed980-353f-45f0-91b5-f5e35aaa1ccc" providerId="ADAL" clId="{00A3AC2B-8E77-4D9D-B530-A4CFEEC41F22}" dt="2022-09-12T11:35:05.222" v="222" actId="14100"/>
            <ac:picMkLst>
              <pc:docMk/>
              <pc:sldMasterMk cId="1035046282" sldId="2147483648"/>
              <pc:sldLayoutMk cId="326854105" sldId="2147483649"/>
              <ac:picMk id="33" creationId="{38A1A763-ABA8-2AA6-3858-7136A2AE639A}"/>
            </ac:picMkLst>
          </pc:picChg>
          <pc:picChg chg="add mod">
            <ac:chgData name="Susan Winks" userId="8deed980-353f-45f0-91b5-f5e35aaa1ccc" providerId="ADAL" clId="{00A3AC2B-8E77-4D9D-B530-A4CFEEC41F22}" dt="2022-09-12T11:40:31.578" v="326" actId="1076"/>
            <ac:picMkLst>
              <pc:docMk/>
              <pc:sldMasterMk cId="1035046282" sldId="2147483648"/>
              <pc:sldLayoutMk cId="326854105" sldId="2147483649"/>
              <ac:picMk id="35" creationId="{ADA730E6-5BBC-9D11-3AB5-93375E120708}"/>
            </ac:picMkLst>
          </pc:picChg>
          <pc:picChg chg="add mod modCrop">
            <ac:chgData name="Susan Winks" userId="8deed980-353f-45f0-91b5-f5e35aaa1ccc" providerId="ADAL" clId="{00A3AC2B-8E77-4D9D-B530-A4CFEEC41F22}" dt="2022-09-12T11:34:58.245" v="221" actId="1035"/>
            <ac:picMkLst>
              <pc:docMk/>
              <pc:sldMasterMk cId="1035046282" sldId="2147483648"/>
              <pc:sldLayoutMk cId="326854105" sldId="2147483649"/>
              <ac:picMk id="37" creationId="{72ECF672-8658-F97E-6CE3-3DD4B1EB47FA}"/>
            </ac:picMkLst>
          </pc:picChg>
        </pc:sldLayoutChg>
        <pc:sldLayoutChg chg="addSp delSp modSp mod">
          <pc:chgData name="Susan Winks" userId="8deed980-353f-45f0-91b5-f5e35aaa1ccc" providerId="ADAL" clId="{00A3AC2B-8E77-4D9D-B530-A4CFEEC41F22}" dt="2022-09-12T11:46:01.093" v="345" actId="404"/>
          <pc:sldLayoutMkLst>
            <pc:docMk/>
            <pc:sldMasterMk cId="1035046282" sldId="2147483648"/>
            <pc:sldLayoutMk cId="3850418928" sldId="2147483650"/>
          </pc:sldLayoutMkLst>
          <pc:spChg chg="mod">
            <ac:chgData name="Susan Winks" userId="8deed980-353f-45f0-91b5-f5e35aaa1ccc" providerId="ADAL" clId="{00A3AC2B-8E77-4D9D-B530-A4CFEEC41F22}" dt="2022-09-12T11:30:17.636" v="143" actId="14100"/>
            <ac:spMkLst>
              <pc:docMk/>
              <pc:sldMasterMk cId="1035046282" sldId="2147483648"/>
              <pc:sldLayoutMk cId="3850418928" sldId="2147483650"/>
              <ac:spMk id="2" creationId="{003F72C0-90D6-44EE-8BBD-00222CAFBB53}"/>
            </ac:spMkLst>
          </pc:spChg>
          <pc:spChg chg="mod">
            <ac:chgData name="Susan Winks" userId="8deed980-353f-45f0-91b5-f5e35aaa1ccc" providerId="ADAL" clId="{00A3AC2B-8E77-4D9D-B530-A4CFEEC41F22}" dt="2022-09-12T11:46:01.093" v="345" actId="404"/>
            <ac:spMkLst>
              <pc:docMk/>
              <pc:sldMasterMk cId="1035046282" sldId="2147483648"/>
              <pc:sldLayoutMk cId="3850418928" sldId="2147483650"/>
              <ac:spMk id="3" creationId="{3827AD93-AEC7-462C-AB2F-4B19DD628488}"/>
            </ac:spMkLst>
          </pc:spChg>
          <pc:spChg chg="del">
            <ac:chgData name="Susan Winks" userId="8deed980-353f-45f0-91b5-f5e35aaa1ccc" providerId="ADAL" clId="{00A3AC2B-8E77-4D9D-B530-A4CFEEC41F22}" dt="2022-09-12T11:30:27.878" v="145" actId="478"/>
            <ac:spMkLst>
              <pc:docMk/>
              <pc:sldMasterMk cId="1035046282" sldId="2147483648"/>
              <pc:sldLayoutMk cId="3850418928" sldId="2147483650"/>
              <ac:spMk id="4" creationId="{58851A7D-586D-4653-9FE1-1C0835286561}"/>
            </ac:spMkLst>
          </pc:spChg>
          <pc:spChg chg="del mod">
            <ac:chgData name="Susan Winks" userId="8deed980-353f-45f0-91b5-f5e35aaa1ccc" providerId="ADAL" clId="{00A3AC2B-8E77-4D9D-B530-A4CFEEC41F22}" dt="2022-09-12T11:30:37.854" v="148" actId="478"/>
            <ac:spMkLst>
              <pc:docMk/>
              <pc:sldMasterMk cId="1035046282" sldId="2147483648"/>
              <pc:sldLayoutMk cId="3850418928" sldId="2147483650"/>
              <ac:spMk id="5" creationId="{C765E42A-911D-4D50-BC40-DD0B3D7C3931}"/>
            </ac:spMkLst>
          </pc:spChg>
          <pc:spChg chg="mod">
            <ac:chgData name="Susan Winks" userId="8deed980-353f-45f0-91b5-f5e35aaa1ccc" providerId="ADAL" clId="{00A3AC2B-8E77-4D9D-B530-A4CFEEC41F22}" dt="2022-09-12T11:30:50.764" v="151" actId="1076"/>
            <ac:spMkLst>
              <pc:docMk/>
              <pc:sldMasterMk cId="1035046282" sldId="2147483648"/>
              <pc:sldLayoutMk cId="3850418928" sldId="2147483650"/>
              <ac:spMk id="6" creationId="{75387330-6687-4FAD-A575-07FA831E9703}"/>
            </ac:spMkLst>
          </pc:spChg>
          <pc:picChg chg="mod">
            <ac:chgData name="Susan Winks" userId="8deed980-353f-45f0-91b5-f5e35aaa1ccc" providerId="ADAL" clId="{00A3AC2B-8E77-4D9D-B530-A4CFEEC41F22}" dt="2022-09-12T11:29:57.628" v="136" actId="14100"/>
            <ac:picMkLst>
              <pc:docMk/>
              <pc:sldMasterMk cId="1035046282" sldId="2147483648"/>
              <pc:sldLayoutMk cId="3850418928" sldId="2147483650"/>
              <ac:picMk id="8" creationId="{4252165A-6514-4E25-A1DF-D53B83FF5081}"/>
            </ac:picMkLst>
          </pc:picChg>
          <pc:picChg chg="add mod">
            <ac:chgData name="Susan Winks" userId="8deed980-353f-45f0-91b5-f5e35aaa1ccc" providerId="ADAL" clId="{00A3AC2B-8E77-4D9D-B530-A4CFEEC41F22}" dt="2022-09-12T11:30:05.405" v="139" actId="1076"/>
            <ac:picMkLst>
              <pc:docMk/>
              <pc:sldMasterMk cId="1035046282" sldId="2147483648"/>
              <pc:sldLayoutMk cId="3850418928" sldId="2147483650"/>
              <ac:picMk id="9" creationId="{443F1E4B-F570-DCA6-98CF-1E68A8A28AE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5A81E-ECAF-4B3E-AC0F-CB7A879AA666}" type="datetimeFigureOut">
              <a:rPr lang="en-ZA" smtClean="0"/>
              <a:t>26 Sep 2022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CBF3-F9AD-465B-A36C-DF1C7FD4A9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5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/>
              <a:t>https://www.r-bloggers.com/2019/08/new-course-learn-advanced-data-cleaning-in-r/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9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24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61D255A-FBD5-5017-3A63-FB0A9C9B9E00}"/>
              </a:ext>
            </a:extLst>
          </p:cNvPr>
          <p:cNvSpPr/>
          <p:nvPr userDrawn="1"/>
        </p:nvSpPr>
        <p:spPr>
          <a:xfrm>
            <a:off x="0" y="6508752"/>
            <a:ext cx="12192000" cy="36512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20C0-DBD7-4E03-A950-623E48B2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324" y="2319306"/>
            <a:ext cx="10101039" cy="1700895"/>
          </a:xfrm>
        </p:spPr>
        <p:txBody>
          <a:bodyPr>
            <a:normAutofit/>
          </a:bodyPr>
          <a:lstStyle>
            <a:lvl1pPr marL="0" indent="0" algn="ctr">
              <a:buNone/>
              <a:defRPr lang="en-ZA" sz="32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682D2-CE72-4957-BE59-2FC9D80A5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7269" y="35034"/>
            <a:ext cx="1888706" cy="166592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E6568FD-9470-B5F2-D8DD-49D9B0E84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4" y="87410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9526189-C3B6-FA79-349F-79A4E91A6EF0}"/>
              </a:ext>
            </a:extLst>
          </p:cNvPr>
          <p:cNvSpPr txBox="1">
            <a:spLocks/>
          </p:cNvSpPr>
          <p:nvPr userDrawn="1"/>
        </p:nvSpPr>
        <p:spPr>
          <a:xfrm>
            <a:off x="422787" y="83647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5A75A4-88F6-64CB-5034-BE8ADB0AA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64" y="8684090"/>
            <a:ext cx="683394" cy="68367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05F3B51-94DC-93E2-11ED-160ED172B8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" y="88934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0C16C63-8F14-8C39-1A93-D02DD35F7EDA}"/>
              </a:ext>
            </a:extLst>
          </p:cNvPr>
          <p:cNvSpPr txBox="1">
            <a:spLocks/>
          </p:cNvSpPr>
          <p:nvPr userDrawn="1"/>
        </p:nvSpPr>
        <p:spPr>
          <a:xfrm>
            <a:off x="575187" y="85171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562688-5A48-3BA2-DE04-D7BC64B820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4" y="8836490"/>
            <a:ext cx="683394" cy="683679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B9EA24F-627A-25AC-B73E-272E6B0236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4" y="90458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5B9A25F6-7A2B-A256-A341-C9600B319412}"/>
              </a:ext>
            </a:extLst>
          </p:cNvPr>
          <p:cNvSpPr txBox="1">
            <a:spLocks/>
          </p:cNvSpPr>
          <p:nvPr userDrawn="1"/>
        </p:nvSpPr>
        <p:spPr>
          <a:xfrm>
            <a:off x="727587" y="86695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349AAB-5253-3A7A-88A4-1E91B94FB3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64" y="8988890"/>
            <a:ext cx="683394" cy="683679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EECFFF3-BBD0-35B0-93EA-5FC7463C2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4" y="91982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8F37AFCF-A52D-8891-F31C-3FA84909A947}"/>
              </a:ext>
            </a:extLst>
          </p:cNvPr>
          <p:cNvSpPr txBox="1">
            <a:spLocks/>
          </p:cNvSpPr>
          <p:nvPr userDrawn="1"/>
        </p:nvSpPr>
        <p:spPr>
          <a:xfrm>
            <a:off x="879987" y="88219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C0084E-D6FD-4C29-DF56-576E106844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4" y="9141290"/>
            <a:ext cx="683394" cy="6836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730E6-5BBC-9D11-3AB5-93375E12070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50" y="392504"/>
            <a:ext cx="2880700" cy="787163"/>
          </a:xfrm>
          <a:prstGeom prst="rect">
            <a:avLst/>
          </a:prstGeom>
          <a:noFill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ECF672-8658-F97E-6CE3-3DD4B1EB4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9" b="38145"/>
          <a:stretch/>
        </p:blipFill>
        <p:spPr bwMode="auto">
          <a:xfrm>
            <a:off x="2537254" y="4598543"/>
            <a:ext cx="9654746" cy="2000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17FCE2C-E4DA-8284-DE5C-099BC9218FD9}"/>
              </a:ext>
            </a:extLst>
          </p:cNvPr>
          <p:cNvSpPr/>
          <p:nvPr userDrawn="1"/>
        </p:nvSpPr>
        <p:spPr>
          <a:xfrm>
            <a:off x="-1" y="94475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463130-8417-9A34-D4C5-0EF951A4EE71}"/>
              </a:ext>
            </a:extLst>
          </p:cNvPr>
          <p:cNvSpPr/>
          <p:nvPr userDrawn="1"/>
        </p:nvSpPr>
        <p:spPr>
          <a:xfrm>
            <a:off x="152399" y="95999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A1A763-ABA8-2AA6-3858-7136A2AE639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4596344"/>
            <a:ext cx="4088981" cy="20102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3B04CCC-7A51-153C-15F7-28AA86B52584}"/>
              </a:ext>
            </a:extLst>
          </p:cNvPr>
          <p:cNvSpPr/>
          <p:nvPr userDrawn="1"/>
        </p:nvSpPr>
        <p:spPr>
          <a:xfrm>
            <a:off x="304799" y="97523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DA524-DC31-D32B-88CC-7D266B825D60}"/>
              </a:ext>
            </a:extLst>
          </p:cNvPr>
          <p:cNvSpPr/>
          <p:nvPr userDrawn="1"/>
        </p:nvSpPr>
        <p:spPr>
          <a:xfrm>
            <a:off x="-1" y="1941252"/>
            <a:ext cx="12192000" cy="10458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0D3EC8-7074-F70D-8C83-F398B6A5C3BE}"/>
              </a:ext>
            </a:extLst>
          </p:cNvPr>
          <p:cNvSpPr/>
          <p:nvPr userDrawn="1"/>
        </p:nvSpPr>
        <p:spPr>
          <a:xfrm>
            <a:off x="3649113" y="1545840"/>
            <a:ext cx="481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H3D Foundation and </a:t>
            </a:r>
            <a:r>
              <a:rPr lang="en-ZA" b="1" dirty="0" err="1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Ersilia</a:t>
            </a:r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Present</a:t>
            </a:r>
            <a:endParaRPr lang="en-GB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E90E-058C-4445-998C-7A7B0CC2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9098-C70F-4EE4-B24A-30460810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C906-9BA8-4645-BF33-25320887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C8E3-895B-454A-9C56-2FF3B039BB74}" type="datetime1">
              <a:rPr lang="en-ZA" smtClean="0"/>
              <a:t>26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D910-D043-4C37-9C2E-E7769C58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4D98-7AA8-4105-8C7E-E90D95F6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B56B-379A-471F-8921-986BC160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36C5-42D5-4232-9F88-D2EF6FC4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7133-D8A2-4B39-863B-82474879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6D5-6539-41C0-813A-128398F0D37C}" type="datetime1">
              <a:rPr lang="en-ZA" smtClean="0"/>
              <a:t>26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40E7-7F93-4679-BD58-408A76A7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B6C9-1E6B-4F44-9E7B-414BB3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C0-90D6-44EE-8BBD-00222CAF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27635" cy="59870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D85327"/>
                </a:solidFill>
                <a:latin typeface="Montserrat regula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AD93-AEC7-462C-AB2F-4B19DD6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>
            <a:lvl1pPr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>
                <a:latin typeface="Montserrat regular" panose="00000500000000000000" pitchFamily="2" charset="0"/>
              </a:defRPr>
            </a:lvl2pPr>
            <a:lvl3pPr>
              <a:defRPr>
                <a:latin typeface="Montserrat regular" panose="00000500000000000000" pitchFamily="2" charset="0"/>
              </a:defRPr>
            </a:lvl3pPr>
            <a:lvl4pPr>
              <a:defRPr>
                <a:latin typeface="Montserrat regular" panose="00000500000000000000" pitchFamily="2" charset="0"/>
              </a:defRPr>
            </a:lvl4pPr>
            <a:lvl5pPr>
              <a:defRPr>
                <a:latin typeface="Montserrat regular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330-6687-4FAD-A575-07FA831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159" y="6372884"/>
            <a:ext cx="441689" cy="365125"/>
          </a:xfrm>
        </p:spPr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165A-6514-4E25-A1DF-D53B83FF5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2111" y="119991"/>
            <a:ext cx="1052737" cy="100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F1E4B-F570-DCA6-98CF-1E68A8A28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42" y="259511"/>
            <a:ext cx="1743751" cy="476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1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3B3-E27F-4C02-92E0-4342BDC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7754-EE3F-45DD-AEAF-64CC721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A9F4-8EFA-489D-8967-5CC6429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145F-6DA5-4120-B796-5C506C8025A0}" type="datetime1">
              <a:rPr lang="en-ZA" smtClean="0"/>
              <a:t>26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A824-036F-4BD5-8621-D36D4DF3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B169-A44B-48F9-97A3-36CD03F4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97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9AA-25B2-46E8-B0C9-7D6185C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7B2D-D0E2-49D2-A081-7A3D2B46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787A-AB8F-442F-A26B-C9DA0F14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C3CF-F105-4D66-9A61-F115F29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69C-9A9F-477C-BC0E-51ED537629AC}" type="datetime1">
              <a:rPr lang="en-ZA" smtClean="0"/>
              <a:t>26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DBD6-76F1-4B36-B03F-193C2C9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3B44-D745-408A-92D4-41D0131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86E-B291-40AC-9F66-E560A444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C494-2465-483E-8683-7892622A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40CD-FE46-4B2F-899D-2AC3F7D8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429E-E7E5-4DC9-9CE4-DF8B4FA2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11BF2-5FE9-46E8-A196-3A09681B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B3255-BCD1-4309-AD1E-F2E651BB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AB2-5740-438B-A64E-5A04BE3898DE}" type="datetime1">
              <a:rPr lang="en-ZA" smtClean="0"/>
              <a:t>26 Sep 2022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F60C4-8EE8-4F06-85E2-F416A73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EC44-0376-40CE-99A9-55D06CFA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9552-8C80-4914-A0C7-12FC344A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DF68-79CA-48C2-B41F-54FBCA56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8A4-9873-44D7-964E-DF50FC65B01E}" type="datetime1">
              <a:rPr lang="en-ZA" smtClean="0"/>
              <a:t>26 Sep 2022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31F56-E01E-4C85-B319-A85FBEF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D95A-1A1A-4656-A195-DF2642B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7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54583-D8B4-407C-8162-4964DD8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B1D-A7D5-4FAE-816D-7C2632CD26CE}" type="datetime1">
              <a:rPr lang="en-ZA" smtClean="0"/>
              <a:t>26 Sep 2022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8D757-58F3-4BCE-8C01-BD1A667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98004-82A7-4CAA-ACEE-428564E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9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6CD-A09E-4CB0-998D-1083399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8129-9B4B-4041-A735-1D4D0DA4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91C59-D6B1-4D51-B983-779128EC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F0BF-06B3-4080-980E-83F0AEC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0632-EAED-4BC2-B574-CFEDCC3FDAD8}" type="datetime1">
              <a:rPr lang="en-ZA" smtClean="0"/>
              <a:t>26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C3E8-EED6-4E30-9724-E738B31B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A5116-05C0-48D2-8E08-16F3E7C6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7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8BA-1426-40C6-B601-0652031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1B41-69C3-443E-BDC7-EA290711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35E5F-B068-4951-AEBF-F17E46E3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5A9B-DEA3-4A43-A64A-1941FEC7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EAB-B66D-483F-99E0-A055B17AFE4A}" type="datetime1">
              <a:rPr lang="en-ZA" smtClean="0"/>
              <a:t>26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CB30-88DF-4C37-8AFB-C837CC37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AF9D-1B81-46D1-9747-0685CCF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6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94D-4631-4775-B4A4-A3DB7D7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6FFB-E863-4BB5-ADEE-81BC7FA7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4D8-3261-4317-A9D6-9F42D14A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7D41-11E0-4D7C-9813-21FF8CDDA849}" type="datetime1">
              <a:rPr lang="en-ZA" smtClean="0"/>
              <a:t>26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DE15-9392-40E3-9927-A7C45DFE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6C90-AC98-4846-BB84-3EC20BAF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9CB10F-1E4D-561E-B57A-5DC93359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Bringing data science and AI/ML tools to infectious disease research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97B5C-282D-5AD7-340A-9DA81D3C02F4}"/>
              </a:ext>
            </a:extLst>
          </p:cNvPr>
          <p:cNvSpPr txBox="1"/>
          <p:nvPr/>
        </p:nvSpPr>
        <p:spPr>
          <a:xfrm>
            <a:off x="4195302" y="3503646"/>
            <a:ext cx="4045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Day 1 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134647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10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3419B0-09E9-4B30-0196-45CD0C12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70" y="2856685"/>
            <a:ext cx="3820934" cy="15283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09C5BA-984C-74F4-4F92-A385A19235F2}"/>
              </a:ext>
            </a:extLst>
          </p:cNvPr>
          <p:cNvSpPr txBox="1">
            <a:spLocks/>
          </p:cNvSpPr>
          <p:nvPr/>
        </p:nvSpPr>
        <p:spPr>
          <a:xfrm>
            <a:off x="5861063" y="1392036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Everything we do is driven by the data!</a:t>
            </a:r>
            <a:endParaRPr lang="en-Z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9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11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66131-AAE8-B791-A6EA-B06FA5B63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272"/>
          <a:stretch/>
        </p:blipFill>
        <p:spPr>
          <a:xfrm>
            <a:off x="6563252" y="1334979"/>
            <a:ext cx="4427961" cy="33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DAECC4-EC5F-FDC9-E0CF-AF1E287DE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6" y="1633939"/>
            <a:ext cx="11468947" cy="3966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3: Data Cleaning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4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</a:t>
            </a:fld>
            <a:endParaRPr lang="en-Z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1A0D03-4E20-C7CF-9651-432E0EB3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/>
          <a:p>
            <a:pPr marL="285750" indent="-285750"/>
            <a:r>
              <a:rPr lang="en-ZA" dirty="0"/>
              <a:t>This breakout session will have 3 sections as listed in the ‘</a:t>
            </a:r>
            <a:r>
              <a:rPr lang="en-ZA" b="1" i="0" dirty="0">
                <a:effectLst/>
                <a:latin typeface="-apple-system"/>
              </a:rPr>
              <a:t>session1_breakout.ipynb</a:t>
            </a:r>
            <a:r>
              <a:rPr lang="en-ZA" b="0" i="0" dirty="0">
                <a:effectLst/>
                <a:latin typeface="-apple-system"/>
              </a:rPr>
              <a:t>’</a:t>
            </a:r>
            <a:r>
              <a:rPr lang="en-ZA" dirty="0"/>
              <a:t> notebook:</a:t>
            </a:r>
          </a:p>
          <a:p>
            <a:pPr marL="742950" lvl="1" indent="-285750"/>
            <a:r>
              <a:rPr lang="en-ZA" dirty="0"/>
              <a:t>Group Introductions &amp; Data Science Challenges</a:t>
            </a:r>
          </a:p>
          <a:p>
            <a:pPr marL="742950" lvl="1" indent="-285750"/>
            <a:r>
              <a:rPr lang="en-ZA" dirty="0"/>
              <a:t>Chemical Space Discussion</a:t>
            </a:r>
          </a:p>
          <a:p>
            <a:pPr marL="742950" lvl="1" indent="-285750"/>
            <a:r>
              <a:rPr lang="en-ZA" dirty="0"/>
              <a:t>Data Cleaning</a:t>
            </a:r>
          </a:p>
          <a:p>
            <a:pPr marL="742950" lvl="1" indent="-285750"/>
            <a:endParaRPr lang="en-ZA" dirty="0"/>
          </a:p>
          <a:p>
            <a:pPr marL="285750" indent="-285750"/>
            <a:r>
              <a:rPr lang="en-ZA" dirty="0"/>
              <a:t>Today will be discussion-focused in your assigned groups.</a:t>
            </a:r>
          </a:p>
          <a:p>
            <a:pPr marL="285750" indent="-285750"/>
            <a:endParaRPr lang="en-ZA" dirty="0"/>
          </a:p>
          <a:p>
            <a:pPr marL="285750" indent="-285750"/>
            <a:r>
              <a:rPr lang="en-ZA" dirty="0"/>
              <a:t>At the end of the day, we’ll have a combined feedback session based on your group discussions.</a:t>
            </a:r>
          </a:p>
          <a:p>
            <a:pPr marL="742950" lvl="1" indent="-28575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18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</a:t>
            </a:fld>
            <a:endParaRPr lang="en-Z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A4B82D-4682-6194-A1B8-F6D4F7E5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44827"/>
              </p:ext>
            </p:extLst>
          </p:nvPr>
        </p:nvGraphicFramePr>
        <p:xfrm>
          <a:off x="1992099" y="1382486"/>
          <a:ext cx="8207802" cy="4514361"/>
        </p:xfrm>
        <a:graphic>
          <a:graphicData uri="http://schemas.openxmlformats.org/drawingml/2006/table">
            <a:tbl>
              <a:tblPr/>
              <a:tblGrid>
                <a:gridCol w="1605312">
                  <a:extLst>
                    <a:ext uri="{9D8B030D-6E8A-4147-A177-3AD203B41FA5}">
                      <a16:colId xmlns:a16="http://schemas.microsoft.com/office/drawing/2014/main" val="465347535"/>
                    </a:ext>
                  </a:extLst>
                </a:gridCol>
                <a:gridCol w="1605312">
                  <a:extLst>
                    <a:ext uri="{9D8B030D-6E8A-4147-A177-3AD203B41FA5}">
                      <a16:colId xmlns:a16="http://schemas.microsoft.com/office/drawing/2014/main" val="911622354"/>
                    </a:ext>
                  </a:extLst>
                </a:gridCol>
                <a:gridCol w="1605312">
                  <a:extLst>
                    <a:ext uri="{9D8B030D-6E8A-4147-A177-3AD203B41FA5}">
                      <a16:colId xmlns:a16="http://schemas.microsoft.com/office/drawing/2014/main" val="1335554541"/>
                    </a:ext>
                  </a:extLst>
                </a:gridCol>
                <a:gridCol w="1605312">
                  <a:extLst>
                    <a:ext uri="{9D8B030D-6E8A-4147-A177-3AD203B41FA5}">
                      <a16:colId xmlns:a16="http://schemas.microsoft.com/office/drawing/2014/main" val="3696283988"/>
                    </a:ext>
                  </a:extLst>
                </a:gridCol>
                <a:gridCol w="1786554">
                  <a:extLst>
                    <a:ext uri="{9D8B030D-6E8A-4147-A177-3AD203B41FA5}">
                      <a16:colId xmlns:a16="http://schemas.microsoft.com/office/drawing/2014/main" val="3895742031"/>
                    </a:ext>
                  </a:extLst>
                </a:gridCol>
              </a:tblGrid>
              <a:tr h="3418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1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2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3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4</a:t>
                      </a:r>
                      <a:endParaRPr lang="en-ZA" sz="2800" dirty="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5</a:t>
                      </a:r>
                      <a:endParaRPr lang="en-ZA" sz="2800" dirty="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83345"/>
                  </a:ext>
                </a:extLst>
              </a:tr>
              <a:tr h="3924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Dirkie Myburgh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Jessica Thibaud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CJ Borstlap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Godfrey Mayoka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Donald Seanego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941216"/>
                  </a:ext>
                </a:extLst>
              </a:tr>
              <a:tr h="677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Jonathan Bvunzawabaya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Mariscal Brice Tchatat Tali 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Jurisch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Carene Ndong Sima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Dickson Mambwe</a:t>
                      </a:r>
                      <a:endParaRPr lang="en-ZA" sz="2800" dirty="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7770"/>
                  </a:ext>
                </a:extLst>
              </a:tr>
              <a:tr h="8193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Zindo 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Sumit Kumar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Chinenyenwa</a:t>
                      </a: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Fortune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Chukwuneme</a:t>
                      </a:r>
                      <a:endParaRPr lang="en-ZA" sz="2800" dirty="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Ngonidzashe Ruwizhi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Ngceboyakwethu Primrose Zinyama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042079"/>
                  </a:ext>
                </a:extLst>
              </a:tr>
              <a:tr h="753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Sizwe Ndlovu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Lutete Peguy Khonde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Samuel Egieyeh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ZA" sz="2800">
                          <a:effectLst/>
                        </a:rPr>
                      </a:b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Petrus Shanika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Henry Onyame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273591"/>
                  </a:ext>
                </a:extLst>
              </a:tr>
              <a:tr h="547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Ashleigh van Heerden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Phanankosi Moyo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Rudy Cozett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Sauvik Samanta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Michelle Kok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94963"/>
                  </a:ext>
                </a:extLst>
              </a:tr>
              <a:tr h="9588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Natalia Shakela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Moola Nyambe</a:t>
                      </a: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800">
                          <a:effectLst/>
                        </a:rPr>
                      </a:br>
                      <a:endParaRPr lang="en-ZA" sz="280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800" dirty="0">
                          <a:effectLst/>
                        </a:rPr>
                      </a:br>
                      <a:endParaRPr lang="en-ZA" sz="2800" dirty="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Ronewa</a:t>
                      </a: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Tshinavhe</a:t>
                      </a:r>
                      <a:endParaRPr lang="en-ZA" sz="2800" dirty="0">
                        <a:effectLst/>
                      </a:endParaRPr>
                    </a:p>
                  </a:txBody>
                  <a:tcPr marL="60570" marR="60570" marT="60570" marB="605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80706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B0FE8A99-2E4B-7A0D-5AEA-AD2467F7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950" y="769558"/>
            <a:ext cx="26554502" cy="36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6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22F39-14B9-C6A0-A430-902D3B46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9" y="1695334"/>
            <a:ext cx="10775010" cy="346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43327" cy="598702"/>
          </a:xfrm>
        </p:spPr>
        <p:txBody>
          <a:bodyPr>
            <a:normAutofit/>
          </a:bodyPr>
          <a:lstStyle/>
          <a:p>
            <a:r>
              <a:rPr lang="en-US" dirty="0"/>
              <a:t>Breakout 1: Data Science Challenges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00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AE5156-A6C7-52BD-F1C8-6028CCA1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6" y="1716458"/>
            <a:ext cx="11623128" cy="3425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59351" cy="598702"/>
          </a:xfrm>
        </p:spPr>
        <p:txBody>
          <a:bodyPr>
            <a:normAutofit fontScale="90000"/>
          </a:bodyPr>
          <a:lstStyle/>
          <a:p>
            <a:r>
              <a:rPr lang="en-US" dirty="0"/>
              <a:t>Breakout 2: Chemical Space Discussion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9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92A0B9-208C-9D86-951D-09C021F9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5" y="1092737"/>
            <a:ext cx="6889077" cy="96782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86D9840-3C31-B627-F712-43283BFA9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3428403"/>
            <a:ext cx="5506333" cy="14142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6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17D20-3629-94FB-9826-ED11968D7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2147645"/>
            <a:ext cx="5182049" cy="119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643CA-0634-7559-1DB0-E57E465A6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5" y="4971585"/>
            <a:ext cx="9701101" cy="17603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778DF77-089B-497B-5A25-63975D3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64624" cy="598702"/>
          </a:xfrm>
        </p:spPr>
        <p:txBody>
          <a:bodyPr>
            <a:normAutofit/>
          </a:bodyPr>
          <a:lstStyle/>
          <a:p>
            <a:r>
              <a:rPr lang="en-US" dirty="0"/>
              <a:t>Breakout 2: Chemical Space Activities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823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60909B8-44EE-0C2D-6BA2-0175D891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0391"/>
            <a:ext cx="5958347" cy="5582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1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602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BFC3730-7EA4-41C3-460C-27616DB0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r="13459"/>
          <a:stretch/>
        </p:blipFill>
        <p:spPr>
          <a:xfrm>
            <a:off x="838200" y="2545372"/>
            <a:ext cx="5910028" cy="4105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8966C-2E95-472B-CF2B-938A62193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"/>
          <a:stretch/>
        </p:blipFill>
        <p:spPr>
          <a:xfrm>
            <a:off x="6897109" y="3212233"/>
            <a:ext cx="5067739" cy="3479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8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EC6E29-B563-D435-E0A3-BE917B5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0" y="2633695"/>
            <a:ext cx="6248399" cy="4037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7CB2F-28A4-0A5C-279E-F535C733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23" y="3202908"/>
            <a:ext cx="5022015" cy="3497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9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BF64BC0C0BF44B4C14F29ACF2ADFE" ma:contentTypeVersion="13" ma:contentTypeDescription="Create a new document." ma:contentTypeScope="" ma:versionID="d2eb8cac4b9bdcdf940edbad4be5ffb9">
  <xsd:schema xmlns:xsd="http://www.w3.org/2001/XMLSchema" xmlns:xs="http://www.w3.org/2001/XMLSchema" xmlns:p="http://schemas.microsoft.com/office/2006/metadata/properties" xmlns:ns3="617caac6-e32b-43f4-b15f-9e19ce02f2c4" xmlns:ns4="ed9eba1e-de0f-47f1-af31-795f0b67a61e" targetNamespace="http://schemas.microsoft.com/office/2006/metadata/properties" ma:root="true" ma:fieldsID="f209d1f0dddf54f43dda48f447945c47" ns3:_="" ns4:_="">
    <xsd:import namespace="617caac6-e32b-43f4-b15f-9e19ce02f2c4"/>
    <xsd:import namespace="ed9eba1e-de0f-47f1-af31-795f0b67a6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caac6-e32b-43f4-b15f-9e19ce02f2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eba1e-de0f-47f1-af31-795f0b67a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7E757-C7A0-48C9-A01A-9A8F3C9BFA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7558EF-A25E-4404-BE20-95EB7F0D4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caac6-e32b-43f4-b15f-9e19ce02f2c4"/>
    <ds:schemaRef ds:uri="ed9eba1e-de0f-47f1-af31-795f0b67a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BC563B-386C-426F-9B78-8203DC9D25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269</Words>
  <Application>Microsoft Office PowerPoint</Application>
  <PresentationFormat>Widescreen</PresentationFormat>
  <Paragraphs>94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Montserrat</vt:lpstr>
      <vt:lpstr>Montserrat regular</vt:lpstr>
      <vt:lpstr>Office Theme</vt:lpstr>
      <vt:lpstr>PowerPoint Presentation</vt:lpstr>
      <vt:lpstr>Breakout Session</vt:lpstr>
      <vt:lpstr>Breakout Groups</vt:lpstr>
      <vt:lpstr>Breakout 1: Data Science Challenges</vt:lpstr>
      <vt:lpstr>Breakout 2: Chemical Space Discussion</vt:lpstr>
      <vt:lpstr>Breakout 2: Chemical Space Activities</vt:lpstr>
      <vt:lpstr>Chemical Space Activity 1</vt:lpstr>
      <vt:lpstr>Chemical Space Activity 2</vt:lpstr>
      <vt:lpstr>Chemical Space Activity 2</vt:lpstr>
      <vt:lpstr>Roadmap to a Model</vt:lpstr>
      <vt:lpstr>Roadmap to a Model</vt:lpstr>
      <vt:lpstr>Breakout 3: 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H3D Foundation Vision, Mission and Governance</dc:title>
  <dc:creator>Susan Winks</dc:creator>
  <cp:lastModifiedBy>Jason Hlozek</cp:lastModifiedBy>
  <cp:revision>56</cp:revision>
  <dcterms:created xsi:type="dcterms:W3CDTF">2020-04-23T14:28:34Z</dcterms:created>
  <dcterms:modified xsi:type="dcterms:W3CDTF">2022-09-26T13:08:57Z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0x010100243BF64BC0C0BF44B4C14F29ACF2ADFE</vt:lpwstr>
  </property>
</Properties>
</file>